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2.xml" ContentType="application/vnd.openxmlformats-officedocument.theme+xml"/>
  <Override PartName="/ppt/tags/tag5.xml" ContentType="application/vnd.openxmlformats-officedocument.presentationml.tags+xml"/>
  <Override PartName="/ppt/tags/tag6.xml" ContentType="application/vnd.openxmlformats-officedocument.presentationml.tags+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3.xml" ContentType="application/vnd.openxmlformats-officedocument.theme+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theme/theme4.xml" ContentType="application/vnd.openxmlformats-officedocument.theme+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ags/tag7.xml" ContentType="application/vnd.openxmlformats-officedocument.presentationml.tags+xml"/>
  <Override PartName="/ppt/tags/tag8.xml" ContentType="application/vnd.openxmlformats-officedocument.presentationml.tags+xml"/>
  <Override PartName="/ppt/notesSlides/notesSlide1.xml" ContentType="application/vnd.openxmlformats-officedocument.presentationml.notesSlide+xml"/>
  <Override PartName="/ppt/tags/tag9.xml" ContentType="application/vnd.openxmlformats-officedocument.presentationml.tags+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6" Type="http://schemas.openxmlformats.org/officeDocument/2006/relationships/custom-properties" Target="docProps/custom.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4"/>
    <p:sldMasterId id="2147483702" r:id="rId5"/>
    <p:sldMasterId id="2147483854" r:id="rId6"/>
    <p:sldMasterId id="2147483877" r:id="rId7"/>
    <p:sldMasterId id="2147483964" r:id="rId8"/>
  </p:sldMasterIdLst>
  <p:notesMasterIdLst>
    <p:notesMasterId r:id="rId22"/>
  </p:notesMasterIdLst>
  <p:sldIdLst>
    <p:sldId id="429" r:id="rId9"/>
    <p:sldId id="2147375666" r:id="rId10"/>
    <p:sldId id="2147375660" r:id="rId11"/>
    <p:sldId id="2147375662" r:id="rId12"/>
    <p:sldId id="2147375664" r:id="rId13"/>
    <p:sldId id="2147375653" r:id="rId14"/>
    <p:sldId id="2147375648" r:id="rId15"/>
    <p:sldId id="2147375663" r:id="rId16"/>
    <p:sldId id="2147375650" r:id="rId17"/>
    <p:sldId id="300" r:id="rId18"/>
    <p:sldId id="301" r:id="rId19"/>
    <p:sldId id="303" r:id="rId20"/>
    <p:sldId id="304" r:id="rId21"/>
  </p:sldIdLst>
  <p:sldSz cx="12192000" cy="6858000"/>
  <p:notesSz cx="6805613" cy="9944100"/>
  <p:custDataLst>
    <p:tags r:id="rId23"/>
  </p:custDataLst>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A10A619-2466-4259-9827-1D781B63F14D}">
          <p14:sldIdLst>
            <p14:sldId id="429"/>
            <p14:sldId id="2147375666"/>
            <p14:sldId id="2147375660"/>
            <p14:sldId id="2147375662"/>
            <p14:sldId id="2147375664"/>
            <p14:sldId id="2147375653"/>
            <p14:sldId id="2147375648"/>
          </p14:sldIdLst>
        </p14:section>
        <p14:section name="Bijlagen" id="{C66D84A6-0952-4027-95A9-EDF7A5C853ED}">
          <p14:sldIdLst>
            <p14:sldId id="2147375663"/>
            <p14:sldId id="2147375650"/>
            <p14:sldId id="300"/>
            <p14:sldId id="301"/>
            <p14:sldId id="303"/>
            <p14:sldId id="304"/>
          </p14:sldIdLst>
        </p14:section>
      </p14:sectionLst>
    </p:ext>
    <p:ext uri="{EFAFB233-063F-42B5-8137-9DF3F51BA10A}">
      <p15:sldGuideLst xmlns:p15="http://schemas.microsoft.com/office/powerpoint/2012/main">
        <p15:guide id="1" orient="horz" pos="1230" userDrawn="1">
          <p15:clr>
            <a:srgbClr val="A4A3A4"/>
          </p15:clr>
        </p15:guide>
        <p15:guide id="2" pos="5261" userDrawn="1">
          <p15:clr>
            <a:srgbClr val="A4A3A4"/>
          </p15:clr>
        </p15:guide>
        <p15:guide id="3" orient="horz" pos="4042" userDrawn="1">
          <p15:clr>
            <a:srgbClr val="A4A3A4"/>
          </p15:clr>
        </p15:guide>
        <p15:guide id="4" orient="horz" pos="1071" userDrawn="1">
          <p15:clr>
            <a:srgbClr val="A4A3A4"/>
          </p15:clr>
        </p15:guide>
        <p15:guide id="5" orient="horz" pos="3317" userDrawn="1">
          <p15:clr>
            <a:srgbClr val="A4A3A4"/>
          </p15:clr>
        </p15:guide>
        <p15:guide id="6" pos="408" userDrawn="1">
          <p15:clr>
            <a:srgbClr val="A4A3A4"/>
          </p15:clr>
        </p15:guide>
        <p15:guide id="7" pos="2419" userDrawn="1">
          <p15:clr>
            <a:srgbClr val="A4A3A4"/>
          </p15:clr>
        </p15:guide>
        <p15:guide id="8" pos="3840" userDrawn="1">
          <p15:clr>
            <a:srgbClr val="A4A3A4"/>
          </p15:clr>
        </p15:guide>
        <p15:guide id="9" pos="312" userDrawn="1">
          <p15:clr>
            <a:srgbClr val="A4A3A4"/>
          </p15:clr>
        </p15:guide>
        <p15:guide id="10" pos="7327" userDrawn="1">
          <p15:clr>
            <a:srgbClr val="A4A3A4"/>
          </p15:clr>
        </p15:guide>
        <p15:guide id="11" orient="horz" pos="1003" userDrawn="1">
          <p15:clr>
            <a:srgbClr val="A4A3A4"/>
          </p15:clr>
        </p15:guide>
        <p15:guide id="12" orient="horz" pos="2341" userDrawn="1">
          <p15:clr>
            <a:srgbClr val="A4A3A4"/>
          </p15:clr>
        </p15:guide>
        <p15:guide id="13" pos="2631" userDrawn="1">
          <p15:clr>
            <a:srgbClr val="A4A3A4"/>
          </p15:clr>
        </p15:guide>
        <p15:guide id="14" orient="horz" pos="2704" userDrawn="1">
          <p15:clr>
            <a:srgbClr val="A4A3A4"/>
          </p15:clr>
        </p15:guide>
        <p15:guide id="15" pos="476" userDrawn="1">
          <p15:clr>
            <a:srgbClr val="A4A3A4"/>
          </p15:clr>
        </p15:guide>
        <p15:guide id="16" orient="horz" pos="1366" userDrawn="1">
          <p15:clr>
            <a:srgbClr val="A4A3A4"/>
          </p15:clr>
        </p15:guide>
        <p15:guide id="17" orient="horz" pos="3263" userDrawn="1">
          <p15:clr>
            <a:srgbClr val="A4A3A4"/>
          </p15:clr>
        </p15:guide>
        <p15:guide id="18" orient="horz" pos="4037" userDrawn="1">
          <p15:clr>
            <a:srgbClr val="A4A3A4"/>
          </p15:clr>
        </p15:guide>
        <p15:guide id="19" pos="3856" userDrawn="1">
          <p15:clr>
            <a:srgbClr val="A4A3A4"/>
          </p15:clr>
        </p15:guide>
        <p15:guide id="20" pos="179" userDrawn="1">
          <p15:clr>
            <a:srgbClr val="A4A3A4"/>
          </p15:clr>
        </p15:guide>
        <p15:guide id="21" pos="1837" userDrawn="1">
          <p15:clr>
            <a:srgbClr val="A4A3A4"/>
          </p15:clr>
        </p15:guide>
        <p15:guide id="22" orient="horz" pos="2437">
          <p15:clr>
            <a:srgbClr val="A4A3A4"/>
          </p15:clr>
        </p15:guide>
        <p15:guide id="23" orient="horz" pos="2752">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Wynia, SH (Sietze)" initials="SHW"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2B2B2"/>
    <a:srgbClr val="3E7FA2"/>
    <a:srgbClr val="ECF2F6"/>
    <a:srgbClr val="F6F9FA"/>
    <a:srgbClr val="000000"/>
    <a:srgbClr val="203864"/>
    <a:srgbClr val="417FA2"/>
    <a:srgbClr val="288FAC"/>
    <a:srgbClr val="0000FF"/>
    <a:srgbClr val="E57B0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jl, gemiddeld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Stijl, gemiddeld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Stijl, gemiddeld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Stijl, gemiddeld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Stijl, gemiddeld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73A0DAA-6AF3-43AB-8588-CEC1D06C72B9}" styleName="Stijl, gemiddeld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202B0CA-FC54-4496-8BCA-5EF66A818D29}" styleName="Stijl, donker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1230"/>
        <p:guide pos="5261"/>
        <p:guide orient="horz" pos="4042"/>
        <p:guide orient="horz" pos="1071"/>
        <p:guide orient="horz" pos="3317"/>
        <p:guide pos="408"/>
        <p:guide pos="2419"/>
        <p:guide pos="3840"/>
        <p:guide pos="312"/>
        <p:guide pos="7327"/>
        <p:guide orient="horz" pos="1003"/>
        <p:guide orient="horz" pos="2341"/>
        <p:guide pos="2631"/>
        <p:guide orient="horz" pos="2704"/>
        <p:guide pos="476"/>
        <p:guide orient="horz" pos="1366"/>
        <p:guide orient="horz" pos="3263"/>
        <p:guide orient="horz" pos="4037"/>
        <p:guide pos="3856"/>
        <p:guide pos="179"/>
        <p:guide pos="1837"/>
        <p:guide orient="horz" pos="2437"/>
        <p:guide orient="horz" pos="2752"/>
      </p:guideLst>
    </p:cSldViewPr>
  </p:slideViewPr>
  <p:notesViewPr>
    <p:cSldViewPr snapToGrid="0">
      <p:cViewPr>
        <p:scale>
          <a:sx n="1" d="2"/>
          <a:sy n="1" d="2"/>
        </p:scale>
        <p:origin x="0" y="0"/>
      </p:cViewPr>
      <p:guideLst/>
    </p:cSldViewPr>
  </p:notesViewPr>
  <p:gridSpacing cx="76200" cy="76200"/>
</p:viewPr>
</file>

<file path=ppt/_rels/presentation.xml.rels>&#65279;<?xml version="1.0" encoding="utf-8"?><Relationships xmlns="http://schemas.openxmlformats.org/package/2006/relationships"><Relationship Type="http://schemas.openxmlformats.org/officeDocument/2006/relationships/slideMaster" Target="slideMasters/slideMaster5.xml" Id="rId8" /><Relationship Type="http://schemas.openxmlformats.org/officeDocument/2006/relationships/slide" Target="slides/slide5.xml" Id="rId13" /><Relationship Type="http://schemas.openxmlformats.org/officeDocument/2006/relationships/slide" Target="slides/slide10.xml" Id="rId18" /><Relationship Type="http://schemas.openxmlformats.org/officeDocument/2006/relationships/viewProps" Target="viewProps.xml" Id="rId26" /><Relationship Type="http://schemas.openxmlformats.org/officeDocument/2006/relationships/customXml" Target="../customXml/item3.xml" Id="rId3" /><Relationship Type="http://schemas.openxmlformats.org/officeDocument/2006/relationships/slide" Target="slides/slide13.xml" Id="rId21" /><Relationship Type="http://schemas.openxmlformats.org/officeDocument/2006/relationships/slideMaster" Target="slideMasters/slideMaster4.xml" Id="rId7" /><Relationship Type="http://schemas.openxmlformats.org/officeDocument/2006/relationships/slide" Target="slides/slide4.xml" Id="rId12" /><Relationship Type="http://schemas.openxmlformats.org/officeDocument/2006/relationships/slide" Target="slides/slide9.xml" Id="rId17" /><Relationship Type="http://schemas.openxmlformats.org/officeDocument/2006/relationships/presProps" Target="presProps.xml" Id="rId25" /><Relationship Type="http://schemas.openxmlformats.org/officeDocument/2006/relationships/customXml" Target="../customXml/item2.xml" Id="rId2" /><Relationship Type="http://schemas.openxmlformats.org/officeDocument/2006/relationships/slide" Target="slides/slide8.xml" Id="rId16" /><Relationship Type="http://schemas.openxmlformats.org/officeDocument/2006/relationships/slide" Target="slides/slide12.xml" Id="rId20" /><Relationship Type="http://schemas.openxmlformats.org/officeDocument/2006/relationships/customXml" Target="../customXml/item1.xml" Id="rId1" /><Relationship Type="http://schemas.openxmlformats.org/officeDocument/2006/relationships/slideMaster" Target="slideMasters/slideMaster3.xml" Id="rId6" /><Relationship Type="http://schemas.openxmlformats.org/officeDocument/2006/relationships/slide" Target="slides/slide3.xml" Id="rId11" /><Relationship Type="http://schemas.openxmlformats.org/officeDocument/2006/relationships/commentAuthors" Target="commentAuthors.xml" Id="rId24" /><Relationship Type="http://schemas.openxmlformats.org/officeDocument/2006/relationships/slideMaster" Target="slideMasters/slideMaster2.xml" Id="rId5" /><Relationship Type="http://schemas.openxmlformats.org/officeDocument/2006/relationships/slide" Target="slides/slide7.xml" Id="rId15" /><Relationship Type="http://schemas.openxmlformats.org/officeDocument/2006/relationships/tags" Target="tags/tag1.xml" Id="rId23" /><Relationship Type="http://schemas.openxmlformats.org/officeDocument/2006/relationships/tableStyles" Target="tableStyles.xml" Id="rId28" /><Relationship Type="http://schemas.openxmlformats.org/officeDocument/2006/relationships/slide" Target="slides/slide2.xml" Id="rId10" /><Relationship Type="http://schemas.openxmlformats.org/officeDocument/2006/relationships/slide" Target="slides/slide11.xml" Id="rId19" /><Relationship Type="http://schemas.openxmlformats.org/officeDocument/2006/relationships/slideMaster" Target="slideMasters/slideMaster1.xml" Id="rId4" /><Relationship Type="http://schemas.openxmlformats.org/officeDocument/2006/relationships/slide" Target="slides/slide1.xml" Id="rId9" /><Relationship Type="http://schemas.openxmlformats.org/officeDocument/2006/relationships/slide" Target="slides/slide6.xml" Id="rId14" /><Relationship Type="http://schemas.openxmlformats.org/officeDocument/2006/relationships/notesMaster" Target="notesMasters/notesMaster1.xml" Id="rId22" /><Relationship Type="http://schemas.openxmlformats.org/officeDocument/2006/relationships/theme" Target="theme/theme1.xml" Id="rId27" /></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75538E7-840E-4EFF-9640-273D5C0F42D3}"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nl-NL"/>
        </a:p>
      </dgm:t>
    </dgm:pt>
    <dgm:pt modelId="{A3315CD4-4C59-45B5-8200-3CEEDA9E4EB0}">
      <dgm:prSet phldrT="[Tekst]" custT="1"/>
      <dgm:spPr/>
      <dgm:t>
        <a:bodyPr/>
        <a:lstStyle/>
        <a:p>
          <a:r>
            <a:rPr lang="nl-NL" sz="1600"/>
            <a:t>Operationele Stuurgroep   </a:t>
          </a:r>
        </a:p>
      </dgm:t>
    </dgm:pt>
    <dgm:pt modelId="{B963D241-03AF-49F3-AAD2-D833FD7D9AFF}" type="parTrans" cxnId="{4AB38C03-C4CD-4162-BCCA-8BCA9755EDE7}">
      <dgm:prSet/>
      <dgm:spPr/>
      <dgm:t>
        <a:bodyPr/>
        <a:lstStyle/>
        <a:p>
          <a:endParaRPr lang="nl-NL"/>
        </a:p>
      </dgm:t>
    </dgm:pt>
    <dgm:pt modelId="{3EBDA792-9897-45E6-86D7-347EECAC133F}" type="sibTrans" cxnId="{4AB38C03-C4CD-4162-BCCA-8BCA9755EDE7}">
      <dgm:prSet/>
      <dgm:spPr/>
      <dgm:t>
        <a:bodyPr/>
        <a:lstStyle/>
        <a:p>
          <a:endParaRPr lang="nl-NL"/>
        </a:p>
      </dgm:t>
    </dgm:pt>
    <dgm:pt modelId="{E6CA53BF-427B-4C64-ABCC-4BCBAD902E5B}">
      <dgm:prSet phldrT="[Tekst]" custT="1"/>
      <dgm:spPr/>
      <dgm:t>
        <a:bodyPr/>
        <a:lstStyle/>
        <a:p>
          <a:r>
            <a:rPr lang="nl-NL" sz="1600" b="1"/>
            <a:t>Programma team</a:t>
          </a:r>
        </a:p>
        <a:p>
          <a:r>
            <a:rPr lang="nl-NL" sz="1400"/>
            <a:t>Business en IT vertegenwoordiging</a:t>
          </a:r>
          <a:endParaRPr lang="nl-NL" sz="1800"/>
        </a:p>
      </dgm:t>
    </dgm:pt>
    <dgm:pt modelId="{27DD27AA-59D2-40A4-9CA5-1393E8187524}" type="parTrans" cxnId="{8592C6DE-DD47-4494-B4C1-E75AAD04DAE8}">
      <dgm:prSet/>
      <dgm:spPr/>
      <dgm:t>
        <a:bodyPr/>
        <a:lstStyle/>
        <a:p>
          <a:endParaRPr lang="nl-NL"/>
        </a:p>
      </dgm:t>
    </dgm:pt>
    <dgm:pt modelId="{206E0019-13A7-4E58-A59A-39C832D4516A}" type="sibTrans" cxnId="{8592C6DE-DD47-4494-B4C1-E75AAD04DAE8}">
      <dgm:prSet/>
      <dgm:spPr/>
      <dgm:t>
        <a:bodyPr/>
        <a:lstStyle/>
        <a:p>
          <a:endParaRPr lang="nl-NL"/>
        </a:p>
      </dgm:t>
    </dgm:pt>
    <dgm:pt modelId="{21D1075B-740F-4DFE-9271-775B75FD39A9}">
      <dgm:prSet phldrT="[Tekst]" custT="1"/>
      <dgm:spPr/>
      <dgm:t>
        <a:bodyPr/>
        <a:lstStyle/>
        <a:p>
          <a:r>
            <a:rPr lang="nl-NL" sz="1800"/>
            <a:t> Stuurgroep Privacy </a:t>
          </a:r>
          <a:r>
            <a:rPr lang="nl-NL" sz="1800" err="1"/>
            <a:t>Deepdive</a:t>
          </a:r>
          <a:endParaRPr lang="nl-NL" sz="1800"/>
        </a:p>
      </dgm:t>
    </dgm:pt>
    <dgm:pt modelId="{4624B4B4-21C1-4B9E-A6B4-6187CE67EAD6}" type="parTrans" cxnId="{1AD76DC6-4A85-47CB-B7C4-4067012C466C}">
      <dgm:prSet/>
      <dgm:spPr/>
      <dgm:t>
        <a:bodyPr/>
        <a:lstStyle/>
        <a:p>
          <a:endParaRPr lang="nl-NL"/>
        </a:p>
      </dgm:t>
    </dgm:pt>
    <dgm:pt modelId="{B183734E-F69B-451A-9084-FA5103C5B348}" type="sibTrans" cxnId="{1AD76DC6-4A85-47CB-B7C4-4067012C466C}">
      <dgm:prSet/>
      <dgm:spPr/>
      <dgm:t>
        <a:bodyPr/>
        <a:lstStyle/>
        <a:p>
          <a:endParaRPr lang="nl-NL"/>
        </a:p>
      </dgm:t>
    </dgm:pt>
    <dgm:pt modelId="{E7B7F08C-7A8D-4484-A6AA-879D12FFB82F}" type="pres">
      <dgm:prSet presAssocID="{A75538E7-840E-4EFF-9640-273D5C0F42D3}" presName="hierChild1" presStyleCnt="0">
        <dgm:presLayoutVars>
          <dgm:orgChart val="1"/>
          <dgm:chPref val="1"/>
          <dgm:dir/>
          <dgm:animOne val="branch"/>
          <dgm:animLvl val="lvl"/>
          <dgm:resizeHandles/>
        </dgm:presLayoutVars>
      </dgm:prSet>
      <dgm:spPr/>
    </dgm:pt>
    <dgm:pt modelId="{55BE7D7E-3789-422B-8BAF-8C736892DE66}" type="pres">
      <dgm:prSet presAssocID="{A3315CD4-4C59-45B5-8200-3CEEDA9E4EB0}" presName="hierRoot1" presStyleCnt="0">
        <dgm:presLayoutVars>
          <dgm:hierBranch val="init"/>
        </dgm:presLayoutVars>
      </dgm:prSet>
      <dgm:spPr/>
    </dgm:pt>
    <dgm:pt modelId="{FC539185-1FFB-4E7A-9EA7-402A5040EC51}" type="pres">
      <dgm:prSet presAssocID="{A3315CD4-4C59-45B5-8200-3CEEDA9E4EB0}" presName="rootComposite1" presStyleCnt="0"/>
      <dgm:spPr/>
    </dgm:pt>
    <dgm:pt modelId="{3A0ED680-3D25-41E6-8FB7-F4E0B7906E57}" type="pres">
      <dgm:prSet presAssocID="{A3315CD4-4C59-45B5-8200-3CEEDA9E4EB0}" presName="rootText1" presStyleLbl="node0" presStyleIdx="0" presStyleCnt="2" custScaleX="76528" custScaleY="22740" custLinFactNeighborX="9842" custLinFactNeighborY="-7918">
        <dgm:presLayoutVars>
          <dgm:chPref val="3"/>
        </dgm:presLayoutVars>
      </dgm:prSet>
      <dgm:spPr/>
    </dgm:pt>
    <dgm:pt modelId="{7BC40DC8-CFE8-4F61-B4F4-3D684FA06A5A}" type="pres">
      <dgm:prSet presAssocID="{A3315CD4-4C59-45B5-8200-3CEEDA9E4EB0}" presName="rootConnector1" presStyleLbl="node1" presStyleIdx="0" presStyleCnt="0"/>
      <dgm:spPr/>
    </dgm:pt>
    <dgm:pt modelId="{BB46E57B-45E2-4BB7-B0BB-292E5375C7DA}" type="pres">
      <dgm:prSet presAssocID="{A3315CD4-4C59-45B5-8200-3CEEDA9E4EB0}" presName="hierChild2" presStyleCnt="0"/>
      <dgm:spPr/>
    </dgm:pt>
    <dgm:pt modelId="{1E004766-02A6-4640-A8EC-5D620D74656A}" type="pres">
      <dgm:prSet presAssocID="{27DD27AA-59D2-40A4-9CA5-1393E8187524}" presName="Name37" presStyleLbl="parChTrans1D2" presStyleIdx="0" presStyleCnt="1"/>
      <dgm:spPr/>
    </dgm:pt>
    <dgm:pt modelId="{BD31F7B7-23B7-4B58-A296-CD5CD13C6EA1}" type="pres">
      <dgm:prSet presAssocID="{E6CA53BF-427B-4C64-ABCC-4BCBAD902E5B}" presName="hierRoot2" presStyleCnt="0">
        <dgm:presLayoutVars>
          <dgm:hierBranch val="init"/>
        </dgm:presLayoutVars>
      </dgm:prSet>
      <dgm:spPr/>
    </dgm:pt>
    <dgm:pt modelId="{6C0B082B-3B0F-41D7-ACBB-29F8A965F7FA}" type="pres">
      <dgm:prSet presAssocID="{E6CA53BF-427B-4C64-ABCC-4BCBAD902E5B}" presName="rootComposite" presStyleCnt="0"/>
      <dgm:spPr/>
    </dgm:pt>
    <dgm:pt modelId="{0E190B24-8360-4FFA-9B4F-4EB58E8A6070}" type="pres">
      <dgm:prSet presAssocID="{E6CA53BF-427B-4C64-ABCC-4BCBAD902E5B}" presName="rootText" presStyleLbl="node2" presStyleIdx="0" presStyleCnt="1" custScaleX="153135" custScaleY="51797" custLinFactNeighborX="11825" custLinFactNeighborY="-40895">
        <dgm:presLayoutVars>
          <dgm:chPref val="3"/>
        </dgm:presLayoutVars>
      </dgm:prSet>
      <dgm:spPr/>
    </dgm:pt>
    <dgm:pt modelId="{FE75A990-75B8-446A-836D-FA4CA5D2DBC3}" type="pres">
      <dgm:prSet presAssocID="{E6CA53BF-427B-4C64-ABCC-4BCBAD902E5B}" presName="rootConnector" presStyleLbl="node2" presStyleIdx="0" presStyleCnt="1"/>
      <dgm:spPr/>
    </dgm:pt>
    <dgm:pt modelId="{EE090483-7397-4787-A06C-3C8C51CC77B0}" type="pres">
      <dgm:prSet presAssocID="{E6CA53BF-427B-4C64-ABCC-4BCBAD902E5B}" presName="hierChild4" presStyleCnt="0"/>
      <dgm:spPr/>
    </dgm:pt>
    <dgm:pt modelId="{66DB2D5A-96E7-4707-A9DE-891C4D1D5DA4}" type="pres">
      <dgm:prSet presAssocID="{E6CA53BF-427B-4C64-ABCC-4BCBAD902E5B}" presName="hierChild5" presStyleCnt="0"/>
      <dgm:spPr/>
    </dgm:pt>
    <dgm:pt modelId="{D14BFB60-F0A9-486B-A1F0-0150D085BB99}" type="pres">
      <dgm:prSet presAssocID="{A3315CD4-4C59-45B5-8200-3CEEDA9E4EB0}" presName="hierChild3" presStyleCnt="0"/>
      <dgm:spPr/>
    </dgm:pt>
    <dgm:pt modelId="{A814198E-2A58-48DB-9FDB-2E72F5BD2DCC}" type="pres">
      <dgm:prSet presAssocID="{21D1075B-740F-4DFE-9271-775B75FD39A9}" presName="hierRoot1" presStyleCnt="0">
        <dgm:presLayoutVars>
          <dgm:hierBranch val="init"/>
        </dgm:presLayoutVars>
      </dgm:prSet>
      <dgm:spPr/>
    </dgm:pt>
    <dgm:pt modelId="{92C0473F-C788-4C25-80B0-8AD171536B23}" type="pres">
      <dgm:prSet presAssocID="{21D1075B-740F-4DFE-9271-775B75FD39A9}" presName="rootComposite1" presStyleCnt="0"/>
      <dgm:spPr/>
    </dgm:pt>
    <dgm:pt modelId="{1CAF8894-D585-4642-9794-91C1C1908F0A}" type="pres">
      <dgm:prSet presAssocID="{21D1075B-740F-4DFE-9271-775B75FD39A9}" presName="rootText1" presStyleLbl="node0" presStyleIdx="1" presStyleCnt="2" custScaleX="74180" custScaleY="26774" custLinFactNeighborX="-86096" custLinFactNeighborY="-39932">
        <dgm:presLayoutVars>
          <dgm:chPref val="3"/>
        </dgm:presLayoutVars>
      </dgm:prSet>
      <dgm:spPr/>
    </dgm:pt>
    <dgm:pt modelId="{D5A0BCC6-8DE3-42E8-9E12-82A8403541B0}" type="pres">
      <dgm:prSet presAssocID="{21D1075B-740F-4DFE-9271-775B75FD39A9}" presName="rootConnector1" presStyleLbl="node1" presStyleIdx="0" presStyleCnt="0"/>
      <dgm:spPr/>
    </dgm:pt>
    <dgm:pt modelId="{2FC2C5CA-2E52-4B4C-B17E-0952FB52BE1C}" type="pres">
      <dgm:prSet presAssocID="{21D1075B-740F-4DFE-9271-775B75FD39A9}" presName="hierChild2" presStyleCnt="0"/>
      <dgm:spPr/>
    </dgm:pt>
    <dgm:pt modelId="{72947335-56DE-4644-BE4C-49FFE0919D63}" type="pres">
      <dgm:prSet presAssocID="{21D1075B-740F-4DFE-9271-775B75FD39A9}" presName="hierChild3" presStyleCnt="0"/>
      <dgm:spPr/>
    </dgm:pt>
  </dgm:ptLst>
  <dgm:cxnLst>
    <dgm:cxn modelId="{4AB38C03-C4CD-4162-BCCA-8BCA9755EDE7}" srcId="{A75538E7-840E-4EFF-9640-273D5C0F42D3}" destId="{A3315CD4-4C59-45B5-8200-3CEEDA9E4EB0}" srcOrd="0" destOrd="0" parTransId="{B963D241-03AF-49F3-AAD2-D833FD7D9AFF}" sibTransId="{3EBDA792-9897-45E6-86D7-347EECAC133F}"/>
    <dgm:cxn modelId="{2A9CEC31-D19D-4140-A75A-42B9BF30641C}" type="presOf" srcId="{A3315CD4-4C59-45B5-8200-3CEEDA9E4EB0}" destId="{3A0ED680-3D25-41E6-8FB7-F4E0B7906E57}" srcOrd="0" destOrd="0" presId="urn:microsoft.com/office/officeart/2005/8/layout/orgChart1"/>
    <dgm:cxn modelId="{8C81B366-61FD-42B9-9D26-A1994505616E}" type="presOf" srcId="{E6CA53BF-427B-4C64-ABCC-4BCBAD902E5B}" destId="{0E190B24-8360-4FFA-9B4F-4EB58E8A6070}" srcOrd="0" destOrd="0" presId="urn:microsoft.com/office/officeart/2005/8/layout/orgChart1"/>
    <dgm:cxn modelId="{D611586B-37E5-4456-9C23-6FC2C9CAE055}" type="presOf" srcId="{A75538E7-840E-4EFF-9640-273D5C0F42D3}" destId="{E7B7F08C-7A8D-4484-A6AA-879D12FFB82F}" srcOrd="0" destOrd="0" presId="urn:microsoft.com/office/officeart/2005/8/layout/orgChart1"/>
    <dgm:cxn modelId="{954AA885-CC50-4C5F-8327-673E69D6CF55}" type="presOf" srcId="{21D1075B-740F-4DFE-9271-775B75FD39A9}" destId="{D5A0BCC6-8DE3-42E8-9E12-82A8403541B0}" srcOrd="1" destOrd="0" presId="urn:microsoft.com/office/officeart/2005/8/layout/orgChart1"/>
    <dgm:cxn modelId="{28ED14B9-78D3-4420-99E4-37694505CACA}" type="presOf" srcId="{27DD27AA-59D2-40A4-9CA5-1393E8187524}" destId="{1E004766-02A6-4640-A8EC-5D620D74656A}" srcOrd="0" destOrd="0" presId="urn:microsoft.com/office/officeart/2005/8/layout/orgChart1"/>
    <dgm:cxn modelId="{1AD76DC6-4A85-47CB-B7C4-4067012C466C}" srcId="{A75538E7-840E-4EFF-9640-273D5C0F42D3}" destId="{21D1075B-740F-4DFE-9271-775B75FD39A9}" srcOrd="1" destOrd="0" parTransId="{4624B4B4-21C1-4B9E-A6B4-6187CE67EAD6}" sibTransId="{B183734E-F69B-451A-9084-FA5103C5B348}"/>
    <dgm:cxn modelId="{56B8AFDE-A1E5-4787-9BB1-ADD7A6645316}" type="presOf" srcId="{21D1075B-740F-4DFE-9271-775B75FD39A9}" destId="{1CAF8894-D585-4642-9794-91C1C1908F0A}" srcOrd="0" destOrd="0" presId="urn:microsoft.com/office/officeart/2005/8/layout/orgChart1"/>
    <dgm:cxn modelId="{8592C6DE-DD47-4494-B4C1-E75AAD04DAE8}" srcId="{A3315CD4-4C59-45B5-8200-3CEEDA9E4EB0}" destId="{E6CA53BF-427B-4C64-ABCC-4BCBAD902E5B}" srcOrd="0" destOrd="0" parTransId="{27DD27AA-59D2-40A4-9CA5-1393E8187524}" sibTransId="{206E0019-13A7-4E58-A59A-39C832D4516A}"/>
    <dgm:cxn modelId="{F46947DF-C9C4-4356-9FA9-D23AB9BD1AE5}" type="presOf" srcId="{A3315CD4-4C59-45B5-8200-3CEEDA9E4EB0}" destId="{7BC40DC8-CFE8-4F61-B4F4-3D684FA06A5A}" srcOrd="1" destOrd="0" presId="urn:microsoft.com/office/officeart/2005/8/layout/orgChart1"/>
    <dgm:cxn modelId="{3326E1F4-FD1E-48E4-9FD0-A3B9EBFD92E6}" type="presOf" srcId="{E6CA53BF-427B-4C64-ABCC-4BCBAD902E5B}" destId="{FE75A990-75B8-446A-836D-FA4CA5D2DBC3}" srcOrd="1" destOrd="0" presId="urn:microsoft.com/office/officeart/2005/8/layout/orgChart1"/>
    <dgm:cxn modelId="{1AAABE62-30F2-4F53-AF8D-E4FC13D078D7}" type="presParOf" srcId="{E7B7F08C-7A8D-4484-A6AA-879D12FFB82F}" destId="{55BE7D7E-3789-422B-8BAF-8C736892DE66}" srcOrd="0" destOrd="0" presId="urn:microsoft.com/office/officeart/2005/8/layout/orgChart1"/>
    <dgm:cxn modelId="{0C2DD92F-CBB8-4603-8F5A-4677E6BC3C5A}" type="presParOf" srcId="{55BE7D7E-3789-422B-8BAF-8C736892DE66}" destId="{FC539185-1FFB-4E7A-9EA7-402A5040EC51}" srcOrd="0" destOrd="0" presId="urn:microsoft.com/office/officeart/2005/8/layout/orgChart1"/>
    <dgm:cxn modelId="{F9360D46-2D7C-447A-B89A-E53F7D7CBCED}" type="presParOf" srcId="{FC539185-1FFB-4E7A-9EA7-402A5040EC51}" destId="{3A0ED680-3D25-41E6-8FB7-F4E0B7906E57}" srcOrd="0" destOrd="0" presId="urn:microsoft.com/office/officeart/2005/8/layout/orgChart1"/>
    <dgm:cxn modelId="{17F3FAE8-7D2F-4B29-9843-4DBB5EAC5694}" type="presParOf" srcId="{FC539185-1FFB-4E7A-9EA7-402A5040EC51}" destId="{7BC40DC8-CFE8-4F61-B4F4-3D684FA06A5A}" srcOrd="1" destOrd="0" presId="urn:microsoft.com/office/officeart/2005/8/layout/orgChart1"/>
    <dgm:cxn modelId="{F1543C2E-07BB-46E1-BB4B-015FCAFDDA92}" type="presParOf" srcId="{55BE7D7E-3789-422B-8BAF-8C736892DE66}" destId="{BB46E57B-45E2-4BB7-B0BB-292E5375C7DA}" srcOrd="1" destOrd="0" presId="urn:microsoft.com/office/officeart/2005/8/layout/orgChart1"/>
    <dgm:cxn modelId="{1B297C14-B74B-40C9-B590-1E9774041114}" type="presParOf" srcId="{BB46E57B-45E2-4BB7-B0BB-292E5375C7DA}" destId="{1E004766-02A6-4640-A8EC-5D620D74656A}" srcOrd="0" destOrd="0" presId="urn:microsoft.com/office/officeart/2005/8/layout/orgChart1"/>
    <dgm:cxn modelId="{85C038B9-F2F0-4C17-A50F-AD0B0425898E}" type="presParOf" srcId="{BB46E57B-45E2-4BB7-B0BB-292E5375C7DA}" destId="{BD31F7B7-23B7-4B58-A296-CD5CD13C6EA1}" srcOrd="1" destOrd="0" presId="urn:microsoft.com/office/officeart/2005/8/layout/orgChart1"/>
    <dgm:cxn modelId="{07810BC9-C421-444F-A97E-17FEAA4CECF7}" type="presParOf" srcId="{BD31F7B7-23B7-4B58-A296-CD5CD13C6EA1}" destId="{6C0B082B-3B0F-41D7-ACBB-29F8A965F7FA}" srcOrd="0" destOrd="0" presId="urn:microsoft.com/office/officeart/2005/8/layout/orgChart1"/>
    <dgm:cxn modelId="{7C93CB61-4B8E-4348-9202-B8D1448022F4}" type="presParOf" srcId="{6C0B082B-3B0F-41D7-ACBB-29F8A965F7FA}" destId="{0E190B24-8360-4FFA-9B4F-4EB58E8A6070}" srcOrd="0" destOrd="0" presId="urn:microsoft.com/office/officeart/2005/8/layout/orgChart1"/>
    <dgm:cxn modelId="{9D385244-767A-461D-A73A-3D7EFE4D161A}" type="presParOf" srcId="{6C0B082B-3B0F-41D7-ACBB-29F8A965F7FA}" destId="{FE75A990-75B8-446A-836D-FA4CA5D2DBC3}" srcOrd="1" destOrd="0" presId="urn:microsoft.com/office/officeart/2005/8/layout/orgChart1"/>
    <dgm:cxn modelId="{BA69D457-0742-4C68-93F0-1B0084F6EA11}" type="presParOf" srcId="{BD31F7B7-23B7-4B58-A296-CD5CD13C6EA1}" destId="{EE090483-7397-4787-A06C-3C8C51CC77B0}" srcOrd="1" destOrd="0" presId="urn:microsoft.com/office/officeart/2005/8/layout/orgChart1"/>
    <dgm:cxn modelId="{AC43A541-C4BB-414A-8407-C3B303AE7AB0}" type="presParOf" srcId="{BD31F7B7-23B7-4B58-A296-CD5CD13C6EA1}" destId="{66DB2D5A-96E7-4707-A9DE-891C4D1D5DA4}" srcOrd="2" destOrd="0" presId="urn:microsoft.com/office/officeart/2005/8/layout/orgChart1"/>
    <dgm:cxn modelId="{1EA98CC3-B30E-4C5A-A425-4301A18AC21D}" type="presParOf" srcId="{55BE7D7E-3789-422B-8BAF-8C736892DE66}" destId="{D14BFB60-F0A9-486B-A1F0-0150D085BB99}" srcOrd="2" destOrd="0" presId="urn:microsoft.com/office/officeart/2005/8/layout/orgChart1"/>
    <dgm:cxn modelId="{43435E90-E6C8-4724-9EED-0A39547C5022}" type="presParOf" srcId="{E7B7F08C-7A8D-4484-A6AA-879D12FFB82F}" destId="{A814198E-2A58-48DB-9FDB-2E72F5BD2DCC}" srcOrd="1" destOrd="0" presId="urn:microsoft.com/office/officeart/2005/8/layout/orgChart1"/>
    <dgm:cxn modelId="{AE9216D6-9CD8-4678-961D-099390CD874F}" type="presParOf" srcId="{A814198E-2A58-48DB-9FDB-2E72F5BD2DCC}" destId="{92C0473F-C788-4C25-80B0-8AD171536B23}" srcOrd="0" destOrd="0" presId="urn:microsoft.com/office/officeart/2005/8/layout/orgChart1"/>
    <dgm:cxn modelId="{25C18ABF-1CFA-464D-9C55-E6597A644CDB}" type="presParOf" srcId="{92C0473F-C788-4C25-80B0-8AD171536B23}" destId="{1CAF8894-D585-4642-9794-91C1C1908F0A}" srcOrd="0" destOrd="0" presId="urn:microsoft.com/office/officeart/2005/8/layout/orgChart1"/>
    <dgm:cxn modelId="{293CEA24-F252-45A9-B696-72DBED19B2DD}" type="presParOf" srcId="{92C0473F-C788-4C25-80B0-8AD171536B23}" destId="{D5A0BCC6-8DE3-42E8-9E12-82A8403541B0}" srcOrd="1" destOrd="0" presId="urn:microsoft.com/office/officeart/2005/8/layout/orgChart1"/>
    <dgm:cxn modelId="{7A00B394-7BEF-4BC3-9835-1781DFB08D62}" type="presParOf" srcId="{A814198E-2A58-48DB-9FDB-2E72F5BD2DCC}" destId="{2FC2C5CA-2E52-4B4C-B17E-0952FB52BE1C}" srcOrd="1" destOrd="0" presId="urn:microsoft.com/office/officeart/2005/8/layout/orgChart1"/>
    <dgm:cxn modelId="{77EE0B02-B52C-477F-8195-DF7D806E572D}" type="presParOf" srcId="{A814198E-2A58-48DB-9FDB-2E72F5BD2DCC}" destId="{72947335-56DE-4644-BE4C-49FFE0919D63}"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E004766-02A6-4640-A8EC-5D620D74656A}">
      <dsp:nvSpPr>
        <dsp:cNvPr id="0" name=""/>
        <dsp:cNvSpPr/>
      </dsp:nvSpPr>
      <dsp:spPr>
        <a:xfrm>
          <a:off x="3908594" y="1885901"/>
          <a:ext cx="91440" cy="206410"/>
        </a:xfrm>
        <a:custGeom>
          <a:avLst/>
          <a:gdLst/>
          <a:ahLst/>
          <a:cxnLst/>
          <a:rect l="0" t="0" r="0" b="0"/>
          <a:pathLst>
            <a:path>
              <a:moveTo>
                <a:pt x="45720" y="0"/>
              </a:moveTo>
              <a:lnTo>
                <a:pt x="136446" y="0"/>
              </a:lnTo>
              <a:lnTo>
                <a:pt x="136446" y="20641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A0ED680-3D25-41E6-8FB7-F4E0B7906E57}">
      <dsp:nvSpPr>
        <dsp:cNvPr id="0" name=""/>
        <dsp:cNvSpPr/>
      </dsp:nvSpPr>
      <dsp:spPr>
        <a:xfrm>
          <a:off x="2203661" y="1365701"/>
          <a:ext cx="3501306" cy="52019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nl-NL" sz="1600" kern="1200"/>
            <a:t>Operationele Stuurgroep   </a:t>
          </a:r>
        </a:p>
      </dsp:txBody>
      <dsp:txXfrm>
        <a:off x="2203661" y="1365701"/>
        <a:ext cx="3501306" cy="520199"/>
      </dsp:txXfrm>
    </dsp:sp>
    <dsp:sp modelId="{0E190B24-8360-4FFA-9B4F-4EB58E8A6070}">
      <dsp:nvSpPr>
        <dsp:cNvPr id="0" name=""/>
        <dsp:cNvSpPr/>
      </dsp:nvSpPr>
      <dsp:spPr>
        <a:xfrm>
          <a:off x="541927" y="2092311"/>
          <a:ext cx="7006227" cy="118490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nl-NL" sz="1600" b="1" kern="1200"/>
            <a:t>Programma team</a:t>
          </a:r>
        </a:p>
        <a:p>
          <a:pPr marL="0" lvl="0" indent="0" algn="ctr" defTabSz="711200">
            <a:lnSpc>
              <a:spcPct val="90000"/>
            </a:lnSpc>
            <a:spcBef>
              <a:spcPct val="0"/>
            </a:spcBef>
            <a:spcAft>
              <a:spcPct val="35000"/>
            </a:spcAft>
            <a:buNone/>
          </a:pPr>
          <a:r>
            <a:rPr lang="nl-NL" sz="1400" kern="1200"/>
            <a:t>Business en IT vertegenwoordiging</a:t>
          </a:r>
          <a:endParaRPr lang="nl-NL" sz="1800" kern="1200"/>
        </a:p>
      </dsp:txBody>
      <dsp:txXfrm>
        <a:off x="541927" y="2092311"/>
        <a:ext cx="7006227" cy="1184907"/>
      </dsp:txXfrm>
    </dsp:sp>
    <dsp:sp modelId="{1CAF8894-D585-4642-9794-91C1C1908F0A}">
      <dsp:nvSpPr>
        <dsp:cNvPr id="0" name=""/>
        <dsp:cNvSpPr/>
      </dsp:nvSpPr>
      <dsp:spPr>
        <a:xfrm>
          <a:off x="2276407" y="633349"/>
          <a:ext cx="3393881" cy="61248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nl-NL" sz="1800" kern="1200"/>
            <a:t> Stuurgroep Privacy </a:t>
          </a:r>
          <a:r>
            <a:rPr lang="nl-NL" sz="1800" kern="1200" err="1"/>
            <a:t>Deepdive</a:t>
          </a:r>
          <a:endParaRPr lang="nl-NL" sz="1800" kern="1200"/>
        </a:p>
      </dsp:txBody>
      <dsp:txXfrm>
        <a:off x="2276407" y="633349"/>
        <a:ext cx="3393881" cy="612481"/>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49099" cy="498932"/>
          </a:xfrm>
          <a:prstGeom prst="rect">
            <a:avLst/>
          </a:prstGeom>
        </p:spPr>
        <p:txBody>
          <a:bodyPr vert="horz" lIns="91440" tIns="45720" rIns="91440" bIns="45720" rtlCol="0"/>
          <a:lstStyle>
            <a:lvl1pPr algn="l">
              <a:defRPr sz="1100">
                <a:solidFill>
                  <a:schemeClr val="tx1"/>
                </a:solidFill>
              </a:defRPr>
            </a:lvl1pPr>
          </a:lstStyle>
          <a:p>
            <a:endParaRPr lang="en-US"/>
          </a:p>
        </p:txBody>
      </p:sp>
      <p:sp>
        <p:nvSpPr>
          <p:cNvPr id="3" name="Tijdelijke aanduiding voor datum 2"/>
          <p:cNvSpPr>
            <a:spLocks noGrp="1"/>
          </p:cNvSpPr>
          <p:nvPr>
            <p:ph type="dt" idx="1"/>
          </p:nvPr>
        </p:nvSpPr>
        <p:spPr>
          <a:xfrm>
            <a:off x="3854939" y="0"/>
            <a:ext cx="2949099" cy="498932"/>
          </a:xfrm>
          <a:prstGeom prst="rect">
            <a:avLst/>
          </a:prstGeom>
        </p:spPr>
        <p:txBody>
          <a:bodyPr vert="horz" lIns="91440" tIns="45720" rIns="91440" bIns="45720" rtlCol="0"/>
          <a:lstStyle>
            <a:lvl1pPr algn="r">
              <a:defRPr sz="1100">
                <a:solidFill>
                  <a:schemeClr val="tx1"/>
                </a:solidFill>
              </a:defRPr>
            </a:lvl1pPr>
          </a:lstStyle>
          <a:p>
            <a:fld id="{0FE12DFE-DB15-48C5-BFFE-24FDEA646265}" type="datetimeFigureOut">
              <a:rPr lang="en-US" smtClean="0"/>
              <a:pPr/>
              <a:t>10/24/2023</a:t>
            </a:fld>
            <a:endParaRPr lang="en-US"/>
          </a:p>
        </p:txBody>
      </p:sp>
      <p:sp>
        <p:nvSpPr>
          <p:cNvPr id="4" name="Tijdelijke aanduiding voor dia-afbeelding 3"/>
          <p:cNvSpPr>
            <a:spLocks noGrp="1" noRot="1" noChangeAspect="1"/>
          </p:cNvSpPr>
          <p:nvPr>
            <p:ph type="sldImg" idx="2"/>
          </p:nvPr>
        </p:nvSpPr>
        <p:spPr>
          <a:xfrm>
            <a:off x="-736600" y="625475"/>
            <a:ext cx="8256588" cy="4645025"/>
          </a:xfrm>
          <a:prstGeom prst="rect">
            <a:avLst/>
          </a:prstGeom>
          <a:noFill/>
          <a:ln w="12700">
            <a:solidFill>
              <a:schemeClr val="accent3"/>
            </a:solidFill>
          </a:ln>
        </p:spPr>
        <p:txBody>
          <a:bodyPr vert="horz" lIns="91440" tIns="45720" rIns="91440" bIns="45720" rtlCol="0" anchor="ctr"/>
          <a:lstStyle/>
          <a:p>
            <a:pPr lvl="0"/>
            <a:endParaRPr lang="en-US"/>
          </a:p>
        </p:txBody>
      </p:sp>
      <p:sp>
        <p:nvSpPr>
          <p:cNvPr id="5" name="Tijdelijke aanduiding voor notities 4"/>
          <p:cNvSpPr>
            <a:spLocks noGrp="1"/>
          </p:cNvSpPr>
          <p:nvPr>
            <p:ph type="body" sz="quarter" idx="3"/>
          </p:nvPr>
        </p:nvSpPr>
        <p:spPr>
          <a:xfrm>
            <a:off x="565734" y="5400145"/>
            <a:ext cx="5651695" cy="3915489"/>
          </a:xfrm>
          <a:prstGeom prst="rect">
            <a:avLst/>
          </a:prstGeom>
        </p:spPr>
        <p:txBody>
          <a:bodyPr vert="horz" lIns="91440" tIns="45720" rIns="91440" bIns="45720" rtlCol="0"/>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en-US"/>
          </a:p>
        </p:txBody>
      </p:sp>
      <p:sp>
        <p:nvSpPr>
          <p:cNvPr id="6" name="Tijdelijke aanduiding voor voettekst 5"/>
          <p:cNvSpPr>
            <a:spLocks noGrp="1"/>
          </p:cNvSpPr>
          <p:nvPr>
            <p:ph type="ftr" sz="quarter" idx="4"/>
          </p:nvPr>
        </p:nvSpPr>
        <p:spPr>
          <a:xfrm>
            <a:off x="0" y="9445170"/>
            <a:ext cx="2949099" cy="498931"/>
          </a:xfrm>
          <a:prstGeom prst="rect">
            <a:avLst/>
          </a:prstGeom>
        </p:spPr>
        <p:txBody>
          <a:bodyPr vert="horz" lIns="91440" tIns="45720" rIns="91440" bIns="45720" rtlCol="0" anchor="b"/>
          <a:lstStyle>
            <a:lvl1pPr algn="l">
              <a:defRPr sz="1100">
                <a:solidFill>
                  <a:schemeClr val="tx1"/>
                </a:solidFill>
              </a:defRPr>
            </a:lvl1pPr>
          </a:lstStyle>
          <a:p>
            <a:endParaRPr lang="en-US"/>
          </a:p>
        </p:txBody>
      </p:sp>
      <p:sp>
        <p:nvSpPr>
          <p:cNvPr id="7" name="Tijdelijke aanduiding voor dianummer 6"/>
          <p:cNvSpPr>
            <a:spLocks noGrp="1"/>
          </p:cNvSpPr>
          <p:nvPr>
            <p:ph type="sldNum" sz="quarter" idx="5"/>
          </p:nvPr>
        </p:nvSpPr>
        <p:spPr>
          <a:xfrm>
            <a:off x="3854939" y="9445170"/>
            <a:ext cx="2949099" cy="498931"/>
          </a:xfrm>
          <a:prstGeom prst="rect">
            <a:avLst/>
          </a:prstGeom>
        </p:spPr>
        <p:txBody>
          <a:bodyPr vert="horz" lIns="91440" tIns="45720" rIns="91440" bIns="45720" rtlCol="0" anchor="b"/>
          <a:lstStyle>
            <a:lvl1pPr algn="r">
              <a:defRPr sz="1100">
                <a:solidFill>
                  <a:schemeClr val="tx1"/>
                </a:solidFill>
              </a:defRPr>
            </a:lvl1pPr>
          </a:lstStyle>
          <a:p>
            <a:fld id="{9B4B6BA6-8E77-4978-AC56-A3B9CDC28BA3}" type="slidenum">
              <a:rPr lang="en-US" smtClean="0"/>
              <a:pPr/>
              <a:t>‹#›</a:t>
            </a:fld>
            <a:endParaRPr lang="en-US"/>
          </a:p>
        </p:txBody>
      </p:sp>
    </p:spTree>
    <p:extLst>
      <p:ext uri="{BB962C8B-B14F-4D97-AF65-F5344CB8AC3E}">
        <p14:creationId xmlns:p14="http://schemas.microsoft.com/office/powerpoint/2010/main" val="2798434504"/>
      </p:ext>
    </p:extLst>
  </p:cSld>
  <p:clrMap bg1="lt1" tx1="dk1" bg2="lt2" tx2="dk2" accent1="accent1" accent2="accent2" accent3="accent3" accent4="accent4" accent5="accent5" accent6="accent6" hlink="hlink" folHlink="folHlink"/>
  <p:notesStyle>
    <a:lvl1pPr marL="0" algn="l" defTabSz="914400" rtl="0" eaLnBrk="1" latinLnBrk="0" hangingPunct="1">
      <a:defRPr lang="nl-NL" sz="1000" kern="1200" dirty="0" smtClean="0">
        <a:solidFill>
          <a:schemeClr val="tx1"/>
        </a:solidFill>
        <a:latin typeface="+mn-lt"/>
        <a:ea typeface="+mn-ea"/>
        <a:cs typeface="+mn-cs"/>
      </a:defRPr>
    </a:lvl1pPr>
    <a:lvl2pPr marL="457200" algn="l" defTabSz="914400" rtl="0" eaLnBrk="1" latinLnBrk="0" hangingPunct="1">
      <a:defRPr lang="nl-NL" sz="1000" kern="1200" dirty="0" smtClean="0">
        <a:solidFill>
          <a:schemeClr val="tx1"/>
        </a:solidFill>
        <a:latin typeface="+mn-lt"/>
        <a:ea typeface="+mn-ea"/>
        <a:cs typeface="+mn-cs"/>
      </a:defRPr>
    </a:lvl2pPr>
    <a:lvl3pPr marL="914400" algn="l" defTabSz="914400" rtl="0" eaLnBrk="1" latinLnBrk="0" hangingPunct="1">
      <a:defRPr lang="nl-NL" sz="1000" kern="1200" dirty="0" smtClean="0">
        <a:solidFill>
          <a:schemeClr val="tx1"/>
        </a:solidFill>
        <a:latin typeface="+mn-lt"/>
        <a:ea typeface="+mn-ea"/>
        <a:cs typeface="+mn-cs"/>
      </a:defRPr>
    </a:lvl3pPr>
    <a:lvl4pPr marL="1371600" algn="l" defTabSz="914400" rtl="0" eaLnBrk="1" latinLnBrk="0" hangingPunct="1">
      <a:defRPr lang="nl-NL" sz="1000" kern="1200" dirty="0" smtClean="0">
        <a:solidFill>
          <a:schemeClr val="tx1"/>
        </a:solidFill>
        <a:latin typeface="+mn-lt"/>
        <a:ea typeface="+mn-ea"/>
        <a:cs typeface="+mn-cs"/>
      </a:defRPr>
    </a:lvl4pPr>
    <a:lvl5pPr marL="1828800" algn="l" defTabSz="914400" rtl="0" eaLnBrk="1" latinLnBrk="0" hangingPunct="1">
      <a:defRPr lang="en-US" sz="1000" kern="1200" dirty="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88900" y="746125"/>
            <a:ext cx="6629400" cy="3729038"/>
          </a:xfrm>
        </p:spPr>
      </p:sp>
      <p:sp>
        <p:nvSpPr>
          <p:cNvPr id="3" name="Tijdelijke aanduiding voor notiti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nl-NL" sz="900" baseline="0"/>
          </a:p>
        </p:txBody>
      </p:sp>
      <p:sp>
        <p:nvSpPr>
          <p:cNvPr id="4" name="Tijdelijke aanduiding voor dianummer 3"/>
          <p:cNvSpPr>
            <a:spLocks noGrp="1"/>
          </p:cNvSpPr>
          <p:nvPr>
            <p:ph type="sldNum" sz="quarter" idx="10"/>
          </p:nvPr>
        </p:nvSpPr>
        <p:spPr/>
        <p:txBody>
          <a:bodyPr/>
          <a:lstStyle/>
          <a:p>
            <a:fld id="{9B4B6BA6-8E77-4978-AC56-A3B9CDC28BA3}"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41246062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8900" y="746125"/>
            <a:ext cx="6627813" cy="3729038"/>
          </a:xfrm>
        </p:spPr>
      </p:sp>
      <p:sp>
        <p:nvSpPr>
          <p:cNvPr id="3" name="Notes Placeholder 2"/>
          <p:cNvSpPr>
            <a:spLocks noGrp="1"/>
          </p:cNvSpPr>
          <p:nvPr>
            <p:ph type="body" idx="1"/>
          </p:nvPr>
        </p:nvSpPr>
        <p:spPr>
          <a:xfrm>
            <a:off x="552369" y="5343640"/>
            <a:ext cx="5798359" cy="263376"/>
          </a:xfrm>
        </p:spPr>
        <p:txBody>
          <a:bodyPr/>
          <a:lstStyle/>
          <a:p>
            <a:endParaRPr lang="nl-NL"/>
          </a:p>
        </p:txBody>
      </p:sp>
      <p:sp>
        <p:nvSpPr>
          <p:cNvPr id="4" name="Slide Number Placeholder 3"/>
          <p:cNvSpPr>
            <a:spLocks noGrp="1"/>
          </p:cNvSpPr>
          <p:nvPr>
            <p:ph type="sldNum" sz="quarter" idx="10"/>
          </p:nvPr>
        </p:nvSpPr>
        <p:spPr/>
        <p:txBody>
          <a:bodyPr/>
          <a:lstStyle/>
          <a:p>
            <a:pPr>
              <a:defRPr/>
            </a:pPr>
            <a:fld id="{D86C543C-907F-4ED4-9F73-87A9ED9DCECC}" type="slidenum">
              <a:rPr lang="nl-NL" smtClean="0">
                <a:solidFill>
                  <a:prstClr val="black"/>
                </a:solidFill>
              </a:rPr>
              <a:pPr>
                <a:defRPr/>
              </a:pPr>
              <a:t>5</a:t>
            </a:fld>
            <a:endParaRPr lang="nl-NL">
              <a:solidFill>
                <a:prstClr val="black"/>
              </a:solidFill>
            </a:endParaRPr>
          </a:p>
        </p:txBody>
      </p:sp>
    </p:spTree>
    <p:extLst>
      <p:ext uri="{BB962C8B-B14F-4D97-AF65-F5344CB8AC3E}">
        <p14:creationId xmlns:p14="http://schemas.microsoft.com/office/powerpoint/2010/main" val="144482827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tags" Target="../tags/tag3.xml"/><Relationship Id="rId5" Type="http://schemas.openxmlformats.org/officeDocument/2006/relationships/image" Target="../media/image4.png"/><Relationship Id="rId4" Type="http://schemas.openxmlformats.org/officeDocument/2006/relationships/image" Target="../media/image3.emf"/></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6.png"/><Relationship Id="rId1" Type="http://schemas.openxmlformats.org/officeDocument/2006/relationships/slideMaster" Target="../slideMasters/slideMaster4.xml"/><Relationship Id="rId4" Type="http://schemas.openxmlformats.org/officeDocument/2006/relationships/image" Target="../media/image19.png"/></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0.png"/><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7.png"/><Relationship Id="rId1" Type="http://schemas.openxmlformats.org/officeDocument/2006/relationships/slideMaster" Target="../slideMasters/slideMaster5.xml"/><Relationship Id="rId5" Type="http://schemas.microsoft.com/office/2007/relationships/hdphoto" Target="../media/hdphoto2.wdp"/><Relationship Id="rId4" Type="http://schemas.openxmlformats.org/officeDocument/2006/relationships/image" Target="../media/image21.png"/></Relationships>
</file>

<file path=ppt/slideLayouts/_rels/slideLayout10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7.png"/><Relationship Id="rId1" Type="http://schemas.openxmlformats.org/officeDocument/2006/relationships/slideMaster" Target="../slideMasters/slideMaster5.xml"/><Relationship Id="rId5" Type="http://schemas.microsoft.com/office/2007/relationships/hdphoto" Target="../media/hdphoto3.wdp"/><Relationship Id="rId4" Type="http://schemas.openxmlformats.org/officeDocument/2006/relationships/image" Target="../media/image21.png"/></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7.png"/><Relationship Id="rId1" Type="http://schemas.openxmlformats.org/officeDocument/2006/relationships/slideMaster" Target="../slideMasters/slideMaster5.xml"/><Relationship Id="rId5" Type="http://schemas.microsoft.com/office/2007/relationships/hdphoto" Target="../media/hdphoto4.wdp"/><Relationship Id="rId4" Type="http://schemas.openxmlformats.org/officeDocument/2006/relationships/image" Target="../media/image21.png"/></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6.png"/><Relationship Id="rId1" Type="http://schemas.openxmlformats.org/officeDocument/2006/relationships/slideMaster" Target="../slideMasters/slideMaster5.xml"/><Relationship Id="rId4" Type="http://schemas.openxmlformats.org/officeDocument/2006/relationships/image" Target="../media/image23.png"/></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1.xml"/><Relationship Id="rId1" Type="http://schemas.openxmlformats.org/officeDocument/2006/relationships/tags" Target="../tags/tag4.xml"/><Relationship Id="rId5" Type="http://schemas.openxmlformats.org/officeDocument/2006/relationships/image" Target="../media/image4.png"/><Relationship Id="rId4" Type="http://schemas.openxmlformats.org/officeDocument/2006/relationships/image" Target="../media/image3.emf"/></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9.jpeg"/><Relationship Id="rId1" Type="http://schemas.openxmlformats.org/officeDocument/2006/relationships/slideMaster" Target="../slideMasters/slideMaster2.xml"/><Relationship Id="rId4" Type="http://schemas.openxmlformats.org/officeDocument/2006/relationships/image" Target="../media/image10.emf"/></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8.tiff"/><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8.tif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8.tiff"/><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12.tiff"/><Relationship Id="rId1" Type="http://schemas.openxmlformats.org/officeDocument/2006/relationships/slideMaster" Target="../slideMasters/slideMaster2.xml"/><Relationship Id="rId4" Type="http://schemas.openxmlformats.org/officeDocument/2006/relationships/image" Target="../media/image7.emf"/></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oleObject" Target="../embeddings/oleObject5.bin"/><Relationship Id="rId7" Type="http://schemas.openxmlformats.org/officeDocument/2006/relationships/image" Target="../media/image7.emf"/><Relationship Id="rId2" Type="http://schemas.openxmlformats.org/officeDocument/2006/relationships/slideMaster" Target="../slideMasters/slideMaster2.xml"/><Relationship Id="rId1" Type="http://schemas.openxmlformats.org/officeDocument/2006/relationships/tags" Target="../tags/tag6.xml"/><Relationship Id="rId6" Type="http://schemas.openxmlformats.org/officeDocument/2006/relationships/image" Target="../media/image8.tiff"/><Relationship Id="rId5" Type="http://schemas.openxmlformats.org/officeDocument/2006/relationships/image" Target="../media/image13.tiff"/><Relationship Id="rId4" Type="http://schemas.openxmlformats.org/officeDocument/2006/relationships/image" Target="../media/image6.emf"/></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8.tiff"/><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3.xml"/><Relationship Id="rId4" Type="http://schemas.openxmlformats.org/officeDocument/2006/relationships/image" Target="../media/image14.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6.png"/><Relationship Id="rId1" Type="http://schemas.openxmlformats.org/officeDocument/2006/relationships/slideMaster" Target="../slideMasters/slideMaster3.xml"/><Relationship Id="rId4" Type="http://schemas.openxmlformats.org/officeDocument/2006/relationships/image" Target="../media/image19.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4.xml"/><Relationship Id="rId4" Type="http://schemas.openxmlformats.org/officeDocument/2006/relationships/image" Target="../media/image14.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7.png"/><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7.png"/><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7.png"/><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 en Object">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1"/>
            </p:custDataLst>
            <p:extLst>
              <p:ext uri="{D42A27DB-BD31-4B8C-83A1-F6EECF244321}">
                <p14:modId xmlns:p14="http://schemas.microsoft.com/office/powerpoint/2010/main" val="2372926619"/>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5" name="Object 4" hidden="1"/>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p:nvPr>
        </p:nvSpPr>
        <p:spPr>
          <a:xfrm>
            <a:off x="501651" y="533569"/>
            <a:ext cx="11133221" cy="584775"/>
          </a:xfrm>
        </p:spPr>
        <p:txBody>
          <a:bodyPr>
            <a:spAutoFit/>
          </a:bodyPr>
          <a:lstStyle>
            <a:lvl1pPr>
              <a:defRPr>
                <a:solidFill>
                  <a:schemeClr val="tx1"/>
                </a:solidFill>
              </a:defRPr>
            </a:lvl1pPr>
          </a:lstStyle>
          <a:p>
            <a:r>
              <a:rPr lang="nl-NL" noProof="0"/>
              <a:t>Klik om de stijl te bewerken</a:t>
            </a:r>
          </a:p>
        </p:txBody>
      </p:sp>
      <p:sp>
        <p:nvSpPr>
          <p:cNvPr id="3" name="Content Placeholder 2"/>
          <p:cNvSpPr>
            <a:spLocks noGrp="1"/>
          </p:cNvSpPr>
          <p:nvPr>
            <p:ph sz="half" idx="1"/>
          </p:nvPr>
        </p:nvSpPr>
        <p:spPr>
          <a:xfrm>
            <a:off x="502654" y="1708486"/>
            <a:ext cx="11133220" cy="3330654"/>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nl-NL" noProof="0"/>
              <a:t>Klik om de modelstijlen te bewerken</a:t>
            </a:r>
          </a:p>
          <a:p>
            <a:pPr lvl="1"/>
            <a:r>
              <a:rPr lang="nl-NL" noProof="0"/>
              <a:t>Tweede niveau</a:t>
            </a:r>
          </a:p>
          <a:p>
            <a:pPr lvl="2"/>
            <a:r>
              <a:rPr lang="nl-NL" noProof="0"/>
              <a:t>Derde niveau</a:t>
            </a:r>
          </a:p>
          <a:p>
            <a:pPr lvl="3"/>
            <a:r>
              <a:rPr lang="nl-NL" noProof="0"/>
              <a:t>Vierde niveau</a:t>
            </a:r>
          </a:p>
          <a:p>
            <a:pPr lvl="4"/>
            <a:r>
              <a:rPr lang="nl-NL" noProof="0"/>
              <a:t>Vijfde niveau</a:t>
            </a:r>
          </a:p>
        </p:txBody>
      </p:sp>
      <p:sp>
        <p:nvSpPr>
          <p:cNvPr id="28" name="Tekstvak 27"/>
          <p:cNvSpPr txBox="1"/>
          <p:nvPr userDrawn="1"/>
        </p:nvSpPr>
        <p:spPr>
          <a:xfrm>
            <a:off x="-113408" y="-421452"/>
            <a:ext cx="2714368" cy="338554"/>
          </a:xfrm>
          <a:prstGeom prst="rect">
            <a:avLst/>
          </a:prstGeom>
          <a:noFill/>
        </p:spPr>
        <p:txBody>
          <a:bodyPr wrap="square" rtlCol="0">
            <a:spAutoFit/>
          </a:bodyPr>
          <a:lstStyle/>
          <a:p>
            <a:r>
              <a:rPr lang="nl-NL" sz="1600" b="1" noProof="0">
                <a:solidFill>
                  <a:schemeClr val="tx1"/>
                </a:solidFill>
              </a:rPr>
              <a:t>Titel en Object</a:t>
            </a:r>
          </a:p>
        </p:txBody>
      </p:sp>
      <p:sp>
        <p:nvSpPr>
          <p:cNvPr id="100" name="Tijdelijke aanduiding voor tekst 99"/>
          <p:cNvSpPr>
            <a:spLocks noGrp="1"/>
          </p:cNvSpPr>
          <p:nvPr>
            <p:ph type="body" sz="quarter" idx="13" hasCustomPrompt="1"/>
          </p:nvPr>
        </p:nvSpPr>
        <p:spPr>
          <a:xfrm>
            <a:off x="501651" y="1134076"/>
            <a:ext cx="11133667" cy="355600"/>
          </a:xfrm>
        </p:spPr>
        <p:txBody>
          <a:bodyPr/>
          <a:lstStyle>
            <a:lvl1pPr>
              <a:defRPr>
                <a:solidFill>
                  <a:schemeClr val="tx1"/>
                </a:solidFill>
              </a:defRPr>
            </a:lvl1pPr>
          </a:lstStyle>
          <a:p>
            <a:pPr lvl="0"/>
            <a:r>
              <a:rPr lang="nl-NL" noProof="0"/>
              <a:t>Subtitel</a:t>
            </a:r>
          </a:p>
        </p:txBody>
      </p:sp>
      <p:sp>
        <p:nvSpPr>
          <p:cNvPr id="119" name="Content Placeholder 2"/>
          <p:cNvSpPr>
            <a:spLocks noGrp="1"/>
          </p:cNvSpPr>
          <p:nvPr>
            <p:ph sz="half" idx="14"/>
          </p:nvPr>
        </p:nvSpPr>
        <p:spPr>
          <a:xfrm>
            <a:off x="502654" y="5172796"/>
            <a:ext cx="11133220" cy="276999"/>
          </a:xfrm>
        </p:spPr>
        <p:txBody>
          <a:bodyPr>
            <a:spAutoFit/>
          </a:bodyPr>
          <a:lstStyle>
            <a:lvl1pPr>
              <a:defRPr sz="1200">
                <a:solidFill>
                  <a:schemeClr val="accent1"/>
                </a:solidFill>
              </a:defRPr>
            </a:lvl1pPr>
            <a:lvl2pPr>
              <a:defRPr sz="1200">
                <a:solidFill>
                  <a:schemeClr val="accent1"/>
                </a:solidFill>
              </a:defRPr>
            </a:lvl2pPr>
            <a:lvl3pPr>
              <a:defRPr sz="1200">
                <a:solidFill>
                  <a:schemeClr val="accent1"/>
                </a:solidFill>
              </a:defRPr>
            </a:lvl3pPr>
            <a:lvl4pPr>
              <a:defRPr sz="1200">
                <a:solidFill>
                  <a:schemeClr val="accent1"/>
                </a:solidFill>
              </a:defRPr>
            </a:lvl4pPr>
            <a:lvl5pPr>
              <a:defRPr sz="1200">
                <a:solidFill>
                  <a:schemeClr val="accent1"/>
                </a:solidFill>
              </a:defRPr>
            </a:lvl5pPr>
          </a:lstStyle>
          <a:p>
            <a:pPr lvl="0"/>
            <a:r>
              <a:rPr lang="nl-NL" noProof="0"/>
              <a:t>Klik om de modelstijlen te bewerken</a:t>
            </a:r>
          </a:p>
        </p:txBody>
      </p:sp>
      <p:grpSp>
        <p:nvGrpSpPr>
          <p:cNvPr id="4" name="Groep 3"/>
          <p:cNvGrpSpPr/>
          <p:nvPr userDrawn="1"/>
        </p:nvGrpSpPr>
        <p:grpSpPr>
          <a:xfrm>
            <a:off x="-3471145" y="-46322"/>
            <a:ext cx="3471145" cy="3781320"/>
            <a:chOff x="-2603359" y="-46322"/>
            <a:chExt cx="2603359" cy="3781320"/>
          </a:xfrm>
        </p:grpSpPr>
        <p:sp>
          <p:nvSpPr>
            <p:cNvPr id="121" name="Afgeronde rechthoek 120"/>
            <p:cNvSpPr/>
            <p:nvPr userDrawn="1"/>
          </p:nvSpPr>
          <p:spPr>
            <a:xfrm>
              <a:off x="-2459680" y="835209"/>
              <a:ext cx="949986" cy="259745"/>
            </a:xfrm>
            <a:prstGeom prst="round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100" b="1" noProof="0"/>
                <a:t>Light </a:t>
              </a:r>
              <a:r>
                <a:rPr lang="nl-NL" sz="1100" b="1" noProof="0" err="1"/>
                <a:t>Grey</a:t>
              </a:r>
              <a:endParaRPr lang="nl-NL" sz="1100" b="1" noProof="0"/>
            </a:p>
          </p:txBody>
        </p:sp>
        <p:sp>
          <p:nvSpPr>
            <p:cNvPr id="122" name="Tekstvak 29"/>
            <p:cNvSpPr txBox="1"/>
            <p:nvPr userDrawn="1"/>
          </p:nvSpPr>
          <p:spPr>
            <a:xfrm>
              <a:off x="-1493489" y="834756"/>
              <a:ext cx="1355354" cy="261610"/>
            </a:xfrm>
            <a:prstGeom prst="rect">
              <a:avLst/>
            </a:prstGeom>
            <a:noFill/>
          </p:spPr>
          <p:txBody>
            <a:bodyPr wrap="square" rtlCol="0">
              <a:spAutoFit/>
            </a:bodyPr>
            <a:lstStyle/>
            <a:p>
              <a:pPr algn="l" defTabSz="355600"/>
              <a:r>
                <a:rPr lang="nl-NL" sz="1100" b="0" cap="none" baseline="0" noProof="0">
                  <a:solidFill>
                    <a:schemeClr val="tx1"/>
                  </a:solidFill>
                </a:rPr>
                <a:t>R 178, G 178, B 178</a:t>
              </a:r>
            </a:p>
          </p:txBody>
        </p:sp>
        <p:sp>
          <p:nvSpPr>
            <p:cNvPr id="123" name="Afgeronde rechthoek 27"/>
            <p:cNvSpPr/>
            <p:nvPr userDrawn="1"/>
          </p:nvSpPr>
          <p:spPr>
            <a:xfrm>
              <a:off x="-2459680" y="1211676"/>
              <a:ext cx="949986" cy="259745"/>
            </a:xfrm>
            <a:prstGeom prst="round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100" b="1" noProof="0"/>
                <a:t>Red</a:t>
              </a:r>
            </a:p>
          </p:txBody>
        </p:sp>
        <p:sp>
          <p:nvSpPr>
            <p:cNvPr id="124" name="Afgeronde rechthoek 27"/>
            <p:cNvSpPr/>
            <p:nvPr userDrawn="1"/>
          </p:nvSpPr>
          <p:spPr>
            <a:xfrm>
              <a:off x="-2459680" y="1588143"/>
              <a:ext cx="949986" cy="259745"/>
            </a:xfrm>
            <a:prstGeom prst="roundRect">
              <a:avLst/>
            </a:prstGeom>
            <a:solidFill>
              <a:srgbClr val="00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100" b="1" noProof="0"/>
                <a:t>Black</a:t>
              </a:r>
            </a:p>
          </p:txBody>
        </p:sp>
        <p:sp>
          <p:nvSpPr>
            <p:cNvPr id="125" name="Afgeronde rechthoek 27"/>
            <p:cNvSpPr/>
            <p:nvPr userDrawn="1"/>
          </p:nvSpPr>
          <p:spPr>
            <a:xfrm>
              <a:off x="-2459680" y="1964610"/>
              <a:ext cx="949986" cy="259745"/>
            </a:xfrm>
            <a:prstGeom prst="round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100" b="1" noProof="0"/>
                <a:t>Orange</a:t>
              </a:r>
            </a:p>
          </p:txBody>
        </p:sp>
        <p:sp>
          <p:nvSpPr>
            <p:cNvPr id="126" name="Afgeronde rechthoek 125"/>
            <p:cNvSpPr/>
            <p:nvPr userDrawn="1"/>
          </p:nvSpPr>
          <p:spPr>
            <a:xfrm>
              <a:off x="-2459680" y="2341077"/>
              <a:ext cx="949986" cy="259745"/>
            </a:xfrm>
            <a:prstGeom prst="roundRect">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100" b="1" noProof="0" err="1"/>
                <a:t>Petrol</a:t>
              </a:r>
              <a:r>
                <a:rPr lang="nl-NL" sz="1100" b="1" noProof="0"/>
                <a:t> blue</a:t>
              </a:r>
            </a:p>
          </p:txBody>
        </p:sp>
        <p:sp>
          <p:nvSpPr>
            <p:cNvPr id="127" name="Rechthoek 126"/>
            <p:cNvSpPr/>
            <p:nvPr userDrawn="1"/>
          </p:nvSpPr>
          <p:spPr>
            <a:xfrm>
              <a:off x="-2603359" y="-46322"/>
              <a:ext cx="2603359" cy="3873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80000" rIns="180000" rtlCol="0" anchor="t"/>
            <a:lstStyle/>
            <a:p>
              <a:pPr algn="l"/>
              <a:r>
                <a:rPr lang="nl-NL" sz="1800" b="1" baseline="0" noProof="0">
                  <a:solidFill>
                    <a:schemeClr val="tx1"/>
                  </a:solidFill>
                </a:rPr>
                <a:t>RGB-KLEUREN</a:t>
              </a:r>
              <a:endParaRPr lang="nl-NL" sz="1800" b="1" noProof="0">
                <a:solidFill>
                  <a:schemeClr val="tx1"/>
                </a:solidFill>
              </a:endParaRPr>
            </a:p>
          </p:txBody>
        </p:sp>
        <p:cxnSp>
          <p:nvCxnSpPr>
            <p:cNvPr id="128" name="Rechte verbindingslijn 127"/>
            <p:cNvCxnSpPr/>
            <p:nvPr userDrawn="1"/>
          </p:nvCxnSpPr>
          <p:spPr>
            <a:xfrm>
              <a:off x="-2459680" y="338664"/>
              <a:ext cx="2232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9" name="Afgeronde rechthoek 27"/>
            <p:cNvSpPr/>
            <p:nvPr userDrawn="1"/>
          </p:nvSpPr>
          <p:spPr>
            <a:xfrm>
              <a:off x="-2459680" y="2717544"/>
              <a:ext cx="949986" cy="259745"/>
            </a:xfrm>
            <a:prstGeom prst="round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100" b="1" baseline="0" noProof="0"/>
                <a:t>Green</a:t>
              </a:r>
              <a:endParaRPr lang="nl-NL" sz="1100" b="1" noProof="0"/>
            </a:p>
          </p:txBody>
        </p:sp>
        <p:sp>
          <p:nvSpPr>
            <p:cNvPr id="130" name="Tekstvak 29"/>
            <p:cNvSpPr txBox="1"/>
            <p:nvPr userDrawn="1"/>
          </p:nvSpPr>
          <p:spPr>
            <a:xfrm>
              <a:off x="-1493489" y="1211703"/>
              <a:ext cx="1355354" cy="261610"/>
            </a:xfrm>
            <a:prstGeom prst="rect">
              <a:avLst/>
            </a:prstGeom>
            <a:noFill/>
          </p:spPr>
          <p:txBody>
            <a:bodyPr wrap="square" rtlCol="0">
              <a:spAutoFit/>
            </a:bodyPr>
            <a:lstStyle/>
            <a:p>
              <a:pPr algn="l" defTabSz="355600"/>
              <a:r>
                <a:rPr lang="nl-NL" sz="1100" b="0" cap="none" baseline="0" noProof="0">
                  <a:solidFill>
                    <a:schemeClr val="tx1"/>
                  </a:solidFill>
                </a:rPr>
                <a:t>R 204 , G 0, B 0</a:t>
              </a:r>
            </a:p>
          </p:txBody>
        </p:sp>
        <p:sp>
          <p:nvSpPr>
            <p:cNvPr id="131" name="Tekstvak 29"/>
            <p:cNvSpPr txBox="1"/>
            <p:nvPr userDrawn="1"/>
          </p:nvSpPr>
          <p:spPr>
            <a:xfrm>
              <a:off x="-1493489" y="1588650"/>
              <a:ext cx="1355354" cy="261610"/>
            </a:xfrm>
            <a:prstGeom prst="rect">
              <a:avLst/>
            </a:prstGeom>
            <a:noFill/>
          </p:spPr>
          <p:txBody>
            <a:bodyPr wrap="square" rtlCol="0">
              <a:spAutoFit/>
            </a:bodyPr>
            <a:lstStyle/>
            <a:p>
              <a:pPr algn="l" defTabSz="355600"/>
              <a:r>
                <a:rPr lang="nl-NL" sz="1100" b="0" cap="none" baseline="0" noProof="0">
                  <a:solidFill>
                    <a:schemeClr val="tx1"/>
                  </a:solidFill>
                </a:rPr>
                <a:t>R 0 , G 0, B 0</a:t>
              </a:r>
            </a:p>
          </p:txBody>
        </p:sp>
        <p:sp>
          <p:nvSpPr>
            <p:cNvPr id="132" name="Tekstvak 29"/>
            <p:cNvSpPr txBox="1"/>
            <p:nvPr userDrawn="1"/>
          </p:nvSpPr>
          <p:spPr>
            <a:xfrm>
              <a:off x="-1493489" y="1965597"/>
              <a:ext cx="1355354" cy="261610"/>
            </a:xfrm>
            <a:prstGeom prst="rect">
              <a:avLst/>
            </a:prstGeom>
            <a:noFill/>
          </p:spPr>
          <p:txBody>
            <a:bodyPr wrap="square" rtlCol="0">
              <a:spAutoFit/>
            </a:bodyPr>
            <a:lstStyle/>
            <a:p>
              <a:pPr algn="l" defTabSz="355600"/>
              <a:r>
                <a:rPr lang="nl-NL" sz="1100" b="0" cap="none" baseline="0" noProof="0">
                  <a:solidFill>
                    <a:schemeClr val="tx1"/>
                  </a:solidFill>
                </a:rPr>
                <a:t>R 229 , G 123, B 003</a:t>
              </a:r>
            </a:p>
          </p:txBody>
        </p:sp>
        <p:sp>
          <p:nvSpPr>
            <p:cNvPr id="133" name="Tekstvak 29"/>
            <p:cNvSpPr txBox="1"/>
            <p:nvPr userDrawn="1"/>
          </p:nvSpPr>
          <p:spPr>
            <a:xfrm>
              <a:off x="-1493489" y="2342544"/>
              <a:ext cx="1355354" cy="261610"/>
            </a:xfrm>
            <a:prstGeom prst="rect">
              <a:avLst/>
            </a:prstGeom>
            <a:noFill/>
          </p:spPr>
          <p:txBody>
            <a:bodyPr wrap="square" rtlCol="0">
              <a:spAutoFit/>
            </a:bodyPr>
            <a:lstStyle/>
            <a:p>
              <a:pPr algn="l" defTabSz="355600"/>
              <a:r>
                <a:rPr lang="nl-NL" sz="1100" b="0" cap="none" baseline="0" noProof="0">
                  <a:solidFill>
                    <a:schemeClr val="tx1"/>
                  </a:solidFill>
                </a:rPr>
                <a:t>R 065 , G 127, B 162</a:t>
              </a:r>
            </a:p>
          </p:txBody>
        </p:sp>
        <p:sp>
          <p:nvSpPr>
            <p:cNvPr id="134" name="Tekstvak 29"/>
            <p:cNvSpPr txBox="1"/>
            <p:nvPr userDrawn="1"/>
          </p:nvSpPr>
          <p:spPr>
            <a:xfrm>
              <a:off x="-1493489" y="2719491"/>
              <a:ext cx="1355354" cy="261610"/>
            </a:xfrm>
            <a:prstGeom prst="rect">
              <a:avLst/>
            </a:prstGeom>
            <a:noFill/>
          </p:spPr>
          <p:txBody>
            <a:bodyPr wrap="square" rtlCol="0">
              <a:spAutoFit/>
            </a:bodyPr>
            <a:lstStyle/>
            <a:p>
              <a:pPr algn="l" defTabSz="355600"/>
              <a:r>
                <a:rPr lang="nl-NL" sz="1100" b="0" cap="none" baseline="0" noProof="0">
                  <a:solidFill>
                    <a:schemeClr val="tx1"/>
                  </a:solidFill>
                </a:rPr>
                <a:t>R 134 , G 135, B 034</a:t>
              </a:r>
            </a:p>
          </p:txBody>
        </p:sp>
        <p:sp>
          <p:nvSpPr>
            <p:cNvPr id="135" name="Afgeronde rechthoek 134"/>
            <p:cNvSpPr/>
            <p:nvPr userDrawn="1"/>
          </p:nvSpPr>
          <p:spPr>
            <a:xfrm>
              <a:off x="-2459680" y="458742"/>
              <a:ext cx="949986" cy="259745"/>
            </a:xfrm>
            <a:prstGeom prst="roundRect">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100" b="1" noProof="0" err="1"/>
                <a:t>Grey</a:t>
              </a:r>
              <a:endParaRPr lang="nl-NL" sz="1100" b="1" noProof="0"/>
            </a:p>
          </p:txBody>
        </p:sp>
        <p:sp>
          <p:nvSpPr>
            <p:cNvPr id="136" name="Tekstvak 29"/>
            <p:cNvSpPr txBox="1"/>
            <p:nvPr userDrawn="1"/>
          </p:nvSpPr>
          <p:spPr>
            <a:xfrm>
              <a:off x="-1493489" y="457809"/>
              <a:ext cx="1355354" cy="261610"/>
            </a:xfrm>
            <a:prstGeom prst="rect">
              <a:avLst/>
            </a:prstGeom>
            <a:noFill/>
          </p:spPr>
          <p:txBody>
            <a:bodyPr wrap="square" rtlCol="0">
              <a:spAutoFit/>
            </a:bodyPr>
            <a:lstStyle/>
            <a:p>
              <a:pPr algn="l" defTabSz="355600"/>
              <a:r>
                <a:rPr lang="nl-NL" sz="1100" b="0" cap="none" baseline="0" noProof="0">
                  <a:solidFill>
                    <a:schemeClr val="tx1"/>
                  </a:solidFill>
                </a:rPr>
                <a:t>R 97 , G 97, B 97</a:t>
              </a:r>
            </a:p>
          </p:txBody>
        </p:sp>
        <p:sp>
          <p:nvSpPr>
            <p:cNvPr id="137" name="Afgeronde rechthoek 27"/>
            <p:cNvSpPr/>
            <p:nvPr userDrawn="1"/>
          </p:nvSpPr>
          <p:spPr>
            <a:xfrm>
              <a:off x="-2459680" y="3094010"/>
              <a:ext cx="949986" cy="259745"/>
            </a:xfrm>
            <a:prstGeom prst="roundRect">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100" b="1" noProof="0" err="1"/>
                <a:t>Purple</a:t>
              </a:r>
              <a:endParaRPr lang="nl-NL" sz="1100" b="1" noProof="0"/>
            </a:p>
          </p:txBody>
        </p:sp>
        <p:sp>
          <p:nvSpPr>
            <p:cNvPr id="138" name="Afgeronde rechthoek 27"/>
            <p:cNvSpPr/>
            <p:nvPr userDrawn="1"/>
          </p:nvSpPr>
          <p:spPr>
            <a:xfrm>
              <a:off x="-2459680" y="3470474"/>
              <a:ext cx="949986" cy="259745"/>
            </a:xfrm>
            <a:prstGeom prst="round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100" b="1" noProof="0"/>
                <a:t>Cyaan</a:t>
              </a:r>
            </a:p>
          </p:txBody>
        </p:sp>
        <p:sp>
          <p:nvSpPr>
            <p:cNvPr id="139" name="Tekstvak 29"/>
            <p:cNvSpPr txBox="1"/>
            <p:nvPr userDrawn="1"/>
          </p:nvSpPr>
          <p:spPr>
            <a:xfrm>
              <a:off x="-1493489" y="3096438"/>
              <a:ext cx="1355354" cy="261610"/>
            </a:xfrm>
            <a:prstGeom prst="rect">
              <a:avLst/>
            </a:prstGeom>
            <a:noFill/>
          </p:spPr>
          <p:txBody>
            <a:bodyPr wrap="square" rtlCol="0">
              <a:spAutoFit/>
            </a:bodyPr>
            <a:lstStyle/>
            <a:p>
              <a:pPr algn="l" defTabSz="355600"/>
              <a:r>
                <a:rPr lang="nl-NL" sz="1100" b="0" cap="none" baseline="0" noProof="0">
                  <a:solidFill>
                    <a:schemeClr val="tx1"/>
                  </a:solidFill>
                </a:rPr>
                <a:t>R 082 , G 083, B 135</a:t>
              </a:r>
            </a:p>
          </p:txBody>
        </p:sp>
        <p:sp>
          <p:nvSpPr>
            <p:cNvPr id="140" name="Tekstvak 29"/>
            <p:cNvSpPr txBox="1"/>
            <p:nvPr userDrawn="1"/>
          </p:nvSpPr>
          <p:spPr>
            <a:xfrm>
              <a:off x="-1493489" y="3473388"/>
              <a:ext cx="1355354" cy="261610"/>
            </a:xfrm>
            <a:prstGeom prst="rect">
              <a:avLst/>
            </a:prstGeom>
            <a:noFill/>
          </p:spPr>
          <p:txBody>
            <a:bodyPr wrap="square" rtlCol="0">
              <a:spAutoFit/>
            </a:bodyPr>
            <a:lstStyle/>
            <a:p>
              <a:pPr algn="l" defTabSz="355600"/>
              <a:r>
                <a:rPr lang="nl-NL" sz="1100" b="0" cap="none" baseline="0" noProof="0">
                  <a:solidFill>
                    <a:schemeClr val="tx1"/>
                  </a:solidFill>
                </a:rPr>
                <a:t>R 70 , G 181, B 212</a:t>
              </a:r>
            </a:p>
          </p:txBody>
        </p:sp>
      </p:grpSp>
      <p:grpSp>
        <p:nvGrpSpPr>
          <p:cNvPr id="141" name="Groep 140"/>
          <p:cNvGrpSpPr/>
          <p:nvPr userDrawn="1"/>
        </p:nvGrpSpPr>
        <p:grpSpPr>
          <a:xfrm>
            <a:off x="-3279573" y="5020705"/>
            <a:ext cx="3086613" cy="1841358"/>
            <a:chOff x="8427776" y="4654945"/>
            <a:chExt cx="2314960" cy="1841358"/>
          </a:xfrm>
        </p:grpSpPr>
        <p:grpSp>
          <p:nvGrpSpPr>
            <p:cNvPr id="142" name="Groep 141"/>
            <p:cNvGrpSpPr/>
            <p:nvPr userDrawn="1"/>
          </p:nvGrpSpPr>
          <p:grpSpPr>
            <a:xfrm>
              <a:off x="8432864" y="4781014"/>
              <a:ext cx="2309872" cy="1592662"/>
              <a:chOff x="-3092517" y="-83840"/>
              <a:chExt cx="3136706" cy="2509126"/>
            </a:xfrm>
          </p:grpSpPr>
          <p:sp>
            <p:nvSpPr>
              <p:cNvPr id="145" name="Textfield placeholder"/>
              <p:cNvSpPr txBox="1">
                <a:spLocks/>
              </p:cNvSpPr>
              <p:nvPr userDrawn="1"/>
            </p:nvSpPr>
            <p:spPr>
              <a:xfrm>
                <a:off x="-2658624" y="1030189"/>
                <a:ext cx="2702813" cy="293940"/>
              </a:xfrm>
              <a:prstGeom prst="rect">
                <a:avLst/>
              </a:prstGeom>
            </p:spPr>
            <p:txBody>
              <a:bodyPr vert="horz" lIns="0" tIns="0" rIns="0" bIns="0" rtlCol="0" anchor="ctr">
                <a:noAutofit/>
              </a:bodyPr>
              <a:lstStyle>
                <a:lvl1pPr marL="0" indent="0" algn="l" defTabSz="1087016" rtl="0" eaLnBrk="1" latinLnBrk="0" hangingPunct="1">
                  <a:lnSpc>
                    <a:spcPts val="1800"/>
                  </a:lnSpc>
                  <a:spcBef>
                    <a:spcPts val="400"/>
                  </a:spcBef>
                  <a:spcAft>
                    <a:spcPts val="400"/>
                  </a:spcAft>
                  <a:buSzPct val="80000"/>
                  <a:buFont typeface="Wingdings" pitchFamily="2" charset="2"/>
                  <a:buNone/>
                  <a:defRPr sz="1600" b="0" kern="1200">
                    <a:solidFill>
                      <a:schemeClr val="tx1"/>
                    </a:solidFill>
                    <a:latin typeface="+mn-lt"/>
                    <a:ea typeface="+mn-ea"/>
                    <a:cs typeface="+mn-cs"/>
                  </a:defRPr>
                </a:lvl1pPr>
                <a:lvl2pPr marL="228600" indent="-228600" algn="l" defTabSz="1087016" rtl="0" eaLnBrk="1" latinLnBrk="0" hangingPunct="1">
                  <a:lnSpc>
                    <a:spcPts val="1800"/>
                  </a:lnSpc>
                  <a:spcBef>
                    <a:spcPts val="400"/>
                  </a:spcBef>
                  <a:spcAft>
                    <a:spcPts val="400"/>
                  </a:spcAft>
                  <a:buClr>
                    <a:schemeClr val="tx2"/>
                  </a:buClr>
                  <a:buSzPct val="80000"/>
                  <a:buFontTx/>
                  <a:buBlip>
                    <a:blip r:embed="rId5"/>
                  </a:buBlip>
                  <a:tabLst/>
                  <a:defRPr sz="1600" kern="1200">
                    <a:solidFill>
                      <a:schemeClr val="tx1"/>
                    </a:solidFill>
                    <a:latin typeface="+mn-lt"/>
                    <a:ea typeface="+mn-ea"/>
                    <a:cs typeface="+mn-cs"/>
                  </a:defRPr>
                </a:lvl2pPr>
                <a:lvl3pPr marL="396875" indent="-160338" algn="l" defTabSz="1087016" rtl="0" eaLnBrk="1" latinLnBrk="0" hangingPunct="1">
                  <a:lnSpc>
                    <a:spcPts val="1600"/>
                  </a:lnSpc>
                  <a:spcBef>
                    <a:spcPts val="200"/>
                  </a:spcBef>
                  <a:spcAft>
                    <a:spcPts val="200"/>
                  </a:spcAft>
                  <a:buClr>
                    <a:schemeClr val="tx2"/>
                  </a:buClr>
                  <a:buFont typeface="Trebuchet MS" pitchFamily="34" charset="0"/>
                  <a:buChar char="−"/>
                  <a:defRPr sz="1400" kern="1200">
                    <a:solidFill>
                      <a:schemeClr val="tx1"/>
                    </a:solidFill>
                    <a:latin typeface="+mn-lt"/>
                    <a:ea typeface="+mn-ea"/>
                    <a:cs typeface="+mn-cs"/>
                  </a:defRPr>
                </a:lvl3pPr>
                <a:lvl4pPr marL="0" indent="0" algn="l" defTabSz="1087016" rtl="0" eaLnBrk="1" latinLnBrk="0" hangingPunct="1">
                  <a:lnSpc>
                    <a:spcPts val="1800"/>
                  </a:lnSpc>
                  <a:spcBef>
                    <a:spcPts val="400"/>
                  </a:spcBef>
                  <a:spcAft>
                    <a:spcPts val="400"/>
                  </a:spcAft>
                  <a:buFont typeface="Wingdings" pitchFamily="2" charset="2"/>
                  <a:buNone/>
                  <a:defRPr sz="1600" b="1" kern="1200">
                    <a:solidFill>
                      <a:schemeClr val="tx1"/>
                    </a:solidFill>
                    <a:latin typeface="+mn-lt"/>
                    <a:ea typeface="+mn-ea"/>
                    <a:cs typeface="+mn-cs"/>
                  </a:defRPr>
                </a:lvl4pPr>
                <a:lvl5pPr marL="0" indent="0" algn="l" defTabSz="1087016" rtl="0" eaLnBrk="1" latinLnBrk="0" hangingPunct="1">
                  <a:lnSpc>
                    <a:spcPts val="3800"/>
                  </a:lnSpc>
                  <a:spcBef>
                    <a:spcPts val="1200"/>
                  </a:spcBef>
                  <a:spcAft>
                    <a:spcPts val="400"/>
                  </a:spcAft>
                  <a:buFont typeface="Wingdings" pitchFamily="2" charset="2"/>
                  <a:buNone/>
                  <a:defRPr sz="1600" b="1" kern="1200" baseline="0">
                    <a:solidFill>
                      <a:schemeClr val="tx2"/>
                    </a:solidFill>
                    <a:latin typeface="+mn-lt"/>
                    <a:ea typeface="+mn-ea"/>
                    <a:cs typeface="+mn-cs"/>
                  </a:defRPr>
                </a:lvl5pPr>
                <a:lvl6pPr marL="0" indent="0" algn="l" defTabSz="1087016" rtl="0" eaLnBrk="1" latinLnBrk="0" hangingPunct="1">
                  <a:lnSpc>
                    <a:spcPct val="250000"/>
                  </a:lnSpc>
                  <a:spcBef>
                    <a:spcPts val="0"/>
                  </a:spcBef>
                  <a:spcAft>
                    <a:spcPts val="0"/>
                  </a:spcAft>
                  <a:buFont typeface="Arial" pitchFamily="34" charset="0"/>
                  <a:buNone/>
                  <a:defRPr sz="2000" kern="1200" cap="all" baseline="0">
                    <a:solidFill>
                      <a:schemeClr val="tx1">
                        <a:lumMod val="75000"/>
                        <a:lumOff val="25000"/>
                      </a:schemeClr>
                    </a:solidFill>
                    <a:latin typeface="+mn-lt"/>
                    <a:ea typeface="+mn-ea"/>
                    <a:cs typeface="+mn-cs"/>
                  </a:defRPr>
                </a:lvl6pPr>
                <a:lvl7pPr marL="3532800"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76308"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19815"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r>
                  <a:rPr lang="nl-NL" sz="1400" kern="1200" noProof="0">
                    <a:solidFill>
                      <a:schemeClr val="tx1"/>
                    </a:solidFill>
                    <a:latin typeface="+mn-lt"/>
                    <a:ea typeface="+mn-ea"/>
                    <a:cs typeface="+mn-cs"/>
                  </a:rPr>
                  <a:t>Typ-tekst (18 </a:t>
                </a:r>
                <a:r>
                  <a:rPr lang="nl-NL" sz="1400" kern="1200" noProof="0" err="1">
                    <a:solidFill>
                      <a:schemeClr val="tx1"/>
                    </a:solidFill>
                    <a:latin typeface="+mn-lt"/>
                    <a:ea typeface="+mn-ea"/>
                    <a:cs typeface="+mn-cs"/>
                  </a:rPr>
                  <a:t>pt</a:t>
                </a:r>
                <a:r>
                  <a:rPr lang="nl-NL" sz="1400" kern="1200" noProof="0">
                    <a:solidFill>
                      <a:schemeClr val="tx1"/>
                    </a:solidFill>
                    <a:latin typeface="+mn-lt"/>
                    <a:ea typeface="+mn-ea"/>
                    <a:cs typeface="+mn-cs"/>
                  </a:rPr>
                  <a:t>.)</a:t>
                </a:r>
              </a:p>
            </p:txBody>
          </p:sp>
          <p:sp>
            <p:nvSpPr>
              <p:cNvPr id="146" name="Ovaal 145"/>
              <p:cNvSpPr/>
              <p:nvPr userDrawn="1"/>
            </p:nvSpPr>
            <p:spPr>
              <a:xfrm>
                <a:off x="-3092517" y="988213"/>
                <a:ext cx="327539" cy="37789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noProof="0">
                    <a:solidFill>
                      <a:schemeClr val="bg1"/>
                    </a:solidFill>
                  </a:rPr>
                  <a:t>3</a:t>
                </a:r>
              </a:p>
            </p:txBody>
          </p:sp>
          <p:sp>
            <p:nvSpPr>
              <p:cNvPr id="147" name="Ovaal 146"/>
              <p:cNvSpPr/>
              <p:nvPr userDrawn="1"/>
            </p:nvSpPr>
            <p:spPr>
              <a:xfrm>
                <a:off x="-3092517" y="1517803"/>
                <a:ext cx="327539" cy="37789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noProof="0">
                    <a:solidFill>
                      <a:schemeClr val="bg1"/>
                    </a:solidFill>
                  </a:rPr>
                  <a:t>4</a:t>
                </a:r>
              </a:p>
            </p:txBody>
          </p:sp>
          <p:sp>
            <p:nvSpPr>
              <p:cNvPr id="148" name="Ovaal 147"/>
              <p:cNvSpPr/>
              <p:nvPr userDrawn="1"/>
            </p:nvSpPr>
            <p:spPr>
              <a:xfrm>
                <a:off x="-3092517" y="2047394"/>
                <a:ext cx="327539" cy="37789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noProof="0">
                    <a:solidFill>
                      <a:schemeClr val="bg1"/>
                    </a:solidFill>
                  </a:rPr>
                  <a:t>5</a:t>
                </a:r>
              </a:p>
            </p:txBody>
          </p:sp>
          <p:sp>
            <p:nvSpPr>
              <p:cNvPr id="149" name="Textfield placeholder"/>
              <p:cNvSpPr txBox="1">
                <a:spLocks/>
              </p:cNvSpPr>
              <p:nvPr userDrawn="1"/>
            </p:nvSpPr>
            <p:spPr>
              <a:xfrm>
                <a:off x="-2658624" y="1559780"/>
                <a:ext cx="2702813" cy="293940"/>
              </a:xfrm>
              <a:prstGeom prst="rect">
                <a:avLst/>
              </a:prstGeom>
            </p:spPr>
            <p:txBody>
              <a:bodyPr vert="horz" lIns="0" tIns="0" rIns="0" bIns="0" rtlCol="0" anchor="ctr">
                <a:noAutofit/>
              </a:bodyPr>
              <a:lstStyle>
                <a:lvl1pPr marL="0" indent="0" algn="l" defTabSz="1087016" rtl="0" eaLnBrk="1" latinLnBrk="0" hangingPunct="1">
                  <a:lnSpc>
                    <a:spcPts val="1800"/>
                  </a:lnSpc>
                  <a:spcBef>
                    <a:spcPts val="400"/>
                  </a:spcBef>
                  <a:spcAft>
                    <a:spcPts val="400"/>
                  </a:spcAft>
                  <a:buSzPct val="80000"/>
                  <a:buFont typeface="Wingdings" pitchFamily="2" charset="2"/>
                  <a:buNone/>
                  <a:defRPr sz="1600" b="0" kern="1200">
                    <a:solidFill>
                      <a:schemeClr val="tx1"/>
                    </a:solidFill>
                    <a:latin typeface="+mn-lt"/>
                    <a:ea typeface="+mn-ea"/>
                    <a:cs typeface="+mn-cs"/>
                  </a:defRPr>
                </a:lvl1pPr>
                <a:lvl2pPr marL="228600" indent="-228600" algn="l" defTabSz="1087016" rtl="0" eaLnBrk="1" latinLnBrk="0" hangingPunct="1">
                  <a:lnSpc>
                    <a:spcPts val="1800"/>
                  </a:lnSpc>
                  <a:spcBef>
                    <a:spcPts val="400"/>
                  </a:spcBef>
                  <a:spcAft>
                    <a:spcPts val="400"/>
                  </a:spcAft>
                  <a:buClr>
                    <a:schemeClr val="tx2"/>
                  </a:buClr>
                  <a:buSzPct val="80000"/>
                  <a:buFontTx/>
                  <a:buBlip>
                    <a:blip r:embed="rId5"/>
                  </a:buBlip>
                  <a:tabLst/>
                  <a:defRPr sz="1600" kern="1200">
                    <a:solidFill>
                      <a:schemeClr val="tx1"/>
                    </a:solidFill>
                    <a:latin typeface="+mn-lt"/>
                    <a:ea typeface="+mn-ea"/>
                    <a:cs typeface="+mn-cs"/>
                  </a:defRPr>
                </a:lvl2pPr>
                <a:lvl3pPr marL="396875" indent="-160338" algn="l" defTabSz="1087016" rtl="0" eaLnBrk="1" latinLnBrk="0" hangingPunct="1">
                  <a:lnSpc>
                    <a:spcPts val="1600"/>
                  </a:lnSpc>
                  <a:spcBef>
                    <a:spcPts val="200"/>
                  </a:spcBef>
                  <a:spcAft>
                    <a:spcPts val="200"/>
                  </a:spcAft>
                  <a:buClr>
                    <a:schemeClr val="tx2"/>
                  </a:buClr>
                  <a:buFont typeface="Trebuchet MS" pitchFamily="34" charset="0"/>
                  <a:buChar char="−"/>
                  <a:defRPr sz="1400" kern="1200">
                    <a:solidFill>
                      <a:schemeClr val="tx1"/>
                    </a:solidFill>
                    <a:latin typeface="+mn-lt"/>
                    <a:ea typeface="+mn-ea"/>
                    <a:cs typeface="+mn-cs"/>
                  </a:defRPr>
                </a:lvl3pPr>
                <a:lvl4pPr marL="0" indent="0" algn="l" defTabSz="1087016" rtl="0" eaLnBrk="1" latinLnBrk="0" hangingPunct="1">
                  <a:lnSpc>
                    <a:spcPts val="1800"/>
                  </a:lnSpc>
                  <a:spcBef>
                    <a:spcPts val="400"/>
                  </a:spcBef>
                  <a:spcAft>
                    <a:spcPts val="400"/>
                  </a:spcAft>
                  <a:buFont typeface="Wingdings" pitchFamily="2" charset="2"/>
                  <a:buNone/>
                  <a:defRPr sz="1600" b="1" kern="1200">
                    <a:solidFill>
                      <a:schemeClr val="tx1"/>
                    </a:solidFill>
                    <a:latin typeface="+mn-lt"/>
                    <a:ea typeface="+mn-ea"/>
                    <a:cs typeface="+mn-cs"/>
                  </a:defRPr>
                </a:lvl4pPr>
                <a:lvl5pPr marL="0" indent="0" algn="l" defTabSz="1087016" rtl="0" eaLnBrk="1" latinLnBrk="0" hangingPunct="1">
                  <a:lnSpc>
                    <a:spcPts val="3800"/>
                  </a:lnSpc>
                  <a:spcBef>
                    <a:spcPts val="1200"/>
                  </a:spcBef>
                  <a:spcAft>
                    <a:spcPts val="400"/>
                  </a:spcAft>
                  <a:buFont typeface="Wingdings" pitchFamily="2" charset="2"/>
                  <a:buNone/>
                  <a:defRPr sz="1600" b="1" kern="1200" baseline="0">
                    <a:solidFill>
                      <a:schemeClr val="tx2"/>
                    </a:solidFill>
                    <a:latin typeface="+mn-lt"/>
                    <a:ea typeface="+mn-ea"/>
                    <a:cs typeface="+mn-cs"/>
                  </a:defRPr>
                </a:lvl5pPr>
                <a:lvl6pPr marL="0" indent="0" algn="l" defTabSz="1087016" rtl="0" eaLnBrk="1" latinLnBrk="0" hangingPunct="1">
                  <a:lnSpc>
                    <a:spcPct val="250000"/>
                  </a:lnSpc>
                  <a:spcBef>
                    <a:spcPts val="0"/>
                  </a:spcBef>
                  <a:spcAft>
                    <a:spcPts val="0"/>
                  </a:spcAft>
                  <a:buFont typeface="Arial" pitchFamily="34" charset="0"/>
                  <a:buNone/>
                  <a:defRPr sz="2000" kern="1200" cap="all" baseline="0">
                    <a:solidFill>
                      <a:schemeClr val="tx1">
                        <a:lumMod val="75000"/>
                        <a:lumOff val="25000"/>
                      </a:schemeClr>
                    </a:solidFill>
                    <a:latin typeface="+mn-lt"/>
                    <a:ea typeface="+mn-ea"/>
                    <a:cs typeface="+mn-cs"/>
                  </a:defRPr>
                </a:lvl6pPr>
                <a:lvl7pPr marL="3532800"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76308"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19815"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449263" lvl="1" indent="-184150" algn="l" defTabSz="914400" rtl="0" eaLnBrk="1" latinLnBrk="0" hangingPunct="1">
                  <a:lnSpc>
                    <a:spcPct val="100000"/>
                  </a:lnSpc>
                  <a:spcBef>
                    <a:spcPts val="0"/>
                  </a:spcBef>
                  <a:buClr>
                    <a:schemeClr val="tx1"/>
                  </a:buClr>
                  <a:buSzPct val="100000"/>
                  <a:buFont typeface="Arial" panose="020B0604020202020204" pitchFamily="34" charset="0"/>
                  <a:buChar char="•"/>
                </a:pPr>
                <a:r>
                  <a:rPr lang="nl-NL" sz="1400" kern="1200" noProof="0" err="1">
                    <a:solidFill>
                      <a:schemeClr val="tx1"/>
                    </a:solidFill>
                    <a:latin typeface="+mn-lt"/>
                    <a:ea typeface="+mn-ea"/>
                    <a:cs typeface="+mn-cs"/>
                  </a:rPr>
                  <a:t>Bullet</a:t>
                </a:r>
                <a:r>
                  <a:rPr lang="nl-NL" sz="1400" kern="1200" noProof="0">
                    <a:solidFill>
                      <a:schemeClr val="tx1"/>
                    </a:solidFill>
                    <a:latin typeface="+mn-lt"/>
                    <a:ea typeface="+mn-ea"/>
                    <a:cs typeface="+mn-cs"/>
                  </a:rPr>
                  <a:t> (16 </a:t>
                </a:r>
                <a:r>
                  <a:rPr lang="nl-NL" sz="1400" kern="1200" noProof="0" err="1">
                    <a:solidFill>
                      <a:schemeClr val="tx1"/>
                    </a:solidFill>
                    <a:latin typeface="+mn-lt"/>
                    <a:ea typeface="+mn-ea"/>
                    <a:cs typeface="+mn-cs"/>
                  </a:rPr>
                  <a:t>pt</a:t>
                </a:r>
                <a:r>
                  <a:rPr lang="nl-NL" sz="1400" kern="1200" noProof="0">
                    <a:solidFill>
                      <a:schemeClr val="tx1"/>
                    </a:solidFill>
                    <a:latin typeface="+mn-lt"/>
                    <a:ea typeface="+mn-ea"/>
                    <a:cs typeface="+mn-cs"/>
                  </a:rPr>
                  <a:t>.)</a:t>
                </a:r>
              </a:p>
            </p:txBody>
          </p:sp>
          <p:sp>
            <p:nvSpPr>
              <p:cNvPr id="150" name="Textfield placeholder"/>
              <p:cNvSpPr txBox="1">
                <a:spLocks/>
              </p:cNvSpPr>
              <p:nvPr userDrawn="1"/>
            </p:nvSpPr>
            <p:spPr>
              <a:xfrm>
                <a:off x="-2658624" y="2089369"/>
                <a:ext cx="2702813" cy="293940"/>
              </a:xfrm>
              <a:prstGeom prst="rect">
                <a:avLst/>
              </a:prstGeom>
            </p:spPr>
            <p:txBody>
              <a:bodyPr vert="horz" lIns="0" tIns="0" rIns="0" bIns="0" rtlCol="0" anchor="ctr">
                <a:noAutofit/>
              </a:bodyPr>
              <a:lstStyle>
                <a:lvl1pPr marL="0" indent="0" algn="l" defTabSz="1087016" rtl="0" eaLnBrk="1" latinLnBrk="0" hangingPunct="1">
                  <a:lnSpc>
                    <a:spcPts val="1800"/>
                  </a:lnSpc>
                  <a:spcBef>
                    <a:spcPts val="400"/>
                  </a:spcBef>
                  <a:spcAft>
                    <a:spcPts val="400"/>
                  </a:spcAft>
                  <a:buSzPct val="80000"/>
                  <a:buFont typeface="Wingdings" pitchFamily="2" charset="2"/>
                  <a:buNone/>
                  <a:defRPr sz="1600" b="0" kern="1200">
                    <a:solidFill>
                      <a:schemeClr val="tx1"/>
                    </a:solidFill>
                    <a:latin typeface="+mn-lt"/>
                    <a:ea typeface="+mn-ea"/>
                    <a:cs typeface="+mn-cs"/>
                  </a:defRPr>
                </a:lvl1pPr>
                <a:lvl2pPr marL="228600" indent="-228600" algn="l" defTabSz="1087016" rtl="0" eaLnBrk="1" latinLnBrk="0" hangingPunct="1">
                  <a:lnSpc>
                    <a:spcPts val="1800"/>
                  </a:lnSpc>
                  <a:spcBef>
                    <a:spcPts val="400"/>
                  </a:spcBef>
                  <a:spcAft>
                    <a:spcPts val="400"/>
                  </a:spcAft>
                  <a:buClr>
                    <a:schemeClr val="tx2"/>
                  </a:buClr>
                  <a:buSzPct val="80000"/>
                  <a:buFontTx/>
                  <a:buBlip>
                    <a:blip r:embed="rId5"/>
                  </a:buBlip>
                  <a:tabLst/>
                  <a:defRPr sz="1600" kern="1200">
                    <a:solidFill>
                      <a:schemeClr val="tx1"/>
                    </a:solidFill>
                    <a:latin typeface="+mn-lt"/>
                    <a:ea typeface="+mn-ea"/>
                    <a:cs typeface="+mn-cs"/>
                  </a:defRPr>
                </a:lvl2pPr>
                <a:lvl3pPr marL="396875" indent="-160338" algn="l" defTabSz="1087016" rtl="0" eaLnBrk="1" latinLnBrk="0" hangingPunct="1">
                  <a:lnSpc>
                    <a:spcPts val="1600"/>
                  </a:lnSpc>
                  <a:spcBef>
                    <a:spcPts val="200"/>
                  </a:spcBef>
                  <a:spcAft>
                    <a:spcPts val="200"/>
                  </a:spcAft>
                  <a:buClr>
                    <a:schemeClr val="tx2"/>
                  </a:buClr>
                  <a:buFont typeface="Trebuchet MS" pitchFamily="34" charset="0"/>
                  <a:buChar char="−"/>
                  <a:defRPr sz="1400" kern="1200">
                    <a:solidFill>
                      <a:schemeClr val="tx1"/>
                    </a:solidFill>
                    <a:latin typeface="+mn-lt"/>
                    <a:ea typeface="+mn-ea"/>
                    <a:cs typeface="+mn-cs"/>
                  </a:defRPr>
                </a:lvl3pPr>
                <a:lvl4pPr marL="0" indent="0" algn="l" defTabSz="1087016" rtl="0" eaLnBrk="1" latinLnBrk="0" hangingPunct="1">
                  <a:lnSpc>
                    <a:spcPts val="1800"/>
                  </a:lnSpc>
                  <a:spcBef>
                    <a:spcPts val="400"/>
                  </a:spcBef>
                  <a:spcAft>
                    <a:spcPts val="400"/>
                  </a:spcAft>
                  <a:buFont typeface="Wingdings" pitchFamily="2" charset="2"/>
                  <a:buNone/>
                  <a:defRPr sz="1600" b="1" kern="1200">
                    <a:solidFill>
                      <a:schemeClr val="tx1"/>
                    </a:solidFill>
                    <a:latin typeface="+mn-lt"/>
                    <a:ea typeface="+mn-ea"/>
                    <a:cs typeface="+mn-cs"/>
                  </a:defRPr>
                </a:lvl4pPr>
                <a:lvl5pPr marL="0" indent="0" algn="l" defTabSz="1087016" rtl="0" eaLnBrk="1" latinLnBrk="0" hangingPunct="1">
                  <a:lnSpc>
                    <a:spcPts val="3800"/>
                  </a:lnSpc>
                  <a:spcBef>
                    <a:spcPts val="1200"/>
                  </a:spcBef>
                  <a:spcAft>
                    <a:spcPts val="400"/>
                  </a:spcAft>
                  <a:buFont typeface="Wingdings" pitchFamily="2" charset="2"/>
                  <a:buNone/>
                  <a:defRPr sz="1600" b="1" kern="1200" baseline="0">
                    <a:solidFill>
                      <a:schemeClr val="tx2"/>
                    </a:solidFill>
                    <a:latin typeface="+mn-lt"/>
                    <a:ea typeface="+mn-ea"/>
                    <a:cs typeface="+mn-cs"/>
                  </a:defRPr>
                </a:lvl5pPr>
                <a:lvl6pPr marL="0" indent="0" algn="l" defTabSz="1087016" rtl="0" eaLnBrk="1" latinLnBrk="0" hangingPunct="1">
                  <a:lnSpc>
                    <a:spcPct val="250000"/>
                  </a:lnSpc>
                  <a:spcBef>
                    <a:spcPts val="0"/>
                  </a:spcBef>
                  <a:spcAft>
                    <a:spcPts val="0"/>
                  </a:spcAft>
                  <a:buFont typeface="Arial" pitchFamily="34" charset="0"/>
                  <a:buNone/>
                  <a:defRPr sz="2000" kern="1200" cap="all" baseline="0">
                    <a:solidFill>
                      <a:schemeClr val="tx1">
                        <a:lumMod val="75000"/>
                        <a:lumOff val="25000"/>
                      </a:schemeClr>
                    </a:solidFill>
                    <a:latin typeface="+mn-lt"/>
                    <a:ea typeface="+mn-ea"/>
                    <a:cs typeface="+mn-cs"/>
                  </a:defRPr>
                </a:lvl6pPr>
                <a:lvl7pPr marL="3532800"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76308"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19815"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625475" lvl="2" indent="-176213" algn="l" defTabSz="914400" rtl="0" eaLnBrk="1" latinLnBrk="0" hangingPunct="1">
                  <a:lnSpc>
                    <a:spcPct val="100000"/>
                  </a:lnSpc>
                  <a:spcBef>
                    <a:spcPts val="0"/>
                  </a:spcBef>
                  <a:spcAft>
                    <a:spcPts val="600"/>
                  </a:spcAft>
                  <a:buClr>
                    <a:schemeClr val="tx1"/>
                  </a:buClr>
                  <a:buFont typeface="Arial" panose="020B0604020202020204" pitchFamily="34" charset="0"/>
                  <a:buChar char="•"/>
                  <a:tabLst>
                    <a:tab pos="4394200" algn="l"/>
                  </a:tabLst>
                </a:pPr>
                <a:r>
                  <a:rPr lang="nl-NL" sz="1400" kern="1200" noProof="0">
                    <a:solidFill>
                      <a:schemeClr val="tx1"/>
                    </a:solidFill>
                    <a:latin typeface="+mn-lt"/>
                    <a:ea typeface="+mn-ea"/>
                    <a:cs typeface="+mn-cs"/>
                  </a:rPr>
                  <a:t>Sub-</a:t>
                </a:r>
                <a:r>
                  <a:rPr lang="nl-NL" sz="1400" kern="1200" noProof="0" err="1">
                    <a:solidFill>
                      <a:schemeClr val="tx1"/>
                    </a:solidFill>
                    <a:latin typeface="+mn-lt"/>
                    <a:ea typeface="+mn-ea"/>
                    <a:cs typeface="+mn-cs"/>
                  </a:rPr>
                  <a:t>bullet</a:t>
                </a:r>
                <a:r>
                  <a:rPr lang="nl-NL" sz="1400" kern="1200" noProof="0">
                    <a:solidFill>
                      <a:schemeClr val="tx1"/>
                    </a:solidFill>
                    <a:latin typeface="+mn-lt"/>
                    <a:ea typeface="+mn-ea"/>
                    <a:cs typeface="+mn-cs"/>
                  </a:rPr>
                  <a:t> (14 </a:t>
                </a:r>
                <a:r>
                  <a:rPr lang="nl-NL" sz="1400" kern="1200" noProof="0" err="1">
                    <a:solidFill>
                      <a:schemeClr val="tx1"/>
                    </a:solidFill>
                    <a:latin typeface="+mn-lt"/>
                    <a:ea typeface="+mn-ea"/>
                    <a:cs typeface="+mn-cs"/>
                  </a:rPr>
                  <a:t>pt</a:t>
                </a:r>
                <a:r>
                  <a:rPr lang="nl-NL" sz="1400" kern="1200" noProof="0">
                    <a:solidFill>
                      <a:schemeClr val="tx1"/>
                    </a:solidFill>
                    <a:latin typeface="+mn-lt"/>
                    <a:ea typeface="+mn-ea"/>
                    <a:cs typeface="+mn-cs"/>
                  </a:rPr>
                  <a:t>.)</a:t>
                </a:r>
              </a:p>
            </p:txBody>
          </p:sp>
          <p:sp>
            <p:nvSpPr>
              <p:cNvPr id="151" name="Textfield placeholder"/>
              <p:cNvSpPr txBox="1">
                <a:spLocks/>
              </p:cNvSpPr>
              <p:nvPr userDrawn="1"/>
            </p:nvSpPr>
            <p:spPr>
              <a:xfrm>
                <a:off x="-2658624" y="-41864"/>
                <a:ext cx="2702813" cy="293940"/>
              </a:xfrm>
              <a:prstGeom prst="rect">
                <a:avLst/>
              </a:prstGeom>
            </p:spPr>
            <p:txBody>
              <a:bodyPr vert="horz" lIns="0" tIns="0" rIns="0" bIns="0" rtlCol="0" anchor="ctr">
                <a:noAutofit/>
              </a:bodyPr>
              <a:lstStyle>
                <a:lvl1pPr marL="0" indent="0" algn="l" defTabSz="1087016" rtl="0" eaLnBrk="1" latinLnBrk="0" hangingPunct="1">
                  <a:lnSpc>
                    <a:spcPts val="1800"/>
                  </a:lnSpc>
                  <a:spcBef>
                    <a:spcPts val="400"/>
                  </a:spcBef>
                  <a:spcAft>
                    <a:spcPts val="400"/>
                  </a:spcAft>
                  <a:buSzPct val="80000"/>
                  <a:buFont typeface="Wingdings" pitchFamily="2" charset="2"/>
                  <a:buNone/>
                  <a:defRPr sz="1600" b="0" kern="1200">
                    <a:solidFill>
                      <a:schemeClr val="tx1"/>
                    </a:solidFill>
                    <a:latin typeface="+mn-lt"/>
                    <a:ea typeface="+mn-ea"/>
                    <a:cs typeface="+mn-cs"/>
                  </a:defRPr>
                </a:lvl1pPr>
                <a:lvl2pPr marL="228600" indent="-228600" algn="l" defTabSz="1087016" rtl="0" eaLnBrk="1" latinLnBrk="0" hangingPunct="1">
                  <a:lnSpc>
                    <a:spcPts val="1800"/>
                  </a:lnSpc>
                  <a:spcBef>
                    <a:spcPts val="400"/>
                  </a:spcBef>
                  <a:spcAft>
                    <a:spcPts val="400"/>
                  </a:spcAft>
                  <a:buClr>
                    <a:schemeClr val="tx2"/>
                  </a:buClr>
                  <a:buSzPct val="80000"/>
                  <a:buFontTx/>
                  <a:buBlip>
                    <a:blip r:embed="rId5"/>
                  </a:buBlip>
                  <a:tabLst/>
                  <a:defRPr sz="1600" kern="1200">
                    <a:solidFill>
                      <a:schemeClr val="tx1"/>
                    </a:solidFill>
                    <a:latin typeface="+mn-lt"/>
                    <a:ea typeface="+mn-ea"/>
                    <a:cs typeface="+mn-cs"/>
                  </a:defRPr>
                </a:lvl2pPr>
                <a:lvl3pPr marL="396875" indent="-160338" algn="l" defTabSz="1087016" rtl="0" eaLnBrk="1" latinLnBrk="0" hangingPunct="1">
                  <a:lnSpc>
                    <a:spcPts val="1600"/>
                  </a:lnSpc>
                  <a:spcBef>
                    <a:spcPts val="200"/>
                  </a:spcBef>
                  <a:spcAft>
                    <a:spcPts val="200"/>
                  </a:spcAft>
                  <a:buClr>
                    <a:schemeClr val="tx2"/>
                  </a:buClr>
                  <a:buFont typeface="Trebuchet MS" pitchFamily="34" charset="0"/>
                  <a:buChar char="−"/>
                  <a:defRPr sz="1400" kern="1200">
                    <a:solidFill>
                      <a:schemeClr val="tx1"/>
                    </a:solidFill>
                    <a:latin typeface="+mn-lt"/>
                    <a:ea typeface="+mn-ea"/>
                    <a:cs typeface="+mn-cs"/>
                  </a:defRPr>
                </a:lvl3pPr>
                <a:lvl4pPr marL="0" indent="0" algn="l" defTabSz="1087016" rtl="0" eaLnBrk="1" latinLnBrk="0" hangingPunct="1">
                  <a:lnSpc>
                    <a:spcPts val="1800"/>
                  </a:lnSpc>
                  <a:spcBef>
                    <a:spcPts val="400"/>
                  </a:spcBef>
                  <a:spcAft>
                    <a:spcPts val="400"/>
                  </a:spcAft>
                  <a:buFont typeface="Wingdings" pitchFamily="2" charset="2"/>
                  <a:buNone/>
                  <a:defRPr sz="1600" b="1" kern="1200">
                    <a:solidFill>
                      <a:schemeClr val="tx1"/>
                    </a:solidFill>
                    <a:latin typeface="+mn-lt"/>
                    <a:ea typeface="+mn-ea"/>
                    <a:cs typeface="+mn-cs"/>
                  </a:defRPr>
                </a:lvl4pPr>
                <a:lvl5pPr marL="0" indent="0" algn="l" defTabSz="1087016" rtl="0" eaLnBrk="1" latinLnBrk="0" hangingPunct="1">
                  <a:lnSpc>
                    <a:spcPts val="3800"/>
                  </a:lnSpc>
                  <a:spcBef>
                    <a:spcPts val="1200"/>
                  </a:spcBef>
                  <a:spcAft>
                    <a:spcPts val="400"/>
                  </a:spcAft>
                  <a:buFont typeface="Wingdings" pitchFamily="2" charset="2"/>
                  <a:buNone/>
                  <a:defRPr sz="1600" b="1" kern="1200" baseline="0">
                    <a:solidFill>
                      <a:schemeClr val="tx2"/>
                    </a:solidFill>
                    <a:latin typeface="+mn-lt"/>
                    <a:ea typeface="+mn-ea"/>
                    <a:cs typeface="+mn-cs"/>
                  </a:defRPr>
                </a:lvl5pPr>
                <a:lvl6pPr marL="0" indent="0" algn="l" defTabSz="1087016" rtl="0" eaLnBrk="1" latinLnBrk="0" hangingPunct="1">
                  <a:lnSpc>
                    <a:spcPct val="250000"/>
                  </a:lnSpc>
                  <a:spcBef>
                    <a:spcPts val="0"/>
                  </a:spcBef>
                  <a:spcAft>
                    <a:spcPts val="0"/>
                  </a:spcAft>
                  <a:buFont typeface="Arial" pitchFamily="34" charset="0"/>
                  <a:buNone/>
                  <a:defRPr sz="2000" kern="1200" cap="all" baseline="0">
                    <a:solidFill>
                      <a:schemeClr val="tx1">
                        <a:lumMod val="75000"/>
                        <a:lumOff val="25000"/>
                      </a:schemeClr>
                    </a:solidFill>
                    <a:latin typeface="+mn-lt"/>
                    <a:ea typeface="+mn-ea"/>
                    <a:cs typeface="+mn-cs"/>
                  </a:defRPr>
                </a:lvl6pPr>
                <a:lvl7pPr marL="3532800"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76308"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19815"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r>
                  <a:rPr lang="nl-NL" sz="1400" b="1" kern="1200" noProof="0">
                    <a:solidFill>
                      <a:schemeClr val="tx1"/>
                    </a:solidFill>
                    <a:latin typeface="+mn-lt"/>
                    <a:ea typeface="+mn-ea"/>
                    <a:cs typeface="+mn-cs"/>
                  </a:rPr>
                  <a:t>Titel </a:t>
                </a:r>
                <a:r>
                  <a:rPr lang="nl-NL" sz="1400" b="1" kern="1200" noProof="0" err="1">
                    <a:solidFill>
                      <a:schemeClr val="tx1"/>
                    </a:solidFill>
                    <a:latin typeface="+mn-lt"/>
                    <a:ea typeface="+mn-ea"/>
                    <a:cs typeface="+mn-cs"/>
                  </a:rPr>
                  <a:t>bold</a:t>
                </a:r>
                <a:r>
                  <a:rPr lang="nl-NL" sz="1400" b="1" kern="1200" noProof="0">
                    <a:solidFill>
                      <a:schemeClr val="tx1"/>
                    </a:solidFill>
                    <a:latin typeface="+mn-lt"/>
                    <a:ea typeface="+mn-ea"/>
                    <a:cs typeface="+mn-cs"/>
                  </a:rPr>
                  <a:t> (32 </a:t>
                </a:r>
                <a:r>
                  <a:rPr lang="nl-NL" sz="1400" b="1" kern="1200" noProof="0" err="1">
                    <a:solidFill>
                      <a:schemeClr val="tx1"/>
                    </a:solidFill>
                    <a:latin typeface="+mn-lt"/>
                    <a:ea typeface="+mn-ea"/>
                    <a:cs typeface="+mn-cs"/>
                  </a:rPr>
                  <a:t>pt</a:t>
                </a:r>
                <a:r>
                  <a:rPr lang="nl-NL" sz="1400" b="1" kern="1200" noProof="0">
                    <a:solidFill>
                      <a:schemeClr val="tx1"/>
                    </a:solidFill>
                    <a:latin typeface="+mn-lt"/>
                    <a:ea typeface="+mn-ea"/>
                    <a:cs typeface="+mn-cs"/>
                  </a:rPr>
                  <a:t>.)</a:t>
                </a:r>
              </a:p>
            </p:txBody>
          </p:sp>
          <p:sp>
            <p:nvSpPr>
              <p:cNvPr id="152" name="Ovaal 151"/>
              <p:cNvSpPr/>
              <p:nvPr userDrawn="1"/>
            </p:nvSpPr>
            <p:spPr>
              <a:xfrm>
                <a:off x="-3092517" y="-83840"/>
                <a:ext cx="327539" cy="37789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noProof="0">
                    <a:solidFill>
                      <a:schemeClr val="bg1"/>
                    </a:solidFill>
                  </a:rPr>
                  <a:t>1</a:t>
                </a:r>
              </a:p>
            </p:txBody>
          </p:sp>
          <p:sp>
            <p:nvSpPr>
              <p:cNvPr id="153" name="Ovaal 152"/>
              <p:cNvSpPr/>
              <p:nvPr userDrawn="1"/>
            </p:nvSpPr>
            <p:spPr>
              <a:xfrm>
                <a:off x="-3092517" y="445750"/>
                <a:ext cx="327539" cy="37789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noProof="0">
                    <a:solidFill>
                      <a:schemeClr val="bg1"/>
                    </a:solidFill>
                  </a:rPr>
                  <a:t>2</a:t>
                </a:r>
              </a:p>
            </p:txBody>
          </p:sp>
          <p:sp>
            <p:nvSpPr>
              <p:cNvPr id="154" name="Textfield placeholder"/>
              <p:cNvSpPr txBox="1">
                <a:spLocks/>
              </p:cNvSpPr>
              <p:nvPr userDrawn="1"/>
            </p:nvSpPr>
            <p:spPr>
              <a:xfrm>
                <a:off x="-2658624" y="487727"/>
                <a:ext cx="2702813" cy="293940"/>
              </a:xfrm>
              <a:prstGeom prst="rect">
                <a:avLst/>
              </a:prstGeom>
            </p:spPr>
            <p:txBody>
              <a:bodyPr vert="horz" lIns="0" tIns="0" rIns="0" bIns="0" rtlCol="0" anchor="ctr">
                <a:noAutofit/>
              </a:bodyPr>
              <a:lstStyle>
                <a:lvl1pPr marL="0" indent="0" algn="l" defTabSz="1087016" rtl="0" eaLnBrk="1" latinLnBrk="0" hangingPunct="1">
                  <a:lnSpc>
                    <a:spcPts val="1800"/>
                  </a:lnSpc>
                  <a:spcBef>
                    <a:spcPts val="400"/>
                  </a:spcBef>
                  <a:spcAft>
                    <a:spcPts val="400"/>
                  </a:spcAft>
                  <a:buSzPct val="80000"/>
                  <a:buFont typeface="Wingdings" pitchFamily="2" charset="2"/>
                  <a:buNone/>
                  <a:defRPr sz="1600" b="0" kern="1200">
                    <a:solidFill>
                      <a:schemeClr val="tx1"/>
                    </a:solidFill>
                    <a:latin typeface="+mn-lt"/>
                    <a:ea typeface="+mn-ea"/>
                    <a:cs typeface="+mn-cs"/>
                  </a:defRPr>
                </a:lvl1pPr>
                <a:lvl2pPr marL="228600" indent="-228600" algn="l" defTabSz="1087016" rtl="0" eaLnBrk="1" latinLnBrk="0" hangingPunct="1">
                  <a:lnSpc>
                    <a:spcPts val="1800"/>
                  </a:lnSpc>
                  <a:spcBef>
                    <a:spcPts val="400"/>
                  </a:spcBef>
                  <a:spcAft>
                    <a:spcPts val="400"/>
                  </a:spcAft>
                  <a:buClr>
                    <a:schemeClr val="tx2"/>
                  </a:buClr>
                  <a:buSzPct val="80000"/>
                  <a:buFontTx/>
                  <a:buBlip>
                    <a:blip r:embed="rId5"/>
                  </a:buBlip>
                  <a:tabLst/>
                  <a:defRPr sz="1600" kern="1200">
                    <a:solidFill>
                      <a:schemeClr val="tx1"/>
                    </a:solidFill>
                    <a:latin typeface="+mn-lt"/>
                    <a:ea typeface="+mn-ea"/>
                    <a:cs typeface="+mn-cs"/>
                  </a:defRPr>
                </a:lvl2pPr>
                <a:lvl3pPr marL="396875" indent="-160338" algn="l" defTabSz="1087016" rtl="0" eaLnBrk="1" latinLnBrk="0" hangingPunct="1">
                  <a:lnSpc>
                    <a:spcPts val="1600"/>
                  </a:lnSpc>
                  <a:spcBef>
                    <a:spcPts val="200"/>
                  </a:spcBef>
                  <a:spcAft>
                    <a:spcPts val="200"/>
                  </a:spcAft>
                  <a:buClr>
                    <a:schemeClr val="tx2"/>
                  </a:buClr>
                  <a:buFont typeface="Trebuchet MS" pitchFamily="34" charset="0"/>
                  <a:buChar char="−"/>
                  <a:defRPr sz="1400" kern="1200">
                    <a:solidFill>
                      <a:schemeClr val="tx1"/>
                    </a:solidFill>
                    <a:latin typeface="+mn-lt"/>
                    <a:ea typeface="+mn-ea"/>
                    <a:cs typeface="+mn-cs"/>
                  </a:defRPr>
                </a:lvl3pPr>
                <a:lvl4pPr marL="0" indent="0" algn="l" defTabSz="1087016" rtl="0" eaLnBrk="1" latinLnBrk="0" hangingPunct="1">
                  <a:lnSpc>
                    <a:spcPts val="1800"/>
                  </a:lnSpc>
                  <a:spcBef>
                    <a:spcPts val="400"/>
                  </a:spcBef>
                  <a:spcAft>
                    <a:spcPts val="400"/>
                  </a:spcAft>
                  <a:buFont typeface="Wingdings" pitchFamily="2" charset="2"/>
                  <a:buNone/>
                  <a:defRPr sz="1600" b="1" kern="1200">
                    <a:solidFill>
                      <a:schemeClr val="tx1"/>
                    </a:solidFill>
                    <a:latin typeface="+mn-lt"/>
                    <a:ea typeface="+mn-ea"/>
                    <a:cs typeface="+mn-cs"/>
                  </a:defRPr>
                </a:lvl4pPr>
                <a:lvl5pPr marL="0" indent="0" algn="l" defTabSz="1087016" rtl="0" eaLnBrk="1" latinLnBrk="0" hangingPunct="1">
                  <a:lnSpc>
                    <a:spcPts val="3800"/>
                  </a:lnSpc>
                  <a:spcBef>
                    <a:spcPts val="1200"/>
                  </a:spcBef>
                  <a:spcAft>
                    <a:spcPts val="400"/>
                  </a:spcAft>
                  <a:buFont typeface="Wingdings" pitchFamily="2" charset="2"/>
                  <a:buNone/>
                  <a:defRPr sz="1600" b="1" kern="1200" baseline="0">
                    <a:solidFill>
                      <a:schemeClr val="tx2"/>
                    </a:solidFill>
                    <a:latin typeface="+mn-lt"/>
                    <a:ea typeface="+mn-ea"/>
                    <a:cs typeface="+mn-cs"/>
                  </a:defRPr>
                </a:lvl5pPr>
                <a:lvl6pPr marL="0" indent="0" algn="l" defTabSz="1087016" rtl="0" eaLnBrk="1" latinLnBrk="0" hangingPunct="1">
                  <a:lnSpc>
                    <a:spcPct val="250000"/>
                  </a:lnSpc>
                  <a:spcBef>
                    <a:spcPts val="0"/>
                  </a:spcBef>
                  <a:spcAft>
                    <a:spcPts val="0"/>
                  </a:spcAft>
                  <a:buFont typeface="Arial" pitchFamily="34" charset="0"/>
                  <a:buNone/>
                  <a:defRPr sz="2000" kern="1200" cap="all" baseline="0">
                    <a:solidFill>
                      <a:schemeClr val="tx1">
                        <a:lumMod val="75000"/>
                        <a:lumOff val="25000"/>
                      </a:schemeClr>
                    </a:solidFill>
                    <a:latin typeface="+mn-lt"/>
                    <a:ea typeface="+mn-ea"/>
                    <a:cs typeface="+mn-cs"/>
                  </a:defRPr>
                </a:lvl6pPr>
                <a:lvl7pPr marL="3532800"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76308"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19815"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36513" lvl="0" indent="0" algn="l" defTabSz="914400" rtl="0" eaLnBrk="1" latinLnBrk="0" hangingPunct="1">
                  <a:lnSpc>
                    <a:spcPct val="100000"/>
                  </a:lnSpc>
                  <a:spcBef>
                    <a:spcPts val="0"/>
                  </a:spcBef>
                  <a:buClr>
                    <a:schemeClr val="tx1"/>
                  </a:buClr>
                  <a:buSzPct val="100000"/>
                  <a:buFont typeface="Arial" panose="020B0604020202020204" pitchFamily="34" charset="0"/>
                  <a:buNone/>
                </a:pPr>
                <a:r>
                  <a:rPr lang="nl-NL" sz="1400" kern="1200" noProof="0">
                    <a:solidFill>
                      <a:schemeClr val="tx1"/>
                    </a:solidFill>
                    <a:latin typeface="+mn-lt"/>
                    <a:ea typeface="+mn-ea"/>
                    <a:cs typeface="+mn-cs"/>
                  </a:rPr>
                  <a:t>Subtitel (16 </a:t>
                </a:r>
                <a:r>
                  <a:rPr lang="nl-NL" sz="1400" kern="1200" noProof="0" err="1">
                    <a:solidFill>
                      <a:schemeClr val="tx1"/>
                    </a:solidFill>
                    <a:latin typeface="+mn-lt"/>
                    <a:ea typeface="+mn-ea"/>
                    <a:cs typeface="+mn-cs"/>
                  </a:rPr>
                  <a:t>pt</a:t>
                </a:r>
                <a:r>
                  <a:rPr lang="nl-NL" sz="1400" kern="1200" noProof="0">
                    <a:solidFill>
                      <a:schemeClr val="tx1"/>
                    </a:solidFill>
                    <a:latin typeface="+mn-lt"/>
                    <a:ea typeface="+mn-ea"/>
                    <a:cs typeface="+mn-cs"/>
                  </a:rPr>
                  <a:t>.)</a:t>
                </a:r>
              </a:p>
            </p:txBody>
          </p:sp>
        </p:grpSp>
        <p:cxnSp>
          <p:nvCxnSpPr>
            <p:cNvPr id="143" name="Rechte verbindingslijn 142"/>
            <p:cNvCxnSpPr/>
            <p:nvPr userDrawn="1"/>
          </p:nvCxnSpPr>
          <p:spPr>
            <a:xfrm>
              <a:off x="8427776" y="4654945"/>
              <a:ext cx="2232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4" name="Rechte verbindingslijn 143"/>
            <p:cNvCxnSpPr/>
            <p:nvPr userDrawn="1"/>
          </p:nvCxnSpPr>
          <p:spPr>
            <a:xfrm>
              <a:off x="8427776" y="6496303"/>
              <a:ext cx="2232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4" name="Footer Placeholder 4"/>
          <p:cNvSpPr>
            <a:spLocks noGrp="1"/>
          </p:cNvSpPr>
          <p:nvPr userDrawn="1">
            <p:ph type="ftr" sz="quarter" idx="3"/>
          </p:nvPr>
        </p:nvSpPr>
        <p:spPr>
          <a:xfrm>
            <a:off x="3793960" y="6387336"/>
            <a:ext cx="4719051" cy="230832"/>
          </a:xfrm>
          <a:prstGeom prst="rect">
            <a:avLst/>
          </a:prstGeom>
        </p:spPr>
        <p:txBody>
          <a:bodyPr vert="horz" wrap="square" lIns="0" tIns="45720" rIns="91440" bIns="45720" rtlCol="0" anchor="ctr">
            <a:spAutoFit/>
          </a:bodyPr>
          <a:lstStyle>
            <a:lvl1pPr algn="ctr">
              <a:defRPr sz="900">
                <a:solidFill>
                  <a:schemeClr val="tx1"/>
                </a:solidFill>
              </a:defRPr>
            </a:lvl1pPr>
          </a:lstStyle>
          <a:p>
            <a:endParaRPr lang="nl-NL"/>
          </a:p>
        </p:txBody>
      </p:sp>
      <p:sp>
        <p:nvSpPr>
          <p:cNvPr id="45" name="Slide Number Placeholder 5"/>
          <p:cNvSpPr>
            <a:spLocks noGrp="1"/>
          </p:cNvSpPr>
          <p:nvPr userDrawn="1">
            <p:ph type="sldNum" sz="quarter" idx="4"/>
          </p:nvPr>
        </p:nvSpPr>
        <p:spPr>
          <a:xfrm>
            <a:off x="502654" y="6387336"/>
            <a:ext cx="566821" cy="230832"/>
          </a:xfrm>
          <a:prstGeom prst="rect">
            <a:avLst/>
          </a:prstGeom>
        </p:spPr>
        <p:txBody>
          <a:bodyPr vert="horz" lIns="91440" tIns="45720" rIns="91440" bIns="45720" rtlCol="0" anchor="ctr">
            <a:spAutoFit/>
          </a:bodyPr>
          <a:lstStyle>
            <a:lvl1pPr algn="l">
              <a:defRPr sz="900" b="1">
                <a:solidFill>
                  <a:schemeClr val="tx1"/>
                </a:solidFill>
              </a:defRPr>
            </a:lvl1pPr>
          </a:lstStyle>
          <a:p>
            <a:fld id="{8A87A398-2B52-41CE-AD18-FB681F1DBEA6}" type="slidenum">
              <a:rPr lang="nl-NL" smtClean="0"/>
              <a:pPr/>
              <a:t>‹#›</a:t>
            </a:fld>
            <a:endParaRPr lang="nl-NL"/>
          </a:p>
        </p:txBody>
      </p:sp>
    </p:spTree>
    <p:extLst>
      <p:ext uri="{BB962C8B-B14F-4D97-AF65-F5344CB8AC3E}">
        <p14:creationId xmlns:p14="http://schemas.microsoft.com/office/powerpoint/2010/main" val="33371372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nhoud van twee - cyaan">
    <p:spTree>
      <p:nvGrpSpPr>
        <p:cNvPr id="1" name=""/>
        <p:cNvGrpSpPr/>
        <p:nvPr/>
      </p:nvGrpSpPr>
      <p:grpSpPr>
        <a:xfrm>
          <a:off x="0" y="0"/>
          <a:ext cx="0" cy="0"/>
          <a:chOff x="0" y="0"/>
          <a:chExt cx="0" cy="0"/>
        </a:xfrm>
      </p:grpSpPr>
      <p:grpSp>
        <p:nvGrpSpPr>
          <p:cNvPr id="10" name="Groep 9"/>
          <p:cNvGrpSpPr/>
          <p:nvPr userDrawn="1"/>
        </p:nvGrpSpPr>
        <p:grpSpPr>
          <a:xfrm>
            <a:off x="8026593" y="1542429"/>
            <a:ext cx="3609281" cy="4466381"/>
            <a:chOff x="6014916" y="1922985"/>
            <a:chExt cx="2706961" cy="4466381"/>
          </a:xfrm>
          <a:solidFill>
            <a:schemeClr val="accent6"/>
          </a:solidFill>
        </p:grpSpPr>
        <p:sp>
          <p:nvSpPr>
            <p:cNvPr id="11" name="Vrije vorm 10"/>
            <p:cNvSpPr/>
            <p:nvPr/>
          </p:nvSpPr>
          <p:spPr>
            <a:xfrm>
              <a:off x="8377238" y="1922985"/>
              <a:ext cx="344639" cy="337506"/>
            </a:xfrm>
            <a:custGeom>
              <a:avLst/>
              <a:gdLst>
                <a:gd name="connsiteX0" fmla="*/ 2570319 w 2607128"/>
                <a:gd name="connsiteY0" fmla="*/ 95 h 279788"/>
                <a:gd name="connsiteX1" fmla="*/ 2607128 w 2607128"/>
                <a:gd name="connsiteY1" fmla="*/ 76704 h 279788"/>
                <a:gd name="connsiteX2" fmla="*/ 2607128 w 2607128"/>
                <a:gd name="connsiteY2" fmla="*/ 279788 h 279788"/>
                <a:gd name="connsiteX3" fmla="*/ 2604208 w 2607128"/>
                <a:gd name="connsiteY3" fmla="*/ 265325 h 279788"/>
                <a:gd name="connsiteX4" fmla="*/ 2478272 w 2607128"/>
                <a:gd name="connsiteY4" fmla="*/ 181849 h 279788"/>
                <a:gd name="connsiteX5" fmla="*/ 0 w 2607128"/>
                <a:gd name="connsiteY5" fmla="*/ 181849 h 279788"/>
                <a:gd name="connsiteX6" fmla="*/ 24501 w 2607128"/>
                <a:gd name="connsiteY6" fmla="*/ 176943 h 279788"/>
                <a:gd name="connsiteX7" fmla="*/ 2279937 w 2607128"/>
                <a:gd name="connsiteY7" fmla="*/ 176943 h 279788"/>
                <a:gd name="connsiteX8" fmla="*/ 2404269 w 2607128"/>
                <a:gd name="connsiteY8" fmla="*/ 111570 h 279788"/>
                <a:gd name="connsiteX9" fmla="*/ 2563503 w 2607128"/>
                <a:gd name="connsiteY9" fmla="*/ 436 h 279788"/>
                <a:gd name="connsiteX10" fmla="*/ 2570319 w 2607128"/>
                <a:gd name="connsiteY10" fmla="*/ 95 h 279788"/>
                <a:gd name="connsiteX0" fmla="*/ 2570319 w 2607128"/>
                <a:gd name="connsiteY0" fmla="*/ 95 h 279788"/>
                <a:gd name="connsiteX1" fmla="*/ 2607128 w 2607128"/>
                <a:gd name="connsiteY1" fmla="*/ 76704 h 279788"/>
                <a:gd name="connsiteX2" fmla="*/ 2607128 w 2607128"/>
                <a:gd name="connsiteY2" fmla="*/ 279788 h 279788"/>
                <a:gd name="connsiteX3" fmla="*/ 2604208 w 2607128"/>
                <a:gd name="connsiteY3" fmla="*/ 265325 h 279788"/>
                <a:gd name="connsiteX4" fmla="*/ 2478272 w 2607128"/>
                <a:gd name="connsiteY4" fmla="*/ 181849 h 279788"/>
                <a:gd name="connsiteX5" fmla="*/ 0 w 2607128"/>
                <a:gd name="connsiteY5" fmla="*/ 181849 h 279788"/>
                <a:gd name="connsiteX6" fmla="*/ 24501 w 2607128"/>
                <a:gd name="connsiteY6" fmla="*/ 176943 h 279788"/>
                <a:gd name="connsiteX7" fmla="*/ 2264946 w 2607128"/>
                <a:gd name="connsiteY7" fmla="*/ 181940 h 279788"/>
                <a:gd name="connsiteX8" fmla="*/ 2404269 w 2607128"/>
                <a:gd name="connsiteY8" fmla="*/ 111570 h 279788"/>
                <a:gd name="connsiteX9" fmla="*/ 2563503 w 2607128"/>
                <a:gd name="connsiteY9" fmla="*/ 436 h 279788"/>
                <a:gd name="connsiteX10" fmla="*/ 2570319 w 2607128"/>
                <a:gd name="connsiteY10" fmla="*/ 95 h 279788"/>
                <a:gd name="connsiteX0" fmla="*/ 2570319 w 2607128"/>
                <a:gd name="connsiteY0" fmla="*/ 95 h 279788"/>
                <a:gd name="connsiteX1" fmla="*/ 2607128 w 2607128"/>
                <a:gd name="connsiteY1" fmla="*/ 76704 h 279788"/>
                <a:gd name="connsiteX2" fmla="*/ 2607128 w 2607128"/>
                <a:gd name="connsiteY2" fmla="*/ 279788 h 279788"/>
                <a:gd name="connsiteX3" fmla="*/ 2604208 w 2607128"/>
                <a:gd name="connsiteY3" fmla="*/ 265325 h 279788"/>
                <a:gd name="connsiteX4" fmla="*/ 2478272 w 2607128"/>
                <a:gd name="connsiteY4" fmla="*/ 181849 h 279788"/>
                <a:gd name="connsiteX5" fmla="*/ 0 w 2607128"/>
                <a:gd name="connsiteY5" fmla="*/ 181849 h 279788"/>
                <a:gd name="connsiteX6" fmla="*/ 2264946 w 2607128"/>
                <a:gd name="connsiteY6" fmla="*/ 181940 h 279788"/>
                <a:gd name="connsiteX7" fmla="*/ 2404269 w 2607128"/>
                <a:gd name="connsiteY7" fmla="*/ 111570 h 279788"/>
                <a:gd name="connsiteX8" fmla="*/ 2563503 w 2607128"/>
                <a:gd name="connsiteY8" fmla="*/ 436 h 279788"/>
                <a:gd name="connsiteX9" fmla="*/ 2570319 w 2607128"/>
                <a:gd name="connsiteY9" fmla="*/ 95 h 279788"/>
                <a:gd name="connsiteX0" fmla="*/ 305373 w 342182"/>
                <a:gd name="connsiteY0" fmla="*/ 95 h 279788"/>
                <a:gd name="connsiteX1" fmla="*/ 342182 w 342182"/>
                <a:gd name="connsiteY1" fmla="*/ 76704 h 279788"/>
                <a:gd name="connsiteX2" fmla="*/ 342182 w 342182"/>
                <a:gd name="connsiteY2" fmla="*/ 279788 h 279788"/>
                <a:gd name="connsiteX3" fmla="*/ 339262 w 342182"/>
                <a:gd name="connsiteY3" fmla="*/ 265325 h 279788"/>
                <a:gd name="connsiteX4" fmla="*/ 213326 w 342182"/>
                <a:gd name="connsiteY4" fmla="*/ 181849 h 279788"/>
                <a:gd name="connsiteX5" fmla="*/ 0 w 342182"/>
                <a:gd name="connsiteY5" fmla="*/ 181940 h 279788"/>
                <a:gd name="connsiteX6" fmla="*/ 139323 w 342182"/>
                <a:gd name="connsiteY6" fmla="*/ 111570 h 279788"/>
                <a:gd name="connsiteX7" fmla="*/ 298557 w 342182"/>
                <a:gd name="connsiteY7" fmla="*/ 436 h 279788"/>
                <a:gd name="connsiteX8" fmla="*/ 305373 w 342182"/>
                <a:gd name="connsiteY8" fmla="*/ 95 h 279788"/>
                <a:gd name="connsiteX0" fmla="*/ 305373 w 347020"/>
                <a:gd name="connsiteY0" fmla="*/ 95 h 316074"/>
                <a:gd name="connsiteX1" fmla="*/ 342182 w 347020"/>
                <a:gd name="connsiteY1" fmla="*/ 76704 h 316074"/>
                <a:gd name="connsiteX2" fmla="*/ 347020 w 347020"/>
                <a:gd name="connsiteY2" fmla="*/ 316074 h 316074"/>
                <a:gd name="connsiteX3" fmla="*/ 339262 w 347020"/>
                <a:gd name="connsiteY3" fmla="*/ 265325 h 316074"/>
                <a:gd name="connsiteX4" fmla="*/ 213326 w 347020"/>
                <a:gd name="connsiteY4" fmla="*/ 181849 h 316074"/>
                <a:gd name="connsiteX5" fmla="*/ 0 w 347020"/>
                <a:gd name="connsiteY5" fmla="*/ 181940 h 316074"/>
                <a:gd name="connsiteX6" fmla="*/ 139323 w 347020"/>
                <a:gd name="connsiteY6" fmla="*/ 111570 h 316074"/>
                <a:gd name="connsiteX7" fmla="*/ 298557 w 347020"/>
                <a:gd name="connsiteY7" fmla="*/ 436 h 316074"/>
                <a:gd name="connsiteX8" fmla="*/ 305373 w 347020"/>
                <a:gd name="connsiteY8" fmla="*/ 95 h 316074"/>
                <a:gd name="connsiteX0" fmla="*/ 305373 w 347020"/>
                <a:gd name="connsiteY0" fmla="*/ 95 h 316074"/>
                <a:gd name="connsiteX1" fmla="*/ 342182 w 347020"/>
                <a:gd name="connsiteY1" fmla="*/ 76704 h 316074"/>
                <a:gd name="connsiteX2" fmla="*/ 347020 w 347020"/>
                <a:gd name="connsiteY2" fmla="*/ 316074 h 316074"/>
                <a:gd name="connsiteX3" fmla="*/ 341681 w 347020"/>
                <a:gd name="connsiteY3" fmla="*/ 277420 h 316074"/>
                <a:gd name="connsiteX4" fmla="*/ 213326 w 347020"/>
                <a:gd name="connsiteY4" fmla="*/ 181849 h 316074"/>
                <a:gd name="connsiteX5" fmla="*/ 0 w 347020"/>
                <a:gd name="connsiteY5" fmla="*/ 181940 h 316074"/>
                <a:gd name="connsiteX6" fmla="*/ 139323 w 347020"/>
                <a:gd name="connsiteY6" fmla="*/ 111570 h 316074"/>
                <a:gd name="connsiteX7" fmla="*/ 298557 w 347020"/>
                <a:gd name="connsiteY7" fmla="*/ 436 h 316074"/>
                <a:gd name="connsiteX8" fmla="*/ 305373 w 347020"/>
                <a:gd name="connsiteY8" fmla="*/ 95 h 316074"/>
                <a:gd name="connsiteX0" fmla="*/ 305373 w 347020"/>
                <a:gd name="connsiteY0" fmla="*/ 95 h 316074"/>
                <a:gd name="connsiteX1" fmla="*/ 342182 w 347020"/>
                <a:gd name="connsiteY1" fmla="*/ 76704 h 316074"/>
                <a:gd name="connsiteX2" fmla="*/ 347020 w 347020"/>
                <a:gd name="connsiteY2" fmla="*/ 316074 h 316074"/>
                <a:gd name="connsiteX3" fmla="*/ 339262 w 347020"/>
                <a:gd name="connsiteY3" fmla="*/ 277420 h 316074"/>
                <a:gd name="connsiteX4" fmla="*/ 213326 w 347020"/>
                <a:gd name="connsiteY4" fmla="*/ 181849 h 316074"/>
                <a:gd name="connsiteX5" fmla="*/ 0 w 347020"/>
                <a:gd name="connsiteY5" fmla="*/ 181940 h 316074"/>
                <a:gd name="connsiteX6" fmla="*/ 139323 w 347020"/>
                <a:gd name="connsiteY6" fmla="*/ 111570 h 316074"/>
                <a:gd name="connsiteX7" fmla="*/ 298557 w 347020"/>
                <a:gd name="connsiteY7" fmla="*/ 436 h 316074"/>
                <a:gd name="connsiteX8" fmla="*/ 305373 w 347020"/>
                <a:gd name="connsiteY8" fmla="*/ 95 h 316074"/>
                <a:gd name="connsiteX0" fmla="*/ 305373 w 347020"/>
                <a:gd name="connsiteY0" fmla="*/ 95 h 316074"/>
                <a:gd name="connsiteX1" fmla="*/ 342182 w 347020"/>
                <a:gd name="connsiteY1" fmla="*/ 76704 h 316074"/>
                <a:gd name="connsiteX2" fmla="*/ 347020 w 347020"/>
                <a:gd name="connsiteY2" fmla="*/ 316074 h 316074"/>
                <a:gd name="connsiteX3" fmla="*/ 334424 w 347020"/>
                <a:gd name="connsiteY3" fmla="*/ 267744 h 316074"/>
                <a:gd name="connsiteX4" fmla="*/ 213326 w 347020"/>
                <a:gd name="connsiteY4" fmla="*/ 181849 h 316074"/>
                <a:gd name="connsiteX5" fmla="*/ 0 w 347020"/>
                <a:gd name="connsiteY5" fmla="*/ 181940 h 316074"/>
                <a:gd name="connsiteX6" fmla="*/ 139323 w 347020"/>
                <a:gd name="connsiteY6" fmla="*/ 111570 h 316074"/>
                <a:gd name="connsiteX7" fmla="*/ 298557 w 347020"/>
                <a:gd name="connsiteY7" fmla="*/ 436 h 316074"/>
                <a:gd name="connsiteX8" fmla="*/ 305373 w 347020"/>
                <a:gd name="connsiteY8" fmla="*/ 95 h 316074"/>
                <a:gd name="connsiteX0" fmla="*/ 305373 w 344639"/>
                <a:gd name="connsiteY0" fmla="*/ 95 h 337506"/>
                <a:gd name="connsiteX1" fmla="*/ 342182 w 344639"/>
                <a:gd name="connsiteY1" fmla="*/ 76704 h 337506"/>
                <a:gd name="connsiteX2" fmla="*/ 344639 w 344639"/>
                <a:gd name="connsiteY2" fmla="*/ 337506 h 337506"/>
                <a:gd name="connsiteX3" fmla="*/ 334424 w 344639"/>
                <a:gd name="connsiteY3" fmla="*/ 267744 h 337506"/>
                <a:gd name="connsiteX4" fmla="*/ 213326 w 344639"/>
                <a:gd name="connsiteY4" fmla="*/ 181849 h 337506"/>
                <a:gd name="connsiteX5" fmla="*/ 0 w 344639"/>
                <a:gd name="connsiteY5" fmla="*/ 181940 h 337506"/>
                <a:gd name="connsiteX6" fmla="*/ 139323 w 344639"/>
                <a:gd name="connsiteY6" fmla="*/ 111570 h 337506"/>
                <a:gd name="connsiteX7" fmla="*/ 298557 w 344639"/>
                <a:gd name="connsiteY7" fmla="*/ 436 h 337506"/>
                <a:gd name="connsiteX8" fmla="*/ 305373 w 344639"/>
                <a:gd name="connsiteY8" fmla="*/ 95 h 337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4639" h="337506">
                  <a:moveTo>
                    <a:pt x="305373" y="95"/>
                  </a:moveTo>
                  <a:cubicBezTo>
                    <a:pt x="317643" y="1117"/>
                    <a:pt x="342182" y="11331"/>
                    <a:pt x="342182" y="76704"/>
                  </a:cubicBezTo>
                  <a:cubicBezTo>
                    <a:pt x="343795" y="156494"/>
                    <a:pt x="343026" y="257716"/>
                    <a:pt x="344639" y="337506"/>
                  </a:cubicBezTo>
                  <a:cubicBezTo>
                    <a:pt x="340440" y="321396"/>
                    <a:pt x="338623" y="283854"/>
                    <a:pt x="334424" y="267744"/>
                  </a:cubicBezTo>
                  <a:cubicBezTo>
                    <a:pt x="313676" y="218689"/>
                    <a:pt x="269940" y="181849"/>
                    <a:pt x="213326" y="181849"/>
                  </a:cubicBezTo>
                  <a:lnTo>
                    <a:pt x="0" y="181940"/>
                  </a:lnTo>
                  <a:cubicBezTo>
                    <a:pt x="0" y="181940"/>
                    <a:pt x="100061" y="170406"/>
                    <a:pt x="139323" y="111570"/>
                  </a:cubicBezTo>
                  <a:cubicBezTo>
                    <a:pt x="139323" y="111570"/>
                    <a:pt x="235299" y="436"/>
                    <a:pt x="298557" y="436"/>
                  </a:cubicBezTo>
                  <a:cubicBezTo>
                    <a:pt x="298557" y="436"/>
                    <a:pt x="301284" y="-245"/>
                    <a:pt x="305373" y="9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800" noProof="0"/>
            </a:p>
          </p:txBody>
        </p:sp>
        <p:sp>
          <p:nvSpPr>
            <p:cNvPr id="12" name="Afgeronde rechthoek 11"/>
            <p:cNvSpPr/>
            <p:nvPr/>
          </p:nvSpPr>
          <p:spPr>
            <a:xfrm>
              <a:off x="6014916" y="2088295"/>
              <a:ext cx="2706885" cy="4301071"/>
            </a:xfrm>
            <a:prstGeom prst="roundRect">
              <a:avLst>
                <a:gd name="adj" fmla="val 481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800" noProof="0"/>
            </a:p>
          </p:txBody>
        </p:sp>
      </p:grpSp>
      <p:sp>
        <p:nvSpPr>
          <p:cNvPr id="8" name="Afgeronde rechthoek 7"/>
          <p:cNvSpPr/>
          <p:nvPr userDrawn="1"/>
        </p:nvSpPr>
        <p:spPr>
          <a:xfrm>
            <a:off x="658302" y="1708486"/>
            <a:ext cx="7136801" cy="4268241"/>
          </a:xfrm>
          <a:prstGeom prst="roundRect">
            <a:avLst>
              <a:gd name="adj" fmla="val 381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800" noProof="0"/>
          </a:p>
        </p:txBody>
      </p:sp>
      <p:sp>
        <p:nvSpPr>
          <p:cNvPr id="2" name="Title 1"/>
          <p:cNvSpPr>
            <a:spLocks noGrp="1"/>
          </p:cNvSpPr>
          <p:nvPr>
            <p:ph type="title"/>
          </p:nvPr>
        </p:nvSpPr>
        <p:spPr>
          <a:xfrm>
            <a:off x="502652" y="533569"/>
            <a:ext cx="11133221" cy="584775"/>
          </a:xfrm>
        </p:spPr>
        <p:txBody>
          <a:bodyPr>
            <a:spAutoFit/>
          </a:bodyPr>
          <a:lstStyle>
            <a:lvl1pPr>
              <a:defRPr>
                <a:solidFill>
                  <a:schemeClr val="accent6"/>
                </a:solidFill>
              </a:defRPr>
            </a:lvl1pPr>
          </a:lstStyle>
          <a:p>
            <a:r>
              <a:rPr lang="nl-NL" noProof="0"/>
              <a:t>Klik om de stijl te bewerken</a:t>
            </a:r>
          </a:p>
        </p:txBody>
      </p:sp>
      <p:sp>
        <p:nvSpPr>
          <p:cNvPr id="13" name="Tekstvak 12"/>
          <p:cNvSpPr txBox="1"/>
          <p:nvPr userDrawn="1"/>
        </p:nvSpPr>
        <p:spPr>
          <a:xfrm>
            <a:off x="-113408" y="-421452"/>
            <a:ext cx="4144896" cy="338554"/>
          </a:xfrm>
          <a:prstGeom prst="rect">
            <a:avLst/>
          </a:prstGeom>
          <a:noFill/>
        </p:spPr>
        <p:txBody>
          <a:bodyPr wrap="square" rtlCol="0">
            <a:spAutoFit/>
          </a:bodyPr>
          <a:lstStyle/>
          <a:p>
            <a:r>
              <a:rPr lang="nl-NL" sz="1600" b="1" noProof="0">
                <a:solidFill>
                  <a:schemeClr val="tx1"/>
                </a:solidFill>
              </a:rPr>
              <a:t>Inhoud van twee</a:t>
            </a:r>
            <a:r>
              <a:rPr lang="nl-NL" sz="1600" b="1" baseline="0" noProof="0">
                <a:solidFill>
                  <a:schemeClr val="tx1"/>
                </a:solidFill>
              </a:rPr>
              <a:t> - cyaan</a:t>
            </a:r>
            <a:endParaRPr lang="nl-NL" sz="1600" b="1" noProof="0">
              <a:solidFill>
                <a:schemeClr val="tx1"/>
              </a:solidFill>
            </a:endParaRPr>
          </a:p>
        </p:txBody>
      </p:sp>
      <p:sp>
        <p:nvSpPr>
          <p:cNvPr id="46" name="Tijdelijke aanduiding voor tekst 99"/>
          <p:cNvSpPr>
            <a:spLocks noGrp="1"/>
          </p:cNvSpPr>
          <p:nvPr>
            <p:ph type="body" sz="quarter" idx="13" hasCustomPrompt="1"/>
          </p:nvPr>
        </p:nvSpPr>
        <p:spPr>
          <a:xfrm>
            <a:off x="501651" y="1134076"/>
            <a:ext cx="11133667" cy="355600"/>
          </a:xfrm>
        </p:spPr>
        <p:txBody>
          <a:bodyPr/>
          <a:lstStyle>
            <a:lvl1pPr>
              <a:defRPr/>
            </a:lvl1pPr>
          </a:lstStyle>
          <a:p>
            <a:pPr lvl="0"/>
            <a:r>
              <a:rPr lang="nl-NL" noProof="0"/>
              <a:t>Subtitel</a:t>
            </a:r>
          </a:p>
        </p:txBody>
      </p:sp>
      <p:sp>
        <p:nvSpPr>
          <p:cNvPr id="47" name="Content Placeholder 2"/>
          <p:cNvSpPr>
            <a:spLocks noGrp="1"/>
          </p:cNvSpPr>
          <p:nvPr>
            <p:ph sz="half" idx="1"/>
          </p:nvPr>
        </p:nvSpPr>
        <p:spPr>
          <a:xfrm>
            <a:off x="762066" y="1708486"/>
            <a:ext cx="6916300" cy="3897184"/>
          </a:xfrm>
        </p:spPr>
        <p:txBody>
          <a:bodyPr/>
          <a:lstStyle/>
          <a:p>
            <a:pPr lvl="0"/>
            <a:r>
              <a:rPr lang="nl-NL" noProof="0"/>
              <a:t>Klik om de modelstijlen te bewerken</a:t>
            </a:r>
          </a:p>
          <a:p>
            <a:pPr lvl="1"/>
            <a:r>
              <a:rPr lang="nl-NL" noProof="0"/>
              <a:t>Tweede niveau</a:t>
            </a:r>
          </a:p>
          <a:p>
            <a:pPr lvl="2"/>
            <a:r>
              <a:rPr lang="nl-NL" noProof="0"/>
              <a:t>Derde niveau</a:t>
            </a:r>
          </a:p>
          <a:p>
            <a:pPr lvl="3"/>
            <a:r>
              <a:rPr lang="nl-NL" noProof="0"/>
              <a:t>Vierde niveau</a:t>
            </a:r>
          </a:p>
          <a:p>
            <a:pPr lvl="4"/>
            <a:r>
              <a:rPr lang="nl-NL" noProof="0"/>
              <a:t>Vijfde niveau</a:t>
            </a:r>
          </a:p>
        </p:txBody>
      </p:sp>
      <p:sp>
        <p:nvSpPr>
          <p:cNvPr id="48" name="Content Placeholder 3"/>
          <p:cNvSpPr>
            <a:spLocks noGrp="1"/>
          </p:cNvSpPr>
          <p:nvPr>
            <p:ph sz="half" idx="2"/>
          </p:nvPr>
        </p:nvSpPr>
        <p:spPr bwMode="gray">
          <a:xfrm>
            <a:off x="8130359" y="1708485"/>
            <a:ext cx="3387191" cy="307777"/>
          </a:xfrm>
        </p:spPr>
        <p:txBody>
          <a:bodyPr>
            <a:spAutoFit/>
          </a:bodyPr>
          <a:lstStyle>
            <a:lvl1pPr>
              <a:defRPr sz="1400" b="1">
                <a:solidFill>
                  <a:schemeClr val="bg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nl-NL" noProof="0"/>
              <a:t>Klik om de modelstijlen te bewerken</a:t>
            </a:r>
          </a:p>
        </p:txBody>
      </p:sp>
      <p:sp>
        <p:nvSpPr>
          <p:cNvPr id="50" name="Content Placeholder 3"/>
          <p:cNvSpPr>
            <a:spLocks noGrp="1"/>
          </p:cNvSpPr>
          <p:nvPr>
            <p:ph sz="half" idx="15"/>
          </p:nvPr>
        </p:nvSpPr>
        <p:spPr bwMode="gray">
          <a:xfrm>
            <a:off x="8130359" y="2315817"/>
            <a:ext cx="3387191" cy="3766524"/>
          </a:xfrm>
        </p:spPr>
        <p:txBody>
          <a:bodyPr/>
          <a:lstStyle>
            <a:lvl1pPr>
              <a:defRPr sz="1200">
                <a:solidFill>
                  <a:schemeClr val="bg1"/>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nl-NL" noProof="0"/>
              <a:t>Klik om de modelstijlen te bewerken</a:t>
            </a:r>
          </a:p>
          <a:p>
            <a:pPr lvl="1"/>
            <a:r>
              <a:rPr lang="nl-NL" noProof="0"/>
              <a:t>Tweede niveau</a:t>
            </a:r>
          </a:p>
          <a:p>
            <a:pPr lvl="2"/>
            <a:r>
              <a:rPr lang="nl-NL" noProof="0"/>
              <a:t>Derde niveau</a:t>
            </a:r>
          </a:p>
          <a:p>
            <a:pPr lvl="3"/>
            <a:r>
              <a:rPr lang="nl-NL" noProof="0"/>
              <a:t>Vierde niveau</a:t>
            </a:r>
          </a:p>
          <a:p>
            <a:pPr lvl="4"/>
            <a:r>
              <a:rPr lang="nl-NL" noProof="0"/>
              <a:t>Vijfde niveau</a:t>
            </a:r>
          </a:p>
        </p:txBody>
      </p:sp>
      <p:grpSp>
        <p:nvGrpSpPr>
          <p:cNvPr id="72" name="Groep 71"/>
          <p:cNvGrpSpPr/>
          <p:nvPr userDrawn="1"/>
        </p:nvGrpSpPr>
        <p:grpSpPr>
          <a:xfrm>
            <a:off x="-3279573" y="5020705"/>
            <a:ext cx="3086613" cy="1841358"/>
            <a:chOff x="8427776" y="4654945"/>
            <a:chExt cx="2314960" cy="1841358"/>
          </a:xfrm>
        </p:grpSpPr>
        <p:grpSp>
          <p:nvGrpSpPr>
            <p:cNvPr id="73" name="Groep 72"/>
            <p:cNvGrpSpPr/>
            <p:nvPr userDrawn="1"/>
          </p:nvGrpSpPr>
          <p:grpSpPr>
            <a:xfrm>
              <a:off x="8432864" y="4781014"/>
              <a:ext cx="2309872" cy="1592662"/>
              <a:chOff x="-3092517" y="-83840"/>
              <a:chExt cx="3136706" cy="2509126"/>
            </a:xfrm>
          </p:grpSpPr>
          <p:sp>
            <p:nvSpPr>
              <p:cNvPr id="76" name="Textfield placeholder"/>
              <p:cNvSpPr txBox="1">
                <a:spLocks/>
              </p:cNvSpPr>
              <p:nvPr userDrawn="1"/>
            </p:nvSpPr>
            <p:spPr>
              <a:xfrm>
                <a:off x="-2658624" y="1030189"/>
                <a:ext cx="2702813" cy="293940"/>
              </a:xfrm>
              <a:prstGeom prst="rect">
                <a:avLst/>
              </a:prstGeom>
            </p:spPr>
            <p:txBody>
              <a:bodyPr vert="horz" lIns="0" tIns="0" rIns="0" bIns="0" rtlCol="0" anchor="ctr">
                <a:noAutofit/>
              </a:bodyPr>
              <a:lstStyle>
                <a:lvl1pPr marL="0" indent="0" algn="l" defTabSz="1087016" rtl="0" eaLnBrk="1" latinLnBrk="0" hangingPunct="1">
                  <a:lnSpc>
                    <a:spcPts val="1800"/>
                  </a:lnSpc>
                  <a:spcBef>
                    <a:spcPts val="400"/>
                  </a:spcBef>
                  <a:spcAft>
                    <a:spcPts val="400"/>
                  </a:spcAft>
                  <a:buSzPct val="80000"/>
                  <a:buFont typeface="Wingdings" pitchFamily="2" charset="2"/>
                  <a:buNone/>
                  <a:defRPr sz="1600" b="0" kern="1200">
                    <a:solidFill>
                      <a:schemeClr val="tx1"/>
                    </a:solidFill>
                    <a:latin typeface="+mn-lt"/>
                    <a:ea typeface="+mn-ea"/>
                    <a:cs typeface="+mn-cs"/>
                  </a:defRPr>
                </a:lvl1pPr>
                <a:lvl2pPr marL="228600" indent="-228600" algn="l" defTabSz="1087016" rtl="0" eaLnBrk="1" latinLnBrk="0" hangingPunct="1">
                  <a:lnSpc>
                    <a:spcPts val="1800"/>
                  </a:lnSpc>
                  <a:spcBef>
                    <a:spcPts val="400"/>
                  </a:spcBef>
                  <a:spcAft>
                    <a:spcPts val="400"/>
                  </a:spcAft>
                  <a:buClr>
                    <a:schemeClr val="tx2"/>
                  </a:buClr>
                  <a:buSzPct val="80000"/>
                  <a:buFontTx/>
                  <a:buBlip>
                    <a:blip r:embed="rId2"/>
                  </a:buBlip>
                  <a:tabLst/>
                  <a:defRPr sz="1600" kern="1200">
                    <a:solidFill>
                      <a:schemeClr val="tx1"/>
                    </a:solidFill>
                    <a:latin typeface="+mn-lt"/>
                    <a:ea typeface="+mn-ea"/>
                    <a:cs typeface="+mn-cs"/>
                  </a:defRPr>
                </a:lvl2pPr>
                <a:lvl3pPr marL="396875" indent="-160338" algn="l" defTabSz="1087016" rtl="0" eaLnBrk="1" latinLnBrk="0" hangingPunct="1">
                  <a:lnSpc>
                    <a:spcPts val="1600"/>
                  </a:lnSpc>
                  <a:spcBef>
                    <a:spcPts val="200"/>
                  </a:spcBef>
                  <a:spcAft>
                    <a:spcPts val="200"/>
                  </a:spcAft>
                  <a:buClr>
                    <a:schemeClr val="tx2"/>
                  </a:buClr>
                  <a:buFont typeface="Trebuchet MS" pitchFamily="34" charset="0"/>
                  <a:buChar char="−"/>
                  <a:defRPr sz="1400" kern="1200">
                    <a:solidFill>
                      <a:schemeClr val="tx1"/>
                    </a:solidFill>
                    <a:latin typeface="+mn-lt"/>
                    <a:ea typeface="+mn-ea"/>
                    <a:cs typeface="+mn-cs"/>
                  </a:defRPr>
                </a:lvl3pPr>
                <a:lvl4pPr marL="0" indent="0" algn="l" defTabSz="1087016" rtl="0" eaLnBrk="1" latinLnBrk="0" hangingPunct="1">
                  <a:lnSpc>
                    <a:spcPts val="1800"/>
                  </a:lnSpc>
                  <a:spcBef>
                    <a:spcPts val="400"/>
                  </a:spcBef>
                  <a:spcAft>
                    <a:spcPts val="400"/>
                  </a:spcAft>
                  <a:buFont typeface="Wingdings" pitchFamily="2" charset="2"/>
                  <a:buNone/>
                  <a:defRPr sz="1600" b="1" kern="1200">
                    <a:solidFill>
                      <a:schemeClr val="tx1"/>
                    </a:solidFill>
                    <a:latin typeface="+mn-lt"/>
                    <a:ea typeface="+mn-ea"/>
                    <a:cs typeface="+mn-cs"/>
                  </a:defRPr>
                </a:lvl4pPr>
                <a:lvl5pPr marL="0" indent="0" algn="l" defTabSz="1087016" rtl="0" eaLnBrk="1" latinLnBrk="0" hangingPunct="1">
                  <a:lnSpc>
                    <a:spcPts val="3800"/>
                  </a:lnSpc>
                  <a:spcBef>
                    <a:spcPts val="1200"/>
                  </a:spcBef>
                  <a:spcAft>
                    <a:spcPts val="400"/>
                  </a:spcAft>
                  <a:buFont typeface="Wingdings" pitchFamily="2" charset="2"/>
                  <a:buNone/>
                  <a:defRPr sz="1600" b="1" kern="1200" baseline="0">
                    <a:solidFill>
                      <a:schemeClr val="tx2"/>
                    </a:solidFill>
                    <a:latin typeface="+mn-lt"/>
                    <a:ea typeface="+mn-ea"/>
                    <a:cs typeface="+mn-cs"/>
                  </a:defRPr>
                </a:lvl5pPr>
                <a:lvl6pPr marL="0" indent="0" algn="l" defTabSz="1087016" rtl="0" eaLnBrk="1" latinLnBrk="0" hangingPunct="1">
                  <a:lnSpc>
                    <a:spcPct val="250000"/>
                  </a:lnSpc>
                  <a:spcBef>
                    <a:spcPts val="0"/>
                  </a:spcBef>
                  <a:spcAft>
                    <a:spcPts val="0"/>
                  </a:spcAft>
                  <a:buFont typeface="Arial" pitchFamily="34" charset="0"/>
                  <a:buNone/>
                  <a:defRPr sz="2000" kern="1200" cap="all" baseline="0">
                    <a:solidFill>
                      <a:schemeClr val="tx1">
                        <a:lumMod val="75000"/>
                        <a:lumOff val="25000"/>
                      </a:schemeClr>
                    </a:solidFill>
                    <a:latin typeface="+mn-lt"/>
                    <a:ea typeface="+mn-ea"/>
                    <a:cs typeface="+mn-cs"/>
                  </a:defRPr>
                </a:lvl6pPr>
                <a:lvl7pPr marL="3532800"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76308"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19815"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r>
                  <a:rPr lang="nl-NL" sz="1400" kern="1200" noProof="0">
                    <a:solidFill>
                      <a:schemeClr val="tx1"/>
                    </a:solidFill>
                    <a:latin typeface="+mn-lt"/>
                    <a:ea typeface="+mn-ea"/>
                    <a:cs typeface="+mn-cs"/>
                  </a:rPr>
                  <a:t>Typ-tekst (18 </a:t>
                </a:r>
                <a:r>
                  <a:rPr lang="nl-NL" sz="1400" kern="1200" noProof="0" err="1">
                    <a:solidFill>
                      <a:schemeClr val="tx1"/>
                    </a:solidFill>
                    <a:latin typeface="+mn-lt"/>
                    <a:ea typeface="+mn-ea"/>
                    <a:cs typeface="+mn-cs"/>
                  </a:rPr>
                  <a:t>pt</a:t>
                </a:r>
                <a:r>
                  <a:rPr lang="nl-NL" sz="1400" kern="1200" noProof="0">
                    <a:solidFill>
                      <a:schemeClr val="tx1"/>
                    </a:solidFill>
                    <a:latin typeface="+mn-lt"/>
                    <a:ea typeface="+mn-ea"/>
                    <a:cs typeface="+mn-cs"/>
                  </a:rPr>
                  <a:t>.)</a:t>
                </a:r>
              </a:p>
            </p:txBody>
          </p:sp>
          <p:sp>
            <p:nvSpPr>
              <p:cNvPr id="77" name="Ovaal 76"/>
              <p:cNvSpPr/>
              <p:nvPr userDrawn="1"/>
            </p:nvSpPr>
            <p:spPr>
              <a:xfrm>
                <a:off x="-3092517" y="988213"/>
                <a:ext cx="327539" cy="37789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noProof="0">
                    <a:solidFill>
                      <a:schemeClr val="bg1"/>
                    </a:solidFill>
                  </a:rPr>
                  <a:t>3</a:t>
                </a:r>
              </a:p>
            </p:txBody>
          </p:sp>
          <p:sp>
            <p:nvSpPr>
              <p:cNvPr id="78" name="Ovaal 77"/>
              <p:cNvSpPr/>
              <p:nvPr userDrawn="1"/>
            </p:nvSpPr>
            <p:spPr>
              <a:xfrm>
                <a:off x="-3092517" y="1517803"/>
                <a:ext cx="327539" cy="37789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noProof="0">
                    <a:solidFill>
                      <a:schemeClr val="bg1"/>
                    </a:solidFill>
                  </a:rPr>
                  <a:t>4</a:t>
                </a:r>
              </a:p>
            </p:txBody>
          </p:sp>
          <p:sp>
            <p:nvSpPr>
              <p:cNvPr id="79" name="Ovaal 78"/>
              <p:cNvSpPr/>
              <p:nvPr userDrawn="1"/>
            </p:nvSpPr>
            <p:spPr>
              <a:xfrm>
                <a:off x="-3092517" y="2047394"/>
                <a:ext cx="327539" cy="37789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noProof="0">
                    <a:solidFill>
                      <a:schemeClr val="bg1"/>
                    </a:solidFill>
                  </a:rPr>
                  <a:t>5</a:t>
                </a:r>
              </a:p>
            </p:txBody>
          </p:sp>
          <p:sp>
            <p:nvSpPr>
              <p:cNvPr id="80" name="Textfield placeholder"/>
              <p:cNvSpPr txBox="1">
                <a:spLocks/>
              </p:cNvSpPr>
              <p:nvPr userDrawn="1"/>
            </p:nvSpPr>
            <p:spPr>
              <a:xfrm>
                <a:off x="-2658624" y="1559780"/>
                <a:ext cx="2702813" cy="293940"/>
              </a:xfrm>
              <a:prstGeom prst="rect">
                <a:avLst/>
              </a:prstGeom>
            </p:spPr>
            <p:txBody>
              <a:bodyPr vert="horz" lIns="0" tIns="0" rIns="0" bIns="0" rtlCol="0" anchor="ctr">
                <a:noAutofit/>
              </a:bodyPr>
              <a:lstStyle>
                <a:lvl1pPr marL="0" indent="0" algn="l" defTabSz="1087016" rtl="0" eaLnBrk="1" latinLnBrk="0" hangingPunct="1">
                  <a:lnSpc>
                    <a:spcPts val="1800"/>
                  </a:lnSpc>
                  <a:spcBef>
                    <a:spcPts val="400"/>
                  </a:spcBef>
                  <a:spcAft>
                    <a:spcPts val="400"/>
                  </a:spcAft>
                  <a:buSzPct val="80000"/>
                  <a:buFont typeface="Wingdings" pitchFamily="2" charset="2"/>
                  <a:buNone/>
                  <a:defRPr sz="1600" b="0" kern="1200">
                    <a:solidFill>
                      <a:schemeClr val="tx1"/>
                    </a:solidFill>
                    <a:latin typeface="+mn-lt"/>
                    <a:ea typeface="+mn-ea"/>
                    <a:cs typeface="+mn-cs"/>
                  </a:defRPr>
                </a:lvl1pPr>
                <a:lvl2pPr marL="228600" indent="-228600" algn="l" defTabSz="1087016" rtl="0" eaLnBrk="1" latinLnBrk="0" hangingPunct="1">
                  <a:lnSpc>
                    <a:spcPts val="1800"/>
                  </a:lnSpc>
                  <a:spcBef>
                    <a:spcPts val="400"/>
                  </a:spcBef>
                  <a:spcAft>
                    <a:spcPts val="400"/>
                  </a:spcAft>
                  <a:buClr>
                    <a:schemeClr val="tx2"/>
                  </a:buClr>
                  <a:buSzPct val="80000"/>
                  <a:buFontTx/>
                  <a:buBlip>
                    <a:blip r:embed="rId2"/>
                  </a:buBlip>
                  <a:tabLst/>
                  <a:defRPr sz="1600" kern="1200">
                    <a:solidFill>
                      <a:schemeClr val="tx1"/>
                    </a:solidFill>
                    <a:latin typeface="+mn-lt"/>
                    <a:ea typeface="+mn-ea"/>
                    <a:cs typeface="+mn-cs"/>
                  </a:defRPr>
                </a:lvl2pPr>
                <a:lvl3pPr marL="396875" indent="-160338" algn="l" defTabSz="1087016" rtl="0" eaLnBrk="1" latinLnBrk="0" hangingPunct="1">
                  <a:lnSpc>
                    <a:spcPts val="1600"/>
                  </a:lnSpc>
                  <a:spcBef>
                    <a:spcPts val="200"/>
                  </a:spcBef>
                  <a:spcAft>
                    <a:spcPts val="200"/>
                  </a:spcAft>
                  <a:buClr>
                    <a:schemeClr val="tx2"/>
                  </a:buClr>
                  <a:buFont typeface="Trebuchet MS" pitchFamily="34" charset="0"/>
                  <a:buChar char="−"/>
                  <a:defRPr sz="1400" kern="1200">
                    <a:solidFill>
                      <a:schemeClr val="tx1"/>
                    </a:solidFill>
                    <a:latin typeface="+mn-lt"/>
                    <a:ea typeface="+mn-ea"/>
                    <a:cs typeface="+mn-cs"/>
                  </a:defRPr>
                </a:lvl3pPr>
                <a:lvl4pPr marL="0" indent="0" algn="l" defTabSz="1087016" rtl="0" eaLnBrk="1" latinLnBrk="0" hangingPunct="1">
                  <a:lnSpc>
                    <a:spcPts val="1800"/>
                  </a:lnSpc>
                  <a:spcBef>
                    <a:spcPts val="400"/>
                  </a:spcBef>
                  <a:spcAft>
                    <a:spcPts val="400"/>
                  </a:spcAft>
                  <a:buFont typeface="Wingdings" pitchFamily="2" charset="2"/>
                  <a:buNone/>
                  <a:defRPr sz="1600" b="1" kern="1200">
                    <a:solidFill>
                      <a:schemeClr val="tx1"/>
                    </a:solidFill>
                    <a:latin typeface="+mn-lt"/>
                    <a:ea typeface="+mn-ea"/>
                    <a:cs typeface="+mn-cs"/>
                  </a:defRPr>
                </a:lvl4pPr>
                <a:lvl5pPr marL="0" indent="0" algn="l" defTabSz="1087016" rtl="0" eaLnBrk="1" latinLnBrk="0" hangingPunct="1">
                  <a:lnSpc>
                    <a:spcPts val="3800"/>
                  </a:lnSpc>
                  <a:spcBef>
                    <a:spcPts val="1200"/>
                  </a:spcBef>
                  <a:spcAft>
                    <a:spcPts val="400"/>
                  </a:spcAft>
                  <a:buFont typeface="Wingdings" pitchFamily="2" charset="2"/>
                  <a:buNone/>
                  <a:defRPr sz="1600" b="1" kern="1200" baseline="0">
                    <a:solidFill>
                      <a:schemeClr val="tx2"/>
                    </a:solidFill>
                    <a:latin typeface="+mn-lt"/>
                    <a:ea typeface="+mn-ea"/>
                    <a:cs typeface="+mn-cs"/>
                  </a:defRPr>
                </a:lvl5pPr>
                <a:lvl6pPr marL="0" indent="0" algn="l" defTabSz="1087016" rtl="0" eaLnBrk="1" latinLnBrk="0" hangingPunct="1">
                  <a:lnSpc>
                    <a:spcPct val="250000"/>
                  </a:lnSpc>
                  <a:spcBef>
                    <a:spcPts val="0"/>
                  </a:spcBef>
                  <a:spcAft>
                    <a:spcPts val="0"/>
                  </a:spcAft>
                  <a:buFont typeface="Arial" pitchFamily="34" charset="0"/>
                  <a:buNone/>
                  <a:defRPr sz="2000" kern="1200" cap="all" baseline="0">
                    <a:solidFill>
                      <a:schemeClr val="tx1">
                        <a:lumMod val="75000"/>
                        <a:lumOff val="25000"/>
                      </a:schemeClr>
                    </a:solidFill>
                    <a:latin typeface="+mn-lt"/>
                    <a:ea typeface="+mn-ea"/>
                    <a:cs typeface="+mn-cs"/>
                  </a:defRPr>
                </a:lvl6pPr>
                <a:lvl7pPr marL="3532800"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76308"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19815"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449263" lvl="1" indent="-184150" algn="l" defTabSz="914400" rtl="0" eaLnBrk="1" latinLnBrk="0" hangingPunct="1">
                  <a:lnSpc>
                    <a:spcPct val="100000"/>
                  </a:lnSpc>
                  <a:spcBef>
                    <a:spcPts val="0"/>
                  </a:spcBef>
                  <a:buClr>
                    <a:schemeClr val="tx1"/>
                  </a:buClr>
                  <a:buSzPct val="100000"/>
                  <a:buFont typeface="Arial" panose="020B0604020202020204" pitchFamily="34" charset="0"/>
                  <a:buChar char="•"/>
                </a:pPr>
                <a:r>
                  <a:rPr lang="nl-NL" sz="1400" kern="1200" noProof="0" err="1">
                    <a:solidFill>
                      <a:schemeClr val="tx1"/>
                    </a:solidFill>
                    <a:latin typeface="+mn-lt"/>
                    <a:ea typeface="+mn-ea"/>
                    <a:cs typeface="+mn-cs"/>
                  </a:rPr>
                  <a:t>Bullet</a:t>
                </a:r>
                <a:r>
                  <a:rPr lang="nl-NL" sz="1400" kern="1200" noProof="0">
                    <a:solidFill>
                      <a:schemeClr val="tx1"/>
                    </a:solidFill>
                    <a:latin typeface="+mn-lt"/>
                    <a:ea typeface="+mn-ea"/>
                    <a:cs typeface="+mn-cs"/>
                  </a:rPr>
                  <a:t> (16 </a:t>
                </a:r>
                <a:r>
                  <a:rPr lang="nl-NL" sz="1400" kern="1200" noProof="0" err="1">
                    <a:solidFill>
                      <a:schemeClr val="tx1"/>
                    </a:solidFill>
                    <a:latin typeface="+mn-lt"/>
                    <a:ea typeface="+mn-ea"/>
                    <a:cs typeface="+mn-cs"/>
                  </a:rPr>
                  <a:t>pt</a:t>
                </a:r>
                <a:r>
                  <a:rPr lang="nl-NL" sz="1400" kern="1200" noProof="0">
                    <a:solidFill>
                      <a:schemeClr val="tx1"/>
                    </a:solidFill>
                    <a:latin typeface="+mn-lt"/>
                    <a:ea typeface="+mn-ea"/>
                    <a:cs typeface="+mn-cs"/>
                  </a:rPr>
                  <a:t>.)</a:t>
                </a:r>
              </a:p>
            </p:txBody>
          </p:sp>
          <p:sp>
            <p:nvSpPr>
              <p:cNvPr id="81" name="Textfield placeholder"/>
              <p:cNvSpPr txBox="1">
                <a:spLocks/>
              </p:cNvSpPr>
              <p:nvPr userDrawn="1"/>
            </p:nvSpPr>
            <p:spPr>
              <a:xfrm>
                <a:off x="-2658624" y="2089369"/>
                <a:ext cx="2702813" cy="293940"/>
              </a:xfrm>
              <a:prstGeom prst="rect">
                <a:avLst/>
              </a:prstGeom>
            </p:spPr>
            <p:txBody>
              <a:bodyPr vert="horz" lIns="0" tIns="0" rIns="0" bIns="0" rtlCol="0" anchor="ctr">
                <a:noAutofit/>
              </a:bodyPr>
              <a:lstStyle>
                <a:lvl1pPr marL="0" indent="0" algn="l" defTabSz="1087016" rtl="0" eaLnBrk="1" latinLnBrk="0" hangingPunct="1">
                  <a:lnSpc>
                    <a:spcPts val="1800"/>
                  </a:lnSpc>
                  <a:spcBef>
                    <a:spcPts val="400"/>
                  </a:spcBef>
                  <a:spcAft>
                    <a:spcPts val="400"/>
                  </a:spcAft>
                  <a:buSzPct val="80000"/>
                  <a:buFont typeface="Wingdings" pitchFamily="2" charset="2"/>
                  <a:buNone/>
                  <a:defRPr sz="1600" b="0" kern="1200">
                    <a:solidFill>
                      <a:schemeClr val="tx1"/>
                    </a:solidFill>
                    <a:latin typeface="+mn-lt"/>
                    <a:ea typeface="+mn-ea"/>
                    <a:cs typeface="+mn-cs"/>
                  </a:defRPr>
                </a:lvl1pPr>
                <a:lvl2pPr marL="228600" indent="-228600" algn="l" defTabSz="1087016" rtl="0" eaLnBrk="1" latinLnBrk="0" hangingPunct="1">
                  <a:lnSpc>
                    <a:spcPts val="1800"/>
                  </a:lnSpc>
                  <a:spcBef>
                    <a:spcPts val="400"/>
                  </a:spcBef>
                  <a:spcAft>
                    <a:spcPts val="400"/>
                  </a:spcAft>
                  <a:buClr>
                    <a:schemeClr val="tx2"/>
                  </a:buClr>
                  <a:buSzPct val="80000"/>
                  <a:buFontTx/>
                  <a:buBlip>
                    <a:blip r:embed="rId2"/>
                  </a:buBlip>
                  <a:tabLst/>
                  <a:defRPr sz="1600" kern="1200">
                    <a:solidFill>
                      <a:schemeClr val="tx1"/>
                    </a:solidFill>
                    <a:latin typeface="+mn-lt"/>
                    <a:ea typeface="+mn-ea"/>
                    <a:cs typeface="+mn-cs"/>
                  </a:defRPr>
                </a:lvl2pPr>
                <a:lvl3pPr marL="396875" indent="-160338" algn="l" defTabSz="1087016" rtl="0" eaLnBrk="1" latinLnBrk="0" hangingPunct="1">
                  <a:lnSpc>
                    <a:spcPts val="1600"/>
                  </a:lnSpc>
                  <a:spcBef>
                    <a:spcPts val="200"/>
                  </a:spcBef>
                  <a:spcAft>
                    <a:spcPts val="200"/>
                  </a:spcAft>
                  <a:buClr>
                    <a:schemeClr val="tx2"/>
                  </a:buClr>
                  <a:buFont typeface="Trebuchet MS" pitchFamily="34" charset="0"/>
                  <a:buChar char="−"/>
                  <a:defRPr sz="1400" kern="1200">
                    <a:solidFill>
                      <a:schemeClr val="tx1"/>
                    </a:solidFill>
                    <a:latin typeface="+mn-lt"/>
                    <a:ea typeface="+mn-ea"/>
                    <a:cs typeface="+mn-cs"/>
                  </a:defRPr>
                </a:lvl3pPr>
                <a:lvl4pPr marL="0" indent="0" algn="l" defTabSz="1087016" rtl="0" eaLnBrk="1" latinLnBrk="0" hangingPunct="1">
                  <a:lnSpc>
                    <a:spcPts val="1800"/>
                  </a:lnSpc>
                  <a:spcBef>
                    <a:spcPts val="400"/>
                  </a:spcBef>
                  <a:spcAft>
                    <a:spcPts val="400"/>
                  </a:spcAft>
                  <a:buFont typeface="Wingdings" pitchFamily="2" charset="2"/>
                  <a:buNone/>
                  <a:defRPr sz="1600" b="1" kern="1200">
                    <a:solidFill>
                      <a:schemeClr val="tx1"/>
                    </a:solidFill>
                    <a:latin typeface="+mn-lt"/>
                    <a:ea typeface="+mn-ea"/>
                    <a:cs typeface="+mn-cs"/>
                  </a:defRPr>
                </a:lvl4pPr>
                <a:lvl5pPr marL="0" indent="0" algn="l" defTabSz="1087016" rtl="0" eaLnBrk="1" latinLnBrk="0" hangingPunct="1">
                  <a:lnSpc>
                    <a:spcPts val="3800"/>
                  </a:lnSpc>
                  <a:spcBef>
                    <a:spcPts val="1200"/>
                  </a:spcBef>
                  <a:spcAft>
                    <a:spcPts val="400"/>
                  </a:spcAft>
                  <a:buFont typeface="Wingdings" pitchFamily="2" charset="2"/>
                  <a:buNone/>
                  <a:defRPr sz="1600" b="1" kern="1200" baseline="0">
                    <a:solidFill>
                      <a:schemeClr val="tx2"/>
                    </a:solidFill>
                    <a:latin typeface="+mn-lt"/>
                    <a:ea typeface="+mn-ea"/>
                    <a:cs typeface="+mn-cs"/>
                  </a:defRPr>
                </a:lvl5pPr>
                <a:lvl6pPr marL="0" indent="0" algn="l" defTabSz="1087016" rtl="0" eaLnBrk="1" latinLnBrk="0" hangingPunct="1">
                  <a:lnSpc>
                    <a:spcPct val="250000"/>
                  </a:lnSpc>
                  <a:spcBef>
                    <a:spcPts val="0"/>
                  </a:spcBef>
                  <a:spcAft>
                    <a:spcPts val="0"/>
                  </a:spcAft>
                  <a:buFont typeface="Arial" pitchFamily="34" charset="0"/>
                  <a:buNone/>
                  <a:defRPr sz="2000" kern="1200" cap="all" baseline="0">
                    <a:solidFill>
                      <a:schemeClr val="tx1">
                        <a:lumMod val="75000"/>
                        <a:lumOff val="25000"/>
                      </a:schemeClr>
                    </a:solidFill>
                    <a:latin typeface="+mn-lt"/>
                    <a:ea typeface="+mn-ea"/>
                    <a:cs typeface="+mn-cs"/>
                  </a:defRPr>
                </a:lvl6pPr>
                <a:lvl7pPr marL="3532800"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76308"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19815"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625475" lvl="2" indent="-176213" algn="l" defTabSz="914400" rtl="0" eaLnBrk="1" latinLnBrk="0" hangingPunct="1">
                  <a:lnSpc>
                    <a:spcPct val="100000"/>
                  </a:lnSpc>
                  <a:spcBef>
                    <a:spcPts val="0"/>
                  </a:spcBef>
                  <a:spcAft>
                    <a:spcPts val="600"/>
                  </a:spcAft>
                  <a:buClr>
                    <a:schemeClr val="tx1"/>
                  </a:buClr>
                  <a:buFont typeface="Arial" panose="020B0604020202020204" pitchFamily="34" charset="0"/>
                  <a:buChar char="•"/>
                  <a:tabLst>
                    <a:tab pos="4394200" algn="l"/>
                  </a:tabLst>
                </a:pPr>
                <a:r>
                  <a:rPr lang="nl-NL" sz="1400" kern="1200" noProof="0">
                    <a:solidFill>
                      <a:schemeClr val="tx1"/>
                    </a:solidFill>
                    <a:latin typeface="+mn-lt"/>
                    <a:ea typeface="+mn-ea"/>
                    <a:cs typeface="+mn-cs"/>
                  </a:rPr>
                  <a:t>Sub-</a:t>
                </a:r>
                <a:r>
                  <a:rPr lang="nl-NL" sz="1400" kern="1200" noProof="0" err="1">
                    <a:solidFill>
                      <a:schemeClr val="tx1"/>
                    </a:solidFill>
                    <a:latin typeface="+mn-lt"/>
                    <a:ea typeface="+mn-ea"/>
                    <a:cs typeface="+mn-cs"/>
                  </a:rPr>
                  <a:t>bullet</a:t>
                </a:r>
                <a:r>
                  <a:rPr lang="nl-NL" sz="1400" kern="1200" noProof="0">
                    <a:solidFill>
                      <a:schemeClr val="tx1"/>
                    </a:solidFill>
                    <a:latin typeface="+mn-lt"/>
                    <a:ea typeface="+mn-ea"/>
                    <a:cs typeface="+mn-cs"/>
                  </a:rPr>
                  <a:t> (14 </a:t>
                </a:r>
                <a:r>
                  <a:rPr lang="nl-NL" sz="1400" kern="1200" noProof="0" err="1">
                    <a:solidFill>
                      <a:schemeClr val="tx1"/>
                    </a:solidFill>
                    <a:latin typeface="+mn-lt"/>
                    <a:ea typeface="+mn-ea"/>
                    <a:cs typeface="+mn-cs"/>
                  </a:rPr>
                  <a:t>pt</a:t>
                </a:r>
                <a:r>
                  <a:rPr lang="nl-NL" sz="1400" kern="1200" noProof="0">
                    <a:solidFill>
                      <a:schemeClr val="tx1"/>
                    </a:solidFill>
                    <a:latin typeface="+mn-lt"/>
                    <a:ea typeface="+mn-ea"/>
                    <a:cs typeface="+mn-cs"/>
                  </a:rPr>
                  <a:t>.)</a:t>
                </a:r>
              </a:p>
            </p:txBody>
          </p:sp>
          <p:sp>
            <p:nvSpPr>
              <p:cNvPr id="82" name="Textfield placeholder"/>
              <p:cNvSpPr txBox="1">
                <a:spLocks/>
              </p:cNvSpPr>
              <p:nvPr userDrawn="1"/>
            </p:nvSpPr>
            <p:spPr>
              <a:xfrm>
                <a:off x="-2658624" y="-41864"/>
                <a:ext cx="2702813" cy="293940"/>
              </a:xfrm>
              <a:prstGeom prst="rect">
                <a:avLst/>
              </a:prstGeom>
            </p:spPr>
            <p:txBody>
              <a:bodyPr vert="horz" lIns="0" tIns="0" rIns="0" bIns="0" rtlCol="0" anchor="ctr">
                <a:noAutofit/>
              </a:bodyPr>
              <a:lstStyle>
                <a:lvl1pPr marL="0" indent="0" algn="l" defTabSz="1087016" rtl="0" eaLnBrk="1" latinLnBrk="0" hangingPunct="1">
                  <a:lnSpc>
                    <a:spcPts val="1800"/>
                  </a:lnSpc>
                  <a:spcBef>
                    <a:spcPts val="400"/>
                  </a:spcBef>
                  <a:spcAft>
                    <a:spcPts val="400"/>
                  </a:spcAft>
                  <a:buSzPct val="80000"/>
                  <a:buFont typeface="Wingdings" pitchFamily="2" charset="2"/>
                  <a:buNone/>
                  <a:defRPr sz="1600" b="0" kern="1200">
                    <a:solidFill>
                      <a:schemeClr val="tx1"/>
                    </a:solidFill>
                    <a:latin typeface="+mn-lt"/>
                    <a:ea typeface="+mn-ea"/>
                    <a:cs typeface="+mn-cs"/>
                  </a:defRPr>
                </a:lvl1pPr>
                <a:lvl2pPr marL="228600" indent="-228600" algn="l" defTabSz="1087016" rtl="0" eaLnBrk="1" latinLnBrk="0" hangingPunct="1">
                  <a:lnSpc>
                    <a:spcPts val="1800"/>
                  </a:lnSpc>
                  <a:spcBef>
                    <a:spcPts val="400"/>
                  </a:spcBef>
                  <a:spcAft>
                    <a:spcPts val="400"/>
                  </a:spcAft>
                  <a:buClr>
                    <a:schemeClr val="tx2"/>
                  </a:buClr>
                  <a:buSzPct val="80000"/>
                  <a:buFontTx/>
                  <a:buBlip>
                    <a:blip r:embed="rId2"/>
                  </a:buBlip>
                  <a:tabLst/>
                  <a:defRPr sz="1600" kern="1200">
                    <a:solidFill>
                      <a:schemeClr val="tx1"/>
                    </a:solidFill>
                    <a:latin typeface="+mn-lt"/>
                    <a:ea typeface="+mn-ea"/>
                    <a:cs typeface="+mn-cs"/>
                  </a:defRPr>
                </a:lvl2pPr>
                <a:lvl3pPr marL="396875" indent="-160338" algn="l" defTabSz="1087016" rtl="0" eaLnBrk="1" latinLnBrk="0" hangingPunct="1">
                  <a:lnSpc>
                    <a:spcPts val="1600"/>
                  </a:lnSpc>
                  <a:spcBef>
                    <a:spcPts val="200"/>
                  </a:spcBef>
                  <a:spcAft>
                    <a:spcPts val="200"/>
                  </a:spcAft>
                  <a:buClr>
                    <a:schemeClr val="tx2"/>
                  </a:buClr>
                  <a:buFont typeface="Trebuchet MS" pitchFamily="34" charset="0"/>
                  <a:buChar char="−"/>
                  <a:defRPr sz="1400" kern="1200">
                    <a:solidFill>
                      <a:schemeClr val="tx1"/>
                    </a:solidFill>
                    <a:latin typeface="+mn-lt"/>
                    <a:ea typeface="+mn-ea"/>
                    <a:cs typeface="+mn-cs"/>
                  </a:defRPr>
                </a:lvl3pPr>
                <a:lvl4pPr marL="0" indent="0" algn="l" defTabSz="1087016" rtl="0" eaLnBrk="1" latinLnBrk="0" hangingPunct="1">
                  <a:lnSpc>
                    <a:spcPts val="1800"/>
                  </a:lnSpc>
                  <a:spcBef>
                    <a:spcPts val="400"/>
                  </a:spcBef>
                  <a:spcAft>
                    <a:spcPts val="400"/>
                  </a:spcAft>
                  <a:buFont typeface="Wingdings" pitchFamily="2" charset="2"/>
                  <a:buNone/>
                  <a:defRPr sz="1600" b="1" kern="1200">
                    <a:solidFill>
                      <a:schemeClr val="tx1"/>
                    </a:solidFill>
                    <a:latin typeface="+mn-lt"/>
                    <a:ea typeface="+mn-ea"/>
                    <a:cs typeface="+mn-cs"/>
                  </a:defRPr>
                </a:lvl4pPr>
                <a:lvl5pPr marL="0" indent="0" algn="l" defTabSz="1087016" rtl="0" eaLnBrk="1" latinLnBrk="0" hangingPunct="1">
                  <a:lnSpc>
                    <a:spcPts val="3800"/>
                  </a:lnSpc>
                  <a:spcBef>
                    <a:spcPts val="1200"/>
                  </a:spcBef>
                  <a:spcAft>
                    <a:spcPts val="400"/>
                  </a:spcAft>
                  <a:buFont typeface="Wingdings" pitchFamily="2" charset="2"/>
                  <a:buNone/>
                  <a:defRPr sz="1600" b="1" kern="1200" baseline="0">
                    <a:solidFill>
                      <a:schemeClr val="tx2"/>
                    </a:solidFill>
                    <a:latin typeface="+mn-lt"/>
                    <a:ea typeface="+mn-ea"/>
                    <a:cs typeface="+mn-cs"/>
                  </a:defRPr>
                </a:lvl5pPr>
                <a:lvl6pPr marL="0" indent="0" algn="l" defTabSz="1087016" rtl="0" eaLnBrk="1" latinLnBrk="0" hangingPunct="1">
                  <a:lnSpc>
                    <a:spcPct val="250000"/>
                  </a:lnSpc>
                  <a:spcBef>
                    <a:spcPts val="0"/>
                  </a:spcBef>
                  <a:spcAft>
                    <a:spcPts val="0"/>
                  </a:spcAft>
                  <a:buFont typeface="Arial" pitchFamily="34" charset="0"/>
                  <a:buNone/>
                  <a:defRPr sz="2000" kern="1200" cap="all" baseline="0">
                    <a:solidFill>
                      <a:schemeClr val="tx1">
                        <a:lumMod val="75000"/>
                        <a:lumOff val="25000"/>
                      </a:schemeClr>
                    </a:solidFill>
                    <a:latin typeface="+mn-lt"/>
                    <a:ea typeface="+mn-ea"/>
                    <a:cs typeface="+mn-cs"/>
                  </a:defRPr>
                </a:lvl6pPr>
                <a:lvl7pPr marL="3532800"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76308"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19815"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r>
                  <a:rPr lang="nl-NL" sz="1400" b="1" kern="1200" noProof="0">
                    <a:solidFill>
                      <a:schemeClr val="tx1"/>
                    </a:solidFill>
                    <a:latin typeface="+mn-lt"/>
                    <a:ea typeface="+mn-ea"/>
                    <a:cs typeface="+mn-cs"/>
                  </a:rPr>
                  <a:t>Titel </a:t>
                </a:r>
                <a:r>
                  <a:rPr lang="nl-NL" sz="1400" b="1" kern="1200" noProof="0" err="1">
                    <a:solidFill>
                      <a:schemeClr val="tx1"/>
                    </a:solidFill>
                    <a:latin typeface="+mn-lt"/>
                    <a:ea typeface="+mn-ea"/>
                    <a:cs typeface="+mn-cs"/>
                  </a:rPr>
                  <a:t>bold</a:t>
                </a:r>
                <a:r>
                  <a:rPr lang="nl-NL" sz="1400" b="1" kern="1200" noProof="0">
                    <a:solidFill>
                      <a:schemeClr val="tx1"/>
                    </a:solidFill>
                    <a:latin typeface="+mn-lt"/>
                    <a:ea typeface="+mn-ea"/>
                    <a:cs typeface="+mn-cs"/>
                  </a:rPr>
                  <a:t> (32 </a:t>
                </a:r>
                <a:r>
                  <a:rPr lang="nl-NL" sz="1400" b="1" kern="1200" noProof="0" err="1">
                    <a:solidFill>
                      <a:schemeClr val="tx1"/>
                    </a:solidFill>
                    <a:latin typeface="+mn-lt"/>
                    <a:ea typeface="+mn-ea"/>
                    <a:cs typeface="+mn-cs"/>
                  </a:rPr>
                  <a:t>pt</a:t>
                </a:r>
                <a:r>
                  <a:rPr lang="nl-NL" sz="1400" b="1" kern="1200" noProof="0">
                    <a:solidFill>
                      <a:schemeClr val="tx1"/>
                    </a:solidFill>
                    <a:latin typeface="+mn-lt"/>
                    <a:ea typeface="+mn-ea"/>
                    <a:cs typeface="+mn-cs"/>
                  </a:rPr>
                  <a:t>.)</a:t>
                </a:r>
              </a:p>
            </p:txBody>
          </p:sp>
          <p:sp>
            <p:nvSpPr>
              <p:cNvPr id="83" name="Ovaal 82"/>
              <p:cNvSpPr/>
              <p:nvPr userDrawn="1"/>
            </p:nvSpPr>
            <p:spPr>
              <a:xfrm>
                <a:off x="-3092517" y="-83840"/>
                <a:ext cx="327539" cy="37789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noProof="0">
                    <a:solidFill>
                      <a:schemeClr val="bg1"/>
                    </a:solidFill>
                  </a:rPr>
                  <a:t>1</a:t>
                </a:r>
              </a:p>
            </p:txBody>
          </p:sp>
          <p:sp>
            <p:nvSpPr>
              <p:cNvPr id="84" name="Ovaal 83"/>
              <p:cNvSpPr/>
              <p:nvPr userDrawn="1"/>
            </p:nvSpPr>
            <p:spPr>
              <a:xfrm>
                <a:off x="-3092517" y="445750"/>
                <a:ext cx="327539" cy="37789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noProof="0">
                    <a:solidFill>
                      <a:schemeClr val="bg1"/>
                    </a:solidFill>
                  </a:rPr>
                  <a:t>2</a:t>
                </a:r>
              </a:p>
            </p:txBody>
          </p:sp>
          <p:sp>
            <p:nvSpPr>
              <p:cNvPr id="85" name="Textfield placeholder"/>
              <p:cNvSpPr txBox="1">
                <a:spLocks/>
              </p:cNvSpPr>
              <p:nvPr userDrawn="1"/>
            </p:nvSpPr>
            <p:spPr>
              <a:xfrm>
                <a:off x="-2658624" y="487727"/>
                <a:ext cx="2702813" cy="293940"/>
              </a:xfrm>
              <a:prstGeom prst="rect">
                <a:avLst/>
              </a:prstGeom>
            </p:spPr>
            <p:txBody>
              <a:bodyPr vert="horz" lIns="0" tIns="0" rIns="0" bIns="0" rtlCol="0" anchor="ctr">
                <a:noAutofit/>
              </a:bodyPr>
              <a:lstStyle>
                <a:lvl1pPr marL="0" indent="0" algn="l" defTabSz="1087016" rtl="0" eaLnBrk="1" latinLnBrk="0" hangingPunct="1">
                  <a:lnSpc>
                    <a:spcPts val="1800"/>
                  </a:lnSpc>
                  <a:spcBef>
                    <a:spcPts val="400"/>
                  </a:spcBef>
                  <a:spcAft>
                    <a:spcPts val="400"/>
                  </a:spcAft>
                  <a:buSzPct val="80000"/>
                  <a:buFont typeface="Wingdings" pitchFamily="2" charset="2"/>
                  <a:buNone/>
                  <a:defRPr sz="1600" b="0" kern="1200">
                    <a:solidFill>
                      <a:schemeClr val="tx1"/>
                    </a:solidFill>
                    <a:latin typeface="+mn-lt"/>
                    <a:ea typeface="+mn-ea"/>
                    <a:cs typeface="+mn-cs"/>
                  </a:defRPr>
                </a:lvl1pPr>
                <a:lvl2pPr marL="228600" indent="-228600" algn="l" defTabSz="1087016" rtl="0" eaLnBrk="1" latinLnBrk="0" hangingPunct="1">
                  <a:lnSpc>
                    <a:spcPts val="1800"/>
                  </a:lnSpc>
                  <a:spcBef>
                    <a:spcPts val="400"/>
                  </a:spcBef>
                  <a:spcAft>
                    <a:spcPts val="400"/>
                  </a:spcAft>
                  <a:buClr>
                    <a:schemeClr val="tx2"/>
                  </a:buClr>
                  <a:buSzPct val="80000"/>
                  <a:buFontTx/>
                  <a:buBlip>
                    <a:blip r:embed="rId2"/>
                  </a:buBlip>
                  <a:tabLst/>
                  <a:defRPr sz="1600" kern="1200">
                    <a:solidFill>
                      <a:schemeClr val="tx1"/>
                    </a:solidFill>
                    <a:latin typeface="+mn-lt"/>
                    <a:ea typeface="+mn-ea"/>
                    <a:cs typeface="+mn-cs"/>
                  </a:defRPr>
                </a:lvl2pPr>
                <a:lvl3pPr marL="396875" indent="-160338" algn="l" defTabSz="1087016" rtl="0" eaLnBrk="1" latinLnBrk="0" hangingPunct="1">
                  <a:lnSpc>
                    <a:spcPts val="1600"/>
                  </a:lnSpc>
                  <a:spcBef>
                    <a:spcPts val="200"/>
                  </a:spcBef>
                  <a:spcAft>
                    <a:spcPts val="200"/>
                  </a:spcAft>
                  <a:buClr>
                    <a:schemeClr val="tx2"/>
                  </a:buClr>
                  <a:buFont typeface="Trebuchet MS" pitchFamily="34" charset="0"/>
                  <a:buChar char="−"/>
                  <a:defRPr sz="1400" kern="1200">
                    <a:solidFill>
                      <a:schemeClr val="tx1"/>
                    </a:solidFill>
                    <a:latin typeface="+mn-lt"/>
                    <a:ea typeface="+mn-ea"/>
                    <a:cs typeface="+mn-cs"/>
                  </a:defRPr>
                </a:lvl3pPr>
                <a:lvl4pPr marL="0" indent="0" algn="l" defTabSz="1087016" rtl="0" eaLnBrk="1" latinLnBrk="0" hangingPunct="1">
                  <a:lnSpc>
                    <a:spcPts val="1800"/>
                  </a:lnSpc>
                  <a:spcBef>
                    <a:spcPts val="400"/>
                  </a:spcBef>
                  <a:spcAft>
                    <a:spcPts val="400"/>
                  </a:spcAft>
                  <a:buFont typeface="Wingdings" pitchFamily="2" charset="2"/>
                  <a:buNone/>
                  <a:defRPr sz="1600" b="1" kern="1200">
                    <a:solidFill>
                      <a:schemeClr val="tx1"/>
                    </a:solidFill>
                    <a:latin typeface="+mn-lt"/>
                    <a:ea typeface="+mn-ea"/>
                    <a:cs typeface="+mn-cs"/>
                  </a:defRPr>
                </a:lvl4pPr>
                <a:lvl5pPr marL="0" indent="0" algn="l" defTabSz="1087016" rtl="0" eaLnBrk="1" latinLnBrk="0" hangingPunct="1">
                  <a:lnSpc>
                    <a:spcPts val="3800"/>
                  </a:lnSpc>
                  <a:spcBef>
                    <a:spcPts val="1200"/>
                  </a:spcBef>
                  <a:spcAft>
                    <a:spcPts val="400"/>
                  </a:spcAft>
                  <a:buFont typeface="Wingdings" pitchFamily="2" charset="2"/>
                  <a:buNone/>
                  <a:defRPr sz="1600" b="1" kern="1200" baseline="0">
                    <a:solidFill>
                      <a:schemeClr val="tx2"/>
                    </a:solidFill>
                    <a:latin typeface="+mn-lt"/>
                    <a:ea typeface="+mn-ea"/>
                    <a:cs typeface="+mn-cs"/>
                  </a:defRPr>
                </a:lvl5pPr>
                <a:lvl6pPr marL="0" indent="0" algn="l" defTabSz="1087016" rtl="0" eaLnBrk="1" latinLnBrk="0" hangingPunct="1">
                  <a:lnSpc>
                    <a:spcPct val="250000"/>
                  </a:lnSpc>
                  <a:spcBef>
                    <a:spcPts val="0"/>
                  </a:spcBef>
                  <a:spcAft>
                    <a:spcPts val="0"/>
                  </a:spcAft>
                  <a:buFont typeface="Arial" pitchFamily="34" charset="0"/>
                  <a:buNone/>
                  <a:defRPr sz="2000" kern="1200" cap="all" baseline="0">
                    <a:solidFill>
                      <a:schemeClr val="tx1">
                        <a:lumMod val="75000"/>
                        <a:lumOff val="25000"/>
                      </a:schemeClr>
                    </a:solidFill>
                    <a:latin typeface="+mn-lt"/>
                    <a:ea typeface="+mn-ea"/>
                    <a:cs typeface="+mn-cs"/>
                  </a:defRPr>
                </a:lvl6pPr>
                <a:lvl7pPr marL="3532800"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76308"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19815"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36513" lvl="0" indent="0" algn="l" defTabSz="914400" rtl="0" eaLnBrk="1" latinLnBrk="0" hangingPunct="1">
                  <a:lnSpc>
                    <a:spcPct val="100000"/>
                  </a:lnSpc>
                  <a:spcBef>
                    <a:spcPts val="0"/>
                  </a:spcBef>
                  <a:buClr>
                    <a:schemeClr val="tx1"/>
                  </a:buClr>
                  <a:buSzPct val="100000"/>
                  <a:buFont typeface="Arial" panose="020B0604020202020204" pitchFamily="34" charset="0"/>
                  <a:buNone/>
                </a:pPr>
                <a:r>
                  <a:rPr lang="nl-NL" sz="1400" kern="1200" noProof="0">
                    <a:solidFill>
                      <a:schemeClr val="tx1"/>
                    </a:solidFill>
                    <a:latin typeface="+mn-lt"/>
                    <a:ea typeface="+mn-ea"/>
                    <a:cs typeface="+mn-cs"/>
                  </a:rPr>
                  <a:t>Subtitel (16 </a:t>
                </a:r>
                <a:r>
                  <a:rPr lang="nl-NL" sz="1400" kern="1200" noProof="0" err="1">
                    <a:solidFill>
                      <a:schemeClr val="tx1"/>
                    </a:solidFill>
                    <a:latin typeface="+mn-lt"/>
                    <a:ea typeface="+mn-ea"/>
                    <a:cs typeface="+mn-cs"/>
                  </a:rPr>
                  <a:t>pt</a:t>
                </a:r>
                <a:r>
                  <a:rPr lang="nl-NL" sz="1400" kern="1200" noProof="0">
                    <a:solidFill>
                      <a:schemeClr val="tx1"/>
                    </a:solidFill>
                    <a:latin typeface="+mn-lt"/>
                    <a:ea typeface="+mn-ea"/>
                    <a:cs typeface="+mn-cs"/>
                  </a:rPr>
                  <a:t>.)</a:t>
                </a:r>
              </a:p>
            </p:txBody>
          </p:sp>
        </p:grpSp>
        <p:cxnSp>
          <p:nvCxnSpPr>
            <p:cNvPr id="74" name="Rechte verbindingslijn 73"/>
            <p:cNvCxnSpPr/>
            <p:nvPr userDrawn="1"/>
          </p:nvCxnSpPr>
          <p:spPr>
            <a:xfrm>
              <a:off x="8427776" y="4654945"/>
              <a:ext cx="2232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Rechte verbindingslijn 74"/>
            <p:cNvCxnSpPr/>
            <p:nvPr userDrawn="1"/>
          </p:nvCxnSpPr>
          <p:spPr>
            <a:xfrm>
              <a:off x="8427776" y="6496303"/>
              <a:ext cx="2232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86" name="Footer Placeholder 4"/>
          <p:cNvSpPr>
            <a:spLocks noGrp="1"/>
          </p:cNvSpPr>
          <p:nvPr userDrawn="1">
            <p:ph type="ftr" sz="quarter" idx="3"/>
          </p:nvPr>
        </p:nvSpPr>
        <p:spPr>
          <a:xfrm>
            <a:off x="3793960" y="6387336"/>
            <a:ext cx="4719051" cy="230832"/>
          </a:xfrm>
          <a:prstGeom prst="rect">
            <a:avLst/>
          </a:prstGeom>
        </p:spPr>
        <p:txBody>
          <a:bodyPr vert="horz" wrap="square" lIns="0" tIns="45720" rIns="91440" bIns="45720" rtlCol="0" anchor="ctr">
            <a:spAutoFit/>
          </a:bodyPr>
          <a:lstStyle>
            <a:lvl1pPr algn="ctr">
              <a:defRPr sz="900">
                <a:solidFill>
                  <a:schemeClr val="tx1"/>
                </a:solidFill>
              </a:defRPr>
            </a:lvl1pPr>
          </a:lstStyle>
          <a:p>
            <a:endParaRPr lang="nl-NL" noProof="0"/>
          </a:p>
        </p:txBody>
      </p:sp>
      <p:sp>
        <p:nvSpPr>
          <p:cNvPr id="87" name="Slide Number Placeholder 5"/>
          <p:cNvSpPr>
            <a:spLocks noGrp="1"/>
          </p:cNvSpPr>
          <p:nvPr userDrawn="1">
            <p:ph type="sldNum" sz="quarter" idx="4"/>
          </p:nvPr>
        </p:nvSpPr>
        <p:spPr>
          <a:xfrm>
            <a:off x="502654" y="6387336"/>
            <a:ext cx="566821" cy="230832"/>
          </a:xfrm>
          <a:prstGeom prst="rect">
            <a:avLst/>
          </a:prstGeom>
        </p:spPr>
        <p:txBody>
          <a:bodyPr vert="horz" lIns="91440" tIns="45720" rIns="91440" bIns="45720" rtlCol="0" anchor="ctr">
            <a:spAutoFit/>
          </a:bodyPr>
          <a:lstStyle>
            <a:lvl1pPr algn="l">
              <a:defRPr sz="900" b="1">
                <a:solidFill>
                  <a:schemeClr val="tx1"/>
                </a:solidFill>
              </a:defRPr>
            </a:lvl1pPr>
          </a:lstStyle>
          <a:p>
            <a:fld id="{8A87A398-2B52-41CE-AD18-FB681F1DBEA6}" type="slidenum">
              <a:rPr lang="nl-NL" noProof="0" smtClean="0"/>
              <a:pPr/>
              <a:t>‹#›</a:t>
            </a:fld>
            <a:endParaRPr lang="nl-NL" noProof="0"/>
          </a:p>
        </p:txBody>
      </p:sp>
      <p:sp>
        <p:nvSpPr>
          <p:cNvPr id="88" name="Tijdelijke aanduiding voor tekst 46"/>
          <p:cNvSpPr>
            <a:spLocks noGrp="1"/>
          </p:cNvSpPr>
          <p:nvPr userDrawn="1">
            <p:ph type="body" sz="quarter" idx="14" hasCustomPrompt="1"/>
          </p:nvPr>
        </p:nvSpPr>
        <p:spPr>
          <a:xfrm>
            <a:off x="762066" y="5611213"/>
            <a:ext cx="6916300" cy="476671"/>
          </a:xfrm>
        </p:spPr>
        <p:txBody>
          <a:bodyPr/>
          <a:lstStyle>
            <a:lvl1pPr>
              <a:lnSpc>
                <a:spcPts val="1100"/>
              </a:lnSpc>
              <a:defRPr sz="1000" i="1">
                <a:solidFill>
                  <a:schemeClr val="accent1"/>
                </a:solidFill>
              </a:defRPr>
            </a:lvl1pPr>
            <a:lvl2pPr>
              <a:defRPr sz="1200">
                <a:solidFill>
                  <a:schemeClr val="accent1"/>
                </a:solidFill>
              </a:defRPr>
            </a:lvl2pPr>
            <a:lvl3pPr>
              <a:defRPr sz="1200">
                <a:solidFill>
                  <a:schemeClr val="accent1"/>
                </a:solidFill>
              </a:defRPr>
            </a:lvl3pPr>
            <a:lvl4pPr>
              <a:defRPr sz="1200">
                <a:solidFill>
                  <a:schemeClr val="accent1"/>
                </a:solidFill>
              </a:defRPr>
            </a:lvl4pPr>
            <a:lvl5pPr>
              <a:defRPr sz="1200">
                <a:solidFill>
                  <a:schemeClr val="accent1"/>
                </a:solidFill>
              </a:defRPr>
            </a:lvl5pPr>
          </a:lstStyle>
          <a:p>
            <a:pPr lvl="0"/>
            <a:r>
              <a:rPr lang="nl-NL" noProof="0"/>
              <a:t>Legenda</a:t>
            </a:r>
          </a:p>
        </p:txBody>
      </p:sp>
      <p:grpSp>
        <p:nvGrpSpPr>
          <p:cNvPr id="89" name="Groep 88"/>
          <p:cNvGrpSpPr/>
          <p:nvPr userDrawn="1"/>
        </p:nvGrpSpPr>
        <p:grpSpPr>
          <a:xfrm>
            <a:off x="-3471145" y="-46322"/>
            <a:ext cx="3471145" cy="3781320"/>
            <a:chOff x="-2603359" y="-46322"/>
            <a:chExt cx="2603359" cy="3781320"/>
          </a:xfrm>
        </p:grpSpPr>
        <p:sp>
          <p:nvSpPr>
            <p:cNvPr id="90" name="Afgeronde rechthoek 89"/>
            <p:cNvSpPr/>
            <p:nvPr userDrawn="1"/>
          </p:nvSpPr>
          <p:spPr>
            <a:xfrm>
              <a:off x="-2459680" y="835209"/>
              <a:ext cx="949986" cy="259745"/>
            </a:xfrm>
            <a:prstGeom prst="round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100" b="1" noProof="0"/>
                <a:t>Light </a:t>
              </a:r>
              <a:r>
                <a:rPr lang="nl-NL" sz="1100" b="1" noProof="0" err="1"/>
                <a:t>Grey</a:t>
              </a:r>
              <a:endParaRPr lang="nl-NL" sz="1100" b="1" noProof="0"/>
            </a:p>
          </p:txBody>
        </p:sp>
        <p:sp>
          <p:nvSpPr>
            <p:cNvPr id="91" name="Tekstvak 29"/>
            <p:cNvSpPr txBox="1"/>
            <p:nvPr userDrawn="1"/>
          </p:nvSpPr>
          <p:spPr>
            <a:xfrm>
              <a:off x="-1493489" y="834756"/>
              <a:ext cx="1355354" cy="261610"/>
            </a:xfrm>
            <a:prstGeom prst="rect">
              <a:avLst/>
            </a:prstGeom>
            <a:noFill/>
          </p:spPr>
          <p:txBody>
            <a:bodyPr wrap="square" rtlCol="0">
              <a:spAutoFit/>
            </a:bodyPr>
            <a:lstStyle/>
            <a:p>
              <a:pPr algn="l" defTabSz="355600"/>
              <a:r>
                <a:rPr lang="nl-NL" sz="1100" b="0" cap="none" baseline="0" noProof="0">
                  <a:solidFill>
                    <a:schemeClr val="tx1"/>
                  </a:solidFill>
                </a:rPr>
                <a:t>R 178, G 178, B 178</a:t>
              </a:r>
            </a:p>
          </p:txBody>
        </p:sp>
        <p:sp>
          <p:nvSpPr>
            <p:cNvPr id="92" name="Afgeronde rechthoek 27"/>
            <p:cNvSpPr/>
            <p:nvPr userDrawn="1"/>
          </p:nvSpPr>
          <p:spPr>
            <a:xfrm>
              <a:off x="-2459680" y="1211676"/>
              <a:ext cx="949986" cy="259745"/>
            </a:xfrm>
            <a:prstGeom prst="round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100" b="1" noProof="0"/>
                <a:t>Red</a:t>
              </a:r>
            </a:p>
          </p:txBody>
        </p:sp>
        <p:sp>
          <p:nvSpPr>
            <p:cNvPr id="93" name="Afgeronde rechthoek 27"/>
            <p:cNvSpPr/>
            <p:nvPr userDrawn="1"/>
          </p:nvSpPr>
          <p:spPr>
            <a:xfrm>
              <a:off x="-2459680" y="1588143"/>
              <a:ext cx="949986" cy="259745"/>
            </a:xfrm>
            <a:prstGeom prst="roundRect">
              <a:avLst/>
            </a:prstGeom>
            <a:solidFill>
              <a:srgbClr val="00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100" b="1" noProof="0"/>
                <a:t>Black</a:t>
              </a:r>
            </a:p>
          </p:txBody>
        </p:sp>
        <p:sp>
          <p:nvSpPr>
            <p:cNvPr id="94" name="Afgeronde rechthoek 27"/>
            <p:cNvSpPr/>
            <p:nvPr userDrawn="1"/>
          </p:nvSpPr>
          <p:spPr>
            <a:xfrm>
              <a:off x="-2459680" y="1964610"/>
              <a:ext cx="949986" cy="259745"/>
            </a:xfrm>
            <a:prstGeom prst="round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100" b="1" noProof="0"/>
                <a:t>Orange</a:t>
              </a:r>
            </a:p>
          </p:txBody>
        </p:sp>
        <p:sp>
          <p:nvSpPr>
            <p:cNvPr id="95" name="Afgeronde rechthoek 94"/>
            <p:cNvSpPr/>
            <p:nvPr userDrawn="1"/>
          </p:nvSpPr>
          <p:spPr>
            <a:xfrm>
              <a:off x="-2459680" y="2341077"/>
              <a:ext cx="949986" cy="259745"/>
            </a:xfrm>
            <a:prstGeom prst="roundRect">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100" b="1" noProof="0" err="1"/>
                <a:t>Petrol</a:t>
              </a:r>
              <a:r>
                <a:rPr lang="nl-NL" sz="1100" b="1" noProof="0"/>
                <a:t> blue</a:t>
              </a:r>
            </a:p>
          </p:txBody>
        </p:sp>
        <p:sp>
          <p:nvSpPr>
            <p:cNvPr id="96" name="Rechthoek 95"/>
            <p:cNvSpPr/>
            <p:nvPr userDrawn="1"/>
          </p:nvSpPr>
          <p:spPr>
            <a:xfrm>
              <a:off x="-2603359" y="-46322"/>
              <a:ext cx="2603359" cy="3873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80000" rIns="180000" rtlCol="0" anchor="t"/>
            <a:lstStyle/>
            <a:p>
              <a:pPr algn="l"/>
              <a:r>
                <a:rPr lang="nl-NL" sz="1800" b="1" baseline="0" noProof="0">
                  <a:solidFill>
                    <a:schemeClr val="tx1"/>
                  </a:solidFill>
                </a:rPr>
                <a:t>RGB-KLEUREN</a:t>
              </a:r>
              <a:endParaRPr lang="nl-NL" sz="1800" b="1" noProof="0">
                <a:solidFill>
                  <a:schemeClr val="tx1"/>
                </a:solidFill>
              </a:endParaRPr>
            </a:p>
          </p:txBody>
        </p:sp>
        <p:cxnSp>
          <p:nvCxnSpPr>
            <p:cNvPr id="97" name="Rechte verbindingslijn 96"/>
            <p:cNvCxnSpPr/>
            <p:nvPr userDrawn="1"/>
          </p:nvCxnSpPr>
          <p:spPr>
            <a:xfrm>
              <a:off x="-2459680" y="338664"/>
              <a:ext cx="2232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8" name="Afgeronde rechthoek 27"/>
            <p:cNvSpPr/>
            <p:nvPr userDrawn="1"/>
          </p:nvSpPr>
          <p:spPr>
            <a:xfrm>
              <a:off x="-2459680" y="2717544"/>
              <a:ext cx="949986" cy="259745"/>
            </a:xfrm>
            <a:prstGeom prst="round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100" b="1" baseline="0" noProof="0"/>
                <a:t>Green</a:t>
              </a:r>
              <a:endParaRPr lang="nl-NL" sz="1100" b="1" noProof="0"/>
            </a:p>
          </p:txBody>
        </p:sp>
        <p:sp>
          <p:nvSpPr>
            <p:cNvPr id="99" name="Tekstvak 29"/>
            <p:cNvSpPr txBox="1"/>
            <p:nvPr userDrawn="1"/>
          </p:nvSpPr>
          <p:spPr>
            <a:xfrm>
              <a:off x="-1493489" y="1211703"/>
              <a:ext cx="1355354" cy="261610"/>
            </a:xfrm>
            <a:prstGeom prst="rect">
              <a:avLst/>
            </a:prstGeom>
            <a:noFill/>
          </p:spPr>
          <p:txBody>
            <a:bodyPr wrap="square" rtlCol="0">
              <a:spAutoFit/>
            </a:bodyPr>
            <a:lstStyle/>
            <a:p>
              <a:pPr algn="l" defTabSz="355600"/>
              <a:r>
                <a:rPr lang="nl-NL" sz="1100" b="0" cap="none" baseline="0" noProof="0">
                  <a:solidFill>
                    <a:schemeClr val="tx1"/>
                  </a:solidFill>
                </a:rPr>
                <a:t>R 204 , G 0, B 0</a:t>
              </a:r>
            </a:p>
          </p:txBody>
        </p:sp>
        <p:sp>
          <p:nvSpPr>
            <p:cNvPr id="100" name="Tekstvak 29"/>
            <p:cNvSpPr txBox="1"/>
            <p:nvPr userDrawn="1"/>
          </p:nvSpPr>
          <p:spPr>
            <a:xfrm>
              <a:off x="-1493489" y="1588650"/>
              <a:ext cx="1355354" cy="261610"/>
            </a:xfrm>
            <a:prstGeom prst="rect">
              <a:avLst/>
            </a:prstGeom>
            <a:noFill/>
          </p:spPr>
          <p:txBody>
            <a:bodyPr wrap="square" rtlCol="0">
              <a:spAutoFit/>
            </a:bodyPr>
            <a:lstStyle/>
            <a:p>
              <a:pPr algn="l" defTabSz="355600"/>
              <a:r>
                <a:rPr lang="nl-NL" sz="1100" b="0" cap="none" baseline="0" noProof="0">
                  <a:solidFill>
                    <a:schemeClr val="tx1"/>
                  </a:solidFill>
                </a:rPr>
                <a:t>R 0 , G 0, B 0</a:t>
              </a:r>
            </a:p>
          </p:txBody>
        </p:sp>
        <p:sp>
          <p:nvSpPr>
            <p:cNvPr id="101" name="Tekstvak 29"/>
            <p:cNvSpPr txBox="1"/>
            <p:nvPr userDrawn="1"/>
          </p:nvSpPr>
          <p:spPr>
            <a:xfrm>
              <a:off x="-1493489" y="1965597"/>
              <a:ext cx="1355354" cy="261610"/>
            </a:xfrm>
            <a:prstGeom prst="rect">
              <a:avLst/>
            </a:prstGeom>
            <a:noFill/>
          </p:spPr>
          <p:txBody>
            <a:bodyPr wrap="square" rtlCol="0">
              <a:spAutoFit/>
            </a:bodyPr>
            <a:lstStyle/>
            <a:p>
              <a:pPr algn="l" defTabSz="355600"/>
              <a:r>
                <a:rPr lang="nl-NL" sz="1100" b="0" cap="none" baseline="0" noProof="0">
                  <a:solidFill>
                    <a:schemeClr val="tx1"/>
                  </a:solidFill>
                </a:rPr>
                <a:t>R 229 , G 123, B 003</a:t>
              </a:r>
            </a:p>
          </p:txBody>
        </p:sp>
        <p:sp>
          <p:nvSpPr>
            <p:cNvPr id="102" name="Tekstvak 29"/>
            <p:cNvSpPr txBox="1"/>
            <p:nvPr userDrawn="1"/>
          </p:nvSpPr>
          <p:spPr>
            <a:xfrm>
              <a:off x="-1493489" y="2342544"/>
              <a:ext cx="1355354" cy="261610"/>
            </a:xfrm>
            <a:prstGeom prst="rect">
              <a:avLst/>
            </a:prstGeom>
            <a:noFill/>
          </p:spPr>
          <p:txBody>
            <a:bodyPr wrap="square" rtlCol="0">
              <a:spAutoFit/>
            </a:bodyPr>
            <a:lstStyle/>
            <a:p>
              <a:pPr algn="l" defTabSz="355600"/>
              <a:r>
                <a:rPr lang="nl-NL" sz="1100" b="0" cap="none" baseline="0" noProof="0">
                  <a:solidFill>
                    <a:schemeClr val="tx1"/>
                  </a:solidFill>
                </a:rPr>
                <a:t>R 065 , G 127, B 162</a:t>
              </a:r>
            </a:p>
          </p:txBody>
        </p:sp>
        <p:sp>
          <p:nvSpPr>
            <p:cNvPr id="103" name="Tekstvak 29"/>
            <p:cNvSpPr txBox="1"/>
            <p:nvPr userDrawn="1"/>
          </p:nvSpPr>
          <p:spPr>
            <a:xfrm>
              <a:off x="-1493489" y="2719491"/>
              <a:ext cx="1355354" cy="261610"/>
            </a:xfrm>
            <a:prstGeom prst="rect">
              <a:avLst/>
            </a:prstGeom>
            <a:noFill/>
          </p:spPr>
          <p:txBody>
            <a:bodyPr wrap="square" rtlCol="0">
              <a:spAutoFit/>
            </a:bodyPr>
            <a:lstStyle/>
            <a:p>
              <a:pPr algn="l" defTabSz="355600"/>
              <a:r>
                <a:rPr lang="nl-NL" sz="1100" b="0" cap="none" baseline="0" noProof="0">
                  <a:solidFill>
                    <a:schemeClr val="tx1"/>
                  </a:solidFill>
                </a:rPr>
                <a:t>R 134 , G 135, B 034</a:t>
              </a:r>
            </a:p>
          </p:txBody>
        </p:sp>
        <p:sp>
          <p:nvSpPr>
            <p:cNvPr id="104" name="Afgeronde rechthoek 103"/>
            <p:cNvSpPr/>
            <p:nvPr userDrawn="1"/>
          </p:nvSpPr>
          <p:spPr>
            <a:xfrm>
              <a:off x="-2459680" y="458742"/>
              <a:ext cx="949986" cy="259745"/>
            </a:xfrm>
            <a:prstGeom prst="roundRect">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100" b="1" noProof="0" err="1"/>
                <a:t>Grey</a:t>
              </a:r>
              <a:endParaRPr lang="nl-NL" sz="1100" b="1" noProof="0"/>
            </a:p>
          </p:txBody>
        </p:sp>
        <p:sp>
          <p:nvSpPr>
            <p:cNvPr id="105" name="Tekstvak 29"/>
            <p:cNvSpPr txBox="1"/>
            <p:nvPr userDrawn="1"/>
          </p:nvSpPr>
          <p:spPr>
            <a:xfrm>
              <a:off x="-1493489" y="457809"/>
              <a:ext cx="1355354" cy="261610"/>
            </a:xfrm>
            <a:prstGeom prst="rect">
              <a:avLst/>
            </a:prstGeom>
            <a:noFill/>
          </p:spPr>
          <p:txBody>
            <a:bodyPr wrap="square" rtlCol="0">
              <a:spAutoFit/>
            </a:bodyPr>
            <a:lstStyle/>
            <a:p>
              <a:pPr algn="l" defTabSz="355600"/>
              <a:r>
                <a:rPr lang="nl-NL" sz="1100" b="0" cap="none" baseline="0" noProof="0">
                  <a:solidFill>
                    <a:schemeClr val="tx1"/>
                  </a:solidFill>
                </a:rPr>
                <a:t>R 97 , G 97, B 97</a:t>
              </a:r>
            </a:p>
          </p:txBody>
        </p:sp>
        <p:sp>
          <p:nvSpPr>
            <p:cNvPr id="106" name="Afgeronde rechthoek 27"/>
            <p:cNvSpPr/>
            <p:nvPr userDrawn="1"/>
          </p:nvSpPr>
          <p:spPr>
            <a:xfrm>
              <a:off x="-2459680" y="3094010"/>
              <a:ext cx="949986" cy="259745"/>
            </a:xfrm>
            <a:prstGeom prst="roundRect">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100" b="1" noProof="0" err="1"/>
                <a:t>Purple</a:t>
              </a:r>
              <a:endParaRPr lang="nl-NL" sz="1100" b="1" noProof="0"/>
            </a:p>
          </p:txBody>
        </p:sp>
        <p:sp>
          <p:nvSpPr>
            <p:cNvPr id="107" name="Afgeronde rechthoek 27"/>
            <p:cNvSpPr/>
            <p:nvPr userDrawn="1"/>
          </p:nvSpPr>
          <p:spPr>
            <a:xfrm>
              <a:off x="-2459680" y="3470474"/>
              <a:ext cx="949986" cy="259745"/>
            </a:xfrm>
            <a:prstGeom prst="round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100" b="1" noProof="0"/>
                <a:t>Cyaan</a:t>
              </a:r>
            </a:p>
          </p:txBody>
        </p:sp>
        <p:sp>
          <p:nvSpPr>
            <p:cNvPr id="108" name="Tekstvak 29"/>
            <p:cNvSpPr txBox="1"/>
            <p:nvPr userDrawn="1"/>
          </p:nvSpPr>
          <p:spPr>
            <a:xfrm>
              <a:off x="-1493489" y="3096438"/>
              <a:ext cx="1355354" cy="261610"/>
            </a:xfrm>
            <a:prstGeom prst="rect">
              <a:avLst/>
            </a:prstGeom>
            <a:noFill/>
          </p:spPr>
          <p:txBody>
            <a:bodyPr wrap="square" rtlCol="0">
              <a:spAutoFit/>
            </a:bodyPr>
            <a:lstStyle/>
            <a:p>
              <a:pPr algn="l" defTabSz="355600"/>
              <a:r>
                <a:rPr lang="nl-NL" sz="1100" b="0" cap="none" baseline="0" noProof="0">
                  <a:solidFill>
                    <a:schemeClr val="tx1"/>
                  </a:solidFill>
                </a:rPr>
                <a:t>R 082 , G 083, B 135</a:t>
              </a:r>
            </a:p>
          </p:txBody>
        </p:sp>
        <p:sp>
          <p:nvSpPr>
            <p:cNvPr id="109" name="Tekstvak 29"/>
            <p:cNvSpPr txBox="1"/>
            <p:nvPr userDrawn="1"/>
          </p:nvSpPr>
          <p:spPr>
            <a:xfrm>
              <a:off x="-1493489" y="3473388"/>
              <a:ext cx="1355354" cy="261610"/>
            </a:xfrm>
            <a:prstGeom prst="rect">
              <a:avLst/>
            </a:prstGeom>
            <a:noFill/>
          </p:spPr>
          <p:txBody>
            <a:bodyPr wrap="square" rtlCol="0">
              <a:spAutoFit/>
            </a:bodyPr>
            <a:lstStyle/>
            <a:p>
              <a:pPr algn="l" defTabSz="355600"/>
              <a:r>
                <a:rPr lang="nl-NL" sz="1100" b="0" cap="none" baseline="0" noProof="0">
                  <a:solidFill>
                    <a:schemeClr val="tx1"/>
                  </a:solidFill>
                </a:rPr>
                <a:t>R 70 , G 181, B 212</a:t>
              </a:r>
            </a:p>
          </p:txBody>
        </p:sp>
      </p:grpSp>
    </p:spTree>
    <p:extLst>
      <p:ext uri="{BB962C8B-B14F-4D97-AF65-F5344CB8AC3E}">
        <p14:creationId xmlns:p14="http://schemas.microsoft.com/office/powerpoint/2010/main" val="706207753"/>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ABEL 2X">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AB23073-572C-4F04-B89A-B107AB932F47}"/>
              </a:ext>
            </a:extLst>
          </p:cNvPr>
          <p:cNvSpPr>
            <a:spLocks noGrp="1"/>
          </p:cNvSpPr>
          <p:nvPr>
            <p:ph type="title" hasCustomPrompt="1"/>
          </p:nvPr>
        </p:nvSpPr>
        <p:spPr/>
        <p:txBody>
          <a:bodyPr/>
          <a:lstStyle>
            <a:lvl1pPr>
              <a:defRPr/>
            </a:lvl1pPr>
          </a:lstStyle>
          <a:p>
            <a:r>
              <a:rPr lang="nl-NL" noProof="0"/>
              <a:t>Voeg hier een titel in</a:t>
            </a:r>
            <a:endParaRPr lang="nl-NL"/>
          </a:p>
        </p:txBody>
      </p:sp>
      <p:sp>
        <p:nvSpPr>
          <p:cNvPr id="4" name="Tijdelijke aanduiding voor datum 3">
            <a:extLst>
              <a:ext uri="{FF2B5EF4-FFF2-40B4-BE49-F238E27FC236}">
                <a16:creationId xmlns:a16="http://schemas.microsoft.com/office/drawing/2014/main" id="{DABA8B2F-5EFD-4A05-8481-248C853EA1DE}"/>
              </a:ext>
            </a:extLst>
          </p:cNvPr>
          <p:cNvSpPr>
            <a:spLocks noGrp="1"/>
          </p:cNvSpPr>
          <p:nvPr>
            <p:ph type="dt" sz="half" idx="10"/>
          </p:nvPr>
        </p:nvSpPr>
        <p:spPr/>
        <p:txBody>
          <a:bodyPr/>
          <a:lstStyle/>
          <a:p>
            <a:fld id="{CF5872B9-550B-4CC1-9739-3BE576E17868}" type="datetime4">
              <a:rPr lang="nl-NL" smtClean="0"/>
              <a:t>24 oktober 2023</a:t>
            </a:fld>
            <a:endParaRPr lang="nl-NL"/>
          </a:p>
        </p:txBody>
      </p:sp>
      <p:sp>
        <p:nvSpPr>
          <p:cNvPr id="5" name="Tijdelijke aanduiding voor voettekst 4">
            <a:extLst>
              <a:ext uri="{FF2B5EF4-FFF2-40B4-BE49-F238E27FC236}">
                <a16:creationId xmlns:a16="http://schemas.microsoft.com/office/drawing/2014/main" id="{7D35606D-4D2E-4F0A-88AD-FA9467155265}"/>
              </a:ext>
            </a:extLst>
          </p:cNvPr>
          <p:cNvSpPr>
            <a:spLocks noGrp="1"/>
          </p:cNvSpPr>
          <p:nvPr>
            <p:ph type="ftr" sz="quarter" idx="11"/>
          </p:nvPr>
        </p:nvSpPr>
        <p:spPr/>
        <p:txBody>
          <a:bodyPr/>
          <a:lstStyle/>
          <a:p>
            <a:r>
              <a:rPr lang="nl-NL"/>
              <a:t>Ga naar de tab ‘Invoegen’ &gt; Koptekst en voettekst &gt; Voettekst invullen met bedrijfsonderdeelnaam &gt; Overal Toepassen</a:t>
            </a:r>
          </a:p>
        </p:txBody>
      </p:sp>
      <p:sp>
        <p:nvSpPr>
          <p:cNvPr id="6" name="Tijdelijke aanduiding voor dianummer 5">
            <a:extLst>
              <a:ext uri="{FF2B5EF4-FFF2-40B4-BE49-F238E27FC236}">
                <a16:creationId xmlns:a16="http://schemas.microsoft.com/office/drawing/2014/main" id="{A7656491-ADD5-4A7E-BAFA-5FCFF07D6EB0}"/>
              </a:ext>
            </a:extLst>
          </p:cNvPr>
          <p:cNvSpPr>
            <a:spLocks noGrp="1"/>
          </p:cNvSpPr>
          <p:nvPr>
            <p:ph type="sldNum" sz="quarter" idx="12"/>
          </p:nvPr>
        </p:nvSpPr>
        <p:spPr/>
        <p:txBody>
          <a:bodyPr/>
          <a:lstStyle/>
          <a:p>
            <a:fld id="{8D374ABD-355D-4B52-8A38-020B3DD5CC75}" type="slidenum">
              <a:rPr lang="nl-NL" smtClean="0"/>
              <a:t>‹#›</a:t>
            </a:fld>
            <a:endParaRPr lang="nl-NL"/>
          </a:p>
        </p:txBody>
      </p:sp>
      <p:sp>
        <p:nvSpPr>
          <p:cNvPr id="7" name="Tijdelijke aanduiding voor tekst 32">
            <a:extLst>
              <a:ext uri="{FF2B5EF4-FFF2-40B4-BE49-F238E27FC236}">
                <a16:creationId xmlns:a16="http://schemas.microsoft.com/office/drawing/2014/main" id="{7175F566-3665-4B0F-B70C-72779DF2FDD6}"/>
              </a:ext>
            </a:extLst>
          </p:cNvPr>
          <p:cNvSpPr>
            <a:spLocks noGrp="1"/>
          </p:cNvSpPr>
          <p:nvPr>
            <p:ph type="body" sz="quarter" idx="13" hasCustomPrompt="1"/>
          </p:nvPr>
        </p:nvSpPr>
        <p:spPr>
          <a:xfrm>
            <a:off x="539998" y="839972"/>
            <a:ext cx="11112000" cy="259612"/>
          </a:xfrm>
        </p:spPr>
        <p:txBody>
          <a:bodyPr/>
          <a:lstStyle>
            <a:lvl1pPr marL="0" indent="0">
              <a:buNone/>
              <a:defRPr sz="2000" b="0">
                <a:solidFill>
                  <a:schemeClr val="accent1"/>
                </a:solidFill>
              </a:defRPr>
            </a:lvl1pPr>
          </a:lstStyle>
          <a:p>
            <a:pPr lvl="0"/>
            <a:r>
              <a:rPr lang="nl-NL" noProof="0"/>
              <a:t>Voeg hier een subtitel in</a:t>
            </a:r>
          </a:p>
        </p:txBody>
      </p:sp>
      <p:sp>
        <p:nvSpPr>
          <p:cNvPr id="17" name="Tijdelijke aanduiding voor tekst 34">
            <a:extLst>
              <a:ext uri="{FF2B5EF4-FFF2-40B4-BE49-F238E27FC236}">
                <a16:creationId xmlns:a16="http://schemas.microsoft.com/office/drawing/2014/main" id="{9955CEC2-0160-42D3-9E2E-941A4A11119D}"/>
              </a:ext>
            </a:extLst>
          </p:cNvPr>
          <p:cNvSpPr>
            <a:spLocks noGrp="1"/>
          </p:cNvSpPr>
          <p:nvPr>
            <p:ph type="body" sz="quarter" idx="14" hasCustomPrompt="1"/>
          </p:nvPr>
        </p:nvSpPr>
        <p:spPr>
          <a:xfrm>
            <a:off x="539749" y="5758889"/>
            <a:ext cx="11112249" cy="147981"/>
          </a:xfrm>
        </p:spPr>
        <p:txBody>
          <a:bodyPr anchor="b"/>
          <a:lstStyle>
            <a:lvl1pPr marL="0" indent="0">
              <a:buNone/>
              <a:defRPr sz="1000" i="1"/>
            </a:lvl1pPr>
          </a:lstStyle>
          <a:p>
            <a:pPr lvl="0"/>
            <a:r>
              <a:rPr lang="nl-NL" noProof="0"/>
              <a:t>Bron…</a:t>
            </a:r>
          </a:p>
        </p:txBody>
      </p:sp>
      <p:sp>
        <p:nvSpPr>
          <p:cNvPr id="18" name="Rechthoek: afgeronde hoeken 17">
            <a:extLst>
              <a:ext uri="{FF2B5EF4-FFF2-40B4-BE49-F238E27FC236}">
                <a16:creationId xmlns:a16="http://schemas.microsoft.com/office/drawing/2014/main" id="{765A9402-96DA-4D08-A873-873C05E81C86}"/>
              </a:ext>
            </a:extLst>
          </p:cNvPr>
          <p:cNvSpPr/>
          <p:nvPr userDrawn="1"/>
        </p:nvSpPr>
        <p:spPr>
          <a:xfrm>
            <a:off x="3048000" y="-491319"/>
            <a:ext cx="6096000" cy="300250"/>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lvl="0" algn="ctr"/>
            <a:r>
              <a:rPr lang="nl-NL" sz="2800" b="0" cap="all" baseline="0" noProof="0">
                <a:solidFill>
                  <a:schemeClr val="accent1"/>
                </a:solidFill>
                <a:latin typeface="+mn-lt"/>
              </a:rPr>
              <a:t>TABEL 2X</a:t>
            </a:r>
          </a:p>
        </p:txBody>
      </p:sp>
      <p:cxnSp>
        <p:nvCxnSpPr>
          <p:cNvPr id="23" name="Rechte verbindingslijn 22">
            <a:extLst>
              <a:ext uri="{FF2B5EF4-FFF2-40B4-BE49-F238E27FC236}">
                <a16:creationId xmlns:a16="http://schemas.microsoft.com/office/drawing/2014/main" id="{F758FBF6-EBB0-4F05-96EB-8AEB1E4BB59E}"/>
              </a:ext>
            </a:extLst>
          </p:cNvPr>
          <p:cNvCxnSpPr>
            <a:cxnSpLocks/>
          </p:cNvCxnSpPr>
          <p:nvPr userDrawn="1"/>
        </p:nvCxnSpPr>
        <p:spPr>
          <a:xfrm>
            <a:off x="6096000" y="1446663"/>
            <a:ext cx="0" cy="4121624"/>
          </a:xfrm>
          <a:prstGeom prst="line">
            <a:avLst/>
          </a:prstGeom>
          <a:ln w="12700" cap="rnd">
            <a:solidFill>
              <a:schemeClr val="accent1"/>
            </a:solidFill>
            <a:prstDash val="solid"/>
            <a:round/>
          </a:ln>
        </p:spPr>
        <p:style>
          <a:lnRef idx="1">
            <a:schemeClr val="accent1"/>
          </a:lnRef>
          <a:fillRef idx="0">
            <a:schemeClr val="accent1"/>
          </a:fillRef>
          <a:effectRef idx="0">
            <a:schemeClr val="accent1"/>
          </a:effectRef>
          <a:fontRef idx="minor">
            <a:schemeClr val="tx1"/>
          </a:fontRef>
        </p:style>
      </p:cxnSp>
      <p:sp>
        <p:nvSpPr>
          <p:cNvPr id="24" name="Tijdelijke aanduiding voor tekst 43">
            <a:extLst>
              <a:ext uri="{FF2B5EF4-FFF2-40B4-BE49-F238E27FC236}">
                <a16:creationId xmlns:a16="http://schemas.microsoft.com/office/drawing/2014/main" id="{E054E093-0CA2-4AA3-9379-A9449CBE767D}"/>
              </a:ext>
            </a:extLst>
          </p:cNvPr>
          <p:cNvSpPr>
            <a:spLocks noGrp="1"/>
          </p:cNvSpPr>
          <p:nvPr>
            <p:ph type="body" sz="quarter" idx="16" hasCustomPrompt="1"/>
          </p:nvPr>
        </p:nvSpPr>
        <p:spPr>
          <a:xfrm>
            <a:off x="540000" y="0"/>
            <a:ext cx="1080000" cy="72000"/>
          </a:xfrm>
          <a:solidFill>
            <a:schemeClr val="accent1"/>
          </a:solidFill>
        </p:spPr>
        <p:txBody>
          <a:bodyPr/>
          <a:lstStyle>
            <a:lvl1pPr marL="0" indent="0">
              <a:buNone/>
              <a:defRPr sz="100">
                <a:solidFill>
                  <a:schemeClr val="bg2"/>
                </a:solidFill>
              </a:defRPr>
            </a:lvl1pPr>
            <a:lvl5pPr>
              <a:defRPr/>
            </a:lvl5pPr>
          </a:lstStyle>
          <a:p>
            <a:pPr lvl="0"/>
            <a:r>
              <a:rPr lang="en-GB"/>
              <a:t> </a:t>
            </a:r>
          </a:p>
        </p:txBody>
      </p:sp>
      <p:sp>
        <p:nvSpPr>
          <p:cNvPr id="13" name="Tijdelijke aanduiding voor tabel 8">
            <a:extLst>
              <a:ext uri="{FF2B5EF4-FFF2-40B4-BE49-F238E27FC236}">
                <a16:creationId xmlns:a16="http://schemas.microsoft.com/office/drawing/2014/main" id="{5E3BB786-F36F-4F8B-9ECF-AA4D9B7F4C0E}"/>
              </a:ext>
            </a:extLst>
          </p:cNvPr>
          <p:cNvSpPr>
            <a:spLocks noGrp="1"/>
          </p:cNvSpPr>
          <p:nvPr>
            <p:ph type="tbl" sz="quarter" idx="17" hasCustomPrompt="1"/>
          </p:nvPr>
        </p:nvSpPr>
        <p:spPr>
          <a:xfrm>
            <a:off x="6636761" y="1459112"/>
            <a:ext cx="5015239" cy="4119774"/>
          </a:xfrm>
          <a:solidFill>
            <a:schemeClr val="bg1">
              <a:lumMod val="95000"/>
            </a:schemeClr>
          </a:solidFill>
        </p:spPr>
        <p:txBody>
          <a:bodyPr tIns="1620000"/>
          <a:lstStyle>
            <a:lvl1pPr marL="0" marR="0" indent="0" algn="ctr" defTabSz="914400" rtl="0" eaLnBrk="1" fontAlgn="auto" latinLnBrk="0" hangingPunct="1">
              <a:lnSpc>
                <a:spcPct val="90000"/>
              </a:lnSpc>
              <a:spcBef>
                <a:spcPts val="500"/>
              </a:spcBef>
              <a:spcAft>
                <a:spcPts val="500"/>
              </a:spcAft>
              <a:buClr>
                <a:schemeClr val="bg2"/>
              </a:buClr>
              <a:buSzTx/>
              <a:buFont typeface="Wingdings" panose="05000000000000000000" pitchFamily="2" charset="2"/>
              <a:buNone/>
              <a:tabLst/>
              <a:defRPr sz="1200" i="1">
                <a:solidFill>
                  <a:schemeClr val="bg1">
                    <a:lumMod val="50000"/>
                  </a:schemeClr>
                </a:solidFill>
              </a:defRPr>
            </a:lvl1pPr>
          </a:lstStyle>
          <a:p>
            <a:pPr marL="0" marR="0" lvl="0" indent="0" algn="ctr" defTabSz="914400" rtl="0" eaLnBrk="1" fontAlgn="auto" latinLnBrk="0" hangingPunct="1">
              <a:lnSpc>
                <a:spcPct val="90000"/>
              </a:lnSpc>
              <a:spcBef>
                <a:spcPts val="500"/>
              </a:spcBef>
              <a:spcAft>
                <a:spcPts val="500"/>
              </a:spcAft>
              <a:buClr>
                <a:schemeClr val="bg2"/>
              </a:buClr>
              <a:buSzTx/>
              <a:buFont typeface="Wingdings" panose="05000000000000000000" pitchFamily="2" charset="2"/>
              <a:buNone/>
              <a:tabLst/>
              <a:defRPr/>
            </a:pPr>
            <a:r>
              <a:rPr lang="nl-NL" noProof="0"/>
              <a:t>Klik op onderstaand pictogram om een tabel in te voegen</a:t>
            </a:r>
          </a:p>
        </p:txBody>
      </p:sp>
      <p:sp>
        <p:nvSpPr>
          <p:cNvPr id="14" name="Tijdelijke aanduiding voor tabel 8">
            <a:extLst>
              <a:ext uri="{FF2B5EF4-FFF2-40B4-BE49-F238E27FC236}">
                <a16:creationId xmlns:a16="http://schemas.microsoft.com/office/drawing/2014/main" id="{A226F564-B653-436B-A00E-574B5C7449F3}"/>
              </a:ext>
            </a:extLst>
          </p:cNvPr>
          <p:cNvSpPr>
            <a:spLocks noGrp="1"/>
          </p:cNvSpPr>
          <p:nvPr>
            <p:ph type="tbl" sz="quarter" idx="18" hasCustomPrompt="1"/>
          </p:nvPr>
        </p:nvSpPr>
        <p:spPr>
          <a:xfrm>
            <a:off x="540380" y="1459112"/>
            <a:ext cx="5015239" cy="4119774"/>
          </a:xfrm>
          <a:solidFill>
            <a:schemeClr val="bg1">
              <a:lumMod val="95000"/>
            </a:schemeClr>
          </a:solidFill>
        </p:spPr>
        <p:txBody>
          <a:bodyPr tIns="1620000"/>
          <a:lstStyle>
            <a:lvl1pPr marL="0" marR="0" indent="0" algn="ctr" defTabSz="914400" rtl="0" eaLnBrk="1" fontAlgn="auto" latinLnBrk="0" hangingPunct="1">
              <a:lnSpc>
                <a:spcPct val="90000"/>
              </a:lnSpc>
              <a:spcBef>
                <a:spcPts val="500"/>
              </a:spcBef>
              <a:spcAft>
                <a:spcPts val="500"/>
              </a:spcAft>
              <a:buClr>
                <a:schemeClr val="bg2"/>
              </a:buClr>
              <a:buSzTx/>
              <a:buFont typeface="Wingdings" panose="05000000000000000000" pitchFamily="2" charset="2"/>
              <a:buNone/>
              <a:tabLst/>
              <a:defRPr sz="1200" i="1">
                <a:solidFill>
                  <a:schemeClr val="bg1">
                    <a:lumMod val="50000"/>
                  </a:schemeClr>
                </a:solidFill>
              </a:defRPr>
            </a:lvl1pPr>
          </a:lstStyle>
          <a:p>
            <a:pPr marL="0" marR="0" lvl="0" indent="0" algn="ctr" defTabSz="914400" rtl="0" eaLnBrk="1" fontAlgn="auto" latinLnBrk="0" hangingPunct="1">
              <a:lnSpc>
                <a:spcPct val="90000"/>
              </a:lnSpc>
              <a:spcBef>
                <a:spcPts val="500"/>
              </a:spcBef>
              <a:spcAft>
                <a:spcPts val="500"/>
              </a:spcAft>
              <a:buClr>
                <a:schemeClr val="bg2"/>
              </a:buClr>
              <a:buSzTx/>
              <a:buFont typeface="Wingdings" panose="05000000000000000000" pitchFamily="2" charset="2"/>
              <a:buNone/>
              <a:tabLst/>
              <a:defRPr/>
            </a:pPr>
            <a:r>
              <a:rPr lang="nl-NL" noProof="0"/>
              <a:t>Klik op onderstaand pictogram om een tabel in te voegen</a:t>
            </a:r>
          </a:p>
        </p:txBody>
      </p:sp>
      <p:grpSp>
        <p:nvGrpSpPr>
          <p:cNvPr id="45" name="Instructie">
            <a:extLst>
              <a:ext uri="{FF2B5EF4-FFF2-40B4-BE49-F238E27FC236}">
                <a16:creationId xmlns:a16="http://schemas.microsoft.com/office/drawing/2014/main" id="{8A0C0D31-D75C-446A-BB9E-A076D8C77657}"/>
              </a:ext>
            </a:extLst>
          </p:cNvPr>
          <p:cNvGrpSpPr/>
          <p:nvPr userDrawn="1"/>
        </p:nvGrpSpPr>
        <p:grpSpPr>
          <a:xfrm>
            <a:off x="12391601" y="0"/>
            <a:ext cx="3183677" cy="2499789"/>
            <a:chOff x="12391601" y="0"/>
            <a:chExt cx="3183677" cy="2499789"/>
          </a:xfrm>
        </p:grpSpPr>
        <p:sp>
          <p:nvSpPr>
            <p:cNvPr id="46" name="Rechthoek 45">
              <a:extLst>
                <a:ext uri="{FF2B5EF4-FFF2-40B4-BE49-F238E27FC236}">
                  <a16:creationId xmlns:a16="http://schemas.microsoft.com/office/drawing/2014/main" id="{B91290DC-856A-433E-BFD5-F7E7E9C60F3B}"/>
                </a:ext>
              </a:extLst>
            </p:cNvPr>
            <p:cNvSpPr/>
            <p:nvPr userDrawn="1"/>
          </p:nvSpPr>
          <p:spPr>
            <a:xfrm>
              <a:off x="12397262" y="0"/>
              <a:ext cx="3178016" cy="191611"/>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80000"/>
                </a:lnSpc>
                <a:spcBef>
                  <a:spcPts val="0"/>
                </a:spcBef>
                <a:spcAft>
                  <a:spcPts val="0"/>
                </a:spcAft>
                <a:buClrTx/>
                <a:buSzTx/>
                <a:buFontTx/>
                <a:buNone/>
                <a:tabLst/>
                <a:defRPr/>
              </a:pPr>
              <a:r>
                <a:rPr kumimoji="0" lang="nl-NL" sz="1400" b="1" i="0" u="none" strike="noStrike" kern="0" cap="all" spc="0" normalizeH="0" baseline="0" noProof="0">
                  <a:ln>
                    <a:noFill/>
                  </a:ln>
                  <a:solidFill>
                    <a:schemeClr val="bg1">
                      <a:lumMod val="50000"/>
                    </a:schemeClr>
                  </a:solidFill>
                  <a:effectLst/>
                  <a:uLnTx/>
                  <a:uFillTx/>
                  <a:latin typeface="+mj-lt"/>
                  <a:cs typeface="Segoe UI Light" panose="020B0502040204020203" pitchFamily="34" charset="0"/>
                </a:rPr>
                <a:t>Tabel invoegen/veranderen</a:t>
              </a:r>
            </a:p>
          </p:txBody>
        </p:sp>
        <p:sp>
          <p:nvSpPr>
            <p:cNvPr id="47" name="Ovaal 46">
              <a:extLst>
                <a:ext uri="{FF2B5EF4-FFF2-40B4-BE49-F238E27FC236}">
                  <a16:creationId xmlns:a16="http://schemas.microsoft.com/office/drawing/2014/main" id="{70CC8C3A-960B-4D17-9755-4A2479A43500}"/>
                </a:ext>
              </a:extLst>
            </p:cNvPr>
            <p:cNvSpPr/>
            <p:nvPr userDrawn="1"/>
          </p:nvSpPr>
          <p:spPr>
            <a:xfrm>
              <a:off x="12391601" y="366490"/>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1</a:t>
              </a:r>
            </a:p>
          </p:txBody>
        </p:sp>
        <p:cxnSp>
          <p:nvCxnSpPr>
            <p:cNvPr id="48" name="Rechte verbindingslijn 47">
              <a:extLst>
                <a:ext uri="{FF2B5EF4-FFF2-40B4-BE49-F238E27FC236}">
                  <a16:creationId xmlns:a16="http://schemas.microsoft.com/office/drawing/2014/main" id="{2B36F137-5F0D-4ADC-80FB-927F46A8EA17}"/>
                </a:ext>
              </a:extLst>
            </p:cNvPr>
            <p:cNvCxnSpPr>
              <a:cxnSpLocks/>
            </p:cNvCxnSpPr>
            <p:nvPr userDrawn="1"/>
          </p:nvCxnSpPr>
          <p:spPr>
            <a:xfrm>
              <a:off x="12397261" y="241635"/>
              <a:ext cx="3178017" cy="0"/>
            </a:xfrm>
            <a:prstGeom prst="line">
              <a:avLst/>
            </a:prstGeom>
            <a:noFill/>
            <a:ln w="3175" cap="flat" cmpd="sng" algn="ctr">
              <a:solidFill>
                <a:schemeClr val="bg1">
                  <a:lumMod val="50000"/>
                </a:schemeClr>
              </a:solidFill>
              <a:prstDash val="solid"/>
            </a:ln>
            <a:effectLst/>
          </p:spPr>
        </p:cxnSp>
        <p:cxnSp>
          <p:nvCxnSpPr>
            <p:cNvPr id="49" name="Rechte verbindingslijn 48">
              <a:extLst>
                <a:ext uri="{FF2B5EF4-FFF2-40B4-BE49-F238E27FC236}">
                  <a16:creationId xmlns:a16="http://schemas.microsoft.com/office/drawing/2014/main" id="{B931654A-0EC1-49B4-8053-F30B802B63B1}"/>
                </a:ext>
              </a:extLst>
            </p:cNvPr>
            <p:cNvCxnSpPr>
              <a:cxnSpLocks/>
            </p:cNvCxnSpPr>
            <p:nvPr userDrawn="1"/>
          </p:nvCxnSpPr>
          <p:spPr>
            <a:xfrm>
              <a:off x="12397261" y="1577933"/>
              <a:ext cx="3178017" cy="0"/>
            </a:xfrm>
            <a:prstGeom prst="line">
              <a:avLst/>
            </a:prstGeom>
            <a:noFill/>
            <a:ln w="3175" cap="flat" cmpd="sng" algn="ctr">
              <a:solidFill>
                <a:schemeClr val="bg1">
                  <a:lumMod val="50000"/>
                </a:schemeClr>
              </a:solidFill>
              <a:prstDash val="solid"/>
            </a:ln>
            <a:effectLst/>
          </p:spPr>
        </p:cxnSp>
        <p:sp>
          <p:nvSpPr>
            <p:cNvPr id="50" name="Rechthoek 49">
              <a:extLst>
                <a:ext uri="{FF2B5EF4-FFF2-40B4-BE49-F238E27FC236}">
                  <a16:creationId xmlns:a16="http://schemas.microsoft.com/office/drawing/2014/main" id="{F5CA018A-CCA7-425F-97A0-BD3B72B22C39}"/>
                </a:ext>
              </a:extLst>
            </p:cNvPr>
            <p:cNvSpPr/>
            <p:nvPr userDrawn="1"/>
          </p:nvSpPr>
          <p:spPr>
            <a:xfrm>
              <a:off x="12757282" y="432552"/>
              <a:ext cx="2817995" cy="59542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chemeClr val="accent1"/>
                </a:buClr>
                <a:buSzTx/>
                <a:buFont typeface="Arial" panose="020B0604020202020204" pitchFamily="34" charset="0"/>
                <a:buNone/>
                <a:tabLst/>
                <a:defRPr/>
              </a:pP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Wanneer nodig, verwijder de bestaande tabel d.m.v. de </a:t>
              </a:r>
              <a:r>
                <a:rPr kumimoji="0" lang="nl-NL" sz="1100" b="1" i="0" u="none" strike="noStrike" kern="0" cap="none" spc="0" normalizeH="0" baseline="0" noProof="0">
                  <a:ln>
                    <a:noFill/>
                  </a:ln>
                  <a:solidFill>
                    <a:srgbClr val="000000"/>
                  </a:solidFill>
                  <a:effectLst/>
                  <a:uLnTx/>
                  <a:uFillTx/>
                  <a:latin typeface="+mn-lt"/>
                  <a:cs typeface="Segoe UI Light" panose="020B0502040204020203" pitchFamily="34" charset="0"/>
                </a:rPr>
                <a:t>‘Delete’-knop</a:t>
              </a: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 Klik op het pictogram om een nieuwe tabel in te voegen. </a:t>
              </a:r>
              <a:r>
                <a:rPr kumimoji="0" lang="nl-NL" sz="1100" b="0" i="1" u="none" strike="noStrike" kern="0" cap="none" spc="0" normalizeH="0" baseline="0" noProof="0">
                  <a:ln>
                    <a:noFill/>
                  </a:ln>
                  <a:solidFill>
                    <a:srgbClr val="000000"/>
                  </a:solidFill>
                  <a:effectLst/>
                  <a:uLnTx/>
                  <a:uFillTx/>
                  <a:latin typeface="+mn-lt"/>
                  <a:cs typeface="Segoe UI Light" panose="020B0502040204020203" pitchFamily="34" charset="0"/>
                </a:rPr>
                <a:t>(zie onderstaand voorbeeld).</a:t>
              </a:r>
              <a:endPar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endParaRPr>
            </a:p>
          </p:txBody>
        </p:sp>
        <p:sp>
          <p:nvSpPr>
            <p:cNvPr id="51" name="Ovaal 50">
              <a:extLst>
                <a:ext uri="{FF2B5EF4-FFF2-40B4-BE49-F238E27FC236}">
                  <a16:creationId xmlns:a16="http://schemas.microsoft.com/office/drawing/2014/main" id="{C90BF624-314A-4C15-A3AE-64C4AE648F50}"/>
                </a:ext>
              </a:extLst>
            </p:cNvPr>
            <p:cNvSpPr/>
            <p:nvPr userDrawn="1"/>
          </p:nvSpPr>
          <p:spPr>
            <a:xfrm>
              <a:off x="12391601" y="1706398"/>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2</a:t>
              </a:r>
            </a:p>
          </p:txBody>
        </p:sp>
        <p:sp>
          <p:nvSpPr>
            <p:cNvPr id="52" name="Rechthoek 51">
              <a:extLst>
                <a:ext uri="{FF2B5EF4-FFF2-40B4-BE49-F238E27FC236}">
                  <a16:creationId xmlns:a16="http://schemas.microsoft.com/office/drawing/2014/main" id="{CB5C31F9-49E1-4FFD-8549-ECA3E5901AC2}"/>
                </a:ext>
              </a:extLst>
            </p:cNvPr>
            <p:cNvSpPr/>
            <p:nvPr userDrawn="1"/>
          </p:nvSpPr>
          <p:spPr>
            <a:xfrm>
              <a:off x="12757282" y="1772461"/>
              <a:ext cx="2817995" cy="318048"/>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chemeClr val="accent1"/>
                </a:buClr>
                <a:buSzTx/>
                <a:buFont typeface="Arial" panose="020B0604020202020204" pitchFamily="34" charset="0"/>
                <a:buNone/>
                <a:tabLst/>
                <a:defRPr/>
              </a:pP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Selecteer het gewenste aantal rijen en kolommen en klik op </a:t>
              </a:r>
              <a:r>
                <a:rPr kumimoji="0" lang="nl-NL" sz="1100" b="1" i="0" u="none" strike="noStrike" kern="0" cap="none" spc="0" normalizeH="0" baseline="0" noProof="0">
                  <a:ln>
                    <a:noFill/>
                  </a:ln>
                  <a:solidFill>
                    <a:srgbClr val="000000"/>
                  </a:solidFill>
                  <a:effectLst/>
                  <a:uLnTx/>
                  <a:uFillTx/>
                  <a:latin typeface="+mn-lt"/>
                  <a:cs typeface="Segoe UI Light" panose="020B0502040204020203" pitchFamily="34" charset="0"/>
                </a:rPr>
                <a:t>‘OK’</a:t>
              </a: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a:t>
              </a:r>
              <a:endParaRPr kumimoji="0" lang="nl-NL" sz="1100" b="1" i="0" u="none" strike="noStrike" kern="0" cap="none" spc="0" normalizeH="0" baseline="0" noProof="0">
                <a:ln>
                  <a:noFill/>
                </a:ln>
                <a:solidFill>
                  <a:srgbClr val="000000"/>
                </a:solidFill>
                <a:effectLst/>
                <a:uLnTx/>
                <a:uFillTx/>
                <a:latin typeface="+mn-lt"/>
                <a:cs typeface="Segoe UI Light" panose="020B0502040204020203" pitchFamily="34" charset="0"/>
              </a:endParaRPr>
            </a:p>
          </p:txBody>
        </p:sp>
        <p:grpSp>
          <p:nvGrpSpPr>
            <p:cNvPr id="53" name="Groep 52">
              <a:extLst>
                <a:ext uri="{FF2B5EF4-FFF2-40B4-BE49-F238E27FC236}">
                  <a16:creationId xmlns:a16="http://schemas.microsoft.com/office/drawing/2014/main" id="{30BA01A7-81DD-4656-A23E-F192B0BE5E03}"/>
                </a:ext>
              </a:extLst>
            </p:cNvPr>
            <p:cNvGrpSpPr/>
            <p:nvPr userDrawn="1"/>
          </p:nvGrpSpPr>
          <p:grpSpPr>
            <a:xfrm>
              <a:off x="12757282" y="2184550"/>
              <a:ext cx="825500" cy="209550"/>
              <a:chOff x="13504624" y="2482850"/>
              <a:chExt cx="825500" cy="209550"/>
            </a:xfrm>
          </p:grpSpPr>
          <p:sp>
            <p:nvSpPr>
              <p:cNvPr id="64" name="Rechthoek 63">
                <a:extLst>
                  <a:ext uri="{FF2B5EF4-FFF2-40B4-BE49-F238E27FC236}">
                    <a16:creationId xmlns:a16="http://schemas.microsoft.com/office/drawing/2014/main" id="{1E736A58-EB82-4B13-9BB8-BAFBD0A520D4}"/>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252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800" b="0" noProof="0">
                    <a:solidFill>
                      <a:schemeClr val="tx1"/>
                    </a:solidFill>
                    <a:latin typeface="Arial" panose="020B0604020202020204" pitchFamily="34" charset="0"/>
                    <a:cs typeface="Arial" panose="020B0604020202020204" pitchFamily="34" charset="0"/>
                  </a:rPr>
                  <a:t>OK</a:t>
                </a:r>
              </a:p>
            </p:txBody>
          </p:sp>
          <p:cxnSp>
            <p:nvCxnSpPr>
              <p:cNvPr id="65" name="Rechte verbindingslijn 64">
                <a:extLst>
                  <a:ext uri="{FF2B5EF4-FFF2-40B4-BE49-F238E27FC236}">
                    <a16:creationId xmlns:a16="http://schemas.microsoft.com/office/drawing/2014/main" id="{8F907CA0-E66A-4404-B31E-EE3522B7D8EF}"/>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66" name="Gelijkbenige driehoek 65">
                <a:extLst>
                  <a:ext uri="{FF2B5EF4-FFF2-40B4-BE49-F238E27FC236}">
                    <a16:creationId xmlns:a16="http://schemas.microsoft.com/office/drawing/2014/main" id="{5B071A01-3045-476F-BDF5-D617A1657D14}"/>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grpSp>
        <p:cxnSp>
          <p:nvCxnSpPr>
            <p:cNvPr id="54" name="Rechte verbindingslijn 53">
              <a:extLst>
                <a:ext uri="{FF2B5EF4-FFF2-40B4-BE49-F238E27FC236}">
                  <a16:creationId xmlns:a16="http://schemas.microsoft.com/office/drawing/2014/main" id="{8701935B-ED1E-42CF-BFCB-40C74CDC6162}"/>
                </a:ext>
              </a:extLst>
            </p:cNvPr>
            <p:cNvCxnSpPr>
              <a:cxnSpLocks/>
            </p:cNvCxnSpPr>
            <p:nvPr userDrawn="1"/>
          </p:nvCxnSpPr>
          <p:spPr>
            <a:xfrm>
              <a:off x="12397261" y="2499789"/>
              <a:ext cx="3178017" cy="0"/>
            </a:xfrm>
            <a:prstGeom prst="line">
              <a:avLst/>
            </a:prstGeom>
            <a:noFill/>
            <a:ln w="3175" cap="flat" cmpd="sng" algn="ctr">
              <a:solidFill>
                <a:schemeClr val="bg1">
                  <a:lumMod val="50000"/>
                </a:schemeClr>
              </a:solidFill>
              <a:prstDash val="solid"/>
            </a:ln>
            <a:effectLst/>
          </p:spPr>
        </p:cxnSp>
        <p:grpSp>
          <p:nvGrpSpPr>
            <p:cNvPr id="55" name="Tabel icoon">
              <a:extLst>
                <a:ext uri="{FF2B5EF4-FFF2-40B4-BE49-F238E27FC236}">
                  <a16:creationId xmlns:a16="http://schemas.microsoft.com/office/drawing/2014/main" id="{7F103449-72D5-4E5E-A74E-E20BBA11BF27}"/>
                </a:ext>
              </a:extLst>
            </p:cNvPr>
            <p:cNvGrpSpPr/>
            <p:nvPr userDrawn="1"/>
          </p:nvGrpSpPr>
          <p:grpSpPr>
            <a:xfrm>
              <a:off x="12757283" y="1133664"/>
              <a:ext cx="375500" cy="339168"/>
              <a:chOff x="6072040" y="3376043"/>
              <a:chExt cx="1227920" cy="1109109"/>
            </a:xfrm>
          </p:grpSpPr>
          <p:sp>
            <p:nvSpPr>
              <p:cNvPr id="56" name="Rechthoek 55">
                <a:extLst>
                  <a:ext uri="{FF2B5EF4-FFF2-40B4-BE49-F238E27FC236}">
                    <a16:creationId xmlns:a16="http://schemas.microsoft.com/office/drawing/2014/main" id="{F25AF511-6A90-4A1C-95A5-720F9DC59D8F}"/>
                  </a:ext>
                </a:extLst>
              </p:cNvPr>
              <p:cNvSpPr/>
              <p:nvPr userDrawn="1"/>
            </p:nvSpPr>
            <p:spPr>
              <a:xfrm>
                <a:off x="6072040" y="3376043"/>
                <a:ext cx="1227920" cy="1109109"/>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p>
            </p:txBody>
          </p:sp>
          <p:sp>
            <p:nvSpPr>
              <p:cNvPr id="57" name="Rechthoek 56">
                <a:extLst>
                  <a:ext uri="{FF2B5EF4-FFF2-40B4-BE49-F238E27FC236}">
                    <a16:creationId xmlns:a16="http://schemas.microsoft.com/office/drawing/2014/main" id="{437D3D54-530E-4568-ACDA-E74DC82FB048}"/>
                  </a:ext>
                </a:extLst>
              </p:cNvPr>
              <p:cNvSpPr/>
              <p:nvPr userDrawn="1"/>
            </p:nvSpPr>
            <p:spPr>
              <a:xfrm>
                <a:off x="6090829" y="3393962"/>
                <a:ext cx="1209131" cy="218971"/>
              </a:xfrm>
              <a:prstGeom prst="rect">
                <a:avLst/>
              </a:prstGeom>
              <a:solidFill>
                <a:srgbClr val="6C6C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p>
            </p:txBody>
          </p:sp>
          <p:cxnSp>
            <p:nvCxnSpPr>
              <p:cNvPr id="58" name="Rechte verbindingslijn 57">
                <a:extLst>
                  <a:ext uri="{FF2B5EF4-FFF2-40B4-BE49-F238E27FC236}">
                    <a16:creationId xmlns:a16="http://schemas.microsoft.com/office/drawing/2014/main" id="{DF9254E2-11B8-4621-B19A-737008A6D0A3}"/>
                  </a:ext>
                </a:extLst>
              </p:cNvPr>
              <p:cNvCxnSpPr/>
              <p:nvPr userDrawn="1"/>
            </p:nvCxnSpPr>
            <p:spPr>
              <a:xfrm>
                <a:off x="6493304" y="3605313"/>
                <a:ext cx="0" cy="872219"/>
              </a:xfrm>
              <a:prstGeom prst="line">
                <a:avLst/>
              </a:prstGeom>
              <a:ln w="12700">
                <a:solidFill>
                  <a:srgbClr val="B5B5B5"/>
                </a:solidFill>
              </a:ln>
            </p:spPr>
            <p:style>
              <a:lnRef idx="1">
                <a:schemeClr val="accent1"/>
              </a:lnRef>
              <a:fillRef idx="0">
                <a:schemeClr val="accent1"/>
              </a:fillRef>
              <a:effectRef idx="0">
                <a:schemeClr val="accent1"/>
              </a:effectRef>
              <a:fontRef idx="minor">
                <a:schemeClr val="tx1"/>
              </a:fontRef>
            </p:style>
          </p:cxnSp>
          <p:cxnSp>
            <p:nvCxnSpPr>
              <p:cNvPr id="59" name="Rechte verbindingslijn 58">
                <a:extLst>
                  <a:ext uri="{FF2B5EF4-FFF2-40B4-BE49-F238E27FC236}">
                    <a16:creationId xmlns:a16="http://schemas.microsoft.com/office/drawing/2014/main" id="{2AD9DDE3-43CC-4A25-9142-864E7BC1A68D}"/>
                  </a:ext>
                </a:extLst>
              </p:cNvPr>
              <p:cNvCxnSpPr/>
              <p:nvPr userDrawn="1"/>
            </p:nvCxnSpPr>
            <p:spPr>
              <a:xfrm>
                <a:off x="6883025" y="3605313"/>
                <a:ext cx="0" cy="872219"/>
              </a:xfrm>
              <a:prstGeom prst="line">
                <a:avLst/>
              </a:prstGeom>
              <a:ln w="12700">
                <a:solidFill>
                  <a:srgbClr val="B5B5B5"/>
                </a:solidFill>
              </a:ln>
            </p:spPr>
            <p:style>
              <a:lnRef idx="1">
                <a:schemeClr val="accent1"/>
              </a:lnRef>
              <a:fillRef idx="0">
                <a:schemeClr val="accent1"/>
              </a:fillRef>
              <a:effectRef idx="0">
                <a:schemeClr val="accent1"/>
              </a:effectRef>
              <a:fontRef idx="minor">
                <a:schemeClr val="tx1"/>
              </a:fontRef>
            </p:style>
          </p:cxnSp>
          <p:cxnSp>
            <p:nvCxnSpPr>
              <p:cNvPr id="60" name="Rechte verbindingslijn 59">
                <a:extLst>
                  <a:ext uri="{FF2B5EF4-FFF2-40B4-BE49-F238E27FC236}">
                    <a16:creationId xmlns:a16="http://schemas.microsoft.com/office/drawing/2014/main" id="{0E7D6EE7-389B-469B-B664-3F09DA016112}"/>
                  </a:ext>
                </a:extLst>
              </p:cNvPr>
              <p:cNvCxnSpPr/>
              <p:nvPr userDrawn="1"/>
            </p:nvCxnSpPr>
            <p:spPr>
              <a:xfrm flipH="1">
                <a:off x="6090561" y="3827108"/>
                <a:ext cx="1209399" cy="0"/>
              </a:xfrm>
              <a:prstGeom prst="line">
                <a:avLst/>
              </a:prstGeom>
              <a:ln w="12700">
                <a:solidFill>
                  <a:srgbClr val="B5B5B5"/>
                </a:solidFill>
              </a:ln>
            </p:spPr>
            <p:style>
              <a:lnRef idx="1">
                <a:schemeClr val="accent1"/>
              </a:lnRef>
              <a:fillRef idx="0">
                <a:schemeClr val="accent1"/>
              </a:fillRef>
              <a:effectRef idx="0">
                <a:schemeClr val="accent1"/>
              </a:effectRef>
              <a:fontRef idx="minor">
                <a:schemeClr val="tx1"/>
              </a:fontRef>
            </p:style>
          </p:cxnSp>
          <p:cxnSp>
            <p:nvCxnSpPr>
              <p:cNvPr id="61" name="Rechte verbindingslijn 60">
                <a:extLst>
                  <a:ext uri="{FF2B5EF4-FFF2-40B4-BE49-F238E27FC236}">
                    <a16:creationId xmlns:a16="http://schemas.microsoft.com/office/drawing/2014/main" id="{D805E76C-5B31-4B5C-84AA-31CE6A29789F}"/>
                  </a:ext>
                </a:extLst>
              </p:cNvPr>
              <p:cNvCxnSpPr/>
              <p:nvPr userDrawn="1"/>
            </p:nvCxnSpPr>
            <p:spPr>
              <a:xfrm flipH="1">
                <a:off x="6090561" y="4055708"/>
                <a:ext cx="1209399" cy="0"/>
              </a:xfrm>
              <a:prstGeom prst="line">
                <a:avLst/>
              </a:prstGeom>
              <a:ln w="12700">
                <a:solidFill>
                  <a:srgbClr val="B5B5B5"/>
                </a:solidFill>
              </a:ln>
            </p:spPr>
            <p:style>
              <a:lnRef idx="1">
                <a:schemeClr val="accent1"/>
              </a:lnRef>
              <a:fillRef idx="0">
                <a:schemeClr val="accent1"/>
              </a:fillRef>
              <a:effectRef idx="0">
                <a:schemeClr val="accent1"/>
              </a:effectRef>
              <a:fontRef idx="minor">
                <a:schemeClr val="tx1"/>
              </a:fontRef>
            </p:style>
          </p:cxnSp>
          <p:cxnSp>
            <p:nvCxnSpPr>
              <p:cNvPr id="62" name="Rechte verbindingslijn 61">
                <a:extLst>
                  <a:ext uri="{FF2B5EF4-FFF2-40B4-BE49-F238E27FC236}">
                    <a16:creationId xmlns:a16="http://schemas.microsoft.com/office/drawing/2014/main" id="{90891540-F250-4BD9-ABE7-74D25A6D2012}"/>
                  </a:ext>
                </a:extLst>
              </p:cNvPr>
              <p:cNvCxnSpPr/>
              <p:nvPr userDrawn="1"/>
            </p:nvCxnSpPr>
            <p:spPr>
              <a:xfrm flipH="1">
                <a:off x="6090561" y="4276688"/>
                <a:ext cx="1209399" cy="0"/>
              </a:xfrm>
              <a:prstGeom prst="line">
                <a:avLst/>
              </a:prstGeom>
              <a:ln w="12700">
                <a:solidFill>
                  <a:srgbClr val="B5B5B5"/>
                </a:solidFill>
              </a:ln>
            </p:spPr>
            <p:style>
              <a:lnRef idx="1">
                <a:schemeClr val="accent1"/>
              </a:lnRef>
              <a:fillRef idx="0">
                <a:schemeClr val="accent1"/>
              </a:fillRef>
              <a:effectRef idx="0">
                <a:schemeClr val="accent1"/>
              </a:effectRef>
              <a:fontRef idx="minor">
                <a:schemeClr val="tx1"/>
              </a:fontRef>
            </p:style>
          </p:cxnSp>
          <p:sp>
            <p:nvSpPr>
              <p:cNvPr id="63" name="Rechthoek 62">
                <a:extLst>
                  <a:ext uri="{FF2B5EF4-FFF2-40B4-BE49-F238E27FC236}">
                    <a16:creationId xmlns:a16="http://schemas.microsoft.com/office/drawing/2014/main" id="{F1B0D6FD-047A-48FB-852A-E861943C4035}"/>
                  </a:ext>
                </a:extLst>
              </p:cNvPr>
              <p:cNvSpPr/>
              <p:nvPr userDrawn="1"/>
            </p:nvSpPr>
            <p:spPr>
              <a:xfrm>
                <a:off x="6072040" y="3376043"/>
                <a:ext cx="1227920" cy="1109109"/>
              </a:xfrm>
              <a:prstGeom prst="rect">
                <a:avLst/>
              </a:prstGeom>
              <a:noFill/>
              <a:ln w="12700">
                <a:solidFill>
                  <a:srgbClr val="6C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p>
            </p:txBody>
          </p:sp>
        </p:grpSp>
      </p:grpSp>
    </p:spTree>
    <p:extLst>
      <p:ext uri="{BB962C8B-B14F-4D97-AF65-F5344CB8AC3E}">
        <p14:creationId xmlns:p14="http://schemas.microsoft.com/office/powerpoint/2010/main" val="208123003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ABEL 6X">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AB23073-572C-4F04-B89A-B107AB932F47}"/>
              </a:ext>
            </a:extLst>
          </p:cNvPr>
          <p:cNvSpPr>
            <a:spLocks noGrp="1"/>
          </p:cNvSpPr>
          <p:nvPr>
            <p:ph type="title" hasCustomPrompt="1"/>
          </p:nvPr>
        </p:nvSpPr>
        <p:spPr/>
        <p:txBody>
          <a:bodyPr/>
          <a:lstStyle>
            <a:lvl1pPr>
              <a:defRPr/>
            </a:lvl1pPr>
          </a:lstStyle>
          <a:p>
            <a:r>
              <a:rPr lang="nl-NL" noProof="0"/>
              <a:t>Voeg hier een titel in</a:t>
            </a:r>
            <a:endParaRPr lang="nl-NL"/>
          </a:p>
        </p:txBody>
      </p:sp>
      <p:sp>
        <p:nvSpPr>
          <p:cNvPr id="4" name="Tijdelijke aanduiding voor datum 3">
            <a:extLst>
              <a:ext uri="{FF2B5EF4-FFF2-40B4-BE49-F238E27FC236}">
                <a16:creationId xmlns:a16="http://schemas.microsoft.com/office/drawing/2014/main" id="{DABA8B2F-5EFD-4A05-8481-248C853EA1DE}"/>
              </a:ext>
            </a:extLst>
          </p:cNvPr>
          <p:cNvSpPr>
            <a:spLocks noGrp="1"/>
          </p:cNvSpPr>
          <p:nvPr>
            <p:ph type="dt" sz="half" idx="10"/>
          </p:nvPr>
        </p:nvSpPr>
        <p:spPr/>
        <p:txBody>
          <a:bodyPr/>
          <a:lstStyle/>
          <a:p>
            <a:fld id="{34D46D2F-812F-4989-981C-2673365C7FDB}" type="datetime4">
              <a:rPr lang="nl-NL" smtClean="0"/>
              <a:t>24 oktober 2023</a:t>
            </a:fld>
            <a:endParaRPr lang="nl-NL"/>
          </a:p>
        </p:txBody>
      </p:sp>
      <p:sp>
        <p:nvSpPr>
          <p:cNvPr id="5" name="Tijdelijke aanduiding voor voettekst 4">
            <a:extLst>
              <a:ext uri="{FF2B5EF4-FFF2-40B4-BE49-F238E27FC236}">
                <a16:creationId xmlns:a16="http://schemas.microsoft.com/office/drawing/2014/main" id="{7D35606D-4D2E-4F0A-88AD-FA9467155265}"/>
              </a:ext>
            </a:extLst>
          </p:cNvPr>
          <p:cNvSpPr>
            <a:spLocks noGrp="1"/>
          </p:cNvSpPr>
          <p:nvPr>
            <p:ph type="ftr" sz="quarter" idx="11"/>
          </p:nvPr>
        </p:nvSpPr>
        <p:spPr/>
        <p:txBody>
          <a:bodyPr/>
          <a:lstStyle/>
          <a:p>
            <a:r>
              <a:rPr lang="nl-NL"/>
              <a:t>Ga naar de tab ‘Invoegen’ &gt; Koptekst en voettekst &gt; Voettekst invullen met bedrijfsonderdeelnaam &gt; Overal Toepassen</a:t>
            </a:r>
          </a:p>
        </p:txBody>
      </p:sp>
      <p:sp>
        <p:nvSpPr>
          <p:cNvPr id="6" name="Tijdelijke aanduiding voor dianummer 5">
            <a:extLst>
              <a:ext uri="{FF2B5EF4-FFF2-40B4-BE49-F238E27FC236}">
                <a16:creationId xmlns:a16="http://schemas.microsoft.com/office/drawing/2014/main" id="{A7656491-ADD5-4A7E-BAFA-5FCFF07D6EB0}"/>
              </a:ext>
            </a:extLst>
          </p:cNvPr>
          <p:cNvSpPr>
            <a:spLocks noGrp="1"/>
          </p:cNvSpPr>
          <p:nvPr>
            <p:ph type="sldNum" sz="quarter" idx="12"/>
          </p:nvPr>
        </p:nvSpPr>
        <p:spPr/>
        <p:txBody>
          <a:bodyPr/>
          <a:lstStyle/>
          <a:p>
            <a:fld id="{8D374ABD-355D-4B52-8A38-020B3DD5CC75}" type="slidenum">
              <a:rPr lang="nl-NL" smtClean="0"/>
              <a:t>‹#›</a:t>
            </a:fld>
            <a:endParaRPr lang="nl-NL"/>
          </a:p>
        </p:txBody>
      </p:sp>
      <p:sp>
        <p:nvSpPr>
          <p:cNvPr id="7" name="Tijdelijke aanduiding voor tekst 32">
            <a:extLst>
              <a:ext uri="{FF2B5EF4-FFF2-40B4-BE49-F238E27FC236}">
                <a16:creationId xmlns:a16="http://schemas.microsoft.com/office/drawing/2014/main" id="{7175F566-3665-4B0F-B70C-72779DF2FDD6}"/>
              </a:ext>
            </a:extLst>
          </p:cNvPr>
          <p:cNvSpPr>
            <a:spLocks noGrp="1"/>
          </p:cNvSpPr>
          <p:nvPr>
            <p:ph type="body" sz="quarter" idx="13" hasCustomPrompt="1"/>
          </p:nvPr>
        </p:nvSpPr>
        <p:spPr>
          <a:xfrm>
            <a:off x="539998" y="839972"/>
            <a:ext cx="11112000" cy="259612"/>
          </a:xfrm>
        </p:spPr>
        <p:txBody>
          <a:bodyPr/>
          <a:lstStyle>
            <a:lvl1pPr marL="0" indent="0">
              <a:buNone/>
              <a:defRPr sz="2000" b="0">
                <a:solidFill>
                  <a:schemeClr val="accent1"/>
                </a:solidFill>
              </a:defRPr>
            </a:lvl1pPr>
          </a:lstStyle>
          <a:p>
            <a:pPr lvl="0"/>
            <a:r>
              <a:rPr lang="nl-NL" noProof="0"/>
              <a:t>Voeg hier een subtitel in</a:t>
            </a:r>
          </a:p>
        </p:txBody>
      </p:sp>
      <p:sp>
        <p:nvSpPr>
          <p:cNvPr id="17" name="Tijdelijke aanduiding voor tekst 34">
            <a:extLst>
              <a:ext uri="{FF2B5EF4-FFF2-40B4-BE49-F238E27FC236}">
                <a16:creationId xmlns:a16="http://schemas.microsoft.com/office/drawing/2014/main" id="{9955CEC2-0160-42D3-9E2E-941A4A11119D}"/>
              </a:ext>
            </a:extLst>
          </p:cNvPr>
          <p:cNvSpPr>
            <a:spLocks noGrp="1"/>
          </p:cNvSpPr>
          <p:nvPr>
            <p:ph type="body" sz="quarter" idx="14" hasCustomPrompt="1"/>
          </p:nvPr>
        </p:nvSpPr>
        <p:spPr>
          <a:xfrm>
            <a:off x="539749" y="5758889"/>
            <a:ext cx="11112249" cy="147981"/>
          </a:xfrm>
        </p:spPr>
        <p:txBody>
          <a:bodyPr anchor="b"/>
          <a:lstStyle>
            <a:lvl1pPr marL="0" indent="0">
              <a:buNone/>
              <a:defRPr sz="1000" i="1"/>
            </a:lvl1pPr>
          </a:lstStyle>
          <a:p>
            <a:pPr lvl="0"/>
            <a:r>
              <a:rPr lang="nl-NL" noProof="0"/>
              <a:t>Bron…</a:t>
            </a:r>
          </a:p>
        </p:txBody>
      </p:sp>
      <p:sp>
        <p:nvSpPr>
          <p:cNvPr id="18" name="Rechthoek: afgeronde hoeken 17">
            <a:extLst>
              <a:ext uri="{FF2B5EF4-FFF2-40B4-BE49-F238E27FC236}">
                <a16:creationId xmlns:a16="http://schemas.microsoft.com/office/drawing/2014/main" id="{765A9402-96DA-4D08-A873-873C05E81C86}"/>
              </a:ext>
            </a:extLst>
          </p:cNvPr>
          <p:cNvSpPr/>
          <p:nvPr userDrawn="1"/>
        </p:nvSpPr>
        <p:spPr>
          <a:xfrm>
            <a:off x="3048000" y="-491319"/>
            <a:ext cx="6096000" cy="300250"/>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lvl="0" algn="ctr"/>
            <a:r>
              <a:rPr lang="nl-NL" sz="2800" b="0" cap="all" baseline="0" noProof="0">
                <a:solidFill>
                  <a:schemeClr val="accent1"/>
                </a:solidFill>
                <a:latin typeface="+mn-lt"/>
              </a:rPr>
              <a:t>TABEL 6X</a:t>
            </a:r>
          </a:p>
        </p:txBody>
      </p:sp>
      <p:sp>
        <p:nvSpPr>
          <p:cNvPr id="24" name="Tijdelijke aanduiding voor tekst 43">
            <a:extLst>
              <a:ext uri="{FF2B5EF4-FFF2-40B4-BE49-F238E27FC236}">
                <a16:creationId xmlns:a16="http://schemas.microsoft.com/office/drawing/2014/main" id="{E054E093-0CA2-4AA3-9379-A9449CBE767D}"/>
              </a:ext>
            </a:extLst>
          </p:cNvPr>
          <p:cNvSpPr>
            <a:spLocks noGrp="1"/>
          </p:cNvSpPr>
          <p:nvPr>
            <p:ph type="body" sz="quarter" idx="16" hasCustomPrompt="1"/>
          </p:nvPr>
        </p:nvSpPr>
        <p:spPr>
          <a:xfrm>
            <a:off x="540000" y="0"/>
            <a:ext cx="1080000" cy="72000"/>
          </a:xfrm>
          <a:solidFill>
            <a:schemeClr val="accent1"/>
          </a:solidFill>
        </p:spPr>
        <p:txBody>
          <a:bodyPr/>
          <a:lstStyle>
            <a:lvl1pPr marL="0" indent="0">
              <a:buNone/>
              <a:defRPr sz="100">
                <a:solidFill>
                  <a:schemeClr val="bg2"/>
                </a:solidFill>
              </a:defRPr>
            </a:lvl1pPr>
            <a:lvl5pPr>
              <a:defRPr/>
            </a:lvl5pPr>
          </a:lstStyle>
          <a:p>
            <a:pPr lvl="0"/>
            <a:r>
              <a:rPr lang="en-GB"/>
              <a:t> </a:t>
            </a:r>
          </a:p>
        </p:txBody>
      </p:sp>
      <p:grpSp>
        <p:nvGrpSpPr>
          <p:cNvPr id="13" name="GRID" hidden="1">
            <a:extLst>
              <a:ext uri="{FF2B5EF4-FFF2-40B4-BE49-F238E27FC236}">
                <a16:creationId xmlns:a16="http://schemas.microsoft.com/office/drawing/2014/main" id="{2E339E7B-E5F0-4BB0-A7A8-08523662B92C}"/>
              </a:ext>
            </a:extLst>
          </p:cNvPr>
          <p:cNvGrpSpPr/>
          <p:nvPr userDrawn="1"/>
        </p:nvGrpSpPr>
        <p:grpSpPr>
          <a:xfrm>
            <a:off x="0" y="0"/>
            <a:ext cx="12192000" cy="6858000"/>
            <a:chOff x="0" y="0"/>
            <a:chExt cx="12192000" cy="6858000"/>
          </a:xfrm>
          <a:solidFill>
            <a:schemeClr val="tx1">
              <a:alpha val="30000"/>
            </a:schemeClr>
          </a:solidFill>
        </p:grpSpPr>
        <p:sp>
          <p:nvSpPr>
            <p:cNvPr id="14" name="Rechthoek 13">
              <a:extLst>
                <a:ext uri="{FF2B5EF4-FFF2-40B4-BE49-F238E27FC236}">
                  <a16:creationId xmlns:a16="http://schemas.microsoft.com/office/drawing/2014/main" id="{04FEBC71-862F-4C04-AFB8-6DB58D37BD7A}"/>
                </a:ext>
              </a:extLst>
            </p:cNvPr>
            <p:cNvSpPr/>
            <p:nvPr userDrawn="1"/>
          </p:nvSpPr>
          <p:spPr>
            <a:xfrm>
              <a:off x="0" y="0"/>
              <a:ext cx="12192000" cy="54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15" name="Rechthoek 14">
              <a:extLst>
                <a:ext uri="{FF2B5EF4-FFF2-40B4-BE49-F238E27FC236}">
                  <a16:creationId xmlns:a16="http://schemas.microsoft.com/office/drawing/2014/main" id="{0333C89B-97F8-441B-8124-3FCC1D1260BC}"/>
                </a:ext>
              </a:extLst>
            </p:cNvPr>
            <p:cNvSpPr/>
            <p:nvPr userDrawn="1"/>
          </p:nvSpPr>
          <p:spPr>
            <a:xfrm>
              <a:off x="0" y="0"/>
              <a:ext cx="540000"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16" name="Rechthoek 15">
              <a:extLst>
                <a:ext uri="{FF2B5EF4-FFF2-40B4-BE49-F238E27FC236}">
                  <a16:creationId xmlns:a16="http://schemas.microsoft.com/office/drawing/2014/main" id="{59F01AF4-B6CB-4934-BDD9-96E56D3A7D49}"/>
                </a:ext>
              </a:extLst>
            </p:cNvPr>
            <p:cNvSpPr/>
            <p:nvPr userDrawn="1"/>
          </p:nvSpPr>
          <p:spPr>
            <a:xfrm>
              <a:off x="11652000" y="0"/>
              <a:ext cx="540000"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19" name="Rechthoek 18">
              <a:extLst>
                <a:ext uri="{FF2B5EF4-FFF2-40B4-BE49-F238E27FC236}">
                  <a16:creationId xmlns:a16="http://schemas.microsoft.com/office/drawing/2014/main" id="{B6B9EB7F-0454-4FE8-8F4A-0FDE18AF83EB}"/>
                </a:ext>
              </a:extLst>
            </p:cNvPr>
            <p:cNvSpPr/>
            <p:nvPr userDrawn="1"/>
          </p:nvSpPr>
          <p:spPr>
            <a:xfrm>
              <a:off x="0" y="1099111"/>
              <a:ext cx="12192000" cy="36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20" name="Rechthoek 19">
              <a:extLst>
                <a:ext uri="{FF2B5EF4-FFF2-40B4-BE49-F238E27FC236}">
                  <a16:creationId xmlns:a16="http://schemas.microsoft.com/office/drawing/2014/main" id="{A0471D66-391B-4CA0-9CE3-3508EB3D7096}"/>
                </a:ext>
              </a:extLst>
            </p:cNvPr>
            <p:cNvSpPr/>
            <p:nvPr userDrawn="1"/>
          </p:nvSpPr>
          <p:spPr>
            <a:xfrm>
              <a:off x="0" y="6678000"/>
              <a:ext cx="12192000" cy="18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22" name="Rechthoek 21">
              <a:extLst>
                <a:ext uri="{FF2B5EF4-FFF2-40B4-BE49-F238E27FC236}">
                  <a16:creationId xmlns:a16="http://schemas.microsoft.com/office/drawing/2014/main" id="{F607FFD1-EE10-4EE4-974D-D68FF051167C}"/>
                </a:ext>
              </a:extLst>
            </p:cNvPr>
            <p:cNvSpPr/>
            <p:nvPr userDrawn="1"/>
          </p:nvSpPr>
          <p:spPr>
            <a:xfrm>
              <a:off x="0" y="5906871"/>
              <a:ext cx="12192000" cy="36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25" name="Rechthoek 24">
              <a:extLst>
                <a:ext uri="{FF2B5EF4-FFF2-40B4-BE49-F238E27FC236}">
                  <a16:creationId xmlns:a16="http://schemas.microsoft.com/office/drawing/2014/main" id="{267B1A24-E5B5-44EF-BB26-289EC0FC99CF}"/>
                </a:ext>
              </a:extLst>
            </p:cNvPr>
            <p:cNvSpPr/>
            <p:nvPr userDrawn="1"/>
          </p:nvSpPr>
          <p:spPr>
            <a:xfrm>
              <a:off x="0" y="6295673"/>
              <a:ext cx="12192000" cy="18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26" name="Rechthoek 25">
              <a:extLst>
                <a:ext uri="{FF2B5EF4-FFF2-40B4-BE49-F238E27FC236}">
                  <a16:creationId xmlns:a16="http://schemas.microsoft.com/office/drawing/2014/main" id="{05615BB2-213B-4BE9-9A19-7700EE534E20}"/>
                </a:ext>
              </a:extLst>
            </p:cNvPr>
            <p:cNvSpPr/>
            <p:nvPr userDrawn="1"/>
          </p:nvSpPr>
          <p:spPr>
            <a:xfrm>
              <a:off x="0" y="5578887"/>
              <a:ext cx="12192000" cy="18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27" name="Rechthoek 26">
              <a:extLst>
                <a:ext uri="{FF2B5EF4-FFF2-40B4-BE49-F238E27FC236}">
                  <a16:creationId xmlns:a16="http://schemas.microsoft.com/office/drawing/2014/main" id="{7B4D9E53-D3BA-46E2-B48B-1C4CE63D58E8}"/>
                </a:ext>
              </a:extLst>
            </p:cNvPr>
            <p:cNvSpPr/>
            <p:nvPr userDrawn="1"/>
          </p:nvSpPr>
          <p:spPr>
            <a:xfrm>
              <a:off x="12024980" y="0"/>
              <a:ext cx="167020"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28" name="Rechthoek 27">
              <a:extLst>
                <a:ext uri="{FF2B5EF4-FFF2-40B4-BE49-F238E27FC236}">
                  <a16:creationId xmlns:a16="http://schemas.microsoft.com/office/drawing/2014/main" id="{ACE0CB45-9785-4BE8-B63D-A19B8F833E83}"/>
                </a:ext>
              </a:extLst>
            </p:cNvPr>
            <p:cNvSpPr/>
            <p:nvPr userDrawn="1"/>
          </p:nvSpPr>
          <p:spPr>
            <a:xfrm>
              <a:off x="0" y="0"/>
              <a:ext cx="167020"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31" name="Rechthoek 30">
              <a:extLst>
                <a:ext uri="{FF2B5EF4-FFF2-40B4-BE49-F238E27FC236}">
                  <a16:creationId xmlns:a16="http://schemas.microsoft.com/office/drawing/2014/main" id="{E2FF30C8-090C-4BBB-B89D-01F3F22EDF02}"/>
                </a:ext>
              </a:extLst>
            </p:cNvPr>
            <p:cNvSpPr/>
            <p:nvPr userDrawn="1"/>
          </p:nvSpPr>
          <p:spPr>
            <a:xfrm>
              <a:off x="0" y="3338999"/>
              <a:ext cx="12192000" cy="36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35" name="Rechthoek 34">
              <a:extLst>
                <a:ext uri="{FF2B5EF4-FFF2-40B4-BE49-F238E27FC236}">
                  <a16:creationId xmlns:a16="http://schemas.microsoft.com/office/drawing/2014/main" id="{073B0056-68B2-4760-9151-D257D1A5794C}"/>
                </a:ext>
              </a:extLst>
            </p:cNvPr>
            <p:cNvSpPr/>
            <p:nvPr userDrawn="1"/>
          </p:nvSpPr>
          <p:spPr>
            <a:xfrm>
              <a:off x="7828000" y="1099111"/>
              <a:ext cx="360000" cy="516776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38" name="Rechthoek 37">
              <a:extLst>
                <a:ext uri="{FF2B5EF4-FFF2-40B4-BE49-F238E27FC236}">
                  <a16:creationId xmlns:a16="http://schemas.microsoft.com/office/drawing/2014/main" id="{BAA97654-86F5-45C9-B8DC-C6648BCE9369}"/>
                </a:ext>
              </a:extLst>
            </p:cNvPr>
            <p:cNvSpPr/>
            <p:nvPr userDrawn="1"/>
          </p:nvSpPr>
          <p:spPr>
            <a:xfrm>
              <a:off x="4004000" y="1099111"/>
              <a:ext cx="360000" cy="516776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grpSp>
      <p:sp>
        <p:nvSpPr>
          <p:cNvPr id="30" name="Tijdelijke aanduiding voor tabel 8">
            <a:extLst>
              <a:ext uri="{FF2B5EF4-FFF2-40B4-BE49-F238E27FC236}">
                <a16:creationId xmlns:a16="http://schemas.microsoft.com/office/drawing/2014/main" id="{80107622-679C-4B64-AA31-F30D636B17F5}"/>
              </a:ext>
            </a:extLst>
          </p:cNvPr>
          <p:cNvSpPr>
            <a:spLocks noGrp="1"/>
          </p:cNvSpPr>
          <p:nvPr>
            <p:ph type="tbl" sz="quarter" idx="17" hasCustomPrompt="1"/>
          </p:nvPr>
        </p:nvSpPr>
        <p:spPr>
          <a:xfrm>
            <a:off x="539748" y="1459112"/>
            <a:ext cx="3464251" cy="1878839"/>
          </a:xfrm>
          <a:solidFill>
            <a:schemeClr val="bg1">
              <a:lumMod val="95000"/>
            </a:schemeClr>
          </a:solidFill>
        </p:spPr>
        <p:txBody>
          <a:bodyPr lIns="720000" tIns="360000" rIns="720000"/>
          <a:lstStyle>
            <a:lvl1pPr marL="0" marR="0" indent="0" algn="ctr" defTabSz="914400" rtl="0" eaLnBrk="1" fontAlgn="auto" latinLnBrk="0" hangingPunct="1">
              <a:lnSpc>
                <a:spcPct val="90000"/>
              </a:lnSpc>
              <a:spcBef>
                <a:spcPts val="500"/>
              </a:spcBef>
              <a:spcAft>
                <a:spcPts val="500"/>
              </a:spcAft>
              <a:buClr>
                <a:schemeClr val="bg2"/>
              </a:buClr>
              <a:buSzTx/>
              <a:buFont typeface="Wingdings" panose="05000000000000000000" pitchFamily="2" charset="2"/>
              <a:buNone/>
              <a:tabLst/>
              <a:defRPr sz="1200" i="1">
                <a:solidFill>
                  <a:schemeClr val="bg1">
                    <a:lumMod val="50000"/>
                  </a:schemeClr>
                </a:solidFill>
              </a:defRPr>
            </a:lvl1pPr>
          </a:lstStyle>
          <a:p>
            <a:pPr marL="0" marR="0" lvl="0" indent="0" algn="ctr" defTabSz="914400" rtl="0" eaLnBrk="1" fontAlgn="auto" latinLnBrk="0" hangingPunct="1">
              <a:lnSpc>
                <a:spcPct val="90000"/>
              </a:lnSpc>
              <a:spcBef>
                <a:spcPts val="500"/>
              </a:spcBef>
              <a:spcAft>
                <a:spcPts val="500"/>
              </a:spcAft>
              <a:buClr>
                <a:schemeClr val="bg2"/>
              </a:buClr>
              <a:buSzTx/>
              <a:buFont typeface="Wingdings" panose="05000000000000000000" pitchFamily="2" charset="2"/>
              <a:buNone/>
              <a:tabLst/>
              <a:defRPr/>
            </a:pPr>
            <a:r>
              <a:rPr lang="nl-NL" noProof="0"/>
              <a:t>Klik op onderstaand pictogram om een tabel in te voegen</a:t>
            </a:r>
          </a:p>
        </p:txBody>
      </p:sp>
      <p:sp>
        <p:nvSpPr>
          <p:cNvPr id="34" name="Tijdelijke aanduiding voor tabel 8">
            <a:extLst>
              <a:ext uri="{FF2B5EF4-FFF2-40B4-BE49-F238E27FC236}">
                <a16:creationId xmlns:a16="http://schemas.microsoft.com/office/drawing/2014/main" id="{182F6DBE-CDDA-4656-9BC7-F8AE251C1B1B}"/>
              </a:ext>
            </a:extLst>
          </p:cNvPr>
          <p:cNvSpPr>
            <a:spLocks noGrp="1"/>
          </p:cNvSpPr>
          <p:nvPr>
            <p:ph type="tbl" sz="quarter" idx="18" hasCustomPrompt="1"/>
          </p:nvPr>
        </p:nvSpPr>
        <p:spPr>
          <a:xfrm>
            <a:off x="4363747" y="1459112"/>
            <a:ext cx="3464251" cy="1878839"/>
          </a:xfrm>
          <a:solidFill>
            <a:schemeClr val="bg1">
              <a:lumMod val="95000"/>
            </a:schemeClr>
          </a:solidFill>
        </p:spPr>
        <p:txBody>
          <a:bodyPr lIns="720000" tIns="360000" rIns="720000"/>
          <a:lstStyle>
            <a:lvl1pPr marL="0" marR="0" indent="0" algn="ctr" defTabSz="914400" rtl="0" eaLnBrk="1" fontAlgn="auto" latinLnBrk="0" hangingPunct="1">
              <a:lnSpc>
                <a:spcPct val="90000"/>
              </a:lnSpc>
              <a:spcBef>
                <a:spcPts val="500"/>
              </a:spcBef>
              <a:spcAft>
                <a:spcPts val="500"/>
              </a:spcAft>
              <a:buClr>
                <a:schemeClr val="bg2"/>
              </a:buClr>
              <a:buSzTx/>
              <a:buFont typeface="Wingdings" panose="05000000000000000000" pitchFamily="2" charset="2"/>
              <a:buNone/>
              <a:tabLst/>
              <a:defRPr sz="1200" i="1">
                <a:solidFill>
                  <a:schemeClr val="bg1">
                    <a:lumMod val="50000"/>
                  </a:schemeClr>
                </a:solidFill>
              </a:defRPr>
            </a:lvl1pPr>
          </a:lstStyle>
          <a:p>
            <a:pPr marL="0" marR="0" lvl="0" indent="0" algn="ctr" defTabSz="914400" rtl="0" eaLnBrk="1" fontAlgn="auto" latinLnBrk="0" hangingPunct="1">
              <a:lnSpc>
                <a:spcPct val="90000"/>
              </a:lnSpc>
              <a:spcBef>
                <a:spcPts val="500"/>
              </a:spcBef>
              <a:spcAft>
                <a:spcPts val="500"/>
              </a:spcAft>
              <a:buClr>
                <a:schemeClr val="bg2"/>
              </a:buClr>
              <a:buSzTx/>
              <a:buFont typeface="Wingdings" panose="05000000000000000000" pitchFamily="2" charset="2"/>
              <a:buNone/>
              <a:tabLst/>
              <a:defRPr/>
            </a:pPr>
            <a:r>
              <a:rPr lang="nl-NL" noProof="0"/>
              <a:t>Klik op onderstaand pictogram om een tabel in te voegen</a:t>
            </a:r>
          </a:p>
        </p:txBody>
      </p:sp>
      <p:sp>
        <p:nvSpPr>
          <p:cNvPr id="41" name="Tijdelijke aanduiding voor tabel 8">
            <a:extLst>
              <a:ext uri="{FF2B5EF4-FFF2-40B4-BE49-F238E27FC236}">
                <a16:creationId xmlns:a16="http://schemas.microsoft.com/office/drawing/2014/main" id="{15D495A5-2912-4282-BCD4-3A183BAFFDCB}"/>
              </a:ext>
            </a:extLst>
          </p:cNvPr>
          <p:cNvSpPr>
            <a:spLocks noGrp="1"/>
          </p:cNvSpPr>
          <p:nvPr>
            <p:ph type="tbl" sz="quarter" idx="19" hasCustomPrompt="1"/>
          </p:nvPr>
        </p:nvSpPr>
        <p:spPr>
          <a:xfrm>
            <a:off x="8187745" y="1459112"/>
            <a:ext cx="3464251" cy="1878839"/>
          </a:xfrm>
          <a:solidFill>
            <a:schemeClr val="bg1">
              <a:lumMod val="95000"/>
            </a:schemeClr>
          </a:solidFill>
        </p:spPr>
        <p:txBody>
          <a:bodyPr lIns="720000" tIns="360000" rIns="720000"/>
          <a:lstStyle>
            <a:lvl1pPr marL="0" marR="0" indent="0" algn="ctr" defTabSz="914400" rtl="0" eaLnBrk="1" fontAlgn="auto" latinLnBrk="0" hangingPunct="1">
              <a:lnSpc>
                <a:spcPct val="90000"/>
              </a:lnSpc>
              <a:spcBef>
                <a:spcPts val="500"/>
              </a:spcBef>
              <a:spcAft>
                <a:spcPts val="500"/>
              </a:spcAft>
              <a:buClr>
                <a:schemeClr val="bg2"/>
              </a:buClr>
              <a:buSzTx/>
              <a:buFont typeface="Wingdings" panose="05000000000000000000" pitchFamily="2" charset="2"/>
              <a:buNone/>
              <a:tabLst/>
              <a:defRPr sz="1200" i="1">
                <a:solidFill>
                  <a:schemeClr val="bg1">
                    <a:lumMod val="50000"/>
                  </a:schemeClr>
                </a:solidFill>
              </a:defRPr>
            </a:lvl1pPr>
          </a:lstStyle>
          <a:p>
            <a:pPr marL="0" marR="0" lvl="0" indent="0" algn="ctr" defTabSz="914400" rtl="0" eaLnBrk="1" fontAlgn="auto" latinLnBrk="0" hangingPunct="1">
              <a:lnSpc>
                <a:spcPct val="90000"/>
              </a:lnSpc>
              <a:spcBef>
                <a:spcPts val="500"/>
              </a:spcBef>
              <a:spcAft>
                <a:spcPts val="500"/>
              </a:spcAft>
              <a:buClr>
                <a:schemeClr val="bg2"/>
              </a:buClr>
              <a:buSzTx/>
              <a:buFont typeface="Wingdings" panose="05000000000000000000" pitchFamily="2" charset="2"/>
              <a:buNone/>
              <a:tabLst/>
              <a:defRPr/>
            </a:pPr>
            <a:r>
              <a:rPr lang="nl-NL" noProof="0"/>
              <a:t>Klik op onderstaand pictogram om een tabel in te voegen</a:t>
            </a:r>
          </a:p>
        </p:txBody>
      </p:sp>
      <p:sp>
        <p:nvSpPr>
          <p:cNvPr id="42" name="Tijdelijke aanduiding voor tabel 8">
            <a:extLst>
              <a:ext uri="{FF2B5EF4-FFF2-40B4-BE49-F238E27FC236}">
                <a16:creationId xmlns:a16="http://schemas.microsoft.com/office/drawing/2014/main" id="{073422C5-11F8-403A-B63D-02CF5E5EC9FE}"/>
              </a:ext>
            </a:extLst>
          </p:cNvPr>
          <p:cNvSpPr>
            <a:spLocks noGrp="1"/>
          </p:cNvSpPr>
          <p:nvPr>
            <p:ph type="tbl" sz="quarter" idx="20" hasCustomPrompt="1"/>
          </p:nvPr>
        </p:nvSpPr>
        <p:spPr>
          <a:xfrm>
            <a:off x="539748" y="3698999"/>
            <a:ext cx="3464251" cy="1878839"/>
          </a:xfrm>
          <a:solidFill>
            <a:schemeClr val="bg1">
              <a:lumMod val="95000"/>
            </a:schemeClr>
          </a:solidFill>
        </p:spPr>
        <p:txBody>
          <a:bodyPr lIns="720000" tIns="360000" rIns="720000"/>
          <a:lstStyle>
            <a:lvl1pPr marL="0" marR="0" indent="0" algn="ctr" defTabSz="914400" rtl="0" eaLnBrk="1" fontAlgn="auto" latinLnBrk="0" hangingPunct="1">
              <a:lnSpc>
                <a:spcPct val="90000"/>
              </a:lnSpc>
              <a:spcBef>
                <a:spcPts val="500"/>
              </a:spcBef>
              <a:spcAft>
                <a:spcPts val="500"/>
              </a:spcAft>
              <a:buClr>
                <a:schemeClr val="bg2"/>
              </a:buClr>
              <a:buSzTx/>
              <a:buFont typeface="Wingdings" panose="05000000000000000000" pitchFamily="2" charset="2"/>
              <a:buNone/>
              <a:tabLst/>
              <a:defRPr sz="1200" i="1">
                <a:solidFill>
                  <a:schemeClr val="bg1">
                    <a:lumMod val="50000"/>
                  </a:schemeClr>
                </a:solidFill>
              </a:defRPr>
            </a:lvl1pPr>
          </a:lstStyle>
          <a:p>
            <a:pPr marL="0" marR="0" lvl="0" indent="0" algn="ctr" defTabSz="914400" rtl="0" eaLnBrk="1" fontAlgn="auto" latinLnBrk="0" hangingPunct="1">
              <a:lnSpc>
                <a:spcPct val="90000"/>
              </a:lnSpc>
              <a:spcBef>
                <a:spcPts val="500"/>
              </a:spcBef>
              <a:spcAft>
                <a:spcPts val="500"/>
              </a:spcAft>
              <a:buClr>
                <a:schemeClr val="bg2"/>
              </a:buClr>
              <a:buSzTx/>
              <a:buFont typeface="Wingdings" panose="05000000000000000000" pitchFamily="2" charset="2"/>
              <a:buNone/>
              <a:tabLst/>
              <a:defRPr/>
            </a:pPr>
            <a:r>
              <a:rPr lang="nl-NL" noProof="0"/>
              <a:t>Klik op onderstaand pictogram om een tabel in te voegen</a:t>
            </a:r>
          </a:p>
        </p:txBody>
      </p:sp>
      <p:sp>
        <p:nvSpPr>
          <p:cNvPr id="43" name="Tijdelijke aanduiding voor tabel 8">
            <a:extLst>
              <a:ext uri="{FF2B5EF4-FFF2-40B4-BE49-F238E27FC236}">
                <a16:creationId xmlns:a16="http://schemas.microsoft.com/office/drawing/2014/main" id="{0D40636B-2477-4352-B8C2-76C3F881622A}"/>
              </a:ext>
            </a:extLst>
          </p:cNvPr>
          <p:cNvSpPr>
            <a:spLocks noGrp="1"/>
          </p:cNvSpPr>
          <p:nvPr>
            <p:ph type="tbl" sz="quarter" idx="21" hasCustomPrompt="1"/>
          </p:nvPr>
        </p:nvSpPr>
        <p:spPr>
          <a:xfrm>
            <a:off x="4363747" y="3698999"/>
            <a:ext cx="3464251" cy="1878839"/>
          </a:xfrm>
          <a:solidFill>
            <a:schemeClr val="bg1">
              <a:lumMod val="95000"/>
            </a:schemeClr>
          </a:solidFill>
        </p:spPr>
        <p:txBody>
          <a:bodyPr lIns="720000" tIns="360000" rIns="720000"/>
          <a:lstStyle>
            <a:lvl1pPr marL="0" marR="0" indent="0" algn="ctr" defTabSz="914400" rtl="0" eaLnBrk="1" fontAlgn="auto" latinLnBrk="0" hangingPunct="1">
              <a:lnSpc>
                <a:spcPct val="90000"/>
              </a:lnSpc>
              <a:spcBef>
                <a:spcPts val="500"/>
              </a:spcBef>
              <a:spcAft>
                <a:spcPts val="500"/>
              </a:spcAft>
              <a:buClr>
                <a:schemeClr val="bg2"/>
              </a:buClr>
              <a:buSzTx/>
              <a:buFont typeface="Wingdings" panose="05000000000000000000" pitchFamily="2" charset="2"/>
              <a:buNone/>
              <a:tabLst/>
              <a:defRPr sz="1200" i="1">
                <a:solidFill>
                  <a:schemeClr val="bg1">
                    <a:lumMod val="50000"/>
                  </a:schemeClr>
                </a:solidFill>
              </a:defRPr>
            </a:lvl1pPr>
          </a:lstStyle>
          <a:p>
            <a:pPr marL="0" marR="0" lvl="0" indent="0" algn="ctr" defTabSz="914400" rtl="0" eaLnBrk="1" fontAlgn="auto" latinLnBrk="0" hangingPunct="1">
              <a:lnSpc>
                <a:spcPct val="90000"/>
              </a:lnSpc>
              <a:spcBef>
                <a:spcPts val="500"/>
              </a:spcBef>
              <a:spcAft>
                <a:spcPts val="500"/>
              </a:spcAft>
              <a:buClr>
                <a:schemeClr val="bg2"/>
              </a:buClr>
              <a:buSzTx/>
              <a:buFont typeface="Wingdings" panose="05000000000000000000" pitchFamily="2" charset="2"/>
              <a:buNone/>
              <a:tabLst/>
              <a:defRPr/>
            </a:pPr>
            <a:r>
              <a:rPr lang="nl-NL" noProof="0"/>
              <a:t>Klik op onderstaand pictogram om een tabel in te voegen</a:t>
            </a:r>
          </a:p>
        </p:txBody>
      </p:sp>
      <p:sp>
        <p:nvSpPr>
          <p:cNvPr id="44" name="Tijdelijke aanduiding voor tabel 8">
            <a:extLst>
              <a:ext uri="{FF2B5EF4-FFF2-40B4-BE49-F238E27FC236}">
                <a16:creationId xmlns:a16="http://schemas.microsoft.com/office/drawing/2014/main" id="{AD8194A7-CE39-4217-886D-D9AFC72F0DA9}"/>
              </a:ext>
            </a:extLst>
          </p:cNvPr>
          <p:cNvSpPr>
            <a:spLocks noGrp="1"/>
          </p:cNvSpPr>
          <p:nvPr>
            <p:ph type="tbl" sz="quarter" idx="22" hasCustomPrompt="1"/>
          </p:nvPr>
        </p:nvSpPr>
        <p:spPr>
          <a:xfrm>
            <a:off x="8187745" y="3698999"/>
            <a:ext cx="3464251" cy="1878839"/>
          </a:xfrm>
          <a:solidFill>
            <a:schemeClr val="bg1">
              <a:lumMod val="95000"/>
            </a:schemeClr>
          </a:solidFill>
        </p:spPr>
        <p:txBody>
          <a:bodyPr lIns="720000" tIns="360000" rIns="720000"/>
          <a:lstStyle>
            <a:lvl1pPr marL="0" marR="0" indent="0" algn="ctr" defTabSz="914400" rtl="0" eaLnBrk="1" fontAlgn="auto" latinLnBrk="0" hangingPunct="1">
              <a:lnSpc>
                <a:spcPct val="90000"/>
              </a:lnSpc>
              <a:spcBef>
                <a:spcPts val="500"/>
              </a:spcBef>
              <a:spcAft>
                <a:spcPts val="500"/>
              </a:spcAft>
              <a:buClr>
                <a:schemeClr val="bg2"/>
              </a:buClr>
              <a:buSzTx/>
              <a:buFont typeface="Wingdings" panose="05000000000000000000" pitchFamily="2" charset="2"/>
              <a:buNone/>
              <a:tabLst/>
              <a:defRPr sz="1200" i="1">
                <a:solidFill>
                  <a:schemeClr val="bg1">
                    <a:lumMod val="50000"/>
                  </a:schemeClr>
                </a:solidFill>
              </a:defRPr>
            </a:lvl1pPr>
          </a:lstStyle>
          <a:p>
            <a:pPr marL="0" marR="0" lvl="0" indent="0" algn="ctr" defTabSz="914400" rtl="0" eaLnBrk="1" fontAlgn="auto" latinLnBrk="0" hangingPunct="1">
              <a:lnSpc>
                <a:spcPct val="90000"/>
              </a:lnSpc>
              <a:spcBef>
                <a:spcPts val="500"/>
              </a:spcBef>
              <a:spcAft>
                <a:spcPts val="500"/>
              </a:spcAft>
              <a:buClr>
                <a:schemeClr val="bg2"/>
              </a:buClr>
              <a:buSzTx/>
              <a:buFont typeface="Wingdings" panose="05000000000000000000" pitchFamily="2" charset="2"/>
              <a:buNone/>
              <a:tabLst/>
              <a:defRPr/>
            </a:pPr>
            <a:r>
              <a:rPr lang="nl-NL" noProof="0"/>
              <a:t>Klik op onderstaand pictogram om een tabel in te voegen</a:t>
            </a:r>
          </a:p>
        </p:txBody>
      </p:sp>
      <p:grpSp>
        <p:nvGrpSpPr>
          <p:cNvPr id="71" name="Instructie">
            <a:extLst>
              <a:ext uri="{FF2B5EF4-FFF2-40B4-BE49-F238E27FC236}">
                <a16:creationId xmlns:a16="http://schemas.microsoft.com/office/drawing/2014/main" id="{EE3F0FC0-35AF-4755-A0CA-49C25EA6A326}"/>
              </a:ext>
            </a:extLst>
          </p:cNvPr>
          <p:cNvGrpSpPr/>
          <p:nvPr userDrawn="1"/>
        </p:nvGrpSpPr>
        <p:grpSpPr>
          <a:xfrm>
            <a:off x="12391601" y="0"/>
            <a:ext cx="3183677" cy="2499789"/>
            <a:chOff x="12391601" y="0"/>
            <a:chExt cx="3183677" cy="2499789"/>
          </a:xfrm>
        </p:grpSpPr>
        <p:sp>
          <p:nvSpPr>
            <p:cNvPr id="72" name="Rechthoek 71">
              <a:extLst>
                <a:ext uri="{FF2B5EF4-FFF2-40B4-BE49-F238E27FC236}">
                  <a16:creationId xmlns:a16="http://schemas.microsoft.com/office/drawing/2014/main" id="{E731DB2F-CC10-4081-99AF-A03609A73423}"/>
                </a:ext>
              </a:extLst>
            </p:cNvPr>
            <p:cNvSpPr/>
            <p:nvPr userDrawn="1"/>
          </p:nvSpPr>
          <p:spPr>
            <a:xfrm>
              <a:off x="12397262" y="0"/>
              <a:ext cx="3178016" cy="191611"/>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80000"/>
                </a:lnSpc>
                <a:spcBef>
                  <a:spcPts val="0"/>
                </a:spcBef>
                <a:spcAft>
                  <a:spcPts val="0"/>
                </a:spcAft>
                <a:buClrTx/>
                <a:buSzTx/>
                <a:buFontTx/>
                <a:buNone/>
                <a:tabLst/>
                <a:defRPr/>
              </a:pPr>
              <a:r>
                <a:rPr kumimoji="0" lang="nl-NL" sz="1400" b="1" i="0" u="none" strike="noStrike" kern="0" cap="all" spc="0" normalizeH="0" baseline="0" noProof="0">
                  <a:ln>
                    <a:noFill/>
                  </a:ln>
                  <a:solidFill>
                    <a:schemeClr val="bg1">
                      <a:lumMod val="50000"/>
                    </a:schemeClr>
                  </a:solidFill>
                  <a:effectLst/>
                  <a:uLnTx/>
                  <a:uFillTx/>
                  <a:latin typeface="+mj-lt"/>
                  <a:cs typeface="Segoe UI Light" panose="020B0502040204020203" pitchFamily="34" charset="0"/>
                </a:rPr>
                <a:t>Tabel invoegen/veranderen</a:t>
              </a:r>
            </a:p>
          </p:txBody>
        </p:sp>
        <p:sp>
          <p:nvSpPr>
            <p:cNvPr id="73" name="Ovaal 72">
              <a:extLst>
                <a:ext uri="{FF2B5EF4-FFF2-40B4-BE49-F238E27FC236}">
                  <a16:creationId xmlns:a16="http://schemas.microsoft.com/office/drawing/2014/main" id="{2E402626-25E7-42AC-9226-03F71DF72111}"/>
                </a:ext>
              </a:extLst>
            </p:cNvPr>
            <p:cNvSpPr/>
            <p:nvPr userDrawn="1"/>
          </p:nvSpPr>
          <p:spPr>
            <a:xfrm>
              <a:off x="12391601" y="366490"/>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1</a:t>
              </a:r>
            </a:p>
          </p:txBody>
        </p:sp>
        <p:cxnSp>
          <p:nvCxnSpPr>
            <p:cNvPr id="74" name="Rechte verbindingslijn 73">
              <a:extLst>
                <a:ext uri="{FF2B5EF4-FFF2-40B4-BE49-F238E27FC236}">
                  <a16:creationId xmlns:a16="http://schemas.microsoft.com/office/drawing/2014/main" id="{63185E89-B85A-4882-9991-56ADB67D2E04}"/>
                </a:ext>
              </a:extLst>
            </p:cNvPr>
            <p:cNvCxnSpPr>
              <a:cxnSpLocks/>
            </p:cNvCxnSpPr>
            <p:nvPr userDrawn="1"/>
          </p:nvCxnSpPr>
          <p:spPr>
            <a:xfrm>
              <a:off x="12397261" y="241635"/>
              <a:ext cx="3178017" cy="0"/>
            </a:xfrm>
            <a:prstGeom prst="line">
              <a:avLst/>
            </a:prstGeom>
            <a:noFill/>
            <a:ln w="3175" cap="flat" cmpd="sng" algn="ctr">
              <a:solidFill>
                <a:schemeClr val="bg1">
                  <a:lumMod val="50000"/>
                </a:schemeClr>
              </a:solidFill>
              <a:prstDash val="solid"/>
            </a:ln>
            <a:effectLst/>
          </p:spPr>
        </p:cxnSp>
        <p:cxnSp>
          <p:nvCxnSpPr>
            <p:cNvPr id="75" name="Rechte verbindingslijn 74">
              <a:extLst>
                <a:ext uri="{FF2B5EF4-FFF2-40B4-BE49-F238E27FC236}">
                  <a16:creationId xmlns:a16="http://schemas.microsoft.com/office/drawing/2014/main" id="{FE5F08F2-9D3B-4B3C-B5F2-901F91B37D62}"/>
                </a:ext>
              </a:extLst>
            </p:cNvPr>
            <p:cNvCxnSpPr>
              <a:cxnSpLocks/>
            </p:cNvCxnSpPr>
            <p:nvPr userDrawn="1"/>
          </p:nvCxnSpPr>
          <p:spPr>
            <a:xfrm>
              <a:off x="12397261" y="1577933"/>
              <a:ext cx="3178017" cy="0"/>
            </a:xfrm>
            <a:prstGeom prst="line">
              <a:avLst/>
            </a:prstGeom>
            <a:noFill/>
            <a:ln w="3175" cap="flat" cmpd="sng" algn="ctr">
              <a:solidFill>
                <a:schemeClr val="bg1">
                  <a:lumMod val="50000"/>
                </a:schemeClr>
              </a:solidFill>
              <a:prstDash val="solid"/>
            </a:ln>
            <a:effectLst/>
          </p:spPr>
        </p:cxnSp>
        <p:sp>
          <p:nvSpPr>
            <p:cNvPr id="76" name="Rechthoek 75">
              <a:extLst>
                <a:ext uri="{FF2B5EF4-FFF2-40B4-BE49-F238E27FC236}">
                  <a16:creationId xmlns:a16="http://schemas.microsoft.com/office/drawing/2014/main" id="{CB281058-440C-4B63-AC05-F320CE1A1C5F}"/>
                </a:ext>
              </a:extLst>
            </p:cNvPr>
            <p:cNvSpPr/>
            <p:nvPr userDrawn="1"/>
          </p:nvSpPr>
          <p:spPr>
            <a:xfrm>
              <a:off x="12757282" y="432552"/>
              <a:ext cx="2817995" cy="59542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chemeClr val="accent1"/>
                </a:buClr>
                <a:buSzTx/>
                <a:buFont typeface="Arial" panose="020B0604020202020204" pitchFamily="34" charset="0"/>
                <a:buNone/>
                <a:tabLst/>
                <a:defRPr/>
              </a:pP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Wanneer nodig, verwijder de bestaande tabel d.m.v. de </a:t>
              </a:r>
              <a:r>
                <a:rPr kumimoji="0" lang="nl-NL" sz="1100" b="1" i="0" u="none" strike="noStrike" kern="0" cap="none" spc="0" normalizeH="0" baseline="0" noProof="0">
                  <a:ln>
                    <a:noFill/>
                  </a:ln>
                  <a:solidFill>
                    <a:srgbClr val="000000"/>
                  </a:solidFill>
                  <a:effectLst/>
                  <a:uLnTx/>
                  <a:uFillTx/>
                  <a:latin typeface="+mn-lt"/>
                  <a:cs typeface="Segoe UI Light" panose="020B0502040204020203" pitchFamily="34" charset="0"/>
                </a:rPr>
                <a:t>‘Delete’-knop</a:t>
              </a: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 Klik op het pictogram om een nieuwe tabel in te voegen. </a:t>
              </a:r>
              <a:r>
                <a:rPr kumimoji="0" lang="nl-NL" sz="1100" b="0" i="1" u="none" strike="noStrike" kern="0" cap="none" spc="0" normalizeH="0" baseline="0" noProof="0">
                  <a:ln>
                    <a:noFill/>
                  </a:ln>
                  <a:solidFill>
                    <a:srgbClr val="000000"/>
                  </a:solidFill>
                  <a:effectLst/>
                  <a:uLnTx/>
                  <a:uFillTx/>
                  <a:latin typeface="+mn-lt"/>
                  <a:cs typeface="Segoe UI Light" panose="020B0502040204020203" pitchFamily="34" charset="0"/>
                </a:rPr>
                <a:t>(zie onderstaand voorbeeld).</a:t>
              </a:r>
              <a:endPar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endParaRPr>
            </a:p>
          </p:txBody>
        </p:sp>
        <p:sp>
          <p:nvSpPr>
            <p:cNvPr id="77" name="Ovaal 76">
              <a:extLst>
                <a:ext uri="{FF2B5EF4-FFF2-40B4-BE49-F238E27FC236}">
                  <a16:creationId xmlns:a16="http://schemas.microsoft.com/office/drawing/2014/main" id="{DF63A5BD-86BD-40E5-9F7D-D1DD789DED73}"/>
                </a:ext>
              </a:extLst>
            </p:cNvPr>
            <p:cNvSpPr/>
            <p:nvPr userDrawn="1"/>
          </p:nvSpPr>
          <p:spPr>
            <a:xfrm>
              <a:off x="12391601" y="1706398"/>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2</a:t>
              </a:r>
            </a:p>
          </p:txBody>
        </p:sp>
        <p:sp>
          <p:nvSpPr>
            <p:cNvPr id="78" name="Rechthoek 77">
              <a:extLst>
                <a:ext uri="{FF2B5EF4-FFF2-40B4-BE49-F238E27FC236}">
                  <a16:creationId xmlns:a16="http://schemas.microsoft.com/office/drawing/2014/main" id="{60E5AA8A-4D01-4A21-BECB-1B65DEFBBFA7}"/>
                </a:ext>
              </a:extLst>
            </p:cNvPr>
            <p:cNvSpPr/>
            <p:nvPr userDrawn="1"/>
          </p:nvSpPr>
          <p:spPr>
            <a:xfrm>
              <a:off x="12757282" y="1772461"/>
              <a:ext cx="2817995" cy="318048"/>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chemeClr val="accent1"/>
                </a:buClr>
                <a:buSzTx/>
                <a:buFont typeface="Arial" panose="020B0604020202020204" pitchFamily="34" charset="0"/>
                <a:buNone/>
                <a:tabLst/>
                <a:defRPr/>
              </a:pP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Selecteer het gewenste aantal rijen en kolommen en klik op </a:t>
              </a:r>
              <a:r>
                <a:rPr kumimoji="0" lang="nl-NL" sz="1100" b="1" i="0" u="none" strike="noStrike" kern="0" cap="none" spc="0" normalizeH="0" baseline="0" noProof="0">
                  <a:ln>
                    <a:noFill/>
                  </a:ln>
                  <a:solidFill>
                    <a:srgbClr val="000000"/>
                  </a:solidFill>
                  <a:effectLst/>
                  <a:uLnTx/>
                  <a:uFillTx/>
                  <a:latin typeface="+mn-lt"/>
                  <a:cs typeface="Segoe UI Light" panose="020B0502040204020203" pitchFamily="34" charset="0"/>
                </a:rPr>
                <a:t>‘OK’</a:t>
              </a: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a:t>
              </a:r>
              <a:endParaRPr kumimoji="0" lang="nl-NL" sz="1100" b="1" i="0" u="none" strike="noStrike" kern="0" cap="none" spc="0" normalizeH="0" baseline="0" noProof="0">
                <a:ln>
                  <a:noFill/>
                </a:ln>
                <a:solidFill>
                  <a:srgbClr val="000000"/>
                </a:solidFill>
                <a:effectLst/>
                <a:uLnTx/>
                <a:uFillTx/>
                <a:latin typeface="+mn-lt"/>
                <a:cs typeface="Segoe UI Light" panose="020B0502040204020203" pitchFamily="34" charset="0"/>
              </a:endParaRPr>
            </a:p>
          </p:txBody>
        </p:sp>
        <p:grpSp>
          <p:nvGrpSpPr>
            <p:cNvPr id="79" name="Groep 78">
              <a:extLst>
                <a:ext uri="{FF2B5EF4-FFF2-40B4-BE49-F238E27FC236}">
                  <a16:creationId xmlns:a16="http://schemas.microsoft.com/office/drawing/2014/main" id="{F744C072-389E-4370-9918-1814ACC4565C}"/>
                </a:ext>
              </a:extLst>
            </p:cNvPr>
            <p:cNvGrpSpPr/>
            <p:nvPr userDrawn="1"/>
          </p:nvGrpSpPr>
          <p:grpSpPr>
            <a:xfrm>
              <a:off x="12757282" y="2184550"/>
              <a:ext cx="825500" cy="209550"/>
              <a:chOff x="13504624" y="2482850"/>
              <a:chExt cx="825500" cy="209550"/>
            </a:xfrm>
          </p:grpSpPr>
          <p:sp>
            <p:nvSpPr>
              <p:cNvPr id="90" name="Rechthoek 89">
                <a:extLst>
                  <a:ext uri="{FF2B5EF4-FFF2-40B4-BE49-F238E27FC236}">
                    <a16:creationId xmlns:a16="http://schemas.microsoft.com/office/drawing/2014/main" id="{87F12D03-5527-489C-8820-79315F9017BF}"/>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252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800" b="0" noProof="0">
                    <a:solidFill>
                      <a:schemeClr val="tx1"/>
                    </a:solidFill>
                    <a:latin typeface="Arial" panose="020B0604020202020204" pitchFamily="34" charset="0"/>
                    <a:cs typeface="Arial" panose="020B0604020202020204" pitchFamily="34" charset="0"/>
                  </a:rPr>
                  <a:t>OK</a:t>
                </a:r>
              </a:p>
            </p:txBody>
          </p:sp>
          <p:cxnSp>
            <p:nvCxnSpPr>
              <p:cNvPr id="91" name="Rechte verbindingslijn 90">
                <a:extLst>
                  <a:ext uri="{FF2B5EF4-FFF2-40B4-BE49-F238E27FC236}">
                    <a16:creationId xmlns:a16="http://schemas.microsoft.com/office/drawing/2014/main" id="{694010AB-7F5A-402D-81BA-2786D1D95BAF}"/>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92" name="Gelijkbenige driehoek 91">
                <a:extLst>
                  <a:ext uri="{FF2B5EF4-FFF2-40B4-BE49-F238E27FC236}">
                    <a16:creationId xmlns:a16="http://schemas.microsoft.com/office/drawing/2014/main" id="{B6A59092-6CEE-4817-AE38-60EEFFCB1028}"/>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grpSp>
        <p:cxnSp>
          <p:nvCxnSpPr>
            <p:cNvPr id="80" name="Rechte verbindingslijn 79">
              <a:extLst>
                <a:ext uri="{FF2B5EF4-FFF2-40B4-BE49-F238E27FC236}">
                  <a16:creationId xmlns:a16="http://schemas.microsoft.com/office/drawing/2014/main" id="{C9013B4A-5641-46AA-8094-5C5A18A2326E}"/>
                </a:ext>
              </a:extLst>
            </p:cNvPr>
            <p:cNvCxnSpPr>
              <a:cxnSpLocks/>
            </p:cNvCxnSpPr>
            <p:nvPr userDrawn="1"/>
          </p:nvCxnSpPr>
          <p:spPr>
            <a:xfrm>
              <a:off x="12397261" y="2499789"/>
              <a:ext cx="3178017" cy="0"/>
            </a:xfrm>
            <a:prstGeom prst="line">
              <a:avLst/>
            </a:prstGeom>
            <a:noFill/>
            <a:ln w="3175" cap="flat" cmpd="sng" algn="ctr">
              <a:solidFill>
                <a:schemeClr val="bg1">
                  <a:lumMod val="50000"/>
                </a:schemeClr>
              </a:solidFill>
              <a:prstDash val="solid"/>
            </a:ln>
            <a:effectLst/>
          </p:spPr>
        </p:cxnSp>
        <p:grpSp>
          <p:nvGrpSpPr>
            <p:cNvPr id="81" name="Tabel icoon">
              <a:extLst>
                <a:ext uri="{FF2B5EF4-FFF2-40B4-BE49-F238E27FC236}">
                  <a16:creationId xmlns:a16="http://schemas.microsoft.com/office/drawing/2014/main" id="{A84CC061-8ECC-4E9B-8A7A-B6A5644CCF55}"/>
                </a:ext>
              </a:extLst>
            </p:cNvPr>
            <p:cNvGrpSpPr/>
            <p:nvPr userDrawn="1"/>
          </p:nvGrpSpPr>
          <p:grpSpPr>
            <a:xfrm>
              <a:off x="12757283" y="1133664"/>
              <a:ext cx="375500" cy="339168"/>
              <a:chOff x="6072040" y="3376043"/>
              <a:chExt cx="1227920" cy="1109109"/>
            </a:xfrm>
          </p:grpSpPr>
          <p:sp>
            <p:nvSpPr>
              <p:cNvPr id="82" name="Rechthoek 81">
                <a:extLst>
                  <a:ext uri="{FF2B5EF4-FFF2-40B4-BE49-F238E27FC236}">
                    <a16:creationId xmlns:a16="http://schemas.microsoft.com/office/drawing/2014/main" id="{E05CC56B-7646-455D-8CAD-63B57DF1245B}"/>
                  </a:ext>
                </a:extLst>
              </p:cNvPr>
              <p:cNvSpPr/>
              <p:nvPr userDrawn="1"/>
            </p:nvSpPr>
            <p:spPr>
              <a:xfrm>
                <a:off x="6072040" y="3376043"/>
                <a:ext cx="1227920" cy="1109109"/>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p>
            </p:txBody>
          </p:sp>
          <p:sp>
            <p:nvSpPr>
              <p:cNvPr id="83" name="Rechthoek 82">
                <a:extLst>
                  <a:ext uri="{FF2B5EF4-FFF2-40B4-BE49-F238E27FC236}">
                    <a16:creationId xmlns:a16="http://schemas.microsoft.com/office/drawing/2014/main" id="{305CF445-927E-45C9-82BA-54235C8D23A9}"/>
                  </a:ext>
                </a:extLst>
              </p:cNvPr>
              <p:cNvSpPr/>
              <p:nvPr userDrawn="1"/>
            </p:nvSpPr>
            <p:spPr>
              <a:xfrm>
                <a:off x="6090829" y="3393962"/>
                <a:ext cx="1209131" cy="218971"/>
              </a:xfrm>
              <a:prstGeom prst="rect">
                <a:avLst/>
              </a:prstGeom>
              <a:solidFill>
                <a:srgbClr val="6C6C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p>
            </p:txBody>
          </p:sp>
          <p:cxnSp>
            <p:nvCxnSpPr>
              <p:cNvPr id="84" name="Rechte verbindingslijn 83">
                <a:extLst>
                  <a:ext uri="{FF2B5EF4-FFF2-40B4-BE49-F238E27FC236}">
                    <a16:creationId xmlns:a16="http://schemas.microsoft.com/office/drawing/2014/main" id="{4EF85484-F8F0-43DE-84CC-9CC51305D366}"/>
                  </a:ext>
                </a:extLst>
              </p:cNvPr>
              <p:cNvCxnSpPr/>
              <p:nvPr userDrawn="1"/>
            </p:nvCxnSpPr>
            <p:spPr>
              <a:xfrm>
                <a:off x="6493304" y="3605313"/>
                <a:ext cx="0" cy="872219"/>
              </a:xfrm>
              <a:prstGeom prst="line">
                <a:avLst/>
              </a:prstGeom>
              <a:ln w="12700">
                <a:solidFill>
                  <a:srgbClr val="B5B5B5"/>
                </a:solidFill>
              </a:ln>
            </p:spPr>
            <p:style>
              <a:lnRef idx="1">
                <a:schemeClr val="accent1"/>
              </a:lnRef>
              <a:fillRef idx="0">
                <a:schemeClr val="accent1"/>
              </a:fillRef>
              <a:effectRef idx="0">
                <a:schemeClr val="accent1"/>
              </a:effectRef>
              <a:fontRef idx="minor">
                <a:schemeClr val="tx1"/>
              </a:fontRef>
            </p:style>
          </p:cxnSp>
          <p:cxnSp>
            <p:nvCxnSpPr>
              <p:cNvPr id="85" name="Rechte verbindingslijn 84">
                <a:extLst>
                  <a:ext uri="{FF2B5EF4-FFF2-40B4-BE49-F238E27FC236}">
                    <a16:creationId xmlns:a16="http://schemas.microsoft.com/office/drawing/2014/main" id="{BF2B1DD3-BD4E-4A6A-B961-161E853EC504}"/>
                  </a:ext>
                </a:extLst>
              </p:cNvPr>
              <p:cNvCxnSpPr/>
              <p:nvPr userDrawn="1"/>
            </p:nvCxnSpPr>
            <p:spPr>
              <a:xfrm>
                <a:off x="6883025" y="3605313"/>
                <a:ext cx="0" cy="872219"/>
              </a:xfrm>
              <a:prstGeom prst="line">
                <a:avLst/>
              </a:prstGeom>
              <a:ln w="12700">
                <a:solidFill>
                  <a:srgbClr val="B5B5B5"/>
                </a:solidFill>
              </a:ln>
            </p:spPr>
            <p:style>
              <a:lnRef idx="1">
                <a:schemeClr val="accent1"/>
              </a:lnRef>
              <a:fillRef idx="0">
                <a:schemeClr val="accent1"/>
              </a:fillRef>
              <a:effectRef idx="0">
                <a:schemeClr val="accent1"/>
              </a:effectRef>
              <a:fontRef idx="minor">
                <a:schemeClr val="tx1"/>
              </a:fontRef>
            </p:style>
          </p:cxnSp>
          <p:cxnSp>
            <p:nvCxnSpPr>
              <p:cNvPr id="86" name="Rechte verbindingslijn 85">
                <a:extLst>
                  <a:ext uri="{FF2B5EF4-FFF2-40B4-BE49-F238E27FC236}">
                    <a16:creationId xmlns:a16="http://schemas.microsoft.com/office/drawing/2014/main" id="{410335EB-C74C-47C4-898D-7B011AECD9FF}"/>
                  </a:ext>
                </a:extLst>
              </p:cNvPr>
              <p:cNvCxnSpPr/>
              <p:nvPr userDrawn="1"/>
            </p:nvCxnSpPr>
            <p:spPr>
              <a:xfrm flipH="1">
                <a:off x="6090561" y="3827108"/>
                <a:ext cx="1209399" cy="0"/>
              </a:xfrm>
              <a:prstGeom prst="line">
                <a:avLst/>
              </a:prstGeom>
              <a:ln w="12700">
                <a:solidFill>
                  <a:srgbClr val="B5B5B5"/>
                </a:solidFill>
              </a:ln>
            </p:spPr>
            <p:style>
              <a:lnRef idx="1">
                <a:schemeClr val="accent1"/>
              </a:lnRef>
              <a:fillRef idx="0">
                <a:schemeClr val="accent1"/>
              </a:fillRef>
              <a:effectRef idx="0">
                <a:schemeClr val="accent1"/>
              </a:effectRef>
              <a:fontRef idx="minor">
                <a:schemeClr val="tx1"/>
              </a:fontRef>
            </p:style>
          </p:cxnSp>
          <p:cxnSp>
            <p:nvCxnSpPr>
              <p:cNvPr id="87" name="Rechte verbindingslijn 86">
                <a:extLst>
                  <a:ext uri="{FF2B5EF4-FFF2-40B4-BE49-F238E27FC236}">
                    <a16:creationId xmlns:a16="http://schemas.microsoft.com/office/drawing/2014/main" id="{0321AD66-BF8E-4353-8B9C-12B3BBA1108F}"/>
                  </a:ext>
                </a:extLst>
              </p:cNvPr>
              <p:cNvCxnSpPr/>
              <p:nvPr userDrawn="1"/>
            </p:nvCxnSpPr>
            <p:spPr>
              <a:xfrm flipH="1">
                <a:off x="6090561" y="4055708"/>
                <a:ext cx="1209399" cy="0"/>
              </a:xfrm>
              <a:prstGeom prst="line">
                <a:avLst/>
              </a:prstGeom>
              <a:ln w="12700">
                <a:solidFill>
                  <a:srgbClr val="B5B5B5"/>
                </a:solidFill>
              </a:ln>
            </p:spPr>
            <p:style>
              <a:lnRef idx="1">
                <a:schemeClr val="accent1"/>
              </a:lnRef>
              <a:fillRef idx="0">
                <a:schemeClr val="accent1"/>
              </a:fillRef>
              <a:effectRef idx="0">
                <a:schemeClr val="accent1"/>
              </a:effectRef>
              <a:fontRef idx="minor">
                <a:schemeClr val="tx1"/>
              </a:fontRef>
            </p:style>
          </p:cxnSp>
          <p:cxnSp>
            <p:nvCxnSpPr>
              <p:cNvPr id="88" name="Rechte verbindingslijn 87">
                <a:extLst>
                  <a:ext uri="{FF2B5EF4-FFF2-40B4-BE49-F238E27FC236}">
                    <a16:creationId xmlns:a16="http://schemas.microsoft.com/office/drawing/2014/main" id="{3E678D10-BF29-493C-8A31-1571E6A65867}"/>
                  </a:ext>
                </a:extLst>
              </p:cNvPr>
              <p:cNvCxnSpPr/>
              <p:nvPr userDrawn="1"/>
            </p:nvCxnSpPr>
            <p:spPr>
              <a:xfrm flipH="1">
                <a:off x="6090561" y="4276688"/>
                <a:ext cx="1209399" cy="0"/>
              </a:xfrm>
              <a:prstGeom prst="line">
                <a:avLst/>
              </a:prstGeom>
              <a:ln w="12700">
                <a:solidFill>
                  <a:srgbClr val="B5B5B5"/>
                </a:solidFill>
              </a:ln>
            </p:spPr>
            <p:style>
              <a:lnRef idx="1">
                <a:schemeClr val="accent1"/>
              </a:lnRef>
              <a:fillRef idx="0">
                <a:schemeClr val="accent1"/>
              </a:fillRef>
              <a:effectRef idx="0">
                <a:schemeClr val="accent1"/>
              </a:effectRef>
              <a:fontRef idx="minor">
                <a:schemeClr val="tx1"/>
              </a:fontRef>
            </p:style>
          </p:cxnSp>
          <p:sp>
            <p:nvSpPr>
              <p:cNvPr id="89" name="Rechthoek 88">
                <a:extLst>
                  <a:ext uri="{FF2B5EF4-FFF2-40B4-BE49-F238E27FC236}">
                    <a16:creationId xmlns:a16="http://schemas.microsoft.com/office/drawing/2014/main" id="{D794D67A-1AA5-4FEC-AF2C-CF111E2080AD}"/>
                  </a:ext>
                </a:extLst>
              </p:cNvPr>
              <p:cNvSpPr/>
              <p:nvPr userDrawn="1"/>
            </p:nvSpPr>
            <p:spPr>
              <a:xfrm>
                <a:off x="6072040" y="3376043"/>
                <a:ext cx="1227920" cy="1109109"/>
              </a:xfrm>
              <a:prstGeom prst="rect">
                <a:avLst/>
              </a:prstGeom>
              <a:noFill/>
              <a:ln w="12700">
                <a:solidFill>
                  <a:srgbClr val="6C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p>
            </p:txBody>
          </p:sp>
        </p:grpSp>
      </p:grpSp>
    </p:spTree>
    <p:extLst>
      <p:ext uri="{BB962C8B-B14F-4D97-AF65-F5344CB8AC3E}">
        <p14:creationId xmlns:p14="http://schemas.microsoft.com/office/powerpoint/2010/main" val="138178265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sp>
        <p:nvSpPr>
          <p:cNvPr id="8" name="Tijdelijke aanduiding voor media 7">
            <a:extLst>
              <a:ext uri="{FF2B5EF4-FFF2-40B4-BE49-F238E27FC236}">
                <a16:creationId xmlns:a16="http://schemas.microsoft.com/office/drawing/2014/main" id="{BE6A6D5B-9ECB-44A7-854F-A4E3691CCAC3}"/>
              </a:ext>
            </a:extLst>
          </p:cNvPr>
          <p:cNvSpPr>
            <a:spLocks noGrp="1"/>
          </p:cNvSpPr>
          <p:nvPr>
            <p:ph type="media" sz="quarter" idx="16" hasCustomPrompt="1"/>
          </p:nvPr>
        </p:nvSpPr>
        <p:spPr>
          <a:xfrm>
            <a:off x="0" y="0"/>
            <a:ext cx="12192000" cy="6858000"/>
          </a:xfrm>
          <a:solidFill>
            <a:schemeClr val="bg1">
              <a:lumMod val="95000"/>
            </a:schemeClr>
          </a:solidFill>
        </p:spPr>
        <p:txBody>
          <a:bodyPr tIns="3024000"/>
          <a:lstStyle>
            <a:lvl1pPr marL="0" indent="0" algn="ctr">
              <a:buNone/>
              <a:defRPr sz="1200" i="1">
                <a:solidFill>
                  <a:schemeClr val="bg1">
                    <a:lumMod val="50000"/>
                  </a:schemeClr>
                </a:solidFill>
              </a:defRPr>
            </a:lvl1pPr>
          </a:lstStyle>
          <a:p>
            <a:r>
              <a:rPr lang="nl-NL" noProof="0"/>
              <a:t>Klik op onderstaand pictogram om een video in te voegen</a:t>
            </a:r>
          </a:p>
        </p:txBody>
      </p:sp>
      <p:sp>
        <p:nvSpPr>
          <p:cNvPr id="4" name="Tijdelijke aanduiding voor datum 3">
            <a:extLst>
              <a:ext uri="{FF2B5EF4-FFF2-40B4-BE49-F238E27FC236}">
                <a16:creationId xmlns:a16="http://schemas.microsoft.com/office/drawing/2014/main" id="{DABA8B2F-5EFD-4A05-8481-248C853EA1DE}"/>
              </a:ext>
            </a:extLst>
          </p:cNvPr>
          <p:cNvSpPr>
            <a:spLocks noGrp="1"/>
          </p:cNvSpPr>
          <p:nvPr>
            <p:ph type="dt" sz="half" idx="10"/>
          </p:nvPr>
        </p:nvSpPr>
        <p:spPr/>
        <p:txBody>
          <a:bodyPr/>
          <a:lstStyle/>
          <a:p>
            <a:fld id="{CB2170DD-3001-4CC7-A277-113A4FBAD773}" type="datetime4">
              <a:rPr lang="nl-NL" noProof="0" smtClean="0"/>
              <a:t>24 oktober 2023</a:t>
            </a:fld>
            <a:endParaRPr lang="nl-NL" noProof="0"/>
          </a:p>
        </p:txBody>
      </p:sp>
      <p:sp>
        <p:nvSpPr>
          <p:cNvPr id="5" name="Tijdelijke aanduiding voor voettekst 4">
            <a:extLst>
              <a:ext uri="{FF2B5EF4-FFF2-40B4-BE49-F238E27FC236}">
                <a16:creationId xmlns:a16="http://schemas.microsoft.com/office/drawing/2014/main" id="{7D35606D-4D2E-4F0A-88AD-FA9467155265}"/>
              </a:ext>
            </a:extLst>
          </p:cNvPr>
          <p:cNvSpPr>
            <a:spLocks noGrp="1"/>
          </p:cNvSpPr>
          <p:nvPr>
            <p:ph type="ftr" sz="quarter" idx="11"/>
          </p:nvPr>
        </p:nvSpPr>
        <p:spPr>
          <a:xfrm>
            <a:off x="7952874" y="7108010"/>
            <a:ext cx="3699126" cy="368122"/>
          </a:xfrm>
        </p:spPr>
        <p:txBody>
          <a:bodyPr/>
          <a:lstStyle>
            <a:lvl1pPr algn="r">
              <a:defRPr sz="1100"/>
            </a:lvl1pPr>
          </a:lstStyle>
          <a:p>
            <a:r>
              <a:rPr lang="nl-NL"/>
              <a:t>Ga naar de tab ‘Invoegen’ &gt; Koptekst en voettekst &gt; Voettekst invullen met bedrijfsonderdeelnaam &gt; Overal Toepassen</a:t>
            </a:r>
          </a:p>
        </p:txBody>
      </p:sp>
      <p:sp>
        <p:nvSpPr>
          <p:cNvPr id="6" name="Tijdelijke aanduiding voor dianummer 5">
            <a:extLst>
              <a:ext uri="{FF2B5EF4-FFF2-40B4-BE49-F238E27FC236}">
                <a16:creationId xmlns:a16="http://schemas.microsoft.com/office/drawing/2014/main" id="{A7656491-ADD5-4A7E-BAFA-5FCFF07D6EB0}"/>
              </a:ext>
            </a:extLst>
          </p:cNvPr>
          <p:cNvSpPr>
            <a:spLocks noGrp="1"/>
          </p:cNvSpPr>
          <p:nvPr>
            <p:ph type="sldNum" sz="quarter" idx="12"/>
          </p:nvPr>
        </p:nvSpPr>
        <p:spPr>
          <a:xfrm>
            <a:off x="11741399" y="7133798"/>
            <a:ext cx="264977" cy="158273"/>
          </a:xfrm>
        </p:spPr>
        <p:txBody>
          <a:bodyPr/>
          <a:lstStyle>
            <a:lvl1pPr algn="r">
              <a:defRPr/>
            </a:lvl1pPr>
          </a:lstStyle>
          <a:p>
            <a:fld id="{8D374ABD-355D-4B52-8A38-020B3DD5CC75}" type="slidenum">
              <a:rPr lang="nl-NL" smtClean="0"/>
              <a:pPr/>
              <a:t>‹#›</a:t>
            </a:fld>
            <a:endParaRPr lang="nl-NL"/>
          </a:p>
        </p:txBody>
      </p:sp>
      <p:sp>
        <p:nvSpPr>
          <p:cNvPr id="18" name="Rechthoek: afgeronde hoeken 17">
            <a:extLst>
              <a:ext uri="{FF2B5EF4-FFF2-40B4-BE49-F238E27FC236}">
                <a16:creationId xmlns:a16="http://schemas.microsoft.com/office/drawing/2014/main" id="{765A9402-96DA-4D08-A873-873C05E81C86}"/>
              </a:ext>
            </a:extLst>
          </p:cNvPr>
          <p:cNvSpPr/>
          <p:nvPr userDrawn="1"/>
        </p:nvSpPr>
        <p:spPr>
          <a:xfrm>
            <a:off x="3048000" y="-491319"/>
            <a:ext cx="6096000" cy="300250"/>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lvl="0" algn="ctr"/>
            <a:r>
              <a:rPr lang="nl-NL" sz="2800" b="0" cap="all" baseline="0" noProof="0">
                <a:solidFill>
                  <a:schemeClr val="accent1"/>
                </a:solidFill>
                <a:latin typeface="+mn-lt"/>
              </a:rPr>
              <a:t>VIDEO</a:t>
            </a:r>
          </a:p>
        </p:txBody>
      </p:sp>
      <p:sp>
        <p:nvSpPr>
          <p:cNvPr id="24" name="Tijdelijke aanduiding voor tekst 43">
            <a:extLst>
              <a:ext uri="{FF2B5EF4-FFF2-40B4-BE49-F238E27FC236}">
                <a16:creationId xmlns:a16="http://schemas.microsoft.com/office/drawing/2014/main" id="{F0C29EF0-5106-4385-97E3-F0A64F5B85EB}"/>
              </a:ext>
            </a:extLst>
          </p:cNvPr>
          <p:cNvSpPr>
            <a:spLocks noGrp="1"/>
          </p:cNvSpPr>
          <p:nvPr>
            <p:ph type="body" sz="quarter" idx="15" hasCustomPrompt="1"/>
          </p:nvPr>
        </p:nvSpPr>
        <p:spPr>
          <a:xfrm>
            <a:off x="540000" y="0"/>
            <a:ext cx="1080000" cy="72000"/>
          </a:xfrm>
          <a:solidFill>
            <a:schemeClr val="accent1"/>
          </a:solidFill>
        </p:spPr>
        <p:txBody>
          <a:bodyPr/>
          <a:lstStyle>
            <a:lvl1pPr marL="0" indent="0">
              <a:buNone/>
              <a:defRPr sz="100">
                <a:solidFill>
                  <a:schemeClr val="bg2"/>
                </a:solidFill>
              </a:defRPr>
            </a:lvl1pPr>
            <a:lvl5pPr>
              <a:defRPr/>
            </a:lvl5pPr>
          </a:lstStyle>
          <a:p>
            <a:pPr lvl="0"/>
            <a:r>
              <a:rPr lang="nl-NL" noProof="0"/>
              <a:t> </a:t>
            </a:r>
          </a:p>
        </p:txBody>
      </p:sp>
      <p:grpSp>
        <p:nvGrpSpPr>
          <p:cNvPr id="37" name="Instructie">
            <a:extLst>
              <a:ext uri="{FF2B5EF4-FFF2-40B4-BE49-F238E27FC236}">
                <a16:creationId xmlns:a16="http://schemas.microsoft.com/office/drawing/2014/main" id="{B2A2EEEF-6899-43EA-A420-2F27C18CCE18}"/>
              </a:ext>
            </a:extLst>
          </p:cNvPr>
          <p:cNvGrpSpPr/>
          <p:nvPr userDrawn="1"/>
        </p:nvGrpSpPr>
        <p:grpSpPr>
          <a:xfrm>
            <a:off x="12391601" y="0"/>
            <a:ext cx="3183678" cy="3883011"/>
            <a:chOff x="12391601" y="0"/>
            <a:chExt cx="3183678" cy="3883011"/>
          </a:xfrm>
        </p:grpSpPr>
        <p:grpSp>
          <p:nvGrpSpPr>
            <p:cNvPr id="38" name="Groep 37">
              <a:extLst>
                <a:ext uri="{FF2B5EF4-FFF2-40B4-BE49-F238E27FC236}">
                  <a16:creationId xmlns:a16="http://schemas.microsoft.com/office/drawing/2014/main" id="{777F5D38-8845-435C-8625-F82501433ED5}"/>
                </a:ext>
              </a:extLst>
            </p:cNvPr>
            <p:cNvGrpSpPr/>
            <p:nvPr userDrawn="1"/>
          </p:nvGrpSpPr>
          <p:grpSpPr>
            <a:xfrm>
              <a:off x="12757282" y="3100116"/>
              <a:ext cx="1499406" cy="678267"/>
              <a:chOff x="12757283" y="3120781"/>
              <a:chExt cx="1499406" cy="678267"/>
            </a:xfrm>
          </p:grpSpPr>
          <p:sp>
            <p:nvSpPr>
              <p:cNvPr id="62" name="Rechthoek 61">
                <a:extLst>
                  <a:ext uri="{FF2B5EF4-FFF2-40B4-BE49-F238E27FC236}">
                    <a16:creationId xmlns:a16="http://schemas.microsoft.com/office/drawing/2014/main" id="{71F9E537-8C64-4FD1-AA88-58151D5CABCB}"/>
                  </a:ext>
                </a:extLst>
              </p:cNvPr>
              <p:cNvSpPr/>
              <p:nvPr userDrawn="1"/>
            </p:nvSpPr>
            <p:spPr>
              <a:xfrm>
                <a:off x="12757283" y="3120781"/>
                <a:ext cx="1499406" cy="580946"/>
              </a:xfrm>
              <a:prstGeom prst="rect">
                <a:avLst/>
              </a:prstGeom>
              <a:solidFill>
                <a:schemeClr val="bg1"/>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nl-NL" sz="800" b="0" noProof="0">
                  <a:solidFill>
                    <a:schemeClr val="tx1"/>
                  </a:solidFill>
                  <a:latin typeface="Arial" panose="020B0604020202020204" pitchFamily="34" charset="0"/>
                  <a:cs typeface="Arial" panose="020B0604020202020204" pitchFamily="34" charset="0"/>
                </a:endParaRPr>
              </a:p>
            </p:txBody>
          </p:sp>
          <p:sp>
            <p:nvSpPr>
              <p:cNvPr id="63" name="Rechthoek 62">
                <a:extLst>
                  <a:ext uri="{FF2B5EF4-FFF2-40B4-BE49-F238E27FC236}">
                    <a16:creationId xmlns:a16="http://schemas.microsoft.com/office/drawing/2014/main" id="{FEFFC45A-A206-4EBE-8313-320389848735}"/>
                  </a:ext>
                </a:extLst>
              </p:cNvPr>
              <p:cNvSpPr/>
              <p:nvPr userDrawn="1"/>
            </p:nvSpPr>
            <p:spPr>
              <a:xfrm>
                <a:off x="12761843" y="3432170"/>
                <a:ext cx="1478943" cy="257235"/>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sp>
            <p:nvSpPr>
              <p:cNvPr id="64" name="Tekstvak 63">
                <a:extLst>
                  <a:ext uri="{FF2B5EF4-FFF2-40B4-BE49-F238E27FC236}">
                    <a16:creationId xmlns:a16="http://schemas.microsoft.com/office/drawing/2014/main" id="{180EB770-FA7A-45A2-8B7E-0021C17B03D6}"/>
                  </a:ext>
                </a:extLst>
              </p:cNvPr>
              <p:cNvSpPr txBox="1"/>
              <p:nvPr userDrawn="1"/>
            </p:nvSpPr>
            <p:spPr>
              <a:xfrm>
                <a:off x="12997648" y="3159891"/>
                <a:ext cx="957818" cy="203133"/>
              </a:xfrm>
              <a:prstGeom prst="rect">
                <a:avLst/>
              </a:prstGeom>
              <a:noFill/>
            </p:spPr>
            <p:txBody>
              <a:bodyPr wrap="square" rtlCol="0">
                <a:spAutoFit/>
              </a:bodyPr>
              <a:lstStyle/>
              <a:p>
                <a:pPr marL="0" algn="l" defTabSz="1217512" rtl="0" eaLnBrk="1" latinLnBrk="0" hangingPunct="1">
                  <a:lnSpc>
                    <a:spcPct val="90000"/>
                  </a:lnSpc>
                  <a:spcBef>
                    <a:spcPts val="600"/>
                  </a:spcBef>
                  <a:spcAft>
                    <a:spcPts val="600"/>
                  </a:spcAft>
                </a:pPr>
                <a:r>
                  <a:rPr lang="nl-NL" sz="800" b="0" kern="1200" noProof="0">
                    <a:solidFill>
                      <a:schemeClr val="tx1"/>
                    </a:solidFill>
                    <a:latin typeface="Arial" panose="020B0604020202020204" pitchFamily="34" charset="0"/>
                    <a:ea typeface="+mn-ea"/>
                    <a:cs typeface="Arial" panose="020B0604020202020204" pitchFamily="34" charset="0"/>
                  </a:rPr>
                  <a:t>Naar voorgrond</a:t>
                </a:r>
              </a:p>
            </p:txBody>
          </p:sp>
          <p:sp>
            <p:nvSpPr>
              <p:cNvPr id="65" name="Tekstvak 64">
                <a:extLst>
                  <a:ext uri="{FF2B5EF4-FFF2-40B4-BE49-F238E27FC236}">
                    <a16:creationId xmlns:a16="http://schemas.microsoft.com/office/drawing/2014/main" id="{95D1FF77-1B90-464F-9AB4-9D164C639A55}"/>
                  </a:ext>
                </a:extLst>
              </p:cNvPr>
              <p:cNvSpPr txBox="1"/>
              <p:nvPr userDrawn="1"/>
            </p:nvSpPr>
            <p:spPr>
              <a:xfrm>
                <a:off x="12984219" y="3481017"/>
                <a:ext cx="1165564" cy="203133"/>
              </a:xfrm>
              <a:prstGeom prst="rect">
                <a:avLst/>
              </a:prstGeom>
              <a:noFill/>
            </p:spPr>
            <p:txBody>
              <a:bodyPr wrap="square" rtlCol="0">
                <a:spAutoFit/>
              </a:bodyPr>
              <a:lstStyle/>
              <a:p>
                <a:pPr marL="0" algn="l" defTabSz="1217512" rtl="0" eaLnBrk="1" latinLnBrk="0" hangingPunct="1">
                  <a:lnSpc>
                    <a:spcPct val="90000"/>
                  </a:lnSpc>
                  <a:spcBef>
                    <a:spcPts val="600"/>
                  </a:spcBef>
                  <a:spcAft>
                    <a:spcPts val="600"/>
                  </a:spcAft>
                </a:pPr>
                <a:r>
                  <a:rPr lang="nl-NL" sz="800" b="0" kern="1200" noProof="0">
                    <a:solidFill>
                      <a:schemeClr val="tx1"/>
                    </a:solidFill>
                    <a:latin typeface="Arial" panose="020B0604020202020204" pitchFamily="34" charset="0"/>
                    <a:ea typeface="+mn-ea"/>
                    <a:cs typeface="Arial" panose="020B0604020202020204" pitchFamily="34" charset="0"/>
                  </a:rPr>
                  <a:t>Naar achtergrond</a:t>
                </a:r>
              </a:p>
            </p:txBody>
          </p:sp>
          <p:pic>
            <p:nvPicPr>
              <p:cNvPr id="66" name="Picture 3">
                <a:extLst>
                  <a:ext uri="{FF2B5EF4-FFF2-40B4-BE49-F238E27FC236}">
                    <a16:creationId xmlns:a16="http://schemas.microsoft.com/office/drawing/2014/main" id="{8DEFE058-EE60-456D-876D-9F60956A98EF}"/>
                  </a:ext>
                </a:extLst>
              </p:cNvPr>
              <p:cNvPicPr>
                <a:picLocks noChangeAspect="1" noChangeArrowheads="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13938926" y="3567717"/>
                <a:ext cx="143086" cy="231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7" name="Gelijkbenige driehoek 66">
                <a:extLst>
                  <a:ext uri="{FF2B5EF4-FFF2-40B4-BE49-F238E27FC236}">
                    <a16:creationId xmlns:a16="http://schemas.microsoft.com/office/drawing/2014/main" id="{85ED4A2E-5B7D-4ADF-AA34-41CCC0F3C1CB}"/>
                  </a:ext>
                </a:extLst>
              </p:cNvPr>
              <p:cNvSpPr/>
              <p:nvPr userDrawn="1"/>
            </p:nvSpPr>
            <p:spPr>
              <a:xfrm rot="5400000">
                <a:off x="14094210" y="3548999"/>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grpSp>
            <p:nvGrpSpPr>
              <p:cNvPr id="68" name="Groep 67">
                <a:extLst>
                  <a:ext uri="{FF2B5EF4-FFF2-40B4-BE49-F238E27FC236}">
                    <a16:creationId xmlns:a16="http://schemas.microsoft.com/office/drawing/2014/main" id="{501F1A80-AFBE-44E4-8DE0-1587BC6DC44F}"/>
                  </a:ext>
                </a:extLst>
              </p:cNvPr>
              <p:cNvGrpSpPr/>
              <p:nvPr userDrawn="1"/>
            </p:nvGrpSpPr>
            <p:grpSpPr>
              <a:xfrm>
                <a:off x="12822311" y="3178534"/>
                <a:ext cx="182309" cy="163794"/>
                <a:chOff x="12832541" y="3162395"/>
                <a:chExt cx="219532" cy="197236"/>
              </a:xfrm>
            </p:grpSpPr>
            <p:sp>
              <p:nvSpPr>
                <p:cNvPr id="73" name="Rechthoek 72">
                  <a:extLst>
                    <a:ext uri="{FF2B5EF4-FFF2-40B4-BE49-F238E27FC236}">
                      <a16:creationId xmlns:a16="http://schemas.microsoft.com/office/drawing/2014/main" id="{22A2F926-5BF1-4F88-947D-DD978CE25ABA}"/>
                    </a:ext>
                  </a:extLst>
                </p:cNvPr>
                <p:cNvSpPr/>
                <p:nvPr userDrawn="1"/>
              </p:nvSpPr>
              <p:spPr>
                <a:xfrm>
                  <a:off x="12832541" y="3162395"/>
                  <a:ext cx="81487" cy="81487"/>
                </a:xfrm>
                <a:prstGeom prst="rect">
                  <a:avLst/>
                </a:prstGeom>
                <a:solidFill>
                  <a:schemeClr val="bg1"/>
                </a:solidFill>
                <a:ln w="12700">
                  <a:solidFill>
                    <a:srgbClr val="8484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p>
              </p:txBody>
            </p:sp>
            <p:sp>
              <p:nvSpPr>
                <p:cNvPr id="74" name="Rechthoek 73">
                  <a:extLst>
                    <a:ext uri="{FF2B5EF4-FFF2-40B4-BE49-F238E27FC236}">
                      <a16:creationId xmlns:a16="http://schemas.microsoft.com/office/drawing/2014/main" id="{8BC638EB-CDD3-4E48-A9A1-6086279A0595}"/>
                    </a:ext>
                  </a:extLst>
                </p:cNvPr>
                <p:cNvSpPr/>
                <p:nvPr userDrawn="1"/>
              </p:nvSpPr>
              <p:spPr>
                <a:xfrm>
                  <a:off x="12970586" y="3278144"/>
                  <a:ext cx="81487" cy="81487"/>
                </a:xfrm>
                <a:prstGeom prst="rect">
                  <a:avLst/>
                </a:prstGeom>
                <a:solidFill>
                  <a:schemeClr val="bg1"/>
                </a:solidFill>
                <a:ln w="12700">
                  <a:solidFill>
                    <a:srgbClr val="8484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p>
              </p:txBody>
            </p:sp>
            <p:sp>
              <p:nvSpPr>
                <p:cNvPr id="75" name="Rechthoek 74">
                  <a:extLst>
                    <a:ext uri="{FF2B5EF4-FFF2-40B4-BE49-F238E27FC236}">
                      <a16:creationId xmlns:a16="http://schemas.microsoft.com/office/drawing/2014/main" id="{2F2E1424-81F9-42BF-A20F-F20BD4641436}"/>
                    </a:ext>
                  </a:extLst>
                </p:cNvPr>
                <p:cNvSpPr/>
                <p:nvPr userDrawn="1"/>
              </p:nvSpPr>
              <p:spPr>
                <a:xfrm>
                  <a:off x="12873284" y="3191991"/>
                  <a:ext cx="138045" cy="138044"/>
                </a:xfrm>
                <a:prstGeom prst="rect">
                  <a:avLst/>
                </a:prstGeom>
                <a:solidFill>
                  <a:srgbClr val="EABE76"/>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p>
              </p:txBody>
            </p:sp>
          </p:grpSp>
          <p:grpSp>
            <p:nvGrpSpPr>
              <p:cNvPr id="69" name="Groep 68">
                <a:extLst>
                  <a:ext uri="{FF2B5EF4-FFF2-40B4-BE49-F238E27FC236}">
                    <a16:creationId xmlns:a16="http://schemas.microsoft.com/office/drawing/2014/main" id="{A1B093F0-00B4-4923-B76A-129C63B1890C}"/>
                  </a:ext>
                </a:extLst>
              </p:cNvPr>
              <p:cNvGrpSpPr/>
              <p:nvPr userDrawn="1"/>
            </p:nvGrpSpPr>
            <p:grpSpPr>
              <a:xfrm>
                <a:off x="12822311" y="3480352"/>
                <a:ext cx="182309" cy="163794"/>
                <a:chOff x="12832541" y="3162395"/>
                <a:chExt cx="219532" cy="197236"/>
              </a:xfrm>
            </p:grpSpPr>
            <p:sp>
              <p:nvSpPr>
                <p:cNvPr id="70" name="Rechthoek 69">
                  <a:extLst>
                    <a:ext uri="{FF2B5EF4-FFF2-40B4-BE49-F238E27FC236}">
                      <a16:creationId xmlns:a16="http://schemas.microsoft.com/office/drawing/2014/main" id="{229BC8A6-D2B3-4F65-9241-59C2DA929F4E}"/>
                    </a:ext>
                  </a:extLst>
                </p:cNvPr>
                <p:cNvSpPr/>
                <p:nvPr userDrawn="1"/>
              </p:nvSpPr>
              <p:spPr>
                <a:xfrm>
                  <a:off x="12873284" y="3191991"/>
                  <a:ext cx="138045" cy="138044"/>
                </a:xfrm>
                <a:prstGeom prst="rect">
                  <a:avLst/>
                </a:prstGeom>
                <a:solidFill>
                  <a:srgbClr val="EABE76"/>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p>
              </p:txBody>
            </p:sp>
            <p:sp>
              <p:nvSpPr>
                <p:cNvPr id="71" name="Rechthoek 70">
                  <a:extLst>
                    <a:ext uri="{FF2B5EF4-FFF2-40B4-BE49-F238E27FC236}">
                      <a16:creationId xmlns:a16="http://schemas.microsoft.com/office/drawing/2014/main" id="{F6D5CA3A-51CD-498E-8746-0869C11EEBAF}"/>
                    </a:ext>
                  </a:extLst>
                </p:cNvPr>
                <p:cNvSpPr/>
                <p:nvPr userDrawn="1"/>
              </p:nvSpPr>
              <p:spPr>
                <a:xfrm>
                  <a:off x="12832541" y="3162395"/>
                  <a:ext cx="81487" cy="81487"/>
                </a:xfrm>
                <a:prstGeom prst="rect">
                  <a:avLst/>
                </a:prstGeom>
                <a:solidFill>
                  <a:schemeClr val="bg1"/>
                </a:solidFill>
                <a:ln w="12700">
                  <a:solidFill>
                    <a:srgbClr val="8484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p>
              </p:txBody>
            </p:sp>
            <p:sp>
              <p:nvSpPr>
                <p:cNvPr id="72" name="Rechthoek 71">
                  <a:extLst>
                    <a:ext uri="{FF2B5EF4-FFF2-40B4-BE49-F238E27FC236}">
                      <a16:creationId xmlns:a16="http://schemas.microsoft.com/office/drawing/2014/main" id="{D608BBC9-1001-4E66-A312-6088C407AFB4}"/>
                    </a:ext>
                  </a:extLst>
                </p:cNvPr>
                <p:cNvSpPr/>
                <p:nvPr userDrawn="1"/>
              </p:nvSpPr>
              <p:spPr>
                <a:xfrm>
                  <a:off x="12970586" y="3278144"/>
                  <a:ext cx="81487" cy="81487"/>
                </a:xfrm>
                <a:prstGeom prst="rect">
                  <a:avLst/>
                </a:prstGeom>
                <a:solidFill>
                  <a:schemeClr val="bg1"/>
                </a:solidFill>
                <a:ln w="12700">
                  <a:solidFill>
                    <a:srgbClr val="8484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p>
              </p:txBody>
            </p:sp>
          </p:grpSp>
        </p:grpSp>
        <p:sp>
          <p:nvSpPr>
            <p:cNvPr id="40" name="Rechthoek 39">
              <a:extLst>
                <a:ext uri="{FF2B5EF4-FFF2-40B4-BE49-F238E27FC236}">
                  <a16:creationId xmlns:a16="http://schemas.microsoft.com/office/drawing/2014/main" id="{C0C7C318-3E96-4B81-ACB4-7C36BF469744}"/>
                </a:ext>
              </a:extLst>
            </p:cNvPr>
            <p:cNvSpPr/>
            <p:nvPr userDrawn="1"/>
          </p:nvSpPr>
          <p:spPr>
            <a:xfrm>
              <a:off x="12397262" y="0"/>
              <a:ext cx="3178016" cy="191611"/>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80000"/>
                </a:lnSpc>
                <a:spcBef>
                  <a:spcPts val="0"/>
                </a:spcBef>
                <a:spcAft>
                  <a:spcPts val="0"/>
                </a:spcAft>
                <a:buClrTx/>
                <a:buSzTx/>
                <a:buFontTx/>
                <a:buNone/>
                <a:tabLst/>
                <a:defRPr/>
              </a:pPr>
              <a:r>
                <a:rPr kumimoji="0" lang="nl-NL" sz="1400" b="1" i="0" u="none" strike="noStrike" kern="0" cap="all" spc="0" normalizeH="0" baseline="0" noProof="0">
                  <a:ln>
                    <a:noFill/>
                  </a:ln>
                  <a:solidFill>
                    <a:schemeClr val="bg1">
                      <a:lumMod val="50000"/>
                    </a:schemeClr>
                  </a:solidFill>
                  <a:effectLst/>
                  <a:uLnTx/>
                  <a:uFillTx/>
                  <a:latin typeface="+mj-lt"/>
                  <a:cs typeface="Segoe UI Light" panose="020B0502040204020203" pitchFamily="34" charset="0"/>
                </a:rPr>
                <a:t>Video invoegen/veranderen</a:t>
              </a:r>
            </a:p>
          </p:txBody>
        </p:sp>
        <p:sp>
          <p:nvSpPr>
            <p:cNvPr id="41" name="Ovaal 40">
              <a:extLst>
                <a:ext uri="{FF2B5EF4-FFF2-40B4-BE49-F238E27FC236}">
                  <a16:creationId xmlns:a16="http://schemas.microsoft.com/office/drawing/2014/main" id="{D0743919-FB33-451B-8DC4-F2B387D8CEF3}"/>
                </a:ext>
              </a:extLst>
            </p:cNvPr>
            <p:cNvSpPr/>
            <p:nvPr userDrawn="1"/>
          </p:nvSpPr>
          <p:spPr>
            <a:xfrm>
              <a:off x="12391601" y="366490"/>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1</a:t>
              </a:r>
            </a:p>
          </p:txBody>
        </p:sp>
        <p:cxnSp>
          <p:nvCxnSpPr>
            <p:cNvPr id="42" name="Rechte verbindingslijn 41">
              <a:extLst>
                <a:ext uri="{FF2B5EF4-FFF2-40B4-BE49-F238E27FC236}">
                  <a16:creationId xmlns:a16="http://schemas.microsoft.com/office/drawing/2014/main" id="{A1EB5A75-89AB-4158-BF50-215212A08A01}"/>
                </a:ext>
              </a:extLst>
            </p:cNvPr>
            <p:cNvCxnSpPr>
              <a:cxnSpLocks/>
            </p:cNvCxnSpPr>
            <p:nvPr userDrawn="1"/>
          </p:nvCxnSpPr>
          <p:spPr>
            <a:xfrm>
              <a:off x="12397261" y="241635"/>
              <a:ext cx="3178017" cy="0"/>
            </a:xfrm>
            <a:prstGeom prst="line">
              <a:avLst/>
            </a:prstGeom>
            <a:noFill/>
            <a:ln w="3175" cap="flat" cmpd="sng" algn="ctr">
              <a:solidFill>
                <a:schemeClr val="bg1">
                  <a:lumMod val="50000"/>
                </a:schemeClr>
              </a:solidFill>
              <a:prstDash val="solid"/>
            </a:ln>
            <a:effectLst/>
          </p:spPr>
        </p:cxnSp>
        <p:cxnSp>
          <p:nvCxnSpPr>
            <p:cNvPr id="43" name="Rechte verbindingslijn 42">
              <a:extLst>
                <a:ext uri="{FF2B5EF4-FFF2-40B4-BE49-F238E27FC236}">
                  <a16:creationId xmlns:a16="http://schemas.microsoft.com/office/drawing/2014/main" id="{B0B3092D-0DFD-4D6E-9146-A41AA2C4735E}"/>
                </a:ext>
              </a:extLst>
            </p:cNvPr>
            <p:cNvCxnSpPr>
              <a:cxnSpLocks/>
            </p:cNvCxnSpPr>
            <p:nvPr userDrawn="1"/>
          </p:nvCxnSpPr>
          <p:spPr>
            <a:xfrm>
              <a:off x="12397261" y="1577933"/>
              <a:ext cx="3178017" cy="0"/>
            </a:xfrm>
            <a:prstGeom prst="line">
              <a:avLst/>
            </a:prstGeom>
            <a:noFill/>
            <a:ln w="3175" cap="flat" cmpd="sng" algn="ctr">
              <a:solidFill>
                <a:schemeClr val="bg1">
                  <a:lumMod val="50000"/>
                </a:schemeClr>
              </a:solidFill>
              <a:prstDash val="solid"/>
            </a:ln>
            <a:effectLst/>
          </p:spPr>
        </p:cxnSp>
        <p:sp>
          <p:nvSpPr>
            <p:cNvPr id="44" name="Rechthoek 43">
              <a:extLst>
                <a:ext uri="{FF2B5EF4-FFF2-40B4-BE49-F238E27FC236}">
                  <a16:creationId xmlns:a16="http://schemas.microsoft.com/office/drawing/2014/main" id="{D1F3E125-8E03-486C-B4D8-8D9811393DEB}"/>
                </a:ext>
              </a:extLst>
            </p:cNvPr>
            <p:cNvSpPr/>
            <p:nvPr userDrawn="1"/>
          </p:nvSpPr>
          <p:spPr>
            <a:xfrm>
              <a:off x="12757282" y="432552"/>
              <a:ext cx="2817995" cy="59542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chemeClr val="accent1"/>
                </a:buClr>
                <a:buSzTx/>
                <a:buFont typeface="Arial" panose="020B0604020202020204" pitchFamily="34" charset="0"/>
                <a:buNone/>
                <a:tabLst/>
                <a:defRPr/>
              </a:pP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Wanneer nodig, verwijder de bestaande afbeelding/video d.m.v. de </a:t>
              </a:r>
              <a:r>
                <a:rPr kumimoji="0" lang="nl-NL" sz="1100" b="1" i="0" u="none" strike="noStrike" kern="0" cap="none" spc="0" normalizeH="0" baseline="0" noProof="0">
                  <a:ln>
                    <a:noFill/>
                  </a:ln>
                  <a:solidFill>
                    <a:srgbClr val="000000"/>
                  </a:solidFill>
                  <a:effectLst/>
                  <a:uLnTx/>
                  <a:uFillTx/>
                  <a:latin typeface="+mn-lt"/>
                  <a:cs typeface="Segoe UI Light" panose="020B0502040204020203" pitchFamily="34" charset="0"/>
                </a:rPr>
                <a:t>‘Delete’-knop</a:t>
              </a: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 Klik op het pictogram om een nieuwe video in te voegen. </a:t>
              </a:r>
              <a:r>
                <a:rPr kumimoji="0" lang="nl-NL" sz="1100" b="0" i="1" u="none" strike="noStrike" kern="0" cap="none" spc="0" normalizeH="0" baseline="0" noProof="0">
                  <a:ln>
                    <a:noFill/>
                  </a:ln>
                  <a:solidFill>
                    <a:srgbClr val="000000"/>
                  </a:solidFill>
                  <a:effectLst/>
                  <a:uLnTx/>
                  <a:uFillTx/>
                  <a:latin typeface="+mn-lt"/>
                  <a:cs typeface="Segoe UI Light" panose="020B0502040204020203" pitchFamily="34" charset="0"/>
                </a:rPr>
                <a:t>(zie onderstaand voorbeeld).</a:t>
              </a:r>
              <a:endPar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endParaRPr>
            </a:p>
          </p:txBody>
        </p:sp>
        <p:cxnSp>
          <p:nvCxnSpPr>
            <p:cNvPr id="45" name="Rechte verbindingslijn 44">
              <a:extLst>
                <a:ext uri="{FF2B5EF4-FFF2-40B4-BE49-F238E27FC236}">
                  <a16:creationId xmlns:a16="http://schemas.microsoft.com/office/drawing/2014/main" id="{0E12CFCD-3A49-4E90-AD60-63DF6D637287}"/>
                </a:ext>
              </a:extLst>
            </p:cNvPr>
            <p:cNvCxnSpPr>
              <a:cxnSpLocks/>
            </p:cNvCxnSpPr>
            <p:nvPr userDrawn="1"/>
          </p:nvCxnSpPr>
          <p:spPr>
            <a:xfrm>
              <a:off x="12397261" y="3883011"/>
              <a:ext cx="3178017" cy="0"/>
            </a:xfrm>
            <a:prstGeom prst="line">
              <a:avLst/>
            </a:prstGeom>
            <a:noFill/>
            <a:ln w="3175" cap="flat" cmpd="sng" algn="ctr">
              <a:solidFill>
                <a:schemeClr val="bg1">
                  <a:lumMod val="50000"/>
                </a:schemeClr>
              </a:solidFill>
              <a:prstDash val="solid"/>
            </a:ln>
            <a:effectLst/>
          </p:spPr>
        </p:cxnSp>
        <p:sp>
          <p:nvSpPr>
            <p:cNvPr id="46" name="Ovaal 45">
              <a:extLst>
                <a:ext uri="{FF2B5EF4-FFF2-40B4-BE49-F238E27FC236}">
                  <a16:creationId xmlns:a16="http://schemas.microsoft.com/office/drawing/2014/main" id="{B6877113-4806-4C8A-AF8A-DC1F93F8FBEF}"/>
                </a:ext>
              </a:extLst>
            </p:cNvPr>
            <p:cNvSpPr/>
            <p:nvPr userDrawn="1"/>
          </p:nvSpPr>
          <p:spPr>
            <a:xfrm>
              <a:off x="12391601" y="1706398"/>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2</a:t>
              </a:r>
            </a:p>
          </p:txBody>
        </p:sp>
        <p:sp>
          <p:nvSpPr>
            <p:cNvPr id="47" name="Rechthoek 46">
              <a:extLst>
                <a:ext uri="{FF2B5EF4-FFF2-40B4-BE49-F238E27FC236}">
                  <a16:creationId xmlns:a16="http://schemas.microsoft.com/office/drawing/2014/main" id="{F01103AC-E18C-44A5-BA89-6A49E2A01FF4}"/>
                </a:ext>
              </a:extLst>
            </p:cNvPr>
            <p:cNvSpPr/>
            <p:nvPr userDrawn="1"/>
          </p:nvSpPr>
          <p:spPr>
            <a:xfrm>
              <a:off x="12757282" y="1772461"/>
              <a:ext cx="2817995" cy="318048"/>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chemeClr val="accent1"/>
                </a:buClr>
                <a:buSzTx/>
                <a:buFont typeface="Arial" panose="020B0604020202020204" pitchFamily="34" charset="0"/>
                <a:buNone/>
                <a:tabLst/>
                <a:defRPr/>
              </a:pP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Selecteer de gewenste video</a:t>
              </a:r>
              <a:b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b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en klik op </a:t>
              </a:r>
              <a:r>
                <a:rPr kumimoji="0" lang="nl-NL" sz="1100" b="1" i="0" u="none" strike="noStrike" kern="0" cap="none" spc="0" normalizeH="0" baseline="0" noProof="0">
                  <a:ln>
                    <a:noFill/>
                  </a:ln>
                  <a:solidFill>
                    <a:srgbClr val="000000"/>
                  </a:solidFill>
                  <a:effectLst/>
                  <a:uLnTx/>
                  <a:uFillTx/>
                  <a:latin typeface="+mn-lt"/>
                  <a:cs typeface="Segoe UI Light" panose="020B0502040204020203" pitchFamily="34" charset="0"/>
                </a:rPr>
                <a:t>‘Invoegen’</a:t>
              </a: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a:t>
              </a:r>
              <a:endParaRPr kumimoji="0" lang="nl-NL" sz="1100" b="1" i="0" u="none" strike="noStrike" kern="0" cap="none" spc="0" normalizeH="0" baseline="0" noProof="0">
                <a:ln>
                  <a:noFill/>
                </a:ln>
                <a:solidFill>
                  <a:srgbClr val="000000"/>
                </a:solidFill>
                <a:effectLst/>
                <a:uLnTx/>
                <a:uFillTx/>
                <a:latin typeface="+mn-lt"/>
                <a:cs typeface="Segoe UI Light" panose="020B0502040204020203" pitchFamily="34" charset="0"/>
              </a:endParaRPr>
            </a:p>
          </p:txBody>
        </p:sp>
        <p:grpSp>
          <p:nvGrpSpPr>
            <p:cNvPr id="48" name="Groep 47">
              <a:extLst>
                <a:ext uri="{FF2B5EF4-FFF2-40B4-BE49-F238E27FC236}">
                  <a16:creationId xmlns:a16="http://schemas.microsoft.com/office/drawing/2014/main" id="{C12A0970-B4FD-4023-B57B-3980B33E6B3D}"/>
                </a:ext>
              </a:extLst>
            </p:cNvPr>
            <p:cNvGrpSpPr/>
            <p:nvPr userDrawn="1"/>
          </p:nvGrpSpPr>
          <p:grpSpPr>
            <a:xfrm>
              <a:off x="12757282" y="2184550"/>
              <a:ext cx="825500" cy="209550"/>
              <a:chOff x="13504624" y="2482850"/>
              <a:chExt cx="825500" cy="209550"/>
            </a:xfrm>
          </p:grpSpPr>
          <p:sp>
            <p:nvSpPr>
              <p:cNvPr id="56" name="Rechthoek 55">
                <a:extLst>
                  <a:ext uri="{FF2B5EF4-FFF2-40B4-BE49-F238E27FC236}">
                    <a16:creationId xmlns:a16="http://schemas.microsoft.com/office/drawing/2014/main" id="{36AC0901-09AF-4907-8355-39CA730014DB}"/>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800" b="0" noProof="0">
                    <a:solidFill>
                      <a:schemeClr val="tx1"/>
                    </a:solidFill>
                    <a:latin typeface="Arial" panose="020B0604020202020204" pitchFamily="34" charset="0"/>
                    <a:cs typeface="Arial" panose="020B0604020202020204" pitchFamily="34" charset="0"/>
                  </a:rPr>
                  <a:t>Invoegen</a:t>
                </a:r>
              </a:p>
            </p:txBody>
          </p:sp>
          <p:cxnSp>
            <p:nvCxnSpPr>
              <p:cNvPr id="57" name="Rechte verbindingslijn 56">
                <a:extLst>
                  <a:ext uri="{FF2B5EF4-FFF2-40B4-BE49-F238E27FC236}">
                    <a16:creationId xmlns:a16="http://schemas.microsoft.com/office/drawing/2014/main" id="{2EE6CC0C-00EB-4E2B-A3D5-47B1FADD317C}"/>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58" name="Gelijkbenige driehoek 57">
                <a:extLst>
                  <a:ext uri="{FF2B5EF4-FFF2-40B4-BE49-F238E27FC236}">
                    <a16:creationId xmlns:a16="http://schemas.microsoft.com/office/drawing/2014/main" id="{E6CDECED-9158-47AD-9032-44003A5B8C18}"/>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grpSp>
        <p:sp>
          <p:nvSpPr>
            <p:cNvPr id="49" name="Ovaal 48">
              <a:extLst>
                <a:ext uri="{FF2B5EF4-FFF2-40B4-BE49-F238E27FC236}">
                  <a16:creationId xmlns:a16="http://schemas.microsoft.com/office/drawing/2014/main" id="{78BCD690-05FD-4530-813A-8676AE327152}"/>
                </a:ext>
              </a:extLst>
            </p:cNvPr>
            <p:cNvSpPr/>
            <p:nvPr userDrawn="1"/>
          </p:nvSpPr>
          <p:spPr>
            <a:xfrm>
              <a:off x="12391601" y="2617951"/>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3</a:t>
              </a:r>
            </a:p>
          </p:txBody>
        </p:sp>
        <p:sp>
          <p:nvSpPr>
            <p:cNvPr id="50" name="Rechthoek 49">
              <a:extLst>
                <a:ext uri="{FF2B5EF4-FFF2-40B4-BE49-F238E27FC236}">
                  <a16:creationId xmlns:a16="http://schemas.microsoft.com/office/drawing/2014/main" id="{1C57B8CD-55B0-4BE8-9A34-4803A8723C58}"/>
                </a:ext>
              </a:extLst>
            </p:cNvPr>
            <p:cNvSpPr/>
            <p:nvPr userDrawn="1"/>
          </p:nvSpPr>
          <p:spPr>
            <a:xfrm>
              <a:off x="12757283" y="2684015"/>
              <a:ext cx="2817996" cy="316612"/>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chemeClr val="accent1"/>
                </a:buClr>
                <a:buSzTx/>
                <a:buFont typeface="Arial" panose="020B0604020202020204" pitchFamily="34" charset="0"/>
                <a:buNone/>
                <a:tabLst/>
                <a:defRPr/>
              </a:pP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Klik met de rechter muisknop op de </a:t>
              </a:r>
              <a:b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b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video en kies </a:t>
              </a:r>
              <a:r>
                <a:rPr kumimoji="0" lang="nl-NL" sz="1100" b="1" i="0" u="none" strike="noStrike" kern="0" cap="none" spc="0" normalizeH="0" baseline="0" noProof="0">
                  <a:ln>
                    <a:noFill/>
                  </a:ln>
                  <a:solidFill>
                    <a:srgbClr val="000000"/>
                  </a:solidFill>
                  <a:effectLst/>
                  <a:uLnTx/>
                  <a:uFillTx/>
                  <a:latin typeface="+mn-lt"/>
                  <a:cs typeface="Segoe UI Light" panose="020B0502040204020203" pitchFamily="34" charset="0"/>
                </a:rPr>
                <a:t>´Naar achtergrond´</a:t>
              </a: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a:t>
              </a:r>
              <a:endParaRPr kumimoji="0" lang="nl-NL" sz="1100" b="1" i="0" u="none" strike="noStrike" kern="0" cap="none" spc="0" normalizeH="0" baseline="0" noProof="0">
                <a:ln>
                  <a:noFill/>
                </a:ln>
                <a:solidFill>
                  <a:srgbClr val="000000"/>
                </a:solidFill>
                <a:effectLst/>
                <a:uLnTx/>
                <a:uFillTx/>
                <a:latin typeface="+mn-lt"/>
                <a:cs typeface="Segoe UI Light" panose="020B0502040204020203" pitchFamily="34" charset="0"/>
              </a:endParaRPr>
            </a:p>
          </p:txBody>
        </p:sp>
        <p:cxnSp>
          <p:nvCxnSpPr>
            <p:cNvPr id="51" name="Rechte verbindingslijn 50">
              <a:extLst>
                <a:ext uri="{FF2B5EF4-FFF2-40B4-BE49-F238E27FC236}">
                  <a16:creationId xmlns:a16="http://schemas.microsoft.com/office/drawing/2014/main" id="{761C4B32-44A6-4B00-805F-C7B6DB018D5F}"/>
                </a:ext>
              </a:extLst>
            </p:cNvPr>
            <p:cNvCxnSpPr>
              <a:cxnSpLocks/>
            </p:cNvCxnSpPr>
            <p:nvPr userDrawn="1"/>
          </p:nvCxnSpPr>
          <p:spPr>
            <a:xfrm>
              <a:off x="12397261" y="2499789"/>
              <a:ext cx="3178017" cy="0"/>
            </a:xfrm>
            <a:prstGeom prst="line">
              <a:avLst/>
            </a:prstGeom>
            <a:noFill/>
            <a:ln w="3175" cap="flat" cmpd="sng" algn="ctr">
              <a:solidFill>
                <a:schemeClr val="bg1">
                  <a:lumMod val="50000"/>
                </a:schemeClr>
              </a:solidFill>
              <a:prstDash val="solid"/>
            </a:ln>
            <a:effectLst/>
          </p:spPr>
        </p:cxnSp>
        <p:grpSp>
          <p:nvGrpSpPr>
            <p:cNvPr id="52" name="Video icoon">
              <a:extLst>
                <a:ext uri="{FF2B5EF4-FFF2-40B4-BE49-F238E27FC236}">
                  <a16:creationId xmlns:a16="http://schemas.microsoft.com/office/drawing/2014/main" id="{91A37CCC-AF39-465F-BEA1-73B0A456E011}"/>
                </a:ext>
              </a:extLst>
            </p:cNvPr>
            <p:cNvGrpSpPr/>
            <p:nvPr userDrawn="1"/>
          </p:nvGrpSpPr>
          <p:grpSpPr>
            <a:xfrm>
              <a:off x="12757282" y="1122460"/>
              <a:ext cx="326087" cy="328143"/>
              <a:chOff x="8066315" y="1676399"/>
              <a:chExt cx="1371600" cy="1380253"/>
            </a:xfrm>
          </p:grpSpPr>
          <p:sp>
            <p:nvSpPr>
              <p:cNvPr id="53" name="Rechthoek 52">
                <a:extLst>
                  <a:ext uri="{FF2B5EF4-FFF2-40B4-BE49-F238E27FC236}">
                    <a16:creationId xmlns:a16="http://schemas.microsoft.com/office/drawing/2014/main" id="{8ECF6D49-2487-49C3-B7E5-83526196CF45}"/>
                  </a:ext>
                </a:extLst>
              </p:cNvPr>
              <p:cNvSpPr/>
              <p:nvPr userDrawn="1"/>
            </p:nvSpPr>
            <p:spPr>
              <a:xfrm>
                <a:off x="8066315" y="1687286"/>
                <a:ext cx="1360714" cy="1360714"/>
              </a:xfrm>
              <a:prstGeom prst="rect">
                <a:avLst/>
              </a:prstGeom>
              <a:solidFill>
                <a:schemeClr val="bg1"/>
              </a:solidFill>
              <a:ln w="12700">
                <a:solidFill>
                  <a:srgbClr val="6C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p>
            </p:txBody>
          </p:sp>
          <p:sp>
            <p:nvSpPr>
              <p:cNvPr id="54" name="Vrije vorm 112">
                <a:extLst>
                  <a:ext uri="{FF2B5EF4-FFF2-40B4-BE49-F238E27FC236}">
                    <a16:creationId xmlns:a16="http://schemas.microsoft.com/office/drawing/2014/main" id="{412C8A5D-7A14-4590-B55F-183B23A72F12}"/>
                  </a:ext>
                </a:extLst>
              </p:cNvPr>
              <p:cNvSpPr/>
              <p:nvPr userDrawn="1"/>
            </p:nvSpPr>
            <p:spPr>
              <a:xfrm>
                <a:off x="8077201" y="1676399"/>
                <a:ext cx="1360714" cy="206829"/>
              </a:xfrm>
              <a:custGeom>
                <a:avLst/>
                <a:gdLst>
                  <a:gd name="connsiteX0" fmla="*/ 1186901 w 1360714"/>
                  <a:gd name="connsiteY0" fmla="*/ 41746 h 206829"/>
                  <a:gd name="connsiteX1" fmla="*/ 1186901 w 1360714"/>
                  <a:gd name="connsiteY1" fmla="*/ 175847 h 206829"/>
                  <a:gd name="connsiteX2" fmla="*/ 1315854 w 1360714"/>
                  <a:gd name="connsiteY2" fmla="*/ 175847 h 206829"/>
                  <a:gd name="connsiteX3" fmla="*/ 1315854 w 1360714"/>
                  <a:gd name="connsiteY3" fmla="*/ 41746 h 206829"/>
                  <a:gd name="connsiteX4" fmla="*/ 958249 w 1360714"/>
                  <a:gd name="connsiteY4" fmla="*/ 41746 h 206829"/>
                  <a:gd name="connsiteX5" fmla="*/ 958249 w 1360714"/>
                  <a:gd name="connsiteY5" fmla="*/ 175847 h 206829"/>
                  <a:gd name="connsiteX6" fmla="*/ 1087202 w 1360714"/>
                  <a:gd name="connsiteY6" fmla="*/ 175847 h 206829"/>
                  <a:gd name="connsiteX7" fmla="*/ 1087202 w 1360714"/>
                  <a:gd name="connsiteY7" fmla="*/ 41746 h 206829"/>
                  <a:gd name="connsiteX8" fmla="*/ 729440 w 1360714"/>
                  <a:gd name="connsiteY8" fmla="*/ 41746 h 206829"/>
                  <a:gd name="connsiteX9" fmla="*/ 729440 w 1360714"/>
                  <a:gd name="connsiteY9" fmla="*/ 175847 h 206829"/>
                  <a:gd name="connsiteX10" fmla="*/ 858393 w 1360714"/>
                  <a:gd name="connsiteY10" fmla="*/ 175847 h 206829"/>
                  <a:gd name="connsiteX11" fmla="*/ 858393 w 1360714"/>
                  <a:gd name="connsiteY11" fmla="*/ 41746 h 206829"/>
                  <a:gd name="connsiteX12" fmla="*/ 493889 w 1360714"/>
                  <a:gd name="connsiteY12" fmla="*/ 41746 h 206829"/>
                  <a:gd name="connsiteX13" fmla="*/ 493889 w 1360714"/>
                  <a:gd name="connsiteY13" fmla="*/ 175847 h 206829"/>
                  <a:gd name="connsiteX14" fmla="*/ 622842 w 1360714"/>
                  <a:gd name="connsiteY14" fmla="*/ 175847 h 206829"/>
                  <a:gd name="connsiteX15" fmla="*/ 622842 w 1360714"/>
                  <a:gd name="connsiteY15" fmla="*/ 41746 h 206829"/>
                  <a:gd name="connsiteX16" fmla="*/ 260368 w 1360714"/>
                  <a:gd name="connsiteY16" fmla="*/ 41746 h 206829"/>
                  <a:gd name="connsiteX17" fmla="*/ 260368 w 1360714"/>
                  <a:gd name="connsiteY17" fmla="*/ 175847 h 206829"/>
                  <a:gd name="connsiteX18" fmla="*/ 389321 w 1360714"/>
                  <a:gd name="connsiteY18" fmla="*/ 175847 h 206829"/>
                  <a:gd name="connsiteX19" fmla="*/ 389321 w 1360714"/>
                  <a:gd name="connsiteY19" fmla="*/ 41746 h 206829"/>
                  <a:gd name="connsiteX20" fmla="*/ 35169 w 1360714"/>
                  <a:gd name="connsiteY20" fmla="*/ 41746 h 206829"/>
                  <a:gd name="connsiteX21" fmla="*/ 35169 w 1360714"/>
                  <a:gd name="connsiteY21" fmla="*/ 175847 h 206829"/>
                  <a:gd name="connsiteX22" fmla="*/ 164122 w 1360714"/>
                  <a:gd name="connsiteY22" fmla="*/ 175847 h 206829"/>
                  <a:gd name="connsiteX23" fmla="*/ 164122 w 1360714"/>
                  <a:gd name="connsiteY23" fmla="*/ 41746 h 206829"/>
                  <a:gd name="connsiteX24" fmla="*/ 0 w 1360714"/>
                  <a:gd name="connsiteY24" fmla="*/ 0 h 206829"/>
                  <a:gd name="connsiteX25" fmla="*/ 1360714 w 1360714"/>
                  <a:gd name="connsiteY25" fmla="*/ 0 h 206829"/>
                  <a:gd name="connsiteX26" fmla="*/ 1360714 w 1360714"/>
                  <a:gd name="connsiteY26" fmla="*/ 206829 h 206829"/>
                  <a:gd name="connsiteX27" fmla="*/ 0 w 1360714"/>
                  <a:gd name="connsiteY27" fmla="*/ 206829 h 206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360714" h="206829">
                    <a:moveTo>
                      <a:pt x="1186901" y="41746"/>
                    </a:moveTo>
                    <a:lnTo>
                      <a:pt x="1186901" y="175847"/>
                    </a:lnTo>
                    <a:lnTo>
                      <a:pt x="1315854" y="175847"/>
                    </a:lnTo>
                    <a:lnTo>
                      <a:pt x="1315854" y="41746"/>
                    </a:lnTo>
                    <a:close/>
                    <a:moveTo>
                      <a:pt x="958249" y="41746"/>
                    </a:moveTo>
                    <a:lnTo>
                      <a:pt x="958249" y="175847"/>
                    </a:lnTo>
                    <a:lnTo>
                      <a:pt x="1087202" y="175847"/>
                    </a:lnTo>
                    <a:lnTo>
                      <a:pt x="1087202" y="41746"/>
                    </a:lnTo>
                    <a:close/>
                    <a:moveTo>
                      <a:pt x="729440" y="41746"/>
                    </a:moveTo>
                    <a:lnTo>
                      <a:pt x="729440" y="175847"/>
                    </a:lnTo>
                    <a:lnTo>
                      <a:pt x="858393" y="175847"/>
                    </a:lnTo>
                    <a:lnTo>
                      <a:pt x="858393" y="41746"/>
                    </a:lnTo>
                    <a:close/>
                    <a:moveTo>
                      <a:pt x="493889" y="41746"/>
                    </a:moveTo>
                    <a:lnTo>
                      <a:pt x="493889" y="175847"/>
                    </a:lnTo>
                    <a:lnTo>
                      <a:pt x="622842" y="175847"/>
                    </a:lnTo>
                    <a:lnTo>
                      <a:pt x="622842" y="41746"/>
                    </a:lnTo>
                    <a:close/>
                    <a:moveTo>
                      <a:pt x="260368" y="41746"/>
                    </a:moveTo>
                    <a:lnTo>
                      <a:pt x="260368" y="175847"/>
                    </a:lnTo>
                    <a:lnTo>
                      <a:pt x="389321" y="175847"/>
                    </a:lnTo>
                    <a:lnTo>
                      <a:pt x="389321" y="41746"/>
                    </a:lnTo>
                    <a:close/>
                    <a:moveTo>
                      <a:pt x="35169" y="41746"/>
                    </a:moveTo>
                    <a:lnTo>
                      <a:pt x="35169" y="175847"/>
                    </a:lnTo>
                    <a:lnTo>
                      <a:pt x="164122" y="175847"/>
                    </a:lnTo>
                    <a:lnTo>
                      <a:pt x="164122" y="41746"/>
                    </a:lnTo>
                    <a:close/>
                    <a:moveTo>
                      <a:pt x="0" y="0"/>
                    </a:moveTo>
                    <a:lnTo>
                      <a:pt x="1360714" y="0"/>
                    </a:lnTo>
                    <a:lnTo>
                      <a:pt x="1360714" y="206829"/>
                    </a:lnTo>
                    <a:lnTo>
                      <a:pt x="0" y="206829"/>
                    </a:lnTo>
                    <a:close/>
                  </a:path>
                </a:pathLst>
              </a:custGeom>
              <a:solidFill>
                <a:srgbClr val="6C6C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p>
            </p:txBody>
          </p:sp>
          <p:sp>
            <p:nvSpPr>
              <p:cNvPr id="55" name="Vrije vorm 113">
                <a:extLst>
                  <a:ext uri="{FF2B5EF4-FFF2-40B4-BE49-F238E27FC236}">
                    <a16:creationId xmlns:a16="http://schemas.microsoft.com/office/drawing/2014/main" id="{E67C5FB5-833D-438E-A7D8-2E3FFB73E3E2}"/>
                  </a:ext>
                </a:extLst>
              </p:cNvPr>
              <p:cNvSpPr/>
              <p:nvPr userDrawn="1"/>
            </p:nvSpPr>
            <p:spPr>
              <a:xfrm>
                <a:off x="8071339" y="2849823"/>
                <a:ext cx="1360714" cy="206829"/>
              </a:xfrm>
              <a:custGeom>
                <a:avLst/>
                <a:gdLst>
                  <a:gd name="connsiteX0" fmla="*/ 1186901 w 1360714"/>
                  <a:gd name="connsiteY0" fmla="*/ 41746 h 206829"/>
                  <a:gd name="connsiteX1" fmla="*/ 1186901 w 1360714"/>
                  <a:gd name="connsiteY1" fmla="*/ 175847 h 206829"/>
                  <a:gd name="connsiteX2" fmla="*/ 1315854 w 1360714"/>
                  <a:gd name="connsiteY2" fmla="*/ 175847 h 206829"/>
                  <a:gd name="connsiteX3" fmla="*/ 1315854 w 1360714"/>
                  <a:gd name="connsiteY3" fmla="*/ 41746 h 206829"/>
                  <a:gd name="connsiteX4" fmla="*/ 958249 w 1360714"/>
                  <a:gd name="connsiteY4" fmla="*/ 41746 h 206829"/>
                  <a:gd name="connsiteX5" fmla="*/ 958249 w 1360714"/>
                  <a:gd name="connsiteY5" fmla="*/ 175847 h 206829"/>
                  <a:gd name="connsiteX6" fmla="*/ 1087202 w 1360714"/>
                  <a:gd name="connsiteY6" fmla="*/ 175847 h 206829"/>
                  <a:gd name="connsiteX7" fmla="*/ 1087202 w 1360714"/>
                  <a:gd name="connsiteY7" fmla="*/ 41746 h 206829"/>
                  <a:gd name="connsiteX8" fmla="*/ 729440 w 1360714"/>
                  <a:gd name="connsiteY8" fmla="*/ 41746 h 206829"/>
                  <a:gd name="connsiteX9" fmla="*/ 729440 w 1360714"/>
                  <a:gd name="connsiteY9" fmla="*/ 175847 h 206829"/>
                  <a:gd name="connsiteX10" fmla="*/ 858393 w 1360714"/>
                  <a:gd name="connsiteY10" fmla="*/ 175847 h 206829"/>
                  <a:gd name="connsiteX11" fmla="*/ 858393 w 1360714"/>
                  <a:gd name="connsiteY11" fmla="*/ 41746 h 206829"/>
                  <a:gd name="connsiteX12" fmla="*/ 493889 w 1360714"/>
                  <a:gd name="connsiteY12" fmla="*/ 41746 h 206829"/>
                  <a:gd name="connsiteX13" fmla="*/ 493889 w 1360714"/>
                  <a:gd name="connsiteY13" fmla="*/ 175847 h 206829"/>
                  <a:gd name="connsiteX14" fmla="*/ 622842 w 1360714"/>
                  <a:gd name="connsiteY14" fmla="*/ 175847 h 206829"/>
                  <a:gd name="connsiteX15" fmla="*/ 622842 w 1360714"/>
                  <a:gd name="connsiteY15" fmla="*/ 41746 h 206829"/>
                  <a:gd name="connsiteX16" fmla="*/ 260368 w 1360714"/>
                  <a:gd name="connsiteY16" fmla="*/ 41746 h 206829"/>
                  <a:gd name="connsiteX17" fmla="*/ 260368 w 1360714"/>
                  <a:gd name="connsiteY17" fmla="*/ 175847 h 206829"/>
                  <a:gd name="connsiteX18" fmla="*/ 389321 w 1360714"/>
                  <a:gd name="connsiteY18" fmla="*/ 175847 h 206829"/>
                  <a:gd name="connsiteX19" fmla="*/ 389321 w 1360714"/>
                  <a:gd name="connsiteY19" fmla="*/ 41746 h 206829"/>
                  <a:gd name="connsiteX20" fmla="*/ 35169 w 1360714"/>
                  <a:gd name="connsiteY20" fmla="*/ 41746 h 206829"/>
                  <a:gd name="connsiteX21" fmla="*/ 35169 w 1360714"/>
                  <a:gd name="connsiteY21" fmla="*/ 175847 h 206829"/>
                  <a:gd name="connsiteX22" fmla="*/ 164122 w 1360714"/>
                  <a:gd name="connsiteY22" fmla="*/ 175847 h 206829"/>
                  <a:gd name="connsiteX23" fmla="*/ 164122 w 1360714"/>
                  <a:gd name="connsiteY23" fmla="*/ 41746 h 206829"/>
                  <a:gd name="connsiteX24" fmla="*/ 0 w 1360714"/>
                  <a:gd name="connsiteY24" fmla="*/ 0 h 206829"/>
                  <a:gd name="connsiteX25" fmla="*/ 1360714 w 1360714"/>
                  <a:gd name="connsiteY25" fmla="*/ 0 h 206829"/>
                  <a:gd name="connsiteX26" fmla="*/ 1360714 w 1360714"/>
                  <a:gd name="connsiteY26" fmla="*/ 206829 h 206829"/>
                  <a:gd name="connsiteX27" fmla="*/ 0 w 1360714"/>
                  <a:gd name="connsiteY27" fmla="*/ 206829 h 206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360714" h="206829">
                    <a:moveTo>
                      <a:pt x="1186901" y="41746"/>
                    </a:moveTo>
                    <a:lnTo>
                      <a:pt x="1186901" y="175847"/>
                    </a:lnTo>
                    <a:lnTo>
                      <a:pt x="1315854" y="175847"/>
                    </a:lnTo>
                    <a:lnTo>
                      <a:pt x="1315854" y="41746"/>
                    </a:lnTo>
                    <a:close/>
                    <a:moveTo>
                      <a:pt x="958249" y="41746"/>
                    </a:moveTo>
                    <a:lnTo>
                      <a:pt x="958249" y="175847"/>
                    </a:lnTo>
                    <a:lnTo>
                      <a:pt x="1087202" y="175847"/>
                    </a:lnTo>
                    <a:lnTo>
                      <a:pt x="1087202" y="41746"/>
                    </a:lnTo>
                    <a:close/>
                    <a:moveTo>
                      <a:pt x="729440" y="41746"/>
                    </a:moveTo>
                    <a:lnTo>
                      <a:pt x="729440" y="175847"/>
                    </a:lnTo>
                    <a:lnTo>
                      <a:pt x="858393" y="175847"/>
                    </a:lnTo>
                    <a:lnTo>
                      <a:pt x="858393" y="41746"/>
                    </a:lnTo>
                    <a:close/>
                    <a:moveTo>
                      <a:pt x="493889" y="41746"/>
                    </a:moveTo>
                    <a:lnTo>
                      <a:pt x="493889" y="175847"/>
                    </a:lnTo>
                    <a:lnTo>
                      <a:pt x="622842" y="175847"/>
                    </a:lnTo>
                    <a:lnTo>
                      <a:pt x="622842" y="41746"/>
                    </a:lnTo>
                    <a:close/>
                    <a:moveTo>
                      <a:pt x="260368" y="41746"/>
                    </a:moveTo>
                    <a:lnTo>
                      <a:pt x="260368" y="175847"/>
                    </a:lnTo>
                    <a:lnTo>
                      <a:pt x="389321" y="175847"/>
                    </a:lnTo>
                    <a:lnTo>
                      <a:pt x="389321" y="41746"/>
                    </a:lnTo>
                    <a:close/>
                    <a:moveTo>
                      <a:pt x="35169" y="41746"/>
                    </a:moveTo>
                    <a:lnTo>
                      <a:pt x="35169" y="175847"/>
                    </a:lnTo>
                    <a:lnTo>
                      <a:pt x="164122" y="175847"/>
                    </a:lnTo>
                    <a:lnTo>
                      <a:pt x="164122" y="41746"/>
                    </a:lnTo>
                    <a:close/>
                    <a:moveTo>
                      <a:pt x="0" y="0"/>
                    </a:moveTo>
                    <a:lnTo>
                      <a:pt x="1360714" y="0"/>
                    </a:lnTo>
                    <a:lnTo>
                      <a:pt x="1360714" y="206829"/>
                    </a:lnTo>
                    <a:lnTo>
                      <a:pt x="0" y="206829"/>
                    </a:lnTo>
                    <a:close/>
                  </a:path>
                </a:pathLst>
              </a:custGeom>
              <a:solidFill>
                <a:srgbClr val="6C6C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p>
            </p:txBody>
          </p:sp>
        </p:grpSp>
      </p:grpSp>
      <p:grpSp>
        <p:nvGrpSpPr>
          <p:cNvPr id="7" name="Groep 6">
            <a:extLst>
              <a:ext uri="{FF2B5EF4-FFF2-40B4-BE49-F238E27FC236}">
                <a16:creationId xmlns:a16="http://schemas.microsoft.com/office/drawing/2014/main" id="{BEFF6C6F-6B4A-4D33-A5D7-E56B6DFBFF7A}"/>
              </a:ext>
            </a:extLst>
          </p:cNvPr>
          <p:cNvGrpSpPr/>
          <p:nvPr userDrawn="1"/>
        </p:nvGrpSpPr>
        <p:grpSpPr>
          <a:xfrm>
            <a:off x="12391601" y="3998810"/>
            <a:ext cx="3183677" cy="2859190"/>
            <a:chOff x="12391601" y="3998810"/>
            <a:chExt cx="3183677" cy="2859190"/>
          </a:xfrm>
        </p:grpSpPr>
        <p:sp>
          <p:nvSpPr>
            <p:cNvPr id="80" name="Rechthoek 79">
              <a:extLst>
                <a:ext uri="{FF2B5EF4-FFF2-40B4-BE49-F238E27FC236}">
                  <a16:creationId xmlns:a16="http://schemas.microsoft.com/office/drawing/2014/main" id="{9D5C4836-49E1-437D-A0AC-11DEE1B33CAE}"/>
                </a:ext>
              </a:extLst>
            </p:cNvPr>
            <p:cNvSpPr/>
            <p:nvPr userDrawn="1"/>
          </p:nvSpPr>
          <p:spPr>
            <a:xfrm>
              <a:off x="12397262" y="3998810"/>
              <a:ext cx="3178016" cy="191611"/>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80000"/>
                </a:lnSpc>
                <a:spcBef>
                  <a:spcPts val="0"/>
                </a:spcBef>
                <a:spcAft>
                  <a:spcPts val="0"/>
                </a:spcAft>
                <a:buClrTx/>
                <a:buSzTx/>
                <a:buFontTx/>
                <a:buNone/>
                <a:tabLst/>
                <a:defRPr/>
              </a:pPr>
              <a:r>
                <a:rPr kumimoji="0" lang="nl-NL" sz="1400" b="1" i="0" u="none" strike="noStrike" kern="0" cap="all" spc="0" normalizeH="0" baseline="0" noProof="0">
                  <a:ln>
                    <a:noFill/>
                  </a:ln>
                  <a:solidFill>
                    <a:schemeClr val="bg1">
                      <a:lumMod val="50000"/>
                    </a:schemeClr>
                  </a:solidFill>
                  <a:effectLst/>
                  <a:uLnTx/>
                  <a:uFillTx/>
                  <a:latin typeface="+mj-lt"/>
                  <a:cs typeface="Segoe UI Light" panose="020B0502040204020203" pitchFamily="34" charset="0"/>
                </a:rPr>
                <a:t>Video automatisch laten afspelen</a:t>
              </a:r>
            </a:p>
          </p:txBody>
        </p:sp>
        <p:sp>
          <p:nvSpPr>
            <p:cNvPr id="81" name="Ovaal 80">
              <a:extLst>
                <a:ext uri="{FF2B5EF4-FFF2-40B4-BE49-F238E27FC236}">
                  <a16:creationId xmlns:a16="http://schemas.microsoft.com/office/drawing/2014/main" id="{F4410F6C-0971-4B24-A4E0-A9F0C8FC1665}"/>
                </a:ext>
              </a:extLst>
            </p:cNvPr>
            <p:cNvSpPr/>
            <p:nvPr userDrawn="1"/>
          </p:nvSpPr>
          <p:spPr>
            <a:xfrm>
              <a:off x="12391601" y="4365300"/>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1</a:t>
              </a:r>
            </a:p>
          </p:txBody>
        </p:sp>
        <p:cxnSp>
          <p:nvCxnSpPr>
            <p:cNvPr id="82" name="Rechte verbindingslijn 81">
              <a:extLst>
                <a:ext uri="{FF2B5EF4-FFF2-40B4-BE49-F238E27FC236}">
                  <a16:creationId xmlns:a16="http://schemas.microsoft.com/office/drawing/2014/main" id="{223CA539-791E-464C-8AF4-4FF2D5BB1978}"/>
                </a:ext>
              </a:extLst>
            </p:cNvPr>
            <p:cNvCxnSpPr>
              <a:cxnSpLocks/>
            </p:cNvCxnSpPr>
            <p:nvPr userDrawn="1"/>
          </p:nvCxnSpPr>
          <p:spPr>
            <a:xfrm>
              <a:off x="12397261" y="4240445"/>
              <a:ext cx="3178017" cy="0"/>
            </a:xfrm>
            <a:prstGeom prst="line">
              <a:avLst/>
            </a:prstGeom>
            <a:noFill/>
            <a:ln w="3175" cap="flat" cmpd="sng" algn="ctr">
              <a:solidFill>
                <a:schemeClr val="bg1">
                  <a:lumMod val="50000"/>
                </a:schemeClr>
              </a:solidFill>
              <a:prstDash val="solid"/>
            </a:ln>
            <a:effectLst/>
          </p:spPr>
        </p:cxnSp>
        <p:sp>
          <p:nvSpPr>
            <p:cNvPr id="84" name="Rechthoek 83">
              <a:extLst>
                <a:ext uri="{FF2B5EF4-FFF2-40B4-BE49-F238E27FC236}">
                  <a16:creationId xmlns:a16="http://schemas.microsoft.com/office/drawing/2014/main" id="{AD26DEDE-987C-4ABA-B8EC-8D14D6B40409}"/>
                </a:ext>
              </a:extLst>
            </p:cNvPr>
            <p:cNvSpPr/>
            <p:nvPr userDrawn="1"/>
          </p:nvSpPr>
          <p:spPr>
            <a:xfrm>
              <a:off x="12757282" y="4431362"/>
              <a:ext cx="2817995" cy="59542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chemeClr val="accent1"/>
                </a:buClr>
                <a:buSzTx/>
                <a:buFont typeface="Arial" panose="020B0604020202020204" pitchFamily="34" charset="0"/>
                <a:buNone/>
                <a:tabLst/>
                <a:defRPr/>
              </a:pP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Selecteer de video door er op te klikken. Ga naar de tab </a:t>
              </a:r>
              <a:r>
                <a:rPr kumimoji="0" lang="nl-NL" sz="1100" b="1" i="0" u="none" strike="noStrike" kern="0" cap="none" spc="0" normalizeH="0" baseline="0" noProof="0">
                  <a:ln>
                    <a:noFill/>
                  </a:ln>
                  <a:solidFill>
                    <a:srgbClr val="000000"/>
                  </a:solidFill>
                  <a:effectLst/>
                  <a:uLnTx/>
                  <a:uFillTx/>
                  <a:latin typeface="+mn-lt"/>
                  <a:cs typeface="Segoe UI Light" panose="020B0502040204020203" pitchFamily="34" charset="0"/>
                </a:rPr>
                <a:t>‘Hulpmiddelen voor video – Afspelen’</a:t>
              </a: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 en klik bij ‘Begin’ het keuze menu open door op het pijltje naar beneden te klikken.</a:t>
              </a:r>
            </a:p>
          </p:txBody>
        </p:sp>
        <p:pic>
          <p:nvPicPr>
            <p:cNvPr id="2" name="Afbeelding 1">
              <a:extLst>
                <a:ext uri="{FF2B5EF4-FFF2-40B4-BE49-F238E27FC236}">
                  <a16:creationId xmlns:a16="http://schemas.microsoft.com/office/drawing/2014/main" id="{09DAFE33-AC6E-4D6F-B14F-56F3A9758AF4}"/>
                </a:ext>
              </a:extLst>
            </p:cNvPr>
            <p:cNvPicPr>
              <a:picLocks noChangeAspect="1"/>
            </p:cNvPicPr>
            <p:nvPr userDrawn="1"/>
          </p:nvPicPr>
          <p:blipFill rotWithShape="1">
            <a:blip r:embed="rId3"/>
            <a:srcRect l="1140" r="1773" b="3305"/>
            <a:stretch/>
          </p:blipFill>
          <p:spPr>
            <a:xfrm>
              <a:off x="12757281" y="5888445"/>
              <a:ext cx="1518277" cy="860372"/>
            </a:xfrm>
            <a:prstGeom prst="rect">
              <a:avLst/>
            </a:prstGeom>
          </p:spPr>
        </p:pic>
        <p:pic>
          <p:nvPicPr>
            <p:cNvPr id="3" name="Afbeelding 2">
              <a:extLst>
                <a:ext uri="{FF2B5EF4-FFF2-40B4-BE49-F238E27FC236}">
                  <a16:creationId xmlns:a16="http://schemas.microsoft.com/office/drawing/2014/main" id="{60153270-ACD1-4483-9549-881A0264CEA9}"/>
                </a:ext>
              </a:extLst>
            </p:cNvPr>
            <p:cNvPicPr>
              <a:picLocks noChangeAspect="1"/>
            </p:cNvPicPr>
            <p:nvPr userDrawn="1"/>
          </p:nvPicPr>
          <p:blipFill rotWithShape="1">
            <a:blip r:embed="rId4"/>
            <a:srcRect l="9571" t="19546" r="12230" b="24211"/>
            <a:stretch/>
          </p:blipFill>
          <p:spPr>
            <a:xfrm>
              <a:off x="12761416" y="5127585"/>
              <a:ext cx="628605" cy="206109"/>
            </a:xfrm>
            <a:prstGeom prst="rect">
              <a:avLst/>
            </a:prstGeom>
          </p:spPr>
        </p:pic>
        <p:sp>
          <p:nvSpPr>
            <p:cNvPr id="113" name="Ovaal 112">
              <a:extLst>
                <a:ext uri="{FF2B5EF4-FFF2-40B4-BE49-F238E27FC236}">
                  <a16:creationId xmlns:a16="http://schemas.microsoft.com/office/drawing/2014/main" id="{6D67AD96-9036-4375-9159-F3D26402DB8E}"/>
                </a:ext>
              </a:extLst>
            </p:cNvPr>
            <p:cNvSpPr/>
            <p:nvPr userDrawn="1"/>
          </p:nvSpPr>
          <p:spPr>
            <a:xfrm>
              <a:off x="12391601" y="5579950"/>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2</a:t>
              </a:r>
            </a:p>
          </p:txBody>
        </p:sp>
        <p:cxnSp>
          <p:nvCxnSpPr>
            <p:cNvPr id="114" name="Rechte verbindingslijn 113">
              <a:extLst>
                <a:ext uri="{FF2B5EF4-FFF2-40B4-BE49-F238E27FC236}">
                  <a16:creationId xmlns:a16="http://schemas.microsoft.com/office/drawing/2014/main" id="{6B105775-15A2-4253-BF55-3E264D54FD11}"/>
                </a:ext>
              </a:extLst>
            </p:cNvPr>
            <p:cNvCxnSpPr>
              <a:cxnSpLocks/>
            </p:cNvCxnSpPr>
            <p:nvPr userDrawn="1"/>
          </p:nvCxnSpPr>
          <p:spPr>
            <a:xfrm>
              <a:off x="12397261" y="5455095"/>
              <a:ext cx="3178017" cy="0"/>
            </a:xfrm>
            <a:prstGeom prst="line">
              <a:avLst/>
            </a:prstGeom>
            <a:noFill/>
            <a:ln w="3175" cap="flat" cmpd="sng" algn="ctr">
              <a:solidFill>
                <a:schemeClr val="bg1">
                  <a:lumMod val="50000"/>
                </a:schemeClr>
              </a:solidFill>
              <a:prstDash val="solid"/>
            </a:ln>
            <a:effectLst/>
          </p:spPr>
        </p:cxnSp>
        <p:sp>
          <p:nvSpPr>
            <p:cNvPr id="115" name="Rechthoek 114">
              <a:extLst>
                <a:ext uri="{FF2B5EF4-FFF2-40B4-BE49-F238E27FC236}">
                  <a16:creationId xmlns:a16="http://schemas.microsoft.com/office/drawing/2014/main" id="{E70B9610-5594-43B7-93B3-ECE3B8E0C0FE}"/>
                </a:ext>
              </a:extLst>
            </p:cNvPr>
            <p:cNvSpPr/>
            <p:nvPr userDrawn="1"/>
          </p:nvSpPr>
          <p:spPr>
            <a:xfrm>
              <a:off x="12757282" y="5646012"/>
              <a:ext cx="2817995" cy="167949"/>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chemeClr val="accent1"/>
                </a:buClr>
                <a:buSzTx/>
                <a:buFont typeface="Arial" panose="020B0604020202020204" pitchFamily="34" charset="0"/>
                <a:buNone/>
                <a:tabLst/>
                <a:defRPr/>
              </a:pP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Klik in het keuze menu op ‘Automatisch’ </a:t>
              </a:r>
            </a:p>
          </p:txBody>
        </p:sp>
        <p:cxnSp>
          <p:nvCxnSpPr>
            <p:cNvPr id="116" name="Rechte verbindingslijn 115">
              <a:extLst>
                <a:ext uri="{FF2B5EF4-FFF2-40B4-BE49-F238E27FC236}">
                  <a16:creationId xmlns:a16="http://schemas.microsoft.com/office/drawing/2014/main" id="{425F5135-4E4D-46DC-AA50-6C6D60AB5276}"/>
                </a:ext>
              </a:extLst>
            </p:cNvPr>
            <p:cNvCxnSpPr>
              <a:cxnSpLocks/>
            </p:cNvCxnSpPr>
            <p:nvPr userDrawn="1"/>
          </p:nvCxnSpPr>
          <p:spPr>
            <a:xfrm>
              <a:off x="12397261" y="6858000"/>
              <a:ext cx="3178017" cy="0"/>
            </a:xfrm>
            <a:prstGeom prst="line">
              <a:avLst/>
            </a:prstGeom>
            <a:noFill/>
            <a:ln w="3175" cap="flat" cmpd="sng" algn="ctr">
              <a:solidFill>
                <a:schemeClr val="bg1">
                  <a:lumMod val="50000"/>
                </a:schemeClr>
              </a:solidFill>
              <a:prstDash val="solid"/>
            </a:ln>
            <a:effectLst/>
          </p:spPr>
        </p:cxnSp>
      </p:grpSp>
    </p:spTree>
    <p:extLst>
      <p:ext uri="{BB962C8B-B14F-4D97-AF65-F5344CB8AC3E}">
        <p14:creationId xmlns:p14="http://schemas.microsoft.com/office/powerpoint/2010/main" val="9707824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ALLEEN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AB23073-572C-4F04-B89A-B107AB932F47}"/>
              </a:ext>
            </a:extLst>
          </p:cNvPr>
          <p:cNvSpPr>
            <a:spLocks noGrp="1"/>
          </p:cNvSpPr>
          <p:nvPr>
            <p:ph type="title" hasCustomPrompt="1"/>
          </p:nvPr>
        </p:nvSpPr>
        <p:spPr/>
        <p:txBody>
          <a:bodyPr/>
          <a:lstStyle>
            <a:lvl1pPr>
              <a:defRPr/>
            </a:lvl1pPr>
          </a:lstStyle>
          <a:p>
            <a:r>
              <a:rPr lang="nl-NL" noProof="0"/>
              <a:t>Voeg hier een titel in</a:t>
            </a:r>
            <a:endParaRPr lang="nl-NL"/>
          </a:p>
        </p:txBody>
      </p:sp>
      <p:sp>
        <p:nvSpPr>
          <p:cNvPr id="4" name="Tijdelijke aanduiding voor datum 3">
            <a:extLst>
              <a:ext uri="{FF2B5EF4-FFF2-40B4-BE49-F238E27FC236}">
                <a16:creationId xmlns:a16="http://schemas.microsoft.com/office/drawing/2014/main" id="{DABA8B2F-5EFD-4A05-8481-248C853EA1DE}"/>
              </a:ext>
            </a:extLst>
          </p:cNvPr>
          <p:cNvSpPr>
            <a:spLocks noGrp="1"/>
          </p:cNvSpPr>
          <p:nvPr>
            <p:ph type="dt" sz="half" idx="10"/>
          </p:nvPr>
        </p:nvSpPr>
        <p:spPr/>
        <p:txBody>
          <a:bodyPr/>
          <a:lstStyle/>
          <a:p>
            <a:fld id="{07E85E3C-7F64-48DE-AE59-AF0186AA5C0E}" type="datetime4">
              <a:rPr lang="nl-NL" smtClean="0"/>
              <a:t>24 oktober 2023</a:t>
            </a:fld>
            <a:endParaRPr lang="nl-NL"/>
          </a:p>
        </p:txBody>
      </p:sp>
      <p:sp>
        <p:nvSpPr>
          <p:cNvPr id="5" name="Tijdelijke aanduiding voor voettekst 4">
            <a:extLst>
              <a:ext uri="{FF2B5EF4-FFF2-40B4-BE49-F238E27FC236}">
                <a16:creationId xmlns:a16="http://schemas.microsoft.com/office/drawing/2014/main" id="{7D35606D-4D2E-4F0A-88AD-FA9467155265}"/>
              </a:ext>
            </a:extLst>
          </p:cNvPr>
          <p:cNvSpPr>
            <a:spLocks noGrp="1"/>
          </p:cNvSpPr>
          <p:nvPr>
            <p:ph type="ftr" sz="quarter" idx="11"/>
          </p:nvPr>
        </p:nvSpPr>
        <p:spPr/>
        <p:txBody>
          <a:bodyPr/>
          <a:lstStyle/>
          <a:p>
            <a:r>
              <a:rPr lang="nl-NL"/>
              <a:t>Ga naar de tab ‘Invoegen’ &gt; Koptekst en voettekst &gt; Voettekst invullen met bedrijfsonderdeelnaam &gt; Overal Toepassen</a:t>
            </a:r>
          </a:p>
        </p:txBody>
      </p:sp>
      <p:sp>
        <p:nvSpPr>
          <p:cNvPr id="6" name="Tijdelijke aanduiding voor dianummer 5">
            <a:extLst>
              <a:ext uri="{FF2B5EF4-FFF2-40B4-BE49-F238E27FC236}">
                <a16:creationId xmlns:a16="http://schemas.microsoft.com/office/drawing/2014/main" id="{A7656491-ADD5-4A7E-BAFA-5FCFF07D6EB0}"/>
              </a:ext>
            </a:extLst>
          </p:cNvPr>
          <p:cNvSpPr>
            <a:spLocks noGrp="1"/>
          </p:cNvSpPr>
          <p:nvPr>
            <p:ph type="sldNum" sz="quarter" idx="12"/>
          </p:nvPr>
        </p:nvSpPr>
        <p:spPr/>
        <p:txBody>
          <a:bodyPr/>
          <a:lstStyle/>
          <a:p>
            <a:fld id="{8D374ABD-355D-4B52-8A38-020B3DD5CC75}" type="slidenum">
              <a:rPr lang="nl-NL" smtClean="0"/>
              <a:t>‹#›</a:t>
            </a:fld>
            <a:endParaRPr lang="nl-NL"/>
          </a:p>
        </p:txBody>
      </p:sp>
      <p:sp>
        <p:nvSpPr>
          <p:cNvPr id="7" name="Tijdelijke aanduiding voor tekst 32">
            <a:extLst>
              <a:ext uri="{FF2B5EF4-FFF2-40B4-BE49-F238E27FC236}">
                <a16:creationId xmlns:a16="http://schemas.microsoft.com/office/drawing/2014/main" id="{7175F566-3665-4B0F-B70C-72779DF2FDD6}"/>
              </a:ext>
            </a:extLst>
          </p:cNvPr>
          <p:cNvSpPr>
            <a:spLocks noGrp="1"/>
          </p:cNvSpPr>
          <p:nvPr>
            <p:ph type="body" sz="quarter" idx="13" hasCustomPrompt="1"/>
          </p:nvPr>
        </p:nvSpPr>
        <p:spPr>
          <a:xfrm>
            <a:off x="539998" y="839972"/>
            <a:ext cx="11112000" cy="259612"/>
          </a:xfrm>
        </p:spPr>
        <p:txBody>
          <a:bodyPr/>
          <a:lstStyle>
            <a:lvl1pPr marL="0" indent="0">
              <a:buNone/>
              <a:defRPr sz="2000" b="0">
                <a:solidFill>
                  <a:schemeClr val="accent1"/>
                </a:solidFill>
              </a:defRPr>
            </a:lvl1pPr>
          </a:lstStyle>
          <a:p>
            <a:pPr lvl="0"/>
            <a:r>
              <a:rPr lang="nl-NL" noProof="0"/>
              <a:t>Voeg hier een subtitel in</a:t>
            </a:r>
          </a:p>
        </p:txBody>
      </p:sp>
      <p:sp>
        <p:nvSpPr>
          <p:cNvPr id="17" name="Tijdelijke aanduiding voor tekst 34">
            <a:extLst>
              <a:ext uri="{FF2B5EF4-FFF2-40B4-BE49-F238E27FC236}">
                <a16:creationId xmlns:a16="http://schemas.microsoft.com/office/drawing/2014/main" id="{9955CEC2-0160-42D3-9E2E-941A4A11119D}"/>
              </a:ext>
            </a:extLst>
          </p:cNvPr>
          <p:cNvSpPr>
            <a:spLocks noGrp="1"/>
          </p:cNvSpPr>
          <p:nvPr>
            <p:ph type="body" sz="quarter" idx="14" hasCustomPrompt="1"/>
          </p:nvPr>
        </p:nvSpPr>
        <p:spPr>
          <a:xfrm>
            <a:off x="539749" y="5758889"/>
            <a:ext cx="11112249" cy="147981"/>
          </a:xfrm>
        </p:spPr>
        <p:txBody>
          <a:bodyPr anchor="b"/>
          <a:lstStyle>
            <a:lvl1pPr marL="0" indent="0">
              <a:buNone/>
              <a:defRPr sz="1000" i="1"/>
            </a:lvl1pPr>
          </a:lstStyle>
          <a:p>
            <a:pPr lvl="0"/>
            <a:r>
              <a:rPr lang="nl-NL" noProof="0"/>
              <a:t>Bron…</a:t>
            </a:r>
          </a:p>
        </p:txBody>
      </p:sp>
      <p:sp>
        <p:nvSpPr>
          <p:cNvPr id="18" name="Rechthoek: afgeronde hoeken 17">
            <a:extLst>
              <a:ext uri="{FF2B5EF4-FFF2-40B4-BE49-F238E27FC236}">
                <a16:creationId xmlns:a16="http://schemas.microsoft.com/office/drawing/2014/main" id="{765A9402-96DA-4D08-A873-873C05E81C86}"/>
              </a:ext>
            </a:extLst>
          </p:cNvPr>
          <p:cNvSpPr/>
          <p:nvPr userDrawn="1"/>
        </p:nvSpPr>
        <p:spPr>
          <a:xfrm>
            <a:off x="3048000" y="-491319"/>
            <a:ext cx="6096000" cy="300250"/>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lvl="0" algn="ctr"/>
            <a:r>
              <a:rPr lang="nl-NL" sz="2800" b="0" cap="all" baseline="0" noProof="0">
                <a:solidFill>
                  <a:schemeClr val="accent1"/>
                </a:solidFill>
                <a:latin typeface="+mn-lt"/>
              </a:rPr>
              <a:t>ALLEEN TITEL</a:t>
            </a:r>
          </a:p>
        </p:txBody>
      </p:sp>
      <p:sp>
        <p:nvSpPr>
          <p:cNvPr id="19" name="Tijdelijke aanduiding voor tekst 43">
            <a:extLst>
              <a:ext uri="{FF2B5EF4-FFF2-40B4-BE49-F238E27FC236}">
                <a16:creationId xmlns:a16="http://schemas.microsoft.com/office/drawing/2014/main" id="{10D5AB53-53B8-4CBF-8A13-9A3F3A740454}"/>
              </a:ext>
            </a:extLst>
          </p:cNvPr>
          <p:cNvSpPr>
            <a:spLocks noGrp="1"/>
          </p:cNvSpPr>
          <p:nvPr>
            <p:ph type="body" sz="quarter" idx="15" hasCustomPrompt="1"/>
          </p:nvPr>
        </p:nvSpPr>
        <p:spPr>
          <a:xfrm>
            <a:off x="540000" y="0"/>
            <a:ext cx="1080000" cy="72000"/>
          </a:xfrm>
          <a:solidFill>
            <a:schemeClr val="accent1"/>
          </a:solidFill>
        </p:spPr>
        <p:txBody>
          <a:bodyPr/>
          <a:lstStyle>
            <a:lvl1pPr marL="0" indent="0">
              <a:buNone/>
              <a:defRPr sz="100">
                <a:solidFill>
                  <a:schemeClr val="bg2"/>
                </a:solidFill>
              </a:defRPr>
            </a:lvl1pPr>
            <a:lvl5pPr>
              <a:defRPr/>
            </a:lvl5pPr>
          </a:lstStyle>
          <a:p>
            <a:pPr lvl="0"/>
            <a:r>
              <a:rPr lang="en-GB"/>
              <a:t> </a:t>
            </a:r>
          </a:p>
        </p:txBody>
      </p:sp>
    </p:spTree>
    <p:extLst>
      <p:ext uri="{BB962C8B-B14F-4D97-AF65-F5344CB8AC3E}">
        <p14:creationId xmlns:p14="http://schemas.microsoft.com/office/powerpoint/2010/main" val="29011747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ELDIA/AFSLUITING">
    <p:spTree>
      <p:nvGrpSpPr>
        <p:cNvPr id="1" name=""/>
        <p:cNvGrpSpPr/>
        <p:nvPr/>
      </p:nvGrpSpPr>
      <p:grpSpPr>
        <a:xfrm>
          <a:off x="0" y="0"/>
          <a:ext cx="0" cy="0"/>
          <a:chOff x="0" y="0"/>
          <a:chExt cx="0" cy="0"/>
        </a:xfrm>
      </p:grpSpPr>
      <p:sp>
        <p:nvSpPr>
          <p:cNvPr id="9" name="Rechthoek 8">
            <a:extLst>
              <a:ext uri="{FF2B5EF4-FFF2-40B4-BE49-F238E27FC236}">
                <a16:creationId xmlns:a16="http://schemas.microsoft.com/office/drawing/2014/main" id="{104BC9A4-C991-4F53-A0A7-889E630CFEAA}"/>
              </a:ext>
            </a:extLst>
          </p:cNvPr>
          <p:cNvSpPr/>
          <p:nvPr userDrawn="1"/>
        </p:nvSpPr>
        <p:spPr>
          <a:xfrm>
            <a:off x="-1" y="0"/>
            <a:ext cx="12192002"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43963" tIns="143963" rIns="143963" bIns="143963" rtlCol="0" anchor="ctr"/>
          <a:lstStyle/>
          <a:p>
            <a:pPr algn="ctr"/>
            <a:endParaRPr lang="nl-NL" sz="1600" noProof="0"/>
          </a:p>
        </p:txBody>
      </p:sp>
      <p:sp>
        <p:nvSpPr>
          <p:cNvPr id="25" name="Tijdelijke aanduiding voor tekst 9">
            <a:extLst>
              <a:ext uri="{FF2B5EF4-FFF2-40B4-BE49-F238E27FC236}">
                <a16:creationId xmlns:a16="http://schemas.microsoft.com/office/drawing/2014/main" id="{C75CE4DD-58C0-4779-ADB1-4FC233CAB26A}"/>
              </a:ext>
            </a:extLst>
          </p:cNvPr>
          <p:cNvSpPr>
            <a:spLocks noGrp="1"/>
          </p:cNvSpPr>
          <p:nvPr>
            <p:ph type="body" sz="quarter" idx="19" hasCustomPrompt="1"/>
          </p:nvPr>
        </p:nvSpPr>
        <p:spPr>
          <a:xfrm>
            <a:off x="10670999" y="6457938"/>
            <a:ext cx="1353982" cy="255682"/>
          </a:xfrm>
          <a:prstGeom prst="rect">
            <a:avLst/>
          </a:prstGeom>
          <a:blipFill>
            <a:blip r:embed="rId2" cstate="screen">
              <a:extLst>
                <a:ext uri="{28A0092B-C50C-407E-A947-70E740481C1C}">
                  <a14:useLocalDpi xmlns:a14="http://schemas.microsoft.com/office/drawing/2010/main"/>
                </a:ext>
              </a:extLst>
            </a:blip>
            <a:srcRect/>
            <a:stretch>
              <a:fillRect t="782" b="782"/>
            </a:stretch>
          </a:blipFill>
          <a:ln w="9525">
            <a:noFill/>
          </a:ln>
        </p:spPr>
        <p:txBody>
          <a:bodyPr anchor="ctr"/>
          <a:lstStyle>
            <a:lvl1pPr marL="0" indent="0" algn="ctr">
              <a:buNone/>
              <a:defRPr sz="100">
                <a:solidFill>
                  <a:schemeClr val="bg1"/>
                </a:solidFill>
              </a:defRPr>
            </a:lvl1pPr>
            <a:lvl2pPr algn="ctr">
              <a:defRPr/>
            </a:lvl2pPr>
            <a:lvl3pPr algn="ctr">
              <a:defRPr/>
            </a:lvl3pPr>
            <a:lvl4pPr algn="ctr">
              <a:defRPr/>
            </a:lvl4pPr>
            <a:lvl5pPr algn="ctr">
              <a:defRPr/>
            </a:lvl5pPr>
          </a:lstStyle>
          <a:p>
            <a:pPr lvl="0"/>
            <a:r>
              <a:rPr lang="nl-NL" noProof="0"/>
              <a:t> </a:t>
            </a:r>
          </a:p>
        </p:txBody>
      </p:sp>
      <p:sp>
        <p:nvSpPr>
          <p:cNvPr id="8" name="Tijdelijke aanduiding voor afbeelding 16">
            <a:extLst>
              <a:ext uri="{FF2B5EF4-FFF2-40B4-BE49-F238E27FC236}">
                <a16:creationId xmlns:a16="http://schemas.microsoft.com/office/drawing/2014/main" id="{1AE1DD67-91EA-45BC-A069-9AC4D021582E}"/>
              </a:ext>
            </a:extLst>
          </p:cNvPr>
          <p:cNvSpPr>
            <a:spLocks noGrp="1"/>
          </p:cNvSpPr>
          <p:nvPr>
            <p:ph type="pic" sz="quarter" idx="13" hasCustomPrompt="1"/>
          </p:nvPr>
        </p:nvSpPr>
        <p:spPr>
          <a:xfrm>
            <a:off x="-1" y="-1"/>
            <a:ext cx="12192000" cy="4900042"/>
          </a:xfrm>
          <a:solidFill>
            <a:schemeClr val="bg1">
              <a:lumMod val="95000"/>
            </a:schemeClr>
          </a:solidFill>
        </p:spPr>
        <p:txBody>
          <a:bodyPr tIns="2016000"/>
          <a:lstStyle>
            <a:lvl1pPr marL="0" indent="0" algn="ctr">
              <a:buNone/>
              <a:defRPr sz="1200" i="1">
                <a:solidFill>
                  <a:schemeClr val="bg1">
                    <a:lumMod val="50000"/>
                  </a:schemeClr>
                </a:solidFill>
              </a:defRPr>
            </a:lvl1pPr>
          </a:lstStyle>
          <a:p>
            <a:r>
              <a:rPr lang="nl-NL" noProof="0"/>
              <a:t>Klik op onderstaand pictogram om een afbeelding in te voegen</a:t>
            </a:r>
          </a:p>
        </p:txBody>
      </p:sp>
      <p:sp>
        <p:nvSpPr>
          <p:cNvPr id="2" name="Titel 1">
            <a:extLst>
              <a:ext uri="{FF2B5EF4-FFF2-40B4-BE49-F238E27FC236}">
                <a16:creationId xmlns:a16="http://schemas.microsoft.com/office/drawing/2014/main" id="{2A71DEDF-37F1-4689-8FA1-5E743C7DD6C0}"/>
              </a:ext>
            </a:extLst>
          </p:cNvPr>
          <p:cNvSpPr>
            <a:spLocks noGrp="1"/>
          </p:cNvSpPr>
          <p:nvPr>
            <p:ph type="ctrTitle" hasCustomPrompt="1"/>
          </p:nvPr>
        </p:nvSpPr>
        <p:spPr>
          <a:xfrm>
            <a:off x="1080015" y="5315717"/>
            <a:ext cx="10031970" cy="477864"/>
          </a:xfrm>
        </p:spPr>
        <p:txBody>
          <a:bodyPr anchor="b"/>
          <a:lstStyle>
            <a:lvl1pPr algn="ctr">
              <a:defRPr sz="3999"/>
            </a:lvl1pPr>
          </a:lstStyle>
          <a:p>
            <a:r>
              <a:rPr lang="nl-NL" noProof="0"/>
              <a:t>Titel van de presentatie van max. 1 regel</a:t>
            </a:r>
          </a:p>
        </p:txBody>
      </p:sp>
      <p:sp>
        <p:nvSpPr>
          <p:cNvPr id="3" name="Ondertitel 2">
            <a:extLst>
              <a:ext uri="{FF2B5EF4-FFF2-40B4-BE49-F238E27FC236}">
                <a16:creationId xmlns:a16="http://schemas.microsoft.com/office/drawing/2014/main" id="{CEA18CD7-32A7-41E4-9DF7-7259FA2187F6}"/>
              </a:ext>
            </a:extLst>
          </p:cNvPr>
          <p:cNvSpPr>
            <a:spLocks noGrp="1"/>
          </p:cNvSpPr>
          <p:nvPr>
            <p:ph type="subTitle" idx="1" hasCustomPrompt="1"/>
          </p:nvPr>
        </p:nvSpPr>
        <p:spPr>
          <a:xfrm>
            <a:off x="1080015" y="5954917"/>
            <a:ext cx="10031970" cy="255682"/>
          </a:xfrm>
        </p:spPr>
        <p:txBody>
          <a:bodyPr anchor="b"/>
          <a:lstStyle>
            <a:lvl1pPr marL="0" indent="0" algn="ctr">
              <a:buNone/>
              <a:defRPr sz="1999">
                <a:solidFill>
                  <a:schemeClr val="tx1"/>
                </a:solidFill>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nl-NL" noProof="0"/>
              <a:t>Naam spreker | Plaats</a:t>
            </a:r>
          </a:p>
        </p:txBody>
      </p:sp>
      <p:sp>
        <p:nvSpPr>
          <p:cNvPr id="4" name="Tijdelijke aanduiding voor datum 3">
            <a:extLst>
              <a:ext uri="{FF2B5EF4-FFF2-40B4-BE49-F238E27FC236}">
                <a16:creationId xmlns:a16="http://schemas.microsoft.com/office/drawing/2014/main" id="{5EEA2768-3B92-4FC5-8ED3-7B1C505E87AE}"/>
              </a:ext>
            </a:extLst>
          </p:cNvPr>
          <p:cNvSpPr>
            <a:spLocks noGrp="1"/>
          </p:cNvSpPr>
          <p:nvPr>
            <p:ph type="dt" sz="half" idx="10"/>
          </p:nvPr>
        </p:nvSpPr>
        <p:spPr>
          <a:xfrm>
            <a:off x="3756006" y="6240029"/>
            <a:ext cx="4679988" cy="173525"/>
          </a:xfrm>
        </p:spPr>
        <p:txBody>
          <a:bodyPr/>
          <a:lstStyle>
            <a:lvl1pPr algn="ctr">
              <a:defRPr sz="1600">
                <a:solidFill>
                  <a:schemeClr val="accent1"/>
                </a:solidFill>
              </a:defRPr>
            </a:lvl1pPr>
          </a:lstStyle>
          <a:p>
            <a:fld id="{50E0E405-E035-4768-9485-D8FA00B07A45}" type="datetime4">
              <a:rPr lang="nl-NL" smtClean="0"/>
              <a:t>24 oktober 2023</a:t>
            </a:fld>
            <a:endParaRPr lang="nl-NL"/>
          </a:p>
        </p:txBody>
      </p:sp>
      <p:sp>
        <p:nvSpPr>
          <p:cNvPr id="5" name="Tijdelijke aanduiding voor voettekst 4">
            <a:extLst>
              <a:ext uri="{FF2B5EF4-FFF2-40B4-BE49-F238E27FC236}">
                <a16:creationId xmlns:a16="http://schemas.microsoft.com/office/drawing/2014/main" id="{9494CA00-555D-4751-8668-226BC887CEBE}"/>
              </a:ext>
            </a:extLst>
          </p:cNvPr>
          <p:cNvSpPr>
            <a:spLocks noGrp="1"/>
          </p:cNvSpPr>
          <p:nvPr>
            <p:ph type="ftr" sz="quarter" idx="11"/>
          </p:nvPr>
        </p:nvSpPr>
        <p:spPr>
          <a:xfrm>
            <a:off x="7531878" y="7001401"/>
            <a:ext cx="4114800" cy="151790"/>
          </a:xfrm>
          <a:prstGeom prst="rect">
            <a:avLst/>
          </a:prstGeom>
        </p:spPr>
        <p:txBody>
          <a:bodyPr/>
          <a:lstStyle>
            <a:lvl1pPr algn="r">
              <a:defRPr sz="1050"/>
            </a:lvl1pPr>
          </a:lstStyle>
          <a:p>
            <a:r>
              <a:rPr lang="nl-NL"/>
              <a:t>Voortgangsrapportage Stuurgroep Privacy Deepdive</a:t>
            </a:r>
          </a:p>
        </p:txBody>
      </p:sp>
      <p:sp>
        <p:nvSpPr>
          <p:cNvPr id="6" name="Tijdelijke aanduiding voor dianummer 5">
            <a:extLst>
              <a:ext uri="{FF2B5EF4-FFF2-40B4-BE49-F238E27FC236}">
                <a16:creationId xmlns:a16="http://schemas.microsoft.com/office/drawing/2014/main" id="{2D1BBC6E-F9BF-4357-8F2F-8FFB4D00068A}"/>
              </a:ext>
            </a:extLst>
          </p:cNvPr>
          <p:cNvSpPr>
            <a:spLocks noGrp="1"/>
          </p:cNvSpPr>
          <p:nvPr>
            <p:ph type="sldNum" sz="quarter" idx="12"/>
          </p:nvPr>
        </p:nvSpPr>
        <p:spPr>
          <a:xfrm>
            <a:off x="11740384" y="7001401"/>
            <a:ext cx="284597" cy="151790"/>
          </a:xfrm>
          <a:prstGeom prst="rect">
            <a:avLst/>
          </a:prstGeom>
        </p:spPr>
        <p:txBody>
          <a:bodyPr/>
          <a:lstStyle/>
          <a:p>
            <a:fld id="{D7B5DC5B-6873-43DB-ADC7-B15ACCE0DFDB}" type="slidenum">
              <a:rPr lang="nl-NL" noProof="0" smtClean="0"/>
              <a:t>‹#›</a:t>
            </a:fld>
            <a:endParaRPr lang="nl-NL" noProof="0"/>
          </a:p>
        </p:txBody>
      </p:sp>
      <p:sp>
        <p:nvSpPr>
          <p:cNvPr id="7" name="Rechthoek: afgeronde hoeken 6">
            <a:extLst>
              <a:ext uri="{FF2B5EF4-FFF2-40B4-BE49-F238E27FC236}">
                <a16:creationId xmlns:a16="http://schemas.microsoft.com/office/drawing/2014/main" id="{7D3AA19E-3DC8-4556-BC42-05B65FEB6237}"/>
              </a:ext>
            </a:extLst>
          </p:cNvPr>
          <p:cNvSpPr/>
          <p:nvPr userDrawn="1"/>
        </p:nvSpPr>
        <p:spPr>
          <a:xfrm>
            <a:off x="3048000" y="-491317"/>
            <a:ext cx="6096000" cy="300250"/>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1981" tIns="71981" rIns="71981" bIns="71981" numCol="1" spcCol="0" rtlCol="0" fromWordArt="0" anchor="ctr" anchorCtr="0" forceAA="0" compatLnSpc="1">
            <a:prstTxWarp prst="textNoShape">
              <a:avLst/>
            </a:prstTxWarp>
            <a:noAutofit/>
          </a:bodyPr>
          <a:lstStyle/>
          <a:p>
            <a:pPr algn="ctr"/>
            <a:r>
              <a:rPr lang="nl-NL" sz="2799" b="0" cap="all" baseline="0" noProof="0">
                <a:solidFill>
                  <a:schemeClr val="accent1"/>
                </a:solidFill>
                <a:latin typeface="+mn-lt"/>
              </a:rPr>
              <a:t>TITELDIA/Afsluiting</a:t>
            </a:r>
          </a:p>
        </p:txBody>
      </p:sp>
      <p:sp>
        <p:nvSpPr>
          <p:cNvPr id="21" name="Tijdelijke aanduiding voor tekst 9">
            <a:extLst>
              <a:ext uri="{FF2B5EF4-FFF2-40B4-BE49-F238E27FC236}">
                <a16:creationId xmlns:a16="http://schemas.microsoft.com/office/drawing/2014/main" id="{D162A0BC-575D-4DA1-806F-F51EC72B72CA}"/>
              </a:ext>
            </a:extLst>
          </p:cNvPr>
          <p:cNvSpPr>
            <a:spLocks noGrp="1"/>
          </p:cNvSpPr>
          <p:nvPr>
            <p:ph type="body" sz="quarter" idx="15" hasCustomPrompt="1"/>
          </p:nvPr>
        </p:nvSpPr>
        <p:spPr>
          <a:xfrm>
            <a:off x="5556000" y="4900421"/>
            <a:ext cx="1080000" cy="72000"/>
          </a:xfrm>
          <a:prstGeom prst="rect">
            <a:avLst/>
          </a:prstGeom>
          <a:solidFill>
            <a:schemeClr val="accent1"/>
          </a:solidFill>
          <a:ln w="9525">
            <a:noFill/>
          </a:ln>
        </p:spPr>
        <p:txBody>
          <a:bodyPr anchor="ctr"/>
          <a:lstStyle>
            <a:lvl1pPr marL="0" indent="0" algn="ctr">
              <a:buNone/>
              <a:defRPr sz="100">
                <a:solidFill>
                  <a:schemeClr val="accent1"/>
                </a:solidFill>
              </a:defRPr>
            </a:lvl1pPr>
            <a:lvl2pPr algn="ctr">
              <a:defRPr/>
            </a:lvl2pPr>
            <a:lvl3pPr algn="ctr">
              <a:defRPr/>
            </a:lvl3pPr>
            <a:lvl4pPr algn="ctr">
              <a:defRPr/>
            </a:lvl4pPr>
            <a:lvl5pPr algn="ctr">
              <a:defRPr/>
            </a:lvl5pPr>
          </a:lstStyle>
          <a:p>
            <a:pPr lvl="0"/>
            <a:r>
              <a:rPr lang="nl-NL" noProof="0"/>
              <a:t> </a:t>
            </a:r>
          </a:p>
        </p:txBody>
      </p:sp>
      <p:sp>
        <p:nvSpPr>
          <p:cNvPr id="26" name="Tijdelijke aanduiding voor tekst 9">
            <a:extLst>
              <a:ext uri="{FF2B5EF4-FFF2-40B4-BE49-F238E27FC236}">
                <a16:creationId xmlns:a16="http://schemas.microsoft.com/office/drawing/2014/main" id="{B1B4D0D6-0979-4945-8789-95A2B294D691}"/>
              </a:ext>
            </a:extLst>
          </p:cNvPr>
          <p:cNvSpPr>
            <a:spLocks noGrp="1"/>
          </p:cNvSpPr>
          <p:nvPr>
            <p:ph type="body" sz="quarter" idx="16" hasCustomPrompt="1"/>
          </p:nvPr>
        </p:nvSpPr>
        <p:spPr>
          <a:xfrm>
            <a:off x="4783603" y="4285399"/>
            <a:ext cx="2624801" cy="421928"/>
          </a:xfrm>
          <a:prstGeom prst="roundRect">
            <a:avLst>
              <a:gd name="adj" fmla="val 13596"/>
            </a:avLst>
          </a:prstGeom>
          <a:solidFill>
            <a:schemeClr val="accent1"/>
          </a:solidFill>
          <a:ln w="9525">
            <a:noFill/>
          </a:ln>
        </p:spPr>
        <p:txBody>
          <a:bodyPr wrap="none" lIns="108000" tIns="72000" rIns="108000" bIns="72000" anchor="ctr">
            <a:spAutoFit/>
          </a:bodyPr>
          <a:lstStyle>
            <a:lvl1pPr marL="0" indent="0" algn="ctr">
              <a:buNone/>
              <a:defRPr sz="1600">
                <a:solidFill>
                  <a:schemeClr val="bg1"/>
                </a:solidFill>
              </a:defRPr>
            </a:lvl1pPr>
            <a:lvl2pPr algn="ctr">
              <a:defRPr/>
            </a:lvl2pPr>
            <a:lvl3pPr algn="ctr">
              <a:defRPr/>
            </a:lvl3pPr>
            <a:lvl4pPr algn="ctr">
              <a:defRPr/>
            </a:lvl4pPr>
            <a:lvl5pPr algn="ctr">
              <a:defRPr/>
            </a:lvl5pPr>
          </a:lstStyle>
          <a:p>
            <a:pPr lvl="0"/>
            <a:r>
              <a:rPr lang="nl-NL" noProof="0"/>
              <a:t> naam van bedrijfsonderdeel</a:t>
            </a:r>
          </a:p>
        </p:txBody>
      </p:sp>
      <p:sp>
        <p:nvSpPr>
          <p:cNvPr id="24" name="Tijdelijke aanduiding voor tekst 9">
            <a:extLst>
              <a:ext uri="{FF2B5EF4-FFF2-40B4-BE49-F238E27FC236}">
                <a16:creationId xmlns:a16="http://schemas.microsoft.com/office/drawing/2014/main" id="{B90DCB3A-5392-4CF4-8622-F077FEB7E798}"/>
              </a:ext>
            </a:extLst>
          </p:cNvPr>
          <p:cNvSpPr>
            <a:spLocks noGrp="1"/>
          </p:cNvSpPr>
          <p:nvPr>
            <p:ph type="body" sz="quarter" idx="17" hasCustomPrompt="1"/>
          </p:nvPr>
        </p:nvSpPr>
        <p:spPr>
          <a:xfrm>
            <a:off x="-1" y="6786000"/>
            <a:ext cx="12192000" cy="72000"/>
          </a:xfrm>
          <a:prstGeom prst="rect">
            <a:avLst/>
          </a:prstGeom>
          <a:solidFill>
            <a:srgbClr val="427FA1"/>
          </a:solidFill>
          <a:ln w="9525">
            <a:noFill/>
          </a:ln>
        </p:spPr>
        <p:txBody>
          <a:bodyPr anchor="ctr"/>
          <a:lstStyle>
            <a:lvl1pPr marL="0" indent="0" algn="ctr">
              <a:buNone/>
              <a:defRPr sz="100">
                <a:solidFill>
                  <a:schemeClr val="bg1"/>
                </a:solidFill>
              </a:defRPr>
            </a:lvl1pPr>
            <a:lvl2pPr algn="ctr">
              <a:defRPr/>
            </a:lvl2pPr>
            <a:lvl3pPr algn="ctr">
              <a:defRPr/>
            </a:lvl3pPr>
            <a:lvl4pPr algn="ctr">
              <a:defRPr/>
            </a:lvl4pPr>
            <a:lvl5pPr algn="ctr">
              <a:defRPr/>
            </a:lvl5pPr>
          </a:lstStyle>
          <a:p>
            <a:pPr lvl="0"/>
            <a:r>
              <a:rPr lang="nl-NL" noProof="0"/>
              <a:t> </a:t>
            </a:r>
          </a:p>
        </p:txBody>
      </p:sp>
      <p:grpSp>
        <p:nvGrpSpPr>
          <p:cNvPr id="59" name="GRID" hidden="1">
            <a:extLst>
              <a:ext uri="{FF2B5EF4-FFF2-40B4-BE49-F238E27FC236}">
                <a16:creationId xmlns:a16="http://schemas.microsoft.com/office/drawing/2014/main" id="{E4C2A759-8F26-4F33-B83B-C40BE60F085F}"/>
              </a:ext>
            </a:extLst>
          </p:cNvPr>
          <p:cNvGrpSpPr/>
          <p:nvPr userDrawn="1"/>
        </p:nvGrpSpPr>
        <p:grpSpPr>
          <a:xfrm>
            <a:off x="0" y="0"/>
            <a:ext cx="12192000" cy="6858000"/>
            <a:chOff x="0" y="0"/>
            <a:chExt cx="12192000" cy="6858000"/>
          </a:xfrm>
          <a:solidFill>
            <a:schemeClr val="tx1">
              <a:alpha val="30000"/>
            </a:schemeClr>
          </a:solidFill>
        </p:grpSpPr>
        <p:sp>
          <p:nvSpPr>
            <p:cNvPr id="60" name="Rechthoek 59">
              <a:extLst>
                <a:ext uri="{FF2B5EF4-FFF2-40B4-BE49-F238E27FC236}">
                  <a16:creationId xmlns:a16="http://schemas.microsoft.com/office/drawing/2014/main" id="{B34F9F53-D2D3-4D8E-A83D-3B954A176349}"/>
                </a:ext>
              </a:extLst>
            </p:cNvPr>
            <p:cNvSpPr/>
            <p:nvPr userDrawn="1"/>
          </p:nvSpPr>
          <p:spPr>
            <a:xfrm>
              <a:off x="0" y="0"/>
              <a:ext cx="12192000" cy="54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866" noProof="0"/>
            </a:p>
          </p:txBody>
        </p:sp>
        <p:sp>
          <p:nvSpPr>
            <p:cNvPr id="61" name="Rechthoek 60">
              <a:extLst>
                <a:ext uri="{FF2B5EF4-FFF2-40B4-BE49-F238E27FC236}">
                  <a16:creationId xmlns:a16="http://schemas.microsoft.com/office/drawing/2014/main" id="{4E03818F-4B22-4B19-A092-A2F8C97EBBC1}"/>
                </a:ext>
              </a:extLst>
            </p:cNvPr>
            <p:cNvSpPr/>
            <p:nvPr userDrawn="1"/>
          </p:nvSpPr>
          <p:spPr>
            <a:xfrm>
              <a:off x="0" y="0"/>
              <a:ext cx="540000"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866" noProof="0"/>
            </a:p>
          </p:txBody>
        </p:sp>
        <p:sp>
          <p:nvSpPr>
            <p:cNvPr id="62" name="Rechthoek 61">
              <a:extLst>
                <a:ext uri="{FF2B5EF4-FFF2-40B4-BE49-F238E27FC236}">
                  <a16:creationId xmlns:a16="http://schemas.microsoft.com/office/drawing/2014/main" id="{D8D3F0EC-420E-48DC-AFD1-32B337B33BEA}"/>
                </a:ext>
              </a:extLst>
            </p:cNvPr>
            <p:cNvSpPr/>
            <p:nvPr userDrawn="1"/>
          </p:nvSpPr>
          <p:spPr>
            <a:xfrm>
              <a:off x="11652000" y="0"/>
              <a:ext cx="540000"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866" noProof="0"/>
            </a:p>
          </p:txBody>
        </p:sp>
        <p:sp>
          <p:nvSpPr>
            <p:cNvPr id="63" name="Rechthoek 62">
              <a:extLst>
                <a:ext uri="{FF2B5EF4-FFF2-40B4-BE49-F238E27FC236}">
                  <a16:creationId xmlns:a16="http://schemas.microsoft.com/office/drawing/2014/main" id="{0571A95A-D1C2-4221-94DA-22CEB80F9B52}"/>
                </a:ext>
              </a:extLst>
            </p:cNvPr>
            <p:cNvSpPr/>
            <p:nvPr userDrawn="1"/>
          </p:nvSpPr>
          <p:spPr>
            <a:xfrm>
              <a:off x="0" y="1099111"/>
              <a:ext cx="12192000" cy="36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866" noProof="0"/>
            </a:p>
          </p:txBody>
        </p:sp>
        <p:sp>
          <p:nvSpPr>
            <p:cNvPr id="64" name="Rechthoek 63">
              <a:extLst>
                <a:ext uri="{FF2B5EF4-FFF2-40B4-BE49-F238E27FC236}">
                  <a16:creationId xmlns:a16="http://schemas.microsoft.com/office/drawing/2014/main" id="{3AA57B5A-A3CF-4D53-BDDF-A09CD9FC28B8}"/>
                </a:ext>
              </a:extLst>
            </p:cNvPr>
            <p:cNvSpPr/>
            <p:nvPr userDrawn="1"/>
          </p:nvSpPr>
          <p:spPr>
            <a:xfrm>
              <a:off x="0" y="6678000"/>
              <a:ext cx="12192000" cy="18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866" noProof="0"/>
            </a:p>
          </p:txBody>
        </p:sp>
        <p:sp>
          <p:nvSpPr>
            <p:cNvPr id="65" name="Rechthoek 64">
              <a:extLst>
                <a:ext uri="{FF2B5EF4-FFF2-40B4-BE49-F238E27FC236}">
                  <a16:creationId xmlns:a16="http://schemas.microsoft.com/office/drawing/2014/main" id="{45BE349D-76A4-4C5E-8712-6532587820F9}"/>
                </a:ext>
              </a:extLst>
            </p:cNvPr>
            <p:cNvSpPr/>
            <p:nvPr userDrawn="1"/>
          </p:nvSpPr>
          <p:spPr>
            <a:xfrm>
              <a:off x="0" y="6426000"/>
              <a:ext cx="12192000" cy="36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866" noProof="0"/>
            </a:p>
          </p:txBody>
        </p:sp>
        <p:sp>
          <p:nvSpPr>
            <p:cNvPr id="68" name="Rechthoek 67">
              <a:extLst>
                <a:ext uri="{FF2B5EF4-FFF2-40B4-BE49-F238E27FC236}">
                  <a16:creationId xmlns:a16="http://schemas.microsoft.com/office/drawing/2014/main" id="{1F721CCE-28AF-4770-A966-48719EA5DD36}"/>
                </a:ext>
              </a:extLst>
            </p:cNvPr>
            <p:cNvSpPr/>
            <p:nvPr userDrawn="1"/>
          </p:nvSpPr>
          <p:spPr>
            <a:xfrm>
              <a:off x="12024980" y="0"/>
              <a:ext cx="167020"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866" noProof="0"/>
            </a:p>
          </p:txBody>
        </p:sp>
        <p:sp>
          <p:nvSpPr>
            <p:cNvPr id="69" name="Rechthoek 68">
              <a:extLst>
                <a:ext uri="{FF2B5EF4-FFF2-40B4-BE49-F238E27FC236}">
                  <a16:creationId xmlns:a16="http://schemas.microsoft.com/office/drawing/2014/main" id="{652CC678-784F-447B-B4D7-B10F5335906A}"/>
                </a:ext>
              </a:extLst>
            </p:cNvPr>
            <p:cNvSpPr/>
            <p:nvPr userDrawn="1"/>
          </p:nvSpPr>
          <p:spPr>
            <a:xfrm>
              <a:off x="0" y="0"/>
              <a:ext cx="167020"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866" noProof="0"/>
            </a:p>
          </p:txBody>
        </p:sp>
        <p:sp>
          <p:nvSpPr>
            <p:cNvPr id="70" name="Rechthoek 69">
              <a:extLst>
                <a:ext uri="{FF2B5EF4-FFF2-40B4-BE49-F238E27FC236}">
                  <a16:creationId xmlns:a16="http://schemas.microsoft.com/office/drawing/2014/main" id="{D5BC6CEE-7574-4A92-92B5-AD22648B1A96}"/>
                </a:ext>
              </a:extLst>
            </p:cNvPr>
            <p:cNvSpPr/>
            <p:nvPr userDrawn="1"/>
          </p:nvSpPr>
          <p:spPr>
            <a:xfrm>
              <a:off x="0" y="4972421"/>
              <a:ext cx="12192000" cy="36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866" noProof="0"/>
            </a:p>
          </p:txBody>
        </p:sp>
      </p:grpSp>
      <p:grpSp>
        <p:nvGrpSpPr>
          <p:cNvPr id="76" name="Instructie">
            <a:extLst>
              <a:ext uri="{FF2B5EF4-FFF2-40B4-BE49-F238E27FC236}">
                <a16:creationId xmlns:a16="http://schemas.microsoft.com/office/drawing/2014/main" id="{A7C5DCED-18A8-4BCA-88A6-26A48943BA7B}"/>
              </a:ext>
            </a:extLst>
          </p:cNvPr>
          <p:cNvGrpSpPr/>
          <p:nvPr userDrawn="1"/>
        </p:nvGrpSpPr>
        <p:grpSpPr>
          <a:xfrm>
            <a:off x="12391601" y="1"/>
            <a:ext cx="3183678" cy="3883011"/>
            <a:chOff x="12391601" y="0"/>
            <a:chExt cx="3183678" cy="3883011"/>
          </a:xfrm>
        </p:grpSpPr>
        <p:grpSp>
          <p:nvGrpSpPr>
            <p:cNvPr id="80" name="Groep 79">
              <a:extLst>
                <a:ext uri="{FF2B5EF4-FFF2-40B4-BE49-F238E27FC236}">
                  <a16:creationId xmlns:a16="http://schemas.microsoft.com/office/drawing/2014/main" id="{B2FD0359-C487-4235-8B0B-4F8441D51C3E}"/>
                </a:ext>
              </a:extLst>
            </p:cNvPr>
            <p:cNvGrpSpPr/>
            <p:nvPr userDrawn="1"/>
          </p:nvGrpSpPr>
          <p:grpSpPr>
            <a:xfrm>
              <a:off x="12757282" y="3100116"/>
              <a:ext cx="1499406" cy="678267"/>
              <a:chOff x="12757283" y="3120781"/>
              <a:chExt cx="1499406" cy="678267"/>
            </a:xfrm>
          </p:grpSpPr>
          <p:sp>
            <p:nvSpPr>
              <p:cNvPr id="103" name="Rechthoek 102">
                <a:extLst>
                  <a:ext uri="{FF2B5EF4-FFF2-40B4-BE49-F238E27FC236}">
                    <a16:creationId xmlns:a16="http://schemas.microsoft.com/office/drawing/2014/main" id="{30339959-42BF-44BD-9B32-446D1EDF5D55}"/>
                  </a:ext>
                </a:extLst>
              </p:cNvPr>
              <p:cNvSpPr/>
              <p:nvPr userDrawn="1"/>
            </p:nvSpPr>
            <p:spPr>
              <a:xfrm>
                <a:off x="12757283" y="3120781"/>
                <a:ext cx="1499406" cy="580946"/>
              </a:xfrm>
              <a:prstGeom prst="rect">
                <a:avLst/>
              </a:prstGeom>
              <a:solidFill>
                <a:schemeClr val="bg1"/>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nl-NL" sz="800" b="0" noProof="0">
                  <a:solidFill>
                    <a:schemeClr val="tx1"/>
                  </a:solidFill>
                  <a:latin typeface="Arial" panose="020B0604020202020204" pitchFamily="34" charset="0"/>
                  <a:cs typeface="Arial" panose="020B0604020202020204" pitchFamily="34" charset="0"/>
                </a:endParaRPr>
              </a:p>
            </p:txBody>
          </p:sp>
          <p:sp>
            <p:nvSpPr>
              <p:cNvPr id="104" name="Rechthoek 103">
                <a:extLst>
                  <a:ext uri="{FF2B5EF4-FFF2-40B4-BE49-F238E27FC236}">
                    <a16:creationId xmlns:a16="http://schemas.microsoft.com/office/drawing/2014/main" id="{5B4BA334-5B96-4122-A9DE-CC3D57E9B95C}"/>
                  </a:ext>
                </a:extLst>
              </p:cNvPr>
              <p:cNvSpPr/>
              <p:nvPr userDrawn="1"/>
            </p:nvSpPr>
            <p:spPr>
              <a:xfrm>
                <a:off x="12761843" y="3432170"/>
                <a:ext cx="1478943" cy="257235"/>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sp>
            <p:nvSpPr>
              <p:cNvPr id="105" name="Tekstvak 104">
                <a:extLst>
                  <a:ext uri="{FF2B5EF4-FFF2-40B4-BE49-F238E27FC236}">
                    <a16:creationId xmlns:a16="http://schemas.microsoft.com/office/drawing/2014/main" id="{7F6D4F7E-978D-4740-9136-0C46F575BEFB}"/>
                  </a:ext>
                </a:extLst>
              </p:cNvPr>
              <p:cNvSpPr txBox="1"/>
              <p:nvPr userDrawn="1"/>
            </p:nvSpPr>
            <p:spPr>
              <a:xfrm>
                <a:off x="12997648" y="3159891"/>
                <a:ext cx="957818" cy="203133"/>
              </a:xfrm>
              <a:prstGeom prst="rect">
                <a:avLst/>
              </a:prstGeom>
              <a:noFill/>
            </p:spPr>
            <p:txBody>
              <a:bodyPr wrap="square" rtlCol="0">
                <a:spAutoFit/>
              </a:bodyPr>
              <a:lstStyle/>
              <a:p>
                <a:pPr marL="0" algn="l" defTabSz="1217147" rtl="0" eaLnBrk="1" latinLnBrk="0" hangingPunct="1">
                  <a:lnSpc>
                    <a:spcPct val="90000"/>
                  </a:lnSpc>
                  <a:spcBef>
                    <a:spcPts val="600"/>
                  </a:spcBef>
                  <a:spcAft>
                    <a:spcPts val="600"/>
                  </a:spcAft>
                </a:pPr>
                <a:r>
                  <a:rPr lang="nl-NL" sz="800" b="0" kern="1200" noProof="0">
                    <a:solidFill>
                      <a:schemeClr val="tx1"/>
                    </a:solidFill>
                    <a:latin typeface="Arial" panose="020B0604020202020204" pitchFamily="34" charset="0"/>
                    <a:ea typeface="+mn-ea"/>
                    <a:cs typeface="Arial" panose="020B0604020202020204" pitchFamily="34" charset="0"/>
                  </a:rPr>
                  <a:t>Naar voorgrond</a:t>
                </a:r>
              </a:p>
            </p:txBody>
          </p:sp>
          <p:sp>
            <p:nvSpPr>
              <p:cNvPr id="106" name="Tekstvak 105">
                <a:extLst>
                  <a:ext uri="{FF2B5EF4-FFF2-40B4-BE49-F238E27FC236}">
                    <a16:creationId xmlns:a16="http://schemas.microsoft.com/office/drawing/2014/main" id="{34A034C6-50DE-4BFE-952B-32B7F38C7FA3}"/>
                  </a:ext>
                </a:extLst>
              </p:cNvPr>
              <p:cNvSpPr txBox="1"/>
              <p:nvPr userDrawn="1"/>
            </p:nvSpPr>
            <p:spPr>
              <a:xfrm>
                <a:off x="12984219" y="3481017"/>
                <a:ext cx="1165564" cy="203133"/>
              </a:xfrm>
              <a:prstGeom prst="rect">
                <a:avLst/>
              </a:prstGeom>
              <a:noFill/>
            </p:spPr>
            <p:txBody>
              <a:bodyPr wrap="square" rtlCol="0">
                <a:spAutoFit/>
              </a:bodyPr>
              <a:lstStyle/>
              <a:p>
                <a:pPr marL="0" algn="l" defTabSz="1217147" rtl="0" eaLnBrk="1" latinLnBrk="0" hangingPunct="1">
                  <a:lnSpc>
                    <a:spcPct val="90000"/>
                  </a:lnSpc>
                  <a:spcBef>
                    <a:spcPts val="600"/>
                  </a:spcBef>
                  <a:spcAft>
                    <a:spcPts val="600"/>
                  </a:spcAft>
                </a:pPr>
                <a:r>
                  <a:rPr lang="nl-NL" sz="800" b="0" kern="1200" noProof="0">
                    <a:solidFill>
                      <a:schemeClr val="tx1"/>
                    </a:solidFill>
                    <a:latin typeface="Arial" panose="020B0604020202020204" pitchFamily="34" charset="0"/>
                    <a:ea typeface="+mn-ea"/>
                    <a:cs typeface="Arial" panose="020B0604020202020204" pitchFamily="34" charset="0"/>
                  </a:rPr>
                  <a:t>Naar achtergrond</a:t>
                </a:r>
              </a:p>
            </p:txBody>
          </p:sp>
          <p:pic>
            <p:nvPicPr>
              <p:cNvPr id="107" name="Picture 3">
                <a:extLst>
                  <a:ext uri="{FF2B5EF4-FFF2-40B4-BE49-F238E27FC236}">
                    <a16:creationId xmlns:a16="http://schemas.microsoft.com/office/drawing/2014/main" id="{F0977799-6EC4-45FE-BFE7-98A224CBF11A}"/>
                  </a:ext>
                </a:extLst>
              </p:cNvPr>
              <p:cNvPicPr>
                <a:picLocks noChangeAspect="1" noChangeArrowheads="1"/>
              </p:cNvPicPr>
              <p:nvPr userDrawn="1"/>
            </p:nvPicPr>
            <p:blipFill>
              <a:blip r:embed="rId3" cstate="email">
                <a:extLst>
                  <a:ext uri="{28A0092B-C50C-407E-A947-70E740481C1C}">
                    <a14:useLocalDpi xmlns:a14="http://schemas.microsoft.com/office/drawing/2010/main"/>
                  </a:ext>
                </a:extLst>
              </a:blip>
              <a:srcRect/>
              <a:stretch>
                <a:fillRect/>
              </a:stretch>
            </p:blipFill>
            <p:spPr bwMode="auto">
              <a:xfrm>
                <a:off x="13938926" y="3567717"/>
                <a:ext cx="143086" cy="231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8" name="Gelijkbenige driehoek 107">
                <a:extLst>
                  <a:ext uri="{FF2B5EF4-FFF2-40B4-BE49-F238E27FC236}">
                    <a16:creationId xmlns:a16="http://schemas.microsoft.com/office/drawing/2014/main" id="{7D08ACEE-7813-4912-B1B0-96C65D6A4642}"/>
                  </a:ext>
                </a:extLst>
              </p:cNvPr>
              <p:cNvSpPr/>
              <p:nvPr userDrawn="1"/>
            </p:nvSpPr>
            <p:spPr>
              <a:xfrm rot="5400000">
                <a:off x="14094210" y="3548999"/>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grpSp>
            <p:nvGrpSpPr>
              <p:cNvPr id="109" name="Groep 108">
                <a:extLst>
                  <a:ext uri="{FF2B5EF4-FFF2-40B4-BE49-F238E27FC236}">
                    <a16:creationId xmlns:a16="http://schemas.microsoft.com/office/drawing/2014/main" id="{9242D21B-8D47-4460-BFC3-999A110474CC}"/>
                  </a:ext>
                </a:extLst>
              </p:cNvPr>
              <p:cNvGrpSpPr/>
              <p:nvPr userDrawn="1"/>
            </p:nvGrpSpPr>
            <p:grpSpPr>
              <a:xfrm>
                <a:off x="12822311" y="3178534"/>
                <a:ext cx="182309" cy="163794"/>
                <a:chOff x="12832541" y="3162395"/>
                <a:chExt cx="219532" cy="197236"/>
              </a:xfrm>
            </p:grpSpPr>
            <p:sp>
              <p:nvSpPr>
                <p:cNvPr id="114" name="Rechthoek 113">
                  <a:extLst>
                    <a:ext uri="{FF2B5EF4-FFF2-40B4-BE49-F238E27FC236}">
                      <a16:creationId xmlns:a16="http://schemas.microsoft.com/office/drawing/2014/main" id="{D236EB61-5263-4D5F-8FD7-9E9F2B1BCBEC}"/>
                    </a:ext>
                  </a:extLst>
                </p:cNvPr>
                <p:cNvSpPr/>
                <p:nvPr userDrawn="1"/>
              </p:nvSpPr>
              <p:spPr>
                <a:xfrm>
                  <a:off x="12832541" y="3162395"/>
                  <a:ext cx="81487" cy="81487"/>
                </a:xfrm>
                <a:prstGeom prst="rect">
                  <a:avLst/>
                </a:prstGeom>
                <a:solidFill>
                  <a:schemeClr val="bg1"/>
                </a:solidFill>
                <a:ln w="12700">
                  <a:solidFill>
                    <a:srgbClr val="8484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399" noProof="0"/>
                </a:p>
              </p:txBody>
            </p:sp>
            <p:sp>
              <p:nvSpPr>
                <p:cNvPr id="115" name="Rechthoek 114">
                  <a:extLst>
                    <a:ext uri="{FF2B5EF4-FFF2-40B4-BE49-F238E27FC236}">
                      <a16:creationId xmlns:a16="http://schemas.microsoft.com/office/drawing/2014/main" id="{7BCC57FF-07F3-44A6-BDDA-18FF86611859}"/>
                    </a:ext>
                  </a:extLst>
                </p:cNvPr>
                <p:cNvSpPr/>
                <p:nvPr userDrawn="1"/>
              </p:nvSpPr>
              <p:spPr>
                <a:xfrm>
                  <a:off x="12970586" y="3278144"/>
                  <a:ext cx="81487" cy="81487"/>
                </a:xfrm>
                <a:prstGeom prst="rect">
                  <a:avLst/>
                </a:prstGeom>
                <a:solidFill>
                  <a:schemeClr val="bg1"/>
                </a:solidFill>
                <a:ln w="12700">
                  <a:solidFill>
                    <a:srgbClr val="8484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399" noProof="0"/>
                </a:p>
              </p:txBody>
            </p:sp>
            <p:sp>
              <p:nvSpPr>
                <p:cNvPr id="116" name="Rechthoek 115">
                  <a:extLst>
                    <a:ext uri="{FF2B5EF4-FFF2-40B4-BE49-F238E27FC236}">
                      <a16:creationId xmlns:a16="http://schemas.microsoft.com/office/drawing/2014/main" id="{E5D57E57-89A7-4E8E-8268-3046F6A94D44}"/>
                    </a:ext>
                  </a:extLst>
                </p:cNvPr>
                <p:cNvSpPr/>
                <p:nvPr userDrawn="1"/>
              </p:nvSpPr>
              <p:spPr>
                <a:xfrm>
                  <a:off x="12873284" y="3191991"/>
                  <a:ext cx="138045" cy="138044"/>
                </a:xfrm>
                <a:prstGeom prst="rect">
                  <a:avLst/>
                </a:prstGeom>
                <a:solidFill>
                  <a:srgbClr val="EABE76"/>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399" noProof="0"/>
                </a:p>
              </p:txBody>
            </p:sp>
          </p:grpSp>
          <p:grpSp>
            <p:nvGrpSpPr>
              <p:cNvPr id="110" name="Groep 109">
                <a:extLst>
                  <a:ext uri="{FF2B5EF4-FFF2-40B4-BE49-F238E27FC236}">
                    <a16:creationId xmlns:a16="http://schemas.microsoft.com/office/drawing/2014/main" id="{CE64DD25-4A21-48E9-BA5B-742A72C00E87}"/>
                  </a:ext>
                </a:extLst>
              </p:cNvPr>
              <p:cNvGrpSpPr/>
              <p:nvPr userDrawn="1"/>
            </p:nvGrpSpPr>
            <p:grpSpPr>
              <a:xfrm>
                <a:off x="12822311" y="3480352"/>
                <a:ext cx="182309" cy="163794"/>
                <a:chOff x="12832541" y="3162395"/>
                <a:chExt cx="219532" cy="197236"/>
              </a:xfrm>
            </p:grpSpPr>
            <p:sp>
              <p:nvSpPr>
                <p:cNvPr id="111" name="Rechthoek 110">
                  <a:extLst>
                    <a:ext uri="{FF2B5EF4-FFF2-40B4-BE49-F238E27FC236}">
                      <a16:creationId xmlns:a16="http://schemas.microsoft.com/office/drawing/2014/main" id="{D9A03206-EC98-4032-A2BA-F307061D1DA9}"/>
                    </a:ext>
                  </a:extLst>
                </p:cNvPr>
                <p:cNvSpPr/>
                <p:nvPr userDrawn="1"/>
              </p:nvSpPr>
              <p:spPr>
                <a:xfrm>
                  <a:off x="12873284" y="3191991"/>
                  <a:ext cx="138045" cy="138044"/>
                </a:xfrm>
                <a:prstGeom prst="rect">
                  <a:avLst/>
                </a:prstGeom>
                <a:solidFill>
                  <a:srgbClr val="EABE76"/>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399" noProof="0"/>
                </a:p>
              </p:txBody>
            </p:sp>
            <p:sp>
              <p:nvSpPr>
                <p:cNvPr id="112" name="Rechthoek 111">
                  <a:extLst>
                    <a:ext uri="{FF2B5EF4-FFF2-40B4-BE49-F238E27FC236}">
                      <a16:creationId xmlns:a16="http://schemas.microsoft.com/office/drawing/2014/main" id="{5B162F1D-7353-4CE6-A1B0-E1E071915FC0}"/>
                    </a:ext>
                  </a:extLst>
                </p:cNvPr>
                <p:cNvSpPr/>
                <p:nvPr userDrawn="1"/>
              </p:nvSpPr>
              <p:spPr>
                <a:xfrm>
                  <a:off x="12832541" y="3162395"/>
                  <a:ext cx="81487" cy="81487"/>
                </a:xfrm>
                <a:prstGeom prst="rect">
                  <a:avLst/>
                </a:prstGeom>
                <a:solidFill>
                  <a:schemeClr val="bg1"/>
                </a:solidFill>
                <a:ln w="12700">
                  <a:solidFill>
                    <a:srgbClr val="8484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399" noProof="0"/>
                </a:p>
              </p:txBody>
            </p:sp>
            <p:sp>
              <p:nvSpPr>
                <p:cNvPr id="113" name="Rechthoek 112">
                  <a:extLst>
                    <a:ext uri="{FF2B5EF4-FFF2-40B4-BE49-F238E27FC236}">
                      <a16:creationId xmlns:a16="http://schemas.microsoft.com/office/drawing/2014/main" id="{91B8FD5F-CC8C-47E1-BC4E-423EEBCCD7AC}"/>
                    </a:ext>
                  </a:extLst>
                </p:cNvPr>
                <p:cNvSpPr/>
                <p:nvPr userDrawn="1"/>
              </p:nvSpPr>
              <p:spPr>
                <a:xfrm>
                  <a:off x="12970586" y="3278144"/>
                  <a:ext cx="81487" cy="81487"/>
                </a:xfrm>
                <a:prstGeom prst="rect">
                  <a:avLst/>
                </a:prstGeom>
                <a:solidFill>
                  <a:schemeClr val="bg1"/>
                </a:solidFill>
                <a:ln w="12700">
                  <a:solidFill>
                    <a:srgbClr val="8484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399" noProof="0"/>
                </a:p>
              </p:txBody>
            </p:sp>
          </p:grpSp>
        </p:grpSp>
        <p:sp>
          <p:nvSpPr>
            <p:cNvPr id="81" name="Rechthoek 80">
              <a:extLst>
                <a:ext uri="{FF2B5EF4-FFF2-40B4-BE49-F238E27FC236}">
                  <a16:creationId xmlns:a16="http://schemas.microsoft.com/office/drawing/2014/main" id="{00B59C7E-193F-4D0B-A955-FCD17B9AABE1}"/>
                </a:ext>
              </a:extLst>
            </p:cNvPr>
            <p:cNvSpPr/>
            <p:nvPr userDrawn="1"/>
          </p:nvSpPr>
          <p:spPr>
            <a:xfrm>
              <a:off x="12397262" y="0"/>
              <a:ext cx="3178016" cy="191611"/>
            </a:xfrm>
            <a:prstGeom prst="rect">
              <a:avLst/>
            </a:prstGeom>
            <a:noFill/>
            <a:ln w="25400" cap="flat" cmpd="sng" algn="ctr">
              <a:noFill/>
              <a:prstDash val="solid"/>
            </a:ln>
            <a:effectLst/>
          </p:spPr>
          <p:txBody>
            <a:bodyPr lIns="0" tIns="0" rIns="0" bIns="0" rtlCol="0" anchor="ctr"/>
            <a:lstStyle/>
            <a:p>
              <a:pPr marL="0" marR="0" lvl="0" indent="0" defTabSz="914126" eaLnBrk="1" fontAlgn="auto" latinLnBrk="0" hangingPunct="1">
                <a:lnSpc>
                  <a:spcPct val="80000"/>
                </a:lnSpc>
                <a:spcBef>
                  <a:spcPts val="0"/>
                </a:spcBef>
                <a:spcAft>
                  <a:spcPts val="0"/>
                </a:spcAft>
                <a:buClrTx/>
                <a:buSzTx/>
                <a:buFontTx/>
                <a:buNone/>
                <a:tabLst/>
                <a:defRPr/>
              </a:pPr>
              <a:r>
                <a:rPr kumimoji="0" lang="nl-NL" sz="1400" b="1" i="0" u="none" strike="noStrike" kern="0" cap="all" spc="0" normalizeH="0" baseline="0" noProof="0">
                  <a:ln>
                    <a:noFill/>
                  </a:ln>
                  <a:solidFill>
                    <a:schemeClr val="bg1">
                      <a:lumMod val="50000"/>
                    </a:schemeClr>
                  </a:solidFill>
                  <a:effectLst/>
                  <a:uLnTx/>
                  <a:uFillTx/>
                  <a:latin typeface="+mj-lt"/>
                  <a:cs typeface="Segoe UI Light" panose="020B0502040204020203" pitchFamily="34" charset="0"/>
                </a:rPr>
                <a:t>Afbeelding invoegen/veranderen</a:t>
              </a:r>
            </a:p>
          </p:txBody>
        </p:sp>
        <p:sp>
          <p:nvSpPr>
            <p:cNvPr id="82" name="Ovaal 81">
              <a:extLst>
                <a:ext uri="{FF2B5EF4-FFF2-40B4-BE49-F238E27FC236}">
                  <a16:creationId xmlns:a16="http://schemas.microsoft.com/office/drawing/2014/main" id="{C88F2BFE-1EBD-4088-8F39-6534E79E23A9}"/>
                </a:ext>
              </a:extLst>
            </p:cNvPr>
            <p:cNvSpPr/>
            <p:nvPr userDrawn="1"/>
          </p:nvSpPr>
          <p:spPr>
            <a:xfrm>
              <a:off x="12391601" y="366490"/>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126"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1</a:t>
              </a:r>
            </a:p>
          </p:txBody>
        </p:sp>
        <p:cxnSp>
          <p:nvCxnSpPr>
            <p:cNvPr id="83" name="Rechte verbindingslijn 82">
              <a:extLst>
                <a:ext uri="{FF2B5EF4-FFF2-40B4-BE49-F238E27FC236}">
                  <a16:creationId xmlns:a16="http://schemas.microsoft.com/office/drawing/2014/main" id="{76CB2299-2B62-4F43-BA2C-96DCFFE8C528}"/>
                </a:ext>
              </a:extLst>
            </p:cNvPr>
            <p:cNvCxnSpPr>
              <a:cxnSpLocks/>
            </p:cNvCxnSpPr>
            <p:nvPr userDrawn="1"/>
          </p:nvCxnSpPr>
          <p:spPr>
            <a:xfrm>
              <a:off x="12397261" y="241635"/>
              <a:ext cx="3178017" cy="0"/>
            </a:xfrm>
            <a:prstGeom prst="line">
              <a:avLst/>
            </a:prstGeom>
            <a:noFill/>
            <a:ln w="3175" cap="flat" cmpd="sng" algn="ctr">
              <a:solidFill>
                <a:schemeClr val="bg1">
                  <a:lumMod val="50000"/>
                </a:schemeClr>
              </a:solidFill>
              <a:prstDash val="solid"/>
            </a:ln>
            <a:effectLst/>
          </p:spPr>
        </p:cxnSp>
        <p:cxnSp>
          <p:nvCxnSpPr>
            <p:cNvPr id="84" name="Rechte verbindingslijn 83">
              <a:extLst>
                <a:ext uri="{FF2B5EF4-FFF2-40B4-BE49-F238E27FC236}">
                  <a16:creationId xmlns:a16="http://schemas.microsoft.com/office/drawing/2014/main" id="{057D3894-88C4-4C83-8F87-599712FFABDE}"/>
                </a:ext>
              </a:extLst>
            </p:cNvPr>
            <p:cNvCxnSpPr>
              <a:cxnSpLocks/>
            </p:cNvCxnSpPr>
            <p:nvPr userDrawn="1"/>
          </p:nvCxnSpPr>
          <p:spPr>
            <a:xfrm>
              <a:off x="12397261" y="1577933"/>
              <a:ext cx="3178017" cy="0"/>
            </a:xfrm>
            <a:prstGeom prst="line">
              <a:avLst/>
            </a:prstGeom>
            <a:noFill/>
            <a:ln w="3175" cap="flat" cmpd="sng" algn="ctr">
              <a:solidFill>
                <a:schemeClr val="bg1">
                  <a:lumMod val="50000"/>
                </a:schemeClr>
              </a:solidFill>
              <a:prstDash val="solid"/>
            </a:ln>
            <a:effectLst/>
          </p:spPr>
        </p:cxnSp>
        <p:sp>
          <p:nvSpPr>
            <p:cNvPr id="85" name="Rechthoek 84">
              <a:extLst>
                <a:ext uri="{FF2B5EF4-FFF2-40B4-BE49-F238E27FC236}">
                  <a16:creationId xmlns:a16="http://schemas.microsoft.com/office/drawing/2014/main" id="{1495C823-2C18-4951-B86A-749D9631FEFE}"/>
                </a:ext>
              </a:extLst>
            </p:cNvPr>
            <p:cNvSpPr/>
            <p:nvPr userDrawn="1"/>
          </p:nvSpPr>
          <p:spPr>
            <a:xfrm>
              <a:off x="12757282" y="432552"/>
              <a:ext cx="2817995" cy="595423"/>
            </a:xfrm>
            <a:prstGeom prst="rect">
              <a:avLst/>
            </a:prstGeom>
            <a:noFill/>
            <a:ln w="25400" cap="flat" cmpd="sng" algn="ctr">
              <a:noFill/>
              <a:prstDash val="solid"/>
            </a:ln>
            <a:effectLst/>
          </p:spPr>
          <p:txBody>
            <a:bodyPr lIns="0" tIns="0" rIns="0" bIns="0" rtlCol="0" anchor="t"/>
            <a:lstStyle/>
            <a:p>
              <a:pPr marL="0" marR="0" lvl="0" indent="0" defTabSz="914126" eaLnBrk="1" fontAlgn="auto" latinLnBrk="0" hangingPunct="1">
                <a:lnSpc>
                  <a:spcPct val="90000"/>
                </a:lnSpc>
                <a:spcBef>
                  <a:spcPts val="600"/>
                </a:spcBef>
                <a:spcAft>
                  <a:spcPts val="600"/>
                </a:spcAft>
                <a:buClr>
                  <a:schemeClr val="accent1"/>
                </a:buClr>
                <a:buSzTx/>
                <a:buFont typeface="Arial" panose="020B0604020202020204" pitchFamily="34" charset="0"/>
                <a:buNone/>
                <a:tabLst/>
                <a:defRPr/>
              </a:pP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Wanneer nodig, verwijder de bestaande afbeelding d.m.v. de </a:t>
              </a:r>
              <a:r>
                <a:rPr kumimoji="0" lang="nl-NL" sz="1100" b="1" i="0" u="none" strike="noStrike" kern="0" cap="none" spc="0" normalizeH="0" baseline="0" noProof="0">
                  <a:ln>
                    <a:noFill/>
                  </a:ln>
                  <a:solidFill>
                    <a:srgbClr val="000000"/>
                  </a:solidFill>
                  <a:effectLst/>
                  <a:uLnTx/>
                  <a:uFillTx/>
                  <a:latin typeface="+mn-lt"/>
                  <a:cs typeface="Segoe UI Light" panose="020B0502040204020203" pitchFamily="34" charset="0"/>
                </a:rPr>
                <a:t>‘Delete’-knop</a:t>
              </a: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 Klik op het pictogram om een nieuwe afbeelding in te voegen. </a:t>
              </a:r>
              <a:r>
                <a:rPr kumimoji="0" lang="nl-NL" sz="1100" b="0" i="1" u="none" strike="noStrike" kern="0" cap="none" spc="0" normalizeH="0" baseline="0" noProof="0">
                  <a:ln>
                    <a:noFill/>
                  </a:ln>
                  <a:solidFill>
                    <a:srgbClr val="000000"/>
                  </a:solidFill>
                  <a:effectLst/>
                  <a:uLnTx/>
                  <a:uFillTx/>
                  <a:latin typeface="+mn-lt"/>
                  <a:cs typeface="Segoe UI Light" panose="020B0502040204020203" pitchFamily="34" charset="0"/>
                </a:rPr>
                <a:t>(zie onderstaand voorbeeld).</a:t>
              </a:r>
              <a:endPar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endParaRPr>
            </a:p>
          </p:txBody>
        </p:sp>
        <p:cxnSp>
          <p:nvCxnSpPr>
            <p:cNvPr id="86" name="Rechte verbindingslijn 85">
              <a:extLst>
                <a:ext uri="{FF2B5EF4-FFF2-40B4-BE49-F238E27FC236}">
                  <a16:creationId xmlns:a16="http://schemas.microsoft.com/office/drawing/2014/main" id="{E802DE7B-E1F2-4686-87CD-4AF993D27E9E}"/>
                </a:ext>
              </a:extLst>
            </p:cNvPr>
            <p:cNvCxnSpPr>
              <a:cxnSpLocks/>
            </p:cNvCxnSpPr>
            <p:nvPr userDrawn="1"/>
          </p:nvCxnSpPr>
          <p:spPr>
            <a:xfrm>
              <a:off x="12397261" y="3883011"/>
              <a:ext cx="3178017" cy="0"/>
            </a:xfrm>
            <a:prstGeom prst="line">
              <a:avLst/>
            </a:prstGeom>
            <a:noFill/>
            <a:ln w="3175" cap="flat" cmpd="sng" algn="ctr">
              <a:solidFill>
                <a:schemeClr val="bg1">
                  <a:lumMod val="50000"/>
                </a:schemeClr>
              </a:solidFill>
              <a:prstDash val="solid"/>
            </a:ln>
            <a:effectLst/>
          </p:spPr>
        </p:cxnSp>
        <p:sp>
          <p:nvSpPr>
            <p:cNvPr id="87" name="Ovaal 86">
              <a:extLst>
                <a:ext uri="{FF2B5EF4-FFF2-40B4-BE49-F238E27FC236}">
                  <a16:creationId xmlns:a16="http://schemas.microsoft.com/office/drawing/2014/main" id="{26DDAD4D-4022-4A00-8486-8F987CB38474}"/>
                </a:ext>
              </a:extLst>
            </p:cNvPr>
            <p:cNvSpPr/>
            <p:nvPr userDrawn="1"/>
          </p:nvSpPr>
          <p:spPr>
            <a:xfrm>
              <a:off x="12391601" y="1706398"/>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126"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2</a:t>
              </a:r>
            </a:p>
          </p:txBody>
        </p:sp>
        <p:sp>
          <p:nvSpPr>
            <p:cNvPr id="88" name="Rechthoek 87">
              <a:extLst>
                <a:ext uri="{FF2B5EF4-FFF2-40B4-BE49-F238E27FC236}">
                  <a16:creationId xmlns:a16="http://schemas.microsoft.com/office/drawing/2014/main" id="{F057954F-8C77-4E11-9DB0-51F7FA70896A}"/>
                </a:ext>
              </a:extLst>
            </p:cNvPr>
            <p:cNvSpPr/>
            <p:nvPr userDrawn="1"/>
          </p:nvSpPr>
          <p:spPr>
            <a:xfrm>
              <a:off x="12757282" y="1772461"/>
              <a:ext cx="2817995" cy="318048"/>
            </a:xfrm>
            <a:prstGeom prst="rect">
              <a:avLst/>
            </a:prstGeom>
            <a:noFill/>
            <a:ln w="25400" cap="flat" cmpd="sng" algn="ctr">
              <a:noFill/>
              <a:prstDash val="solid"/>
            </a:ln>
            <a:effectLst/>
          </p:spPr>
          <p:txBody>
            <a:bodyPr lIns="0" tIns="0" rIns="0" bIns="0" rtlCol="0" anchor="t"/>
            <a:lstStyle/>
            <a:p>
              <a:pPr marL="0" marR="0" lvl="0" indent="0" defTabSz="914126" eaLnBrk="1" fontAlgn="auto" latinLnBrk="0" hangingPunct="1">
                <a:lnSpc>
                  <a:spcPct val="90000"/>
                </a:lnSpc>
                <a:spcBef>
                  <a:spcPts val="600"/>
                </a:spcBef>
                <a:spcAft>
                  <a:spcPts val="600"/>
                </a:spcAft>
                <a:buClr>
                  <a:schemeClr val="accent1"/>
                </a:buClr>
                <a:buSzTx/>
                <a:buFont typeface="Arial" panose="020B0604020202020204" pitchFamily="34" charset="0"/>
                <a:buNone/>
                <a:tabLst/>
                <a:defRPr/>
              </a:pP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Selecteer de gewenste afbeelding</a:t>
              </a:r>
              <a:b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b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en klik op </a:t>
              </a:r>
              <a:r>
                <a:rPr kumimoji="0" lang="nl-NL" sz="1100" b="1" i="0" u="none" strike="noStrike" kern="0" cap="none" spc="0" normalizeH="0" baseline="0" noProof="0">
                  <a:ln>
                    <a:noFill/>
                  </a:ln>
                  <a:solidFill>
                    <a:srgbClr val="000000"/>
                  </a:solidFill>
                  <a:effectLst/>
                  <a:uLnTx/>
                  <a:uFillTx/>
                  <a:latin typeface="+mn-lt"/>
                  <a:cs typeface="Segoe UI Light" panose="020B0502040204020203" pitchFamily="34" charset="0"/>
                </a:rPr>
                <a:t>‘Invoegen’</a:t>
              </a: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a:t>
              </a:r>
              <a:endParaRPr kumimoji="0" lang="nl-NL" sz="1100" b="1" i="0" u="none" strike="noStrike" kern="0" cap="none" spc="0" normalizeH="0" baseline="0" noProof="0">
                <a:ln>
                  <a:noFill/>
                </a:ln>
                <a:solidFill>
                  <a:srgbClr val="000000"/>
                </a:solidFill>
                <a:effectLst/>
                <a:uLnTx/>
                <a:uFillTx/>
                <a:latin typeface="+mn-lt"/>
                <a:cs typeface="Segoe UI Light" panose="020B0502040204020203" pitchFamily="34" charset="0"/>
              </a:endParaRPr>
            </a:p>
          </p:txBody>
        </p:sp>
        <p:grpSp>
          <p:nvGrpSpPr>
            <p:cNvPr id="89" name="Groep 88">
              <a:extLst>
                <a:ext uri="{FF2B5EF4-FFF2-40B4-BE49-F238E27FC236}">
                  <a16:creationId xmlns:a16="http://schemas.microsoft.com/office/drawing/2014/main" id="{033A4A22-69F6-43DF-99D3-71C402EF6A17}"/>
                </a:ext>
              </a:extLst>
            </p:cNvPr>
            <p:cNvGrpSpPr/>
            <p:nvPr userDrawn="1"/>
          </p:nvGrpSpPr>
          <p:grpSpPr>
            <a:xfrm>
              <a:off x="12757282" y="2184550"/>
              <a:ext cx="825500" cy="209550"/>
              <a:chOff x="13504624" y="2482850"/>
              <a:chExt cx="825500" cy="209550"/>
            </a:xfrm>
          </p:grpSpPr>
          <p:sp>
            <p:nvSpPr>
              <p:cNvPr id="100" name="Rechthoek 99">
                <a:extLst>
                  <a:ext uri="{FF2B5EF4-FFF2-40B4-BE49-F238E27FC236}">
                    <a16:creationId xmlns:a16="http://schemas.microsoft.com/office/drawing/2014/main" id="{EF286B8A-5D47-43BE-8E5D-AD52C28E3121}"/>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800" b="0" noProof="0">
                    <a:solidFill>
                      <a:schemeClr val="tx1"/>
                    </a:solidFill>
                    <a:latin typeface="Arial" panose="020B0604020202020204" pitchFamily="34" charset="0"/>
                    <a:cs typeface="Arial" panose="020B0604020202020204" pitchFamily="34" charset="0"/>
                  </a:rPr>
                  <a:t>Invoegen</a:t>
                </a:r>
              </a:p>
            </p:txBody>
          </p:sp>
          <p:cxnSp>
            <p:nvCxnSpPr>
              <p:cNvPr id="101" name="Rechte verbindingslijn 100">
                <a:extLst>
                  <a:ext uri="{FF2B5EF4-FFF2-40B4-BE49-F238E27FC236}">
                    <a16:creationId xmlns:a16="http://schemas.microsoft.com/office/drawing/2014/main" id="{69C398AB-B347-40EF-9457-D1299C60B646}"/>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102" name="Gelijkbenige driehoek 101">
                <a:extLst>
                  <a:ext uri="{FF2B5EF4-FFF2-40B4-BE49-F238E27FC236}">
                    <a16:creationId xmlns:a16="http://schemas.microsoft.com/office/drawing/2014/main" id="{FF708588-A9DE-4739-8F50-C24064DF259D}"/>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grpSp>
        <p:grpSp>
          <p:nvGrpSpPr>
            <p:cNvPr id="90" name="Groep 89">
              <a:extLst>
                <a:ext uri="{FF2B5EF4-FFF2-40B4-BE49-F238E27FC236}">
                  <a16:creationId xmlns:a16="http://schemas.microsoft.com/office/drawing/2014/main" id="{45EA5EB3-AA32-4BA2-95F3-261E7B7754D6}"/>
                </a:ext>
              </a:extLst>
            </p:cNvPr>
            <p:cNvGrpSpPr/>
            <p:nvPr userDrawn="1"/>
          </p:nvGrpSpPr>
          <p:grpSpPr>
            <a:xfrm>
              <a:off x="12757282" y="1141626"/>
              <a:ext cx="294789" cy="318834"/>
              <a:chOff x="14466489" y="1001522"/>
              <a:chExt cx="290627" cy="314333"/>
            </a:xfrm>
          </p:grpSpPr>
          <p:sp>
            <p:nvSpPr>
              <p:cNvPr id="94" name="Rechthoek 93">
                <a:extLst>
                  <a:ext uri="{FF2B5EF4-FFF2-40B4-BE49-F238E27FC236}">
                    <a16:creationId xmlns:a16="http://schemas.microsoft.com/office/drawing/2014/main" id="{273118CE-989E-42B3-9023-6090BCE5D1D6}"/>
                  </a:ext>
                </a:extLst>
              </p:cNvPr>
              <p:cNvSpPr/>
              <p:nvPr userDrawn="1"/>
            </p:nvSpPr>
            <p:spPr>
              <a:xfrm>
                <a:off x="14466489" y="1001522"/>
                <a:ext cx="257935" cy="254168"/>
              </a:xfrm>
              <a:prstGeom prst="rect">
                <a:avLst/>
              </a:prstGeom>
              <a:solidFill>
                <a:schemeClr val="bg1"/>
              </a:solidFill>
              <a:ln w="12700">
                <a:solidFill>
                  <a:srgbClr val="C0C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Arial" panose="020B0604020202020204" pitchFamily="34" charset="0"/>
                  <a:cs typeface="Arial" panose="020B0604020202020204" pitchFamily="34" charset="0"/>
                </a:endParaRPr>
              </a:p>
            </p:txBody>
          </p:sp>
          <p:sp>
            <p:nvSpPr>
              <p:cNvPr id="95" name="Ovaal 94">
                <a:extLst>
                  <a:ext uri="{FF2B5EF4-FFF2-40B4-BE49-F238E27FC236}">
                    <a16:creationId xmlns:a16="http://schemas.microsoft.com/office/drawing/2014/main" id="{EFF5EAE8-1B89-422E-A5AD-78F52E3348A3}"/>
                  </a:ext>
                </a:extLst>
              </p:cNvPr>
              <p:cNvSpPr/>
              <p:nvPr userDrawn="1"/>
            </p:nvSpPr>
            <p:spPr>
              <a:xfrm>
                <a:off x="14623626" y="1033630"/>
                <a:ext cx="71169" cy="71169"/>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sp>
            <p:nvSpPr>
              <p:cNvPr id="96" name="Vrije vorm: vorm 95">
                <a:extLst>
                  <a:ext uri="{FF2B5EF4-FFF2-40B4-BE49-F238E27FC236}">
                    <a16:creationId xmlns:a16="http://schemas.microsoft.com/office/drawing/2014/main" id="{1941F0BB-D4B4-4BA2-8B19-9BE4186761A5}"/>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sp>
            <p:nvSpPr>
              <p:cNvPr id="97" name="Rechthoek: afgeronde hoeken 96">
                <a:extLst>
                  <a:ext uri="{FF2B5EF4-FFF2-40B4-BE49-F238E27FC236}">
                    <a16:creationId xmlns:a16="http://schemas.microsoft.com/office/drawing/2014/main" id="{D4D148B3-B787-46A7-9F7A-3E7C332CCFF0}"/>
                  </a:ext>
                </a:extLst>
              </p:cNvPr>
              <p:cNvSpPr/>
              <p:nvPr userDrawn="1"/>
            </p:nvSpPr>
            <p:spPr>
              <a:xfrm>
                <a:off x="14601150" y="1145314"/>
                <a:ext cx="155966" cy="116816"/>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Arial" panose="020B0604020202020204" pitchFamily="34" charset="0"/>
                  <a:cs typeface="Arial" panose="020B0604020202020204" pitchFamily="34" charset="0"/>
                </a:endParaRPr>
              </a:p>
            </p:txBody>
          </p:sp>
          <p:cxnSp>
            <p:nvCxnSpPr>
              <p:cNvPr id="98" name="Rechte verbindingslijn 97">
                <a:extLst>
                  <a:ext uri="{FF2B5EF4-FFF2-40B4-BE49-F238E27FC236}">
                    <a16:creationId xmlns:a16="http://schemas.microsoft.com/office/drawing/2014/main" id="{0814D724-37D2-42AA-983F-CBB36268F35A}"/>
                  </a:ext>
                </a:extLst>
              </p:cNvPr>
              <p:cNvCxnSpPr>
                <a:cxnSpLocks/>
              </p:cNvCxnSpPr>
              <p:nvPr userDrawn="1"/>
            </p:nvCxnSpPr>
            <p:spPr>
              <a:xfrm>
                <a:off x="14637490" y="1308665"/>
                <a:ext cx="83286"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99" name="Rechte verbindingslijn 98">
                <a:extLst>
                  <a:ext uri="{FF2B5EF4-FFF2-40B4-BE49-F238E27FC236}">
                    <a16:creationId xmlns:a16="http://schemas.microsoft.com/office/drawing/2014/main" id="{F3A4A562-A36D-49D4-BD61-8826010E2FF8}"/>
                  </a:ext>
                </a:extLst>
              </p:cNvPr>
              <p:cNvCxnSpPr>
                <a:cxnSpLocks/>
                <a:stCxn id="97" idx="2"/>
              </p:cNvCxnSpPr>
              <p:nvPr userDrawn="1"/>
            </p:nvCxnSpPr>
            <p:spPr>
              <a:xfrm flipH="1">
                <a:off x="14678717" y="1262130"/>
                <a:ext cx="416" cy="43573"/>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91" name="Ovaal 90">
              <a:extLst>
                <a:ext uri="{FF2B5EF4-FFF2-40B4-BE49-F238E27FC236}">
                  <a16:creationId xmlns:a16="http://schemas.microsoft.com/office/drawing/2014/main" id="{EA084D35-F4AE-403C-B8A9-EF038E119193}"/>
                </a:ext>
              </a:extLst>
            </p:cNvPr>
            <p:cNvSpPr/>
            <p:nvPr userDrawn="1"/>
          </p:nvSpPr>
          <p:spPr>
            <a:xfrm>
              <a:off x="12391601" y="2617951"/>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126"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3</a:t>
              </a:r>
            </a:p>
          </p:txBody>
        </p:sp>
        <p:sp>
          <p:nvSpPr>
            <p:cNvPr id="92" name="Rechthoek 91">
              <a:extLst>
                <a:ext uri="{FF2B5EF4-FFF2-40B4-BE49-F238E27FC236}">
                  <a16:creationId xmlns:a16="http://schemas.microsoft.com/office/drawing/2014/main" id="{F2A9A87D-41CE-4E32-BB70-B049CD638109}"/>
                </a:ext>
              </a:extLst>
            </p:cNvPr>
            <p:cNvSpPr/>
            <p:nvPr userDrawn="1"/>
          </p:nvSpPr>
          <p:spPr>
            <a:xfrm>
              <a:off x="12757283" y="2684015"/>
              <a:ext cx="2817996" cy="316612"/>
            </a:xfrm>
            <a:prstGeom prst="rect">
              <a:avLst/>
            </a:prstGeom>
            <a:noFill/>
            <a:ln w="25400" cap="flat" cmpd="sng" algn="ctr">
              <a:noFill/>
              <a:prstDash val="solid"/>
            </a:ln>
            <a:effectLst/>
          </p:spPr>
          <p:txBody>
            <a:bodyPr lIns="0" tIns="0" rIns="0" bIns="0" rtlCol="0" anchor="t"/>
            <a:lstStyle/>
            <a:p>
              <a:pPr marL="0" marR="0" lvl="0" indent="0" defTabSz="914126" eaLnBrk="1" fontAlgn="auto" latinLnBrk="0" hangingPunct="1">
                <a:lnSpc>
                  <a:spcPct val="90000"/>
                </a:lnSpc>
                <a:spcBef>
                  <a:spcPts val="600"/>
                </a:spcBef>
                <a:spcAft>
                  <a:spcPts val="600"/>
                </a:spcAft>
                <a:buClr>
                  <a:schemeClr val="accent1"/>
                </a:buClr>
                <a:buSzTx/>
                <a:buFont typeface="Arial" panose="020B0604020202020204" pitchFamily="34" charset="0"/>
                <a:buNone/>
                <a:tabLst/>
                <a:defRPr/>
              </a:pP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Klik met de rechter muisknop op de afbeelding en kies </a:t>
              </a:r>
              <a:r>
                <a:rPr kumimoji="0" lang="nl-NL" sz="1100" b="1" i="0" u="none" strike="noStrike" kern="0" cap="none" spc="0" normalizeH="0" baseline="0" noProof="0">
                  <a:ln>
                    <a:noFill/>
                  </a:ln>
                  <a:solidFill>
                    <a:srgbClr val="000000"/>
                  </a:solidFill>
                  <a:effectLst/>
                  <a:uLnTx/>
                  <a:uFillTx/>
                  <a:latin typeface="+mn-lt"/>
                  <a:cs typeface="Segoe UI Light" panose="020B0502040204020203" pitchFamily="34" charset="0"/>
                </a:rPr>
                <a:t>´Naar achtergrond´</a:t>
              </a: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a:t>
              </a:r>
              <a:endParaRPr kumimoji="0" lang="nl-NL" sz="1100" b="1" i="0" u="none" strike="noStrike" kern="0" cap="none" spc="0" normalizeH="0" baseline="0" noProof="0">
                <a:ln>
                  <a:noFill/>
                </a:ln>
                <a:solidFill>
                  <a:srgbClr val="000000"/>
                </a:solidFill>
                <a:effectLst/>
                <a:uLnTx/>
                <a:uFillTx/>
                <a:latin typeface="+mn-lt"/>
                <a:cs typeface="Segoe UI Light" panose="020B0502040204020203" pitchFamily="34" charset="0"/>
              </a:endParaRPr>
            </a:p>
          </p:txBody>
        </p:sp>
        <p:cxnSp>
          <p:nvCxnSpPr>
            <p:cNvPr id="93" name="Rechte verbindingslijn 92">
              <a:extLst>
                <a:ext uri="{FF2B5EF4-FFF2-40B4-BE49-F238E27FC236}">
                  <a16:creationId xmlns:a16="http://schemas.microsoft.com/office/drawing/2014/main" id="{F9BD3C04-532C-47B1-A6A5-35552C24B529}"/>
                </a:ext>
              </a:extLst>
            </p:cNvPr>
            <p:cNvCxnSpPr>
              <a:cxnSpLocks/>
            </p:cNvCxnSpPr>
            <p:nvPr userDrawn="1"/>
          </p:nvCxnSpPr>
          <p:spPr>
            <a:xfrm>
              <a:off x="12397261" y="2499789"/>
              <a:ext cx="3178017" cy="0"/>
            </a:xfrm>
            <a:prstGeom prst="line">
              <a:avLst/>
            </a:prstGeom>
            <a:noFill/>
            <a:ln w="3175" cap="flat" cmpd="sng" algn="ctr">
              <a:solidFill>
                <a:schemeClr val="bg1">
                  <a:lumMod val="50000"/>
                </a:schemeClr>
              </a:solidFill>
              <a:prstDash val="solid"/>
            </a:ln>
            <a:effectLst/>
          </p:spPr>
        </p:cxnSp>
      </p:grpSp>
    </p:spTree>
    <p:extLst>
      <p:ext uri="{BB962C8B-B14F-4D97-AF65-F5344CB8AC3E}">
        <p14:creationId xmlns:p14="http://schemas.microsoft.com/office/powerpoint/2010/main" val="237730044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750" fill="hold"/>
                                        <p:tgtEl>
                                          <p:spTgt spid="8"/>
                                        </p:tgtEl>
                                        <p:attrNameLst>
                                          <p:attrName>ppt_x</p:attrName>
                                        </p:attrNameLst>
                                      </p:cBhvr>
                                      <p:tavLst>
                                        <p:tav tm="0">
                                          <p:val>
                                            <p:strVal val="#ppt_x"/>
                                          </p:val>
                                        </p:tav>
                                        <p:tav tm="100000">
                                          <p:val>
                                            <p:strVal val="#ppt_x"/>
                                          </p:val>
                                        </p:tav>
                                      </p:tavLst>
                                    </p:anim>
                                    <p:anim calcmode="lin" valueType="num">
                                      <p:cBhvr additive="base">
                                        <p:cTn id="8" dur="75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EKS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AB23073-572C-4F04-B89A-B107AB932F47}"/>
              </a:ext>
            </a:extLst>
          </p:cNvPr>
          <p:cNvSpPr>
            <a:spLocks noGrp="1"/>
          </p:cNvSpPr>
          <p:nvPr>
            <p:ph type="title" hasCustomPrompt="1"/>
          </p:nvPr>
        </p:nvSpPr>
        <p:spPr>
          <a:xfrm>
            <a:off x="540000" y="538835"/>
            <a:ext cx="11112000" cy="301139"/>
          </a:xfrm>
        </p:spPr>
        <p:txBody>
          <a:bodyPr/>
          <a:lstStyle>
            <a:lvl1pPr>
              <a:defRPr/>
            </a:lvl1pPr>
          </a:lstStyle>
          <a:p>
            <a:r>
              <a:rPr lang="nl-NL" noProof="0"/>
              <a:t>Voeg hier een titel in</a:t>
            </a:r>
            <a:endParaRPr lang="nl-NL"/>
          </a:p>
        </p:txBody>
      </p:sp>
      <p:sp>
        <p:nvSpPr>
          <p:cNvPr id="3" name="Tijdelijke aanduiding voor verticale tekst 2">
            <a:extLst>
              <a:ext uri="{FF2B5EF4-FFF2-40B4-BE49-F238E27FC236}">
                <a16:creationId xmlns:a16="http://schemas.microsoft.com/office/drawing/2014/main" id="{7C849E55-A25C-4202-801C-0514342EA9C6}"/>
              </a:ext>
            </a:extLst>
          </p:cNvPr>
          <p:cNvSpPr>
            <a:spLocks noGrp="1"/>
          </p:cNvSpPr>
          <p:nvPr>
            <p:ph type="body" orient="vert" idx="1" hasCustomPrompt="1"/>
          </p:nvPr>
        </p:nvSpPr>
        <p:spPr/>
        <p:txBody>
          <a:bodyPr vert="horz"/>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nl-NL" noProof="0" err="1"/>
              <a:t>Bullet</a:t>
            </a:r>
            <a:endParaRPr lang="nl-NL" noProof="0"/>
          </a:p>
          <a:p>
            <a:pPr lvl="1"/>
            <a:r>
              <a:rPr lang="nl-NL" noProof="0"/>
              <a:t>Sub-</a:t>
            </a:r>
            <a:r>
              <a:rPr lang="nl-NL" noProof="0" err="1"/>
              <a:t>bullet</a:t>
            </a:r>
            <a:r>
              <a:rPr lang="nl-NL" noProof="0"/>
              <a:t> #1</a:t>
            </a:r>
          </a:p>
          <a:p>
            <a:pPr lvl="2"/>
            <a:r>
              <a:rPr lang="nl-NL" noProof="0"/>
              <a:t>Sub-</a:t>
            </a:r>
            <a:r>
              <a:rPr lang="nl-NL" noProof="0" err="1"/>
              <a:t>bullet</a:t>
            </a:r>
            <a:r>
              <a:rPr lang="nl-NL" noProof="0"/>
              <a:t> #2</a:t>
            </a:r>
          </a:p>
          <a:p>
            <a:pPr lvl="3"/>
            <a:r>
              <a:rPr lang="nl-NL" noProof="0"/>
              <a:t>Leestekst</a:t>
            </a:r>
          </a:p>
          <a:p>
            <a:pPr lvl="4"/>
            <a:r>
              <a:rPr lang="nl-NL" noProof="0"/>
              <a:t>Tussenkop</a:t>
            </a:r>
          </a:p>
          <a:p>
            <a:pPr lvl="5"/>
            <a:r>
              <a:rPr lang="nl-NL" noProof="0"/>
              <a:t>Numerieke </a:t>
            </a:r>
            <a:r>
              <a:rPr lang="nl-NL" noProof="0" err="1"/>
              <a:t>bullet</a:t>
            </a:r>
            <a:endParaRPr lang="nl-NL" noProof="0"/>
          </a:p>
          <a:p>
            <a:pPr lvl="6"/>
            <a:r>
              <a:rPr lang="nl-NL" noProof="0"/>
              <a:t>Alfabetische </a:t>
            </a:r>
            <a:r>
              <a:rPr lang="nl-NL" noProof="0" err="1"/>
              <a:t>bullet</a:t>
            </a:r>
            <a:endParaRPr lang="nl-NL" noProof="0"/>
          </a:p>
          <a:p>
            <a:pPr lvl="7"/>
            <a:r>
              <a:rPr lang="nl-NL" noProof="0"/>
              <a:t>Fotobeschrijving</a:t>
            </a:r>
          </a:p>
          <a:p>
            <a:pPr lvl="8"/>
            <a:r>
              <a:rPr lang="nl-NL" noProof="0"/>
              <a:t>Quote tekst</a:t>
            </a:r>
          </a:p>
          <a:p>
            <a:pPr lvl="4"/>
            <a:endParaRPr lang="nl-NL"/>
          </a:p>
        </p:txBody>
      </p:sp>
      <p:sp>
        <p:nvSpPr>
          <p:cNvPr id="4" name="Tijdelijke aanduiding voor datum 3">
            <a:extLst>
              <a:ext uri="{FF2B5EF4-FFF2-40B4-BE49-F238E27FC236}">
                <a16:creationId xmlns:a16="http://schemas.microsoft.com/office/drawing/2014/main" id="{DABA8B2F-5EFD-4A05-8481-248C853EA1DE}"/>
              </a:ext>
            </a:extLst>
          </p:cNvPr>
          <p:cNvSpPr>
            <a:spLocks noGrp="1"/>
          </p:cNvSpPr>
          <p:nvPr>
            <p:ph type="dt" sz="half" idx="10"/>
          </p:nvPr>
        </p:nvSpPr>
        <p:spPr/>
        <p:txBody>
          <a:bodyPr/>
          <a:lstStyle/>
          <a:p>
            <a:fld id="{9D203AB1-76A8-4541-8811-C1B933DEA746}" type="datetime4">
              <a:rPr lang="nl-NL" smtClean="0"/>
              <a:t>24 oktober 2023</a:t>
            </a:fld>
            <a:endParaRPr lang="nl-NL"/>
          </a:p>
        </p:txBody>
      </p:sp>
      <p:sp>
        <p:nvSpPr>
          <p:cNvPr id="5" name="Tijdelijke aanduiding voor voettekst 4">
            <a:extLst>
              <a:ext uri="{FF2B5EF4-FFF2-40B4-BE49-F238E27FC236}">
                <a16:creationId xmlns:a16="http://schemas.microsoft.com/office/drawing/2014/main" id="{7D35606D-4D2E-4F0A-88AD-FA9467155265}"/>
              </a:ext>
            </a:extLst>
          </p:cNvPr>
          <p:cNvSpPr>
            <a:spLocks noGrp="1"/>
          </p:cNvSpPr>
          <p:nvPr>
            <p:ph type="ftr" sz="quarter" idx="11"/>
          </p:nvPr>
        </p:nvSpPr>
        <p:spPr>
          <a:xfrm>
            <a:off x="539999" y="6489321"/>
            <a:ext cx="9478328" cy="224300"/>
          </a:xfrm>
          <a:prstGeom prst="rect">
            <a:avLst/>
          </a:prstGeom>
        </p:spPr>
        <p:txBody>
          <a:bodyPr/>
          <a:lstStyle/>
          <a:p>
            <a:r>
              <a:rPr lang="nl-NL"/>
              <a:t>Voortgangsrapportage Stuurgroep Privacy Deepdive</a:t>
            </a:r>
          </a:p>
        </p:txBody>
      </p:sp>
      <p:sp>
        <p:nvSpPr>
          <p:cNvPr id="6" name="Tijdelijke aanduiding voor dianummer 5">
            <a:extLst>
              <a:ext uri="{FF2B5EF4-FFF2-40B4-BE49-F238E27FC236}">
                <a16:creationId xmlns:a16="http://schemas.microsoft.com/office/drawing/2014/main" id="{A7656491-ADD5-4A7E-BAFA-5FCFF07D6EB0}"/>
              </a:ext>
            </a:extLst>
          </p:cNvPr>
          <p:cNvSpPr>
            <a:spLocks noGrp="1"/>
          </p:cNvSpPr>
          <p:nvPr>
            <p:ph type="sldNum" sz="quarter" idx="12"/>
          </p:nvPr>
        </p:nvSpPr>
        <p:spPr>
          <a:xfrm>
            <a:off x="1" y="6489321"/>
            <a:ext cx="539998" cy="224300"/>
          </a:xfrm>
          <a:prstGeom prst="rect">
            <a:avLst/>
          </a:prstGeom>
        </p:spPr>
        <p:txBody>
          <a:bodyPr/>
          <a:lstStyle/>
          <a:p>
            <a:fld id="{8D374ABD-355D-4B52-8A38-020B3DD5CC75}" type="slidenum">
              <a:rPr lang="nl-NL" smtClean="0"/>
              <a:t>‹#›</a:t>
            </a:fld>
            <a:endParaRPr lang="nl-NL"/>
          </a:p>
        </p:txBody>
      </p:sp>
      <p:sp>
        <p:nvSpPr>
          <p:cNvPr id="7" name="Tijdelijke aanduiding voor tekst 32">
            <a:extLst>
              <a:ext uri="{FF2B5EF4-FFF2-40B4-BE49-F238E27FC236}">
                <a16:creationId xmlns:a16="http://schemas.microsoft.com/office/drawing/2014/main" id="{7175F566-3665-4B0F-B70C-72779DF2FDD6}"/>
              </a:ext>
            </a:extLst>
          </p:cNvPr>
          <p:cNvSpPr>
            <a:spLocks noGrp="1"/>
          </p:cNvSpPr>
          <p:nvPr>
            <p:ph type="body" sz="quarter" idx="13" hasCustomPrompt="1"/>
          </p:nvPr>
        </p:nvSpPr>
        <p:spPr>
          <a:xfrm>
            <a:off x="539998" y="839972"/>
            <a:ext cx="11112000" cy="259612"/>
          </a:xfrm>
        </p:spPr>
        <p:txBody>
          <a:bodyPr/>
          <a:lstStyle>
            <a:lvl1pPr marL="0" indent="0">
              <a:buNone/>
              <a:defRPr sz="1999" b="0">
                <a:solidFill>
                  <a:schemeClr val="accent1"/>
                </a:solidFill>
              </a:defRPr>
            </a:lvl1pPr>
          </a:lstStyle>
          <a:p>
            <a:pPr lvl="0"/>
            <a:r>
              <a:rPr lang="nl-NL" noProof="0"/>
              <a:t>Voeg hier een subtitel in</a:t>
            </a:r>
          </a:p>
        </p:txBody>
      </p:sp>
      <p:sp>
        <p:nvSpPr>
          <p:cNvPr id="17" name="Tijdelijke aanduiding voor tekst 34">
            <a:extLst>
              <a:ext uri="{FF2B5EF4-FFF2-40B4-BE49-F238E27FC236}">
                <a16:creationId xmlns:a16="http://schemas.microsoft.com/office/drawing/2014/main" id="{9955CEC2-0160-42D3-9E2E-941A4A11119D}"/>
              </a:ext>
            </a:extLst>
          </p:cNvPr>
          <p:cNvSpPr>
            <a:spLocks noGrp="1"/>
          </p:cNvSpPr>
          <p:nvPr>
            <p:ph type="body" sz="quarter" idx="14" hasCustomPrompt="1"/>
          </p:nvPr>
        </p:nvSpPr>
        <p:spPr>
          <a:xfrm>
            <a:off x="539750" y="5758891"/>
            <a:ext cx="11112249" cy="147981"/>
          </a:xfrm>
        </p:spPr>
        <p:txBody>
          <a:bodyPr anchor="b"/>
          <a:lstStyle>
            <a:lvl1pPr marL="0" indent="0">
              <a:buNone/>
              <a:defRPr sz="1000" i="1"/>
            </a:lvl1pPr>
          </a:lstStyle>
          <a:p>
            <a:pPr lvl="0"/>
            <a:r>
              <a:rPr lang="nl-NL" noProof="0"/>
              <a:t>Vul hier een bron in (of laat dit </a:t>
            </a:r>
            <a:r>
              <a:rPr lang="nl-NL" noProof="0" err="1"/>
              <a:t>tekstvak</a:t>
            </a:r>
            <a:r>
              <a:rPr lang="nl-NL" noProof="0"/>
              <a:t> leeg wanneer een bron ontbreekt)</a:t>
            </a:r>
          </a:p>
        </p:txBody>
      </p:sp>
      <p:sp>
        <p:nvSpPr>
          <p:cNvPr id="18" name="Rechthoek: afgeronde hoeken 17">
            <a:extLst>
              <a:ext uri="{FF2B5EF4-FFF2-40B4-BE49-F238E27FC236}">
                <a16:creationId xmlns:a16="http://schemas.microsoft.com/office/drawing/2014/main" id="{765A9402-96DA-4D08-A873-873C05E81C86}"/>
              </a:ext>
            </a:extLst>
          </p:cNvPr>
          <p:cNvSpPr/>
          <p:nvPr userDrawn="1"/>
        </p:nvSpPr>
        <p:spPr>
          <a:xfrm>
            <a:off x="3048000" y="-491319"/>
            <a:ext cx="6096000" cy="300250"/>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1981" tIns="71981" rIns="71981" bIns="71981" numCol="1" spcCol="0" rtlCol="0" fromWordArt="0" anchor="ctr" anchorCtr="0" forceAA="0" compatLnSpc="1">
            <a:prstTxWarp prst="textNoShape">
              <a:avLst/>
            </a:prstTxWarp>
            <a:noAutofit/>
          </a:bodyPr>
          <a:lstStyle/>
          <a:p>
            <a:pPr lvl="0" algn="ctr"/>
            <a:r>
              <a:rPr lang="nl-NL" sz="2799" b="0" cap="all" baseline="0" noProof="0">
                <a:solidFill>
                  <a:schemeClr val="accent1"/>
                </a:solidFill>
                <a:latin typeface="+mn-lt"/>
              </a:rPr>
              <a:t>TEKST</a:t>
            </a:r>
          </a:p>
        </p:txBody>
      </p:sp>
      <p:sp>
        <p:nvSpPr>
          <p:cNvPr id="44" name="Tijdelijke aanduiding voor tekst 43">
            <a:extLst>
              <a:ext uri="{FF2B5EF4-FFF2-40B4-BE49-F238E27FC236}">
                <a16:creationId xmlns:a16="http://schemas.microsoft.com/office/drawing/2014/main" id="{C39606EC-1987-41D2-AE51-A1A79674F48D}"/>
              </a:ext>
            </a:extLst>
          </p:cNvPr>
          <p:cNvSpPr>
            <a:spLocks noGrp="1"/>
          </p:cNvSpPr>
          <p:nvPr>
            <p:ph type="body" sz="quarter" idx="15" hasCustomPrompt="1"/>
          </p:nvPr>
        </p:nvSpPr>
        <p:spPr>
          <a:xfrm>
            <a:off x="540001" y="0"/>
            <a:ext cx="1080000" cy="72000"/>
          </a:xfrm>
          <a:solidFill>
            <a:schemeClr val="accent1"/>
          </a:solidFill>
        </p:spPr>
        <p:txBody>
          <a:bodyPr/>
          <a:lstStyle>
            <a:lvl1pPr marL="0" indent="0">
              <a:buNone/>
              <a:defRPr sz="100">
                <a:solidFill>
                  <a:schemeClr val="bg2"/>
                </a:solidFill>
              </a:defRPr>
            </a:lvl1pPr>
            <a:lvl5pPr>
              <a:defRPr/>
            </a:lvl5pPr>
          </a:lstStyle>
          <a:p>
            <a:pPr lvl="0"/>
            <a:r>
              <a:rPr lang="en-GB"/>
              <a:t> </a:t>
            </a:r>
          </a:p>
        </p:txBody>
      </p:sp>
      <p:grpSp>
        <p:nvGrpSpPr>
          <p:cNvPr id="8" name="Instructie">
            <a:extLst>
              <a:ext uri="{FF2B5EF4-FFF2-40B4-BE49-F238E27FC236}">
                <a16:creationId xmlns:a16="http://schemas.microsoft.com/office/drawing/2014/main" id="{CE3C711D-2017-404E-847B-AB4DEB87F028}"/>
              </a:ext>
            </a:extLst>
          </p:cNvPr>
          <p:cNvGrpSpPr/>
          <p:nvPr userDrawn="1"/>
        </p:nvGrpSpPr>
        <p:grpSpPr>
          <a:xfrm>
            <a:off x="-3437546" y="1436"/>
            <a:ext cx="3201327" cy="6041867"/>
            <a:chOff x="-3437547" y="1434"/>
            <a:chExt cx="3201327" cy="6041867"/>
          </a:xfrm>
        </p:grpSpPr>
        <p:cxnSp>
          <p:nvCxnSpPr>
            <p:cNvPr id="23" name="Rechte verbindingslijn 22">
              <a:extLst>
                <a:ext uri="{FF2B5EF4-FFF2-40B4-BE49-F238E27FC236}">
                  <a16:creationId xmlns:a16="http://schemas.microsoft.com/office/drawing/2014/main" id="{B573ECE5-8B26-421E-B340-85DC5FBC5D32}"/>
                </a:ext>
              </a:extLst>
            </p:cNvPr>
            <p:cNvCxnSpPr>
              <a:cxnSpLocks/>
            </p:cNvCxnSpPr>
            <p:nvPr userDrawn="1"/>
          </p:nvCxnSpPr>
          <p:spPr>
            <a:xfrm>
              <a:off x="-3419346" y="6043301"/>
              <a:ext cx="3176013" cy="0"/>
            </a:xfrm>
            <a:prstGeom prst="line">
              <a:avLst/>
            </a:prstGeom>
            <a:noFill/>
            <a:ln w="3175" cap="flat" cmpd="sng" algn="ctr">
              <a:solidFill>
                <a:schemeClr val="bg1">
                  <a:lumMod val="50000"/>
                </a:schemeClr>
              </a:solidFill>
              <a:prstDash val="solid"/>
            </a:ln>
            <a:effectLst/>
          </p:spPr>
        </p:cxnSp>
        <p:sp>
          <p:nvSpPr>
            <p:cNvPr id="24" name="Ovaal 23">
              <a:extLst>
                <a:ext uri="{FF2B5EF4-FFF2-40B4-BE49-F238E27FC236}">
                  <a16:creationId xmlns:a16="http://schemas.microsoft.com/office/drawing/2014/main" id="{7F69DEA5-422C-4E20-9D82-F332E3A683A8}"/>
                </a:ext>
              </a:extLst>
            </p:cNvPr>
            <p:cNvSpPr/>
            <p:nvPr userDrawn="1"/>
          </p:nvSpPr>
          <p:spPr>
            <a:xfrm>
              <a:off x="-3425006" y="4548392"/>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126"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6</a:t>
              </a:r>
            </a:p>
          </p:txBody>
        </p:sp>
        <p:sp>
          <p:nvSpPr>
            <p:cNvPr id="25" name="Rechthoek 24">
              <a:extLst>
                <a:ext uri="{FF2B5EF4-FFF2-40B4-BE49-F238E27FC236}">
                  <a16:creationId xmlns:a16="http://schemas.microsoft.com/office/drawing/2014/main" id="{A25A09AD-A11B-4C29-AC8E-9F7F34618732}"/>
                </a:ext>
              </a:extLst>
            </p:cNvPr>
            <p:cNvSpPr/>
            <p:nvPr userDrawn="1"/>
          </p:nvSpPr>
          <p:spPr>
            <a:xfrm>
              <a:off x="-3059324" y="4548391"/>
              <a:ext cx="2823104" cy="255963"/>
            </a:xfrm>
            <a:prstGeom prst="rect">
              <a:avLst/>
            </a:prstGeom>
            <a:noFill/>
            <a:ln w="25400" cap="flat" cmpd="sng" algn="ctr">
              <a:noFill/>
              <a:prstDash val="solid"/>
            </a:ln>
            <a:effectLst/>
          </p:spPr>
          <p:txBody>
            <a:bodyPr lIns="0" tIns="0" rIns="0" bIns="0" rtlCol="0" anchor="ctr"/>
            <a:lstStyle/>
            <a:p>
              <a:pPr marL="265033" marR="0" lvl="5" indent="-265033" algn="l" defTabSz="914126" rtl="0" eaLnBrk="1" fontAlgn="auto" latinLnBrk="0" hangingPunct="1">
                <a:lnSpc>
                  <a:spcPct val="100000"/>
                </a:lnSpc>
                <a:spcBef>
                  <a:spcPts val="300"/>
                </a:spcBef>
                <a:spcAft>
                  <a:spcPts val="300"/>
                </a:spcAft>
                <a:buClr>
                  <a:schemeClr val="tx1"/>
                </a:buClr>
                <a:buSzPct val="85000"/>
                <a:buFont typeface="+mj-lt"/>
                <a:buAutoNum type="arabicPeriod"/>
                <a:tabLst/>
                <a:defRPr/>
              </a:pPr>
              <a:r>
                <a:rPr lang="nl-NL" sz="1500" kern="1200" noProof="0">
                  <a:solidFill>
                    <a:schemeClr val="tx1"/>
                  </a:solidFill>
                  <a:latin typeface="+mn-lt"/>
                  <a:ea typeface="+mn-ea"/>
                  <a:cs typeface="+mn-cs"/>
                </a:rPr>
                <a:t>Numerieke </a:t>
              </a:r>
              <a:r>
                <a:rPr lang="nl-NL" sz="1500" kern="1200" noProof="0" err="1">
                  <a:solidFill>
                    <a:schemeClr val="tx1"/>
                  </a:solidFill>
                  <a:latin typeface="+mn-lt"/>
                  <a:ea typeface="+mn-ea"/>
                  <a:cs typeface="+mn-cs"/>
                </a:rPr>
                <a:t>bullet</a:t>
              </a:r>
              <a:r>
                <a:rPr lang="nl-NL" sz="1500" kern="1200" noProof="0">
                  <a:solidFill>
                    <a:schemeClr val="tx1"/>
                  </a:solidFill>
                  <a:latin typeface="+mn-lt"/>
                  <a:ea typeface="+mn-ea"/>
                  <a:cs typeface="+mn-cs"/>
                </a:rPr>
                <a:t> (15pt)</a:t>
              </a:r>
            </a:p>
          </p:txBody>
        </p:sp>
        <p:sp>
          <p:nvSpPr>
            <p:cNvPr id="26" name="Ovaal 25">
              <a:extLst>
                <a:ext uri="{FF2B5EF4-FFF2-40B4-BE49-F238E27FC236}">
                  <a16:creationId xmlns:a16="http://schemas.microsoft.com/office/drawing/2014/main" id="{0E7B5A5A-CDF9-400A-9597-9EAC1A4986B6}"/>
                </a:ext>
              </a:extLst>
            </p:cNvPr>
            <p:cNvSpPr/>
            <p:nvPr userDrawn="1"/>
          </p:nvSpPr>
          <p:spPr>
            <a:xfrm>
              <a:off x="-3425006" y="4922568"/>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126"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7</a:t>
              </a:r>
            </a:p>
          </p:txBody>
        </p:sp>
        <p:sp>
          <p:nvSpPr>
            <p:cNvPr id="27" name="Rechthoek 26">
              <a:extLst>
                <a:ext uri="{FF2B5EF4-FFF2-40B4-BE49-F238E27FC236}">
                  <a16:creationId xmlns:a16="http://schemas.microsoft.com/office/drawing/2014/main" id="{ED506BF8-3B02-4DC7-B980-DA7A16229F08}"/>
                </a:ext>
              </a:extLst>
            </p:cNvPr>
            <p:cNvSpPr/>
            <p:nvPr userDrawn="1"/>
          </p:nvSpPr>
          <p:spPr>
            <a:xfrm>
              <a:off x="-3059324" y="4922567"/>
              <a:ext cx="2823104" cy="255963"/>
            </a:xfrm>
            <a:prstGeom prst="rect">
              <a:avLst/>
            </a:prstGeom>
            <a:noFill/>
            <a:ln w="25400" cap="flat" cmpd="sng" algn="ctr">
              <a:noFill/>
              <a:prstDash val="solid"/>
            </a:ln>
            <a:effectLst/>
          </p:spPr>
          <p:txBody>
            <a:bodyPr lIns="0" tIns="0" rIns="0" bIns="0" rtlCol="0" anchor="ctr"/>
            <a:lstStyle/>
            <a:p>
              <a:pPr marL="265033" marR="0" lvl="6" indent="-265033" algn="l" defTabSz="914126" rtl="0" eaLnBrk="1" fontAlgn="auto" latinLnBrk="0" hangingPunct="1">
                <a:lnSpc>
                  <a:spcPct val="100000"/>
                </a:lnSpc>
                <a:spcBef>
                  <a:spcPts val="300"/>
                </a:spcBef>
                <a:spcAft>
                  <a:spcPts val="300"/>
                </a:spcAft>
                <a:buClr>
                  <a:schemeClr val="tx1"/>
                </a:buClr>
                <a:buSzPct val="85000"/>
                <a:buFont typeface="+mj-lt"/>
                <a:buAutoNum type="alphaLcPeriod"/>
                <a:tabLst/>
                <a:defRPr/>
              </a:pPr>
              <a:r>
                <a:rPr lang="nl-NL" sz="1500" kern="1200" noProof="0">
                  <a:solidFill>
                    <a:schemeClr val="tx1"/>
                  </a:solidFill>
                  <a:latin typeface="+mn-lt"/>
                  <a:ea typeface="+mn-ea"/>
                  <a:cs typeface="+mn-cs"/>
                </a:rPr>
                <a:t>Alfabetische </a:t>
              </a:r>
              <a:r>
                <a:rPr lang="nl-NL" sz="1500" kern="1200" noProof="0" err="1">
                  <a:solidFill>
                    <a:schemeClr val="tx1"/>
                  </a:solidFill>
                  <a:latin typeface="+mn-lt"/>
                  <a:ea typeface="+mn-ea"/>
                  <a:cs typeface="+mn-cs"/>
                </a:rPr>
                <a:t>bullet</a:t>
              </a:r>
              <a:r>
                <a:rPr lang="nl-NL" sz="1500" kern="1200" noProof="0">
                  <a:solidFill>
                    <a:schemeClr val="tx1"/>
                  </a:solidFill>
                  <a:latin typeface="+mn-lt"/>
                  <a:ea typeface="+mn-ea"/>
                  <a:cs typeface="+mn-cs"/>
                </a:rPr>
                <a:t> (15pt)</a:t>
              </a:r>
            </a:p>
          </p:txBody>
        </p:sp>
        <p:sp>
          <p:nvSpPr>
            <p:cNvPr id="28" name="Ovaal 27">
              <a:extLst>
                <a:ext uri="{FF2B5EF4-FFF2-40B4-BE49-F238E27FC236}">
                  <a16:creationId xmlns:a16="http://schemas.microsoft.com/office/drawing/2014/main" id="{29C6A98D-11CD-48B6-9127-DAC0D53A1849}"/>
                </a:ext>
              </a:extLst>
            </p:cNvPr>
            <p:cNvSpPr/>
            <p:nvPr userDrawn="1"/>
          </p:nvSpPr>
          <p:spPr>
            <a:xfrm>
              <a:off x="-3425006" y="5295213"/>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126"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8</a:t>
              </a:r>
            </a:p>
          </p:txBody>
        </p:sp>
        <p:sp>
          <p:nvSpPr>
            <p:cNvPr id="29" name="Rechthoek 28">
              <a:extLst>
                <a:ext uri="{FF2B5EF4-FFF2-40B4-BE49-F238E27FC236}">
                  <a16:creationId xmlns:a16="http://schemas.microsoft.com/office/drawing/2014/main" id="{7770311C-EF99-4E7F-840A-B800D333C699}"/>
                </a:ext>
              </a:extLst>
            </p:cNvPr>
            <p:cNvSpPr/>
            <p:nvPr userDrawn="1"/>
          </p:nvSpPr>
          <p:spPr>
            <a:xfrm>
              <a:off x="-3059324" y="5295212"/>
              <a:ext cx="2823104" cy="255963"/>
            </a:xfrm>
            <a:prstGeom prst="rect">
              <a:avLst/>
            </a:prstGeom>
            <a:noFill/>
            <a:ln w="25400" cap="flat" cmpd="sng" algn="ctr">
              <a:noFill/>
              <a:prstDash val="solid"/>
            </a:ln>
            <a:effectLst/>
          </p:spPr>
          <p:txBody>
            <a:bodyPr lIns="0" tIns="0" rIns="0" bIns="0" rtlCol="0" anchor="ctr"/>
            <a:lstStyle/>
            <a:p>
              <a:pPr marL="0" marR="0" lvl="7" indent="0" algn="l" defTabSz="914126" rtl="0" eaLnBrk="1" fontAlgn="auto" latinLnBrk="0" hangingPunct="1">
                <a:lnSpc>
                  <a:spcPct val="100000"/>
                </a:lnSpc>
                <a:spcBef>
                  <a:spcPts val="300"/>
                </a:spcBef>
                <a:spcAft>
                  <a:spcPts val="300"/>
                </a:spcAft>
                <a:buClr>
                  <a:schemeClr val="accent3"/>
                </a:buClr>
                <a:buSzTx/>
                <a:buFont typeface="Arial" panose="020B0604020202020204" pitchFamily="34" charset="0"/>
                <a:buNone/>
                <a:tabLst/>
                <a:defRPr/>
              </a:pPr>
              <a:r>
                <a:rPr lang="nl-NL" sz="1000" i="1" kern="1200" noProof="0">
                  <a:solidFill>
                    <a:schemeClr val="tx1"/>
                  </a:solidFill>
                  <a:latin typeface="+mn-lt"/>
                  <a:ea typeface="+mn-ea"/>
                  <a:cs typeface="+mn-cs"/>
                </a:rPr>
                <a:t>Fotobeschrijving (10pt)</a:t>
              </a:r>
            </a:p>
          </p:txBody>
        </p:sp>
        <p:sp>
          <p:nvSpPr>
            <p:cNvPr id="30" name="Ovaal 29">
              <a:extLst>
                <a:ext uri="{FF2B5EF4-FFF2-40B4-BE49-F238E27FC236}">
                  <a16:creationId xmlns:a16="http://schemas.microsoft.com/office/drawing/2014/main" id="{6C1F6DEA-553B-410A-9A95-8C3DD7FCA4EA}"/>
                </a:ext>
              </a:extLst>
            </p:cNvPr>
            <p:cNvSpPr/>
            <p:nvPr userDrawn="1"/>
          </p:nvSpPr>
          <p:spPr>
            <a:xfrm>
              <a:off x="-3425006" y="5668478"/>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126"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9</a:t>
              </a:r>
            </a:p>
          </p:txBody>
        </p:sp>
        <p:sp>
          <p:nvSpPr>
            <p:cNvPr id="31" name="Rechthoek 30">
              <a:extLst>
                <a:ext uri="{FF2B5EF4-FFF2-40B4-BE49-F238E27FC236}">
                  <a16:creationId xmlns:a16="http://schemas.microsoft.com/office/drawing/2014/main" id="{FCF75767-3FEF-4250-A5B4-7C160D3444B7}"/>
                </a:ext>
              </a:extLst>
            </p:cNvPr>
            <p:cNvSpPr/>
            <p:nvPr userDrawn="1"/>
          </p:nvSpPr>
          <p:spPr>
            <a:xfrm>
              <a:off x="-3059324" y="5668477"/>
              <a:ext cx="2823104" cy="255963"/>
            </a:xfrm>
            <a:prstGeom prst="rect">
              <a:avLst/>
            </a:prstGeom>
            <a:noFill/>
            <a:ln w="25400" cap="flat" cmpd="sng" algn="ctr">
              <a:noFill/>
              <a:prstDash val="solid"/>
            </a:ln>
            <a:effectLst/>
          </p:spPr>
          <p:txBody>
            <a:bodyPr lIns="0" tIns="0" rIns="0" bIns="0" rtlCol="0" anchor="ctr"/>
            <a:lstStyle/>
            <a:p>
              <a:pPr marL="0" marR="0" lvl="8" indent="0" algn="l" defTabSz="914126" rtl="0" eaLnBrk="1" fontAlgn="auto" latinLnBrk="0" hangingPunct="1">
                <a:lnSpc>
                  <a:spcPct val="100000"/>
                </a:lnSpc>
                <a:spcBef>
                  <a:spcPts val="600"/>
                </a:spcBef>
                <a:spcAft>
                  <a:spcPts val="300"/>
                </a:spcAft>
                <a:buClrTx/>
                <a:buSzTx/>
                <a:buFont typeface="Arial" panose="020B0604020202020204" pitchFamily="34" charset="0"/>
                <a:buNone/>
                <a:tabLst/>
                <a:defRPr/>
              </a:pPr>
              <a:r>
                <a:rPr lang="nl-NL" sz="1999" i="1" kern="1200" noProof="0">
                  <a:solidFill>
                    <a:schemeClr val="tx1"/>
                  </a:solidFill>
                  <a:latin typeface="+mn-lt"/>
                  <a:ea typeface="+mn-ea"/>
                  <a:cs typeface="+mn-cs"/>
                </a:rPr>
                <a:t>Quote tekst (20pt)</a:t>
              </a:r>
            </a:p>
          </p:txBody>
        </p:sp>
        <p:sp>
          <p:nvSpPr>
            <p:cNvPr id="45" name="Rechthoek 44">
              <a:extLst>
                <a:ext uri="{FF2B5EF4-FFF2-40B4-BE49-F238E27FC236}">
                  <a16:creationId xmlns:a16="http://schemas.microsoft.com/office/drawing/2014/main" id="{3B276D92-7A41-49DF-8C88-185CB47BA65E}"/>
                </a:ext>
              </a:extLst>
            </p:cNvPr>
            <p:cNvSpPr/>
            <p:nvPr userDrawn="1"/>
          </p:nvSpPr>
          <p:spPr>
            <a:xfrm>
              <a:off x="-3419345" y="1434"/>
              <a:ext cx="3176012" cy="191611"/>
            </a:xfrm>
            <a:prstGeom prst="rect">
              <a:avLst/>
            </a:prstGeom>
            <a:noFill/>
            <a:ln w="25400" cap="flat" cmpd="sng" algn="ctr">
              <a:noFill/>
              <a:prstDash val="solid"/>
            </a:ln>
            <a:effectLst/>
          </p:spPr>
          <p:txBody>
            <a:bodyPr lIns="0" tIns="0" rIns="0" bIns="0" rtlCol="0" anchor="ctr"/>
            <a:lstStyle/>
            <a:p>
              <a:pPr marL="0" marR="0" lvl="0" indent="0" defTabSz="914126" eaLnBrk="1" fontAlgn="auto" latinLnBrk="0" hangingPunct="1">
                <a:lnSpc>
                  <a:spcPct val="80000"/>
                </a:lnSpc>
                <a:spcBef>
                  <a:spcPts val="0"/>
                </a:spcBef>
                <a:spcAft>
                  <a:spcPts val="0"/>
                </a:spcAft>
                <a:buClrTx/>
                <a:buSzTx/>
                <a:buFontTx/>
                <a:buNone/>
                <a:tabLst/>
                <a:defRPr/>
              </a:pPr>
              <a:r>
                <a:rPr kumimoji="0" lang="nl-NL" sz="1400" b="1" i="0" u="none" strike="noStrike" kern="0" cap="all" spc="0" normalizeH="0" baseline="0" noProof="0">
                  <a:ln>
                    <a:noFill/>
                  </a:ln>
                  <a:solidFill>
                    <a:schemeClr val="bg1">
                      <a:lumMod val="50000"/>
                    </a:schemeClr>
                  </a:solidFill>
                  <a:effectLst/>
                  <a:uLnTx/>
                  <a:uFillTx/>
                  <a:latin typeface="+mj-lt"/>
                  <a:cs typeface="Segoe UI Light" panose="020B0502040204020203" pitchFamily="34" charset="0"/>
                </a:rPr>
                <a:t>TEKST</a:t>
              </a:r>
              <a:r>
                <a:rPr kumimoji="0" lang="nl-NL" sz="1400" b="1" i="0" u="none" strike="noStrike" kern="0" cap="all" spc="0" normalizeH="0" noProof="0">
                  <a:ln>
                    <a:noFill/>
                  </a:ln>
                  <a:solidFill>
                    <a:schemeClr val="bg1">
                      <a:lumMod val="50000"/>
                    </a:schemeClr>
                  </a:solidFill>
                  <a:effectLst/>
                  <a:uLnTx/>
                  <a:uFillTx/>
                  <a:latin typeface="+mj-lt"/>
                  <a:cs typeface="Segoe UI Light" panose="020B0502040204020203" pitchFamily="34" charset="0"/>
                </a:rPr>
                <a:t> NIVEAUS kiezen</a:t>
              </a:r>
              <a:endParaRPr kumimoji="0" lang="nl-NL" sz="1400" b="1" i="0" u="none" strike="noStrike" kern="0" cap="all" spc="0" normalizeH="0" baseline="0" noProof="0">
                <a:ln>
                  <a:noFill/>
                </a:ln>
                <a:solidFill>
                  <a:schemeClr val="bg1">
                    <a:lumMod val="50000"/>
                  </a:schemeClr>
                </a:solidFill>
                <a:effectLst/>
                <a:uLnTx/>
                <a:uFillTx/>
                <a:latin typeface="+mj-lt"/>
                <a:cs typeface="Segoe UI Light" panose="020B0502040204020203" pitchFamily="34" charset="0"/>
              </a:endParaRPr>
            </a:p>
          </p:txBody>
        </p:sp>
        <p:sp>
          <p:nvSpPr>
            <p:cNvPr id="46" name="Ovaal 45">
              <a:extLst>
                <a:ext uri="{FF2B5EF4-FFF2-40B4-BE49-F238E27FC236}">
                  <a16:creationId xmlns:a16="http://schemas.microsoft.com/office/drawing/2014/main" id="{48C479DB-B8BC-4506-9181-30DF60A1539A}"/>
                </a:ext>
              </a:extLst>
            </p:cNvPr>
            <p:cNvSpPr/>
            <p:nvPr userDrawn="1"/>
          </p:nvSpPr>
          <p:spPr>
            <a:xfrm>
              <a:off x="-3425006" y="2678716"/>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126"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1</a:t>
              </a:r>
            </a:p>
          </p:txBody>
        </p:sp>
        <p:cxnSp>
          <p:nvCxnSpPr>
            <p:cNvPr id="47" name="Rechte verbindingslijn 46">
              <a:extLst>
                <a:ext uri="{FF2B5EF4-FFF2-40B4-BE49-F238E27FC236}">
                  <a16:creationId xmlns:a16="http://schemas.microsoft.com/office/drawing/2014/main" id="{3052ED36-84F4-48FF-B422-49B9578D7FB0}"/>
                </a:ext>
              </a:extLst>
            </p:cNvPr>
            <p:cNvCxnSpPr>
              <a:cxnSpLocks/>
            </p:cNvCxnSpPr>
            <p:nvPr userDrawn="1"/>
          </p:nvCxnSpPr>
          <p:spPr>
            <a:xfrm>
              <a:off x="-3419346" y="243069"/>
              <a:ext cx="3176013" cy="0"/>
            </a:xfrm>
            <a:prstGeom prst="line">
              <a:avLst/>
            </a:prstGeom>
            <a:noFill/>
            <a:ln w="3175" cap="flat" cmpd="sng" algn="ctr">
              <a:solidFill>
                <a:schemeClr val="bg1">
                  <a:lumMod val="50000"/>
                </a:schemeClr>
              </a:solidFill>
              <a:prstDash val="solid"/>
            </a:ln>
            <a:effectLst/>
          </p:spPr>
        </p:cxnSp>
        <p:grpSp>
          <p:nvGrpSpPr>
            <p:cNvPr id="48" name="Groep 47">
              <a:extLst>
                <a:ext uri="{FF2B5EF4-FFF2-40B4-BE49-F238E27FC236}">
                  <a16:creationId xmlns:a16="http://schemas.microsoft.com/office/drawing/2014/main" id="{2B7D56E9-EEB3-4AF4-BC5B-4BFF6F083B90}"/>
                </a:ext>
              </a:extLst>
            </p:cNvPr>
            <p:cNvGrpSpPr/>
            <p:nvPr userDrawn="1"/>
          </p:nvGrpSpPr>
          <p:grpSpPr>
            <a:xfrm>
              <a:off x="-3437547" y="1295337"/>
              <a:ext cx="2933825" cy="558875"/>
              <a:chOff x="-3419346" y="368233"/>
              <a:chExt cx="3904920" cy="743862"/>
            </a:xfrm>
          </p:grpSpPr>
          <p:sp>
            <p:nvSpPr>
              <p:cNvPr id="60" name="Rechthoek 59">
                <a:extLst>
                  <a:ext uri="{FF2B5EF4-FFF2-40B4-BE49-F238E27FC236}">
                    <a16:creationId xmlns:a16="http://schemas.microsoft.com/office/drawing/2014/main" id="{61E16074-F3FA-4189-ADBD-C927E78887B4}"/>
                  </a:ext>
                </a:extLst>
              </p:cNvPr>
              <p:cNvSpPr/>
              <p:nvPr userDrawn="1"/>
            </p:nvSpPr>
            <p:spPr>
              <a:xfrm>
                <a:off x="-3294549" y="368233"/>
                <a:ext cx="432805" cy="244981"/>
              </a:xfrm>
              <a:prstGeom prst="rect">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r>
                  <a:rPr lang="nl-NL" sz="800" b="0" noProof="0">
                    <a:solidFill>
                      <a:srgbClr val="C00000"/>
                    </a:solidFill>
                    <a:latin typeface="Arial" panose="020B0604020202020204" pitchFamily="34" charset="0"/>
                    <a:cs typeface="Arial" panose="020B0604020202020204" pitchFamily="34" charset="0"/>
                  </a:rPr>
                  <a:t>Start</a:t>
                </a:r>
              </a:p>
            </p:txBody>
          </p:sp>
          <p:cxnSp>
            <p:nvCxnSpPr>
              <p:cNvPr id="61" name="Rechte verbindingslijn 60">
                <a:extLst>
                  <a:ext uri="{FF2B5EF4-FFF2-40B4-BE49-F238E27FC236}">
                    <a16:creationId xmlns:a16="http://schemas.microsoft.com/office/drawing/2014/main" id="{AC9D2FE3-7A38-4D0F-B5D8-D4B088A87F14}"/>
                  </a:ext>
                </a:extLst>
              </p:cNvPr>
              <p:cNvCxnSpPr>
                <a:cxnSpLocks/>
              </p:cNvCxnSpPr>
              <p:nvPr userDrawn="1"/>
            </p:nvCxnSpPr>
            <p:spPr>
              <a:xfrm>
                <a:off x="-2861744" y="613214"/>
                <a:ext cx="137087" cy="0"/>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2" name="Rechte verbindingslijn 61">
                <a:extLst>
                  <a:ext uri="{FF2B5EF4-FFF2-40B4-BE49-F238E27FC236}">
                    <a16:creationId xmlns:a16="http://schemas.microsoft.com/office/drawing/2014/main" id="{ACA54EBA-22C4-4EB3-AD0C-97610A1785D0}"/>
                  </a:ext>
                </a:extLst>
              </p:cNvPr>
              <p:cNvCxnSpPr>
                <a:cxnSpLocks/>
              </p:cNvCxnSpPr>
              <p:nvPr userDrawn="1"/>
            </p:nvCxnSpPr>
            <p:spPr>
              <a:xfrm>
                <a:off x="-3419346" y="613214"/>
                <a:ext cx="136215" cy="0"/>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3" name="Rechthoek 62">
                <a:extLst>
                  <a:ext uri="{FF2B5EF4-FFF2-40B4-BE49-F238E27FC236}">
                    <a16:creationId xmlns:a16="http://schemas.microsoft.com/office/drawing/2014/main" id="{96BB71A8-82F1-4422-A5A1-C3391CDECF49}"/>
                  </a:ext>
                </a:extLst>
              </p:cNvPr>
              <p:cNvSpPr/>
              <p:nvPr userDrawn="1"/>
            </p:nvSpPr>
            <p:spPr>
              <a:xfrm>
                <a:off x="-3289012" y="589683"/>
                <a:ext cx="422160" cy="640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grpSp>
            <p:nvGrpSpPr>
              <p:cNvPr id="64" name="Groep 63">
                <a:extLst>
                  <a:ext uri="{FF2B5EF4-FFF2-40B4-BE49-F238E27FC236}">
                    <a16:creationId xmlns:a16="http://schemas.microsoft.com/office/drawing/2014/main" id="{780219A5-8C04-42C6-A4D0-881DA7D5E459}"/>
                  </a:ext>
                </a:extLst>
              </p:cNvPr>
              <p:cNvGrpSpPr/>
              <p:nvPr userDrawn="1"/>
            </p:nvGrpSpPr>
            <p:grpSpPr>
              <a:xfrm>
                <a:off x="-3002834" y="720303"/>
                <a:ext cx="182598" cy="143759"/>
                <a:chOff x="-3310843" y="700986"/>
                <a:chExt cx="182598" cy="143759"/>
              </a:xfrm>
            </p:grpSpPr>
            <p:grpSp>
              <p:nvGrpSpPr>
                <p:cNvPr id="103" name="Groep 102">
                  <a:extLst>
                    <a:ext uri="{FF2B5EF4-FFF2-40B4-BE49-F238E27FC236}">
                      <a16:creationId xmlns:a16="http://schemas.microsoft.com/office/drawing/2014/main" id="{FC7CC685-AA38-4D4E-B2C4-F90C521D0CF9}"/>
                    </a:ext>
                  </a:extLst>
                </p:cNvPr>
                <p:cNvGrpSpPr/>
                <p:nvPr userDrawn="1"/>
              </p:nvGrpSpPr>
              <p:grpSpPr>
                <a:xfrm>
                  <a:off x="-3310843" y="700986"/>
                  <a:ext cx="182598" cy="143759"/>
                  <a:chOff x="-3310843" y="700986"/>
                  <a:chExt cx="182598" cy="143759"/>
                </a:xfrm>
              </p:grpSpPr>
              <p:cxnSp>
                <p:nvCxnSpPr>
                  <p:cNvPr id="107" name="Rechte verbindingslijn 106">
                    <a:extLst>
                      <a:ext uri="{FF2B5EF4-FFF2-40B4-BE49-F238E27FC236}">
                        <a16:creationId xmlns:a16="http://schemas.microsoft.com/office/drawing/2014/main" id="{2D694759-A192-42AC-A457-14D6A8642654}"/>
                      </a:ext>
                    </a:extLst>
                  </p:cNvPr>
                  <p:cNvCxnSpPr/>
                  <p:nvPr userDrawn="1"/>
                </p:nvCxnSpPr>
                <p:spPr>
                  <a:xfrm>
                    <a:off x="-3310843" y="700986"/>
                    <a:ext cx="182598" cy="0"/>
                  </a:xfrm>
                  <a:prstGeom prst="line">
                    <a:avLst/>
                  </a:prstGeom>
                  <a:noFill/>
                  <a:ln w="9525" cap="flat" cmpd="sng" algn="ctr">
                    <a:solidFill>
                      <a:srgbClr val="292929"/>
                    </a:solidFill>
                    <a:prstDash val="solid"/>
                  </a:ln>
                  <a:effectLst/>
                </p:spPr>
              </p:cxnSp>
              <p:cxnSp>
                <p:nvCxnSpPr>
                  <p:cNvPr id="108" name="Rechte verbindingslijn 107">
                    <a:extLst>
                      <a:ext uri="{FF2B5EF4-FFF2-40B4-BE49-F238E27FC236}">
                        <a16:creationId xmlns:a16="http://schemas.microsoft.com/office/drawing/2014/main" id="{CC7F71B4-EACA-4BE8-A865-1E7CFA95D6B2}"/>
                      </a:ext>
                    </a:extLst>
                  </p:cNvPr>
                  <p:cNvCxnSpPr/>
                  <p:nvPr userDrawn="1"/>
                </p:nvCxnSpPr>
                <p:spPr>
                  <a:xfrm>
                    <a:off x="-3310843" y="844745"/>
                    <a:ext cx="182598" cy="0"/>
                  </a:xfrm>
                  <a:prstGeom prst="line">
                    <a:avLst/>
                  </a:prstGeom>
                  <a:noFill/>
                  <a:ln w="9525" cap="flat" cmpd="sng" algn="ctr">
                    <a:solidFill>
                      <a:srgbClr val="292929"/>
                    </a:solidFill>
                    <a:prstDash val="solid"/>
                  </a:ln>
                  <a:effectLst/>
                </p:spPr>
              </p:cxnSp>
              <p:cxnSp>
                <p:nvCxnSpPr>
                  <p:cNvPr id="109" name="Rechte verbindingslijn 108">
                    <a:extLst>
                      <a:ext uri="{FF2B5EF4-FFF2-40B4-BE49-F238E27FC236}">
                        <a16:creationId xmlns:a16="http://schemas.microsoft.com/office/drawing/2014/main" id="{B2831E05-563B-4742-B07B-E78E166CB654}"/>
                      </a:ext>
                    </a:extLst>
                  </p:cNvPr>
                  <p:cNvCxnSpPr/>
                  <p:nvPr userDrawn="1"/>
                </p:nvCxnSpPr>
                <p:spPr>
                  <a:xfrm>
                    <a:off x="-3213196" y="808806"/>
                    <a:ext cx="82203" cy="0"/>
                  </a:xfrm>
                  <a:prstGeom prst="line">
                    <a:avLst/>
                  </a:prstGeom>
                  <a:noFill/>
                  <a:ln w="9525" cap="flat" cmpd="sng" algn="ctr">
                    <a:solidFill>
                      <a:srgbClr val="292929"/>
                    </a:solidFill>
                    <a:prstDash val="solid"/>
                  </a:ln>
                  <a:effectLst/>
                </p:spPr>
              </p:cxnSp>
              <p:cxnSp>
                <p:nvCxnSpPr>
                  <p:cNvPr id="110" name="Rechte verbindingslijn 109">
                    <a:extLst>
                      <a:ext uri="{FF2B5EF4-FFF2-40B4-BE49-F238E27FC236}">
                        <a16:creationId xmlns:a16="http://schemas.microsoft.com/office/drawing/2014/main" id="{F795F7FC-258B-4EC6-9B7E-EAD57CF93A13}"/>
                      </a:ext>
                    </a:extLst>
                  </p:cNvPr>
                  <p:cNvCxnSpPr/>
                  <p:nvPr userDrawn="1"/>
                </p:nvCxnSpPr>
                <p:spPr>
                  <a:xfrm>
                    <a:off x="-3213196" y="772866"/>
                    <a:ext cx="82203" cy="0"/>
                  </a:xfrm>
                  <a:prstGeom prst="line">
                    <a:avLst/>
                  </a:prstGeom>
                  <a:noFill/>
                  <a:ln w="9525" cap="flat" cmpd="sng" algn="ctr">
                    <a:solidFill>
                      <a:srgbClr val="292929"/>
                    </a:solidFill>
                    <a:prstDash val="solid"/>
                  </a:ln>
                  <a:effectLst/>
                </p:spPr>
              </p:cxnSp>
              <p:cxnSp>
                <p:nvCxnSpPr>
                  <p:cNvPr id="111" name="Rechte verbindingslijn 110">
                    <a:extLst>
                      <a:ext uri="{FF2B5EF4-FFF2-40B4-BE49-F238E27FC236}">
                        <a16:creationId xmlns:a16="http://schemas.microsoft.com/office/drawing/2014/main" id="{1DBD846C-E37C-4635-A8CD-660F6D9FA634}"/>
                      </a:ext>
                    </a:extLst>
                  </p:cNvPr>
                  <p:cNvCxnSpPr/>
                  <p:nvPr userDrawn="1"/>
                </p:nvCxnSpPr>
                <p:spPr>
                  <a:xfrm>
                    <a:off x="-3213196" y="736926"/>
                    <a:ext cx="82203" cy="0"/>
                  </a:xfrm>
                  <a:prstGeom prst="line">
                    <a:avLst/>
                  </a:prstGeom>
                  <a:noFill/>
                  <a:ln w="9525" cap="flat" cmpd="sng" algn="ctr">
                    <a:solidFill>
                      <a:srgbClr val="292929"/>
                    </a:solidFill>
                    <a:prstDash val="solid"/>
                  </a:ln>
                  <a:effectLst/>
                </p:spPr>
              </p:cxnSp>
            </p:grpSp>
            <p:grpSp>
              <p:nvGrpSpPr>
                <p:cNvPr id="104" name="Groep 103">
                  <a:extLst>
                    <a:ext uri="{FF2B5EF4-FFF2-40B4-BE49-F238E27FC236}">
                      <a16:creationId xmlns:a16="http://schemas.microsoft.com/office/drawing/2014/main" id="{3D97D966-D71A-4FA8-AE20-3105BFDC3B66}"/>
                    </a:ext>
                  </a:extLst>
                </p:cNvPr>
                <p:cNvGrpSpPr/>
                <p:nvPr userDrawn="1"/>
              </p:nvGrpSpPr>
              <p:grpSpPr>
                <a:xfrm flipH="1">
                  <a:off x="-3310774" y="735854"/>
                  <a:ext cx="88801" cy="72568"/>
                  <a:chOff x="-2091059" y="1395403"/>
                  <a:chExt cx="157316" cy="128558"/>
                </a:xfrm>
              </p:grpSpPr>
              <p:sp>
                <p:nvSpPr>
                  <p:cNvPr id="105" name="Rechthoek 104">
                    <a:extLst>
                      <a:ext uri="{FF2B5EF4-FFF2-40B4-BE49-F238E27FC236}">
                        <a16:creationId xmlns:a16="http://schemas.microsoft.com/office/drawing/2014/main" id="{0689700D-B843-4EAC-92D9-758AC881AB6C}"/>
                      </a:ext>
                    </a:extLst>
                  </p:cNvPr>
                  <p:cNvSpPr/>
                  <p:nvPr userDrawn="1"/>
                </p:nvSpPr>
                <p:spPr>
                  <a:xfrm>
                    <a:off x="-2051585" y="1436824"/>
                    <a:ext cx="117842" cy="45718"/>
                  </a:xfrm>
                  <a:prstGeom prst="rect">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sp>
                <p:nvSpPr>
                  <p:cNvPr id="106" name="Pijl: punthaak 105">
                    <a:extLst>
                      <a:ext uri="{FF2B5EF4-FFF2-40B4-BE49-F238E27FC236}">
                        <a16:creationId xmlns:a16="http://schemas.microsoft.com/office/drawing/2014/main" id="{2CFA9A02-7131-4E8B-B7CE-35CE98E80657}"/>
                      </a:ext>
                    </a:extLst>
                  </p:cNvPr>
                  <p:cNvSpPr/>
                  <p:nvPr userDrawn="1"/>
                </p:nvSpPr>
                <p:spPr>
                  <a:xfrm flipH="1">
                    <a:off x="-2091059" y="1395403"/>
                    <a:ext cx="128558" cy="128558"/>
                  </a:xfrm>
                  <a:prstGeom prst="chevron">
                    <a:avLst>
                      <a:gd name="adj" fmla="val 47962"/>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grpSp>
          </p:grpSp>
          <p:grpSp>
            <p:nvGrpSpPr>
              <p:cNvPr id="65" name="Groep 64">
                <a:extLst>
                  <a:ext uri="{FF2B5EF4-FFF2-40B4-BE49-F238E27FC236}">
                    <a16:creationId xmlns:a16="http://schemas.microsoft.com/office/drawing/2014/main" id="{5C288CB5-A6DD-4AAA-84E4-2D67A2F0924D}"/>
                  </a:ext>
                </a:extLst>
              </p:cNvPr>
              <p:cNvGrpSpPr/>
              <p:nvPr userDrawn="1"/>
            </p:nvGrpSpPr>
            <p:grpSpPr>
              <a:xfrm>
                <a:off x="-3326107" y="720303"/>
                <a:ext cx="182598" cy="143759"/>
                <a:chOff x="-3634116" y="700986"/>
                <a:chExt cx="182598" cy="143759"/>
              </a:xfrm>
            </p:grpSpPr>
            <p:grpSp>
              <p:nvGrpSpPr>
                <p:cNvPr id="94" name="Groep 93">
                  <a:extLst>
                    <a:ext uri="{FF2B5EF4-FFF2-40B4-BE49-F238E27FC236}">
                      <a16:creationId xmlns:a16="http://schemas.microsoft.com/office/drawing/2014/main" id="{3A8AECE4-060D-4703-8A8A-444C4CA93266}"/>
                    </a:ext>
                  </a:extLst>
                </p:cNvPr>
                <p:cNvGrpSpPr/>
                <p:nvPr userDrawn="1"/>
              </p:nvGrpSpPr>
              <p:grpSpPr>
                <a:xfrm>
                  <a:off x="-3634116" y="700986"/>
                  <a:ext cx="182598" cy="143759"/>
                  <a:chOff x="-3634116" y="700986"/>
                  <a:chExt cx="182598" cy="143759"/>
                </a:xfrm>
              </p:grpSpPr>
              <p:cxnSp>
                <p:nvCxnSpPr>
                  <p:cNvPr id="98" name="Rechte verbindingslijn 97">
                    <a:extLst>
                      <a:ext uri="{FF2B5EF4-FFF2-40B4-BE49-F238E27FC236}">
                        <a16:creationId xmlns:a16="http://schemas.microsoft.com/office/drawing/2014/main" id="{1544CA00-C208-445C-BB6B-F5CC9C3DAF5B}"/>
                      </a:ext>
                    </a:extLst>
                  </p:cNvPr>
                  <p:cNvCxnSpPr/>
                  <p:nvPr userDrawn="1"/>
                </p:nvCxnSpPr>
                <p:spPr>
                  <a:xfrm>
                    <a:off x="-3634116" y="700986"/>
                    <a:ext cx="182598" cy="0"/>
                  </a:xfrm>
                  <a:prstGeom prst="line">
                    <a:avLst/>
                  </a:prstGeom>
                  <a:noFill/>
                  <a:ln w="9525" cap="flat" cmpd="sng" algn="ctr">
                    <a:solidFill>
                      <a:srgbClr val="292929"/>
                    </a:solidFill>
                    <a:prstDash val="solid"/>
                  </a:ln>
                  <a:effectLst/>
                </p:spPr>
              </p:cxnSp>
              <p:cxnSp>
                <p:nvCxnSpPr>
                  <p:cNvPr id="99" name="Rechte verbindingslijn 98">
                    <a:extLst>
                      <a:ext uri="{FF2B5EF4-FFF2-40B4-BE49-F238E27FC236}">
                        <a16:creationId xmlns:a16="http://schemas.microsoft.com/office/drawing/2014/main" id="{3257705F-AA56-47A0-B282-4E57BC000EB3}"/>
                      </a:ext>
                    </a:extLst>
                  </p:cNvPr>
                  <p:cNvCxnSpPr/>
                  <p:nvPr userDrawn="1"/>
                </p:nvCxnSpPr>
                <p:spPr>
                  <a:xfrm>
                    <a:off x="-3634116" y="844745"/>
                    <a:ext cx="182598" cy="0"/>
                  </a:xfrm>
                  <a:prstGeom prst="line">
                    <a:avLst/>
                  </a:prstGeom>
                  <a:noFill/>
                  <a:ln w="9525" cap="flat" cmpd="sng" algn="ctr">
                    <a:solidFill>
                      <a:srgbClr val="292929"/>
                    </a:solidFill>
                    <a:prstDash val="solid"/>
                  </a:ln>
                  <a:effectLst/>
                </p:spPr>
              </p:cxnSp>
              <p:cxnSp>
                <p:nvCxnSpPr>
                  <p:cNvPr id="100" name="Rechte verbindingslijn 99">
                    <a:extLst>
                      <a:ext uri="{FF2B5EF4-FFF2-40B4-BE49-F238E27FC236}">
                        <a16:creationId xmlns:a16="http://schemas.microsoft.com/office/drawing/2014/main" id="{46701D0E-2CE2-4806-BE99-A872AE17BB4F}"/>
                      </a:ext>
                    </a:extLst>
                  </p:cNvPr>
                  <p:cNvCxnSpPr/>
                  <p:nvPr userDrawn="1"/>
                </p:nvCxnSpPr>
                <p:spPr>
                  <a:xfrm>
                    <a:off x="-3536469" y="808806"/>
                    <a:ext cx="82203" cy="0"/>
                  </a:xfrm>
                  <a:prstGeom prst="line">
                    <a:avLst/>
                  </a:prstGeom>
                  <a:noFill/>
                  <a:ln w="9525" cap="flat" cmpd="sng" algn="ctr">
                    <a:solidFill>
                      <a:srgbClr val="292929"/>
                    </a:solidFill>
                    <a:prstDash val="solid"/>
                  </a:ln>
                  <a:effectLst/>
                </p:spPr>
              </p:cxnSp>
              <p:cxnSp>
                <p:nvCxnSpPr>
                  <p:cNvPr id="101" name="Rechte verbindingslijn 100">
                    <a:extLst>
                      <a:ext uri="{FF2B5EF4-FFF2-40B4-BE49-F238E27FC236}">
                        <a16:creationId xmlns:a16="http://schemas.microsoft.com/office/drawing/2014/main" id="{1BE5CA17-AEB5-4192-B144-365F5F039632}"/>
                      </a:ext>
                    </a:extLst>
                  </p:cNvPr>
                  <p:cNvCxnSpPr/>
                  <p:nvPr userDrawn="1"/>
                </p:nvCxnSpPr>
                <p:spPr>
                  <a:xfrm>
                    <a:off x="-3536469" y="772866"/>
                    <a:ext cx="82203" cy="0"/>
                  </a:xfrm>
                  <a:prstGeom prst="line">
                    <a:avLst/>
                  </a:prstGeom>
                  <a:noFill/>
                  <a:ln w="9525" cap="flat" cmpd="sng" algn="ctr">
                    <a:solidFill>
                      <a:srgbClr val="292929"/>
                    </a:solidFill>
                    <a:prstDash val="solid"/>
                  </a:ln>
                  <a:effectLst/>
                </p:spPr>
              </p:cxnSp>
              <p:cxnSp>
                <p:nvCxnSpPr>
                  <p:cNvPr id="102" name="Rechte verbindingslijn 101">
                    <a:extLst>
                      <a:ext uri="{FF2B5EF4-FFF2-40B4-BE49-F238E27FC236}">
                        <a16:creationId xmlns:a16="http://schemas.microsoft.com/office/drawing/2014/main" id="{6BB58DAA-BFD4-493A-8826-A11AAD309D7B}"/>
                      </a:ext>
                    </a:extLst>
                  </p:cNvPr>
                  <p:cNvCxnSpPr/>
                  <p:nvPr userDrawn="1"/>
                </p:nvCxnSpPr>
                <p:spPr>
                  <a:xfrm>
                    <a:off x="-3536469" y="736926"/>
                    <a:ext cx="82203" cy="0"/>
                  </a:xfrm>
                  <a:prstGeom prst="line">
                    <a:avLst/>
                  </a:prstGeom>
                  <a:noFill/>
                  <a:ln w="9525" cap="flat" cmpd="sng" algn="ctr">
                    <a:solidFill>
                      <a:srgbClr val="292929"/>
                    </a:solidFill>
                    <a:prstDash val="solid"/>
                  </a:ln>
                  <a:effectLst/>
                </p:spPr>
              </p:cxnSp>
            </p:grpSp>
            <p:grpSp>
              <p:nvGrpSpPr>
                <p:cNvPr id="95" name="Groep 94">
                  <a:extLst>
                    <a:ext uri="{FF2B5EF4-FFF2-40B4-BE49-F238E27FC236}">
                      <a16:creationId xmlns:a16="http://schemas.microsoft.com/office/drawing/2014/main" id="{297D8323-6433-463C-BA17-485A6998634F}"/>
                    </a:ext>
                  </a:extLst>
                </p:cNvPr>
                <p:cNvGrpSpPr/>
                <p:nvPr userDrawn="1"/>
              </p:nvGrpSpPr>
              <p:grpSpPr>
                <a:xfrm>
                  <a:off x="-3634047" y="735854"/>
                  <a:ext cx="88801" cy="72568"/>
                  <a:chOff x="-2091059" y="1395403"/>
                  <a:chExt cx="157316" cy="128558"/>
                </a:xfrm>
              </p:grpSpPr>
              <p:sp>
                <p:nvSpPr>
                  <p:cNvPr id="96" name="Rechthoek 95">
                    <a:extLst>
                      <a:ext uri="{FF2B5EF4-FFF2-40B4-BE49-F238E27FC236}">
                        <a16:creationId xmlns:a16="http://schemas.microsoft.com/office/drawing/2014/main" id="{9FCE541F-2D4F-4633-BDC6-6E1DBED57B39}"/>
                      </a:ext>
                    </a:extLst>
                  </p:cNvPr>
                  <p:cNvSpPr/>
                  <p:nvPr userDrawn="1"/>
                </p:nvSpPr>
                <p:spPr>
                  <a:xfrm>
                    <a:off x="-2051585" y="1436824"/>
                    <a:ext cx="117842" cy="45718"/>
                  </a:xfrm>
                  <a:prstGeom prst="rect">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sp>
                <p:nvSpPr>
                  <p:cNvPr id="97" name="Pijl: punthaak 96">
                    <a:extLst>
                      <a:ext uri="{FF2B5EF4-FFF2-40B4-BE49-F238E27FC236}">
                        <a16:creationId xmlns:a16="http://schemas.microsoft.com/office/drawing/2014/main" id="{FBFA69ED-5FD5-4EEE-9432-20F41D0BD655}"/>
                      </a:ext>
                    </a:extLst>
                  </p:cNvPr>
                  <p:cNvSpPr/>
                  <p:nvPr userDrawn="1"/>
                </p:nvSpPr>
                <p:spPr>
                  <a:xfrm flipH="1">
                    <a:off x="-2091059" y="1395403"/>
                    <a:ext cx="128558" cy="128558"/>
                  </a:xfrm>
                  <a:prstGeom prst="chevron">
                    <a:avLst>
                      <a:gd name="adj" fmla="val 47962"/>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grpSp>
          </p:grpSp>
          <p:cxnSp>
            <p:nvCxnSpPr>
              <p:cNvPr id="66" name="Rechte verbindingslijn 65">
                <a:extLst>
                  <a:ext uri="{FF2B5EF4-FFF2-40B4-BE49-F238E27FC236}">
                    <a16:creationId xmlns:a16="http://schemas.microsoft.com/office/drawing/2014/main" id="{F2AE5A10-0BC9-4045-AA22-F2029F4F78EB}"/>
                  </a:ext>
                </a:extLst>
              </p:cNvPr>
              <p:cNvCxnSpPr>
                <a:cxnSpLocks/>
              </p:cNvCxnSpPr>
              <p:nvPr userDrawn="1"/>
            </p:nvCxnSpPr>
            <p:spPr>
              <a:xfrm flipV="1">
                <a:off x="-3136454" y="523622"/>
                <a:ext cx="720437" cy="188422"/>
              </a:xfrm>
              <a:prstGeom prst="line">
                <a:avLst/>
              </a:prstGeom>
              <a:noFill/>
              <a:ln w="19050" cap="rnd" cmpd="sng" algn="ctr">
                <a:solidFill>
                  <a:schemeClr val="tx1"/>
                </a:solidFill>
                <a:prstDash val="solid"/>
                <a:headEnd type="oval"/>
              </a:ln>
              <a:effectLst/>
            </p:spPr>
          </p:cxnSp>
          <p:cxnSp>
            <p:nvCxnSpPr>
              <p:cNvPr id="67" name="Rechte verbindingslijn 66">
                <a:extLst>
                  <a:ext uri="{FF2B5EF4-FFF2-40B4-BE49-F238E27FC236}">
                    <a16:creationId xmlns:a16="http://schemas.microsoft.com/office/drawing/2014/main" id="{C72928FC-A8D8-4CD5-8766-B5992A5DE907}"/>
                  </a:ext>
                </a:extLst>
              </p:cNvPr>
              <p:cNvCxnSpPr>
                <a:cxnSpLocks/>
              </p:cNvCxnSpPr>
              <p:nvPr userDrawn="1"/>
            </p:nvCxnSpPr>
            <p:spPr>
              <a:xfrm>
                <a:off x="-2820570" y="712044"/>
                <a:ext cx="399011" cy="238298"/>
              </a:xfrm>
              <a:prstGeom prst="line">
                <a:avLst/>
              </a:prstGeom>
              <a:noFill/>
              <a:ln w="19050" cap="rnd" cmpd="sng" algn="ctr">
                <a:solidFill>
                  <a:schemeClr val="tx1"/>
                </a:solidFill>
                <a:prstDash val="solid"/>
                <a:headEnd type="oval"/>
              </a:ln>
              <a:effectLst/>
            </p:spPr>
          </p:cxnSp>
          <p:grpSp>
            <p:nvGrpSpPr>
              <p:cNvPr id="68" name="Groep 67">
                <a:extLst>
                  <a:ext uri="{FF2B5EF4-FFF2-40B4-BE49-F238E27FC236}">
                    <a16:creationId xmlns:a16="http://schemas.microsoft.com/office/drawing/2014/main" id="{FBB251F0-9219-4686-B399-B49D07BB0635}"/>
                  </a:ext>
                </a:extLst>
              </p:cNvPr>
              <p:cNvGrpSpPr/>
              <p:nvPr userDrawn="1"/>
            </p:nvGrpSpPr>
            <p:grpSpPr>
              <a:xfrm>
                <a:off x="-2425037" y="370226"/>
                <a:ext cx="357690" cy="330595"/>
                <a:chOff x="-2721817" y="347336"/>
                <a:chExt cx="432805" cy="400021"/>
              </a:xfrm>
            </p:grpSpPr>
            <p:sp>
              <p:nvSpPr>
                <p:cNvPr id="83" name="Rechthoek 82">
                  <a:extLst>
                    <a:ext uri="{FF2B5EF4-FFF2-40B4-BE49-F238E27FC236}">
                      <a16:creationId xmlns:a16="http://schemas.microsoft.com/office/drawing/2014/main" id="{87C7F542-D348-4FFA-BCBB-D4537D135E2F}"/>
                    </a:ext>
                  </a:extLst>
                </p:cNvPr>
                <p:cNvSpPr/>
                <p:nvPr userDrawn="1"/>
              </p:nvSpPr>
              <p:spPr>
                <a:xfrm>
                  <a:off x="-2721817" y="347336"/>
                  <a:ext cx="432805" cy="400021"/>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rgbClr val="FF0000"/>
                    </a:solidFill>
                    <a:latin typeface="Arial" panose="020B0604020202020204" pitchFamily="34" charset="0"/>
                    <a:cs typeface="Arial" panose="020B0604020202020204" pitchFamily="34" charset="0"/>
                  </a:endParaRPr>
                </a:p>
              </p:txBody>
            </p:sp>
            <p:grpSp>
              <p:nvGrpSpPr>
                <p:cNvPr id="84" name="Groep 83">
                  <a:extLst>
                    <a:ext uri="{FF2B5EF4-FFF2-40B4-BE49-F238E27FC236}">
                      <a16:creationId xmlns:a16="http://schemas.microsoft.com/office/drawing/2014/main" id="{C34001F2-0355-4A0A-A00C-0117C894376B}"/>
                    </a:ext>
                  </a:extLst>
                </p:cNvPr>
                <p:cNvGrpSpPr/>
                <p:nvPr userDrawn="1"/>
              </p:nvGrpSpPr>
              <p:grpSpPr>
                <a:xfrm>
                  <a:off x="-2652453" y="431583"/>
                  <a:ext cx="294076" cy="231526"/>
                  <a:chOff x="-3634116" y="700986"/>
                  <a:chExt cx="182598" cy="143759"/>
                </a:xfrm>
              </p:grpSpPr>
              <p:grpSp>
                <p:nvGrpSpPr>
                  <p:cNvPr id="85" name="Groep 84">
                    <a:extLst>
                      <a:ext uri="{FF2B5EF4-FFF2-40B4-BE49-F238E27FC236}">
                        <a16:creationId xmlns:a16="http://schemas.microsoft.com/office/drawing/2014/main" id="{D435672E-7DF7-4A7A-B665-6589B0458185}"/>
                      </a:ext>
                    </a:extLst>
                  </p:cNvPr>
                  <p:cNvGrpSpPr/>
                  <p:nvPr userDrawn="1"/>
                </p:nvGrpSpPr>
                <p:grpSpPr>
                  <a:xfrm>
                    <a:off x="-3634116" y="700986"/>
                    <a:ext cx="182598" cy="143759"/>
                    <a:chOff x="-3634116" y="700986"/>
                    <a:chExt cx="182598" cy="143759"/>
                  </a:xfrm>
                </p:grpSpPr>
                <p:cxnSp>
                  <p:nvCxnSpPr>
                    <p:cNvPr id="89" name="Rechte verbindingslijn 88">
                      <a:extLst>
                        <a:ext uri="{FF2B5EF4-FFF2-40B4-BE49-F238E27FC236}">
                          <a16:creationId xmlns:a16="http://schemas.microsoft.com/office/drawing/2014/main" id="{745800E6-675C-494B-8BFD-1AE7A355CC87}"/>
                        </a:ext>
                      </a:extLst>
                    </p:cNvPr>
                    <p:cNvCxnSpPr/>
                    <p:nvPr userDrawn="1"/>
                  </p:nvCxnSpPr>
                  <p:spPr>
                    <a:xfrm>
                      <a:off x="-3634116" y="700986"/>
                      <a:ext cx="182598" cy="0"/>
                    </a:xfrm>
                    <a:prstGeom prst="line">
                      <a:avLst/>
                    </a:prstGeom>
                    <a:noFill/>
                    <a:ln w="19050" cap="flat" cmpd="sng" algn="ctr">
                      <a:solidFill>
                        <a:srgbClr val="292929"/>
                      </a:solidFill>
                      <a:prstDash val="solid"/>
                    </a:ln>
                    <a:effectLst/>
                  </p:spPr>
                </p:cxnSp>
                <p:cxnSp>
                  <p:nvCxnSpPr>
                    <p:cNvPr id="90" name="Rechte verbindingslijn 89">
                      <a:extLst>
                        <a:ext uri="{FF2B5EF4-FFF2-40B4-BE49-F238E27FC236}">
                          <a16:creationId xmlns:a16="http://schemas.microsoft.com/office/drawing/2014/main" id="{1F91FCC2-E719-4097-80F5-859B56F4CC5B}"/>
                        </a:ext>
                      </a:extLst>
                    </p:cNvPr>
                    <p:cNvCxnSpPr/>
                    <p:nvPr userDrawn="1"/>
                  </p:nvCxnSpPr>
                  <p:spPr>
                    <a:xfrm>
                      <a:off x="-3634116" y="844745"/>
                      <a:ext cx="182598" cy="0"/>
                    </a:xfrm>
                    <a:prstGeom prst="line">
                      <a:avLst/>
                    </a:prstGeom>
                    <a:noFill/>
                    <a:ln w="19050" cap="flat" cmpd="sng" algn="ctr">
                      <a:solidFill>
                        <a:srgbClr val="292929"/>
                      </a:solidFill>
                      <a:prstDash val="solid"/>
                    </a:ln>
                    <a:effectLst/>
                  </p:spPr>
                </p:cxnSp>
                <p:cxnSp>
                  <p:nvCxnSpPr>
                    <p:cNvPr id="91" name="Rechte verbindingslijn 90">
                      <a:extLst>
                        <a:ext uri="{FF2B5EF4-FFF2-40B4-BE49-F238E27FC236}">
                          <a16:creationId xmlns:a16="http://schemas.microsoft.com/office/drawing/2014/main" id="{62BD121F-23B2-44BF-922F-4F8EA024C3E0}"/>
                        </a:ext>
                      </a:extLst>
                    </p:cNvPr>
                    <p:cNvCxnSpPr/>
                    <p:nvPr userDrawn="1"/>
                  </p:nvCxnSpPr>
                  <p:spPr>
                    <a:xfrm>
                      <a:off x="-3536469" y="808806"/>
                      <a:ext cx="82203" cy="0"/>
                    </a:xfrm>
                    <a:prstGeom prst="line">
                      <a:avLst/>
                    </a:prstGeom>
                    <a:noFill/>
                    <a:ln w="19050" cap="flat" cmpd="sng" algn="ctr">
                      <a:solidFill>
                        <a:srgbClr val="292929"/>
                      </a:solidFill>
                      <a:prstDash val="solid"/>
                    </a:ln>
                    <a:effectLst/>
                  </p:spPr>
                </p:cxnSp>
                <p:cxnSp>
                  <p:nvCxnSpPr>
                    <p:cNvPr id="92" name="Rechte verbindingslijn 91">
                      <a:extLst>
                        <a:ext uri="{FF2B5EF4-FFF2-40B4-BE49-F238E27FC236}">
                          <a16:creationId xmlns:a16="http://schemas.microsoft.com/office/drawing/2014/main" id="{6A4C6646-0A84-4002-9739-0FF0C3524A1E}"/>
                        </a:ext>
                      </a:extLst>
                    </p:cNvPr>
                    <p:cNvCxnSpPr/>
                    <p:nvPr userDrawn="1"/>
                  </p:nvCxnSpPr>
                  <p:spPr>
                    <a:xfrm>
                      <a:off x="-3536469" y="772866"/>
                      <a:ext cx="82203" cy="0"/>
                    </a:xfrm>
                    <a:prstGeom prst="line">
                      <a:avLst/>
                    </a:prstGeom>
                    <a:noFill/>
                    <a:ln w="19050" cap="flat" cmpd="sng" algn="ctr">
                      <a:solidFill>
                        <a:srgbClr val="292929"/>
                      </a:solidFill>
                      <a:prstDash val="solid"/>
                    </a:ln>
                    <a:effectLst/>
                  </p:spPr>
                </p:cxnSp>
                <p:cxnSp>
                  <p:nvCxnSpPr>
                    <p:cNvPr id="93" name="Rechte verbindingslijn 92">
                      <a:extLst>
                        <a:ext uri="{FF2B5EF4-FFF2-40B4-BE49-F238E27FC236}">
                          <a16:creationId xmlns:a16="http://schemas.microsoft.com/office/drawing/2014/main" id="{68960CA0-FFCC-40E2-B850-7D3F57D7E725}"/>
                        </a:ext>
                      </a:extLst>
                    </p:cNvPr>
                    <p:cNvCxnSpPr/>
                    <p:nvPr userDrawn="1"/>
                  </p:nvCxnSpPr>
                  <p:spPr>
                    <a:xfrm>
                      <a:off x="-3536469" y="736926"/>
                      <a:ext cx="82203" cy="0"/>
                    </a:xfrm>
                    <a:prstGeom prst="line">
                      <a:avLst/>
                    </a:prstGeom>
                    <a:noFill/>
                    <a:ln w="19050" cap="flat" cmpd="sng" algn="ctr">
                      <a:solidFill>
                        <a:srgbClr val="292929"/>
                      </a:solidFill>
                      <a:prstDash val="solid"/>
                    </a:ln>
                    <a:effectLst/>
                  </p:spPr>
                </p:cxnSp>
              </p:grpSp>
              <p:grpSp>
                <p:nvGrpSpPr>
                  <p:cNvPr id="86" name="Groep 85">
                    <a:extLst>
                      <a:ext uri="{FF2B5EF4-FFF2-40B4-BE49-F238E27FC236}">
                        <a16:creationId xmlns:a16="http://schemas.microsoft.com/office/drawing/2014/main" id="{31404A9F-D1D2-47B1-8FAC-FA1EC574D479}"/>
                      </a:ext>
                    </a:extLst>
                  </p:cNvPr>
                  <p:cNvGrpSpPr/>
                  <p:nvPr userDrawn="1"/>
                </p:nvGrpSpPr>
                <p:grpSpPr>
                  <a:xfrm>
                    <a:off x="-3634047" y="735854"/>
                    <a:ext cx="88801" cy="72568"/>
                    <a:chOff x="-2091059" y="1395403"/>
                    <a:chExt cx="157316" cy="128558"/>
                  </a:xfrm>
                </p:grpSpPr>
                <p:sp>
                  <p:nvSpPr>
                    <p:cNvPr id="87" name="Rechthoek 86">
                      <a:extLst>
                        <a:ext uri="{FF2B5EF4-FFF2-40B4-BE49-F238E27FC236}">
                          <a16:creationId xmlns:a16="http://schemas.microsoft.com/office/drawing/2014/main" id="{52C12336-DBED-487E-9DB9-55716F7131D2}"/>
                        </a:ext>
                      </a:extLst>
                    </p:cNvPr>
                    <p:cNvSpPr/>
                    <p:nvPr userDrawn="1"/>
                  </p:nvSpPr>
                  <p:spPr>
                    <a:xfrm>
                      <a:off x="-2051585" y="1436824"/>
                      <a:ext cx="117842" cy="45718"/>
                    </a:xfrm>
                    <a:prstGeom prst="rect">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sp>
                  <p:nvSpPr>
                    <p:cNvPr id="88" name="Pijl: punthaak 87">
                      <a:extLst>
                        <a:ext uri="{FF2B5EF4-FFF2-40B4-BE49-F238E27FC236}">
                          <a16:creationId xmlns:a16="http://schemas.microsoft.com/office/drawing/2014/main" id="{BF8C35BE-093E-4EEA-88EC-8EB2A4B4D1B8}"/>
                        </a:ext>
                      </a:extLst>
                    </p:cNvPr>
                    <p:cNvSpPr/>
                    <p:nvPr userDrawn="1"/>
                  </p:nvSpPr>
                  <p:spPr>
                    <a:xfrm flipH="1">
                      <a:off x="-2091059" y="1395403"/>
                      <a:ext cx="128558" cy="128558"/>
                    </a:xfrm>
                    <a:prstGeom prst="chevron">
                      <a:avLst>
                        <a:gd name="adj" fmla="val 47962"/>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grpSp>
            </p:grpSp>
          </p:grpSp>
          <p:grpSp>
            <p:nvGrpSpPr>
              <p:cNvPr id="69" name="Groep 68">
                <a:extLst>
                  <a:ext uri="{FF2B5EF4-FFF2-40B4-BE49-F238E27FC236}">
                    <a16:creationId xmlns:a16="http://schemas.microsoft.com/office/drawing/2014/main" id="{EB33B0E1-8595-4B3C-B366-F927E2668600}"/>
                  </a:ext>
                </a:extLst>
              </p:cNvPr>
              <p:cNvGrpSpPr/>
              <p:nvPr userDrawn="1"/>
            </p:nvGrpSpPr>
            <p:grpSpPr>
              <a:xfrm>
                <a:off x="-2425037" y="781500"/>
                <a:ext cx="357690" cy="330595"/>
                <a:chOff x="-2721817" y="782525"/>
                <a:chExt cx="432805" cy="400021"/>
              </a:xfrm>
            </p:grpSpPr>
            <p:sp>
              <p:nvSpPr>
                <p:cNvPr id="72" name="Rechthoek 71">
                  <a:extLst>
                    <a:ext uri="{FF2B5EF4-FFF2-40B4-BE49-F238E27FC236}">
                      <a16:creationId xmlns:a16="http://schemas.microsoft.com/office/drawing/2014/main" id="{A1C1434C-A92C-4573-B044-C0918AB01539}"/>
                    </a:ext>
                  </a:extLst>
                </p:cNvPr>
                <p:cNvSpPr/>
                <p:nvPr userDrawn="1"/>
              </p:nvSpPr>
              <p:spPr>
                <a:xfrm>
                  <a:off x="-2721817" y="782525"/>
                  <a:ext cx="432805" cy="400021"/>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rgbClr val="FF0000"/>
                    </a:solidFill>
                    <a:latin typeface="Arial" panose="020B0604020202020204" pitchFamily="34" charset="0"/>
                    <a:cs typeface="Arial" panose="020B0604020202020204" pitchFamily="34" charset="0"/>
                  </a:endParaRPr>
                </a:p>
              </p:txBody>
            </p:sp>
            <p:grpSp>
              <p:nvGrpSpPr>
                <p:cNvPr id="73" name="Groep 72">
                  <a:extLst>
                    <a:ext uri="{FF2B5EF4-FFF2-40B4-BE49-F238E27FC236}">
                      <a16:creationId xmlns:a16="http://schemas.microsoft.com/office/drawing/2014/main" id="{59B5C24E-4E39-4035-A9D5-9939099BCD1F}"/>
                    </a:ext>
                  </a:extLst>
                </p:cNvPr>
                <p:cNvGrpSpPr/>
                <p:nvPr userDrawn="1"/>
              </p:nvGrpSpPr>
              <p:grpSpPr>
                <a:xfrm>
                  <a:off x="-2652453" y="866772"/>
                  <a:ext cx="294076" cy="231526"/>
                  <a:chOff x="-3310843" y="700986"/>
                  <a:chExt cx="182598" cy="143759"/>
                </a:xfrm>
              </p:grpSpPr>
              <p:grpSp>
                <p:nvGrpSpPr>
                  <p:cNvPr id="74" name="Groep 73">
                    <a:extLst>
                      <a:ext uri="{FF2B5EF4-FFF2-40B4-BE49-F238E27FC236}">
                        <a16:creationId xmlns:a16="http://schemas.microsoft.com/office/drawing/2014/main" id="{00F30649-8E2B-4D33-8DB7-D44568F091C5}"/>
                      </a:ext>
                    </a:extLst>
                  </p:cNvPr>
                  <p:cNvGrpSpPr/>
                  <p:nvPr userDrawn="1"/>
                </p:nvGrpSpPr>
                <p:grpSpPr>
                  <a:xfrm>
                    <a:off x="-3310843" y="700986"/>
                    <a:ext cx="182598" cy="143759"/>
                    <a:chOff x="-3310843" y="700986"/>
                    <a:chExt cx="182598" cy="143759"/>
                  </a:xfrm>
                </p:grpSpPr>
                <p:cxnSp>
                  <p:nvCxnSpPr>
                    <p:cNvPr id="78" name="Rechte verbindingslijn 77">
                      <a:extLst>
                        <a:ext uri="{FF2B5EF4-FFF2-40B4-BE49-F238E27FC236}">
                          <a16:creationId xmlns:a16="http://schemas.microsoft.com/office/drawing/2014/main" id="{D54BD9AB-84B1-4B65-85E0-1FAAB9306A79}"/>
                        </a:ext>
                      </a:extLst>
                    </p:cNvPr>
                    <p:cNvCxnSpPr/>
                    <p:nvPr userDrawn="1"/>
                  </p:nvCxnSpPr>
                  <p:spPr>
                    <a:xfrm>
                      <a:off x="-3310843" y="700986"/>
                      <a:ext cx="182598" cy="0"/>
                    </a:xfrm>
                    <a:prstGeom prst="line">
                      <a:avLst/>
                    </a:prstGeom>
                    <a:noFill/>
                    <a:ln w="19050" cap="flat" cmpd="sng" algn="ctr">
                      <a:solidFill>
                        <a:srgbClr val="292929"/>
                      </a:solidFill>
                      <a:prstDash val="solid"/>
                    </a:ln>
                    <a:effectLst/>
                  </p:spPr>
                </p:cxnSp>
                <p:cxnSp>
                  <p:nvCxnSpPr>
                    <p:cNvPr id="79" name="Rechte verbindingslijn 78">
                      <a:extLst>
                        <a:ext uri="{FF2B5EF4-FFF2-40B4-BE49-F238E27FC236}">
                          <a16:creationId xmlns:a16="http://schemas.microsoft.com/office/drawing/2014/main" id="{A0E7457C-DE2A-4B72-AD61-FFCCA98ED240}"/>
                        </a:ext>
                      </a:extLst>
                    </p:cNvPr>
                    <p:cNvCxnSpPr/>
                    <p:nvPr userDrawn="1"/>
                  </p:nvCxnSpPr>
                  <p:spPr>
                    <a:xfrm>
                      <a:off x="-3310843" y="844745"/>
                      <a:ext cx="182598" cy="0"/>
                    </a:xfrm>
                    <a:prstGeom prst="line">
                      <a:avLst/>
                    </a:prstGeom>
                    <a:noFill/>
                    <a:ln w="19050" cap="flat" cmpd="sng" algn="ctr">
                      <a:solidFill>
                        <a:srgbClr val="292929"/>
                      </a:solidFill>
                      <a:prstDash val="solid"/>
                    </a:ln>
                    <a:effectLst/>
                  </p:spPr>
                </p:cxnSp>
                <p:cxnSp>
                  <p:nvCxnSpPr>
                    <p:cNvPr id="80" name="Rechte verbindingslijn 79">
                      <a:extLst>
                        <a:ext uri="{FF2B5EF4-FFF2-40B4-BE49-F238E27FC236}">
                          <a16:creationId xmlns:a16="http://schemas.microsoft.com/office/drawing/2014/main" id="{488DB9A3-7F63-430D-B96E-ED623B73C8C8}"/>
                        </a:ext>
                      </a:extLst>
                    </p:cNvPr>
                    <p:cNvCxnSpPr/>
                    <p:nvPr userDrawn="1"/>
                  </p:nvCxnSpPr>
                  <p:spPr>
                    <a:xfrm>
                      <a:off x="-3213196" y="808806"/>
                      <a:ext cx="82203" cy="0"/>
                    </a:xfrm>
                    <a:prstGeom prst="line">
                      <a:avLst/>
                    </a:prstGeom>
                    <a:noFill/>
                    <a:ln w="19050" cap="flat" cmpd="sng" algn="ctr">
                      <a:solidFill>
                        <a:srgbClr val="292929"/>
                      </a:solidFill>
                      <a:prstDash val="solid"/>
                    </a:ln>
                    <a:effectLst/>
                  </p:spPr>
                </p:cxnSp>
                <p:cxnSp>
                  <p:nvCxnSpPr>
                    <p:cNvPr id="81" name="Rechte verbindingslijn 80">
                      <a:extLst>
                        <a:ext uri="{FF2B5EF4-FFF2-40B4-BE49-F238E27FC236}">
                          <a16:creationId xmlns:a16="http://schemas.microsoft.com/office/drawing/2014/main" id="{309B7B97-CF8D-46A3-90EB-146C74828C94}"/>
                        </a:ext>
                      </a:extLst>
                    </p:cNvPr>
                    <p:cNvCxnSpPr/>
                    <p:nvPr userDrawn="1"/>
                  </p:nvCxnSpPr>
                  <p:spPr>
                    <a:xfrm>
                      <a:off x="-3213196" y="772866"/>
                      <a:ext cx="82203" cy="0"/>
                    </a:xfrm>
                    <a:prstGeom prst="line">
                      <a:avLst/>
                    </a:prstGeom>
                    <a:noFill/>
                    <a:ln w="19050" cap="flat" cmpd="sng" algn="ctr">
                      <a:solidFill>
                        <a:srgbClr val="292929"/>
                      </a:solidFill>
                      <a:prstDash val="solid"/>
                    </a:ln>
                    <a:effectLst/>
                  </p:spPr>
                </p:cxnSp>
                <p:cxnSp>
                  <p:nvCxnSpPr>
                    <p:cNvPr id="82" name="Rechte verbindingslijn 81">
                      <a:extLst>
                        <a:ext uri="{FF2B5EF4-FFF2-40B4-BE49-F238E27FC236}">
                          <a16:creationId xmlns:a16="http://schemas.microsoft.com/office/drawing/2014/main" id="{0AF1B1C8-2209-46A3-BDB8-3FFE0C809C97}"/>
                        </a:ext>
                      </a:extLst>
                    </p:cNvPr>
                    <p:cNvCxnSpPr/>
                    <p:nvPr userDrawn="1"/>
                  </p:nvCxnSpPr>
                  <p:spPr>
                    <a:xfrm>
                      <a:off x="-3213196" y="736926"/>
                      <a:ext cx="82203" cy="0"/>
                    </a:xfrm>
                    <a:prstGeom prst="line">
                      <a:avLst/>
                    </a:prstGeom>
                    <a:noFill/>
                    <a:ln w="19050" cap="flat" cmpd="sng" algn="ctr">
                      <a:solidFill>
                        <a:srgbClr val="292929"/>
                      </a:solidFill>
                      <a:prstDash val="solid"/>
                    </a:ln>
                    <a:effectLst/>
                  </p:spPr>
                </p:cxnSp>
              </p:grpSp>
              <p:grpSp>
                <p:nvGrpSpPr>
                  <p:cNvPr id="75" name="Groep 74">
                    <a:extLst>
                      <a:ext uri="{FF2B5EF4-FFF2-40B4-BE49-F238E27FC236}">
                        <a16:creationId xmlns:a16="http://schemas.microsoft.com/office/drawing/2014/main" id="{192BD7C2-A853-444E-A97E-6BACAFEEEBC4}"/>
                      </a:ext>
                    </a:extLst>
                  </p:cNvPr>
                  <p:cNvGrpSpPr/>
                  <p:nvPr userDrawn="1"/>
                </p:nvGrpSpPr>
                <p:grpSpPr>
                  <a:xfrm flipH="1">
                    <a:off x="-3310774" y="735854"/>
                    <a:ext cx="88801" cy="72568"/>
                    <a:chOff x="-2091059" y="1395403"/>
                    <a:chExt cx="157316" cy="128558"/>
                  </a:xfrm>
                </p:grpSpPr>
                <p:sp>
                  <p:nvSpPr>
                    <p:cNvPr id="76" name="Rechthoek 75">
                      <a:extLst>
                        <a:ext uri="{FF2B5EF4-FFF2-40B4-BE49-F238E27FC236}">
                          <a16:creationId xmlns:a16="http://schemas.microsoft.com/office/drawing/2014/main" id="{57761CCC-86FB-49BE-B283-79EC50F90578}"/>
                        </a:ext>
                      </a:extLst>
                    </p:cNvPr>
                    <p:cNvSpPr/>
                    <p:nvPr userDrawn="1"/>
                  </p:nvSpPr>
                  <p:spPr>
                    <a:xfrm>
                      <a:off x="-2051585" y="1436824"/>
                      <a:ext cx="117842" cy="45718"/>
                    </a:xfrm>
                    <a:prstGeom prst="rect">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sp>
                  <p:nvSpPr>
                    <p:cNvPr id="77" name="Pijl: punthaak 76">
                      <a:extLst>
                        <a:ext uri="{FF2B5EF4-FFF2-40B4-BE49-F238E27FC236}">
                          <a16:creationId xmlns:a16="http://schemas.microsoft.com/office/drawing/2014/main" id="{00C6F945-A9E6-4255-9380-35728B81BFE3}"/>
                        </a:ext>
                      </a:extLst>
                    </p:cNvPr>
                    <p:cNvSpPr/>
                    <p:nvPr userDrawn="1"/>
                  </p:nvSpPr>
                  <p:spPr>
                    <a:xfrm flipH="1">
                      <a:off x="-2091059" y="1395403"/>
                      <a:ext cx="128558" cy="128558"/>
                    </a:xfrm>
                    <a:prstGeom prst="chevron">
                      <a:avLst>
                        <a:gd name="adj" fmla="val 47962"/>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grpSp>
            </p:grpSp>
          </p:grpSp>
          <p:sp>
            <p:nvSpPr>
              <p:cNvPr id="70" name="Rechthoek 69">
                <a:extLst>
                  <a:ext uri="{FF2B5EF4-FFF2-40B4-BE49-F238E27FC236}">
                    <a16:creationId xmlns:a16="http://schemas.microsoft.com/office/drawing/2014/main" id="{890D8AA0-64AB-4043-B3F0-B691921E5672}"/>
                  </a:ext>
                </a:extLst>
              </p:cNvPr>
              <p:cNvSpPr/>
              <p:nvPr userDrawn="1"/>
            </p:nvSpPr>
            <p:spPr>
              <a:xfrm>
                <a:off x="-1950057" y="439449"/>
                <a:ext cx="2435631" cy="198066"/>
              </a:xfrm>
              <a:prstGeom prst="rect">
                <a:avLst/>
              </a:prstGeom>
              <a:noFill/>
              <a:ln w="25400" cap="flat" cmpd="sng" algn="ctr">
                <a:noFill/>
                <a:prstDash val="solid"/>
              </a:ln>
              <a:effectLst/>
            </p:spPr>
            <p:txBody>
              <a:bodyPr lIns="0" tIns="0" rIns="0" bIns="0" rtlCol="0" anchor="ctr"/>
              <a:lstStyle/>
              <a:p>
                <a:pPr marL="0" marR="0" lvl="0" indent="0" defTabSz="914126"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Tekstniveau omhoog</a:t>
                </a:r>
              </a:p>
            </p:txBody>
          </p:sp>
          <p:sp>
            <p:nvSpPr>
              <p:cNvPr id="71" name="Rechthoek 70">
                <a:extLst>
                  <a:ext uri="{FF2B5EF4-FFF2-40B4-BE49-F238E27FC236}">
                    <a16:creationId xmlns:a16="http://schemas.microsoft.com/office/drawing/2014/main" id="{C5941298-1B59-4D9A-95A5-B0CC3F6EB492}"/>
                  </a:ext>
                </a:extLst>
              </p:cNvPr>
              <p:cNvSpPr/>
              <p:nvPr userDrawn="1"/>
            </p:nvSpPr>
            <p:spPr>
              <a:xfrm>
                <a:off x="-1950057" y="848575"/>
                <a:ext cx="2213551" cy="186424"/>
              </a:xfrm>
              <a:prstGeom prst="rect">
                <a:avLst/>
              </a:prstGeom>
              <a:noFill/>
              <a:ln w="25400" cap="flat" cmpd="sng" algn="ctr">
                <a:noFill/>
                <a:prstDash val="solid"/>
              </a:ln>
              <a:effectLst/>
            </p:spPr>
            <p:txBody>
              <a:bodyPr lIns="0" tIns="0" rIns="0" bIns="0" rtlCol="0" anchor="ctr"/>
              <a:lstStyle/>
              <a:p>
                <a:pPr marL="0" marR="0" lvl="0" indent="0" defTabSz="914126"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Tekstniveau omlaag</a:t>
                </a:r>
              </a:p>
            </p:txBody>
          </p:sp>
        </p:grpSp>
        <p:cxnSp>
          <p:nvCxnSpPr>
            <p:cNvPr id="49" name="Rechte verbindingslijn 48">
              <a:extLst>
                <a:ext uri="{FF2B5EF4-FFF2-40B4-BE49-F238E27FC236}">
                  <a16:creationId xmlns:a16="http://schemas.microsoft.com/office/drawing/2014/main" id="{C70D9F50-006D-407B-A606-7C360CEDF871}"/>
                </a:ext>
              </a:extLst>
            </p:cNvPr>
            <p:cNvCxnSpPr>
              <a:cxnSpLocks/>
            </p:cNvCxnSpPr>
            <p:nvPr userDrawn="1"/>
          </p:nvCxnSpPr>
          <p:spPr>
            <a:xfrm>
              <a:off x="-3419346" y="1980503"/>
              <a:ext cx="3176013" cy="0"/>
            </a:xfrm>
            <a:prstGeom prst="line">
              <a:avLst/>
            </a:prstGeom>
            <a:noFill/>
            <a:ln w="3175" cap="flat" cmpd="sng" algn="ctr">
              <a:solidFill>
                <a:schemeClr val="bg1">
                  <a:lumMod val="50000"/>
                </a:schemeClr>
              </a:solidFill>
              <a:prstDash val="solid"/>
            </a:ln>
            <a:effectLst/>
          </p:spPr>
        </p:cxnSp>
        <p:sp>
          <p:nvSpPr>
            <p:cNvPr id="50" name="Rechthoek 49">
              <a:extLst>
                <a:ext uri="{FF2B5EF4-FFF2-40B4-BE49-F238E27FC236}">
                  <a16:creationId xmlns:a16="http://schemas.microsoft.com/office/drawing/2014/main" id="{0687734F-2B29-42B3-BB6E-308076C71DD7}"/>
                </a:ext>
              </a:extLst>
            </p:cNvPr>
            <p:cNvSpPr/>
            <p:nvPr userDrawn="1"/>
          </p:nvSpPr>
          <p:spPr>
            <a:xfrm>
              <a:off x="-3059324" y="2678715"/>
              <a:ext cx="2823104" cy="255963"/>
            </a:xfrm>
            <a:prstGeom prst="rect">
              <a:avLst/>
            </a:prstGeom>
            <a:noFill/>
            <a:ln w="25400" cap="flat" cmpd="sng" algn="ctr">
              <a:noFill/>
              <a:prstDash val="solid"/>
            </a:ln>
            <a:effectLst/>
          </p:spPr>
          <p:txBody>
            <a:bodyPr lIns="0" tIns="0" rIns="0" bIns="0" rtlCol="0" anchor="ctr"/>
            <a:lstStyle/>
            <a:p>
              <a:pPr marL="177747" marR="0" lvl="0" indent="-177747" algn="l" defTabSz="914126" rtl="0" eaLnBrk="1" fontAlgn="auto" latinLnBrk="0" hangingPunct="1">
                <a:lnSpc>
                  <a:spcPct val="100000"/>
                </a:lnSpc>
                <a:spcBef>
                  <a:spcPts val="300"/>
                </a:spcBef>
                <a:spcAft>
                  <a:spcPts val="300"/>
                </a:spcAft>
                <a:buClr>
                  <a:schemeClr val="accent1"/>
                </a:buClr>
                <a:buSzTx/>
                <a:buFont typeface="Wingdings" panose="05000000000000000000" pitchFamily="2" charset="2"/>
                <a:buChar char="§"/>
                <a:tabLst/>
                <a:defRPr/>
              </a:pPr>
              <a:r>
                <a:rPr lang="nl-NL" sz="1500" kern="1200" noProof="0" err="1">
                  <a:solidFill>
                    <a:schemeClr val="tx1"/>
                  </a:solidFill>
                  <a:latin typeface="+mn-lt"/>
                  <a:ea typeface="+mn-ea"/>
                  <a:cs typeface="+mn-cs"/>
                </a:rPr>
                <a:t>Bullet</a:t>
              </a:r>
              <a:r>
                <a:rPr lang="nl-NL" sz="1500" kern="1200" noProof="0">
                  <a:solidFill>
                    <a:schemeClr val="tx1"/>
                  </a:solidFill>
                  <a:latin typeface="+mn-lt"/>
                  <a:ea typeface="+mn-ea"/>
                  <a:cs typeface="+mn-cs"/>
                </a:rPr>
                <a:t> (15pt)</a:t>
              </a:r>
            </a:p>
          </p:txBody>
        </p:sp>
        <p:sp>
          <p:nvSpPr>
            <p:cNvPr id="51" name="Ovaal 50">
              <a:extLst>
                <a:ext uri="{FF2B5EF4-FFF2-40B4-BE49-F238E27FC236}">
                  <a16:creationId xmlns:a16="http://schemas.microsoft.com/office/drawing/2014/main" id="{B3504BC6-4AAA-43EF-BA98-3B370169C258}"/>
                </a:ext>
              </a:extLst>
            </p:cNvPr>
            <p:cNvSpPr/>
            <p:nvPr userDrawn="1"/>
          </p:nvSpPr>
          <p:spPr>
            <a:xfrm>
              <a:off x="-3425006" y="3050637"/>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126"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2</a:t>
              </a:r>
            </a:p>
          </p:txBody>
        </p:sp>
        <p:sp>
          <p:nvSpPr>
            <p:cNvPr id="52" name="Rechthoek 51">
              <a:extLst>
                <a:ext uri="{FF2B5EF4-FFF2-40B4-BE49-F238E27FC236}">
                  <a16:creationId xmlns:a16="http://schemas.microsoft.com/office/drawing/2014/main" id="{D0627E6F-A576-4F21-B9DB-7B99382A4AB4}"/>
                </a:ext>
              </a:extLst>
            </p:cNvPr>
            <p:cNvSpPr/>
            <p:nvPr userDrawn="1"/>
          </p:nvSpPr>
          <p:spPr>
            <a:xfrm>
              <a:off x="-3059324" y="3050636"/>
              <a:ext cx="2823104" cy="255963"/>
            </a:xfrm>
            <a:prstGeom prst="rect">
              <a:avLst/>
            </a:prstGeom>
            <a:noFill/>
            <a:ln w="25400" cap="flat" cmpd="sng" algn="ctr">
              <a:noFill/>
              <a:prstDash val="solid"/>
            </a:ln>
            <a:effectLst/>
          </p:spPr>
          <p:txBody>
            <a:bodyPr lIns="0" tIns="0" rIns="0" bIns="0" rtlCol="0" anchor="ctr"/>
            <a:lstStyle/>
            <a:p>
              <a:pPr marL="355493" marR="0" lvl="1" indent="-177747" algn="l" defTabSz="914126" rtl="0" eaLnBrk="1" fontAlgn="auto" latinLnBrk="0" hangingPunct="1">
                <a:lnSpc>
                  <a:spcPct val="100000"/>
                </a:lnSpc>
                <a:spcBef>
                  <a:spcPts val="300"/>
                </a:spcBef>
                <a:spcAft>
                  <a:spcPts val="300"/>
                </a:spcAft>
                <a:buClr>
                  <a:schemeClr val="accent1"/>
                </a:buClr>
                <a:buSzTx/>
                <a:buFont typeface="Wingdings" panose="05000000000000000000" pitchFamily="2" charset="2"/>
                <a:buChar char="§"/>
                <a:tabLst/>
                <a:defRPr/>
              </a:pPr>
              <a:r>
                <a:rPr lang="nl-NL" sz="1500" kern="1200" noProof="0">
                  <a:solidFill>
                    <a:schemeClr val="tx1"/>
                  </a:solidFill>
                  <a:latin typeface="+mn-lt"/>
                  <a:ea typeface="+mn-ea"/>
                  <a:cs typeface="+mn-cs"/>
                </a:rPr>
                <a:t>Sub-</a:t>
              </a:r>
              <a:r>
                <a:rPr lang="nl-NL" sz="1500" kern="1200" noProof="0" err="1">
                  <a:solidFill>
                    <a:schemeClr val="tx1"/>
                  </a:solidFill>
                  <a:latin typeface="+mn-lt"/>
                  <a:ea typeface="+mn-ea"/>
                  <a:cs typeface="+mn-cs"/>
                </a:rPr>
                <a:t>bullet</a:t>
              </a:r>
              <a:r>
                <a:rPr lang="nl-NL" sz="1500" kern="1200" noProof="0">
                  <a:solidFill>
                    <a:schemeClr val="tx1"/>
                  </a:solidFill>
                  <a:latin typeface="+mn-lt"/>
                  <a:ea typeface="+mn-ea"/>
                  <a:cs typeface="+mn-cs"/>
                </a:rPr>
                <a:t> #1 (15pt) </a:t>
              </a:r>
            </a:p>
          </p:txBody>
        </p:sp>
        <p:sp>
          <p:nvSpPr>
            <p:cNvPr id="53" name="Ovaal 52">
              <a:extLst>
                <a:ext uri="{FF2B5EF4-FFF2-40B4-BE49-F238E27FC236}">
                  <a16:creationId xmlns:a16="http://schemas.microsoft.com/office/drawing/2014/main" id="{EE4AE1BC-10AD-44AC-AF59-4F483F57A533}"/>
                </a:ext>
              </a:extLst>
            </p:cNvPr>
            <p:cNvSpPr/>
            <p:nvPr userDrawn="1"/>
          </p:nvSpPr>
          <p:spPr>
            <a:xfrm>
              <a:off x="-3425006" y="3424813"/>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126"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3</a:t>
              </a:r>
            </a:p>
          </p:txBody>
        </p:sp>
        <p:sp>
          <p:nvSpPr>
            <p:cNvPr id="54" name="Rechthoek 53">
              <a:extLst>
                <a:ext uri="{FF2B5EF4-FFF2-40B4-BE49-F238E27FC236}">
                  <a16:creationId xmlns:a16="http://schemas.microsoft.com/office/drawing/2014/main" id="{5DD1FA82-BD86-4F88-AEBB-9ED96B6F80FC}"/>
                </a:ext>
              </a:extLst>
            </p:cNvPr>
            <p:cNvSpPr/>
            <p:nvPr userDrawn="1"/>
          </p:nvSpPr>
          <p:spPr>
            <a:xfrm>
              <a:off x="-3059324" y="3424812"/>
              <a:ext cx="2823104" cy="255963"/>
            </a:xfrm>
            <a:prstGeom prst="rect">
              <a:avLst/>
            </a:prstGeom>
            <a:noFill/>
            <a:ln w="25400" cap="flat" cmpd="sng" algn="ctr">
              <a:noFill/>
              <a:prstDash val="solid"/>
            </a:ln>
            <a:effectLst/>
          </p:spPr>
          <p:txBody>
            <a:bodyPr lIns="0" tIns="0" rIns="0" bIns="0" rtlCol="0" anchor="ctr"/>
            <a:lstStyle/>
            <a:p>
              <a:pPr marL="531653" marR="0" lvl="2" indent="-176160" algn="l" defTabSz="914126" rtl="0" eaLnBrk="1" fontAlgn="auto" latinLnBrk="0" hangingPunct="1">
                <a:lnSpc>
                  <a:spcPct val="100000"/>
                </a:lnSpc>
                <a:spcBef>
                  <a:spcPts val="300"/>
                </a:spcBef>
                <a:spcAft>
                  <a:spcPts val="300"/>
                </a:spcAft>
                <a:buClr>
                  <a:schemeClr val="tx1"/>
                </a:buClr>
                <a:buSzTx/>
                <a:buFont typeface="Corbel" panose="020B0503020204020204" pitchFamily="34" charset="0"/>
                <a:buChar char="–"/>
                <a:tabLst/>
                <a:defRPr/>
              </a:pPr>
              <a:r>
                <a:rPr lang="nl-NL" sz="1500" kern="1200" noProof="0">
                  <a:solidFill>
                    <a:schemeClr val="tx1"/>
                  </a:solidFill>
                  <a:latin typeface="+mn-lt"/>
                  <a:ea typeface="+mn-ea"/>
                  <a:cs typeface="+mn-cs"/>
                </a:rPr>
                <a:t>Sub-</a:t>
              </a:r>
              <a:r>
                <a:rPr lang="nl-NL" sz="1500" kern="1200" noProof="0" err="1">
                  <a:solidFill>
                    <a:schemeClr val="tx1"/>
                  </a:solidFill>
                  <a:latin typeface="+mn-lt"/>
                  <a:ea typeface="+mn-ea"/>
                  <a:cs typeface="+mn-cs"/>
                </a:rPr>
                <a:t>bullet</a:t>
              </a:r>
              <a:r>
                <a:rPr lang="nl-NL" sz="1500" kern="1200" noProof="0">
                  <a:solidFill>
                    <a:schemeClr val="tx1"/>
                  </a:solidFill>
                  <a:latin typeface="+mn-lt"/>
                  <a:ea typeface="+mn-ea"/>
                  <a:cs typeface="+mn-cs"/>
                </a:rPr>
                <a:t> #2 (15pt)</a:t>
              </a:r>
            </a:p>
          </p:txBody>
        </p:sp>
        <p:sp>
          <p:nvSpPr>
            <p:cNvPr id="55" name="Ovaal 54">
              <a:extLst>
                <a:ext uri="{FF2B5EF4-FFF2-40B4-BE49-F238E27FC236}">
                  <a16:creationId xmlns:a16="http://schemas.microsoft.com/office/drawing/2014/main" id="{DDD44BE1-0C8C-4865-AE12-1D0DC7FC5469}"/>
                </a:ext>
              </a:extLst>
            </p:cNvPr>
            <p:cNvSpPr/>
            <p:nvPr userDrawn="1"/>
          </p:nvSpPr>
          <p:spPr>
            <a:xfrm>
              <a:off x="-3425006" y="3797458"/>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126"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4</a:t>
              </a:r>
            </a:p>
          </p:txBody>
        </p:sp>
        <p:sp>
          <p:nvSpPr>
            <p:cNvPr id="56" name="Rechthoek 55">
              <a:extLst>
                <a:ext uri="{FF2B5EF4-FFF2-40B4-BE49-F238E27FC236}">
                  <a16:creationId xmlns:a16="http://schemas.microsoft.com/office/drawing/2014/main" id="{E4DF1B2A-C0AE-44F7-8BD4-725DEC68E959}"/>
                </a:ext>
              </a:extLst>
            </p:cNvPr>
            <p:cNvSpPr/>
            <p:nvPr userDrawn="1"/>
          </p:nvSpPr>
          <p:spPr>
            <a:xfrm>
              <a:off x="-3059324" y="3797457"/>
              <a:ext cx="2823104" cy="255963"/>
            </a:xfrm>
            <a:prstGeom prst="rect">
              <a:avLst/>
            </a:prstGeom>
            <a:noFill/>
            <a:ln w="25400" cap="flat" cmpd="sng" algn="ctr">
              <a:noFill/>
              <a:prstDash val="solid"/>
            </a:ln>
            <a:effectLst/>
          </p:spPr>
          <p:txBody>
            <a:bodyPr lIns="0" tIns="0" rIns="0" bIns="0" rtlCol="0" anchor="ctr"/>
            <a:lstStyle/>
            <a:p>
              <a:pPr marL="0" marR="0" lvl="3" indent="0" algn="l" defTabSz="914126" rtl="0" eaLnBrk="1" fontAlgn="auto" latinLnBrk="0" hangingPunct="1">
                <a:lnSpc>
                  <a:spcPct val="100000"/>
                </a:lnSpc>
                <a:spcBef>
                  <a:spcPts val="300"/>
                </a:spcBef>
                <a:spcAft>
                  <a:spcPts val="300"/>
                </a:spcAft>
                <a:buClrTx/>
                <a:buSzTx/>
                <a:buFont typeface="Arial" panose="020B0604020202020204" pitchFamily="34" charset="0"/>
                <a:buNone/>
                <a:tabLst/>
                <a:defRPr/>
              </a:pPr>
              <a:r>
                <a:rPr lang="nl-NL" sz="1500" kern="1200" noProof="0">
                  <a:solidFill>
                    <a:schemeClr val="tx1"/>
                  </a:solidFill>
                  <a:latin typeface="+mn-lt"/>
                  <a:ea typeface="+mn-ea"/>
                  <a:cs typeface="+mn-cs"/>
                </a:rPr>
                <a:t>Leestekst (15pt)</a:t>
              </a:r>
            </a:p>
          </p:txBody>
        </p:sp>
        <p:sp>
          <p:nvSpPr>
            <p:cNvPr id="57" name="Ovaal 56">
              <a:extLst>
                <a:ext uri="{FF2B5EF4-FFF2-40B4-BE49-F238E27FC236}">
                  <a16:creationId xmlns:a16="http://schemas.microsoft.com/office/drawing/2014/main" id="{3EE90AA0-7FC6-4C99-AF8D-27509C732D8A}"/>
                </a:ext>
              </a:extLst>
            </p:cNvPr>
            <p:cNvSpPr/>
            <p:nvPr userDrawn="1"/>
          </p:nvSpPr>
          <p:spPr>
            <a:xfrm>
              <a:off x="-3425006" y="4181064"/>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126"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5</a:t>
              </a:r>
            </a:p>
          </p:txBody>
        </p:sp>
        <p:sp>
          <p:nvSpPr>
            <p:cNvPr id="58" name="Rechthoek 57">
              <a:extLst>
                <a:ext uri="{FF2B5EF4-FFF2-40B4-BE49-F238E27FC236}">
                  <a16:creationId xmlns:a16="http://schemas.microsoft.com/office/drawing/2014/main" id="{03FAEA6B-B37B-44A8-8D38-02BA04679BAF}"/>
                </a:ext>
              </a:extLst>
            </p:cNvPr>
            <p:cNvSpPr/>
            <p:nvPr userDrawn="1"/>
          </p:nvSpPr>
          <p:spPr>
            <a:xfrm>
              <a:off x="-3059324" y="4181063"/>
              <a:ext cx="2823104" cy="255963"/>
            </a:xfrm>
            <a:prstGeom prst="rect">
              <a:avLst/>
            </a:prstGeom>
            <a:noFill/>
            <a:ln w="25400" cap="flat" cmpd="sng" algn="ctr">
              <a:noFill/>
              <a:prstDash val="solid"/>
            </a:ln>
            <a:effectLst/>
          </p:spPr>
          <p:txBody>
            <a:bodyPr lIns="0" tIns="0" rIns="0" bIns="0" rtlCol="0" anchor="ctr"/>
            <a:lstStyle/>
            <a:p>
              <a:pPr marL="0" marR="0" lvl="4" indent="0" algn="l" defTabSz="914126" rtl="0" eaLnBrk="1" fontAlgn="auto" latinLnBrk="0" hangingPunct="1">
                <a:lnSpc>
                  <a:spcPct val="100000"/>
                </a:lnSpc>
                <a:spcBef>
                  <a:spcPts val="600"/>
                </a:spcBef>
                <a:spcAft>
                  <a:spcPts val="300"/>
                </a:spcAft>
                <a:buClrTx/>
                <a:buSzTx/>
                <a:buFont typeface="Arial" panose="020B0604020202020204" pitchFamily="34" charset="0"/>
                <a:buNone/>
                <a:tabLst/>
                <a:defRPr/>
              </a:pPr>
              <a:r>
                <a:rPr lang="nl-NL" sz="1600" b="1" kern="1200" cap="none" baseline="0" noProof="0">
                  <a:solidFill>
                    <a:schemeClr val="accent1"/>
                  </a:solidFill>
                  <a:latin typeface="+mj-lt"/>
                  <a:ea typeface="+mn-ea"/>
                  <a:cs typeface="+mn-cs"/>
                </a:rPr>
                <a:t>Tussenkop (16pt)</a:t>
              </a:r>
            </a:p>
          </p:txBody>
        </p:sp>
        <p:sp>
          <p:nvSpPr>
            <p:cNvPr id="59" name="Rechthoek 58">
              <a:extLst>
                <a:ext uri="{FF2B5EF4-FFF2-40B4-BE49-F238E27FC236}">
                  <a16:creationId xmlns:a16="http://schemas.microsoft.com/office/drawing/2014/main" id="{122708D6-7122-4019-AA15-1968C668A710}"/>
                </a:ext>
              </a:extLst>
            </p:cNvPr>
            <p:cNvSpPr/>
            <p:nvPr userDrawn="1"/>
          </p:nvSpPr>
          <p:spPr>
            <a:xfrm>
              <a:off x="-3420798" y="2099231"/>
              <a:ext cx="3178016" cy="467013"/>
            </a:xfrm>
            <a:prstGeom prst="rect">
              <a:avLst/>
            </a:prstGeom>
            <a:noFill/>
            <a:ln w="25400" cap="flat" cmpd="sng" algn="ctr">
              <a:noFill/>
              <a:prstDash val="solid"/>
            </a:ln>
            <a:effectLst/>
          </p:spPr>
          <p:txBody>
            <a:bodyPr lIns="0" tIns="0" rIns="0" bIns="0" rtlCol="0" anchor="t"/>
            <a:lstStyle/>
            <a:p>
              <a:pPr marL="0" marR="0" lvl="0" indent="0" defTabSz="914126"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Gebruik, onder de tab </a:t>
              </a:r>
              <a:r>
                <a:rPr kumimoji="0" lang="nl-NL" sz="1100" b="1" i="0" u="none" strike="noStrike" kern="0" cap="none" spc="0" normalizeH="0" baseline="0" noProof="0">
                  <a:ln>
                    <a:noFill/>
                  </a:ln>
                  <a:solidFill>
                    <a:srgbClr val="000000"/>
                  </a:solidFill>
                  <a:effectLst/>
                  <a:uLnTx/>
                  <a:uFillTx/>
                  <a:latin typeface="+mn-lt"/>
                  <a:cs typeface="Segoe UI Light" panose="020B0502040204020203" pitchFamily="34" charset="0"/>
                </a:rPr>
                <a:t>‘Start’</a:t>
              </a: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 de </a:t>
              </a:r>
              <a:r>
                <a:rPr kumimoji="0" lang="nl-NL" sz="1100" b="1" i="0" u="none" strike="noStrike" kern="0" cap="none" spc="0" normalizeH="0" baseline="0" noProof="0">
                  <a:ln>
                    <a:noFill/>
                  </a:ln>
                  <a:solidFill>
                    <a:srgbClr val="000000"/>
                  </a:solidFill>
                  <a:effectLst/>
                  <a:uLnTx/>
                  <a:uFillTx/>
                  <a:latin typeface="+mn-lt"/>
                  <a:cs typeface="Segoe UI Light" panose="020B0502040204020203" pitchFamily="34" charset="0"/>
                </a:rPr>
                <a:t>lijstniveau-knoppen</a:t>
              </a: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 zoals hierboven aangegeven, om een tekst niveau te kiezen. Kies uit:</a:t>
              </a:r>
            </a:p>
          </p:txBody>
        </p:sp>
        <p:cxnSp>
          <p:nvCxnSpPr>
            <p:cNvPr id="115" name="Rechte verbindingslijn 114">
              <a:extLst>
                <a:ext uri="{FF2B5EF4-FFF2-40B4-BE49-F238E27FC236}">
                  <a16:creationId xmlns:a16="http://schemas.microsoft.com/office/drawing/2014/main" id="{A79ACEDD-5C11-49B8-BFC2-E66EEA8CA38B}"/>
                </a:ext>
              </a:extLst>
            </p:cNvPr>
            <p:cNvCxnSpPr>
              <a:cxnSpLocks/>
            </p:cNvCxnSpPr>
            <p:nvPr userDrawn="1"/>
          </p:nvCxnSpPr>
          <p:spPr>
            <a:xfrm>
              <a:off x="-3419346" y="1161637"/>
              <a:ext cx="3176013" cy="0"/>
            </a:xfrm>
            <a:prstGeom prst="line">
              <a:avLst/>
            </a:prstGeom>
            <a:noFill/>
            <a:ln w="3175" cap="flat" cmpd="sng" algn="ctr">
              <a:solidFill>
                <a:schemeClr val="bg1">
                  <a:lumMod val="50000"/>
                </a:schemeClr>
              </a:solidFill>
              <a:prstDash val="solid"/>
            </a:ln>
            <a:effectLst/>
          </p:spPr>
        </p:cxnSp>
        <p:sp>
          <p:nvSpPr>
            <p:cNvPr id="116" name="Ovaal 115">
              <a:extLst>
                <a:ext uri="{FF2B5EF4-FFF2-40B4-BE49-F238E27FC236}">
                  <a16:creationId xmlns:a16="http://schemas.microsoft.com/office/drawing/2014/main" id="{F5679DC3-CEF2-4772-9ABB-92954717A816}"/>
                </a:ext>
              </a:extLst>
            </p:cNvPr>
            <p:cNvSpPr/>
            <p:nvPr userDrawn="1"/>
          </p:nvSpPr>
          <p:spPr>
            <a:xfrm>
              <a:off x="-3425006" y="385248"/>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126"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1</a:t>
              </a:r>
            </a:p>
          </p:txBody>
        </p:sp>
        <p:sp>
          <p:nvSpPr>
            <p:cNvPr id="117" name="Rechthoek 116">
              <a:extLst>
                <a:ext uri="{FF2B5EF4-FFF2-40B4-BE49-F238E27FC236}">
                  <a16:creationId xmlns:a16="http://schemas.microsoft.com/office/drawing/2014/main" id="{211274B4-8E9A-4D55-A35B-57117EE1346E}"/>
                </a:ext>
              </a:extLst>
            </p:cNvPr>
            <p:cNvSpPr/>
            <p:nvPr userDrawn="1"/>
          </p:nvSpPr>
          <p:spPr>
            <a:xfrm>
              <a:off x="-3059324" y="385247"/>
              <a:ext cx="2823104" cy="255963"/>
            </a:xfrm>
            <a:prstGeom prst="rect">
              <a:avLst/>
            </a:prstGeom>
            <a:noFill/>
            <a:ln w="25400" cap="flat" cmpd="sng" algn="ctr">
              <a:noFill/>
              <a:prstDash val="solid"/>
            </a:ln>
            <a:effectLst/>
          </p:spPr>
          <p:txBody>
            <a:bodyPr lIns="0" tIns="0" rIns="0" bIns="0" rtlCol="0" anchor="ctr"/>
            <a:lstStyle/>
            <a:p>
              <a:pPr marL="0" marR="0" lvl="0" indent="0" algn="l" defTabSz="914126" rtl="0" eaLnBrk="1" fontAlgn="auto" latinLnBrk="0" hangingPunct="1">
                <a:lnSpc>
                  <a:spcPct val="80000"/>
                </a:lnSpc>
                <a:spcBef>
                  <a:spcPct val="0"/>
                </a:spcBef>
                <a:spcAft>
                  <a:spcPts val="300"/>
                </a:spcAft>
                <a:buClr>
                  <a:schemeClr val="accent1"/>
                </a:buClr>
                <a:buSzTx/>
                <a:buFont typeface="Wingdings" panose="05000000000000000000" pitchFamily="2" charset="2"/>
                <a:buNone/>
                <a:tabLst/>
                <a:defRPr/>
              </a:pPr>
              <a:r>
                <a:rPr lang="nl-NL" sz="2599" b="0" kern="1200" noProof="0">
                  <a:solidFill>
                    <a:schemeClr val="tx1"/>
                  </a:solidFill>
                  <a:latin typeface="+mn-lt"/>
                  <a:ea typeface="+mj-ea"/>
                  <a:cs typeface="+mj-cs"/>
                </a:rPr>
                <a:t>Titel (26pt)</a:t>
              </a:r>
            </a:p>
          </p:txBody>
        </p:sp>
        <p:sp>
          <p:nvSpPr>
            <p:cNvPr id="118" name="Ovaal 117">
              <a:extLst>
                <a:ext uri="{FF2B5EF4-FFF2-40B4-BE49-F238E27FC236}">
                  <a16:creationId xmlns:a16="http://schemas.microsoft.com/office/drawing/2014/main" id="{5351836F-0472-47FE-AC19-5C60C4F131EF}"/>
                </a:ext>
              </a:extLst>
            </p:cNvPr>
            <p:cNvSpPr/>
            <p:nvPr userDrawn="1"/>
          </p:nvSpPr>
          <p:spPr>
            <a:xfrm>
              <a:off x="-3425006" y="757169"/>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126"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2</a:t>
              </a:r>
            </a:p>
          </p:txBody>
        </p:sp>
        <p:sp>
          <p:nvSpPr>
            <p:cNvPr id="119" name="Rechthoek 118">
              <a:extLst>
                <a:ext uri="{FF2B5EF4-FFF2-40B4-BE49-F238E27FC236}">
                  <a16:creationId xmlns:a16="http://schemas.microsoft.com/office/drawing/2014/main" id="{53119B5F-71BF-41C1-AC41-5B54F2BE3FAE}"/>
                </a:ext>
              </a:extLst>
            </p:cNvPr>
            <p:cNvSpPr/>
            <p:nvPr userDrawn="1"/>
          </p:nvSpPr>
          <p:spPr>
            <a:xfrm>
              <a:off x="-3059324" y="757168"/>
              <a:ext cx="2823104" cy="255963"/>
            </a:xfrm>
            <a:prstGeom prst="rect">
              <a:avLst/>
            </a:prstGeom>
            <a:noFill/>
            <a:ln w="25400" cap="flat" cmpd="sng" algn="ctr">
              <a:noFill/>
              <a:prstDash val="solid"/>
            </a:ln>
            <a:effectLst/>
          </p:spPr>
          <p:txBody>
            <a:bodyPr lIns="0" tIns="0" rIns="0" bIns="0" rtlCol="0" anchor="ctr"/>
            <a:lstStyle/>
            <a:p>
              <a:pPr marL="0" marR="0" lvl="0" indent="0" algn="l" defTabSz="914126" rtl="0" eaLnBrk="1" fontAlgn="auto" latinLnBrk="0" hangingPunct="1">
                <a:lnSpc>
                  <a:spcPct val="100000"/>
                </a:lnSpc>
                <a:spcBef>
                  <a:spcPts val="300"/>
                </a:spcBef>
                <a:spcAft>
                  <a:spcPts val="300"/>
                </a:spcAft>
                <a:buClr>
                  <a:schemeClr val="accent1"/>
                </a:buClr>
                <a:buSzTx/>
                <a:buFont typeface="Wingdings" panose="05000000000000000000" pitchFamily="2" charset="2"/>
                <a:buNone/>
                <a:tabLst/>
                <a:defRPr/>
              </a:pPr>
              <a:r>
                <a:rPr lang="nl-NL" sz="1999" b="0" kern="1200" noProof="0">
                  <a:solidFill>
                    <a:schemeClr val="accent1"/>
                  </a:solidFill>
                  <a:latin typeface="+mn-lt"/>
                  <a:ea typeface="+mn-ea"/>
                  <a:cs typeface="+mn-cs"/>
                </a:rPr>
                <a:t>Subtitel (20pt)</a:t>
              </a:r>
            </a:p>
          </p:txBody>
        </p:sp>
      </p:grpSp>
      <p:grpSp>
        <p:nvGrpSpPr>
          <p:cNvPr id="120" name="GRID" hidden="1">
            <a:extLst>
              <a:ext uri="{FF2B5EF4-FFF2-40B4-BE49-F238E27FC236}">
                <a16:creationId xmlns:a16="http://schemas.microsoft.com/office/drawing/2014/main" id="{5296AF35-F896-43B3-ABCB-C095CFAAB915}"/>
              </a:ext>
            </a:extLst>
          </p:cNvPr>
          <p:cNvGrpSpPr/>
          <p:nvPr userDrawn="1"/>
        </p:nvGrpSpPr>
        <p:grpSpPr>
          <a:xfrm>
            <a:off x="0" y="0"/>
            <a:ext cx="12192000" cy="6858000"/>
            <a:chOff x="0" y="0"/>
            <a:chExt cx="12192000" cy="6858000"/>
          </a:xfrm>
          <a:solidFill>
            <a:schemeClr val="tx1">
              <a:alpha val="30000"/>
            </a:schemeClr>
          </a:solidFill>
        </p:grpSpPr>
        <p:sp>
          <p:nvSpPr>
            <p:cNvPr id="121" name="Rechthoek 120">
              <a:extLst>
                <a:ext uri="{FF2B5EF4-FFF2-40B4-BE49-F238E27FC236}">
                  <a16:creationId xmlns:a16="http://schemas.microsoft.com/office/drawing/2014/main" id="{F2EB2891-3A99-4ED4-8AFD-B438775A0ABC}"/>
                </a:ext>
              </a:extLst>
            </p:cNvPr>
            <p:cNvSpPr/>
            <p:nvPr userDrawn="1"/>
          </p:nvSpPr>
          <p:spPr>
            <a:xfrm>
              <a:off x="0" y="0"/>
              <a:ext cx="12192000" cy="54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866" noProof="0"/>
            </a:p>
          </p:txBody>
        </p:sp>
        <p:sp>
          <p:nvSpPr>
            <p:cNvPr id="122" name="Rechthoek 121">
              <a:extLst>
                <a:ext uri="{FF2B5EF4-FFF2-40B4-BE49-F238E27FC236}">
                  <a16:creationId xmlns:a16="http://schemas.microsoft.com/office/drawing/2014/main" id="{FA8CC251-260C-48FB-A21A-4064D59E44A3}"/>
                </a:ext>
              </a:extLst>
            </p:cNvPr>
            <p:cNvSpPr/>
            <p:nvPr userDrawn="1"/>
          </p:nvSpPr>
          <p:spPr>
            <a:xfrm>
              <a:off x="0" y="0"/>
              <a:ext cx="540000"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866" noProof="0"/>
            </a:p>
          </p:txBody>
        </p:sp>
        <p:sp>
          <p:nvSpPr>
            <p:cNvPr id="123" name="Rechthoek 122">
              <a:extLst>
                <a:ext uri="{FF2B5EF4-FFF2-40B4-BE49-F238E27FC236}">
                  <a16:creationId xmlns:a16="http://schemas.microsoft.com/office/drawing/2014/main" id="{7F3AA528-EF26-4236-99E2-579FAE2766C9}"/>
                </a:ext>
              </a:extLst>
            </p:cNvPr>
            <p:cNvSpPr/>
            <p:nvPr userDrawn="1"/>
          </p:nvSpPr>
          <p:spPr>
            <a:xfrm>
              <a:off x="11652000" y="0"/>
              <a:ext cx="540000"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866" noProof="0"/>
            </a:p>
          </p:txBody>
        </p:sp>
        <p:sp>
          <p:nvSpPr>
            <p:cNvPr id="124" name="Rechthoek 123">
              <a:extLst>
                <a:ext uri="{FF2B5EF4-FFF2-40B4-BE49-F238E27FC236}">
                  <a16:creationId xmlns:a16="http://schemas.microsoft.com/office/drawing/2014/main" id="{7DC92546-1751-4BAA-AA77-5307E8FACDC5}"/>
                </a:ext>
              </a:extLst>
            </p:cNvPr>
            <p:cNvSpPr/>
            <p:nvPr userDrawn="1"/>
          </p:nvSpPr>
          <p:spPr>
            <a:xfrm>
              <a:off x="0" y="825345"/>
              <a:ext cx="12192000" cy="754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866" noProof="0"/>
            </a:p>
          </p:txBody>
        </p:sp>
        <p:sp>
          <p:nvSpPr>
            <p:cNvPr id="125" name="Rechthoek 124">
              <a:extLst>
                <a:ext uri="{FF2B5EF4-FFF2-40B4-BE49-F238E27FC236}">
                  <a16:creationId xmlns:a16="http://schemas.microsoft.com/office/drawing/2014/main" id="{C45E7145-B912-4200-A331-B4273BB6199F}"/>
                </a:ext>
              </a:extLst>
            </p:cNvPr>
            <p:cNvSpPr/>
            <p:nvPr userDrawn="1"/>
          </p:nvSpPr>
          <p:spPr>
            <a:xfrm>
              <a:off x="0" y="6678000"/>
              <a:ext cx="12192000" cy="18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866" noProof="0"/>
            </a:p>
          </p:txBody>
        </p:sp>
        <p:sp>
          <p:nvSpPr>
            <p:cNvPr id="126" name="Rechthoek 125">
              <a:extLst>
                <a:ext uri="{FF2B5EF4-FFF2-40B4-BE49-F238E27FC236}">
                  <a16:creationId xmlns:a16="http://schemas.microsoft.com/office/drawing/2014/main" id="{D3D0F0CB-C84E-4062-996E-C129FEC2E3C5}"/>
                </a:ext>
              </a:extLst>
            </p:cNvPr>
            <p:cNvSpPr/>
            <p:nvPr userDrawn="1"/>
          </p:nvSpPr>
          <p:spPr>
            <a:xfrm>
              <a:off x="0" y="5906871"/>
              <a:ext cx="12192000" cy="36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866" noProof="0"/>
            </a:p>
          </p:txBody>
        </p:sp>
        <p:sp>
          <p:nvSpPr>
            <p:cNvPr id="127" name="Rechthoek 126">
              <a:extLst>
                <a:ext uri="{FF2B5EF4-FFF2-40B4-BE49-F238E27FC236}">
                  <a16:creationId xmlns:a16="http://schemas.microsoft.com/office/drawing/2014/main" id="{838D424E-D3A6-4B95-BFB7-234BCBF65129}"/>
                </a:ext>
              </a:extLst>
            </p:cNvPr>
            <p:cNvSpPr/>
            <p:nvPr userDrawn="1"/>
          </p:nvSpPr>
          <p:spPr>
            <a:xfrm>
              <a:off x="0" y="6295673"/>
              <a:ext cx="12192000" cy="18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866" noProof="0"/>
            </a:p>
          </p:txBody>
        </p:sp>
        <p:sp>
          <p:nvSpPr>
            <p:cNvPr id="128" name="Rechthoek 127">
              <a:extLst>
                <a:ext uri="{FF2B5EF4-FFF2-40B4-BE49-F238E27FC236}">
                  <a16:creationId xmlns:a16="http://schemas.microsoft.com/office/drawing/2014/main" id="{E0EC2466-F391-4C48-905A-547E5255BBA0}"/>
                </a:ext>
              </a:extLst>
            </p:cNvPr>
            <p:cNvSpPr/>
            <p:nvPr userDrawn="1"/>
          </p:nvSpPr>
          <p:spPr>
            <a:xfrm>
              <a:off x="0" y="5578887"/>
              <a:ext cx="12192000" cy="18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866" noProof="0"/>
            </a:p>
          </p:txBody>
        </p:sp>
        <p:sp>
          <p:nvSpPr>
            <p:cNvPr id="129" name="Rechthoek 128">
              <a:extLst>
                <a:ext uri="{FF2B5EF4-FFF2-40B4-BE49-F238E27FC236}">
                  <a16:creationId xmlns:a16="http://schemas.microsoft.com/office/drawing/2014/main" id="{FA3DF976-567F-4CC5-8362-205B3BE176DB}"/>
                </a:ext>
              </a:extLst>
            </p:cNvPr>
            <p:cNvSpPr/>
            <p:nvPr userDrawn="1"/>
          </p:nvSpPr>
          <p:spPr>
            <a:xfrm>
              <a:off x="12024980" y="0"/>
              <a:ext cx="167020"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866" noProof="0"/>
            </a:p>
          </p:txBody>
        </p:sp>
        <p:sp>
          <p:nvSpPr>
            <p:cNvPr id="130" name="Rechthoek 129">
              <a:extLst>
                <a:ext uri="{FF2B5EF4-FFF2-40B4-BE49-F238E27FC236}">
                  <a16:creationId xmlns:a16="http://schemas.microsoft.com/office/drawing/2014/main" id="{A2F401FB-26A6-4D49-A1E7-E09BC52F1A3F}"/>
                </a:ext>
              </a:extLst>
            </p:cNvPr>
            <p:cNvSpPr/>
            <p:nvPr userDrawn="1"/>
          </p:nvSpPr>
          <p:spPr>
            <a:xfrm>
              <a:off x="0" y="0"/>
              <a:ext cx="167020"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866" noProof="0"/>
            </a:p>
          </p:txBody>
        </p:sp>
        <p:sp>
          <p:nvSpPr>
            <p:cNvPr id="131" name="Rechthoek 130">
              <a:extLst>
                <a:ext uri="{FF2B5EF4-FFF2-40B4-BE49-F238E27FC236}">
                  <a16:creationId xmlns:a16="http://schemas.microsoft.com/office/drawing/2014/main" id="{7A917718-DF85-48ED-8424-FC9E59AA36E1}"/>
                </a:ext>
              </a:extLst>
            </p:cNvPr>
            <p:cNvSpPr/>
            <p:nvPr userDrawn="1"/>
          </p:nvSpPr>
          <p:spPr>
            <a:xfrm>
              <a:off x="0" y="1114210"/>
              <a:ext cx="12192000" cy="34236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866" noProof="0"/>
            </a:p>
          </p:txBody>
        </p:sp>
      </p:grpSp>
      <p:sp>
        <p:nvSpPr>
          <p:cNvPr id="113" name="Freeform 135">
            <a:extLst>
              <a:ext uri="{FF2B5EF4-FFF2-40B4-BE49-F238E27FC236}">
                <a16:creationId xmlns:a16="http://schemas.microsoft.com/office/drawing/2014/main" id="{208908EA-AAC4-40DA-B2B2-1F74A4B62F2D}"/>
              </a:ext>
            </a:extLst>
          </p:cNvPr>
          <p:cNvSpPr>
            <a:spLocks noEditPoints="1"/>
          </p:cNvSpPr>
          <p:nvPr userDrawn="1"/>
        </p:nvSpPr>
        <p:spPr bwMode="auto">
          <a:xfrm>
            <a:off x="5651939" y="6323081"/>
            <a:ext cx="182117" cy="231788"/>
          </a:xfrm>
          <a:custGeom>
            <a:avLst/>
            <a:gdLst>
              <a:gd name="T0" fmla="*/ 1367 w 2322"/>
              <a:gd name="T1" fmla="*/ 281 h 2950"/>
              <a:gd name="T2" fmla="*/ 164 w 2322"/>
              <a:gd name="T3" fmla="*/ 1490 h 2950"/>
              <a:gd name="T4" fmla="*/ 1343 w 2322"/>
              <a:gd name="T5" fmla="*/ 2669 h 2950"/>
              <a:gd name="T6" fmla="*/ 1343 w 2322"/>
              <a:gd name="T7" fmla="*/ 2098 h 2950"/>
              <a:gd name="T8" fmla="*/ 2205 w 2322"/>
              <a:gd name="T9" fmla="*/ 2098 h 2950"/>
              <a:gd name="T10" fmla="*/ 2205 w 2322"/>
              <a:gd name="T11" fmla="*/ 954 h 2950"/>
              <a:gd name="T12" fmla="*/ 1367 w 2322"/>
              <a:gd name="T13" fmla="*/ 954 h 2950"/>
              <a:gd name="T14" fmla="*/ 1367 w 2322"/>
              <a:gd name="T15" fmla="*/ 281 h 2950"/>
              <a:gd name="T16" fmla="*/ 1484 w 2322"/>
              <a:gd name="T17" fmla="*/ 0 h 2950"/>
              <a:gd name="T18" fmla="*/ 1484 w 2322"/>
              <a:gd name="T19" fmla="*/ 837 h 2950"/>
              <a:gd name="T20" fmla="*/ 2322 w 2322"/>
              <a:gd name="T21" fmla="*/ 837 h 2950"/>
              <a:gd name="T22" fmla="*/ 2322 w 2322"/>
              <a:gd name="T23" fmla="*/ 2214 h 2950"/>
              <a:gd name="T24" fmla="*/ 1460 w 2322"/>
              <a:gd name="T25" fmla="*/ 2214 h 2950"/>
              <a:gd name="T26" fmla="*/ 1460 w 2322"/>
              <a:gd name="T27" fmla="*/ 2950 h 2950"/>
              <a:gd name="T28" fmla="*/ 0 w 2322"/>
              <a:gd name="T29" fmla="*/ 1490 h 2950"/>
              <a:gd name="T30" fmla="*/ 1484 w 2322"/>
              <a:gd name="T31" fmla="*/ 0 h 29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22" h="2950">
                <a:moveTo>
                  <a:pt x="1367" y="281"/>
                </a:moveTo>
                <a:lnTo>
                  <a:pt x="164" y="1490"/>
                </a:lnTo>
                <a:lnTo>
                  <a:pt x="1343" y="2669"/>
                </a:lnTo>
                <a:lnTo>
                  <a:pt x="1343" y="2098"/>
                </a:lnTo>
                <a:lnTo>
                  <a:pt x="2205" y="2098"/>
                </a:lnTo>
                <a:lnTo>
                  <a:pt x="2205" y="954"/>
                </a:lnTo>
                <a:lnTo>
                  <a:pt x="1367" y="954"/>
                </a:lnTo>
                <a:lnTo>
                  <a:pt x="1367" y="281"/>
                </a:lnTo>
                <a:close/>
                <a:moveTo>
                  <a:pt x="1484" y="0"/>
                </a:moveTo>
                <a:lnTo>
                  <a:pt x="1484" y="837"/>
                </a:lnTo>
                <a:lnTo>
                  <a:pt x="2322" y="837"/>
                </a:lnTo>
                <a:lnTo>
                  <a:pt x="2322" y="2214"/>
                </a:lnTo>
                <a:lnTo>
                  <a:pt x="1460" y="2214"/>
                </a:lnTo>
                <a:lnTo>
                  <a:pt x="1460" y="2950"/>
                </a:lnTo>
                <a:lnTo>
                  <a:pt x="0" y="1490"/>
                </a:lnTo>
                <a:lnTo>
                  <a:pt x="1484" y="0"/>
                </a:lnTo>
                <a:close/>
              </a:path>
            </a:pathLst>
          </a:custGeom>
          <a:solidFill>
            <a:schemeClr val="accent1"/>
          </a:solidFill>
          <a:ln w="9525">
            <a:solidFill>
              <a:schemeClr val="bg1"/>
            </a:solidFill>
            <a:prstDash val="solid"/>
            <a:round/>
            <a:headEnd/>
            <a:tailEnd/>
          </a:ln>
        </p:spPr>
        <p:txBody>
          <a:bodyPr vert="horz" wrap="square" lIns="91416" tIns="45708" rIns="91416" bIns="45708" numCol="1" anchor="t" anchorCtr="0" compatLnSpc="1">
            <a:prstTxWarp prst="textNoShape">
              <a:avLst/>
            </a:prstTxWarp>
          </a:bodyPr>
          <a:lstStyle/>
          <a:p>
            <a:endParaRPr lang="nl-NL" sz="1799"/>
          </a:p>
        </p:txBody>
      </p:sp>
      <p:sp>
        <p:nvSpPr>
          <p:cNvPr id="114" name="Freeform 135">
            <a:extLst>
              <a:ext uri="{FF2B5EF4-FFF2-40B4-BE49-F238E27FC236}">
                <a16:creationId xmlns:a16="http://schemas.microsoft.com/office/drawing/2014/main" id="{372D03F0-BB2E-4815-AA3D-9B69AD1D04DC}"/>
              </a:ext>
            </a:extLst>
          </p:cNvPr>
          <p:cNvSpPr>
            <a:spLocks noEditPoints="1"/>
          </p:cNvSpPr>
          <p:nvPr userDrawn="1"/>
        </p:nvSpPr>
        <p:spPr bwMode="auto">
          <a:xfrm rot="10800000">
            <a:off x="6378127" y="6318636"/>
            <a:ext cx="182117" cy="231788"/>
          </a:xfrm>
          <a:custGeom>
            <a:avLst/>
            <a:gdLst>
              <a:gd name="T0" fmla="*/ 1367 w 2322"/>
              <a:gd name="T1" fmla="*/ 281 h 2950"/>
              <a:gd name="T2" fmla="*/ 164 w 2322"/>
              <a:gd name="T3" fmla="*/ 1490 h 2950"/>
              <a:gd name="T4" fmla="*/ 1343 w 2322"/>
              <a:gd name="T5" fmla="*/ 2669 h 2950"/>
              <a:gd name="T6" fmla="*/ 1343 w 2322"/>
              <a:gd name="T7" fmla="*/ 2098 h 2950"/>
              <a:gd name="T8" fmla="*/ 2205 w 2322"/>
              <a:gd name="T9" fmla="*/ 2098 h 2950"/>
              <a:gd name="T10" fmla="*/ 2205 w 2322"/>
              <a:gd name="T11" fmla="*/ 954 h 2950"/>
              <a:gd name="T12" fmla="*/ 1367 w 2322"/>
              <a:gd name="T13" fmla="*/ 954 h 2950"/>
              <a:gd name="T14" fmla="*/ 1367 w 2322"/>
              <a:gd name="T15" fmla="*/ 281 h 2950"/>
              <a:gd name="T16" fmla="*/ 1484 w 2322"/>
              <a:gd name="T17" fmla="*/ 0 h 2950"/>
              <a:gd name="T18" fmla="*/ 1484 w 2322"/>
              <a:gd name="T19" fmla="*/ 837 h 2950"/>
              <a:gd name="T20" fmla="*/ 2322 w 2322"/>
              <a:gd name="T21" fmla="*/ 837 h 2950"/>
              <a:gd name="T22" fmla="*/ 2322 w 2322"/>
              <a:gd name="T23" fmla="*/ 2214 h 2950"/>
              <a:gd name="T24" fmla="*/ 1460 w 2322"/>
              <a:gd name="T25" fmla="*/ 2214 h 2950"/>
              <a:gd name="T26" fmla="*/ 1460 w 2322"/>
              <a:gd name="T27" fmla="*/ 2950 h 2950"/>
              <a:gd name="T28" fmla="*/ 0 w 2322"/>
              <a:gd name="T29" fmla="*/ 1490 h 2950"/>
              <a:gd name="T30" fmla="*/ 1484 w 2322"/>
              <a:gd name="T31" fmla="*/ 0 h 29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22" h="2950">
                <a:moveTo>
                  <a:pt x="1367" y="281"/>
                </a:moveTo>
                <a:lnTo>
                  <a:pt x="164" y="1490"/>
                </a:lnTo>
                <a:lnTo>
                  <a:pt x="1343" y="2669"/>
                </a:lnTo>
                <a:lnTo>
                  <a:pt x="1343" y="2098"/>
                </a:lnTo>
                <a:lnTo>
                  <a:pt x="2205" y="2098"/>
                </a:lnTo>
                <a:lnTo>
                  <a:pt x="2205" y="954"/>
                </a:lnTo>
                <a:lnTo>
                  <a:pt x="1367" y="954"/>
                </a:lnTo>
                <a:lnTo>
                  <a:pt x="1367" y="281"/>
                </a:lnTo>
                <a:close/>
                <a:moveTo>
                  <a:pt x="1484" y="0"/>
                </a:moveTo>
                <a:lnTo>
                  <a:pt x="1484" y="837"/>
                </a:lnTo>
                <a:lnTo>
                  <a:pt x="2322" y="837"/>
                </a:lnTo>
                <a:lnTo>
                  <a:pt x="2322" y="2214"/>
                </a:lnTo>
                <a:lnTo>
                  <a:pt x="1460" y="2214"/>
                </a:lnTo>
                <a:lnTo>
                  <a:pt x="1460" y="2950"/>
                </a:lnTo>
                <a:lnTo>
                  <a:pt x="0" y="1490"/>
                </a:lnTo>
                <a:lnTo>
                  <a:pt x="1484" y="0"/>
                </a:lnTo>
                <a:close/>
              </a:path>
            </a:pathLst>
          </a:custGeom>
          <a:solidFill>
            <a:schemeClr val="bg1"/>
          </a:solidFill>
          <a:ln w="9525">
            <a:solidFill>
              <a:schemeClr val="bg1"/>
            </a:solidFill>
            <a:prstDash val="solid"/>
            <a:round/>
            <a:headEnd/>
            <a:tailEnd/>
          </a:ln>
        </p:spPr>
        <p:txBody>
          <a:bodyPr vert="horz" wrap="square" lIns="91416" tIns="45708" rIns="91416" bIns="45708" numCol="1" anchor="t" anchorCtr="0" compatLnSpc="1">
            <a:prstTxWarp prst="textNoShape">
              <a:avLst/>
            </a:prstTxWarp>
          </a:bodyPr>
          <a:lstStyle/>
          <a:p>
            <a:endParaRPr lang="nl-NL" sz="1799"/>
          </a:p>
        </p:txBody>
      </p:sp>
      <p:sp>
        <p:nvSpPr>
          <p:cNvPr id="132" name="Freeform 113">
            <a:extLst>
              <a:ext uri="{FF2B5EF4-FFF2-40B4-BE49-F238E27FC236}">
                <a16:creationId xmlns:a16="http://schemas.microsoft.com/office/drawing/2014/main" id="{174DBA93-F738-49DE-9D3F-A3DC30A72185}"/>
              </a:ext>
            </a:extLst>
          </p:cNvPr>
          <p:cNvSpPr>
            <a:spLocks noEditPoints="1"/>
          </p:cNvSpPr>
          <p:nvPr userDrawn="1"/>
        </p:nvSpPr>
        <p:spPr bwMode="auto">
          <a:xfrm>
            <a:off x="5973455" y="6319167"/>
            <a:ext cx="269077" cy="229761"/>
          </a:xfrm>
          <a:custGeom>
            <a:avLst/>
            <a:gdLst>
              <a:gd name="T0" fmla="*/ 1475 w 2950"/>
              <a:gd name="T1" fmla="*/ 300 h 2520"/>
              <a:gd name="T2" fmla="*/ 525 w 2950"/>
              <a:gd name="T3" fmla="*/ 1250 h 2520"/>
              <a:gd name="T4" fmla="*/ 721 w 2950"/>
              <a:gd name="T5" fmla="*/ 1250 h 2520"/>
              <a:gd name="T6" fmla="*/ 721 w 2950"/>
              <a:gd name="T7" fmla="*/ 2291 h 2520"/>
              <a:gd name="T8" fmla="*/ 1244 w 2950"/>
              <a:gd name="T9" fmla="*/ 2291 h 2520"/>
              <a:gd name="T10" fmla="*/ 1244 w 2950"/>
              <a:gd name="T11" fmla="*/ 1710 h 2520"/>
              <a:gd name="T12" fmla="*/ 1706 w 2950"/>
              <a:gd name="T13" fmla="*/ 1710 h 2520"/>
              <a:gd name="T14" fmla="*/ 1706 w 2950"/>
              <a:gd name="T15" fmla="*/ 2291 h 2520"/>
              <a:gd name="T16" fmla="*/ 2229 w 2950"/>
              <a:gd name="T17" fmla="*/ 2291 h 2520"/>
              <a:gd name="T18" fmla="*/ 2229 w 2950"/>
              <a:gd name="T19" fmla="*/ 1250 h 2520"/>
              <a:gd name="T20" fmla="*/ 2425 w 2950"/>
              <a:gd name="T21" fmla="*/ 1250 h 2520"/>
              <a:gd name="T22" fmla="*/ 1475 w 2950"/>
              <a:gd name="T23" fmla="*/ 300 h 2520"/>
              <a:gd name="T24" fmla="*/ 1475 w 2950"/>
              <a:gd name="T25" fmla="*/ 0 h 2520"/>
              <a:gd name="T26" fmla="*/ 1490 w 2950"/>
              <a:gd name="T27" fmla="*/ 1 h 2520"/>
              <a:gd name="T28" fmla="*/ 1504 w 2950"/>
              <a:gd name="T29" fmla="*/ 8 h 2520"/>
              <a:gd name="T30" fmla="*/ 1516 w 2950"/>
              <a:gd name="T31" fmla="*/ 18 h 2520"/>
              <a:gd name="T32" fmla="*/ 2938 w 2950"/>
              <a:gd name="T33" fmla="*/ 1438 h 2520"/>
              <a:gd name="T34" fmla="*/ 2946 w 2950"/>
              <a:gd name="T35" fmla="*/ 1449 h 2520"/>
              <a:gd name="T36" fmla="*/ 2950 w 2950"/>
              <a:gd name="T37" fmla="*/ 1459 h 2520"/>
              <a:gd name="T38" fmla="*/ 2949 w 2950"/>
              <a:gd name="T39" fmla="*/ 1466 h 2520"/>
              <a:gd name="T40" fmla="*/ 2944 w 2950"/>
              <a:gd name="T41" fmla="*/ 1474 h 2520"/>
              <a:gd name="T42" fmla="*/ 2934 w 2950"/>
              <a:gd name="T43" fmla="*/ 1478 h 2520"/>
              <a:gd name="T44" fmla="*/ 2920 w 2950"/>
              <a:gd name="T45" fmla="*/ 1479 h 2520"/>
              <a:gd name="T46" fmla="*/ 2457 w 2950"/>
              <a:gd name="T47" fmla="*/ 1479 h 2520"/>
              <a:gd name="T48" fmla="*/ 2457 w 2950"/>
              <a:gd name="T49" fmla="*/ 2520 h 2520"/>
              <a:gd name="T50" fmla="*/ 493 w 2950"/>
              <a:gd name="T51" fmla="*/ 2520 h 2520"/>
              <a:gd name="T52" fmla="*/ 493 w 2950"/>
              <a:gd name="T53" fmla="*/ 1479 h 2520"/>
              <a:gd name="T54" fmla="*/ 30 w 2950"/>
              <a:gd name="T55" fmla="*/ 1479 h 2520"/>
              <a:gd name="T56" fmla="*/ 16 w 2950"/>
              <a:gd name="T57" fmla="*/ 1478 h 2520"/>
              <a:gd name="T58" fmla="*/ 6 w 2950"/>
              <a:gd name="T59" fmla="*/ 1474 h 2520"/>
              <a:gd name="T60" fmla="*/ 1 w 2950"/>
              <a:gd name="T61" fmla="*/ 1466 h 2520"/>
              <a:gd name="T62" fmla="*/ 0 w 2950"/>
              <a:gd name="T63" fmla="*/ 1459 h 2520"/>
              <a:gd name="T64" fmla="*/ 4 w 2950"/>
              <a:gd name="T65" fmla="*/ 1449 h 2520"/>
              <a:gd name="T66" fmla="*/ 12 w 2950"/>
              <a:gd name="T67" fmla="*/ 1438 h 2520"/>
              <a:gd name="T68" fmla="*/ 665 w 2950"/>
              <a:gd name="T69" fmla="*/ 785 h 2520"/>
              <a:gd name="T70" fmla="*/ 665 w 2950"/>
              <a:gd name="T71" fmla="*/ 208 h 2520"/>
              <a:gd name="T72" fmla="*/ 897 w 2950"/>
              <a:gd name="T73" fmla="*/ 208 h 2520"/>
              <a:gd name="T74" fmla="*/ 897 w 2950"/>
              <a:gd name="T75" fmla="*/ 554 h 2520"/>
              <a:gd name="T76" fmla="*/ 1434 w 2950"/>
              <a:gd name="T77" fmla="*/ 18 h 2520"/>
              <a:gd name="T78" fmla="*/ 1446 w 2950"/>
              <a:gd name="T79" fmla="*/ 8 h 2520"/>
              <a:gd name="T80" fmla="*/ 1460 w 2950"/>
              <a:gd name="T81" fmla="*/ 1 h 2520"/>
              <a:gd name="T82" fmla="*/ 1475 w 2950"/>
              <a:gd name="T83" fmla="*/ 0 h 25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950" h="2520">
                <a:moveTo>
                  <a:pt x="1475" y="300"/>
                </a:moveTo>
                <a:lnTo>
                  <a:pt x="525" y="1250"/>
                </a:lnTo>
                <a:lnTo>
                  <a:pt x="721" y="1250"/>
                </a:lnTo>
                <a:lnTo>
                  <a:pt x="721" y="2291"/>
                </a:lnTo>
                <a:lnTo>
                  <a:pt x="1244" y="2291"/>
                </a:lnTo>
                <a:lnTo>
                  <a:pt x="1244" y="1710"/>
                </a:lnTo>
                <a:lnTo>
                  <a:pt x="1706" y="1710"/>
                </a:lnTo>
                <a:lnTo>
                  <a:pt x="1706" y="2291"/>
                </a:lnTo>
                <a:lnTo>
                  <a:pt x="2229" y="2291"/>
                </a:lnTo>
                <a:lnTo>
                  <a:pt x="2229" y="1250"/>
                </a:lnTo>
                <a:lnTo>
                  <a:pt x="2425" y="1250"/>
                </a:lnTo>
                <a:lnTo>
                  <a:pt x="1475" y="300"/>
                </a:lnTo>
                <a:close/>
                <a:moveTo>
                  <a:pt x="1475" y="0"/>
                </a:moveTo>
                <a:lnTo>
                  <a:pt x="1490" y="1"/>
                </a:lnTo>
                <a:lnTo>
                  <a:pt x="1504" y="8"/>
                </a:lnTo>
                <a:lnTo>
                  <a:pt x="1516" y="18"/>
                </a:lnTo>
                <a:lnTo>
                  <a:pt x="2938" y="1438"/>
                </a:lnTo>
                <a:lnTo>
                  <a:pt x="2946" y="1449"/>
                </a:lnTo>
                <a:lnTo>
                  <a:pt x="2950" y="1459"/>
                </a:lnTo>
                <a:lnTo>
                  <a:pt x="2949" y="1466"/>
                </a:lnTo>
                <a:lnTo>
                  <a:pt x="2944" y="1474"/>
                </a:lnTo>
                <a:lnTo>
                  <a:pt x="2934" y="1478"/>
                </a:lnTo>
                <a:lnTo>
                  <a:pt x="2920" y="1479"/>
                </a:lnTo>
                <a:lnTo>
                  <a:pt x="2457" y="1479"/>
                </a:lnTo>
                <a:lnTo>
                  <a:pt x="2457" y="2520"/>
                </a:lnTo>
                <a:lnTo>
                  <a:pt x="493" y="2520"/>
                </a:lnTo>
                <a:lnTo>
                  <a:pt x="493" y="1479"/>
                </a:lnTo>
                <a:lnTo>
                  <a:pt x="30" y="1479"/>
                </a:lnTo>
                <a:lnTo>
                  <a:pt x="16" y="1478"/>
                </a:lnTo>
                <a:lnTo>
                  <a:pt x="6" y="1474"/>
                </a:lnTo>
                <a:lnTo>
                  <a:pt x="1" y="1466"/>
                </a:lnTo>
                <a:lnTo>
                  <a:pt x="0" y="1459"/>
                </a:lnTo>
                <a:lnTo>
                  <a:pt x="4" y="1449"/>
                </a:lnTo>
                <a:lnTo>
                  <a:pt x="12" y="1438"/>
                </a:lnTo>
                <a:lnTo>
                  <a:pt x="665" y="785"/>
                </a:lnTo>
                <a:lnTo>
                  <a:pt x="665" y="208"/>
                </a:lnTo>
                <a:lnTo>
                  <a:pt x="897" y="208"/>
                </a:lnTo>
                <a:lnTo>
                  <a:pt x="897" y="554"/>
                </a:lnTo>
                <a:lnTo>
                  <a:pt x="1434" y="18"/>
                </a:lnTo>
                <a:lnTo>
                  <a:pt x="1446" y="8"/>
                </a:lnTo>
                <a:lnTo>
                  <a:pt x="1460" y="1"/>
                </a:lnTo>
                <a:lnTo>
                  <a:pt x="1475" y="0"/>
                </a:lnTo>
                <a:close/>
              </a:path>
            </a:pathLst>
          </a:custGeom>
          <a:solidFill>
            <a:schemeClr val="bg1"/>
          </a:solidFill>
          <a:ln w="9525">
            <a:noFill/>
            <a:prstDash val="solid"/>
            <a:round/>
            <a:headEnd/>
            <a:tailEnd/>
          </a:ln>
        </p:spPr>
        <p:txBody>
          <a:bodyPr vert="horz" wrap="square" lIns="91416" tIns="45708" rIns="91416" bIns="45708" numCol="1" anchor="t" anchorCtr="0" compatLnSpc="1">
            <a:prstTxWarp prst="textNoShape">
              <a:avLst/>
            </a:prstTxWarp>
          </a:bodyPr>
          <a:lstStyle/>
          <a:p>
            <a:endParaRPr lang="nl-NL" sz="1799"/>
          </a:p>
        </p:txBody>
      </p:sp>
    </p:spTree>
    <p:extLst>
      <p:ext uri="{BB962C8B-B14F-4D97-AF65-F5344CB8AC3E}">
        <p14:creationId xmlns:p14="http://schemas.microsoft.com/office/powerpoint/2010/main" val="423183672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1_TEKS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AB23073-572C-4F04-B89A-B107AB932F47}"/>
              </a:ext>
            </a:extLst>
          </p:cNvPr>
          <p:cNvSpPr>
            <a:spLocks noGrp="1"/>
          </p:cNvSpPr>
          <p:nvPr>
            <p:ph type="title" hasCustomPrompt="1"/>
          </p:nvPr>
        </p:nvSpPr>
        <p:spPr>
          <a:xfrm>
            <a:off x="1043722" y="538834"/>
            <a:ext cx="10608278" cy="335412"/>
          </a:xfrm>
        </p:spPr>
        <p:txBody>
          <a:bodyPr/>
          <a:lstStyle>
            <a:lvl1pPr>
              <a:defRPr/>
            </a:lvl1pPr>
          </a:lstStyle>
          <a:p>
            <a:r>
              <a:rPr lang="nl-NL" noProof="0"/>
              <a:t>Voeg hier een titel in</a:t>
            </a:r>
            <a:endParaRPr lang="nl-NL"/>
          </a:p>
        </p:txBody>
      </p:sp>
      <p:sp>
        <p:nvSpPr>
          <p:cNvPr id="3" name="Tijdelijke aanduiding voor verticale tekst 2">
            <a:extLst>
              <a:ext uri="{FF2B5EF4-FFF2-40B4-BE49-F238E27FC236}">
                <a16:creationId xmlns:a16="http://schemas.microsoft.com/office/drawing/2014/main" id="{7C849E55-A25C-4202-801C-0514342EA9C6}"/>
              </a:ext>
            </a:extLst>
          </p:cNvPr>
          <p:cNvSpPr>
            <a:spLocks noGrp="1"/>
          </p:cNvSpPr>
          <p:nvPr>
            <p:ph type="body" orient="vert" idx="1" hasCustomPrompt="1"/>
          </p:nvPr>
        </p:nvSpPr>
        <p:spPr>
          <a:xfrm>
            <a:off x="1043718" y="1459112"/>
            <a:ext cx="3838290" cy="4119774"/>
          </a:xfrm>
        </p:spPr>
        <p:txBody>
          <a:bodyPr vert="horz"/>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nl-NL" noProof="0" err="1"/>
              <a:t>Bullet</a:t>
            </a:r>
            <a:endParaRPr lang="nl-NL" noProof="0"/>
          </a:p>
          <a:p>
            <a:pPr lvl="1"/>
            <a:r>
              <a:rPr lang="nl-NL" noProof="0"/>
              <a:t>Sub-</a:t>
            </a:r>
            <a:r>
              <a:rPr lang="nl-NL" noProof="0" err="1"/>
              <a:t>bullet</a:t>
            </a:r>
            <a:r>
              <a:rPr lang="nl-NL" noProof="0"/>
              <a:t> #1</a:t>
            </a:r>
          </a:p>
          <a:p>
            <a:pPr lvl="2"/>
            <a:r>
              <a:rPr lang="nl-NL" noProof="0"/>
              <a:t>Sub-</a:t>
            </a:r>
            <a:r>
              <a:rPr lang="nl-NL" noProof="0" err="1"/>
              <a:t>bullet</a:t>
            </a:r>
            <a:r>
              <a:rPr lang="nl-NL" noProof="0"/>
              <a:t> #2</a:t>
            </a:r>
          </a:p>
          <a:p>
            <a:pPr lvl="3"/>
            <a:r>
              <a:rPr lang="nl-NL" noProof="0"/>
              <a:t>Leestekst</a:t>
            </a:r>
          </a:p>
          <a:p>
            <a:pPr lvl="4"/>
            <a:r>
              <a:rPr lang="nl-NL" noProof="0"/>
              <a:t>Tussenkop</a:t>
            </a:r>
          </a:p>
          <a:p>
            <a:pPr lvl="5"/>
            <a:r>
              <a:rPr lang="nl-NL" noProof="0"/>
              <a:t>Numerieke </a:t>
            </a:r>
            <a:r>
              <a:rPr lang="nl-NL" noProof="0" err="1"/>
              <a:t>bullet</a:t>
            </a:r>
            <a:endParaRPr lang="nl-NL" noProof="0"/>
          </a:p>
          <a:p>
            <a:pPr lvl="6"/>
            <a:r>
              <a:rPr lang="nl-NL" noProof="0"/>
              <a:t>Alfabetische </a:t>
            </a:r>
            <a:r>
              <a:rPr lang="nl-NL" noProof="0" err="1"/>
              <a:t>bullet</a:t>
            </a:r>
            <a:endParaRPr lang="nl-NL" noProof="0"/>
          </a:p>
          <a:p>
            <a:pPr lvl="7"/>
            <a:r>
              <a:rPr lang="nl-NL" noProof="0"/>
              <a:t>Fotobeschrijving</a:t>
            </a:r>
          </a:p>
          <a:p>
            <a:pPr lvl="8"/>
            <a:r>
              <a:rPr lang="nl-NL" noProof="0"/>
              <a:t>Quote tekst</a:t>
            </a:r>
          </a:p>
          <a:p>
            <a:pPr lvl="4"/>
            <a:endParaRPr lang="nl-NL"/>
          </a:p>
        </p:txBody>
      </p:sp>
      <p:sp>
        <p:nvSpPr>
          <p:cNvPr id="4" name="Tijdelijke aanduiding voor datum 3">
            <a:extLst>
              <a:ext uri="{FF2B5EF4-FFF2-40B4-BE49-F238E27FC236}">
                <a16:creationId xmlns:a16="http://schemas.microsoft.com/office/drawing/2014/main" id="{DABA8B2F-5EFD-4A05-8481-248C853EA1DE}"/>
              </a:ext>
            </a:extLst>
          </p:cNvPr>
          <p:cNvSpPr>
            <a:spLocks noGrp="1"/>
          </p:cNvSpPr>
          <p:nvPr>
            <p:ph type="dt" sz="half" idx="10"/>
          </p:nvPr>
        </p:nvSpPr>
        <p:spPr/>
        <p:txBody>
          <a:bodyPr/>
          <a:lstStyle/>
          <a:p>
            <a:fld id="{FE57CD7F-46FD-4012-8C95-A53AC78C4B0E}" type="datetime4">
              <a:rPr lang="nl-NL" smtClean="0"/>
              <a:t>24 oktober 2023</a:t>
            </a:fld>
            <a:endParaRPr lang="nl-NL"/>
          </a:p>
        </p:txBody>
      </p:sp>
      <p:sp>
        <p:nvSpPr>
          <p:cNvPr id="5" name="Tijdelijke aanduiding voor voettekst 4">
            <a:extLst>
              <a:ext uri="{FF2B5EF4-FFF2-40B4-BE49-F238E27FC236}">
                <a16:creationId xmlns:a16="http://schemas.microsoft.com/office/drawing/2014/main" id="{7D35606D-4D2E-4F0A-88AD-FA9467155265}"/>
              </a:ext>
            </a:extLst>
          </p:cNvPr>
          <p:cNvSpPr>
            <a:spLocks noGrp="1"/>
          </p:cNvSpPr>
          <p:nvPr>
            <p:ph type="ftr" sz="quarter" idx="11"/>
          </p:nvPr>
        </p:nvSpPr>
        <p:spPr>
          <a:xfrm>
            <a:off x="539999" y="6489321"/>
            <a:ext cx="9478328" cy="224300"/>
          </a:xfrm>
          <a:prstGeom prst="rect">
            <a:avLst/>
          </a:prstGeom>
        </p:spPr>
        <p:txBody>
          <a:bodyPr/>
          <a:lstStyle/>
          <a:p>
            <a:r>
              <a:rPr lang="nl-NL"/>
              <a:t>Voortgangsrapportage Stuurgroep Privacy Deepdive</a:t>
            </a:r>
          </a:p>
        </p:txBody>
      </p:sp>
      <p:sp>
        <p:nvSpPr>
          <p:cNvPr id="6" name="Tijdelijke aanduiding voor dianummer 5">
            <a:extLst>
              <a:ext uri="{FF2B5EF4-FFF2-40B4-BE49-F238E27FC236}">
                <a16:creationId xmlns:a16="http://schemas.microsoft.com/office/drawing/2014/main" id="{A7656491-ADD5-4A7E-BAFA-5FCFF07D6EB0}"/>
              </a:ext>
            </a:extLst>
          </p:cNvPr>
          <p:cNvSpPr>
            <a:spLocks noGrp="1"/>
          </p:cNvSpPr>
          <p:nvPr>
            <p:ph type="sldNum" sz="quarter" idx="12"/>
          </p:nvPr>
        </p:nvSpPr>
        <p:spPr>
          <a:xfrm>
            <a:off x="1" y="6489321"/>
            <a:ext cx="539998" cy="224300"/>
          </a:xfrm>
          <a:prstGeom prst="rect">
            <a:avLst/>
          </a:prstGeom>
        </p:spPr>
        <p:txBody>
          <a:bodyPr/>
          <a:lstStyle/>
          <a:p>
            <a:fld id="{8D374ABD-355D-4B52-8A38-020B3DD5CC75}" type="slidenum">
              <a:rPr lang="nl-NL" smtClean="0"/>
              <a:t>‹#›</a:t>
            </a:fld>
            <a:endParaRPr lang="nl-NL"/>
          </a:p>
        </p:txBody>
      </p:sp>
      <p:sp>
        <p:nvSpPr>
          <p:cNvPr id="7" name="Tijdelijke aanduiding voor tekst 32">
            <a:extLst>
              <a:ext uri="{FF2B5EF4-FFF2-40B4-BE49-F238E27FC236}">
                <a16:creationId xmlns:a16="http://schemas.microsoft.com/office/drawing/2014/main" id="{7175F566-3665-4B0F-B70C-72779DF2FDD6}"/>
              </a:ext>
            </a:extLst>
          </p:cNvPr>
          <p:cNvSpPr>
            <a:spLocks noGrp="1"/>
          </p:cNvSpPr>
          <p:nvPr>
            <p:ph type="body" sz="quarter" idx="13" hasCustomPrompt="1"/>
          </p:nvPr>
        </p:nvSpPr>
        <p:spPr>
          <a:xfrm>
            <a:off x="1043719" y="839971"/>
            <a:ext cx="10608278" cy="289159"/>
          </a:xfrm>
        </p:spPr>
        <p:txBody>
          <a:bodyPr/>
          <a:lstStyle>
            <a:lvl1pPr marL="0" indent="0">
              <a:buNone/>
              <a:defRPr sz="1999" b="0">
                <a:solidFill>
                  <a:schemeClr val="accent1"/>
                </a:solidFill>
              </a:defRPr>
            </a:lvl1pPr>
          </a:lstStyle>
          <a:p>
            <a:pPr lvl="0"/>
            <a:r>
              <a:rPr lang="nl-NL" noProof="0"/>
              <a:t>Voeg hier een subtitel in</a:t>
            </a:r>
          </a:p>
        </p:txBody>
      </p:sp>
      <p:sp>
        <p:nvSpPr>
          <p:cNvPr id="18" name="Rechthoek: afgeronde hoeken 17">
            <a:extLst>
              <a:ext uri="{FF2B5EF4-FFF2-40B4-BE49-F238E27FC236}">
                <a16:creationId xmlns:a16="http://schemas.microsoft.com/office/drawing/2014/main" id="{765A9402-96DA-4D08-A873-873C05E81C86}"/>
              </a:ext>
            </a:extLst>
          </p:cNvPr>
          <p:cNvSpPr/>
          <p:nvPr userDrawn="1"/>
        </p:nvSpPr>
        <p:spPr>
          <a:xfrm>
            <a:off x="3048000" y="-491319"/>
            <a:ext cx="6096000" cy="300250"/>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1981" tIns="71981" rIns="71981" bIns="71981" numCol="1" spcCol="0" rtlCol="0" fromWordArt="0" anchor="ctr" anchorCtr="0" forceAA="0" compatLnSpc="1">
            <a:prstTxWarp prst="textNoShape">
              <a:avLst/>
            </a:prstTxWarp>
            <a:noAutofit/>
          </a:bodyPr>
          <a:lstStyle/>
          <a:p>
            <a:pPr lvl="0" algn="ctr"/>
            <a:r>
              <a:rPr lang="nl-NL" sz="2799" b="0" cap="all" baseline="0" noProof="0">
                <a:solidFill>
                  <a:schemeClr val="accent1"/>
                </a:solidFill>
                <a:latin typeface="+mn-lt"/>
              </a:rPr>
              <a:t>TEKST Laptop</a:t>
            </a:r>
          </a:p>
        </p:txBody>
      </p:sp>
      <p:sp>
        <p:nvSpPr>
          <p:cNvPr id="44" name="Tijdelijke aanduiding voor tekst 43">
            <a:extLst>
              <a:ext uri="{FF2B5EF4-FFF2-40B4-BE49-F238E27FC236}">
                <a16:creationId xmlns:a16="http://schemas.microsoft.com/office/drawing/2014/main" id="{C39606EC-1987-41D2-AE51-A1A79674F48D}"/>
              </a:ext>
            </a:extLst>
          </p:cNvPr>
          <p:cNvSpPr>
            <a:spLocks noGrp="1"/>
          </p:cNvSpPr>
          <p:nvPr>
            <p:ph type="body" sz="quarter" idx="15" hasCustomPrompt="1"/>
          </p:nvPr>
        </p:nvSpPr>
        <p:spPr>
          <a:xfrm>
            <a:off x="1043719" y="0"/>
            <a:ext cx="1080000" cy="72000"/>
          </a:xfrm>
          <a:solidFill>
            <a:schemeClr val="accent1"/>
          </a:solidFill>
        </p:spPr>
        <p:txBody>
          <a:bodyPr/>
          <a:lstStyle>
            <a:lvl1pPr marL="0" indent="0">
              <a:buNone/>
              <a:defRPr sz="100">
                <a:solidFill>
                  <a:schemeClr val="bg2"/>
                </a:solidFill>
              </a:defRPr>
            </a:lvl1pPr>
            <a:lvl5pPr>
              <a:defRPr/>
            </a:lvl5pPr>
          </a:lstStyle>
          <a:p>
            <a:pPr lvl="0"/>
            <a:r>
              <a:rPr lang="en-GB"/>
              <a:t> </a:t>
            </a:r>
          </a:p>
        </p:txBody>
      </p:sp>
      <p:grpSp>
        <p:nvGrpSpPr>
          <p:cNvPr id="8" name="Instructie">
            <a:extLst>
              <a:ext uri="{FF2B5EF4-FFF2-40B4-BE49-F238E27FC236}">
                <a16:creationId xmlns:a16="http://schemas.microsoft.com/office/drawing/2014/main" id="{CE3C711D-2017-404E-847B-AB4DEB87F028}"/>
              </a:ext>
            </a:extLst>
          </p:cNvPr>
          <p:cNvGrpSpPr/>
          <p:nvPr userDrawn="1"/>
        </p:nvGrpSpPr>
        <p:grpSpPr>
          <a:xfrm>
            <a:off x="-3437546" y="1436"/>
            <a:ext cx="3201327" cy="6041867"/>
            <a:chOff x="-3437547" y="1434"/>
            <a:chExt cx="3201327" cy="6041867"/>
          </a:xfrm>
        </p:grpSpPr>
        <p:cxnSp>
          <p:nvCxnSpPr>
            <p:cNvPr id="23" name="Rechte verbindingslijn 22">
              <a:extLst>
                <a:ext uri="{FF2B5EF4-FFF2-40B4-BE49-F238E27FC236}">
                  <a16:creationId xmlns:a16="http://schemas.microsoft.com/office/drawing/2014/main" id="{B573ECE5-8B26-421E-B340-85DC5FBC5D32}"/>
                </a:ext>
              </a:extLst>
            </p:cNvPr>
            <p:cNvCxnSpPr>
              <a:cxnSpLocks/>
            </p:cNvCxnSpPr>
            <p:nvPr userDrawn="1"/>
          </p:nvCxnSpPr>
          <p:spPr>
            <a:xfrm>
              <a:off x="-3419346" y="6043301"/>
              <a:ext cx="3176013" cy="0"/>
            </a:xfrm>
            <a:prstGeom prst="line">
              <a:avLst/>
            </a:prstGeom>
            <a:noFill/>
            <a:ln w="3175" cap="flat" cmpd="sng" algn="ctr">
              <a:solidFill>
                <a:schemeClr val="bg1">
                  <a:lumMod val="50000"/>
                </a:schemeClr>
              </a:solidFill>
              <a:prstDash val="solid"/>
            </a:ln>
            <a:effectLst/>
          </p:spPr>
        </p:cxnSp>
        <p:sp>
          <p:nvSpPr>
            <p:cNvPr id="24" name="Ovaal 23">
              <a:extLst>
                <a:ext uri="{FF2B5EF4-FFF2-40B4-BE49-F238E27FC236}">
                  <a16:creationId xmlns:a16="http://schemas.microsoft.com/office/drawing/2014/main" id="{7F69DEA5-422C-4E20-9D82-F332E3A683A8}"/>
                </a:ext>
              </a:extLst>
            </p:cNvPr>
            <p:cNvSpPr/>
            <p:nvPr userDrawn="1"/>
          </p:nvSpPr>
          <p:spPr>
            <a:xfrm>
              <a:off x="-3425006" y="4548392"/>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126"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6</a:t>
              </a:r>
            </a:p>
          </p:txBody>
        </p:sp>
        <p:sp>
          <p:nvSpPr>
            <p:cNvPr id="25" name="Rechthoek 24">
              <a:extLst>
                <a:ext uri="{FF2B5EF4-FFF2-40B4-BE49-F238E27FC236}">
                  <a16:creationId xmlns:a16="http://schemas.microsoft.com/office/drawing/2014/main" id="{A25A09AD-A11B-4C29-AC8E-9F7F34618732}"/>
                </a:ext>
              </a:extLst>
            </p:cNvPr>
            <p:cNvSpPr/>
            <p:nvPr userDrawn="1"/>
          </p:nvSpPr>
          <p:spPr>
            <a:xfrm>
              <a:off x="-3059324" y="4548391"/>
              <a:ext cx="2823104" cy="255963"/>
            </a:xfrm>
            <a:prstGeom prst="rect">
              <a:avLst/>
            </a:prstGeom>
            <a:noFill/>
            <a:ln w="25400" cap="flat" cmpd="sng" algn="ctr">
              <a:noFill/>
              <a:prstDash val="solid"/>
            </a:ln>
            <a:effectLst/>
          </p:spPr>
          <p:txBody>
            <a:bodyPr lIns="0" tIns="0" rIns="0" bIns="0" rtlCol="0" anchor="ctr"/>
            <a:lstStyle/>
            <a:p>
              <a:pPr marL="265033" marR="0" lvl="5" indent="-265033" algn="l" defTabSz="914126" rtl="0" eaLnBrk="1" fontAlgn="auto" latinLnBrk="0" hangingPunct="1">
                <a:lnSpc>
                  <a:spcPct val="100000"/>
                </a:lnSpc>
                <a:spcBef>
                  <a:spcPts val="300"/>
                </a:spcBef>
                <a:spcAft>
                  <a:spcPts val="300"/>
                </a:spcAft>
                <a:buClr>
                  <a:schemeClr val="tx1"/>
                </a:buClr>
                <a:buSzPct val="85000"/>
                <a:buFont typeface="+mj-lt"/>
                <a:buAutoNum type="arabicPeriod"/>
                <a:tabLst/>
                <a:defRPr/>
              </a:pPr>
              <a:r>
                <a:rPr lang="nl-NL" sz="1500" kern="1200" noProof="0">
                  <a:solidFill>
                    <a:schemeClr val="tx1"/>
                  </a:solidFill>
                  <a:latin typeface="+mn-lt"/>
                  <a:ea typeface="+mn-ea"/>
                  <a:cs typeface="+mn-cs"/>
                </a:rPr>
                <a:t>Numerieke </a:t>
              </a:r>
              <a:r>
                <a:rPr lang="nl-NL" sz="1500" kern="1200" noProof="0" err="1">
                  <a:solidFill>
                    <a:schemeClr val="tx1"/>
                  </a:solidFill>
                  <a:latin typeface="+mn-lt"/>
                  <a:ea typeface="+mn-ea"/>
                  <a:cs typeface="+mn-cs"/>
                </a:rPr>
                <a:t>bullet</a:t>
              </a:r>
              <a:r>
                <a:rPr lang="nl-NL" sz="1500" kern="1200" noProof="0">
                  <a:solidFill>
                    <a:schemeClr val="tx1"/>
                  </a:solidFill>
                  <a:latin typeface="+mn-lt"/>
                  <a:ea typeface="+mn-ea"/>
                  <a:cs typeface="+mn-cs"/>
                </a:rPr>
                <a:t> (15pt)</a:t>
              </a:r>
            </a:p>
          </p:txBody>
        </p:sp>
        <p:sp>
          <p:nvSpPr>
            <p:cNvPr id="26" name="Ovaal 25">
              <a:extLst>
                <a:ext uri="{FF2B5EF4-FFF2-40B4-BE49-F238E27FC236}">
                  <a16:creationId xmlns:a16="http://schemas.microsoft.com/office/drawing/2014/main" id="{0E7B5A5A-CDF9-400A-9597-9EAC1A4986B6}"/>
                </a:ext>
              </a:extLst>
            </p:cNvPr>
            <p:cNvSpPr/>
            <p:nvPr userDrawn="1"/>
          </p:nvSpPr>
          <p:spPr>
            <a:xfrm>
              <a:off x="-3425006" y="4922568"/>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126"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7</a:t>
              </a:r>
            </a:p>
          </p:txBody>
        </p:sp>
        <p:sp>
          <p:nvSpPr>
            <p:cNvPr id="27" name="Rechthoek 26">
              <a:extLst>
                <a:ext uri="{FF2B5EF4-FFF2-40B4-BE49-F238E27FC236}">
                  <a16:creationId xmlns:a16="http://schemas.microsoft.com/office/drawing/2014/main" id="{ED506BF8-3B02-4DC7-B980-DA7A16229F08}"/>
                </a:ext>
              </a:extLst>
            </p:cNvPr>
            <p:cNvSpPr/>
            <p:nvPr userDrawn="1"/>
          </p:nvSpPr>
          <p:spPr>
            <a:xfrm>
              <a:off x="-3059324" y="4922567"/>
              <a:ext cx="2823104" cy="255963"/>
            </a:xfrm>
            <a:prstGeom prst="rect">
              <a:avLst/>
            </a:prstGeom>
            <a:noFill/>
            <a:ln w="25400" cap="flat" cmpd="sng" algn="ctr">
              <a:noFill/>
              <a:prstDash val="solid"/>
            </a:ln>
            <a:effectLst/>
          </p:spPr>
          <p:txBody>
            <a:bodyPr lIns="0" tIns="0" rIns="0" bIns="0" rtlCol="0" anchor="ctr"/>
            <a:lstStyle/>
            <a:p>
              <a:pPr marL="265033" marR="0" lvl="6" indent="-265033" algn="l" defTabSz="914126" rtl="0" eaLnBrk="1" fontAlgn="auto" latinLnBrk="0" hangingPunct="1">
                <a:lnSpc>
                  <a:spcPct val="100000"/>
                </a:lnSpc>
                <a:spcBef>
                  <a:spcPts val="300"/>
                </a:spcBef>
                <a:spcAft>
                  <a:spcPts val="300"/>
                </a:spcAft>
                <a:buClr>
                  <a:schemeClr val="tx1"/>
                </a:buClr>
                <a:buSzPct val="85000"/>
                <a:buFont typeface="+mj-lt"/>
                <a:buAutoNum type="alphaLcPeriod"/>
                <a:tabLst/>
                <a:defRPr/>
              </a:pPr>
              <a:r>
                <a:rPr lang="nl-NL" sz="1500" kern="1200" noProof="0">
                  <a:solidFill>
                    <a:schemeClr val="tx1"/>
                  </a:solidFill>
                  <a:latin typeface="+mn-lt"/>
                  <a:ea typeface="+mn-ea"/>
                  <a:cs typeface="+mn-cs"/>
                </a:rPr>
                <a:t>Alfabetische </a:t>
              </a:r>
              <a:r>
                <a:rPr lang="nl-NL" sz="1500" kern="1200" noProof="0" err="1">
                  <a:solidFill>
                    <a:schemeClr val="tx1"/>
                  </a:solidFill>
                  <a:latin typeface="+mn-lt"/>
                  <a:ea typeface="+mn-ea"/>
                  <a:cs typeface="+mn-cs"/>
                </a:rPr>
                <a:t>bullet</a:t>
              </a:r>
              <a:r>
                <a:rPr lang="nl-NL" sz="1500" kern="1200" noProof="0">
                  <a:solidFill>
                    <a:schemeClr val="tx1"/>
                  </a:solidFill>
                  <a:latin typeface="+mn-lt"/>
                  <a:ea typeface="+mn-ea"/>
                  <a:cs typeface="+mn-cs"/>
                </a:rPr>
                <a:t> (15pt)</a:t>
              </a:r>
            </a:p>
          </p:txBody>
        </p:sp>
        <p:sp>
          <p:nvSpPr>
            <p:cNvPr id="28" name="Ovaal 27">
              <a:extLst>
                <a:ext uri="{FF2B5EF4-FFF2-40B4-BE49-F238E27FC236}">
                  <a16:creationId xmlns:a16="http://schemas.microsoft.com/office/drawing/2014/main" id="{29C6A98D-11CD-48B6-9127-DAC0D53A1849}"/>
                </a:ext>
              </a:extLst>
            </p:cNvPr>
            <p:cNvSpPr/>
            <p:nvPr userDrawn="1"/>
          </p:nvSpPr>
          <p:spPr>
            <a:xfrm>
              <a:off x="-3425006" y="5295213"/>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126"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8</a:t>
              </a:r>
            </a:p>
          </p:txBody>
        </p:sp>
        <p:sp>
          <p:nvSpPr>
            <p:cNvPr id="29" name="Rechthoek 28">
              <a:extLst>
                <a:ext uri="{FF2B5EF4-FFF2-40B4-BE49-F238E27FC236}">
                  <a16:creationId xmlns:a16="http://schemas.microsoft.com/office/drawing/2014/main" id="{7770311C-EF99-4E7F-840A-B800D333C699}"/>
                </a:ext>
              </a:extLst>
            </p:cNvPr>
            <p:cNvSpPr/>
            <p:nvPr userDrawn="1"/>
          </p:nvSpPr>
          <p:spPr>
            <a:xfrm>
              <a:off x="-3059324" y="5295212"/>
              <a:ext cx="2823104" cy="255963"/>
            </a:xfrm>
            <a:prstGeom prst="rect">
              <a:avLst/>
            </a:prstGeom>
            <a:noFill/>
            <a:ln w="25400" cap="flat" cmpd="sng" algn="ctr">
              <a:noFill/>
              <a:prstDash val="solid"/>
            </a:ln>
            <a:effectLst/>
          </p:spPr>
          <p:txBody>
            <a:bodyPr lIns="0" tIns="0" rIns="0" bIns="0" rtlCol="0" anchor="ctr"/>
            <a:lstStyle/>
            <a:p>
              <a:pPr marL="0" marR="0" lvl="7" indent="0" algn="l" defTabSz="914126" rtl="0" eaLnBrk="1" fontAlgn="auto" latinLnBrk="0" hangingPunct="1">
                <a:lnSpc>
                  <a:spcPct val="100000"/>
                </a:lnSpc>
                <a:spcBef>
                  <a:spcPts val="300"/>
                </a:spcBef>
                <a:spcAft>
                  <a:spcPts val="300"/>
                </a:spcAft>
                <a:buClr>
                  <a:schemeClr val="accent3"/>
                </a:buClr>
                <a:buSzTx/>
                <a:buFont typeface="Arial" panose="020B0604020202020204" pitchFamily="34" charset="0"/>
                <a:buNone/>
                <a:tabLst/>
                <a:defRPr/>
              </a:pPr>
              <a:r>
                <a:rPr lang="nl-NL" sz="1000" i="1" kern="1200" noProof="0">
                  <a:solidFill>
                    <a:schemeClr val="tx1"/>
                  </a:solidFill>
                  <a:latin typeface="+mn-lt"/>
                  <a:ea typeface="+mn-ea"/>
                  <a:cs typeface="+mn-cs"/>
                </a:rPr>
                <a:t>Fotobeschrijving (10pt)</a:t>
              </a:r>
            </a:p>
          </p:txBody>
        </p:sp>
        <p:sp>
          <p:nvSpPr>
            <p:cNvPr id="30" name="Ovaal 29">
              <a:extLst>
                <a:ext uri="{FF2B5EF4-FFF2-40B4-BE49-F238E27FC236}">
                  <a16:creationId xmlns:a16="http://schemas.microsoft.com/office/drawing/2014/main" id="{6C1F6DEA-553B-410A-9A95-8C3DD7FCA4EA}"/>
                </a:ext>
              </a:extLst>
            </p:cNvPr>
            <p:cNvSpPr/>
            <p:nvPr userDrawn="1"/>
          </p:nvSpPr>
          <p:spPr>
            <a:xfrm>
              <a:off x="-3425006" y="5668478"/>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126"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9</a:t>
              </a:r>
            </a:p>
          </p:txBody>
        </p:sp>
        <p:sp>
          <p:nvSpPr>
            <p:cNvPr id="31" name="Rechthoek 30">
              <a:extLst>
                <a:ext uri="{FF2B5EF4-FFF2-40B4-BE49-F238E27FC236}">
                  <a16:creationId xmlns:a16="http://schemas.microsoft.com/office/drawing/2014/main" id="{FCF75767-3FEF-4250-A5B4-7C160D3444B7}"/>
                </a:ext>
              </a:extLst>
            </p:cNvPr>
            <p:cNvSpPr/>
            <p:nvPr userDrawn="1"/>
          </p:nvSpPr>
          <p:spPr>
            <a:xfrm>
              <a:off x="-3059324" y="5668477"/>
              <a:ext cx="2823104" cy="255963"/>
            </a:xfrm>
            <a:prstGeom prst="rect">
              <a:avLst/>
            </a:prstGeom>
            <a:noFill/>
            <a:ln w="25400" cap="flat" cmpd="sng" algn="ctr">
              <a:noFill/>
              <a:prstDash val="solid"/>
            </a:ln>
            <a:effectLst/>
          </p:spPr>
          <p:txBody>
            <a:bodyPr lIns="0" tIns="0" rIns="0" bIns="0" rtlCol="0" anchor="ctr"/>
            <a:lstStyle/>
            <a:p>
              <a:pPr marL="0" marR="0" lvl="8" indent="0" algn="l" defTabSz="914126" rtl="0" eaLnBrk="1" fontAlgn="auto" latinLnBrk="0" hangingPunct="1">
                <a:lnSpc>
                  <a:spcPct val="100000"/>
                </a:lnSpc>
                <a:spcBef>
                  <a:spcPts val="600"/>
                </a:spcBef>
                <a:spcAft>
                  <a:spcPts val="300"/>
                </a:spcAft>
                <a:buClrTx/>
                <a:buSzTx/>
                <a:buFont typeface="Arial" panose="020B0604020202020204" pitchFamily="34" charset="0"/>
                <a:buNone/>
                <a:tabLst/>
                <a:defRPr/>
              </a:pPr>
              <a:r>
                <a:rPr lang="nl-NL" sz="1999" i="1" kern="1200" noProof="0">
                  <a:solidFill>
                    <a:schemeClr val="tx1"/>
                  </a:solidFill>
                  <a:latin typeface="+mn-lt"/>
                  <a:ea typeface="+mn-ea"/>
                  <a:cs typeface="+mn-cs"/>
                </a:rPr>
                <a:t>Quote tekst (20pt)</a:t>
              </a:r>
            </a:p>
          </p:txBody>
        </p:sp>
        <p:sp>
          <p:nvSpPr>
            <p:cNvPr id="45" name="Rechthoek 44">
              <a:extLst>
                <a:ext uri="{FF2B5EF4-FFF2-40B4-BE49-F238E27FC236}">
                  <a16:creationId xmlns:a16="http://schemas.microsoft.com/office/drawing/2014/main" id="{3B276D92-7A41-49DF-8C88-185CB47BA65E}"/>
                </a:ext>
              </a:extLst>
            </p:cNvPr>
            <p:cNvSpPr/>
            <p:nvPr userDrawn="1"/>
          </p:nvSpPr>
          <p:spPr>
            <a:xfrm>
              <a:off x="-3419345" y="1434"/>
              <a:ext cx="3176012" cy="191611"/>
            </a:xfrm>
            <a:prstGeom prst="rect">
              <a:avLst/>
            </a:prstGeom>
            <a:noFill/>
            <a:ln w="25400" cap="flat" cmpd="sng" algn="ctr">
              <a:noFill/>
              <a:prstDash val="solid"/>
            </a:ln>
            <a:effectLst/>
          </p:spPr>
          <p:txBody>
            <a:bodyPr lIns="0" tIns="0" rIns="0" bIns="0" rtlCol="0" anchor="ctr"/>
            <a:lstStyle/>
            <a:p>
              <a:pPr marL="0" marR="0" lvl="0" indent="0" defTabSz="914126" eaLnBrk="1" fontAlgn="auto" latinLnBrk="0" hangingPunct="1">
                <a:lnSpc>
                  <a:spcPct val="80000"/>
                </a:lnSpc>
                <a:spcBef>
                  <a:spcPts val="0"/>
                </a:spcBef>
                <a:spcAft>
                  <a:spcPts val="0"/>
                </a:spcAft>
                <a:buClrTx/>
                <a:buSzTx/>
                <a:buFontTx/>
                <a:buNone/>
                <a:tabLst/>
                <a:defRPr/>
              </a:pPr>
              <a:r>
                <a:rPr kumimoji="0" lang="nl-NL" sz="1400" b="1" i="0" u="none" strike="noStrike" kern="0" cap="all" spc="0" normalizeH="0" baseline="0" noProof="0">
                  <a:ln>
                    <a:noFill/>
                  </a:ln>
                  <a:solidFill>
                    <a:schemeClr val="bg1">
                      <a:lumMod val="50000"/>
                    </a:schemeClr>
                  </a:solidFill>
                  <a:effectLst/>
                  <a:uLnTx/>
                  <a:uFillTx/>
                  <a:latin typeface="+mj-lt"/>
                  <a:cs typeface="Segoe UI Light" panose="020B0502040204020203" pitchFamily="34" charset="0"/>
                </a:rPr>
                <a:t>TEKST</a:t>
              </a:r>
              <a:r>
                <a:rPr kumimoji="0" lang="nl-NL" sz="1400" b="1" i="0" u="none" strike="noStrike" kern="0" cap="all" spc="0" normalizeH="0" noProof="0">
                  <a:ln>
                    <a:noFill/>
                  </a:ln>
                  <a:solidFill>
                    <a:schemeClr val="bg1">
                      <a:lumMod val="50000"/>
                    </a:schemeClr>
                  </a:solidFill>
                  <a:effectLst/>
                  <a:uLnTx/>
                  <a:uFillTx/>
                  <a:latin typeface="+mj-lt"/>
                  <a:cs typeface="Segoe UI Light" panose="020B0502040204020203" pitchFamily="34" charset="0"/>
                </a:rPr>
                <a:t> NIVEAUS kiezen</a:t>
              </a:r>
              <a:endParaRPr kumimoji="0" lang="nl-NL" sz="1400" b="1" i="0" u="none" strike="noStrike" kern="0" cap="all" spc="0" normalizeH="0" baseline="0" noProof="0">
                <a:ln>
                  <a:noFill/>
                </a:ln>
                <a:solidFill>
                  <a:schemeClr val="bg1">
                    <a:lumMod val="50000"/>
                  </a:schemeClr>
                </a:solidFill>
                <a:effectLst/>
                <a:uLnTx/>
                <a:uFillTx/>
                <a:latin typeface="+mj-lt"/>
                <a:cs typeface="Segoe UI Light" panose="020B0502040204020203" pitchFamily="34" charset="0"/>
              </a:endParaRPr>
            </a:p>
          </p:txBody>
        </p:sp>
        <p:sp>
          <p:nvSpPr>
            <p:cNvPr id="46" name="Ovaal 45">
              <a:extLst>
                <a:ext uri="{FF2B5EF4-FFF2-40B4-BE49-F238E27FC236}">
                  <a16:creationId xmlns:a16="http://schemas.microsoft.com/office/drawing/2014/main" id="{48C479DB-B8BC-4506-9181-30DF60A1539A}"/>
                </a:ext>
              </a:extLst>
            </p:cNvPr>
            <p:cNvSpPr/>
            <p:nvPr userDrawn="1"/>
          </p:nvSpPr>
          <p:spPr>
            <a:xfrm>
              <a:off x="-3425006" y="2678716"/>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126"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1</a:t>
              </a:r>
            </a:p>
          </p:txBody>
        </p:sp>
        <p:cxnSp>
          <p:nvCxnSpPr>
            <p:cNvPr id="47" name="Rechte verbindingslijn 46">
              <a:extLst>
                <a:ext uri="{FF2B5EF4-FFF2-40B4-BE49-F238E27FC236}">
                  <a16:creationId xmlns:a16="http://schemas.microsoft.com/office/drawing/2014/main" id="{3052ED36-84F4-48FF-B422-49B9578D7FB0}"/>
                </a:ext>
              </a:extLst>
            </p:cNvPr>
            <p:cNvCxnSpPr>
              <a:cxnSpLocks/>
            </p:cNvCxnSpPr>
            <p:nvPr userDrawn="1"/>
          </p:nvCxnSpPr>
          <p:spPr>
            <a:xfrm>
              <a:off x="-3419346" y="243069"/>
              <a:ext cx="3176013" cy="0"/>
            </a:xfrm>
            <a:prstGeom prst="line">
              <a:avLst/>
            </a:prstGeom>
            <a:noFill/>
            <a:ln w="3175" cap="flat" cmpd="sng" algn="ctr">
              <a:solidFill>
                <a:schemeClr val="bg1">
                  <a:lumMod val="50000"/>
                </a:schemeClr>
              </a:solidFill>
              <a:prstDash val="solid"/>
            </a:ln>
            <a:effectLst/>
          </p:spPr>
        </p:cxnSp>
        <p:grpSp>
          <p:nvGrpSpPr>
            <p:cNvPr id="48" name="Groep 47">
              <a:extLst>
                <a:ext uri="{FF2B5EF4-FFF2-40B4-BE49-F238E27FC236}">
                  <a16:creationId xmlns:a16="http://schemas.microsoft.com/office/drawing/2014/main" id="{2B7D56E9-EEB3-4AF4-BC5B-4BFF6F083B90}"/>
                </a:ext>
              </a:extLst>
            </p:cNvPr>
            <p:cNvGrpSpPr/>
            <p:nvPr userDrawn="1"/>
          </p:nvGrpSpPr>
          <p:grpSpPr>
            <a:xfrm>
              <a:off x="-3437547" y="1295337"/>
              <a:ext cx="2933825" cy="558875"/>
              <a:chOff x="-3419346" y="368233"/>
              <a:chExt cx="3904920" cy="743862"/>
            </a:xfrm>
          </p:grpSpPr>
          <p:sp>
            <p:nvSpPr>
              <p:cNvPr id="60" name="Rechthoek 59">
                <a:extLst>
                  <a:ext uri="{FF2B5EF4-FFF2-40B4-BE49-F238E27FC236}">
                    <a16:creationId xmlns:a16="http://schemas.microsoft.com/office/drawing/2014/main" id="{61E16074-F3FA-4189-ADBD-C927E78887B4}"/>
                  </a:ext>
                </a:extLst>
              </p:cNvPr>
              <p:cNvSpPr/>
              <p:nvPr userDrawn="1"/>
            </p:nvSpPr>
            <p:spPr>
              <a:xfrm>
                <a:off x="-3294549" y="368233"/>
                <a:ext cx="432805" cy="244981"/>
              </a:xfrm>
              <a:prstGeom prst="rect">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r>
                  <a:rPr lang="nl-NL" sz="800" b="0" noProof="0">
                    <a:solidFill>
                      <a:srgbClr val="C00000"/>
                    </a:solidFill>
                    <a:latin typeface="Arial" panose="020B0604020202020204" pitchFamily="34" charset="0"/>
                    <a:cs typeface="Arial" panose="020B0604020202020204" pitchFamily="34" charset="0"/>
                  </a:rPr>
                  <a:t>Start</a:t>
                </a:r>
              </a:p>
            </p:txBody>
          </p:sp>
          <p:cxnSp>
            <p:nvCxnSpPr>
              <p:cNvPr id="61" name="Rechte verbindingslijn 60">
                <a:extLst>
                  <a:ext uri="{FF2B5EF4-FFF2-40B4-BE49-F238E27FC236}">
                    <a16:creationId xmlns:a16="http://schemas.microsoft.com/office/drawing/2014/main" id="{AC9D2FE3-7A38-4D0F-B5D8-D4B088A87F14}"/>
                  </a:ext>
                </a:extLst>
              </p:cNvPr>
              <p:cNvCxnSpPr>
                <a:cxnSpLocks/>
              </p:cNvCxnSpPr>
              <p:nvPr userDrawn="1"/>
            </p:nvCxnSpPr>
            <p:spPr>
              <a:xfrm>
                <a:off x="-2861744" y="613214"/>
                <a:ext cx="137087" cy="0"/>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2" name="Rechte verbindingslijn 61">
                <a:extLst>
                  <a:ext uri="{FF2B5EF4-FFF2-40B4-BE49-F238E27FC236}">
                    <a16:creationId xmlns:a16="http://schemas.microsoft.com/office/drawing/2014/main" id="{ACA54EBA-22C4-4EB3-AD0C-97610A1785D0}"/>
                  </a:ext>
                </a:extLst>
              </p:cNvPr>
              <p:cNvCxnSpPr>
                <a:cxnSpLocks/>
              </p:cNvCxnSpPr>
              <p:nvPr userDrawn="1"/>
            </p:nvCxnSpPr>
            <p:spPr>
              <a:xfrm>
                <a:off x="-3419346" y="613214"/>
                <a:ext cx="136215" cy="0"/>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3" name="Rechthoek 62">
                <a:extLst>
                  <a:ext uri="{FF2B5EF4-FFF2-40B4-BE49-F238E27FC236}">
                    <a16:creationId xmlns:a16="http://schemas.microsoft.com/office/drawing/2014/main" id="{96BB71A8-82F1-4422-A5A1-C3391CDECF49}"/>
                  </a:ext>
                </a:extLst>
              </p:cNvPr>
              <p:cNvSpPr/>
              <p:nvPr userDrawn="1"/>
            </p:nvSpPr>
            <p:spPr>
              <a:xfrm>
                <a:off x="-3289012" y="589683"/>
                <a:ext cx="422160" cy="640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grpSp>
            <p:nvGrpSpPr>
              <p:cNvPr id="64" name="Groep 63">
                <a:extLst>
                  <a:ext uri="{FF2B5EF4-FFF2-40B4-BE49-F238E27FC236}">
                    <a16:creationId xmlns:a16="http://schemas.microsoft.com/office/drawing/2014/main" id="{780219A5-8C04-42C6-A4D0-881DA7D5E459}"/>
                  </a:ext>
                </a:extLst>
              </p:cNvPr>
              <p:cNvGrpSpPr/>
              <p:nvPr userDrawn="1"/>
            </p:nvGrpSpPr>
            <p:grpSpPr>
              <a:xfrm>
                <a:off x="-3002834" y="720303"/>
                <a:ext cx="182598" cy="143759"/>
                <a:chOff x="-3310843" y="700986"/>
                <a:chExt cx="182598" cy="143759"/>
              </a:xfrm>
            </p:grpSpPr>
            <p:grpSp>
              <p:nvGrpSpPr>
                <p:cNvPr id="103" name="Groep 102">
                  <a:extLst>
                    <a:ext uri="{FF2B5EF4-FFF2-40B4-BE49-F238E27FC236}">
                      <a16:creationId xmlns:a16="http://schemas.microsoft.com/office/drawing/2014/main" id="{FC7CC685-AA38-4D4E-B2C4-F90C521D0CF9}"/>
                    </a:ext>
                  </a:extLst>
                </p:cNvPr>
                <p:cNvGrpSpPr/>
                <p:nvPr userDrawn="1"/>
              </p:nvGrpSpPr>
              <p:grpSpPr>
                <a:xfrm>
                  <a:off x="-3310843" y="700986"/>
                  <a:ext cx="182598" cy="143759"/>
                  <a:chOff x="-3310843" y="700986"/>
                  <a:chExt cx="182598" cy="143759"/>
                </a:xfrm>
              </p:grpSpPr>
              <p:cxnSp>
                <p:nvCxnSpPr>
                  <p:cNvPr id="107" name="Rechte verbindingslijn 106">
                    <a:extLst>
                      <a:ext uri="{FF2B5EF4-FFF2-40B4-BE49-F238E27FC236}">
                        <a16:creationId xmlns:a16="http://schemas.microsoft.com/office/drawing/2014/main" id="{2D694759-A192-42AC-A457-14D6A8642654}"/>
                      </a:ext>
                    </a:extLst>
                  </p:cNvPr>
                  <p:cNvCxnSpPr/>
                  <p:nvPr userDrawn="1"/>
                </p:nvCxnSpPr>
                <p:spPr>
                  <a:xfrm>
                    <a:off x="-3310843" y="700986"/>
                    <a:ext cx="182598" cy="0"/>
                  </a:xfrm>
                  <a:prstGeom prst="line">
                    <a:avLst/>
                  </a:prstGeom>
                  <a:noFill/>
                  <a:ln w="9525" cap="flat" cmpd="sng" algn="ctr">
                    <a:solidFill>
                      <a:srgbClr val="292929"/>
                    </a:solidFill>
                    <a:prstDash val="solid"/>
                  </a:ln>
                  <a:effectLst/>
                </p:spPr>
              </p:cxnSp>
              <p:cxnSp>
                <p:nvCxnSpPr>
                  <p:cNvPr id="108" name="Rechte verbindingslijn 107">
                    <a:extLst>
                      <a:ext uri="{FF2B5EF4-FFF2-40B4-BE49-F238E27FC236}">
                        <a16:creationId xmlns:a16="http://schemas.microsoft.com/office/drawing/2014/main" id="{CC7F71B4-EACA-4BE8-A865-1E7CFA95D6B2}"/>
                      </a:ext>
                    </a:extLst>
                  </p:cNvPr>
                  <p:cNvCxnSpPr/>
                  <p:nvPr userDrawn="1"/>
                </p:nvCxnSpPr>
                <p:spPr>
                  <a:xfrm>
                    <a:off x="-3310843" y="844745"/>
                    <a:ext cx="182598" cy="0"/>
                  </a:xfrm>
                  <a:prstGeom prst="line">
                    <a:avLst/>
                  </a:prstGeom>
                  <a:noFill/>
                  <a:ln w="9525" cap="flat" cmpd="sng" algn="ctr">
                    <a:solidFill>
                      <a:srgbClr val="292929"/>
                    </a:solidFill>
                    <a:prstDash val="solid"/>
                  </a:ln>
                  <a:effectLst/>
                </p:spPr>
              </p:cxnSp>
              <p:cxnSp>
                <p:nvCxnSpPr>
                  <p:cNvPr id="109" name="Rechte verbindingslijn 108">
                    <a:extLst>
                      <a:ext uri="{FF2B5EF4-FFF2-40B4-BE49-F238E27FC236}">
                        <a16:creationId xmlns:a16="http://schemas.microsoft.com/office/drawing/2014/main" id="{B2831E05-563B-4742-B07B-E78E166CB654}"/>
                      </a:ext>
                    </a:extLst>
                  </p:cNvPr>
                  <p:cNvCxnSpPr/>
                  <p:nvPr userDrawn="1"/>
                </p:nvCxnSpPr>
                <p:spPr>
                  <a:xfrm>
                    <a:off x="-3213196" y="808806"/>
                    <a:ext cx="82203" cy="0"/>
                  </a:xfrm>
                  <a:prstGeom prst="line">
                    <a:avLst/>
                  </a:prstGeom>
                  <a:noFill/>
                  <a:ln w="9525" cap="flat" cmpd="sng" algn="ctr">
                    <a:solidFill>
                      <a:srgbClr val="292929"/>
                    </a:solidFill>
                    <a:prstDash val="solid"/>
                  </a:ln>
                  <a:effectLst/>
                </p:spPr>
              </p:cxnSp>
              <p:cxnSp>
                <p:nvCxnSpPr>
                  <p:cNvPr id="110" name="Rechte verbindingslijn 109">
                    <a:extLst>
                      <a:ext uri="{FF2B5EF4-FFF2-40B4-BE49-F238E27FC236}">
                        <a16:creationId xmlns:a16="http://schemas.microsoft.com/office/drawing/2014/main" id="{F795F7FC-258B-4EC6-9B7E-EAD57CF93A13}"/>
                      </a:ext>
                    </a:extLst>
                  </p:cNvPr>
                  <p:cNvCxnSpPr/>
                  <p:nvPr userDrawn="1"/>
                </p:nvCxnSpPr>
                <p:spPr>
                  <a:xfrm>
                    <a:off x="-3213196" y="772866"/>
                    <a:ext cx="82203" cy="0"/>
                  </a:xfrm>
                  <a:prstGeom prst="line">
                    <a:avLst/>
                  </a:prstGeom>
                  <a:noFill/>
                  <a:ln w="9525" cap="flat" cmpd="sng" algn="ctr">
                    <a:solidFill>
                      <a:srgbClr val="292929"/>
                    </a:solidFill>
                    <a:prstDash val="solid"/>
                  </a:ln>
                  <a:effectLst/>
                </p:spPr>
              </p:cxnSp>
              <p:cxnSp>
                <p:nvCxnSpPr>
                  <p:cNvPr id="111" name="Rechte verbindingslijn 110">
                    <a:extLst>
                      <a:ext uri="{FF2B5EF4-FFF2-40B4-BE49-F238E27FC236}">
                        <a16:creationId xmlns:a16="http://schemas.microsoft.com/office/drawing/2014/main" id="{1DBD846C-E37C-4635-A8CD-660F6D9FA634}"/>
                      </a:ext>
                    </a:extLst>
                  </p:cNvPr>
                  <p:cNvCxnSpPr/>
                  <p:nvPr userDrawn="1"/>
                </p:nvCxnSpPr>
                <p:spPr>
                  <a:xfrm>
                    <a:off x="-3213196" y="736926"/>
                    <a:ext cx="82203" cy="0"/>
                  </a:xfrm>
                  <a:prstGeom prst="line">
                    <a:avLst/>
                  </a:prstGeom>
                  <a:noFill/>
                  <a:ln w="9525" cap="flat" cmpd="sng" algn="ctr">
                    <a:solidFill>
                      <a:srgbClr val="292929"/>
                    </a:solidFill>
                    <a:prstDash val="solid"/>
                  </a:ln>
                  <a:effectLst/>
                </p:spPr>
              </p:cxnSp>
            </p:grpSp>
            <p:grpSp>
              <p:nvGrpSpPr>
                <p:cNvPr id="104" name="Groep 103">
                  <a:extLst>
                    <a:ext uri="{FF2B5EF4-FFF2-40B4-BE49-F238E27FC236}">
                      <a16:creationId xmlns:a16="http://schemas.microsoft.com/office/drawing/2014/main" id="{3D97D966-D71A-4FA8-AE20-3105BFDC3B66}"/>
                    </a:ext>
                  </a:extLst>
                </p:cNvPr>
                <p:cNvGrpSpPr/>
                <p:nvPr userDrawn="1"/>
              </p:nvGrpSpPr>
              <p:grpSpPr>
                <a:xfrm flipH="1">
                  <a:off x="-3310774" y="735854"/>
                  <a:ext cx="88801" cy="72568"/>
                  <a:chOff x="-2091059" y="1395403"/>
                  <a:chExt cx="157316" cy="128558"/>
                </a:xfrm>
              </p:grpSpPr>
              <p:sp>
                <p:nvSpPr>
                  <p:cNvPr id="105" name="Rechthoek 104">
                    <a:extLst>
                      <a:ext uri="{FF2B5EF4-FFF2-40B4-BE49-F238E27FC236}">
                        <a16:creationId xmlns:a16="http://schemas.microsoft.com/office/drawing/2014/main" id="{0689700D-B843-4EAC-92D9-758AC881AB6C}"/>
                      </a:ext>
                    </a:extLst>
                  </p:cNvPr>
                  <p:cNvSpPr/>
                  <p:nvPr userDrawn="1"/>
                </p:nvSpPr>
                <p:spPr>
                  <a:xfrm>
                    <a:off x="-2051585" y="1436824"/>
                    <a:ext cx="117842" cy="45718"/>
                  </a:xfrm>
                  <a:prstGeom prst="rect">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sp>
                <p:nvSpPr>
                  <p:cNvPr id="106" name="Pijl: punthaak 105">
                    <a:extLst>
                      <a:ext uri="{FF2B5EF4-FFF2-40B4-BE49-F238E27FC236}">
                        <a16:creationId xmlns:a16="http://schemas.microsoft.com/office/drawing/2014/main" id="{2CFA9A02-7131-4E8B-B7CE-35CE98E80657}"/>
                      </a:ext>
                    </a:extLst>
                  </p:cNvPr>
                  <p:cNvSpPr/>
                  <p:nvPr userDrawn="1"/>
                </p:nvSpPr>
                <p:spPr>
                  <a:xfrm flipH="1">
                    <a:off x="-2091059" y="1395403"/>
                    <a:ext cx="128558" cy="128558"/>
                  </a:xfrm>
                  <a:prstGeom prst="chevron">
                    <a:avLst>
                      <a:gd name="adj" fmla="val 47962"/>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grpSp>
          </p:grpSp>
          <p:grpSp>
            <p:nvGrpSpPr>
              <p:cNvPr id="65" name="Groep 64">
                <a:extLst>
                  <a:ext uri="{FF2B5EF4-FFF2-40B4-BE49-F238E27FC236}">
                    <a16:creationId xmlns:a16="http://schemas.microsoft.com/office/drawing/2014/main" id="{5C288CB5-A6DD-4AAA-84E4-2D67A2F0924D}"/>
                  </a:ext>
                </a:extLst>
              </p:cNvPr>
              <p:cNvGrpSpPr/>
              <p:nvPr userDrawn="1"/>
            </p:nvGrpSpPr>
            <p:grpSpPr>
              <a:xfrm>
                <a:off x="-3326107" y="720303"/>
                <a:ext cx="182598" cy="143759"/>
                <a:chOff x="-3634116" y="700986"/>
                <a:chExt cx="182598" cy="143759"/>
              </a:xfrm>
            </p:grpSpPr>
            <p:grpSp>
              <p:nvGrpSpPr>
                <p:cNvPr id="94" name="Groep 93">
                  <a:extLst>
                    <a:ext uri="{FF2B5EF4-FFF2-40B4-BE49-F238E27FC236}">
                      <a16:creationId xmlns:a16="http://schemas.microsoft.com/office/drawing/2014/main" id="{3A8AECE4-060D-4703-8A8A-444C4CA93266}"/>
                    </a:ext>
                  </a:extLst>
                </p:cNvPr>
                <p:cNvGrpSpPr/>
                <p:nvPr userDrawn="1"/>
              </p:nvGrpSpPr>
              <p:grpSpPr>
                <a:xfrm>
                  <a:off x="-3634116" y="700986"/>
                  <a:ext cx="182598" cy="143759"/>
                  <a:chOff x="-3634116" y="700986"/>
                  <a:chExt cx="182598" cy="143759"/>
                </a:xfrm>
              </p:grpSpPr>
              <p:cxnSp>
                <p:nvCxnSpPr>
                  <p:cNvPr id="98" name="Rechte verbindingslijn 97">
                    <a:extLst>
                      <a:ext uri="{FF2B5EF4-FFF2-40B4-BE49-F238E27FC236}">
                        <a16:creationId xmlns:a16="http://schemas.microsoft.com/office/drawing/2014/main" id="{1544CA00-C208-445C-BB6B-F5CC9C3DAF5B}"/>
                      </a:ext>
                    </a:extLst>
                  </p:cNvPr>
                  <p:cNvCxnSpPr/>
                  <p:nvPr userDrawn="1"/>
                </p:nvCxnSpPr>
                <p:spPr>
                  <a:xfrm>
                    <a:off x="-3634116" y="700986"/>
                    <a:ext cx="182598" cy="0"/>
                  </a:xfrm>
                  <a:prstGeom prst="line">
                    <a:avLst/>
                  </a:prstGeom>
                  <a:noFill/>
                  <a:ln w="9525" cap="flat" cmpd="sng" algn="ctr">
                    <a:solidFill>
                      <a:srgbClr val="292929"/>
                    </a:solidFill>
                    <a:prstDash val="solid"/>
                  </a:ln>
                  <a:effectLst/>
                </p:spPr>
              </p:cxnSp>
              <p:cxnSp>
                <p:nvCxnSpPr>
                  <p:cNvPr id="99" name="Rechte verbindingslijn 98">
                    <a:extLst>
                      <a:ext uri="{FF2B5EF4-FFF2-40B4-BE49-F238E27FC236}">
                        <a16:creationId xmlns:a16="http://schemas.microsoft.com/office/drawing/2014/main" id="{3257705F-AA56-47A0-B282-4E57BC000EB3}"/>
                      </a:ext>
                    </a:extLst>
                  </p:cNvPr>
                  <p:cNvCxnSpPr/>
                  <p:nvPr userDrawn="1"/>
                </p:nvCxnSpPr>
                <p:spPr>
                  <a:xfrm>
                    <a:off x="-3634116" y="844745"/>
                    <a:ext cx="182598" cy="0"/>
                  </a:xfrm>
                  <a:prstGeom prst="line">
                    <a:avLst/>
                  </a:prstGeom>
                  <a:noFill/>
                  <a:ln w="9525" cap="flat" cmpd="sng" algn="ctr">
                    <a:solidFill>
                      <a:srgbClr val="292929"/>
                    </a:solidFill>
                    <a:prstDash val="solid"/>
                  </a:ln>
                  <a:effectLst/>
                </p:spPr>
              </p:cxnSp>
              <p:cxnSp>
                <p:nvCxnSpPr>
                  <p:cNvPr id="100" name="Rechte verbindingslijn 99">
                    <a:extLst>
                      <a:ext uri="{FF2B5EF4-FFF2-40B4-BE49-F238E27FC236}">
                        <a16:creationId xmlns:a16="http://schemas.microsoft.com/office/drawing/2014/main" id="{46701D0E-2CE2-4806-BE99-A872AE17BB4F}"/>
                      </a:ext>
                    </a:extLst>
                  </p:cNvPr>
                  <p:cNvCxnSpPr/>
                  <p:nvPr userDrawn="1"/>
                </p:nvCxnSpPr>
                <p:spPr>
                  <a:xfrm>
                    <a:off x="-3536469" y="808806"/>
                    <a:ext cx="82203" cy="0"/>
                  </a:xfrm>
                  <a:prstGeom prst="line">
                    <a:avLst/>
                  </a:prstGeom>
                  <a:noFill/>
                  <a:ln w="9525" cap="flat" cmpd="sng" algn="ctr">
                    <a:solidFill>
                      <a:srgbClr val="292929"/>
                    </a:solidFill>
                    <a:prstDash val="solid"/>
                  </a:ln>
                  <a:effectLst/>
                </p:spPr>
              </p:cxnSp>
              <p:cxnSp>
                <p:nvCxnSpPr>
                  <p:cNvPr id="101" name="Rechte verbindingslijn 100">
                    <a:extLst>
                      <a:ext uri="{FF2B5EF4-FFF2-40B4-BE49-F238E27FC236}">
                        <a16:creationId xmlns:a16="http://schemas.microsoft.com/office/drawing/2014/main" id="{1BE5CA17-AEB5-4192-B144-365F5F039632}"/>
                      </a:ext>
                    </a:extLst>
                  </p:cNvPr>
                  <p:cNvCxnSpPr/>
                  <p:nvPr userDrawn="1"/>
                </p:nvCxnSpPr>
                <p:spPr>
                  <a:xfrm>
                    <a:off x="-3536469" y="772866"/>
                    <a:ext cx="82203" cy="0"/>
                  </a:xfrm>
                  <a:prstGeom prst="line">
                    <a:avLst/>
                  </a:prstGeom>
                  <a:noFill/>
                  <a:ln w="9525" cap="flat" cmpd="sng" algn="ctr">
                    <a:solidFill>
                      <a:srgbClr val="292929"/>
                    </a:solidFill>
                    <a:prstDash val="solid"/>
                  </a:ln>
                  <a:effectLst/>
                </p:spPr>
              </p:cxnSp>
              <p:cxnSp>
                <p:nvCxnSpPr>
                  <p:cNvPr id="102" name="Rechte verbindingslijn 101">
                    <a:extLst>
                      <a:ext uri="{FF2B5EF4-FFF2-40B4-BE49-F238E27FC236}">
                        <a16:creationId xmlns:a16="http://schemas.microsoft.com/office/drawing/2014/main" id="{6BB58DAA-BFD4-493A-8826-A11AAD309D7B}"/>
                      </a:ext>
                    </a:extLst>
                  </p:cNvPr>
                  <p:cNvCxnSpPr/>
                  <p:nvPr userDrawn="1"/>
                </p:nvCxnSpPr>
                <p:spPr>
                  <a:xfrm>
                    <a:off x="-3536469" y="736926"/>
                    <a:ext cx="82203" cy="0"/>
                  </a:xfrm>
                  <a:prstGeom prst="line">
                    <a:avLst/>
                  </a:prstGeom>
                  <a:noFill/>
                  <a:ln w="9525" cap="flat" cmpd="sng" algn="ctr">
                    <a:solidFill>
                      <a:srgbClr val="292929"/>
                    </a:solidFill>
                    <a:prstDash val="solid"/>
                  </a:ln>
                  <a:effectLst/>
                </p:spPr>
              </p:cxnSp>
            </p:grpSp>
            <p:grpSp>
              <p:nvGrpSpPr>
                <p:cNvPr id="95" name="Groep 94">
                  <a:extLst>
                    <a:ext uri="{FF2B5EF4-FFF2-40B4-BE49-F238E27FC236}">
                      <a16:creationId xmlns:a16="http://schemas.microsoft.com/office/drawing/2014/main" id="{297D8323-6433-463C-BA17-485A6998634F}"/>
                    </a:ext>
                  </a:extLst>
                </p:cNvPr>
                <p:cNvGrpSpPr/>
                <p:nvPr userDrawn="1"/>
              </p:nvGrpSpPr>
              <p:grpSpPr>
                <a:xfrm>
                  <a:off x="-3634047" y="735854"/>
                  <a:ext cx="88801" cy="72568"/>
                  <a:chOff x="-2091059" y="1395403"/>
                  <a:chExt cx="157316" cy="128558"/>
                </a:xfrm>
              </p:grpSpPr>
              <p:sp>
                <p:nvSpPr>
                  <p:cNvPr id="96" name="Rechthoek 95">
                    <a:extLst>
                      <a:ext uri="{FF2B5EF4-FFF2-40B4-BE49-F238E27FC236}">
                        <a16:creationId xmlns:a16="http://schemas.microsoft.com/office/drawing/2014/main" id="{9FCE541F-2D4F-4633-BDC6-6E1DBED57B39}"/>
                      </a:ext>
                    </a:extLst>
                  </p:cNvPr>
                  <p:cNvSpPr/>
                  <p:nvPr userDrawn="1"/>
                </p:nvSpPr>
                <p:spPr>
                  <a:xfrm>
                    <a:off x="-2051585" y="1436824"/>
                    <a:ext cx="117842" cy="45718"/>
                  </a:xfrm>
                  <a:prstGeom prst="rect">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sp>
                <p:nvSpPr>
                  <p:cNvPr id="97" name="Pijl: punthaak 96">
                    <a:extLst>
                      <a:ext uri="{FF2B5EF4-FFF2-40B4-BE49-F238E27FC236}">
                        <a16:creationId xmlns:a16="http://schemas.microsoft.com/office/drawing/2014/main" id="{FBFA69ED-5FD5-4EEE-9432-20F41D0BD655}"/>
                      </a:ext>
                    </a:extLst>
                  </p:cNvPr>
                  <p:cNvSpPr/>
                  <p:nvPr userDrawn="1"/>
                </p:nvSpPr>
                <p:spPr>
                  <a:xfrm flipH="1">
                    <a:off x="-2091059" y="1395403"/>
                    <a:ext cx="128558" cy="128558"/>
                  </a:xfrm>
                  <a:prstGeom prst="chevron">
                    <a:avLst>
                      <a:gd name="adj" fmla="val 47962"/>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grpSp>
          </p:grpSp>
          <p:cxnSp>
            <p:nvCxnSpPr>
              <p:cNvPr id="66" name="Rechte verbindingslijn 65">
                <a:extLst>
                  <a:ext uri="{FF2B5EF4-FFF2-40B4-BE49-F238E27FC236}">
                    <a16:creationId xmlns:a16="http://schemas.microsoft.com/office/drawing/2014/main" id="{F2AE5A10-0BC9-4045-AA22-F2029F4F78EB}"/>
                  </a:ext>
                </a:extLst>
              </p:cNvPr>
              <p:cNvCxnSpPr>
                <a:cxnSpLocks/>
              </p:cNvCxnSpPr>
              <p:nvPr userDrawn="1"/>
            </p:nvCxnSpPr>
            <p:spPr>
              <a:xfrm flipV="1">
                <a:off x="-3136454" y="523622"/>
                <a:ext cx="720437" cy="188422"/>
              </a:xfrm>
              <a:prstGeom prst="line">
                <a:avLst/>
              </a:prstGeom>
              <a:noFill/>
              <a:ln w="19050" cap="rnd" cmpd="sng" algn="ctr">
                <a:solidFill>
                  <a:schemeClr val="tx1"/>
                </a:solidFill>
                <a:prstDash val="solid"/>
                <a:headEnd type="oval"/>
              </a:ln>
              <a:effectLst/>
            </p:spPr>
          </p:cxnSp>
          <p:cxnSp>
            <p:nvCxnSpPr>
              <p:cNvPr id="67" name="Rechte verbindingslijn 66">
                <a:extLst>
                  <a:ext uri="{FF2B5EF4-FFF2-40B4-BE49-F238E27FC236}">
                    <a16:creationId xmlns:a16="http://schemas.microsoft.com/office/drawing/2014/main" id="{C72928FC-A8D8-4CD5-8766-B5992A5DE907}"/>
                  </a:ext>
                </a:extLst>
              </p:cNvPr>
              <p:cNvCxnSpPr>
                <a:cxnSpLocks/>
              </p:cNvCxnSpPr>
              <p:nvPr userDrawn="1"/>
            </p:nvCxnSpPr>
            <p:spPr>
              <a:xfrm>
                <a:off x="-2820570" y="712044"/>
                <a:ext cx="399011" cy="238298"/>
              </a:xfrm>
              <a:prstGeom prst="line">
                <a:avLst/>
              </a:prstGeom>
              <a:noFill/>
              <a:ln w="19050" cap="rnd" cmpd="sng" algn="ctr">
                <a:solidFill>
                  <a:schemeClr val="tx1"/>
                </a:solidFill>
                <a:prstDash val="solid"/>
                <a:headEnd type="oval"/>
              </a:ln>
              <a:effectLst/>
            </p:spPr>
          </p:cxnSp>
          <p:grpSp>
            <p:nvGrpSpPr>
              <p:cNvPr id="68" name="Groep 67">
                <a:extLst>
                  <a:ext uri="{FF2B5EF4-FFF2-40B4-BE49-F238E27FC236}">
                    <a16:creationId xmlns:a16="http://schemas.microsoft.com/office/drawing/2014/main" id="{FBB251F0-9219-4686-B399-B49D07BB0635}"/>
                  </a:ext>
                </a:extLst>
              </p:cNvPr>
              <p:cNvGrpSpPr/>
              <p:nvPr userDrawn="1"/>
            </p:nvGrpSpPr>
            <p:grpSpPr>
              <a:xfrm>
                <a:off x="-2425037" y="370226"/>
                <a:ext cx="357690" cy="330595"/>
                <a:chOff x="-2721817" y="347336"/>
                <a:chExt cx="432805" cy="400021"/>
              </a:xfrm>
            </p:grpSpPr>
            <p:sp>
              <p:nvSpPr>
                <p:cNvPr id="83" name="Rechthoek 82">
                  <a:extLst>
                    <a:ext uri="{FF2B5EF4-FFF2-40B4-BE49-F238E27FC236}">
                      <a16:creationId xmlns:a16="http://schemas.microsoft.com/office/drawing/2014/main" id="{87C7F542-D348-4FFA-BCBB-D4537D135E2F}"/>
                    </a:ext>
                  </a:extLst>
                </p:cNvPr>
                <p:cNvSpPr/>
                <p:nvPr userDrawn="1"/>
              </p:nvSpPr>
              <p:spPr>
                <a:xfrm>
                  <a:off x="-2721817" y="347336"/>
                  <a:ext cx="432805" cy="400021"/>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rgbClr val="FF0000"/>
                    </a:solidFill>
                    <a:latin typeface="Arial" panose="020B0604020202020204" pitchFamily="34" charset="0"/>
                    <a:cs typeface="Arial" panose="020B0604020202020204" pitchFamily="34" charset="0"/>
                  </a:endParaRPr>
                </a:p>
              </p:txBody>
            </p:sp>
            <p:grpSp>
              <p:nvGrpSpPr>
                <p:cNvPr id="84" name="Groep 83">
                  <a:extLst>
                    <a:ext uri="{FF2B5EF4-FFF2-40B4-BE49-F238E27FC236}">
                      <a16:creationId xmlns:a16="http://schemas.microsoft.com/office/drawing/2014/main" id="{C34001F2-0355-4A0A-A00C-0117C894376B}"/>
                    </a:ext>
                  </a:extLst>
                </p:cNvPr>
                <p:cNvGrpSpPr/>
                <p:nvPr userDrawn="1"/>
              </p:nvGrpSpPr>
              <p:grpSpPr>
                <a:xfrm>
                  <a:off x="-2652453" y="431583"/>
                  <a:ext cx="294076" cy="231526"/>
                  <a:chOff x="-3634116" y="700986"/>
                  <a:chExt cx="182598" cy="143759"/>
                </a:xfrm>
              </p:grpSpPr>
              <p:grpSp>
                <p:nvGrpSpPr>
                  <p:cNvPr id="85" name="Groep 84">
                    <a:extLst>
                      <a:ext uri="{FF2B5EF4-FFF2-40B4-BE49-F238E27FC236}">
                        <a16:creationId xmlns:a16="http://schemas.microsoft.com/office/drawing/2014/main" id="{D435672E-7DF7-4A7A-B665-6589B0458185}"/>
                      </a:ext>
                    </a:extLst>
                  </p:cNvPr>
                  <p:cNvGrpSpPr/>
                  <p:nvPr userDrawn="1"/>
                </p:nvGrpSpPr>
                <p:grpSpPr>
                  <a:xfrm>
                    <a:off x="-3634116" y="700986"/>
                    <a:ext cx="182598" cy="143759"/>
                    <a:chOff x="-3634116" y="700986"/>
                    <a:chExt cx="182598" cy="143759"/>
                  </a:xfrm>
                </p:grpSpPr>
                <p:cxnSp>
                  <p:nvCxnSpPr>
                    <p:cNvPr id="89" name="Rechte verbindingslijn 88">
                      <a:extLst>
                        <a:ext uri="{FF2B5EF4-FFF2-40B4-BE49-F238E27FC236}">
                          <a16:creationId xmlns:a16="http://schemas.microsoft.com/office/drawing/2014/main" id="{745800E6-675C-494B-8BFD-1AE7A355CC87}"/>
                        </a:ext>
                      </a:extLst>
                    </p:cNvPr>
                    <p:cNvCxnSpPr/>
                    <p:nvPr userDrawn="1"/>
                  </p:nvCxnSpPr>
                  <p:spPr>
                    <a:xfrm>
                      <a:off x="-3634116" y="700986"/>
                      <a:ext cx="182598" cy="0"/>
                    </a:xfrm>
                    <a:prstGeom prst="line">
                      <a:avLst/>
                    </a:prstGeom>
                    <a:noFill/>
                    <a:ln w="19050" cap="flat" cmpd="sng" algn="ctr">
                      <a:solidFill>
                        <a:srgbClr val="292929"/>
                      </a:solidFill>
                      <a:prstDash val="solid"/>
                    </a:ln>
                    <a:effectLst/>
                  </p:spPr>
                </p:cxnSp>
                <p:cxnSp>
                  <p:nvCxnSpPr>
                    <p:cNvPr id="90" name="Rechte verbindingslijn 89">
                      <a:extLst>
                        <a:ext uri="{FF2B5EF4-FFF2-40B4-BE49-F238E27FC236}">
                          <a16:creationId xmlns:a16="http://schemas.microsoft.com/office/drawing/2014/main" id="{1F91FCC2-E719-4097-80F5-859B56F4CC5B}"/>
                        </a:ext>
                      </a:extLst>
                    </p:cNvPr>
                    <p:cNvCxnSpPr/>
                    <p:nvPr userDrawn="1"/>
                  </p:nvCxnSpPr>
                  <p:spPr>
                    <a:xfrm>
                      <a:off x="-3634116" y="844745"/>
                      <a:ext cx="182598" cy="0"/>
                    </a:xfrm>
                    <a:prstGeom prst="line">
                      <a:avLst/>
                    </a:prstGeom>
                    <a:noFill/>
                    <a:ln w="19050" cap="flat" cmpd="sng" algn="ctr">
                      <a:solidFill>
                        <a:srgbClr val="292929"/>
                      </a:solidFill>
                      <a:prstDash val="solid"/>
                    </a:ln>
                    <a:effectLst/>
                  </p:spPr>
                </p:cxnSp>
                <p:cxnSp>
                  <p:nvCxnSpPr>
                    <p:cNvPr id="91" name="Rechte verbindingslijn 90">
                      <a:extLst>
                        <a:ext uri="{FF2B5EF4-FFF2-40B4-BE49-F238E27FC236}">
                          <a16:creationId xmlns:a16="http://schemas.microsoft.com/office/drawing/2014/main" id="{62BD121F-23B2-44BF-922F-4F8EA024C3E0}"/>
                        </a:ext>
                      </a:extLst>
                    </p:cNvPr>
                    <p:cNvCxnSpPr/>
                    <p:nvPr userDrawn="1"/>
                  </p:nvCxnSpPr>
                  <p:spPr>
                    <a:xfrm>
                      <a:off x="-3536469" y="808806"/>
                      <a:ext cx="82203" cy="0"/>
                    </a:xfrm>
                    <a:prstGeom prst="line">
                      <a:avLst/>
                    </a:prstGeom>
                    <a:noFill/>
                    <a:ln w="19050" cap="flat" cmpd="sng" algn="ctr">
                      <a:solidFill>
                        <a:srgbClr val="292929"/>
                      </a:solidFill>
                      <a:prstDash val="solid"/>
                    </a:ln>
                    <a:effectLst/>
                  </p:spPr>
                </p:cxnSp>
                <p:cxnSp>
                  <p:nvCxnSpPr>
                    <p:cNvPr id="92" name="Rechte verbindingslijn 91">
                      <a:extLst>
                        <a:ext uri="{FF2B5EF4-FFF2-40B4-BE49-F238E27FC236}">
                          <a16:creationId xmlns:a16="http://schemas.microsoft.com/office/drawing/2014/main" id="{6A4C6646-0A84-4002-9739-0FF0C3524A1E}"/>
                        </a:ext>
                      </a:extLst>
                    </p:cNvPr>
                    <p:cNvCxnSpPr/>
                    <p:nvPr userDrawn="1"/>
                  </p:nvCxnSpPr>
                  <p:spPr>
                    <a:xfrm>
                      <a:off x="-3536469" y="772866"/>
                      <a:ext cx="82203" cy="0"/>
                    </a:xfrm>
                    <a:prstGeom prst="line">
                      <a:avLst/>
                    </a:prstGeom>
                    <a:noFill/>
                    <a:ln w="19050" cap="flat" cmpd="sng" algn="ctr">
                      <a:solidFill>
                        <a:srgbClr val="292929"/>
                      </a:solidFill>
                      <a:prstDash val="solid"/>
                    </a:ln>
                    <a:effectLst/>
                  </p:spPr>
                </p:cxnSp>
                <p:cxnSp>
                  <p:nvCxnSpPr>
                    <p:cNvPr id="93" name="Rechte verbindingslijn 92">
                      <a:extLst>
                        <a:ext uri="{FF2B5EF4-FFF2-40B4-BE49-F238E27FC236}">
                          <a16:creationId xmlns:a16="http://schemas.microsoft.com/office/drawing/2014/main" id="{68960CA0-FFCC-40E2-B850-7D3F57D7E725}"/>
                        </a:ext>
                      </a:extLst>
                    </p:cNvPr>
                    <p:cNvCxnSpPr/>
                    <p:nvPr userDrawn="1"/>
                  </p:nvCxnSpPr>
                  <p:spPr>
                    <a:xfrm>
                      <a:off x="-3536469" y="736926"/>
                      <a:ext cx="82203" cy="0"/>
                    </a:xfrm>
                    <a:prstGeom prst="line">
                      <a:avLst/>
                    </a:prstGeom>
                    <a:noFill/>
                    <a:ln w="19050" cap="flat" cmpd="sng" algn="ctr">
                      <a:solidFill>
                        <a:srgbClr val="292929"/>
                      </a:solidFill>
                      <a:prstDash val="solid"/>
                    </a:ln>
                    <a:effectLst/>
                  </p:spPr>
                </p:cxnSp>
              </p:grpSp>
              <p:grpSp>
                <p:nvGrpSpPr>
                  <p:cNvPr id="86" name="Groep 85">
                    <a:extLst>
                      <a:ext uri="{FF2B5EF4-FFF2-40B4-BE49-F238E27FC236}">
                        <a16:creationId xmlns:a16="http://schemas.microsoft.com/office/drawing/2014/main" id="{31404A9F-D1D2-47B1-8FAC-FA1EC574D479}"/>
                      </a:ext>
                    </a:extLst>
                  </p:cNvPr>
                  <p:cNvGrpSpPr/>
                  <p:nvPr userDrawn="1"/>
                </p:nvGrpSpPr>
                <p:grpSpPr>
                  <a:xfrm>
                    <a:off x="-3634047" y="735854"/>
                    <a:ext cx="88801" cy="72568"/>
                    <a:chOff x="-2091059" y="1395403"/>
                    <a:chExt cx="157316" cy="128558"/>
                  </a:xfrm>
                </p:grpSpPr>
                <p:sp>
                  <p:nvSpPr>
                    <p:cNvPr id="87" name="Rechthoek 86">
                      <a:extLst>
                        <a:ext uri="{FF2B5EF4-FFF2-40B4-BE49-F238E27FC236}">
                          <a16:creationId xmlns:a16="http://schemas.microsoft.com/office/drawing/2014/main" id="{52C12336-DBED-487E-9DB9-55716F7131D2}"/>
                        </a:ext>
                      </a:extLst>
                    </p:cNvPr>
                    <p:cNvSpPr/>
                    <p:nvPr userDrawn="1"/>
                  </p:nvSpPr>
                  <p:spPr>
                    <a:xfrm>
                      <a:off x="-2051585" y="1436824"/>
                      <a:ext cx="117842" cy="45718"/>
                    </a:xfrm>
                    <a:prstGeom prst="rect">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sp>
                  <p:nvSpPr>
                    <p:cNvPr id="88" name="Pijl: punthaak 87">
                      <a:extLst>
                        <a:ext uri="{FF2B5EF4-FFF2-40B4-BE49-F238E27FC236}">
                          <a16:creationId xmlns:a16="http://schemas.microsoft.com/office/drawing/2014/main" id="{BF8C35BE-093E-4EEA-88EC-8EB2A4B4D1B8}"/>
                        </a:ext>
                      </a:extLst>
                    </p:cNvPr>
                    <p:cNvSpPr/>
                    <p:nvPr userDrawn="1"/>
                  </p:nvSpPr>
                  <p:spPr>
                    <a:xfrm flipH="1">
                      <a:off x="-2091059" y="1395403"/>
                      <a:ext cx="128558" cy="128558"/>
                    </a:xfrm>
                    <a:prstGeom prst="chevron">
                      <a:avLst>
                        <a:gd name="adj" fmla="val 47962"/>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grpSp>
            </p:grpSp>
          </p:grpSp>
          <p:grpSp>
            <p:nvGrpSpPr>
              <p:cNvPr id="69" name="Groep 68">
                <a:extLst>
                  <a:ext uri="{FF2B5EF4-FFF2-40B4-BE49-F238E27FC236}">
                    <a16:creationId xmlns:a16="http://schemas.microsoft.com/office/drawing/2014/main" id="{EB33B0E1-8595-4B3C-B366-F927E2668600}"/>
                  </a:ext>
                </a:extLst>
              </p:cNvPr>
              <p:cNvGrpSpPr/>
              <p:nvPr userDrawn="1"/>
            </p:nvGrpSpPr>
            <p:grpSpPr>
              <a:xfrm>
                <a:off x="-2425037" y="781500"/>
                <a:ext cx="357690" cy="330595"/>
                <a:chOff x="-2721817" y="782525"/>
                <a:chExt cx="432805" cy="400021"/>
              </a:xfrm>
            </p:grpSpPr>
            <p:sp>
              <p:nvSpPr>
                <p:cNvPr id="72" name="Rechthoek 71">
                  <a:extLst>
                    <a:ext uri="{FF2B5EF4-FFF2-40B4-BE49-F238E27FC236}">
                      <a16:creationId xmlns:a16="http://schemas.microsoft.com/office/drawing/2014/main" id="{A1C1434C-A92C-4573-B044-C0918AB01539}"/>
                    </a:ext>
                  </a:extLst>
                </p:cNvPr>
                <p:cNvSpPr/>
                <p:nvPr userDrawn="1"/>
              </p:nvSpPr>
              <p:spPr>
                <a:xfrm>
                  <a:off x="-2721817" y="782525"/>
                  <a:ext cx="432805" cy="400021"/>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rgbClr val="FF0000"/>
                    </a:solidFill>
                    <a:latin typeface="Arial" panose="020B0604020202020204" pitchFamily="34" charset="0"/>
                    <a:cs typeface="Arial" panose="020B0604020202020204" pitchFamily="34" charset="0"/>
                  </a:endParaRPr>
                </a:p>
              </p:txBody>
            </p:sp>
            <p:grpSp>
              <p:nvGrpSpPr>
                <p:cNvPr id="73" name="Groep 72">
                  <a:extLst>
                    <a:ext uri="{FF2B5EF4-FFF2-40B4-BE49-F238E27FC236}">
                      <a16:creationId xmlns:a16="http://schemas.microsoft.com/office/drawing/2014/main" id="{59B5C24E-4E39-4035-A9D5-9939099BCD1F}"/>
                    </a:ext>
                  </a:extLst>
                </p:cNvPr>
                <p:cNvGrpSpPr/>
                <p:nvPr userDrawn="1"/>
              </p:nvGrpSpPr>
              <p:grpSpPr>
                <a:xfrm>
                  <a:off x="-2652453" y="866772"/>
                  <a:ext cx="294076" cy="231526"/>
                  <a:chOff x="-3310843" y="700986"/>
                  <a:chExt cx="182598" cy="143759"/>
                </a:xfrm>
              </p:grpSpPr>
              <p:grpSp>
                <p:nvGrpSpPr>
                  <p:cNvPr id="74" name="Groep 73">
                    <a:extLst>
                      <a:ext uri="{FF2B5EF4-FFF2-40B4-BE49-F238E27FC236}">
                        <a16:creationId xmlns:a16="http://schemas.microsoft.com/office/drawing/2014/main" id="{00F30649-8E2B-4D33-8DB7-D44568F091C5}"/>
                      </a:ext>
                    </a:extLst>
                  </p:cNvPr>
                  <p:cNvGrpSpPr/>
                  <p:nvPr userDrawn="1"/>
                </p:nvGrpSpPr>
                <p:grpSpPr>
                  <a:xfrm>
                    <a:off x="-3310843" y="700986"/>
                    <a:ext cx="182598" cy="143759"/>
                    <a:chOff x="-3310843" y="700986"/>
                    <a:chExt cx="182598" cy="143759"/>
                  </a:xfrm>
                </p:grpSpPr>
                <p:cxnSp>
                  <p:nvCxnSpPr>
                    <p:cNvPr id="78" name="Rechte verbindingslijn 77">
                      <a:extLst>
                        <a:ext uri="{FF2B5EF4-FFF2-40B4-BE49-F238E27FC236}">
                          <a16:creationId xmlns:a16="http://schemas.microsoft.com/office/drawing/2014/main" id="{D54BD9AB-84B1-4B65-85E0-1FAAB9306A79}"/>
                        </a:ext>
                      </a:extLst>
                    </p:cNvPr>
                    <p:cNvCxnSpPr/>
                    <p:nvPr userDrawn="1"/>
                  </p:nvCxnSpPr>
                  <p:spPr>
                    <a:xfrm>
                      <a:off x="-3310843" y="700986"/>
                      <a:ext cx="182598" cy="0"/>
                    </a:xfrm>
                    <a:prstGeom prst="line">
                      <a:avLst/>
                    </a:prstGeom>
                    <a:noFill/>
                    <a:ln w="19050" cap="flat" cmpd="sng" algn="ctr">
                      <a:solidFill>
                        <a:srgbClr val="292929"/>
                      </a:solidFill>
                      <a:prstDash val="solid"/>
                    </a:ln>
                    <a:effectLst/>
                  </p:spPr>
                </p:cxnSp>
                <p:cxnSp>
                  <p:nvCxnSpPr>
                    <p:cNvPr id="79" name="Rechte verbindingslijn 78">
                      <a:extLst>
                        <a:ext uri="{FF2B5EF4-FFF2-40B4-BE49-F238E27FC236}">
                          <a16:creationId xmlns:a16="http://schemas.microsoft.com/office/drawing/2014/main" id="{A0E7457C-DE2A-4B72-AD61-FFCCA98ED240}"/>
                        </a:ext>
                      </a:extLst>
                    </p:cNvPr>
                    <p:cNvCxnSpPr/>
                    <p:nvPr userDrawn="1"/>
                  </p:nvCxnSpPr>
                  <p:spPr>
                    <a:xfrm>
                      <a:off x="-3310843" y="844745"/>
                      <a:ext cx="182598" cy="0"/>
                    </a:xfrm>
                    <a:prstGeom prst="line">
                      <a:avLst/>
                    </a:prstGeom>
                    <a:noFill/>
                    <a:ln w="19050" cap="flat" cmpd="sng" algn="ctr">
                      <a:solidFill>
                        <a:srgbClr val="292929"/>
                      </a:solidFill>
                      <a:prstDash val="solid"/>
                    </a:ln>
                    <a:effectLst/>
                  </p:spPr>
                </p:cxnSp>
                <p:cxnSp>
                  <p:nvCxnSpPr>
                    <p:cNvPr id="80" name="Rechte verbindingslijn 79">
                      <a:extLst>
                        <a:ext uri="{FF2B5EF4-FFF2-40B4-BE49-F238E27FC236}">
                          <a16:creationId xmlns:a16="http://schemas.microsoft.com/office/drawing/2014/main" id="{488DB9A3-7F63-430D-B96E-ED623B73C8C8}"/>
                        </a:ext>
                      </a:extLst>
                    </p:cNvPr>
                    <p:cNvCxnSpPr/>
                    <p:nvPr userDrawn="1"/>
                  </p:nvCxnSpPr>
                  <p:spPr>
                    <a:xfrm>
                      <a:off x="-3213196" y="808806"/>
                      <a:ext cx="82203" cy="0"/>
                    </a:xfrm>
                    <a:prstGeom prst="line">
                      <a:avLst/>
                    </a:prstGeom>
                    <a:noFill/>
                    <a:ln w="19050" cap="flat" cmpd="sng" algn="ctr">
                      <a:solidFill>
                        <a:srgbClr val="292929"/>
                      </a:solidFill>
                      <a:prstDash val="solid"/>
                    </a:ln>
                    <a:effectLst/>
                  </p:spPr>
                </p:cxnSp>
                <p:cxnSp>
                  <p:nvCxnSpPr>
                    <p:cNvPr id="81" name="Rechte verbindingslijn 80">
                      <a:extLst>
                        <a:ext uri="{FF2B5EF4-FFF2-40B4-BE49-F238E27FC236}">
                          <a16:creationId xmlns:a16="http://schemas.microsoft.com/office/drawing/2014/main" id="{309B7B97-CF8D-46A3-90EB-146C74828C94}"/>
                        </a:ext>
                      </a:extLst>
                    </p:cNvPr>
                    <p:cNvCxnSpPr/>
                    <p:nvPr userDrawn="1"/>
                  </p:nvCxnSpPr>
                  <p:spPr>
                    <a:xfrm>
                      <a:off x="-3213196" y="772866"/>
                      <a:ext cx="82203" cy="0"/>
                    </a:xfrm>
                    <a:prstGeom prst="line">
                      <a:avLst/>
                    </a:prstGeom>
                    <a:noFill/>
                    <a:ln w="19050" cap="flat" cmpd="sng" algn="ctr">
                      <a:solidFill>
                        <a:srgbClr val="292929"/>
                      </a:solidFill>
                      <a:prstDash val="solid"/>
                    </a:ln>
                    <a:effectLst/>
                  </p:spPr>
                </p:cxnSp>
                <p:cxnSp>
                  <p:nvCxnSpPr>
                    <p:cNvPr id="82" name="Rechte verbindingslijn 81">
                      <a:extLst>
                        <a:ext uri="{FF2B5EF4-FFF2-40B4-BE49-F238E27FC236}">
                          <a16:creationId xmlns:a16="http://schemas.microsoft.com/office/drawing/2014/main" id="{0AF1B1C8-2209-46A3-BDB8-3FFE0C809C97}"/>
                        </a:ext>
                      </a:extLst>
                    </p:cNvPr>
                    <p:cNvCxnSpPr/>
                    <p:nvPr userDrawn="1"/>
                  </p:nvCxnSpPr>
                  <p:spPr>
                    <a:xfrm>
                      <a:off x="-3213196" y="736926"/>
                      <a:ext cx="82203" cy="0"/>
                    </a:xfrm>
                    <a:prstGeom prst="line">
                      <a:avLst/>
                    </a:prstGeom>
                    <a:noFill/>
                    <a:ln w="19050" cap="flat" cmpd="sng" algn="ctr">
                      <a:solidFill>
                        <a:srgbClr val="292929"/>
                      </a:solidFill>
                      <a:prstDash val="solid"/>
                    </a:ln>
                    <a:effectLst/>
                  </p:spPr>
                </p:cxnSp>
              </p:grpSp>
              <p:grpSp>
                <p:nvGrpSpPr>
                  <p:cNvPr id="75" name="Groep 74">
                    <a:extLst>
                      <a:ext uri="{FF2B5EF4-FFF2-40B4-BE49-F238E27FC236}">
                        <a16:creationId xmlns:a16="http://schemas.microsoft.com/office/drawing/2014/main" id="{192BD7C2-A853-444E-A97E-6BACAFEEEBC4}"/>
                      </a:ext>
                    </a:extLst>
                  </p:cNvPr>
                  <p:cNvGrpSpPr/>
                  <p:nvPr userDrawn="1"/>
                </p:nvGrpSpPr>
                <p:grpSpPr>
                  <a:xfrm flipH="1">
                    <a:off x="-3310774" y="735854"/>
                    <a:ext cx="88801" cy="72568"/>
                    <a:chOff x="-2091059" y="1395403"/>
                    <a:chExt cx="157316" cy="128558"/>
                  </a:xfrm>
                </p:grpSpPr>
                <p:sp>
                  <p:nvSpPr>
                    <p:cNvPr id="76" name="Rechthoek 75">
                      <a:extLst>
                        <a:ext uri="{FF2B5EF4-FFF2-40B4-BE49-F238E27FC236}">
                          <a16:creationId xmlns:a16="http://schemas.microsoft.com/office/drawing/2014/main" id="{57761CCC-86FB-49BE-B283-79EC50F90578}"/>
                        </a:ext>
                      </a:extLst>
                    </p:cNvPr>
                    <p:cNvSpPr/>
                    <p:nvPr userDrawn="1"/>
                  </p:nvSpPr>
                  <p:spPr>
                    <a:xfrm>
                      <a:off x="-2051585" y="1436824"/>
                      <a:ext cx="117842" cy="45718"/>
                    </a:xfrm>
                    <a:prstGeom prst="rect">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sp>
                  <p:nvSpPr>
                    <p:cNvPr id="77" name="Pijl: punthaak 76">
                      <a:extLst>
                        <a:ext uri="{FF2B5EF4-FFF2-40B4-BE49-F238E27FC236}">
                          <a16:creationId xmlns:a16="http://schemas.microsoft.com/office/drawing/2014/main" id="{00C6F945-A9E6-4255-9380-35728B81BFE3}"/>
                        </a:ext>
                      </a:extLst>
                    </p:cNvPr>
                    <p:cNvSpPr/>
                    <p:nvPr userDrawn="1"/>
                  </p:nvSpPr>
                  <p:spPr>
                    <a:xfrm flipH="1">
                      <a:off x="-2091059" y="1395403"/>
                      <a:ext cx="128558" cy="128558"/>
                    </a:xfrm>
                    <a:prstGeom prst="chevron">
                      <a:avLst>
                        <a:gd name="adj" fmla="val 47962"/>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grpSp>
            </p:grpSp>
          </p:grpSp>
          <p:sp>
            <p:nvSpPr>
              <p:cNvPr id="70" name="Rechthoek 69">
                <a:extLst>
                  <a:ext uri="{FF2B5EF4-FFF2-40B4-BE49-F238E27FC236}">
                    <a16:creationId xmlns:a16="http://schemas.microsoft.com/office/drawing/2014/main" id="{890D8AA0-64AB-4043-B3F0-B691921E5672}"/>
                  </a:ext>
                </a:extLst>
              </p:cNvPr>
              <p:cNvSpPr/>
              <p:nvPr userDrawn="1"/>
            </p:nvSpPr>
            <p:spPr>
              <a:xfrm>
                <a:off x="-1950057" y="439449"/>
                <a:ext cx="2435631" cy="198066"/>
              </a:xfrm>
              <a:prstGeom prst="rect">
                <a:avLst/>
              </a:prstGeom>
              <a:noFill/>
              <a:ln w="25400" cap="flat" cmpd="sng" algn="ctr">
                <a:noFill/>
                <a:prstDash val="solid"/>
              </a:ln>
              <a:effectLst/>
            </p:spPr>
            <p:txBody>
              <a:bodyPr lIns="0" tIns="0" rIns="0" bIns="0" rtlCol="0" anchor="ctr"/>
              <a:lstStyle/>
              <a:p>
                <a:pPr marL="0" marR="0" lvl="0" indent="0" defTabSz="914126"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Tekstniveau omhoog</a:t>
                </a:r>
              </a:p>
            </p:txBody>
          </p:sp>
          <p:sp>
            <p:nvSpPr>
              <p:cNvPr id="71" name="Rechthoek 70">
                <a:extLst>
                  <a:ext uri="{FF2B5EF4-FFF2-40B4-BE49-F238E27FC236}">
                    <a16:creationId xmlns:a16="http://schemas.microsoft.com/office/drawing/2014/main" id="{C5941298-1B59-4D9A-95A5-B0CC3F6EB492}"/>
                  </a:ext>
                </a:extLst>
              </p:cNvPr>
              <p:cNvSpPr/>
              <p:nvPr userDrawn="1"/>
            </p:nvSpPr>
            <p:spPr>
              <a:xfrm>
                <a:off x="-1950057" y="848575"/>
                <a:ext cx="2213551" cy="186424"/>
              </a:xfrm>
              <a:prstGeom prst="rect">
                <a:avLst/>
              </a:prstGeom>
              <a:noFill/>
              <a:ln w="25400" cap="flat" cmpd="sng" algn="ctr">
                <a:noFill/>
                <a:prstDash val="solid"/>
              </a:ln>
              <a:effectLst/>
            </p:spPr>
            <p:txBody>
              <a:bodyPr lIns="0" tIns="0" rIns="0" bIns="0" rtlCol="0" anchor="ctr"/>
              <a:lstStyle/>
              <a:p>
                <a:pPr marL="0" marR="0" lvl="0" indent="0" defTabSz="914126"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Tekstniveau omlaag</a:t>
                </a:r>
              </a:p>
            </p:txBody>
          </p:sp>
        </p:grpSp>
        <p:cxnSp>
          <p:nvCxnSpPr>
            <p:cNvPr id="49" name="Rechte verbindingslijn 48">
              <a:extLst>
                <a:ext uri="{FF2B5EF4-FFF2-40B4-BE49-F238E27FC236}">
                  <a16:creationId xmlns:a16="http://schemas.microsoft.com/office/drawing/2014/main" id="{C70D9F50-006D-407B-A606-7C360CEDF871}"/>
                </a:ext>
              </a:extLst>
            </p:cNvPr>
            <p:cNvCxnSpPr>
              <a:cxnSpLocks/>
            </p:cNvCxnSpPr>
            <p:nvPr userDrawn="1"/>
          </p:nvCxnSpPr>
          <p:spPr>
            <a:xfrm>
              <a:off x="-3419346" y="1980503"/>
              <a:ext cx="3176013" cy="0"/>
            </a:xfrm>
            <a:prstGeom prst="line">
              <a:avLst/>
            </a:prstGeom>
            <a:noFill/>
            <a:ln w="3175" cap="flat" cmpd="sng" algn="ctr">
              <a:solidFill>
                <a:schemeClr val="bg1">
                  <a:lumMod val="50000"/>
                </a:schemeClr>
              </a:solidFill>
              <a:prstDash val="solid"/>
            </a:ln>
            <a:effectLst/>
          </p:spPr>
        </p:cxnSp>
        <p:sp>
          <p:nvSpPr>
            <p:cNvPr id="50" name="Rechthoek 49">
              <a:extLst>
                <a:ext uri="{FF2B5EF4-FFF2-40B4-BE49-F238E27FC236}">
                  <a16:creationId xmlns:a16="http://schemas.microsoft.com/office/drawing/2014/main" id="{0687734F-2B29-42B3-BB6E-308076C71DD7}"/>
                </a:ext>
              </a:extLst>
            </p:cNvPr>
            <p:cNvSpPr/>
            <p:nvPr userDrawn="1"/>
          </p:nvSpPr>
          <p:spPr>
            <a:xfrm>
              <a:off x="-3059324" y="2678715"/>
              <a:ext cx="2823104" cy="255963"/>
            </a:xfrm>
            <a:prstGeom prst="rect">
              <a:avLst/>
            </a:prstGeom>
            <a:noFill/>
            <a:ln w="25400" cap="flat" cmpd="sng" algn="ctr">
              <a:noFill/>
              <a:prstDash val="solid"/>
            </a:ln>
            <a:effectLst/>
          </p:spPr>
          <p:txBody>
            <a:bodyPr lIns="0" tIns="0" rIns="0" bIns="0" rtlCol="0" anchor="ctr"/>
            <a:lstStyle/>
            <a:p>
              <a:pPr marL="177747" marR="0" lvl="0" indent="-177747" algn="l" defTabSz="914126" rtl="0" eaLnBrk="1" fontAlgn="auto" latinLnBrk="0" hangingPunct="1">
                <a:lnSpc>
                  <a:spcPct val="100000"/>
                </a:lnSpc>
                <a:spcBef>
                  <a:spcPts val="300"/>
                </a:spcBef>
                <a:spcAft>
                  <a:spcPts val="300"/>
                </a:spcAft>
                <a:buClr>
                  <a:schemeClr val="accent1"/>
                </a:buClr>
                <a:buSzTx/>
                <a:buFont typeface="Wingdings" panose="05000000000000000000" pitchFamily="2" charset="2"/>
                <a:buChar char="§"/>
                <a:tabLst/>
                <a:defRPr/>
              </a:pPr>
              <a:r>
                <a:rPr lang="nl-NL" sz="1500" kern="1200" noProof="0" err="1">
                  <a:solidFill>
                    <a:schemeClr val="tx1"/>
                  </a:solidFill>
                  <a:latin typeface="+mn-lt"/>
                  <a:ea typeface="+mn-ea"/>
                  <a:cs typeface="+mn-cs"/>
                </a:rPr>
                <a:t>Bullet</a:t>
              </a:r>
              <a:r>
                <a:rPr lang="nl-NL" sz="1500" kern="1200" noProof="0">
                  <a:solidFill>
                    <a:schemeClr val="tx1"/>
                  </a:solidFill>
                  <a:latin typeface="+mn-lt"/>
                  <a:ea typeface="+mn-ea"/>
                  <a:cs typeface="+mn-cs"/>
                </a:rPr>
                <a:t> (15pt)</a:t>
              </a:r>
            </a:p>
          </p:txBody>
        </p:sp>
        <p:sp>
          <p:nvSpPr>
            <p:cNvPr id="51" name="Ovaal 50">
              <a:extLst>
                <a:ext uri="{FF2B5EF4-FFF2-40B4-BE49-F238E27FC236}">
                  <a16:creationId xmlns:a16="http://schemas.microsoft.com/office/drawing/2014/main" id="{B3504BC6-4AAA-43EF-BA98-3B370169C258}"/>
                </a:ext>
              </a:extLst>
            </p:cNvPr>
            <p:cNvSpPr/>
            <p:nvPr userDrawn="1"/>
          </p:nvSpPr>
          <p:spPr>
            <a:xfrm>
              <a:off x="-3425006" y="3050637"/>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126"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2</a:t>
              </a:r>
            </a:p>
          </p:txBody>
        </p:sp>
        <p:sp>
          <p:nvSpPr>
            <p:cNvPr id="52" name="Rechthoek 51">
              <a:extLst>
                <a:ext uri="{FF2B5EF4-FFF2-40B4-BE49-F238E27FC236}">
                  <a16:creationId xmlns:a16="http://schemas.microsoft.com/office/drawing/2014/main" id="{D0627E6F-A576-4F21-B9DB-7B99382A4AB4}"/>
                </a:ext>
              </a:extLst>
            </p:cNvPr>
            <p:cNvSpPr/>
            <p:nvPr userDrawn="1"/>
          </p:nvSpPr>
          <p:spPr>
            <a:xfrm>
              <a:off x="-3059324" y="3050636"/>
              <a:ext cx="2823104" cy="255963"/>
            </a:xfrm>
            <a:prstGeom prst="rect">
              <a:avLst/>
            </a:prstGeom>
            <a:noFill/>
            <a:ln w="25400" cap="flat" cmpd="sng" algn="ctr">
              <a:noFill/>
              <a:prstDash val="solid"/>
            </a:ln>
            <a:effectLst/>
          </p:spPr>
          <p:txBody>
            <a:bodyPr lIns="0" tIns="0" rIns="0" bIns="0" rtlCol="0" anchor="ctr"/>
            <a:lstStyle/>
            <a:p>
              <a:pPr marL="355493" marR="0" lvl="1" indent="-177747" algn="l" defTabSz="914126" rtl="0" eaLnBrk="1" fontAlgn="auto" latinLnBrk="0" hangingPunct="1">
                <a:lnSpc>
                  <a:spcPct val="100000"/>
                </a:lnSpc>
                <a:spcBef>
                  <a:spcPts val="300"/>
                </a:spcBef>
                <a:spcAft>
                  <a:spcPts val="300"/>
                </a:spcAft>
                <a:buClr>
                  <a:schemeClr val="accent1"/>
                </a:buClr>
                <a:buSzTx/>
                <a:buFont typeface="Wingdings" panose="05000000000000000000" pitchFamily="2" charset="2"/>
                <a:buChar char="§"/>
                <a:tabLst/>
                <a:defRPr/>
              </a:pPr>
              <a:r>
                <a:rPr lang="nl-NL" sz="1500" kern="1200" noProof="0">
                  <a:solidFill>
                    <a:schemeClr val="tx1"/>
                  </a:solidFill>
                  <a:latin typeface="+mn-lt"/>
                  <a:ea typeface="+mn-ea"/>
                  <a:cs typeface="+mn-cs"/>
                </a:rPr>
                <a:t>Sub-</a:t>
              </a:r>
              <a:r>
                <a:rPr lang="nl-NL" sz="1500" kern="1200" noProof="0" err="1">
                  <a:solidFill>
                    <a:schemeClr val="tx1"/>
                  </a:solidFill>
                  <a:latin typeface="+mn-lt"/>
                  <a:ea typeface="+mn-ea"/>
                  <a:cs typeface="+mn-cs"/>
                </a:rPr>
                <a:t>bullet</a:t>
              </a:r>
              <a:r>
                <a:rPr lang="nl-NL" sz="1500" kern="1200" noProof="0">
                  <a:solidFill>
                    <a:schemeClr val="tx1"/>
                  </a:solidFill>
                  <a:latin typeface="+mn-lt"/>
                  <a:ea typeface="+mn-ea"/>
                  <a:cs typeface="+mn-cs"/>
                </a:rPr>
                <a:t> #1 (15pt) </a:t>
              </a:r>
            </a:p>
          </p:txBody>
        </p:sp>
        <p:sp>
          <p:nvSpPr>
            <p:cNvPr id="53" name="Ovaal 52">
              <a:extLst>
                <a:ext uri="{FF2B5EF4-FFF2-40B4-BE49-F238E27FC236}">
                  <a16:creationId xmlns:a16="http://schemas.microsoft.com/office/drawing/2014/main" id="{EE4AE1BC-10AD-44AC-AF59-4F483F57A533}"/>
                </a:ext>
              </a:extLst>
            </p:cNvPr>
            <p:cNvSpPr/>
            <p:nvPr userDrawn="1"/>
          </p:nvSpPr>
          <p:spPr>
            <a:xfrm>
              <a:off x="-3425006" y="3424813"/>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126"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3</a:t>
              </a:r>
            </a:p>
          </p:txBody>
        </p:sp>
        <p:sp>
          <p:nvSpPr>
            <p:cNvPr id="54" name="Rechthoek 53">
              <a:extLst>
                <a:ext uri="{FF2B5EF4-FFF2-40B4-BE49-F238E27FC236}">
                  <a16:creationId xmlns:a16="http://schemas.microsoft.com/office/drawing/2014/main" id="{5DD1FA82-BD86-4F88-AEBB-9ED96B6F80FC}"/>
                </a:ext>
              </a:extLst>
            </p:cNvPr>
            <p:cNvSpPr/>
            <p:nvPr userDrawn="1"/>
          </p:nvSpPr>
          <p:spPr>
            <a:xfrm>
              <a:off x="-3059324" y="3424812"/>
              <a:ext cx="2823104" cy="255963"/>
            </a:xfrm>
            <a:prstGeom prst="rect">
              <a:avLst/>
            </a:prstGeom>
            <a:noFill/>
            <a:ln w="25400" cap="flat" cmpd="sng" algn="ctr">
              <a:noFill/>
              <a:prstDash val="solid"/>
            </a:ln>
            <a:effectLst/>
          </p:spPr>
          <p:txBody>
            <a:bodyPr lIns="0" tIns="0" rIns="0" bIns="0" rtlCol="0" anchor="ctr"/>
            <a:lstStyle/>
            <a:p>
              <a:pPr marL="531653" marR="0" lvl="2" indent="-176160" algn="l" defTabSz="914126" rtl="0" eaLnBrk="1" fontAlgn="auto" latinLnBrk="0" hangingPunct="1">
                <a:lnSpc>
                  <a:spcPct val="100000"/>
                </a:lnSpc>
                <a:spcBef>
                  <a:spcPts val="300"/>
                </a:spcBef>
                <a:spcAft>
                  <a:spcPts val="300"/>
                </a:spcAft>
                <a:buClr>
                  <a:schemeClr val="tx1"/>
                </a:buClr>
                <a:buSzTx/>
                <a:buFont typeface="Corbel" panose="020B0503020204020204" pitchFamily="34" charset="0"/>
                <a:buChar char="–"/>
                <a:tabLst/>
                <a:defRPr/>
              </a:pPr>
              <a:r>
                <a:rPr lang="nl-NL" sz="1500" kern="1200" noProof="0">
                  <a:solidFill>
                    <a:schemeClr val="tx1"/>
                  </a:solidFill>
                  <a:latin typeface="+mn-lt"/>
                  <a:ea typeface="+mn-ea"/>
                  <a:cs typeface="+mn-cs"/>
                </a:rPr>
                <a:t>Sub-</a:t>
              </a:r>
              <a:r>
                <a:rPr lang="nl-NL" sz="1500" kern="1200" noProof="0" err="1">
                  <a:solidFill>
                    <a:schemeClr val="tx1"/>
                  </a:solidFill>
                  <a:latin typeface="+mn-lt"/>
                  <a:ea typeface="+mn-ea"/>
                  <a:cs typeface="+mn-cs"/>
                </a:rPr>
                <a:t>bullet</a:t>
              </a:r>
              <a:r>
                <a:rPr lang="nl-NL" sz="1500" kern="1200" noProof="0">
                  <a:solidFill>
                    <a:schemeClr val="tx1"/>
                  </a:solidFill>
                  <a:latin typeface="+mn-lt"/>
                  <a:ea typeface="+mn-ea"/>
                  <a:cs typeface="+mn-cs"/>
                </a:rPr>
                <a:t> #2 (15pt)</a:t>
              </a:r>
            </a:p>
          </p:txBody>
        </p:sp>
        <p:sp>
          <p:nvSpPr>
            <p:cNvPr id="55" name="Ovaal 54">
              <a:extLst>
                <a:ext uri="{FF2B5EF4-FFF2-40B4-BE49-F238E27FC236}">
                  <a16:creationId xmlns:a16="http://schemas.microsoft.com/office/drawing/2014/main" id="{DDD44BE1-0C8C-4865-AE12-1D0DC7FC5469}"/>
                </a:ext>
              </a:extLst>
            </p:cNvPr>
            <p:cNvSpPr/>
            <p:nvPr userDrawn="1"/>
          </p:nvSpPr>
          <p:spPr>
            <a:xfrm>
              <a:off x="-3425006" y="3797458"/>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126"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4</a:t>
              </a:r>
            </a:p>
          </p:txBody>
        </p:sp>
        <p:sp>
          <p:nvSpPr>
            <p:cNvPr id="56" name="Rechthoek 55">
              <a:extLst>
                <a:ext uri="{FF2B5EF4-FFF2-40B4-BE49-F238E27FC236}">
                  <a16:creationId xmlns:a16="http://schemas.microsoft.com/office/drawing/2014/main" id="{E4DF1B2A-C0AE-44F7-8BD4-725DEC68E959}"/>
                </a:ext>
              </a:extLst>
            </p:cNvPr>
            <p:cNvSpPr/>
            <p:nvPr userDrawn="1"/>
          </p:nvSpPr>
          <p:spPr>
            <a:xfrm>
              <a:off x="-3059324" y="3797457"/>
              <a:ext cx="2823104" cy="255963"/>
            </a:xfrm>
            <a:prstGeom prst="rect">
              <a:avLst/>
            </a:prstGeom>
            <a:noFill/>
            <a:ln w="25400" cap="flat" cmpd="sng" algn="ctr">
              <a:noFill/>
              <a:prstDash val="solid"/>
            </a:ln>
            <a:effectLst/>
          </p:spPr>
          <p:txBody>
            <a:bodyPr lIns="0" tIns="0" rIns="0" bIns="0" rtlCol="0" anchor="ctr"/>
            <a:lstStyle/>
            <a:p>
              <a:pPr marL="0" marR="0" lvl="3" indent="0" algn="l" defTabSz="914126" rtl="0" eaLnBrk="1" fontAlgn="auto" latinLnBrk="0" hangingPunct="1">
                <a:lnSpc>
                  <a:spcPct val="100000"/>
                </a:lnSpc>
                <a:spcBef>
                  <a:spcPts val="300"/>
                </a:spcBef>
                <a:spcAft>
                  <a:spcPts val="300"/>
                </a:spcAft>
                <a:buClrTx/>
                <a:buSzTx/>
                <a:buFont typeface="Arial" panose="020B0604020202020204" pitchFamily="34" charset="0"/>
                <a:buNone/>
                <a:tabLst/>
                <a:defRPr/>
              </a:pPr>
              <a:r>
                <a:rPr lang="nl-NL" sz="1500" kern="1200" noProof="0">
                  <a:solidFill>
                    <a:schemeClr val="tx1"/>
                  </a:solidFill>
                  <a:latin typeface="+mn-lt"/>
                  <a:ea typeface="+mn-ea"/>
                  <a:cs typeface="+mn-cs"/>
                </a:rPr>
                <a:t>Leestekst (15pt)</a:t>
              </a:r>
            </a:p>
          </p:txBody>
        </p:sp>
        <p:sp>
          <p:nvSpPr>
            <p:cNvPr id="57" name="Ovaal 56">
              <a:extLst>
                <a:ext uri="{FF2B5EF4-FFF2-40B4-BE49-F238E27FC236}">
                  <a16:creationId xmlns:a16="http://schemas.microsoft.com/office/drawing/2014/main" id="{3EE90AA0-7FC6-4C99-AF8D-27509C732D8A}"/>
                </a:ext>
              </a:extLst>
            </p:cNvPr>
            <p:cNvSpPr/>
            <p:nvPr userDrawn="1"/>
          </p:nvSpPr>
          <p:spPr>
            <a:xfrm>
              <a:off x="-3425006" y="4181064"/>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126"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5</a:t>
              </a:r>
            </a:p>
          </p:txBody>
        </p:sp>
        <p:sp>
          <p:nvSpPr>
            <p:cNvPr id="58" name="Rechthoek 57">
              <a:extLst>
                <a:ext uri="{FF2B5EF4-FFF2-40B4-BE49-F238E27FC236}">
                  <a16:creationId xmlns:a16="http://schemas.microsoft.com/office/drawing/2014/main" id="{03FAEA6B-B37B-44A8-8D38-02BA04679BAF}"/>
                </a:ext>
              </a:extLst>
            </p:cNvPr>
            <p:cNvSpPr/>
            <p:nvPr userDrawn="1"/>
          </p:nvSpPr>
          <p:spPr>
            <a:xfrm>
              <a:off x="-3059324" y="4181063"/>
              <a:ext cx="2823104" cy="255963"/>
            </a:xfrm>
            <a:prstGeom prst="rect">
              <a:avLst/>
            </a:prstGeom>
            <a:noFill/>
            <a:ln w="25400" cap="flat" cmpd="sng" algn="ctr">
              <a:noFill/>
              <a:prstDash val="solid"/>
            </a:ln>
            <a:effectLst/>
          </p:spPr>
          <p:txBody>
            <a:bodyPr lIns="0" tIns="0" rIns="0" bIns="0" rtlCol="0" anchor="ctr"/>
            <a:lstStyle/>
            <a:p>
              <a:pPr marL="0" marR="0" lvl="4" indent="0" algn="l" defTabSz="914126" rtl="0" eaLnBrk="1" fontAlgn="auto" latinLnBrk="0" hangingPunct="1">
                <a:lnSpc>
                  <a:spcPct val="100000"/>
                </a:lnSpc>
                <a:spcBef>
                  <a:spcPts val="600"/>
                </a:spcBef>
                <a:spcAft>
                  <a:spcPts val="300"/>
                </a:spcAft>
                <a:buClrTx/>
                <a:buSzTx/>
                <a:buFont typeface="Arial" panose="020B0604020202020204" pitchFamily="34" charset="0"/>
                <a:buNone/>
                <a:tabLst/>
                <a:defRPr/>
              </a:pPr>
              <a:r>
                <a:rPr lang="nl-NL" sz="1600" b="1" kern="1200" cap="none" baseline="0" noProof="0">
                  <a:solidFill>
                    <a:schemeClr val="accent1"/>
                  </a:solidFill>
                  <a:latin typeface="+mj-lt"/>
                  <a:ea typeface="+mn-ea"/>
                  <a:cs typeface="+mn-cs"/>
                </a:rPr>
                <a:t>Tussenkop (16pt)</a:t>
              </a:r>
            </a:p>
          </p:txBody>
        </p:sp>
        <p:sp>
          <p:nvSpPr>
            <p:cNvPr id="59" name="Rechthoek 58">
              <a:extLst>
                <a:ext uri="{FF2B5EF4-FFF2-40B4-BE49-F238E27FC236}">
                  <a16:creationId xmlns:a16="http://schemas.microsoft.com/office/drawing/2014/main" id="{122708D6-7122-4019-AA15-1968C668A710}"/>
                </a:ext>
              </a:extLst>
            </p:cNvPr>
            <p:cNvSpPr/>
            <p:nvPr userDrawn="1"/>
          </p:nvSpPr>
          <p:spPr>
            <a:xfrm>
              <a:off x="-3420798" y="2099231"/>
              <a:ext cx="3178016" cy="467013"/>
            </a:xfrm>
            <a:prstGeom prst="rect">
              <a:avLst/>
            </a:prstGeom>
            <a:noFill/>
            <a:ln w="25400" cap="flat" cmpd="sng" algn="ctr">
              <a:noFill/>
              <a:prstDash val="solid"/>
            </a:ln>
            <a:effectLst/>
          </p:spPr>
          <p:txBody>
            <a:bodyPr lIns="0" tIns="0" rIns="0" bIns="0" rtlCol="0" anchor="t"/>
            <a:lstStyle/>
            <a:p>
              <a:pPr marL="0" marR="0" lvl="0" indent="0" defTabSz="914126"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Gebruik, onder de tab </a:t>
              </a:r>
              <a:r>
                <a:rPr kumimoji="0" lang="nl-NL" sz="1100" b="1" i="0" u="none" strike="noStrike" kern="0" cap="none" spc="0" normalizeH="0" baseline="0" noProof="0">
                  <a:ln>
                    <a:noFill/>
                  </a:ln>
                  <a:solidFill>
                    <a:srgbClr val="000000"/>
                  </a:solidFill>
                  <a:effectLst/>
                  <a:uLnTx/>
                  <a:uFillTx/>
                  <a:latin typeface="+mn-lt"/>
                  <a:cs typeface="Segoe UI Light" panose="020B0502040204020203" pitchFamily="34" charset="0"/>
                </a:rPr>
                <a:t>‘Start’</a:t>
              </a: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 de </a:t>
              </a:r>
              <a:r>
                <a:rPr kumimoji="0" lang="nl-NL" sz="1100" b="1" i="0" u="none" strike="noStrike" kern="0" cap="none" spc="0" normalizeH="0" baseline="0" noProof="0">
                  <a:ln>
                    <a:noFill/>
                  </a:ln>
                  <a:solidFill>
                    <a:srgbClr val="000000"/>
                  </a:solidFill>
                  <a:effectLst/>
                  <a:uLnTx/>
                  <a:uFillTx/>
                  <a:latin typeface="+mn-lt"/>
                  <a:cs typeface="Segoe UI Light" panose="020B0502040204020203" pitchFamily="34" charset="0"/>
                </a:rPr>
                <a:t>lijstniveau-knoppen</a:t>
              </a: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 zoals hierboven aangegeven, om een tekst niveau te kiezen. Kies uit:</a:t>
              </a:r>
            </a:p>
          </p:txBody>
        </p:sp>
        <p:cxnSp>
          <p:nvCxnSpPr>
            <p:cNvPr id="115" name="Rechte verbindingslijn 114">
              <a:extLst>
                <a:ext uri="{FF2B5EF4-FFF2-40B4-BE49-F238E27FC236}">
                  <a16:creationId xmlns:a16="http://schemas.microsoft.com/office/drawing/2014/main" id="{A79ACEDD-5C11-49B8-BFC2-E66EEA8CA38B}"/>
                </a:ext>
              </a:extLst>
            </p:cNvPr>
            <p:cNvCxnSpPr>
              <a:cxnSpLocks/>
            </p:cNvCxnSpPr>
            <p:nvPr userDrawn="1"/>
          </p:nvCxnSpPr>
          <p:spPr>
            <a:xfrm>
              <a:off x="-3419346" y="1161637"/>
              <a:ext cx="3176013" cy="0"/>
            </a:xfrm>
            <a:prstGeom prst="line">
              <a:avLst/>
            </a:prstGeom>
            <a:noFill/>
            <a:ln w="3175" cap="flat" cmpd="sng" algn="ctr">
              <a:solidFill>
                <a:schemeClr val="bg1">
                  <a:lumMod val="50000"/>
                </a:schemeClr>
              </a:solidFill>
              <a:prstDash val="solid"/>
            </a:ln>
            <a:effectLst/>
          </p:spPr>
        </p:cxnSp>
        <p:sp>
          <p:nvSpPr>
            <p:cNvPr id="116" name="Ovaal 115">
              <a:extLst>
                <a:ext uri="{FF2B5EF4-FFF2-40B4-BE49-F238E27FC236}">
                  <a16:creationId xmlns:a16="http://schemas.microsoft.com/office/drawing/2014/main" id="{F5679DC3-CEF2-4772-9ABB-92954717A816}"/>
                </a:ext>
              </a:extLst>
            </p:cNvPr>
            <p:cNvSpPr/>
            <p:nvPr userDrawn="1"/>
          </p:nvSpPr>
          <p:spPr>
            <a:xfrm>
              <a:off x="-3425006" y="385248"/>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126"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1</a:t>
              </a:r>
            </a:p>
          </p:txBody>
        </p:sp>
        <p:sp>
          <p:nvSpPr>
            <p:cNvPr id="117" name="Rechthoek 116">
              <a:extLst>
                <a:ext uri="{FF2B5EF4-FFF2-40B4-BE49-F238E27FC236}">
                  <a16:creationId xmlns:a16="http://schemas.microsoft.com/office/drawing/2014/main" id="{211274B4-8E9A-4D55-A35B-57117EE1346E}"/>
                </a:ext>
              </a:extLst>
            </p:cNvPr>
            <p:cNvSpPr/>
            <p:nvPr userDrawn="1"/>
          </p:nvSpPr>
          <p:spPr>
            <a:xfrm>
              <a:off x="-3059324" y="385247"/>
              <a:ext cx="2823104" cy="255963"/>
            </a:xfrm>
            <a:prstGeom prst="rect">
              <a:avLst/>
            </a:prstGeom>
            <a:noFill/>
            <a:ln w="25400" cap="flat" cmpd="sng" algn="ctr">
              <a:noFill/>
              <a:prstDash val="solid"/>
            </a:ln>
            <a:effectLst/>
          </p:spPr>
          <p:txBody>
            <a:bodyPr lIns="0" tIns="0" rIns="0" bIns="0" rtlCol="0" anchor="ctr"/>
            <a:lstStyle/>
            <a:p>
              <a:pPr marL="0" marR="0" lvl="0" indent="0" algn="l" defTabSz="914126" rtl="0" eaLnBrk="1" fontAlgn="auto" latinLnBrk="0" hangingPunct="1">
                <a:lnSpc>
                  <a:spcPct val="80000"/>
                </a:lnSpc>
                <a:spcBef>
                  <a:spcPct val="0"/>
                </a:spcBef>
                <a:spcAft>
                  <a:spcPts val="300"/>
                </a:spcAft>
                <a:buClr>
                  <a:schemeClr val="accent1"/>
                </a:buClr>
                <a:buSzTx/>
                <a:buFont typeface="Wingdings" panose="05000000000000000000" pitchFamily="2" charset="2"/>
                <a:buNone/>
                <a:tabLst/>
                <a:defRPr/>
              </a:pPr>
              <a:r>
                <a:rPr lang="nl-NL" sz="2599" b="0" kern="1200" noProof="0">
                  <a:solidFill>
                    <a:schemeClr val="tx1"/>
                  </a:solidFill>
                  <a:latin typeface="+mn-lt"/>
                  <a:ea typeface="+mj-ea"/>
                  <a:cs typeface="+mj-cs"/>
                </a:rPr>
                <a:t>Titel (26pt)</a:t>
              </a:r>
            </a:p>
          </p:txBody>
        </p:sp>
        <p:sp>
          <p:nvSpPr>
            <p:cNvPr id="118" name="Ovaal 117">
              <a:extLst>
                <a:ext uri="{FF2B5EF4-FFF2-40B4-BE49-F238E27FC236}">
                  <a16:creationId xmlns:a16="http://schemas.microsoft.com/office/drawing/2014/main" id="{5351836F-0472-47FE-AC19-5C60C4F131EF}"/>
                </a:ext>
              </a:extLst>
            </p:cNvPr>
            <p:cNvSpPr/>
            <p:nvPr userDrawn="1"/>
          </p:nvSpPr>
          <p:spPr>
            <a:xfrm>
              <a:off x="-3425006" y="757169"/>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126"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2</a:t>
              </a:r>
            </a:p>
          </p:txBody>
        </p:sp>
        <p:sp>
          <p:nvSpPr>
            <p:cNvPr id="119" name="Rechthoek 118">
              <a:extLst>
                <a:ext uri="{FF2B5EF4-FFF2-40B4-BE49-F238E27FC236}">
                  <a16:creationId xmlns:a16="http://schemas.microsoft.com/office/drawing/2014/main" id="{53119B5F-71BF-41C1-AC41-5B54F2BE3FAE}"/>
                </a:ext>
              </a:extLst>
            </p:cNvPr>
            <p:cNvSpPr/>
            <p:nvPr userDrawn="1"/>
          </p:nvSpPr>
          <p:spPr>
            <a:xfrm>
              <a:off x="-3059324" y="757168"/>
              <a:ext cx="2823104" cy="255963"/>
            </a:xfrm>
            <a:prstGeom prst="rect">
              <a:avLst/>
            </a:prstGeom>
            <a:noFill/>
            <a:ln w="25400" cap="flat" cmpd="sng" algn="ctr">
              <a:noFill/>
              <a:prstDash val="solid"/>
            </a:ln>
            <a:effectLst/>
          </p:spPr>
          <p:txBody>
            <a:bodyPr lIns="0" tIns="0" rIns="0" bIns="0" rtlCol="0" anchor="ctr"/>
            <a:lstStyle/>
            <a:p>
              <a:pPr marL="0" marR="0" lvl="0" indent="0" algn="l" defTabSz="914126" rtl="0" eaLnBrk="1" fontAlgn="auto" latinLnBrk="0" hangingPunct="1">
                <a:lnSpc>
                  <a:spcPct val="100000"/>
                </a:lnSpc>
                <a:spcBef>
                  <a:spcPts val="300"/>
                </a:spcBef>
                <a:spcAft>
                  <a:spcPts val="300"/>
                </a:spcAft>
                <a:buClr>
                  <a:schemeClr val="accent1"/>
                </a:buClr>
                <a:buSzTx/>
                <a:buFont typeface="Wingdings" panose="05000000000000000000" pitchFamily="2" charset="2"/>
                <a:buNone/>
                <a:tabLst/>
                <a:defRPr/>
              </a:pPr>
              <a:r>
                <a:rPr lang="nl-NL" sz="1999" b="0" kern="1200" noProof="0">
                  <a:solidFill>
                    <a:schemeClr val="accent1"/>
                  </a:solidFill>
                  <a:latin typeface="+mn-lt"/>
                  <a:ea typeface="+mn-ea"/>
                  <a:cs typeface="+mn-cs"/>
                </a:rPr>
                <a:t>Subtitel (20pt)</a:t>
              </a:r>
            </a:p>
          </p:txBody>
        </p:sp>
      </p:grpSp>
      <p:grpSp>
        <p:nvGrpSpPr>
          <p:cNvPr id="120" name="GRID" hidden="1">
            <a:extLst>
              <a:ext uri="{FF2B5EF4-FFF2-40B4-BE49-F238E27FC236}">
                <a16:creationId xmlns:a16="http://schemas.microsoft.com/office/drawing/2014/main" id="{5296AF35-F896-43B3-ABCB-C095CFAAB915}"/>
              </a:ext>
            </a:extLst>
          </p:cNvPr>
          <p:cNvGrpSpPr/>
          <p:nvPr userDrawn="1"/>
        </p:nvGrpSpPr>
        <p:grpSpPr>
          <a:xfrm>
            <a:off x="0" y="0"/>
            <a:ext cx="12192000" cy="6858000"/>
            <a:chOff x="0" y="0"/>
            <a:chExt cx="12192000" cy="6858000"/>
          </a:xfrm>
          <a:solidFill>
            <a:schemeClr val="tx1">
              <a:alpha val="30000"/>
            </a:schemeClr>
          </a:solidFill>
        </p:grpSpPr>
        <p:sp>
          <p:nvSpPr>
            <p:cNvPr id="121" name="Rechthoek 120">
              <a:extLst>
                <a:ext uri="{FF2B5EF4-FFF2-40B4-BE49-F238E27FC236}">
                  <a16:creationId xmlns:a16="http://schemas.microsoft.com/office/drawing/2014/main" id="{F2EB2891-3A99-4ED4-8AFD-B438775A0ABC}"/>
                </a:ext>
              </a:extLst>
            </p:cNvPr>
            <p:cNvSpPr/>
            <p:nvPr userDrawn="1"/>
          </p:nvSpPr>
          <p:spPr>
            <a:xfrm>
              <a:off x="0" y="0"/>
              <a:ext cx="12192000" cy="54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866" noProof="0"/>
            </a:p>
          </p:txBody>
        </p:sp>
        <p:sp>
          <p:nvSpPr>
            <p:cNvPr id="122" name="Rechthoek 121">
              <a:extLst>
                <a:ext uri="{FF2B5EF4-FFF2-40B4-BE49-F238E27FC236}">
                  <a16:creationId xmlns:a16="http://schemas.microsoft.com/office/drawing/2014/main" id="{FA8CC251-260C-48FB-A21A-4064D59E44A3}"/>
                </a:ext>
              </a:extLst>
            </p:cNvPr>
            <p:cNvSpPr/>
            <p:nvPr userDrawn="1"/>
          </p:nvSpPr>
          <p:spPr>
            <a:xfrm>
              <a:off x="0" y="0"/>
              <a:ext cx="540000"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866" noProof="0"/>
            </a:p>
          </p:txBody>
        </p:sp>
        <p:sp>
          <p:nvSpPr>
            <p:cNvPr id="123" name="Rechthoek 122">
              <a:extLst>
                <a:ext uri="{FF2B5EF4-FFF2-40B4-BE49-F238E27FC236}">
                  <a16:creationId xmlns:a16="http://schemas.microsoft.com/office/drawing/2014/main" id="{7F3AA528-EF26-4236-99E2-579FAE2766C9}"/>
                </a:ext>
              </a:extLst>
            </p:cNvPr>
            <p:cNvSpPr/>
            <p:nvPr userDrawn="1"/>
          </p:nvSpPr>
          <p:spPr>
            <a:xfrm>
              <a:off x="11652000" y="0"/>
              <a:ext cx="540000"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866" noProof="0"/>
            </a:p>
          </p:txBody>
        </p:sp>
        <p:sp>
          <p:nvSpPr>
            <p:cNvPr id="124" name="Rechthoek 123">
              <a:extLst>
                <a:ext uri="{FF2B5EF4-FFF2-40B4-BE49-F238E27FC236}">
                  <a16:creationId xmlns:a16="http://schemas.microsoft.com/office/drawing/2014/main" id="{7DC92546-1751-4BAA-AA77-5307E8FACDC5}"/>
                </a:ext>
              </a:extLst>
            </p:cNvPr>
            <p:cNvSpPr/>
            <p:nvPr userDrawn="1"/>
          </p:nvSpPr>
          <p:spPr>
            <a:xfrm>
              <a:off x="0" y="825345"/>
              <a:ext cx="12192000" cy="754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866" noProof="0"/>
            </a:p>
          </p:txBody>
        </p:sp>
        <p:sp>
          <p:nvSpPr>
            <p:cNvPr id="125" name="Rechthoek 124">
              <a:extLst>
                <a:ext uri="{FF2B5EF4-FFF2-40B4-BE49-F238E27FC236}">
                  <a16:creationId xmlns:a16="http://schemas.microsoft.com/office/drawing/2014/main" id="{C45E7145-B912-4200-A331-B4273BB6199F}"/>
                </a:ext>
              </a:extLst>
            </p:cNvPr>
            <p:cNvSpPr/>
            <p:nvPr userDrawn="1"/>
          </p:nvSpPr>
          <p:spPr>
            <a:xfrm>
              <a:off x="0" y="6678000"/>
              <a:ext cx="12192000" cy="18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866" noProof="0"/>
            </a:p>
          </p:txBody>
        </p:sp>
        <p:sp>
          <p:nvSpPr>
            <p:cNvPr id="126" name="Rechthoek 125">
              <a:extLst>
                <a:ext uri="{FF2B5EF4-FFF2-40B4-BE49-F238E27FC236}">
                  <a16:creationId xmlns:a16="http://schemas.microsoft.com/office/drawing/2014/main" id="{D3D0F0CB-C84E-4062-996E-C129FEC2E3C5}"/>
                </a:ext>
              </a:extLst>
            </p:cNvPr>
            <p:cNvSpPr/>
            <p:nvPr userDrawn="1"/>
          </p:nvSpPr>
          <p:spPr>
            <a:xfrm>
              <a:off x="0" y="5906871"/>
              <a:ext cx="12192000" cy="36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866" noProof="0"/>
            </a:p>
          </p:txBody>
        </p:sp>
        <p:sp>
          <p:nvSpPr>
            <p:cNvPr id="127" name="Rechthoek 126">
              <a:extLst>
                <a:ext uri="{FF2B5EF4-FFF2-40B4-BE49-F238E27FC236}">
                  <a16:creationId xmlns:a16="http://schemas.microsoft.com/office/drawing/2014/main" id="{838D424E-D3A6-4B95-BFB7-234BCBF65129}"/>
                </a:ext>
              </a:extLst>
            </p:cNvPr>
            <p:cNvSpPr/>
            <p:nvPr userDrawn="1"/>
          </p:nvSpPr>
          <p:spPr>
            <a:xfrm>
              <a:off x="0" y="6295673"/>
              <a:ext cx="12192000" cy="18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866" noProof="0"/>
            </a:p>
          </p:txBody>
        </p:sp>
        <p:sp>
          <p:nvSpPr>
            <p:cNvPr id="128" name="Rechthoek 127">
              <a:extLst>
                <a:ext uri="{FF2B5EF4-FFF2-40B4-BE49-F238E27FC236}">
                  <a16:creationId xmlns:a16="http://schemas.microsoft.com/office/drawing/2014/main" id="{E0EC2466-F391-4C48-905A-547E5255BBA0}"/>
                </a:ext>
              </a:extLst>
            </p:cNvPr>
            <p:cNvSpPr/>
            <p:nvPr userDrawn="1"/>
          </p:nvSpPr>
          <p:spPr>
            <a:xfrm>
              <a:off x="0" y="5578887"/>
              <a:ext cx="12192000" cy="18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866" noProof="0"/>
            </a:p>
          </p:txBody>
        </p:sp>
        <p:sp>
          <p:nvSpPr>
            <p:cNvPr id="129" name="Rechthoek 128">
              <a:extLst>
                <a:ext uri="{FF2B5EF4-FFF2-40B4-BE49-F238E27FC236}">
                  <a16:creationId xmlns:a16="http://schemas.microsoft.com/office/drawing/2014/main" id="{FA3DF976-567F-4CC5-8362-205B3BE176DB}"/>
                </a:ext>
              </a:extLst>
            </p:cNvPr>
            <p:cNvSpPr/>
            <p:nvPr userDrawn="1"/>
          </p:nvSpPr>
          <p:spPr>
            <a:xfrm>
              <a:off x="12024980" y="0"/>
              <a:ext cx="167020"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866" noProof="0"/>
            </a:p>
          </p:txBody>
        </p:sp>
        <p:sp>
          <p:nvSpPr>
            <p:cNvPr id="130" name="Rechthoek 129">
              <a:extLst>
                <a:ext uri="{FF2B5EF4-FFF2-40B4-BE49-F238E27FC236}">
                  <a16:creationId xmlns:a16="http://schemas.microsoft.com/office/drawing/2014/main" id="{A2F401FB-26A6-4D49-A1E7-E09BC52F1A3F}"/>
                </a:ext>
              </a:extLst>
            </p:cNvPr>
            <p:cNvSpPr/>
            <p:nvPr userDrawn="1"/>
          </p:nvSpPr>
          <p:spPr>
            <a:xfrm>
              <a:off x="0" y="0"/>
              <a:ext cx="167020"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866" noProof="0"/>
            </a:p>
          </p:txBody>
        </p:sp>
        <p:sp>
          <p:nvSpPr>
            <p:cNvPr id="131" name="Rechthoek 130">
              <a:extLst>
                <a:ext uri="{FF2B5EF4-FFF2-40B4-BE49-F238E27FC236}">
                  <a16:creationId xmlns:a16="http://schemas.microsoft.com/office/drawing/2014/main" id="{7A917718-DF85-48ED-8424-FC9E59AA36E1}"/>
                </a:ext>
              </a:extLst>
            </p:cNvPr>
            <p:cNvSpPr/>
            <p:nvPr userDrawn="1"/>
          </p:nvSpPr>
          <p:spPr>
            <a:xfrm>
              <a:off x="0" y="1114210"/>
              <a:ext cx="12192000" cy="34236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866" noProof="0"/>
            </a:p>
          </p:txBody>
        </p:sp>
      </p:grpSp>
      <p:grpSp>
        <p:nvGrpSpPr>
          <p:cNvPr id="139" name="Group 95">
            <a:extLst>
              <a:ext uri="{FF2B5EF4-FFF2-40B4-BE49-F238E27FC236}">
                <a16:creationId xmlns:a16="http://schemas.microsoft.com/office/drawing/2014/main" id="{2C288F7E-255B-4A1C-9078-93F0BE0349D3}"/>
              </a:ext>
            </a:extLst>
          </p:cNvPr>
          <p:cNvGrpSpPr>
            <a:grpSpLocks noChangeAspect="1"/>
          </p:cNvGrpSpPr>
          <p:nvPr userDrawn="1"/>
        </p:nvGrpSpPr>
        <p:grpSpPr bwMode="auto">
          <a:xfrm>
            <a:off x="5771060" y="2247733"/>
            <a:ext cx="6215479" cy="3585147"/>
            <a:chOff x="2229" y="1230"/>
            <a:chExt cx="3222" cy="1858"/>
          </a:xfrm>
        </p:grpSpPr>
        <p:sp>
          <p:nvSpPr>
            <p:cNvPr id="140" name="Freeform 96">
              <a:extLst>
                <a:ext uri="{FF2B5EF4-FFF2-40B4-BE49-F238E27FC236}">
                  <a16:creationId xmlns:a16="http://schemas.microsoft.com/office/drawing/2014/main" id="{360E6C4C-4AC2-4881-901B-25FE53C63C78}"/>
                </a:ext>
              </a:extLst>
            </p:cNvPr>
            <p:cNvSpPr>
              <a:spLocks/>
            </p:cNvSpPr>
            <p:nvPr/>
          </p:nvSpPr>
          <p:spPr bwMode="auto">
            <a:xfrm>
              <a:off x="2418" y="1230"/>
              <a:ext cx="2851" cy="1765"/>
            </a:xfrm>
            <a:custGeom>
              <a:avLst/>
              <a:gdLst>
                <a:gd name="T0" fmla="*/ 1113 w 1113"/>
                <a:gd name="T1" fmla="*/ 36 h 745"/>
                <a:gd name="T2" fmla="*/ 1076 w 1113"/>
                <a:gd name="T3" fmla="*/ 0 h 745"/>
                <a:gd name="T4" fmla="*/ 1076 w 1113"/>
                <a:gd name="T5" fmla="*/ 0 h 745"/>
                <a:gd name="T6" fmla="*/ 37 w 1113"/>
                <a:gd name="T7" fmla="*/ 0 h 745"/>
                <a:gd name="T8" fmla="*/ 0 w 1113"/>
                <a:gd name="T9" fmla="*/ 36 h 745"/>
                <a:gd name="T10" fmla="*/ 0 w 1113"/>
                <a:gd name="T11" fmla="*/ 36 h 745"/>
                <a:gd name="T12" fmla="*/ 0 w 1113"/>
                <a:gd name="T13" fmla="*/ 745 h 745"/>
                <a:gd name="T14" fmla="*/ 1113 w 1113"/>
                <a:gd name="T15" fmla="*/ 745 h 745"/>
                <a:gd name="T16" fmla="*/ 1113 w 1113"/>
                <a:gd name="T17" fmla="*/ 36 h 7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13" h="745">
                  <a:moveTo>
                    <a:pt x="1113" y="36"/>
                  </a:moveTo>
                  <a:cubicBezTo>
                    <a:pt x="1113" y="16"/>
                    <a:pt x="1097" y="0"/>
                    <a:pt x="1076" y="0"/>
                  </a:cubicBezTo>
                  <a:cubicBezTo>
                    <a:pt x="1076" y="0"/>
                    <a:pt x="1076" y="0"/>
                    <a:pt x="1076" y="0"/>
                  </a:cubicBezTo>
                  <a:cubicBezTo>
                    <a:pt x="37" y="0"/>
                    <a:pt x="37" y="0"/>
                    <a:pt x="37" y="0"/>
                  </a:cubicBezTo>
                  <a:cubicBezTo>
                    <a:pt x="17" y="0"/>
                    <a:pt x="0" y="16"/>
                    <a:pt x="0" y="36"/>
                  </a:cubicBezTo>
                  <a:cubicBezTo>
                    <a:pt x="0" y="36"/>
                    <a:pt x="0" y="36"/>
                    <a:pt x="0" y="36"/>
                  </a:cubicBezTo>
                  <a:cubicBezTo>
                    <a:pt x="0" y="745"/>
                    <a:pt x="0" y="745"/>
                    <a:pt x="0" y="745"/>
                  </a:cubicBezTo>
                  <a:cubicBezTo>
                    <a:pt x="1113" y="745"/>
                    <a:pt x="1113" y="745"/>
                    <a:pt x="1113" y="745"/>
                  </a:cubicBezTo>
                  <a:cubicBezTo>
                    <a:pt x="1113" y="36"/>
                    <a:pt x="1113" y="36"/>
                    <a:pt x="1113" y="36"/>
                  </a:cubicBezTo>
                  <a:close/>
                </a:path>
              </a:pathLst>
            </a:custGeom>
            <a:solidFill>
              <a:srgbClr val="211F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11F26"/>
                </a:solidFill>
                <a:effectLst/>
                <a:uLnTx/>
                <a:uFillTx/>
              </a:endParaRPr>
            </a:p>
          </p:txBody>
        </p:sp>
        <p:sp>
          <p:nvSpPr>
            <p:cNvPr id="141" name="Line 97">
              <a:extLst>
                <a:ext uri="{FF2B5EF4-FFF2-40B4-BE49-F238E27FC236}">
                  <a16:creationId xmlns:a16="http://schemas.microsoft.com/office/drawing/2014/main" id="{2F87BC98-5305-41DB-A89B-863B8EBE2A5E}"/>
                </a:ext>
              </a:extLst>
            </p:cNvPr>
            <p:cNvSpPr>
              <a:spLocks noChangeShapeType="1"/>
            </p:cNvSpPr>
            <p:nvPr/>
          </p:nvSpPr>
          <p:spPr bwMode="auto">
            <a:xfrm>
              <a:off x="3294" y="2996"/>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11F26"/>
                </a:solidFill>
                <a:effectLst/>
                <a:uLnTx/>
                <a:uFillTx/>
              </a:endParaRPr>
            </a:p>
          </p:txBody>
        </p:sp>
        <p:sp>
          <p:nvSpPr>
            <p:cNvPr id="142" name="Line 98">
              <a:extLst>
                <a:ext uri="{FF2B5EF4-FFF2-40B4-BE49-F238E27FC236}">
                  <a16:creationId xmlns:a16="http://schemas.microsoft.com/office/drawing/2014/main" id="{BA9360C4-2109-4DE0-A705-711DFAAFE9C8}"/>
                </a:ext>
              </a:extLst>
            </p:cNvPr>
            <p:cNvSpPr>
              <a:spLocks noChangeShapeType="1"/>
            </p:cNvSpPr>
            <p:nvPr/>
          </p:nvSpPr>
          <p:spPr bwMode="auto">
            <a:xfrm>
              <a:off x="3294" y="2996"/>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11F26"/>
                </a:solidFill>
                <a:effectLst/>
                <a:uLnTx/>
                <a:uFillTx/>
              </a:endParaRPr>
            </a:p>
          </p:txBody>
        </p:sp>
        <p:sp>
          <p:nvSpPr>
            <p:cNvPr id="144" name="Rectangle 100">
              <a:extLst>
                <a:ext uri="{FF2B5EF4-FFF2-40B4-BE49-F238E27FC236}">
                  <a16:creationId xmlns:a16="http://schemas.microsoft.com/office/drawing/2014/main" id="{6F1A7DF2-5D61-467D-B7D8-71AED6DE7611}"/>
                </a:ext>
              </a:extLst>
            </p:cNvPr>
            <p:cNvSpPr>
              <a:spLocks noChangeArrowheads="1"/>
            </p:cNvSpPr>
            <p:nvPr/>
          </p:nvSpPr>
          <p:spPr bwMode="auto">
            <a:xfrm>
              <a:off x="2229" y="2996"/>
              <a:ext cx="3222" cy="57"/>
            </a:xfrm>
            <a:prstGeom prst="rect">
              <a:avLst/>
            </a:prstGeom>
            <a:solidFill>
              <a:sysClr val="window" lastClr="FFFFFF">
                <a:lumMod val="85000"/>
              </a:sys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11F26"/>
                </a:solidFill>
                <a:effectLst/>
                <a:uLnTx/>
                <a:uFillTx/>
              </a:endParaRPr>
            </a:p>
          </p:txBody>
        </p:sp>
        <p:sp>
          <p:nvSpPr>
            <p:cNvPr id="145" name="Freeform 101">
              <a:extLst>
                <a:ext uri="{FF2B5EF4-FFF2-40B4-BE49-F238E27FC236}">
                  <a16:creationId xmlns:a16="http://schemas.microsoft.com/office/drawing/2014/main" id="{F0FCF3C0-D83A-4E41-8673-B8CD8F8B1572}"/>
                </a:ext>
              </a:extLst>
            </p:cNvPr>
            <p:cNvSpPr>
              <a:spLocks/>
            </p:cNvSpPr>
            <p:nvPr/>
          </p:nvSpPr>
          <p:spPr bwMode="auto">
            <a:xfrm>
              <a:off x="3616" y="2996"/>
              <a:ext cx="450" cy="30"/>
            </a:xfrm>
            <a:custGeom>
              <a:avLst/>
              <a:gdLst>
                <a:gd name="T0" fmla="*/ 190 w 190"/>
                <a:gd name="T1" fmla="*/ 0 h 13"/>
                <a:gd name="T2" fmla="*/ 180 w 190"/>
                <a:gd name="T3" fmla="*/ 0 h 13"/>
                <a:gd name="T4" fmla="*/ 145 w 190"/>
                <a:gd name="T5" fmla="*/ 0 h 13"/>
                <a:gd name="T6" fmla="*/ 45 w 190"/>
                <a:gd name="T7" fmla="*/ 0 h 13"/>
                <a:gd name="T8" fmla="*/ 9 w 190"/>
                <a:gd name="T9" fmla="*/ 0 h 13"/>
                <a:gd name="T10" fmla="*/ 0 w 190"/>
                <a:gd name="T11" fmla="*/ 0 h 13"/>
                <a:gd name="T12" fmla="*/ 0 w 190"/>
                <a:gd name="T13" fmla="*/ 0 h 13"/>
                <a:gd name="T14" fmla="*/ 0 w 190"/>
                <a:gd name="T15" fmla="*/ 0 h 13"/>
                <a:gd name="T16" fmla="*/ 12 w 190"/>
                <a:gd name="T17" fmla="*/ 13 h 13"/>
                <a:gd name="T18" fmla="*/ 95 w 190"/>
                <a:gd name="T19" fmla="*/ 13 h 13"/>
                <a:gd name="T20" fmla="*/ 177 w 190"/>
                <a:gd name="T21" fmla="*/ 13 h 13"/>
                <a:gd name="T22" fmla="*/ 190 w 190"/>
                <a:gd name="T23" fmla="*/ 0 h 13"/>
                <a:gd name="T24" fmla="*/ 190 w 190"/>
                <a:gd name="T25"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0" h="13">
                  <a:moveTo>
                    <a:pt x="190" y="0"/>
                  </a:moveTo>
                  <a:cubicBezTo>
                    <a:pt x="180" y="0"/>
                    <a:pt x="180" y="0"/>
                    <a:pt x="180" y="0"/>
                  </a:cubicBezTo>
                  <a:cubicBezTo>
                    <a:pt x="145" y="0"/>
                    <a:pt x="145" y="0"/>
                    <a:pt x="145" y="0"/>
                  </a:cubicBezTo>
                  <a:cubicBezTo>
                    <a:pt x="45" y="0"/>
                    <a:pt x="45" y="0"/>
                    <a:pt x="45" y="0"/>
                  </a:cubicBezTo>
                  <a:cubicBezTo>
                    <a:pt x="9" y="0"/>
                    <a:pt x="9" y="0"/>
                    <a:pt x="9" y="0"/>
                  </a:cubicBezTo>
                  <a:cubicBezTo>
                    <a:pt x="0" y="0"/>
                    <a:pt x="0" y="0"/>
                    <a:pt x="0" y="0"/>
                  </a:cubicBezTo>
                  <a:cubicBezTo>
                    <a:pt x="0" y="0"/>
                    <a:pt x="0" y="0"/>
                    <a:pt x="0" y="0"/>
                  </a:cubicBezTo>
                  <a:cubicBezTo>
                    <a:pt x="0" y="0"/>
                    <a:pt x="0" y="0"/>
                    <a:pt x="0" y="0"/>
                  </a:cubicBezTo>
                  <a:cubicBezTo>
                    <a:pt x="0" y="7"/>
                    <a:pt x="5" y="13"/>
                    <a:pt x="12" y="13"/>
                  </a:cubicBezTo>
                  <a:cubicBezTo>
                    <a:pt x="95" y="13"/>
                    <a:pt x="95" y="13"/>
                    <a:pt x="95" y="13"/>
                  </a:cubicBezTo>
                  <a:cubicBezTo>
                    <a:pt x="177" y="13"/>
                    <a:pt x="177" y="13"/>
                    <a:pt x="177" y="13"/>
                  </a:cubicBezTo>
                  <a:cubicBezTo>
                    <a:pt x="184" y="13"/>
                    <a:pt x="190" y="7"/>
                    <a:pt x="190" y="0"/>
                  </a:cubicBezTo>
                  <a:cubicBezTo>
                    <a:pt x="190" y="0"/>
                    <a:pt x="190" y="0"/>
                    <a:pt x="190" y="0"/>
                  </a:cubicBezTo>
                  <a:close/>
                </a:path>
              </a:pathLst>
            </a:custGeom>
            <a:solidFill>
              <a:srgbClr val="A0A4A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11F26"/>
                </a:solidFill>
                <a:effectLst/>
                <a:uLnTx/>
                <a:uFillTx/>
              </a:endParaRPr>
            </a:p>
          </p:txBody>
        </p:sp>
        <p:sp>
          <p:nvSpPr>
            <p:cNvPr id="147" name="Freeform 103">
              <a:extLst>
                <a:ext uri="{FF2B5EF4-FFF2-40B4-BE49-F238E27FC236}">
                  <a16:creationId xmlns:a16="http://schemas.microsoft.com/office/drawing/2014/main" id="{24E8BB11-B2BA-4011-8F83-0C8FB62E78EF}"/>
                </a:ext>
              </a:extLst>
            </p:cNvPr>
            <p:cNvSpPr>
              <a:spLocks/>
            </p:cNvSpPr>
            <p:nvPr/>
          </p:nvSpPr>
          <p:spPr bwMode="auto">
            <a:xfrm>
              <a:off x="2229" y="3053"/>
              <a:ext cx="3222" cy="35"/>
            </a:xfrm>
            <a:custGeom>
              <a:avLst/>
              <a:gdLst>
                <a:gd name="T0" fmla="*/ 1235 w 1361"/>
                <a:gd name="T1" fmla="*/ 0 h 15"/>
                <a:gd name="T2" fmla="*/ 945 w 1361"/>
                <a:gd name="T3" fmla="*/ 0 h 15"/>
                <a:gd name="T4" fmla="*/ 419 w 1361"/>
                <a:gd name="T5" fmla="*/ 0 h 15"/>
                <a:gd name="T6" fmla="*/ 129 w 1361"/>
                <a:gd name="T7" fmla="*/ 0 h 15"/>
                <a:gd name="T8" fmla="*/ 129 w 1361"/>
                <a:gd name="T9" fmla="*/ 0 h 15"/>
                <a:gd name="T10" fmla="*/ 0 w 1361"/>
                <a:gd name="T11" fmla="*/ 0 h 15"/>
                <a:gd name="T12" fmla="*/ 63 w 1361"/>
                <a:gd name="T13" fmla="*/ 15 h 15"/>
                <a:gd name="T14" fmla="*/ 66 w 1361"/>
                <a:gd name="T15" fmla="*/ 15 h 15"/>
                <a:gd name="T16" fmla="*/ 66 w 1361"/>
                <a:gd name="T17" fmla="*/ 15 h 15"/>
                <a:gd name="T18" fmla="*/ 419 w 1361"/>
                <a:gd name="T19" fmla="*/ 15 h 15"/>
                <a:gd name="T20" fmla="*/ 945 w 1361"/>
                <a:gd name="T21" fmla="*/ 15 h 15"/>
                <a:gd name="T22" fmla="*/ 1296 w 1361"/>
                <a:gd name="T23" fmla="*/ 15 h 15"/>
                <a:gd name="T24" fmla="*/ 1296 w 1361"/>
                <a:gd name="T25" fmla="*/ 15 h 15"/>
                <a:gd name="T26" fmla="*/ 1298 w 1361"/>
                <a:gd name="T27" fmla="*/ 15 h 15"/>
                <a:gd name="T28" fmla="*/ 1361 w 1361"/>
                <a:gd name="T29" fmla="*/ 0 h 15"/>
                <a:gd name="T30" fmla="*/ 1235 w 1361"/>
                <a:gd name="T31"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61" h="15">
                  <a:moveTo>
                    <a:pt x="1235" y="0"/>
                  </a:moveTo>
                  <a:cubicBezTo>
                    <a:pt x="1235" y="0"/>
                    <a:pt x="945" y="0"/>
                    <a:pt x="945" y="0"/>
                  </a:cubicBezTo>
                  <a:cubicBezTo>
                    <a:pt x="419" y="0"/>
                    <a:pt x="419" y="0"/>
                    <a:pt x="419" y="0"/>
                  </a:cubicBezTo>
                  <a:cubicBezTo>
                    <a:pt x="129" y="0"/>
                    <a:pt x="129" y="0"/>
                    <a:pt x="129" y="0"/>
                  </a:cubicBezTo>
                  <a:cubicBezTo>
                    <a:pt x="129" y="0"/>
                    <a:pt x="129" y="0"/>
                    <a:pt x="129" y="0"/>
                  </a:cubicBezTo>
                  <a:cubicBezTo>
                    <a:pt x="70" y="0"/>
                    <a:pt x="0" y="0"/>
                    <a:pt x="0" y="0"/>
                  </a:cubicBezTo>
                  <a:cubicBezTo>
                    <a:pt x="12" y="10"/>
                    <a:pt x="29" y="15"/>
                    <a:pt x="63" y="15"/>
                  </a:cubicBezTo>
                  <a:cubicBezTo>
                    <a:pt x="64" y="15"/>
                    <a:pt x="65" y="15"/>
                    <a:pt x="66" y="15"/>
                  </a:cubicBezTo>
                  <a:cubicBezTo>
                    <a:pt x="66" y="15"/>
                    <a:pt x="66" y="15"/>
                    <a:pt x="66" y="15"/>
                  </a:cubicBezTo>
                  <a:cubicBezTo>
                    <a:pt x="419" y="15"/>
                    <a:pt x="419" y="15"/>
                    <a:pt x="419" y="15"/>
                  </a:cubicBezTo>
                  <a:cubicBezTo>
                    <a:pt x="945" y="15"/>
                    <a:pt x="945" y="15"/>
                    <a:pt x="945" y="15"/>
                  </a:cubicBezTo>
                  <a:cubicBezTo>
                    <a:pt x="1296" y="15"/>
                    <a:pt x="1296" y="15"/>
                    <a:pt x="1296" y="15"/>
                  </a:cubicBezTo>
                  <a:cubicBezTo>
                    <a:pt x="1296" y="15"/>
                    <a:pt x="1296" y="15"/>
                    <a:pt x="1296" y="15"/>
                  </a:cubicBezTo>
                  <a:cubicBezTo>
                    <a:pt x="1297" y="15"/>
                    <a:pt x="1298" y="15"/>
                    <a:pt x="1298" y="15"/>
                  </a:cubicBezTo>
                  <a:cubicBezTo>
                    <a:pt x="1333" y="15"/>
                    <a:pt x="1349" y="10"/>
                    <a:pt x="1361" y="0"/>
                  </a:cubicBezTo>
                  <a:lnTo>
                    <a:pt x="1235" y="0"/>
                  </a:lnTo>
                  <a:close/>
                </a:path>
              </a:pathLst>
            </a:custGeom>
            <a:solidFill>
              <a:srgbClr val="ADB1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11F26"/>
                </a:solidFill>
                <a:effectLst/>
                <a:uLnTx/>
                <a:uFillTx/>
              </a:endParaRPr>
            </a:p>
          </p:txBody>
        </p:sp>
        <p:sp>
          <p:nvSpPr>
            <p:cNvPr id="148" name="Oval 104">
              <a:extLst>
                <a:ext uri="{FF2B5EF4-FFF2-40B4-BE49-F238E27FC236}">
                  <a16:creationId xmlns:a16="http://schemas.microsoft.com/office/drawing/2014/main" id="{E53E7E80-F59C-4110-BC99-2FCABC13A408}"/>
                </a:ext>
              </a:extLst>
            </p:cNvPr>
            <p:cNvSpPr>
              <a:spLocks noChangeArrowheads="1"/>
            </p:cNvSpPr>
            <p:nvPr/>
          </p:nvSpPr>
          <p:spPr bwMode="auto">
            <a:xfrm>
              <a:off x="3834" y="1291"/>
              <a:ext cx="12" cy="12"/>
            </a:xfrm>
            <a:prstGeom prst="ellipse">
              <a:avLst/>
            </a:prstGeom>
            <a:solidFill>
              <a:srgbClr val="ADB1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11F26"/>
                </a:solidFill>
                <a:effectLst/>
                <a:uLnTx/>
                <a:uFillTx/>
              </a:endParaRPr>
            </a:p>
          </p:txBody>
        </p:sp>
      </p:grpSp>
      <p:sp>
        <p:nvSpPr>
          <p:cNvPr id="167" name="Freeform 135">
            <a:extLst>
              <a:ext uri="{FF2B5EF4-FFF2-40B4-BE49-F238E27FC236}">
                <a16:creationId xmlns:a16="http://schemas.microsoft.com/office/drawing/2014/main" id="{F5340BC6-9D22-455F-B179-E755B6463315}"/>
              </a:ext>
            </a:extLst>
          </p:cNvPr>
          <p:cNvSpPr>
            <a:spLocks noEditPoints="1"/>
          </p:cNvSpPr>
          <p:nvPr userDrawn="1"/>
        </p:nvSpPr>
        <p:spPr bwMode="auto">
          <a:xfrm>
            <a:off x="5651939" y="6323081"/>
            <a:ext cx="182117" cy="231788"/>
          </a:xfrm>
          <a:custGeom>
            <a:avLst/>
            <a:gdLst>
              <a:gd name="T0" fmla="*/ 1367 w 2322"/>
              <a:gd name="T1" fmla="*/ 281 h 2950"/>
              <a:gd name="T2" fmla="*/ 164 w 2322"/>
              <a:gd name="T3" fmla="*/ 1490 h 2950"/>
              <a:gd name="T4" fmla="*/ 1343 w 2322"/>
              <a:gd name="T5" fmla="*/ 2669 h 2950"/>
              <a:gd name="T6" fmla="*/ 1343 w 2322"/>
              <a:gd name="T7" fmla="*/ 2098 h 2950"/>
              <a:gd name="T8" fmla="*/ 2205 w 2322"/>
              <a:gd name="T9" fmla="*/ 2098 h 2950"/>
              <a:gd name="T10" fmla="*/ 2205 w 2322"/>
              <a:gd name="T11" fmla="*/ 954 h 2950"/>
              <a:gd name="T12" fmla="*/ 1367 w 2322"/>
              <a:gd name="T13" fmla="*/ 954 h 2950"/>
              <a:gd name="T14" fmla="*/ 1367 w 2322"/>
              <a:gd name="T15" fmla="*/ 281 h 2950"/>
              <a:gd name="T16" fmla="*/ 1484 w 2322"/>
              <a:gd name="T17" fmla="*/ 0 h 2950"/>
              <a:gd name="T18" fmla="*/ 1484 w 2322"/>
              <a:gd name="T19" fmla="*/ 837 h 2950"/>
              <a:gd name="T20" fmla="*/ 2322 w 2322"/>
              <a:gd name="T21" fmla="*/ 837 h 2950"/>
              <a:gd name="T22" fmla="*/ 2322 w 2322"/>
              <a:gd name="T23" fmla="*/ 2214 h 2950"/>
              <a:gd name="T24" fmla="*/ 1460 w 2322"/>
              <a:gd name="T25" fmla="*/ 2214 h 2950"/>
              <a:gd name="T26" fmla="*/ 1460 w 2322"/>
              <a:gd name="T27" fmla="*/ 2950 h 2950"/>
              <a:gd name="T28" fmla="*/ 0 w 2322"/>
              <a:gd name="T29" fmla="*/ 1490 h 2950"/>
              <a:gd name="T30" fmla="*/ 1484 w 2322"/>
              <a:gd name="T31" fmla="*/ 0 h 29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22" h="2950">
                <a:moveTo>
                  <a:pt x="1367" y="281"/>
                </a:moveTo>
                <a:lnTo>
                  <a:pt x="164" y="1490"/>
                </a:lnTo>
                <a:lnTo>
                  <a:pt x="1343" y="2669"/>
                </a:lnTo>
                <a:lnTo>
                  <a:pt x="1343" y="2098"/>
                </a:lnTo>
                <a:lnTo>
                  <a:pt x="2205" y="2098"/>
                </a:lnTo>
                <a:lnTo>
                  <a:pt x="2205" y="954"/>
                </a:lnTo>
                <a:lnTo>
                  <a:pt x="1367" y="954"/>
                </a:lnTo>
                <a:lnTo>
                  <a:pt x="1367" y="281"/>
                </a:lnTo>
                <a:close/>
                <a:moveTo>
                  <a:pt x="1484" y="0"/>
                </a:moveTo>
                <a:lnTo>
                  <a:pt x="1484" y="837"/>
                </a:lnTo>
                <a:lnTo>
                  <a:pt x="2322" y="837"/>
                </a:lnTo>
                <a:lnTo>
                  <a:pt x="2322" y="2214"/>
                </a:lnTo>
                <a:lnTo>
                  <a:pt x="1460" y="2214"/>
                </a:lnTo>
                <a:lnTo>
                  <a:pt x="1460" y="2950"/>
                </a:lnTo>
                <a:lnTo>
                  <a:pt x="0" y="1490"/>
                </a:lnTo>
                <a:lnTo>
                  <a:pt x="1484" y="0"/>
                </a:lnTo>
                <a:close/>
              </a:path>
            </a:pathLst>
          </a:custGeom>
          <a:solidFill>
            <a:schemeClr val="accent1"/>
          </a:solidFill>
          <a:ln w="9525">
            <a:solidFill>
              <a:schemeClr val="bg1"/>
            </a:solidFill>
            <a:prstDash val="solid"/>
            <a:round/>
            <a:headEnd/>
            <a:tailEnd/>
          </a:ln>
        </p:spPr>
        <p:txBody>
          <a:bodyPr vert="horz" wrap="square" lIns="91416" tIns="45708" rIns="91416" bIns="45708" numCol="1" anchor="t" anchorCtr="0" compatLnSpc="1">
            <a:prstTxWarp prst="textNoShape">
              <a:avLst/>
            </a:prstTxWarp>
          </a:bodyPr>
          <a:lstStyle/>
          <a:p>
            <a:endParaRPr lang="nl-NL" sz="1799"/>
          </a:p>
        </p:txBody>
      </p:sp>
      <p:sp>
        <p:nvSpPr>
          <p:cNvPr id="168" name="Freeform 135">
            <a:extLst>
              <a:ext uri="{FF2B5EF4-FFF2-40B4-BE49-F238E27FC236}">
                <a16:creationId xmlns:a16="http://schemas.microsoft.com/office/drawing/2014/main" id="{BC09297F-C6ED-4D97-8637-F1A9AAA9608C}"/>
              </a:ext>
            </a:extLst>
          </p:cNvPr>
          <p:cNvSpPr>
            <a:spLocks noEditPoints="1"/>
          </p:cNvSpPr>
          <p:nvPr userDrawn="1"/>
        </p:nvSpPr>
        <p:spPr bwMode="auto">
          <a:xfrm rot="10800000">
            <a:off x="6378127" y="6318636"/>
            <a:ext cx="182117" cy="231788"/>
          </a:xfrm>
          <a:custGeom>
            <a:avLst/>
            <a:gdLst>
              <a:gd name="T0" fmla="*/ 1367 w 2322"/>
              <a:gd name="T1" fmla="*/ 281 h 2950"/>
              <a:gd name="T2" fmla="*/ 164 w 2322"/>
              <a:gd name="T3" fmla="*/ 1490 h 2950"/>
              <a:gd name="T4" fmla="*/ 1343 w 2322"/>
              <a:gd name="T5" fmla="*/ 2669 h 2950"/>
              <a:gd name="T6" fmla="*/ 1343 w 2322"/>
              <a:gd name="T7" fmla="*/ 2098 h 2950"/>
              <a:gd name="T8" fmla="*/ 2205 w 2322"/>
              <a:gd name="T9" fmla="*/ 2098 h 2950"/>
              <a:gd name="T10" fmla="*/ 2205 w 2322"/>
              <a:gd name="T11" fmla="*/ 954 h 2950"/>
              <a:gd name="T12" fmla="*/ 1367 w 2322"/>
              <a:gd name="T13" fmla="*/ 954 h 2950"/>
              <a:gd name="T14" fmla="*/ 1367 w 2322"/>
              <a:gd name="T15" fmla="*/ 281 h 2950"/>
              <a:gd name="T16" fmla="*/ 1484 w 2322"/>
              <a:gd name="T17" fmla="*/ 0 h 2950"/>
              <a:gd name="T18" fmla="*/ 1484 w 2322"/>
              <a:gd name="T19" fmla="*/ 837 h 2950"/>
              <a:gd name="T20" fmla="*/ 2322 w 2322"/>
              <a:gd name="T21" fmla="*/ 837 h 2950"/>
              <a:gd name="T22" fmla="*/ 2322 w 2322"/>
              <a:gd name="T23" fmla="*/ 2214 h 2950"/>
              <a:gd name="T24" fmla="*/ 1460 w 2322"/>
              <a:gd name="T25" fmla="*/ 2214 h 2950"/>
              <a:gd name="T26" fmla="*/ 1460 w 2322"/>
              <a:gd name="T27" fmla="*/ 2950 h 2950"/>
              <a:gd name="T28" fmla="*/ 0 w 2322"/>
              <a:gd name="T29" fmla="*/ 1490 h 2950"/>
              <a:gd name="T30" fmla="*/ 1484 w 2322"/>
              <a:gd name="T31" fmla="*/ 0 h 29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22" h="2950">
                <a:moveTo>
                  <a:pt x="1367" y="281"/>
                </a:moveTo>
                <a:lnTo>
                  <a:pt x="164" y="1490"/>
                </a:lnTo>
                <a:lnTo>
                  <a:pt x="1343" y="2669"/>
                </a:lnTo>
                <a:lnTo>
                  <a:pt x="1343" y="2098"/>
                </a:lnTo>
                <a:lnTo>
                  <a:pt x="2205" y="2098"/>
                </a:lnTo>
                <a:lnTo>
                  <a:pt x="2205" y="954"/>
                </a:lnTo>
                <a:lnTo>
                  <a:pt x="1367" y="954"/>
                </a:lnTo>
                <a:lnTo>
                  <a:pt x="1367" y="281"/>
                </a:lnTo>
                <a:close/>
                <a:moveTo>
                  <a:pt x="1484" y="0"/>
                </a:moveTo>
                <a:lnTo>
                  <a:pt x="1484" y="837"/>
                </a:lnTo>
                <a:lnTo>
                  <a:pt x="2322" y="837"/>
                </a:lnTo>
                <a:lnTo>
                  <a:pt x="2322" y="2214"/>
                </a:lnTo>
                <a:lnTo>
                  <a:pt x="1460" y="2214"/>
                </a:lnTo>
                <a:lnTo>
                  <a:pt x="1460" y="2950"/>
                </a:lnTo>
                <a:lnTo>
                  <a:pt x="0" y="1490"/>
                </a:lnTo>
                <a:lnTo>
                  <a:pt x="1484" y="0"/>
                </a:lnTo>
                <a:close/>
              </a:path>
            </a:pathLst>
          </a:custGeom>
          <a:solidFill>
            <a:schemeClr val="bg1"/>
          </a:solidFill>
          <a:ln w="9525">
            <a:solidFill>
              <a:schemeClr val="bg1"/>
            </a:solidFill>
            <a:prstDash val="solid"/>
            <a:round/>
            <a:headEnd/>
            <a:tailEnd/>
          </a:ln>
        </p:spPr>
        <p:txBody>
          <a:bodyPr vert="horz" wrap="square" lIns="91416" tIns="45708" rIns="91416" bIns="45708" numCol="1" anchor="t" anchorCtr="0" compatLnSpc="1">
            <a:prstTxWarp prst="textNoShape">
              <a:avLst/>
            </a:prstTxWarp>
          </a:bodyPr>
          <a:lstStyle/>
          <a:p>
            <a:endParaRPr lang="nl-NL" sz="1799"/>
          </a:p>
        </p:txBody>
      </p:sp>
      <p:sp>
        <p:nvSpPr>
          <p:cNvPr id="169" name="Freeform 113">
            <a:extLst>
              <a:ext uri="{FF2B5EF4-FFF2-40B4-BE49-F238E27FC236}">
                <a16:creationId xmlns:a16="http://schemas.microsoft.com/office/drawing/2014/main" id="{43F779A3-F62C-4DAD-AC96-FFCAC0CD97BB}"/>
              </a:ext>
            </a:extLst>
          </p:cNvPr>
          <p:cNvSpPr>
            <a:spLocks noEditPoints="1"/>
          </p:cNvSpPr>
          <p:nvPr userDrawn="1"/>
        </p:nvSpPr>
        <p:spPr bwMode="auto">
          <a:xfrm>
            <a:off x="5973455" y="6319167"/>
            <a:ext cx="269077" cy="229761"/>
          </a:xfrm>
          <a:custGeom>
            <a:avLst/>
            <a:gdLst>
              <a:gd name="T0" fmla="*/ 1475 w 2950"/>
              <a:gd name="T1" fmla="*/ 300 h 2520"/>
              <a:gd name="T2" fmla="*/ 525 w 2950"/>
              <a:gd name="T3" fmla="*/ 1250 h 2520"/>
              <a:gd name="T4" fmla="*/ 721 w 2950"/>
              <a:gd name="T5" fmla="*/ 1250 h 2520"/>
              <a:gd name="T6" fmla="*/ 721 w 2950"/>
              <a:gd name="T7" fmla="*/ 2291 h 2520"/>
              <a:gd name="T8" fmla="*/ 1244 w 2950"/>
              <a:gd name="T9" fmla="*/ 2291 h 2520"/>
              <a:gd name="T10" fmla="*/ 1244 w 2950"/>
              <a:gd name="T11" fmla="*/ 1710 h 2520"/>
              <a:gd name="T12" fmla="*/ 1706 w 2950"/>
              <a:gd name="T13" fmla="*/ 1710 h 2520"/>
              <a:gd name="T14" fmla="*/ 1706 w 2950"/>
              <a:gd name="T15" fmla="*/ 2291 h 2520"/>
              <a:gd name="T16" fmla="*/ 2229 w 2950"/>
              <a:gd name="T17" fmla="*/ 2291 h 2520"/>
              <a:gd name="T18" fmla="*/ 2229 w 2950"/>
              <a:gd name="T19" fmla="*/ 1250 h 2520"/>
              <a:gd name="T20" fmla="*/ 2425 w 2950"/>
              <a:gd name="T21" fmla="*/ 1250 h 2520"/>
              <a:gd name="T22" fmla="*/ 1475 w 2950"/>
              <a:gd name="T23" fmla="*/ 300 h 2520"/>
              <a:gd name="T24" fmla="*/ 1475 w 2950"/>
              <a:gd name="T25" fmla="*/ 0 h 2520"/>
              <a:gd name="T26" fmla="*/ 1490 w 2950"/>
              <a:gd name="T27" fmla="*/ 1 h 2520"/>
              <a:gd name="T28" fmla="*/ 1504 w 2950"/>
              <a:gd name="T29" fmla="*/ 8 h 2520"/>
              <a:gd name="T30" fmla="*/ 1516 w 2950"/>
              <a:gd name="T31" fmla="*/ 18 h 2520"/>
              <a:gd name="T32" fmla="*/ 2938 w 2950"/>
              <a:gd name="T33" fmla="*/ 1438 h 2520"/>
              <a:gd name="T34" fmla="*/ 2946 w 2950"/>
              <a:gd name="T35" fmla="*/ 1449 h 2520"/>
              <a:gd name="T36" fmla="*/ 2950 w 2950"/>
              <a:gd name="T37" fmla="*/ 1459 h 2520"/>
              <a:gd name="T38" fmla="*/ 2949 w 2950"/>
              <a:gd name="T39" fmla="*/ 1466 h 2520"/>
              <a:gd name="T40" fmla="*/ 2944 w 2950"/>
              <a:gd name="T41" fmla="*/ 1474 h 2520"/>
              <a:gd name="T42" fmla="*/ 2934 w 2950"/>
              <a:gd name="T43" fmla="*/ 1478 h 2520"/>
              <a:gd name="T44" fmla="*/ 2920 w 2950"/>
              <a:gd name="T45" fmla="*/ 1479 h 2520"/>
              <a:gd name="T46" fmla="*/ 2457 w 2950"/>
              <a:gd name="T47" fmla="*/ 1479 h 2520"/>
              <a:gd name="T48" fmla="*/ 2457 w 2950"/>
              <a:gd name="T49" fmla="*/ 2520 h 2520"/>
              <a:gd name="T50" fmla="*/ 493 w 2950"/>
              <a:gd name="T51" fmla="*/ 2520 h 2520"/>
              <a:gd name="T52" fmla="*/ 493 w 2950"/>
              <a:gd name="T53" fmla="*/ 1479 h 2520"/>
              <a:gd name="T54" fmla="*/ 30 w 2950"/>
              <a:gd name="T55" fmla="*/ 1479 h 2520"/>
              <a:gd name="T56" fmla="*/ 16 w 2950"/>
              <a:gd name="T57" fmla="*/ 1478 h 2520"/>
              <a:gd name="T58" fmla="*/ 6 w 2950"/>
              <a:gd name="T59" fmla="*/ 1474 h 2520"/>
              <a:gd name="T60" fmla="*/ 1 w 2950"/>
              <a:gd name="T61" fmla="*/ 1466 h 2520"/>
              <a:gd name="T62" fmla="*/ 0 w 2950"/>
              <a:gd name="T63" fmla="*/ 1459 h 2520"/>
              <a:gd name="T64" fmla="*/ 4 w 2950"/>
              <a:gd name="T65" fmla="*/ 1449 h 2520"/>
              <a:gd name="T66" fmla="*/ 12 w 2950"/>
              <a:gd name="T67" fmla="*/ 1438 h 2520"/>
              <a:gd name="T68" fmla="*/ 665 w 2950"/>
              <a:gd name="T69" fmla="*/ 785 h 2520"/>
              <a:gd name="T70" fmla="*/ 665 w 2950"/>
              <a:gd name="T71" fmla="*/ 208 h 2520"/>
              <a:gd name="T72" fmla="*/ 897 w 2950"/>
              <a:gd name="T73" fmla="*/ 208 h 2520"/>
              <a:gd name="T74" fmla="*/ 897 w 2950"/>
              <a:gd name="T75" fmla="*/ 554 h 2520"/>
              <a:gd name="T76" fmla="*/ 1434 w 2950"/>
              <a:gd name="T77" fmla="*/ 18 h 2520"/>
              <a:gd name="T78" fmla="*/ 1446 w 2950"/>
              <a:gd name="T79" fmla="*/ 8 h 2520"/>
              <a:gd name="T80" fmla="*/ 1460 w 2950"/>
              <a:gd name="T81" fmla="*/ 1 h 2520"/>
              <a:gd name="T82" fmla="*/ 1475 w 2950"/>
              <a:gd name="T83" fmla="*/ 0 h 25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950" h="2520">
                <a:moveTo>
                  <a:pt x="1475" y="300"/>
                </a:moveTo>
                <a:lnTo>
                  <a:pt x="525" y="1250"/>
                </a:lnTo>
                <a:lnTo>
                  <a:pt x="721" y="1250"/>
                </a:lnTo>
                <a:lnTo>
                  <a:pt x="721" y="2291"/>
                </a:lnTo>
                <a:lnTo>
                  <a:pt x="1244" y="2291"/>
                </a:lnTo>
                <a:lnTo>
                  <a:pt x="1244" y="1710"/>
                </a:lnTo>
                <a:lnTo>
                  <a:pt x="1706" y="1710"/>
                </a:lnTo>
                <a:lnTo>
                  <a:pt x="1706" y="2291"/>
                </a:lnTo>
                <a:lnTo>
                  <a:pt x="2229" y="2291"/>
                </a:lnTo>
                <a:lnTo>
                  <a:pt x="2229" y="1250"/>
                </a:lnTo>
                <a:lnTo>
                  <a:pt x="2425" y="1250"/>
                </a:lnTo>
                <a:lnTo>
                  <a:pt x="1475" y="300"/>
                </a:lnTo>
                <a:close/>
                <a:moveTo>
                  <a:pt x="1475" y="0"/>
                </a:moveTo>
                <a:lnTo>
                  <a:pt x="1490" y="1"/>
                </a:lnTo>
                <a:lnTo>
                  <a:pt x="1504" y="8"/>
                </a:lnTo>
                <a:lnTo>
                  <a:pt x="1516" y="18"/>
                </a:lnTo>
                <a:lnTo>
                  <a:pt x="2938" y="1438"/>
                </a:lnTo>
                <a:lnTo>
                  <a:pt x="2946" y="1449"/>
                </a:lnTo>
                <a:lnTo>
                  <a:pt x="2950" y="1459"/>
                </a:lnTo>
                <a:lnTo>
                  <a:pt x="2949" y="1466"/>
                </a:lnTo>
                <a:lnTo>
                  <a:pt x="2944" y="1474"/>
                </a:lnTo>
                <a:lnTo>
                  <a:pt x="2934" y="1478"/>
                </a:lnTo>
                <a:lnTo>
                  <a:pt x="2920" y="1479"/>
                </a:lnTo>
                <a:lnTo>
                  <a:pt x="2457" y="1479"/>
                </a:lnTo>
                <a:lnTo>
                  <a:pt x="2457" y="2520"/>
                </a:lnTo>
                <a:lnTo>
                  <a:pt x="493" y="2520"/>
                </a:lnTo>
                <a:lnTo>
                  <a:pt x="493" y="1479"/>
                </a:lnTo>
                <a:lnTo>
                  <a:pt x="30" y="1479"/>
                </a:lnTo>
                <a:lnTo>
                  <a:pt x="16" y="1478"/>
                </a:lnTo>
                <a:lnTo>
                  <a:pt x="6" y="1474"/>
                </a:lnTo>
                <a:lnTo>
                  <a:pt x="1" y="1466"/>
                </a:lnTo>
                <a:lnTo>
                  <a:pt x="0" y="1459"/>
                </a:lnTo>
                <a:lnTo>
                  <a:pt x="4" y="1449"/>
                </a:lnTo>
                <a:lnTo>
                  <a:pt x="12" y="1438"/>
                </a:lnTo>
                <a:lnTo>
                  <a:pt x="665" y="785"/>
                </a:lnTo>
                <a:lnTo>
                  <a:pt x="665" y="208"/>
                </a:lnTo>
                <a:lnTo>
                  <a:pt x="897" y="208"/>
                </a:lnTo>
                <a:lnTo>
                  <a:pt x="897" y="554"/>
                </a:lnTo>
                <a:lnTo>
                  <a:pt x="1434" y="18"/>
                </a:lnTo>
                <a:lnTo>
                  <a:pt x="1446" y="8"/>
                </a:lnTo>
                <a:lnTo>
                  <a:pt x="1460" y="1"/>
                </a:lnTo>
                <a:lnTo>
                  <a:pt x="1475" y="0"/>
                </a:lnTo>
                <a:close/>
              </a:path>
            </a:pathLst>
          </a:custGeom>
          <a:solidFill>
            <a:schemeClr val="bg1"/>
          </a:solidFill>
          <a:ln w="9525">
            <a:noFill/>
            <a:prstDash val="solid"/>
            <a:round/>
            <a:headEnd/>
            <a:tailEnd/>
          </a:ln>
        </p:spPr>
        <p:txBody>
          <a:bodyPr vert="horz" wrap="square" lIns="91416" tIns="45708" rIns="91416" bIns="45708" numCol="1" anchor="t" anchorCtr="0" compatLnSpc="1">
            <a:prstTxWarp prst="textNoShape">
              <a:avLst/>
            </a:prstTxWarp>
          </a:bodyPr>
          <a:lstStyle/>
          <a:p>
            <a:endParaRPr lang="nl-NL" sz="1799"/>
          </a:p>
        </p:txBody>
      </p:sp>
    </p:spTree>
    <p:extLst>
      <p:ext uri="{BB962C8B-B14F-4D97-AF65-F5344CB8AC3E}">
        <p14:creationId xmlns:p14="http://schemas.microsoft.com/office/powerpoint/2010/main" val="122579068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EKST 2X">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AB23073-572C-4F04-B89A-B107AB932F47}"/>
              </a:ext>
            </a:extLst>
          </p:cNvPr>
          <p:cNvSpPr>
            <a:spLocks noGrp="1"/>
          </p:cNvSpPr>
          <p:nvPr>
            <p:ph type="title" hasCustomPrompt="1"/>
          </p:nvPr>
        </p:nvSpPr>
        <p:spPr>
          <a:xfrm>
            <a:off x="540000" y="538835"/>
            <a:ext cx="11112000" cy="301139"/>
          </a:xfrm>
        </p:spPr>
        <p:txBody>
          <a:bodyPr/>
          <a:lstStyle>
            <a:lvl1pPr>
              <a:defRPr/>
            </a:lvl1pPr>
          </a:lstStyle>
          <a:p>
            <a:r>
              <a:rPr lang="nl-NL" noProof="0"/>
              <a:t>Voeg hier een titel in</a:t>
            </a:r>
            <a:endParaRPr lang="nl-NL"/>
          </a:p>
        </p:txBody>
      </p:sp>
      <p:sp>
        <p:nvSpPr>
          <p:cNvPr id="3" name="Tijdelijke aanduiding voor verticale tekst 2">
            <a:extLst>
              <a:ext uri="{FF2B5EF4-FFF2-40B4-BE49-F238E27FC236}">
                <a16:creationId xmlns:a16="http://schemas.microsoft.com/office/drawing/2014/main" id="{7C849E55-A25C-4202-801C-0514342EA9C6}"/>
              </a:ext>
            </a:extLst>
          </p:cNvPr>
          <p:cNvSpPr>
            <a:spLocks noGrp="1"/>
          </p:cNvSpPr>
          <p:nvPr>
            <p:ph type="body" orient="vert" idx="1" hasCustomPrompt="1"/>
          </p:nvPr>
        </p:nvSpPr>
        <p:spPr>
          <a:xfrm>
            <a:off x="540000" y="1459112"/>
            <a:ext cx="5286001" cy="4119774"/>
          </a:xfrm>
        </p:spPr>
        <p:txBody>
          <a:bodyPr vert="horz"/>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nl-NL" noProof="0" err="1"/>
              <a:t>Bullet</a:t>
            </a:r>
            <a:endParaRPr lang="nl-NL" noProof="0"/>
          </a:p>
          <a:p>
            <a:pPr lvl="1"/>
            <a:r>
              <a:rPr lang="nl-NL" noProof="0"/>
              <a:t>Sub-</a:t>
            </a:r>
            <a:r>
              <a:rPr lang="nl-NL" noProof="0" err="1"/>
              <a:t>bullet</a:t>
            </a:r>
            <a:r>
              <a:rPr lang="nl-NL" noProof="0"/>
              <a:t> #1</a:t>
            </a:r>
          </a:p>
          <a:p>
            <a:pPr lvl="2"/>
            <a:r>
              <a:rPr lang="nl-NL" noProof="0"/>
              <a:t>Sub-</a:t>
            </a:r>
            <a:r>
              <a:rPr lang="nl-NL" noProof="0" err="1"/>
              <a:t>bullet</a:t>
            </a:r>
            <a:r>
              <a:rPr lang="nl-NL" noProof="0"/>
              <a:t> #2</a:t>
            </a:r>
          </a:p>
          <a:p>
            <a:pPr lvl="3"/>
            <a:r>
              <a:rPr lang="nl-NL" noProof="0"/>
              <a:t>Leestekst</a:t>
            </a:r>
          </a:p>
          <a:p>
            <a:pPr lvl="4"/>
            <a:r>
              <a:rPr lang="nl-NL" noProof="0"/>
              <a:t>Tussenkop</a:t>
            </a:r>
          </a:p>
          <a:p>
            <a:pPr lvl="5"/>
            <a:r>
              <a:rPr lang="nl-NL" noProof="0"/>
              <a:t>Numerieke </a:t>
            </a:r>
            <a:r>
              <a:rPr lang="nl-NL" noProof="0" err="1"/>
              <a:t>bullet</a:t>
            </a:r>
            <a:endParaRPr lang="nl-NL" noProof="0"/>
          </a:p>
          <a:p>
            <a:pPr lvl="6"/>
            <a:r>
              <a:rPr lang="nl-NL" noProof="0"/>
              <a:t>Alfabetische </a:t>
            </a:r>
            <a:r>
              <a:rPr lang="nl-NL" noProof="0" err="1"/>
              <a:t>bullet</a:t>
            </a:r>
            <a:endParaRPr lang="nl-NL" noProof="0"/>
          </a:p>
          <a:p>
            <a:pPr lvl="7"/>
            <a:r>
              <a:rPr lang="nl-NL" noProof="0"/>
              <a:t>Fotobeschrijving</a:t>
            </a:r>
          </a:p>
          <a:p>
            <a:pPr lvl="8"/>
            <a:r>
              <a:rPr lang="nl-NL" noProof="0"/>
              <a:t>Quote tekst</a:t>
            </a:r>
          </a:p>
          <a:p>
            <a:pPr lvl="4"/>
            <a:endParaRPr lang="nl-NL"/>
          </a:p>
        </p:txBody>
      </p:sp>
      <p:sp>
        <p:nvSpPr>
          <p:cNvPr id="4" name="Tijdelijke aanduiding voor datum 3">
            <a:extLst>
              <a:ext uri="{FF2B5EF4-FFF2-40B4-BE49-F238E27FC236}">
                <a16:creationId xmlns:a16="http://schemas.microsoft.com/office/drawing/2014/main" id="{DABA8B2F-5EFD-4A05-8481-248C853EA1DE}"/>
              </a:ext>
            </a:extLst>
          </p:cNvPr>
          <p:cNvSpPr>
            <a:spLocks noGrp="1"/>
          </p:cNvSpPr>
          <p:nvPr>
            <p:ph type="dt" sz="half" idx="10"/>
          </p:nvPr>
        </p:nvSpPr>
        <p:spPr/>
        <p:txBody>
          <a:bodyPr/>
          <a:lstStyle/>
          <a:p>
            <a:fld id="{C8383B41-E9DF-4612-A185-0661491EC38D}" type="datetime4">
              <a:rPr lang="nl-NL" smtClean="0"/>
              <a:t>24 oktober 2023</a:t>
            </a:fld>
            <a:endParaRPr lang="nl-NL"/>
          </a:p>
        </p:txBody>
      </p:sp>
      <p:sp>
        <p:nvSpPr>
          <p:cNvPr id="5" name="Tijdelijke aanduiding voor voettekst 4">
            <a:extLst>
              <a:ext uri="{FF2B5EF4-FFF2-40B4-BE49-F238E27FC236}">
                <a16:creationId xmlns:a16="http://schemas.microsoft.com/office/drawing/2014/main" id="{7D35606D-4D2E-4F0A-88AD-FA9467155265}"/>
              </a:ext>
            </a:extLst>
          </p:cNvPr>
          <p:cNvSpPr>
            <a:spLocks noGrp="1"/>
          </p:cNvSpPr>
          <p:nvPr>
            <p:ph type="ftr" sz="quarter" idx="11"/>
          </p:nvPr>
        </p:nvSpPr>
        <p:spPr>
          <a:xfrm>
            <a:off x="539999" y="6489321"/>
            <a:ext cx="9478328" cy="224300"/>
          </a:xfrm>
          <a:prstGeom prst="rect">
            <a:avLst/>
          </a:prstGeom>
        </p:spPr>
        <p:txBody>
          <a:bodyPr/>
          <a:lstStyle/>
          <a:p>
            <a:r>
              <a:rPr lang="nl-NL"/>
              <a:t>Voortgangsrapportage Stuurgroep Privacy Deepdive</a:t>
            </a:r>
          </a:p>
        </p:txBody>
      </p:sp>
      <p:sp>
        <p:nvSpPr>
          <p:cNvPr id="6" name="Tijdelijke aanduiding voor dianummer 5">
            <a:extLst>
              <a:ext uri="{FF2B5EF4-FFF2-40B4-BE49-F238E27FC236}">
                <a16:creationId xmlns:a16="http://schemas.microsoft.com/office/drawing/2014/main" id="{A7656491-ADD5-4A7E-BAFA-5FCFF07D6EB0}"/>
              </a:ext>
            </a:extLst>
          </p:cNvPr>
          <p:cNvSpPr>
            <a:spLocks noGrp="1"/>
          </p:cNvSpPr>
          <p:nvPr>
            <p:ph type="sldNum" sz="quarter" idx="12"/>
          </p:nvPr>
        </p:nvSpPr>
        <p:spPr>
          <a:xfrm>
            <a:off x="1" y="6489321"/>
            <a:ext cx="539998" cy="224300"/>
          </a:xfrm>
          <a:prstGeom prst="rect">
            <a:avLst/>
          </a:prstGeom>
        </p:spPr>
        <p:txBody>
          <a:bodyPr/>
          <a:lstStyle/>
          <a:p>
            <a:fld id="{8D374ABD-355D-4B52-8A38-020B3DD5CC75}" type="slidenum">
              <a:rPr lang="nl-NL" smtClean="0"/>
              <a:t>‹#›</a:t>
            </a:fld>
            <a:endParaRPr lang="nl-NL"/>
          </a:p>
        </p:txBody>
      </p:sp>
      <p:sp>
        <p:nvSpPr>
          <p:cNvPr id="7" name="Tijdelijke aanduiding voor tekst 32">
            <a:extLst>
              <a:ext uri="{FF2B5EF4-FFF2-40B4-BE49-F238E27FC236}">
                <a16:creationId xmlns:a16="http://schemas.microsoft.com/office/drawing/2014/main" id="{7175F566-3665-4B0F-B70C-72779DF2FDD6}"/>
              </a:ext>
            </a:extLst>
          </p:cNvPr>
          <p:cNvSpPr>
            <a:spLocks noGrp="1"/>
          </p:cNvSpPr>
          <p:nvPr>
            <p:ph type="body" sz="quarter" idx="13" hasCustomPrompt="1"/>
          </p:nvPr>
        </p:nvSpPr>
        <p:spPr>
          <a:xfrm>
            <a:off x="539998" y="839972"/>
            <a:ext cx="11112000" cy="259612"/>
          </a:xfrm>
        </p:spPr>
        <p:txBody>
          <a:bodyPr/>
          <a:lstStyle>
            <a:lvl1pPr marL="0" indent="0">
              <a:buNone/>
              <a:defRPr sz="1999" b="0">
                <a:solidFill>
                  <a:schemeClr val="accent1"/>
                </a:solidFill>
              </a:defRPr>
            </a:lvl1pPr>
          </a:lstStyle>
          <a:p>
            <a:pPr lvl="0"/>
            <a:r>
              <a:rPr lang="nl-NL" noProof="0"/>
              <a:t>Voeg hier een subtitel in</a:t>
            </a:r>
          </a:p>
        </p:txBody>
      </p:sp>
      <p:sp>
        <p:nvSpPr>
          <p:cNvPr id="17" name="Tijdelijke aanduiding voor tekst 34">
            <a:extLst>
              <a:ext uri="{FF2B5EF4-FFF2-40B4-BE49-F238E27FC236}">
                <a16:creationId xmlns:a16="http://schemas.microsoft.com/office/drawing/2014/main" id="{9955CEC2-0160-42D3-9E2E-941A4A11119D}"/>
              </a:ext>
            </a:extLst>
          </p:cNvPr>
          <p:cNvSpPr>
            <a:spLocks noGrp="1"/>
          </p:cNvSpPr>
          <p:nvPr>
            <p:ph type="body" sz="quarter" idx="14" hasCustomPrompt="1"/>
          </p:nvPr>
        </p:nvSpPr>
        <p:spPr>
          <a:xfrm>
            <a:off x="539750" y="5758891"/>
            <a:ext cx="11112249" cy="147981"/>
          </a:xfrm>
        </p:spPr>
        <p:txBody>
          <a:bodyPr anchor="b"/>
          <a:lstStyle>
            <a:lvl1pPr marL="0" indent="0">
              <a:buNone/>
              <a:defRPr sz="1000" i="1"/>
            </a:lvl1pPr>
          </a:lstStyle>
          <a:p>
            <a:pPr lvl="0"/>
            <a:r>
              <a:rPr lang="nl-NL" noProof="0"/>
              <a:t>Vul hier een bron in (of laat dit </a:t>
            </a:r>
            <a:r>
              <a:rPr lang="nl-NL" noProof="0" err="1"/>
              <a:t>tekstvak</a:t>
            </a:r>
            <a:r>
              <a:rPr lang="nl-NL" noProof="0"/>
              <a:t> leeg wanneer een bron ontbreekt)</a:t>
            </a:r>
          </a:p>
        </p:txBody>
      </p:sp>
      <p:sp>
        <p:nvSpPr>
          <p:cNvPr id="18" name="Rechthoek: afgeronde hoeken 17">
            <a:extLst>
              <a:ext uri="{FF2B5EF4-FFF2-40B4-BE49-F238E27FC236}">
                <a16:creationId xmlns:a16="http://schemas.microsoft.com/office/drawing/2014/main" id="{765A9402-96DA-4D08-A873-873C05E81C86}"/>
              </a:ext>
            </a:extLst>
          </p:cNvPr>
          <p:cNvSpPr/>
          <p:nvPr userDrawn="1"/>
        </p:nvSpPr>
        <p:spPr>
          <a:xfrm>
            <a:off x="3048000" y="-491319"/>
            <a:ext cx="6096000" cy="300250"/>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1981" tIns="71981" rIns="71981" bIns="71981" numCol="1" spcCol="0" rtlCol="0" fromWordArt="0" anchor="ctr" anchorCtr="0" forceAA="0" compatLnSpc="1">
            <a:prstTxWarp prst="textNoShape">
              <a:avLst/>
            </a:prstTxWarp>
            <a:noAutofit/>
          </a:bodyPr>
          <a:lstStyle/>
          <a:p>
            <a:pPr lvl="0" algn="ctr"/>
            <a:r>
              <a:rPr lang="nl-NL" sz="2799" b="0" cap="all" baseline="0" noProof="0">
                <a:solidFill>
                  <a:schemeClr val="accent1"/>
                </a:solidFill>
                <a:latin typeface="+mn-lt"/>
              </a:rPr>
              <a:t>TEKST 2X</a:t>
            </a:r>
          </a:p>
        </p:txBody>
      </p:sp>
      <p:sp>
        <p:nvSpPr>
          <p:cNvPr id="44" name="Tijdelijke aanduiding voor tekst 43">
            <a:extLst>
              <a:ext uri="{FF2B5EF4-FFF2-40B4-BE49-F238E27FC236}">
                <a16:creationId xmlns:a16="http://schemas.microsoft.com/office/drawing/2014/main" id="{C39606EC-1987-41D2-AE51-A1A79674F48D}"/>
              </a:ext>
            </a:extLst>
          </p:cNvPr>
          <p:cNvSpPr>
            <a:spLocks noGrp="1"/>
          </p:cNvSpPr>
          <p:nvPr>
            <p:ph type="body" sz="quarter" idx="15" hasCustomPrompt="1"/>
          </p:nvPr>
        </p:nvSpPr>
        <p:spPr>
          <a:xfrm>
            <a:off x="540001" y="0"/>
            <a:ext cx="1080000" cy="72000"/>
          </a:xfrm>
          <a:solidFill>
            <a:schemeClr val="accent1"/>
          </a:solidFill>
        </p:spPr>
        <p:txBody>
          <a:bodyPr/>
          <a:lstStyle>
            <a:lvl1pPr marL="0" indent="0">
              <a:buNone/>
              <a:defRPr sz="100">
                <a:solidFill>
                  <a:schemeClr val="bg2"/>
                </a:solidFill>
              </a:defRPr>
            </a:lvl1pPr>
            <a:lvl5pPr>
              <a:defRPr/>
            </a:lvl5pPr>
          </a:lstStyle>
          <a:p>
            <a:pPr lvl="0"/>
            <a:r>
              <a:rPr lang="en-GB"/>
              <a:t> </a:t>
            </a:r>
          </a:p>
        </p:txBody>
      </p:sp>
      <p:grpSp>
        <p:nvGrpSpPr>
          <p:cNvPr id="22" name="GRID" hidden="1">
            <a:extLst>
              <a:ext uri="{FF2B5EF4-FFF2-40B4-BE49-F238E27FC236}">
                <a16:creationId xmlns:a16="http://schemas.microsoft.com/office/drawing/2014/main" id="{33B8CDDA-3569-43D9-8953-9A57FF3750DF}"/>
              </a:ext>
            </a:extLst>
          </p:cNvPr>
          <p:cNvGrpSpPr/>
          <p:nvPr userDrawn="1"/>
        </p:nvGrpSpPr>
        <p:grpSpPr>
          <a:xfrm>
            <a:off x="0" y="0"/>
            <a:ext cx="12192000" cy="6858000"/>
            <a:chOff x="0" y="0"/>
            <a:chExt cx="12192000" cy="6858000"/>
          </a:xfrm>
          <a:solidFill>
            <a:schemeClr val="tx1">
              <a:alpha val="30000"/>
            </a:schemeClr>
          </a:solidFill>
        </p:grpSpPr>
        <p:sp>
          <p:nvSpPr>
            <p:cNvPr id="23" name="Rechthoek 22">
              <a:extLst>
                <a:ext uri="{FF2B5EF4-FFF2-40B4-BE49-F238E27FC236}">
                  <a16:creationId xmlns:a16="http://schemas.microsoft.com/office/drawing/2014/main" id="{A6538B19-C966-4937-AB93-B157026AFF8C}"/>
                </a:ext>
              </a:extLst>
            </p:cNvPr>
            <p:cNvSpPr/>
            <p:nvPr userDrawn="1"/>
          </p:nvSpPr>
          <p:spPr>
            <a:xfrm>
              <a:off x="0" y="0"/>
              <a:ext cx="12192000" cy="54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866" noProof="0"/>
            </a:p>
          </p:txBody>
        </p:sp>
        <p:sp>
          <p:nvSpPr>
            <p:cNvPr id="24" name="Rechthoek 23">
              <a:extLst>
                <a:ext uri="{FF2B5EF4-FFF2-40B4-BE49-F238E27FC236}">
                  <a16:creationId xmlns:a16="http://schemas.microsoft.com/office/drawing/2014/main" id="{77024D41-999B-4242-8677-91ABF0A9E718}"/>
                </a:ext>
              </a:extLst>
            </p:cNvPr>
            <p:cNvSpPr/>
            <p:nvPr userDrawn="1"/>
          </p:nvSpPr>
          <p:spPr>
            <a:xfrm>
              <a:off x="0" y="0"/>
              <a:ext cx="540000"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866" noProof="0"/>
            </a:p>
          </p:txBody>
        </p:sp>
        <p:sp>
          <p:nvSpPr>
            <p:cNvPr id="25" name="Rechthoek 24">
              <a:extLst>
                <a:ext uri="{FF2B5EF4-FFF2-40B4-BE49-F238E27FC236}">
                  <a16:creationId xmlns:a16="http://schemas.microsoft.com/office/drawing/2014/main" id="{31DBE81E-F298-48AD-9D42-19989D672470}"/>
                </a:ext>
              </a:extLst>
            </p:cNvPr>
            <p:cNvSpPr/>
            <p:nvPr userDrawn="1"/>
          </p:nvSpPr>
          <p:spPr>
            <a:xfrm>
              <a:off x="11652000" y="0"/>
              <a:ext cx="540000"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866" noProof="0"/>
            </a:p>
          </p:txBody>
        </p:sp>
        <p:sp>
          <p:nvSpPr>
            <p:cNvPr id="26" name="Rechthoek 25">
              <a:extLst>
                <a:ext uri="{FF2B5EF4-FFF2-40B4-BE49-F238E27FC236}">
                  <a16:creationId xmlns:a16="http://schemas.microsoft.com/office/drawing/2014/main" id="{8DE20BBB-B456-42A9-8832-C7377C8570B3}"/>
                </a:ext>
              </a:extLst>
            </p:cNvPr>
            <p:cNvSpPr/>
            <p:nvPr userDrawn="1"/>
          </p:nvSpPr>
          <p:spPr>
            <a:xfrm>
              <a:off x="0" y="1099111"/>
              <a:ext cx="12192000" cy="36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866" noProof="0"/>
            </a:p>
          </p:txBody>
        </p:sp>
        <p:sp>
          <p:nvSpPr>
            <p:cNvPr id="27" name="Rechthoek 26">
              <a:extLst>
                <a:ext uri="{FF2B5EF4-FFF2-40B4-BE49-F238E27FC236}">
                  <a16:creationId xmlns:a16="http://schemas.microsoft.com/office/drawing/2014/main" id="{E56AFE03-13D0-4E70-965E-27236D5B2FE0}"/>
                </a:ext>
              </a:extLst>
            </p:cNvPr>
            <p:cNvSpPr/>
            <p:nvPr userDrawn="1"/>
          </p:nvSpPr>
          <p:spPr>
            <a:xfrm>
              <a:off x="0" y="6678000"/>
              <a:ext cx="12192000" cy="18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866" noProof="0"/>
            </a:p>
          </p:txBody>
        </p:sp>
        <p:sp>
          <p:nvSpPr>
            <p:cNvPr id="28" name="Rechthoek 27">
              <a:extLst>
                <a:ext uri="{FF2B5EF4-FFF2-40B4-BE49-F238E27FC236}">
                  <a16:creationId xmlns:a16="http://schemas.microsoft.com/office/drawing/2014/main" id="{A441DBCA-2CF0-465C-9104-B3831E479CD3}"/>
                </a:ext>
              </a:extLst>
            </p:cNvPr>
            <p:cNvSpPr/>
            <p:nvPr userDrawn="1"/>
          </p:nvSpPr>
          <p:spPr>
            <a:xfrm>
              <a:off x="0" y="5906871"/>
              <a:ext cx="12192000" cy="36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866" noProof="0"/>
            </a:p>
          </p:txBody>
        </p:sp>
        <p:sp>
          <p:nvSpPr>
            <p:cNvPr id="29" name="Rechthoek 28">
              <a:extLst>
                <a:ext uri="{FF2B5EF4-FFF2-40B4-BE49-F238E27FC236}">
                  <a16:creationId xmlns:a16="http://schemas.microsoft.com/office/drawing/2014/main" id="{C008D542-07D8-43D9-B841-E9558BFC34B1}"/>
                </a:ext>
              </a:extLst>
            </p:cNvPr>
            <p:cNvSpPr/>
            <p:nvPr userDrawn="1"/>
          </p:nvSpPr>
          <p:spPr>
            <a:xfrm>
              <a:off x="0" y="6295673"/>
              <a:ext cx="12192000" cy="18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866" noProof="0"/>
            </a:p>
          </p:txBody>
        </p:sp>
        <p:sp>
          <p:nvSpPr>
            <p:cNvPr id="30" name="Rechthoek 29">
              <a:extLst>
                <a:ext uri="{FF2B5EF4-FFF2-40B4-BE49-F238E27FC236}">
                  <a16:creationId xmlns:a16="http://schemas.microsoft.com/office/drawing/2014/main" id="{0C647EEC-C065-4B5F-8C18-6436515CDB91}"/>
                </a:ext>
              </a:extLst>
            </p:cNvPr>
            <p:cNvSpPr/>
            <p:nvPr userDrawn="1"/>
          </p:nvSpPr>
          <p:spPr>
            <a:xfrm>
              <a:off x="0" y="5578887"/>
              <a:ext cx="12192000" cy="18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866" noProof="0"/>
            </a:p>
          </p:txBody>
        </p:sp>
        <p:sp>
          <p:nvSpPr>
            <p:cNvPr id="31" name="Rechthoek 30">
              <a:extLst>
                <a:ext uri="{FF2B5EF4-FFF2-40B4-BE49-F238E27FC236}">
                  <a16:creationId xmlns:a16="http://schemas.microsoft.com/office/drawing/2014/main" id="{B3E90288-6716-4D55-8093-F74729D589E7}"/>
                </a:ext>
              </a:extLst>
            </p:cNvPr>
            <p:cNvSpPr/>
            <p:nvPr userDrawn="1"/>
          </p:nvSpPr>
          <p:spPr>
            <a:xfrm>
              <a:off x="12024980" y="0"/>
              <a:ext cx="167020"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866" noProof="0"/>
            </a:p>
          </p:txBody>
        </p:sp>
        <p:sp>
          <p:nvSpPr>
            <p:cNvPr id="32" name="Rechthoek 31">
              <a:extLst>
                <a:ext uri="{FF2B5EF4-FFF2-40B4-BE49-F238E27FC236}">
                  <a16:creationId xmlns:a16="http://schemas.microsoft.com/office/drawing/2014/main" id="{9C4FE5F3-67DB-4F58-B12D-A654035D116F}"/>
                </a:ext>
              </a:extLst>
            </p:cNvPr>
            <p:cNvSpPr/>
            <p:nvPr userDrawn="1"/>
          </p:nvSpPr>
          <p:spPr>
            <a:xfrm>
              <a:off x="0" y="0"/>
              <a:ext cx="167020"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866" noProof="0"/>
            </a:p>
          </p:txBody>
        </p:sp>
        <p:sp>
          <p:nvSpPr>
            <p:cNvPr id="45" name="Rechthoek 44">
              <a:extLst>
                <a:ext uri="{FF2B5EF4-FFF2-40B4-BE49-F238E27FC236}">
                  <a16:creationId xmlns:a16="http://schemas.microsoft.com/office/drawing/2014/main" id="{3D223C7A-1192-46B2-A8CA-690AB0004B12}"/>
                </a:ext>
              </a:extLst>
            </p:cNvPr>
            <p:cNvSpPr/>
            <p:nvPr userDrawn="1"/>
          </p:nvSpPr>
          <p:spPr>
            <a:xfrm>
              <a:off x="5826000" y="0"/>
              <a:ext cx="540000"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866" noProof="0"/>
            </a:p>
          </p:txBody>
        </p:sp>
      </p:grpSp>
      <p:sp>
        <p:nvSpPr>
          <p:cNvPr id="48" name="Tijdelijke aanduiding voor verticale tekst 2">
            <a:extLst>
              <a:ext uri="{FF2B5EF4-FFF2-40B4-BE49-F238E27FC236}">
                <a16:creationId xmlns:a16="http://schemas.microsoft.com/office/drawing/2014/main" id="{AA81A0BB-4577-42E5-AB0A-8F767EEAD740}"/>
              </a:ext>
            </a:extLst>
          </p:cNvPr>
          <p:cNvSpPr>
            <a:spLocks noGrp="1"/>
          </p:cNvSpPr>
          <p:nvPr>
            <p:ph type="body" orient="vert" idx="16" hasCustomPrompt="1"/>
          </p:nvPr>
        </p:nvSpPr>
        <p:spPr>
          <a:xfrm>
            <a:off x="6365999" y="1459112"/>
            <a:ext cx="5286001" cy="4119774"/>
          </a:xfrm>
        </p:spPr>
        <p:txBody>
          <a:bodyPr vert="horz"/>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nl-NL" noProof="0" err="1"/>
              <a:t>Bullet</a:t>
            </a:r>
            <a:endParaRPr lang="nl-NL" noProof="0"/>
          </a:p>
          <a:p>
            <a:pPr lvl="1"/>
            <a:r>
              <a:rPr lang="nl-NL" noProof="0"/>
              <a:t>Sub-</a:t>
            </a:r>
            <a:r>
              <a:rPr lang="nl-NL" noProof="0" err="1"/>
              <a:t>bullet</a:t>
            </a:r>
            <a:r>
              <a:rPr lang="nl-NL" noProof="0"/>
              <a:t> #1</a:t>
            </a:r>
          </a:p>
          <a:p>
            <a:pPr lvl="2"/>
            <a:r>
              <a:rPr lang="nl-NL" noProof="0"/>
              <a:t>Sub-</a:t>
            </a:r>
            <a:r>
              <a:rPr lang="nl-NL" noProof="0" err="1"/>
              <a:t>bullet</a:t>
            </a:r>
            <a:r>
              <a:rPr lang="nl-NL" noProof="0"/>
              <a:t> #2</a:t>
            </a:r>
          </a:p>
          <a:p>
            <a:pPr lvl="3"/>
            <a:r>
              <a:rPr lang="nl-NL" noProof="0"/>
              <a:t>Leestekst</a:t>
            </a:r>
          </a:p>
          <a:p>
            <a:pPr lvl="4"/>
            <a:r>
              <a:rPr lang="nl-NL" noProof="0"/>
              <a:t>Tussenkop</a:t>
            </a:r>
          </a:p>
          <a:p>
            <a:pPr lvl="5"/>
            <a:r>
              <a:rPr lang="nl-NL" noProof="0"/>
              <a:t>Numerieke </a:t>
            </a:r>
            <a:r>
              <a:rPr lang="nl-NL" noProof="0" err="1"/>
              <a:t>bullet</a:t>
            </a:r>
            <a:endParaRPr lang="nl-NL" noProof="0"/>
          </a:p>
          <a:p>
            <a:pPr lvl="6"/>
            <a:r>
              <a:rPr lang="nl-NL" noProof="0"/>
              <a:t>Alfabetische </a:t>
            </a:r>
            <a:r>
              <a:rPr lang="nl-NL" noProof="0" err="1"/>
              <a:t>bullet</a:t>
            </a:r>
            <a:endParaRPr lang="nl-NL" noProof="0"/>
          </a:p>
          <a:p>
            <a:pPr lvl="7"/>
            <a:r>
              <a:rPr lang="nl-NL" noProof="0"/>
              <a:t>Fotobeschrijving</a:t>
            </a:r>
          </a:p>
          <a:p>
            <a:pPr lvl="8"/>
            <a:r>
              <a:rPr lang="nl-NL" noProof="0"/>
              <a:t>Quote tekst</a:t>
            </a:r>
          </a:p>
          <a:p>
            <a:pPr lvl="4"/>
            <a:endParaRPr lang="nl-NL"/>
          </a:p>
        </p:txBody>
      </p:sp>
      <p:grpSp>
        <p:nvGrpSpPr>
          <p:cNvPr id="263" name="Instructie">
            <a:extLst>
              <a:ext uri="{FF2B5EF4-FFF2-40B4-BE49-F238E27FC236}">
                <a16:creationId xmlns:a16="http://schemas.microsoft.com/office/drawing/2014/main" id="{EF3BB778-9E76-4D74-BBFE-D4204D347A1E}"/>
              </a:ext>
            </a:extLst>
          </p:cNvPr>
          <p:cNvGrpSpPr/>
          <p:nvPr userDrawn="1"/>
        </p:nvGrpSpPr>
        <p:grpSpPr>
          <a:xfrm>
            <a:off x="-3437546" y="1436"/>
            <a:ext cx="3201327" cy="6041867"/>
            <a:chOff x="-3437547" y="1434"/>
            <a:chExt cx="3201327" cy="6041867"/>
          </a:xfrm>
        </p:grpSpPr>
        <p:cxnSp>
          <p:nvCxnSpPr>
            <p:cNvPr id="264" name="Rechte verbindingslijn 263">
              <a:extLst>
                <a:ext uri="{FF2B5EF4-FFF2-40B4-BE49-F238E27FC236}">
                  <a16:creationId xmlns:a16="http://schemas.microsoft.com/office/drawing/2014/main" id="{392B897D-5F2F-43B8-8E23-E5B73EEDC552}"/>
                </a:ext>
              </a:extLst>
            </p:cNvPr>
            <p:cNvCxnSpPr>
              <a:cxnSpLocks/>
            </p:cNvCxnSpPr>
            <p:nvPr userDrawn="1"/>
          </p:nvCxnSpPr>
          <p:spPr>
            <a:xfrm>
              <a:off x="-3419346" y="6043301"/>
              <a:ext cx="3176013" cy="0"/>
            </a:xfrm>
            <a:prstGeom prst="line">
              <a:avLst/>
            </a:prstGeom>
            <a:noFill/>
            <a:ln w="3175" cap="flat" cmpd="sng" algn="ctr">
              <a:solidFill>
                <a:schemeClr val="bg1">
                  <a:lumMod val="50000"/>
                </a:schemeClr>
              </a:solidFill>
              <a:prstDash val="solid"/>
            </a:ln>
            <a:effectLst/>
          </p:spPr>
        </p:cxnSp>
        <p:sp>
          <p:nvSpPr>
            <p:cNvPr id="265" name="Ovaal 264">
              <a:extLst>
                <a:ext uri="{FF2B5EF4-FFF2-40B4-BE49-F238E27FC236}">
                  <a16:creationId xmlns:a16="http://schemas.microsoft.com/office/drawing/2014/main" id="{6F964235-6BF6-413A-A40F-F14B216997A0}"/>
                </a:ext>
              </a:extLst>
            </p:cNvPr>
            <p:cNvSpPr/>
            <p:nvPr userDrawn="1"/>
          </p:nvSpPr>
          <p:spPr>
            <a:xfrm>
              <a:off x="-3425006" y="4548392"/>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126"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6</a:t>
              </a:r>
            </a:p>
          </p:txBody>
        </p:sp>
        <p:sp>
          <p:nvSpPr>
            <p:cNvPr id="266" name="Rechthoek 265">
              <a:extLst>
                <a:ext uri="{FF2B5EF4-FFF2-40B4-BE49-F238E27FC236}">
                  <a16:creationId xmlns:a16="http://schemas.microsoft.com/office/drawing/2014/main" id="{256F877A-BCE1-4137-B066-4C58B5FA4F6A}"/>
                </a:ext>
              </a:extLst>
            </p:cNvPr>
            <p:cNvSpPr/>
            <p:nvPr userDrawn="1"/>
          </p:nvSpPr>
          <p:spPr>
            <a:xfrm>
              <a:off x="-3059324" y="4548391"/>
              <a:ext cx="2823104" cy="255963"/>
            </a:xfrm>
            <a:prstGeom prst="rect">
              <a:avLst/>
            </a:prstGeom>
            <a:noFill/>
            <a:ln w="25400" cap="flat" cmpd="sng" algn="ctr">
              <a:noFill/>
              <a:prstDash val="solid"/>
            </a:ln>
            <a:effectLst/>
          </p:spPr>
          <p:txBody>
            <a:bodyPr lIns="0" tIns="0" rIns="0" bIns="0" rtlCol="0" anchor="ctr"/>
            <a:lstStyle/>
            <a:p>
              <a:pPr marL="265033" marR="0" lvl="5" indent="-265033" algn="l" defTabSz="914126" rtl="0" eaLnBrk="1" fontAlgn="auto" latinLnBrk="0" hangingPunct="1">
                <a:lnSpc>
                  <a:spcPct val="100000"/>
                </a:lnSpc>
                <a:spcBef>
                  <a:spcPts val="300"/>
                </a:spcBef>
                <a:spcAft>
                  <a:spcPts val="300"/>
                </a:spcAft>
                <a:buClr>
                  <a:schemeClr val="tx1"/>
                </a:buClr>
                <a:buSzPct val="85000"/>
                <a:buFont typeface="+mj-lt"/>
                <a:buAutoNum type="arabicPeriod"/>
                <a:tabLst/>
                <a:defRPr/>
              </a:pPr>
              <a:r>
                <a:rPr lang="nl-NL" sz="1500" kern="1200" noProof="0">
                  <a:solidFill>
                    <a:schemeClr val="tx1"/>
                  </a:solidFill>
                  <a:latin typeface="+mn-lt"/>
                  <a:ea typeface="+mn-ea"/>
                  <a:cs typeface="+mn-cs"/>
                </a:rPr>
                <a:t>Numerieke </a:t>
              </a:r>
              <a:r>
                <a:rPr lang="nl-NL" sz="1500" kern="1200" noProof="0" err="1">
                  <a:solidFill>
                    <a:schemeClr val="tx1"/>
                  </a:solidFill>
                  <a:latin typeface="+mn-lt"/>
                  <a:ea typeface="+mn-ea"/>
                  <a:cs typeface="+mn-cs"/>
                </a:rPr>
                <a:t>bullet</a:t>
              </a:r>
              <a:r>
                <a:rPr lang="nl-NL" sz="1500" kern="1200" noProof="0">
                  <a:solidFill>
                    <a:schemeClr val="tx1"/>
                  </a:solidFill>
                  <a:latin typeface="+mn-lt"/>
                  <a:ea typeface="+mn-ea"/>
                  <a:cs typeface="+mn-cs"/>
                </a:rPr>
                <a:t> (15pt)</a:t>
              </a:r>
            </a:p>
          </p:txBody>
        </p:sp>
        <p:sp>
          <p:nvSpPr>
            <p:cNvPr id="267" name="Ovaal 266">
              <a:extLst>
                <a:ext uri="{FF2B5EF4-FFF2-40B4-BE49-F238E27FC236}">
                  <a16:creationId xmlns:a16="http://schemas.microsoft.com/office/drawing/2014/main" id="{4A0DC972-00D8-4463-A335-765DB247BF89}"/>
                </a:ext>
              </a:extLst>
            </p:cNvPr>
            <p:cNvSpPr/>
            <p:nvPr userDrawn="1"/>
          </p:nvSpPr>
          <p:spPr>
            <a:xfrm>
              <a:off x="-3425006" y="4922568"/>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126"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7</a:t>
              </a:r>
            </a:p>
          </p:txBody>
        </p:sp>
        <p:sp>
          <p:nvSpPr>
            <p:cNvPr id="268" name="Rechthoek 267">
              <a:extLst>
                <a:ext uri="{FF2B5EF4-FFF2-40B4-BE49-F238E27FC236}">
                  <a16:creationId xmlns:a16="http://schemas.microsoft.com/office/drawing/2014/main" id="{1C6646F3-2D5C-4CA8-A474-27344C6417B9}"/>
                </a:ext>
              </a:extLst>
            </p:cNvPr>
            <p:cNvSpPr/>
            <p:nvPr userDrawn="1"/>
          </p:nvSpPr>
          <p:spPr>
            <a:xfrm>
              <a:off x="-3059324" y="4922567"/>
              <a:ext cx="2823104" cy="255963"/>
            </a:xfrm>
            <a:prstGeom prst="rect">
              <a:avLst/>
            </a:prstGeom>
            <a:noFill/>
            <a:ln w="25400" cap="flat" cmpd="sng" algn="ctr">
              <a:noFill/>
              <a:prstDash val="solid"/>
            </a:ln>
            <a:effectLst/>
          </p:spPr>
          <p:txBody>
            <a:bodyPr lIns="0" tIns="0" rIns="0" bIns="0" rtlCol="0" anchor="ctr"/>
            <a:lstStyle/>
            <a:p>
              <a:pPr marL="265033" marR="0" lvl="6" indent="-265033" algn="l" defTabSz="914126" rtl="0" eaLnBrk="1" fontAlgn="auto" latinLnBrk="0" hangingPunct="1">
                <a:lnSpc>
                  <a:spcPct val="100000"/>
                </a:lnSpc>
                <a:spcBef>
                  <a:spcPts val="300"/>
                </a:spcBef>
                <a:spcAft>
                  <a:spcPts val="300"/>
                </a:spcAft>
                <a:buClr>
                  <a:schemeClr val="tx1"/>
                </a:buClr>
                <a:buSzPct val="85000"/>
                <a:buFont typeface="+mj-lt"/>
                <a:buAutoNum type="alphaLcPeriod"/>
                <a:tabLst/>
                <a:defRPr/>
              </a:pPr>
              <a:r>
                <a:rPr lang="nl-NL" sz="1500" kern="1200" noProof="0">
                  <a:solidFill>
                    <a:schemeClr val="tx1"/>
                  </a:solidFill>
                  <a:latin typeface="+mn-lt"/>
                  <a:ea typeface="+mn-ea"/>
                  <a:cs typeface="+mn-cs"/>
                </a:rPr>
                <a:t>Alfabetische </a:t>
              </a:r>
              <a:r>
                <a:rPr lang="nl-NL" sz="1500" kern="1200" noProof="0" err="1">
                  <a:solidFill>
                    <a:schemeClr val="tx1"/>
                  </a:solidFill>
                  <a:latin typeface="+mn-lt"/>
                  <a:ea typeface="+mn-ea"/>
                  <a:cs typeface="+mn-cs"/>
                </a:rPr>
                <a:t>bullet</a:t>
              </a:r>
              <a:r>
                <a:rPr lang="nl-NL" sz="1500" kern="1200" noProof="0">
                  <a:solidFill>
                    <a:schemeClr val="tx1"/>
                  </a:solidFill>
                  <a:latin typeface="+mn-lt"/>
                  <a:ea typeface="+mn-ea"/>
                  <a:cs typeface="+mn-cs"/>
                </a:rPr>
                <a:t> (15pt)</a:t>
              </a:r>
            </a:p>
          </p:txBody>
        </p:sp>
        <p:sp>
          <p:nvSpPr>
            <p:cNvPr id="269" name="Ovaal 268">
              <a:extLst>
                <a:ext uri="{FF2B5EF4-FFF2-40B4-BE49-F238E27FC236}">
                  <a16:creationId xmlns:a16="http://schemas.microsoft.com/office/drawing/2014/main" id="{EB04172F-A4FD-4F2C-99F9-976CB129EFD1}"/>
                </a:ext>
              </a:extLst>
            </p:cNvPr>
            <p:cNvSpPr/>
            <p:nvPr userDrawn="1"/>
          </p:nvSpPr>
          <p:spPr>
            <a:xfrm>
              <a:off x="-3425006" y="5295213"/>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126"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8</a:t>
              </a:r>
            </a:p>
          </p:txBody>
        </p:sp>
        <p:sp>
          <p:nvSpPr>
            <p:cNvPr id="270" name="Rechthoek 269">
              <a:extLst>
                <a:ext uri="{FF2B5EF4-FFF2-40B4-BE49-F238E27FC236}">
                  <a16:creationId xmlns:a16="http://schemas.microsoft.com/office/drawing/2014/main" id="{9731FC4C-9150-4ADC-B5A7-CF014FB8EC39}"/>
                </a:ext>
              </a:extLst>
            </p:cNvPr>
            <p:cNvSpPr/>
            <p:nvPr userDrawn="1"/>
          </p:nvSpPr>
          <p:spPr>
            <a:xfrm>
              <a:off x="-3059324" y="5295212"/>
              <a:ext cx="2823104" cy="255963"/>
            </a:xfrm>
            <a:prstGeom prst="rect">
              <a:avLst/>
            </a:prstGeom>
            <a:noFill/>
            <a:ln w="25400" cap="flat" cmpd="sng" algn="ctr">
              <a:noFill/>
              <a:prstDash val="solid"/>
            </a:ln>
            <a:effectLst/>
          </p:spPr>
          <p:txBody>
            <a:bodyPr lIns="0" tIns="0" rIns="0" bIns="0" rtlCol="0" anchor="ctr"/>
            <a:lstStyle/>
            <a:p>
              <a:pPr marL="0" marR="0" lvl="7" indent="0" algn="l" defTabSz="914126" rtl="0" eaLnBrk="1" fontAlgn="auto" latinLnBrk="0" hangingPunct="1">
                <a:lnSpc>
                  <a:spcPct val="100000"/>
                </a:lnSpc>
                <a:spcBef>
                  <a:spcPts val="300"/>
                </a:spcBef>
                <a:spcAft>
                  <a:spcPts val="300"/>
                </a:spcAft>
                <a:buClr>
                  <a:schemeClr val="accent3"/>
                </a:buClr>
                <a:buSzTx/>
                <a:buFont typeface="Arial" panose="020B0604020202020204" pitchFamily="34" charset="0"/>
                <a:buNone/>
                <a:tabLst/>
                <a:defRPr/>
              </a:pPr>
              <a:r>
                <a:rPr lang="nl-NL" sz="1000" i="1" kern="1200" noProof="0">
                  <a:solidFill>
                    <a:schemeClr val="tx1"/>
                  </a:solidFill>
                  <a:latin typeface="+mn-lt"/>
                  <a:ea typeface="+mn-ea"/>
                  <a:cs typeface="+mn-cs"/>
                </a:rPr>
                <a:t>Fotobeschrijving (10pt)</a:t>
              </a:r>
            </a:p>
          </p:txBody>
        </p:sp>
        <p:sp>
          <p:nvSpPr>
            <p:cNvPr id="271" name="Ovaal 270">
              <a:extLst>
                <a:ext uri="{FF2B5EF4-FFF2-40B4-BE49-F238E27FC236}">
                  <a16:creationId xmlns:a16="http://schemas.microsoft.com/office/drawing/2014/main" id="{F6C474F7-AF0A-43C6-8C27-3785E9F01B1D}"/>
                </a:ext>
              </a:extLst>
            </p:cNvPr>
            <p:cNvSpPr/>
            <p:nvPr userDrawn="1"/>
          </p:nvSpPr>
          <p:spPr>
            <a:xfrm>
              <a:off x="-3425006" y="5668478"/>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126"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9</a:t>
              </a:r>
            </a:p>
          </p:txBody>
        </p:sp>
        <p:sp>
          <p:nvSpPr>
            <p:cNvPr id="272" name="Rechthoek 271">
              <a:extLst>
                <a:ext uri="{FF2B5EF4-FFF2-40B4-BE49-F238E27FC236}">
                  <a16:creationId xmlns:a16="http://schemas.microsoft.com/office/drawing/2014/main" id="{C3D60B33-2931-42FD-8166-B8E1C453FE32}"/>
                </a:ext>
              </a:extLst>
            </p:cNvPr>
            <p:cNvSpPr/>
            <p:nvPr userDrawn="1"/>
          </p:nvSpPr>
          <p:spPr>
            <a:xfrm>
              <a:off x="-3059324" y="5668477"/>
              <a:ext cx="2823104" cy="255963"/>
            </a:xfrm>
            <a:prstGeom prst="rect">
              <a:avLst/>
            </a:prstGeom>
            <a:noFill/>
            <a:ln w="25400" cap="flat" cmpd="sng" algn="ctr">
              <a:noFill/>
              <a:prstDash val="solid"/>
            </a:ln>
            <a:effectLst/>
          </p:spPr>
          <p:txBody>
            <a:bodyPr lIns="0" tIns="0" rIns="0" bIns="0" rtlCol="0" anchor="ctr"/>
            <a:lstStyle/>
            <a:p>
              <a:pPr marL="0" marR="0" lvl="8" indent="0" algn="l" defTabSz="914126" rtl="0" eaLnBrk="1" fontAlgn="auto" latinLnBrk="0" hangingPunct="1">
                <a:lnSpc>
                  <a:spcPct val="100000"/>
                </a:lnSpc>
                <a:spcBef>
                  <a:spcPts val="600"/>
                </a:spcBef>
                <a:spcAft>
                  <a:spcPts val="300"/>
                </a:spcAft>
                <a:buClrTx/>
                <a:buSzTx/>
                <a:buFont typeface="Arial" panose="020B0604020202020204" pitchFamily="34" charset="0"/>
                <a:buNone/>
                <a:tabLst/>
                <a:defRPr/>
              </a:pPr>
              <a:r>
                <a:rPr lang="nl-NL" sz="1999" i="1" kern="1200" noProof="0">
                  <a:solidFill>
                    <a:schemeClr val="tx1"/>
                  </a:solidFill>
                  <a:latin typeface="+mn-lt"/>
                  <a:ea typeface="+mn-ea"/>
                  <a:cs typeface="+mn-cs"/>
                </a:rPr>
                <a:t>Quote tekst (20pt)</a:t>
              </a:r>
            </a:p>
          </p:txBody>
        </p:sp>
        <p:sp>
          <p:nvSpPr>
            <p:cNvPr id="273" name="Rechthoek 272">
              <a:extLst>
                <a:ext uri="{FF2B5EF4-FFF2-40B4-BE49-F238E27FC236}">
                  <a16:creationId xmlns:a16="http://schemas.microsoft.com/office/drawing/2014/main" id="{6FC200D5-4097-497F-B1F9-91EC66ABD698}"/>
                </a:ext>
              </a:extLst>
            </p:cNvPr>
            <p:cNvSpPr/>
            <p:nvPr userDrawn="1"/>
          </p:nvSpPr>
          <p:spPr>
            <a:xfrm>
              <a:off x="-3419345" y="1434"/>
              <a:ext cx="3176012" cy="191611"/>
            </a:xfrm>
            <a:prstGeom prst="rect">
              <a:avLst/>
            </a:prstGeom>
            <a:noFill/>
            <a:ln w="25400" cap="flat" cmpd="sng" algn="ctr">
              <a:noFill/>
              <a:prstDash val="solid"/>
            </a:ln>
            <a:effectLst/>
          </p:spPr>
          <p:txBody>
            <a:bodyPr lIns="0" tIns="0" rIns="0" bIns="0" rtlCol="0" anchor="ctr"/>
            <a:lstStyle/>
            <a:p>
              <a:pPr marL="0" marR="0" lvl="0" indent="0" defTabSz="914126" eaLnBrk="1" fontAlgn="auto" latinLnBrk="0" hangingPunct="1">
                <a:lnSpc>
                  <a:spcPct val="80000"/>
                </a:lnSpc>
                <a:spcBef>
                  <a:spcPts val="0"/>
                </a:spcBef>
                <a:spcAft>
                  <a:spcPts val="0"/>
                </a:spcAft>
                <a:buClrTx/>
                <a:buSzTx/>
                <a:buFontTx/>
                <a:buNone/>
                <a:tabLst/>
                <a:defRPr/>
              </a:pPr>
              <a:r>
                <a:rPr kumimoji="0" lang="nl-NL" sz="1400" b="1" i="0" u="none" strike="noStrike" kern="0" cap="all" spc="0" normalizeH="0" baseline="0" noProof="0">
                  <a:ln>
                    <a:noFill/>
                  </a:ln>
                  <a:solidFill>
                    <a:schemeClr val="bg1">
                      <a:lumMod val="50000"/>
                    </a:schemeClr>
                  </a:solidFill>
                  <a:effectLst/>
                  <a:uLnTx/>
                  <a:uFillTx/>
                  <a:latin typeface="+mj-lt"/>
                  <a:cs typeface="Segoe UI Light" panose="020B0502040204020203" pitchFamily="34" charset="0"/>
                </a:rPr>
                <a:t>TEKST</a:t>
              </a:r>
              <a:r>
                <a:rPr kumimoji="0" lang="nl-NL" sz="1400" b="1" i="0" u="none" strike="noStrike" kern="0" cap="all" spc="0" normalizeH="0" noProof="0">
                  <a:ln>
                    <a:noFill/>
                  </a:ln>
                  <a:solidFill>
                    <a:schemeClr val="bg1">
                      <a:lumMod val="50000"/>
                    </a:schemeClr>
                  </a:solidFill>
                  <a:effectLst/>
                  <a:uLnTx/>
                  <a:uFillTx/>
                  <a:latin typeface="+mj-lt"/>
                  <a:cs typeface="Segoe UI Light" panose="020B0502040204020203" pitchFamily="34" charset="0"/>
                </a:rPr>
                <a:t> NIVEAUS kiezen</a:t>
              </a:r>
              <a:endParaRPr kumimoji="0" lang="nl-NL" sz="1400" b="1" i="0" u="none" strike="noStrike" kern="0" cap="all" spc="0" normalizeH="0" baseline="0" noProof="0">
                <a:ln>
                  <a:noFill/>
                </a:ln>
                <a:solidFill>
                  <a:schemeClr val="bg1">
                    <a:lumMod val="50000"/>
                  </a:schemeClr>
                </a:solidFill>
                <a:effectLst/>
                <a:uLnTx/>
                <a:uFillTx/>
                <a:latin typeface="+mj-lt"/>
                <a:cs typeface="Segoe UI Light" panose="020B0502040204020203" pitchFamily="34" charset="0"/>
              </a:endParaRPr>
            </a:p>
          </p:txBody>
        </p:sp>
        <p:sp>
          <p:nvSpPr>
            <p:cNvPr id="274" name="Ovaal 273">
              <a:extLst>
                <a:ext uri="{FF2B5EF4-FFF2-40B4-BE49-F238E27FC236}">
                  <a16:creationId xmlns:a16="http://schemas.microsoft.com/office/drawing/2014/main" id="{A27AE375-3903-47DC-B136-BA70E5096E59}"/>
                </a:ext>
              </a:extLst>
            </p:cNvPr>
            <p:cNvSpPr/>
            <p:nvPr userDrawn="1"/>
          </p:nvSpPr>
          <p:spPr>
            <a:xfrm>
              <a:off x="-3425006" y="2678716"/>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126"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1</a:t>
              </a:r>
            </a:p>
          </p:txBody>
        </p:sp>
        <p:cxnSp>
          <p:nvCxnSpPr>
            <p:cNvPr id="275" name="Rechte verbindingslijn 274">
              <a:extLst>
                <a:ext uri="{FF2B5EF4-FFF2-40B4-BE49-F238E27FC236}">
                  <a16:creationId xmlns:a16="http://schemas.microsoft.com/office/drawing/2014/main" id="{8E45F979-7172-4C5F-91B1-BBD6FA77F8B0}"/>
                </a:ext>
              </a:extLst>
            </p:cNvPr>
            <p:cNvCxnSpPr>
              <a:cxnSpLocks/>
            </p:cNvCxnSpPr>
            <p:nvPr userDrawn="1"/>
          </p:nvCxnSpPr>
          <p:spPr>
            <a:xfrm>
              <a:off x="-3419346" y="243069"/>
              <a:ext cx="3176013" cy="0"/>
            </a:xfrm>
            <a:prstGeom prst="line">
              <a:avLst/>
            </a:prstGeom>
            <a:noFill/>
            <a:ln w="3175" cap="flat" cmpd="sng" algn="ctr">
              <a:solidFill>
                <a:schemeClr val="bg1">
                  <a:lumMod val="50000"/>
                </a:schemeClr>
              </a:solidFill>
              <a:prstDash val="solid"/>
            </a:ln>
            <a:effectLst/>
          </p:spPr>
        </p:cxnSp>
        <p:grpSp>
          <p:nvGrpSpPr>
            <p:cNvPr id="276" name="Groep 275">
              <a:extLst>
                <a:ext uri="{FF2B5EF4-FFF2-40B4-BE49-F238E27FC236}">
                  <a16:creationId xmlns:a16="http://schemas.microsoft.com/office/drawing/2014/main" id="{BD256BF7-9FE6-4995-AAA9-0F3757A44E27}"/>
                </a:ext>
              </a:extLst>
            </p:cNvPr>
            <p:cNvGrpSpPr/>
            <p:nvPr userDrawn="1"/>
          </p:nvGrpSpPr>
          <p:grpSpPr>
            <a:xfrm>
              <a:off x="-3437547" y="1295337"/>
              <a:ext cx="2933825" cy="558875"/>
              <a:chOff x="-3419346" y="368233"/>
              <a:chExt cx="3904920" cy="743862"/>
            </a:xfrm>
          </p:grpSpPr>
          <p:sp>
            <p:nvSpPr>
              <p:cNvPr id="293" name="Rechthoek 292">
                <a:extLst>
                  <a:ext uri="{FF2B5EF4-FFF2-40B4-BE49-F238E27FC236}">
                    <a16:creationId xmlns:a16="http://schemas.microsoft.com/office/drawing/2014/main" id="{4DDFA3F8-52D7-46E4-BB6E-4E69DDA368C6}"/>
                  </a:ext>
                </a:extLst>
              </p:cNvPr>
              <p:cNvSpPr/>
              <p:nvPr userDrawn="1"/>
            </p:nvSpPr>
            <p:spPr>
              <a:xfrm>
                <a:off x="-3294549" y="368233"/>
                <a:ext cx="432805" cy="244981"/>
              </a:xfrm>
              <a:prstGeom prst="rect">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r>
                  <a:rPr lang="nl-NL" sz="800" b="0" noProof="0">
                    <a:solidFill>
                      <a:srgbClr val="C00000"/>
                    </a:solidFill>
                    <a:latin typeface="Arial" panose="020B0604020202020204" pitchFamily="34" charset="0"/>
                    <a:cs typeface="Arial" panose="020B0604020202020204" pitchFamily="34" charset="0"/>
                  </a:rPr>
                  <a:t>Start</a:t>
                </a:r>
              </a:p>
            </p:txBody>
          </p:sp>
          <p:cxnSp>
            <p:nvCxnSpPr>
              <p:cNvPr id="294" name="Rechte verbindingslijn 293">
                <a:extLst>
                  <a:ext uri="{FF2B5EF4-FFF2-40B4-BE49-F238E27FC236}">
                    <a16:creationId xmlns:a16="http://schemas.microsoft.com/office/drawing/2014/main" id="{1EC53019-59A8-4F13-AB7F-9B51FAB120C8}"/>
                  </a:ext>
                </a:extLst>
              </p:cNvPr>
              <p:cNvCxnSpPr>
                <a:cxnSpLocks/>
              </p:cNvCxnSpPr>
              <p:nvPr userDrawn="1"/>
            </p:nvCxnSpPr>
            <p:spPr>
              <a:xfrm>
                <a:off x="-2861744" y="613214"/>
                <a:ext cx="137087" cy="0"/>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5" name="Rechte verbindingslijn 294">
                <a:extLst>
                  <a:ext uri="{FF2B5EF4-FFF2-40B4-BE49-F238E27FC236}">
                    <a16:creationId xmlns:a16="http://schemas.microsoft.com/office/drawing/2014/main" id="{EF866EC5-8C43-4641-8C07-121783C98E79}"/>
                  </a:ext>
                </a:extLst>
              </p:cNvPr>
              <p:cNvCxnSpPr>
                <a:cxnSpLocks/>
              </p:cNvCxnSpPr>
              <p:nvPr userDrawn="1"/>
            </p:nvCxnSpPr>
            <p:spPr>
              <a:xfrm>
                <a:off x="-3419346" y="613214"/>
                <a:ext cx="136215" cy="0"/>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96" name="Rechthoek 295">
                <a:extLst>
                  <a:ext uri="{FF2B5EF4-FFF2-40B4-BE49-F238E27FC236}">
                    <a16:creationId xmlns:a16="http://schemas.microsoft.com/office/drawing/2014/main" id="{C81D7799-2C86-43C7-AF86-9D024562EA41}"/>
                  </a:ext>
                </a:extLst>
              </p:cNvPr>
              <p:cNvSpPr/>
              <p:nvPr userDrawn="1"/>
            </p:nvSpPr>
            <p:spPr>
              <a:xfrm>
                <a:off x="-3289012" y="589683"/>
                <a:ext cx="422160" cy="640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grpSp>
            <p:nvGrpSpPr>
              <p:cNvPr id="297" name="Groep 296">
                <a:extLst>
                  <a:ext uri="{FF2B5EF4-FFF2-40B4-BE49-F238E27FC236}">
                    <a16:creationId xmlns:a16="http://schemas.microsoft.com/office/drawing/2014/main" id="{BF041B03-8905-4E3B-9920-215572BFD70A}"/>
                  </a:ext>
                </a:extLst>
              </p:cNvPr>
              <p:cNvGrpSpPr/>
              <p:nvPr userDrawn="1"/>
            </p:nvGrpSpPr>
            <p:grpSpPr>
              <a:xfrm>
                <a:off x="-3002834" y="720303"/>
                <a:ext cx="182598" cy="143759"/>
                <a:chOff x="-3310843" y="700986"/>
                <a:chExt cx="182598" cy="143759"/>
              </a:xfrm>
            </p:grpSpPr>
            <p:grpSp>
              <p:nvGrpSpPr>
                <p:cNvPr id="336" name="Groep 335">
                  <a:extLst>
                    <a:ext uri="{FF2B5EF4-FFF2-40B4-BE49-F238E27FC236}">
                      <a16:creationId xmlns:a16="http://schemas.microsoft.com/office/drawing/2014/main" id="{52B9466E-5AEE-499C-9FD9-4BAE0A59774B}"/>
                    </a:ext>
                  </a:extLst>
                </p:cNvPr>
                <p:cNvGrpSpPr/>
                <p:nvPr userDrawn="1"/>
              </p:nvGrpSpPr>
              <p:grpSpPr>
                <a:xfrm>
                  <a:off x="-3310843" y="700986"/>
                  <a:ext cx="182598" cy="143759"/>
                  <a:chOff x="-3310843" y="700986"/>
                  <a:chExt cx="182598" cy="143759"/>
                </a:xfrm>
              </p:grpSpPr>
              <p:cxnSp>
                <p:nvCxnSpPr>
                  <p:cNvPr id="340" name="Rechte verbindingslijn 339">
                    <a:extLst>
                      <a:ext uri="{FF2B5EF4-FFF2-40B4-BE49-F238E27FC236}">
                        <a16:creationId xmlns:a16="http://schemas.microsoft.com/office/drawing/2014/main" id="{E44E01CD-A705-4072-BDA8-CCE21D79F6B9}"/>
                      </a:ext>
                    </a:extLst>
                  </p:cNvPr>
                  <p:cNvCxnSpPr/>
                  <p:nvPr userDrawn="1"/>
                </p:nvCxnSpPr>
                <p:spPr>
                  <a:xfrm>
                    <a:off x="-3310843" y="700986"/>
                    <a:ext cx="182598" cy="0"/>
                  </a:xfrm>
                  <a:prstGeom prst="line">
                    <a:avLst/>
                  </a:prstGeom>
                  <a:noFill/>
                  <a:ln w="9525" cap="flat" cmpd="sng" algn="ctr">
                    <a:solidFill>
                      <a:srgbClr val="292929"/>
                    </a:solidFill>
                    <a:prstDash val="solid"/>
                  </a:ln>
                  <a:effectLst/>
                </p:spPr>
              </p:cxnSp>
              <p:cxnSp>
                <p:nvCxnSpPr>
                  <p:cNvPr id="341" name="Rechte verbindingslijn 340">
                    <a:extLst>
                      <a:ext uri="{FF2B5EF4-FFF2-40B4-BE49-F238E27FC236}">
                        <a16:creationId xmlns:a16="http://schemas.microsoft.com/office/drawing/2014/main" id="{F9535731-2CA7-48B0-8E69-7524CEB0CBD0}"/>
                      </a:ext>
                    </a:extLst>
                  </p:cNvPr>
                  <p:cNvCxnSpPr/>
                  <p:nvPr userDrawn="1"/>
                </p:nvCxnSpPr>
                <p:spPr>
                  <a:xfrm>
                    <a:off x="-3310843" y="844745"/>
                    <a:ext cx="182598" cy="0"/>
                  </a:xfrm>
                  <a:prstGeom prst="line">
                    <a:avLst/>
                  </a:prstGeom>
                  <a:noFill/>
                  <a:ln w="9525" cap="flat" cmpd="sng" algn="ctr">
                    <a:solidFill>
                      <a:srgbClr val="292929"/>
                    </a:solidFill>
                    <a:prstDash val="solid"/>
                  </a:ln>
                  <a:effectLst/>
                </p:spPr>
              </p:cxnSp>
              <p:cxnSp>
                <p:nvCxnSpPr>
                  <p:cNvPr id="342" name="Rechte verbindingslijn 341">
                    <a:extLst>
                      <a:ext uri="{FF2B5EF4-FFF2-40B4-BE49-F238E27FC236}">
                        <a16:creationId xmlns:a16="http://schemas.microsoft.com/office/drawing/2014/main" id="{13763057-EDA6-45C5-844C-32B5A15D6AE8}"/>
                      </a:ext>
                    </a:extLst>
                  </p:cNvPr>
                  <p:cNvCxnSpPr/>
                  <p:nvPr userDrawn="1"/>
                </p:nvCxnSpPr>
                <p:spPr>
                  <a:xfrm>
                    <a:off x="-3213196" y="808806"/>
                    <a:ext cx="82203" cy="0"/>
                  </a:xfrm>
                  <a:prstGeom prst="line">
                    <a:avLst/>
                  </a:prstGeom>
                  <a:noFill/>
                  <a:ln w="9525" cap="flat" cmpd="sng" algn="ctr">
                    <a:solidFill>
                      <a:srgbClr val="292929"/>
                    </a:solidFill>
                    <a:prstDash val="solid"/>
                  </a:ln>
                  <a:effectLst/>
                </p:spPr>
              </p:cxnSp>
              <p:cxnSp>
                <p:nvCxnSpPr>
                  <p:cNvPr id="343" name="Rechte verbindingslijn 342">
                    <a:extLst>
                      <a:ext uri="{FF2B5EF4-FFF2-40B4-BE49-F238E27FC236}">
                        <a16:creationId xmlns:a16="http://schemas.microsoft.com/office/drawing/2014/main" id="{25B65B46-60F7-40BF-9102-5EB5694B7CF8}"/>
                      </a:ext>
                    </a:extLst>
                  </p:cNvPr>
                  <p:cNvCxnSpPr/>
                  <p:nvPr userDrawn="1"/>
                </p:nvCxnSpPr>
                <p:spPr>
                  <a:xfrm>
                    <a:off x="-3213196" y="772866"/>
                    <a:ext cx="82203" cy="0"/>
                  </a:xfrm>
                  <a:prstGeom prst="line">
                    <a:avLst/>
                  </a:prstGeom>
                  <a:noFill/>
                  <a:ln w="9525" cap="flat" cmpd="sng" algn="ctr">
                    <a:solidFill>
                      <a:srgbClr val="292929"/>
                    </a:solidFill>
                    <a:prstDash val="solid"/>
                  </a:ln>
                  <a:effectLst/>
                </p:spPr>
              </p:cxnSp>
              <p:cxnSp>
                <p:nvCxnSpPr>
                  <p:cNvPr id="344" name="Rechte verbindingslijn 343">
                    <a:extLst>
                      <a:ext uri="{FF2B5EF4-FFF2-40B4-BE49-F238E27FC236}">
                        <a16:creationId xmlns:a16="http://schemas.microsoft.com/office/drawing/2014/main" id="{E076DBE8-051B-467A-A3DD-194DFDBF8FD2}"/>
                      </a:ext>
                    </a:extLst>
                  </p:cNvPr>
                  <p:cNvCxnSpPr/>
                  <p:nvPr userDrawn="1"/>
                </p:nvCxnSpPr>
                <p:spPr>
                  <a:xfrm>
                    <a:off x="-3213196" y="736926"/>
                    <a:ext cx="82203" cy="0"/>
                  </a:xfrm>
                  <a:prstGeom prst="line">
                    <a:avLst/>
                  </a:prstGeom>
                  <a:noFill/>
                  <a:ln w="9525" cap="flat" cmpd="sng" algn="ctr">
                    <a:solidFill>
                      <a:srgbClr val="292929"/>
                    </a:solidFill>
                    <a:prstDash val="solid"/>
                  </a:ln>
                  <a:effectLst/>
                </p:spPr>
              </p:cxnSp>
            </p:grpSp>
            <p:grpSp>
              <p:nvGrpSpPr>
                <p:cNvPr id="337" name="Groep 336">
                  <a:extLst>
                    <a:ext uri="{FF2B5EF4-FFF2-40B4-BE49-F238E27FC236}">
                      <a16:creationId xmlns:a16="http://schemas.microsoft.com/office/drawing/2014/main" id="{F574182C-74B0-4356-8719-8D6143061DDA}"/>
                    </a:ext>
                  </a:extLst>
                </p:cNvPr>
                <p:cNvGrpSpPr/>
                <p:nvPr userDrawn="1"/>
              </p:nvGrpSpPr>
              <p:grpSpPr>
                <a:xfrm flipH="1">
                  <a:off x="-3310774" y="735854"/>
                  <a:ext cx="88801" cy="72568"/>
                  <a:chOff x="-2091059" y="1395403"/>
                  <a:chExt cx="157316" cy="128558"/>
                </a:xfrm>
              </p:grpSpPr>
              <p:sp>
                <p:nvSpPr>
                  <p:cNvPr id="338" name="Rechthoek 337">
                    <a:extLst>
                      <a:ext uri="{FF2B5EF4-FFF2-40B4-BE49-F238E27FC236}">
                        <a16:creationId xmlns:a16="http://schemas.microsoft.com/office/drawing/2014/main" id="{11383763-CAC0-48EF-835D-EDAA1AFA57C1}"/>
                      </a:ext>
                    </a:extLst>
                  </p:cNvPr>
                  <p:cNvSpPr/>
                  <p:nvPr userDrawn="1"/>
                </p:nvSpPr>
                <p:spPr>
                  <a:xfrm>
                    <a:off x="-2051585" y="1436824"/>
                    <a:ext cx="117842" cy="45718"/>
                  </a:xfrm>
                  <a:prstGeom prst="rect">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sp>
                <p:nvSpPr>
                  <p:cNvPr id="339" name="Pijl: punthaak 338">
                    <a:extLst>
                      <a:ext uri="{FF2B5EF4-FFF2-40B4-BE49-F238E27FC236}">
                        <a16:creationId xmlns:a16="http://schemas.microsoft.com/office/drawing/2014/main" id="{BD078BBF-6495-48ED-A9C1-9DEE0DA955DD}"/>
                      </a:ext>
                    </a:extLst>
                  </p:cNvPr>
                  <p:cNvSpPr/>
                  <p:nvPr userDrawn="1"/>
                </p:nvSpPr>
                <p:spPr>
                  <a:xfrm flipH="1">
                    <a:off x="-2091059" y="1395403"/>
                    <a:ext cx="128558" cy="128558"/>
                  </a:xfrm>
                  <a:prstGeom prst="chevron">
                    <a:avLst>
                      <a:gd name="adj" fmla="val 47962"/>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grpSp>
          </p:grpSp>
          <p:grpSp>
            <p:nvGrpSpPr>
              <p:cNvPr id="298" name="Groep 297">
                <a:extLst>
                  <a:ext uri="{FF2B5EF4-FFF2-40B4-BE49-F238E27FC236}">
                    <a16:creationId xmlns:a16="http://schemas.microsoft.com/office/drawing/2014/main" id="{E64F86A5-23CC-4132-947F-7BB8C182FA28}"/>
                  </a:ext>
                </a:extLst>
              </p:cNvPr>
              <p:cNvGrpSpPr/>
              <p:nvPr userDrawn="1"/>
            </p:nvGrpSpPr>
            <p:grpSpPr>
              <a:xfrm>
                <a:off x="-3326107" y="720303"/>
                <a:ext cx="182598" cy="143759"/>
                <a:chOff x="-3634116" y="700986"/>
                <a:chExt cx="182598" cy="143759"/>
              </a:xfrm>
            </p:grpSpPr>
            <p:grpSp>
              <p:nvGrpSpPr>
                <p:cNvPr id="327" name="Groep 326">
                  <a:extLst>
                    <a:ext uri="{FF2B5EF4-FFF2-40B4-BE49-F238E27FC236}">
                      <a16:creationId xmlns:a16="http://schemas.microsoft.com/office/drawing/2014/main" id="{D67E7A46-DE9C-4D0A-AEE0-BEEC1685DCDA}"/>
                    </a:ext>
                  </a:extLst>
                </p:cNvPr>
                <p:cNvGrpSpPr/>
                <p:nvPr userDrawn="1"/>
              </p:nvGrpSpPr>
              <p:grpSpPr>
                <a:xfrm>
                  <a:off x="-3634116" y="700986"/>
                  <a:ext cx="182598" cy="143759"/>
                  <a:chOff x="-3634116" y="700986"/>
                  <a:chExt cx="182598" cy="143759"/>
                </a:xfrm>
              </p:grpSpPr>
              <p:cxnSp>
                <p:nvCxnSpPr>
                  <p:cNvPr id="331" name="Rechte verbindingslijn 330">
                    <a:extLst>
                      <a:ext uri="{FF2B5EF4-FFF2-40B4-BE49-F238E27FC236}">
                        <a16:creationId xmlns:a16="http://schemas.microsoft.com/office/drawing/2014/main" id="{6104EABB-E647-4380-BC8D-47355018478F}"/>
                      </a:ext>
                    </a:extLst>
                  </p:cNvPr>
                  <p:cNvCxnSpPr/>
                  <p:nvPr userDrawn="1"/>
                </p:nvCxnSpPr>
                <p:spPr>
                  <a:xfrm>
                    <a:off x="-3634116" y="700986"/>
                    <a:ext cx="182598" cy="0"/>
                  </a:xfrm>
                  <a:prstGeom prst="line">
                    <a:avLst/>
                  </a:prstGeom>
                  <a:noFill/>
                  <a:ln w="9525" cap="flat" cmpd="sng" algn="ctr">
                    <a:solidFill>
                      <a:srgbClr val="292929"/>
                    </a:solidFill>
                    <a:prstDash val="solid"/>
                  </a:ln>
                  <a:effectLst/>
                </p:spPr>
              </p:cxnSp>
              <p:cxnSp>
                <p:nvCxnSpPr>
                  <p:cNvPr id="332" name="Rechte verbindingslijn 331">
                    <a:extLst>
                      <a:ext uri="{FF2B5EF4-FFF2-40B4-BE49-F238E27FC236}">
                        <a16:creationId xmlns:a16="http://schemas.microsoft.com/office/drawing/2014/main" id="{71FC7BD7-238C-4901-906D-C16229B47EF0}"/>
                      </a:ext>
                    </a:extLst>
                  </p:cNvPr>
                  <p:cNvCxnSpPr/>
                  <p:nvPr userDrawn="1"/>
                </p:nvCxnSpPr>
                <p:spPr>
                  <a:xfrm>
                    <a:off x="-3634116" y="844745"/>
                    <a:ext cx="182598" cy="0"/>
                  </a:xfrm>
                  <a:prstGeom prst="line">
                    <a:avLst/>
                  </a:prstGeom>
                  <a:noFill/>
                  <a:ln w="9525" cap="flat" cmpd="sng" algn="ctr">
                    <a:solidFill>
                      <a:srgbClr val="292929"/>
                    </a:solidFill>
                    <a:prstDash val="solid"/>
                  </a:ln>
                  <a:effectLst/>
                </p:spPr>
              </p:cxnSp>
              <p:cxnSp>
                <p:nvCxnSpPr>
                  <p:cNvPr id="333" name="Rechte verbindingslijn 332">
                    <a:extLst>
                      <a:ext uri="{FF2B5EF4-FFF2-40B4-BE49-F238E27FC236}">
                        <a16:creationId xmlns:a16="http://schemas.microsoft.com/office/drawing/2014/main" id="{46E626D8-0D5B-479D-A164-63570F35F446}"/>
                      </a:ext>
                    </a:extLst>
                  </p:cNvPr>
                  <p:cNvCxnSpPr/>
                  <p:nvPr userDrawn="1"/>
                </p:nvCxnSpPr>
                <p:spPr>
                  <a:xfrm>
                    <a:off x="-3536469" y="808806"/>
                    <a:ext cx="82203" cy="0"/>
                  </a:xfrm>
                  <a:prstGeom prst="line">
                    <a:avLst/>
                  </a:prstGeom>
                  <a:noFill/>
                  <a:ln w="9525" cap="flat" cmpd="sng" algn="ctr">
                    <a:solidFill>
                      <a:srgbClr val="292929"/>
                    </a:solidFill>
                    <a:prstDash val="solid"/>
                  </a:ln>
                  <a:effectLst/>
                </p:spPr>
              </p:cxnSp>
              <p:cxnSp>
                <p:nvCxnSpPr>
                  <p:cNvPr id="334" name="Rechte verbindingslijn 333">
                    <a:extLst>
                      <a:ext uri="{FF2B5EF4-FFF2-40B4-BE49-F238E27FC236}">
                        <a16:creationId xmlns:a16="http://schemas.microsoft.com/office/drawing/2014/main" id="{5AD47799-5A26-4B9E-AB95-14F514293F9A}"/>
                      </a:ext>
                    </a:extLst>
                  </p:cNvPr>
                  <p:cNvCxnSpPr/>
                  <p:nvPr userDrawn="1"/>
                </p:nvCxnSpPr>
                <p:spPr>
                  <a:xfrm>
                    <a:off x="-3536469" y="772866"/>
                    <a:ext cx="82203" cy="0"/>
                  </a:xfrm>
                  <a:prstGeom prst="line">
                    <a:avLst/>
                  </a:prstGeom>
                  <a:noFill/>
                  <a:ln w="9525" cap="flat" cmpd="sng" algn="ctr">
                    <a:solidFill>
                      <a:srgbClr val="292929"/>
                    </a:solidFill>
                    <a:prstDash val="solid"/>
                  </a:ln>
                  <a:effectLst/>
                </p:spPr>
              </p:cxnSp>
              <p:cxnSp>
                <p:nvCxnSpPr>
                  <p:cNvPr id="335" name="Rechte verbindingslijn 334">
                    <a:extLst>
                      <a:ext uri="{FF2B5EF4-FFF2-40B4-BE49-F238E27FC236}">
                        <a16:creationId xmlns:a16="http://schemas.microsoft.com/office/drawing/2014/main" id="{699F819B-BABF-4D77-BFAA-10E13C0CF606}"/>
                      </a:ext>
                    </a:extLst>
                  </p:cNvPr>
                  <p:cNvCxnSpPr/>
                  <p:nvPr userDrawn="1"/>
                </p:nvCxnSpPr>
                <p:spPr>
                  <a:xfrm>
                    <a:off x="-3536469" y="736926"/>
                    <a:ext cx="82203" cy="0"/>
                  </a:xfrm>
                  <a:prstGeom prst="line">
                    <a:avLst/>
                  </a:prstGeom>
                  <a:noFill/>
                  <a:ln w="9525" cap="flat" cmpd="sng" algn="ctr">
                    <a:solidFill>
                      <a:srgbClr val="292929"/>
                    </a:solidFill>
                    <a:prstDash val="solid"/>
                  </a:ln>
                  <a:effectLst/>
                </p:spPr>
              </p:cxnSp>
            </p:grpSp>
            <p:grpSp>
              <p:nvGrpSpPr>
                <p:cNvPr id="328" name="Groep 327">
                  <a:extLst>
                    <a:ext uri="{FF2B5EF4-FFF2-40B4-BE49-F238E27FC236}">
                      <a16:creationId xmlns:a16="http://schemas.microsoft.com/office/drawing/2014/main" id="{057E89C5-21EC-4E99-BBD6-538CA09E4268}"/>
                    </a:ext>
                  </a:extLst>
                </p:cNvPr>
                <p:cNvGrpSpPr/>
                <p:nvPr userDrawn="1"/>
              </p:nvGrpSpPr>
              <p:grpSpPr>
                <a:xfrm>
                  <a:off x="-3634047" y="735854"/>
                  <a:ext cx="88801" cy="72568"/>
                  <a:chOff x="-2091059" y="1395403"/>
                  <a:chExt cx="157316" cy="128558"/>
                </a:xfrm>
              </p:grpSpPr>
              <p:sp>
                <p:nvSpPr>
                  <p:cNvPr id="329" name="Rechthoek 328">
                    <a:extLst>
                      <a:ext uri="{FF2B5EF4-FFF2-40B4-BE49-F238E27FC236}">
                        <a16:creationId xmlns:a16="http://schemas.microsoft.com/office/drawing/2014/main" id="{7F38C0D4-8DFC-4692-84BC-20484B54CA65}"/>
                      </a:ext>
                    </a:extLst>
                  </p:cNvPr>
                  <p:cNvSpPr/>
                  <p:nvPr userDrawn="1"/>
                </p:nvSpPr>
                <p:spPr>
                  <a:xfrm>
                    <a:off x="-2051585" y="1436824"/>
                    <a:ext cx="117842" cy="45718"/>
                  </a:xfrm>
                  <a:prstGeom prst="rect">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sp>
                <p:nvSpPr>
                  <p:cNvPr id="330" name="Pijl: punthaak 329">
                    <a:extLst>
                      <a:ext uri="{FF2B5EF4-FFF2-40B4-BE49-F238E27FC236}">
                        <a16:creationId xmlns:a16="http://schemas.microsoft.com/office/drawing/2014/main" id="{CA109E9F-7AD9-49D6-AB21-452F30FB0D95}"/>
                      </a:ext>
                    </a:extLst>
                  </p:cNvPr>
                  <p:cNvSpPr/>
                  <p:nvPr userDrawn="1"/>
                </p:nvSpPr>
                <p:spPr>
                  <a:xfrm flipH="1">
                    <a:off x="-2091059" y="1395403"/>
                    <a:ext cx="128558" cy="128558"/>
                  </a:xfrm>
                  <a:prstGeom prst="chevron">
                    <a:avLst>
                      <a:gd name="adj" fmla="val 47962"/>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grpSp>
          </p:grpSp>
          <p:cxnSp>
            <p:nvCxnSpPr>
              <p:cNvPr id="299" name="Rechte verbindingslijn 298">
                <a:extLst>
                  <a:ext uri="{FF2B5EF4-FFF2-40B4-BE49-F238E27FC236}">
                    <a16:creationId xmlns:a16="http://schemas.microsoft.com/office/drawing/2014/main" id="{7245F918-BD1E-4AA7-AF34-B34807AA5B42}"/>
                  </a:ext>
                </a:extLst>
              </p:cNvPr>
              <p:cNvCxnSpPr>
                <a:cxnSpLocks/>
              </p:cNvCxnSpPr>
              <p:nvPr userDrawn="1"/>
            </p:nvCxnSpPr>
            <p:spPr>
              <a:xfrm flipV="1">
                <a:off x="-3136454" y="523622"/>
                <a:ext cx="720437" cy="188422"/>
              </a:xfrm>
              <a:prstGeom prst="line">
                <a:avLst/>
              </a:prstGeom>
              <a:noFill/>
              <a:ln w="19050" cap="rnd" cmpd="sng" algn="ctr">
                <a:solidFill>
                  <a:schemeClr val="tx1"/>
                </a:solidFill>
                <a:prstDash val="solid"/>
                <a:headEnd type="oval"/>
              </a:ln>
              <a:effectLst/>
            </p:spPr>
          </p:cxnSp>
          <p:cxnSp>
            <p:nvCxnSpPr>
              <p:cNvPr id="300" name="Rechte verbindingslijn 299">
                <a:extLst>
                  <a:ext uri="{FF2B5EF4-FFF2-40B4-BE49-F238E27FC236}">
                    <a16:creationId xmlns:a16="http://schemas.microsoft.com/office/drawing/2014/main" id="{42204135-130C-4482-8FF4-C457BA30B918}"/>
                  </a:ext>
                </a:extLst>
              </p:cNvPr>
              <p:cNvCxnSpPr>
                <a:cxnSpLocks/>
              </p:cNvCxnSpPr>
              <p:nvPr userDrawn="1"/>
            </p:nvCxnSpPr>
            <p:spPr>
              <a:xfrm>
                <a:off x="-2820570" y="712044"/>
                <a:ext cx="399011" cy="238298"/>
              </a:xfrm>
              <a:prstGeom prst="line">
                <a:avLst/>
              </a:prstGeom>
              <a:noFill/>
              <a:ln w="19050" cap="rnd" cmpd="sng" algn="ctr">
                <a:solidFill>
                  <a:schemeClr val="tx1"/>
                </a:solidFill>
                <a:prstDash val="solid"/>
                <a:headEnd type="oval"/>
              </a:ln>
              <a:effectLst/>
            </p:spPr>
          </p:cxnSp>
          <p:grpSp>
            <p:nvGrpSpPr>
              <p:cNvPr id="301" name="Groep 300">
                <a:extLst>
                  <a:ext uri="{FF2B5EF4-FFF2-40B4-BE49-F238E27FC236}">
                    <a16:creationId xmlns:a16="http://schemas.microsoft.com/office/drawing/2014/main" id="{C5620457-BC11-44A1-B35E-8070DAA50D35}"/>
                  </a:ext>
                </a:extLst>
              </p:cNvPr>
              <p:cNvGrpSpPr/>
              <p:nvPr userDrawn="1"/>
            </p:nvGrpSpPr>
            <p:grpSpPr>
              <a:xfrm>
                <a:off x="-2425037" y="370226"/>
                <a:ext cx="357690" cy="330595"/>
                <a:chOff x="-2721817" y="347336"/>
                <a:chExt cx="432805" cy="400021"/>
              </a:xfrm>
            </p:grpSpPr>
            <p:sp>
              <p:nvSpPr>
                <p:cNvPr id="316" name="Rechthoek 315">
                  <a:extLst>
                    <a:ext uri="{FF2B5EF4-FFF2-40B4-BE49-F238E27FC236}">
                      <a16:creationId xmlns:a16="http://schemas.microsoft.com/office/drawing/2014/main" id="{4F12A523-C4D3-4A22-833E-31EC8E567922}"/>
                    </a:ext>
                  </a:extLst>
                </p:cNvPr>
                <p:cNvSpPr/>
                <p:nvPr userDrawn="1"/>
              </p:nvSpPr>
              <p:spPr>
                <a:xfrm>
                  <a:off x="-2721817" y="347336"/>
                  <a:ext cx="432805" cy="400021"/>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rgbClr val="FF0000"/>
                    </a:solidFill>
                    <a:latin typeface="Arial" panose="020B0604020202020204" pitchFamily="34" charset="0"/>
                    <a:cs typeface="Arial" panose="020B0604020202020204" pitchFamily="34" charset="0"/>
                  </a:endParaRPr>
                </a:p>
              </p:txBody>
            </p:sp>
            <p:grpSp>
              <p:nvGrpSpPr>
                <p:cNvPr id="317" name="Groep 316">
                  <a:extLst>
                    <a:ext uri="{FF2B5EF4-FFF2-40B4-BE49-F238E27FC236}">
                      <a16:creationId xmlns:a16="http://schemas.microsoft.com/office/drawing/2014/main" id="{B7ABD13A-1CA0-425C-8716-9975579BA484}"/>
                    </a:ext>
                  </a:extLst>
                </p:cNvPr>
                <p:cNvGrpSpPr/>
                <p:nvPr userDrawn="1"/>
              </p:nvGrpSpPr>
              <p:grpSpPr>
                <a:xfrm>
                  <a:off x="-2652453" y="431583"/>
                  <a:ext cx="294076" cy="231526"/>
                  <a:chOff x="-3634116" y="700986"/>
                  <a:chExt cx="182598" cy="143759"/>
                </a:xfrm>
              </p:grpSpPr>
              <p:grpSp>
                <p:nvGrpSpPr>
                  <p:cNvPr id="318" name="Groep 317">
                    <a:extLst>
                      <a:ext uri="{FF2B5EF4-FFF2-40B4-BE49-F238E27FC236}">
                        <a16:creationId xmlns:a16="http://schemas.microsoft.com/office/drawing/2014/main" id="{CAB27CAE-2F72-4CB7-A34E-D9F827C00955}"/>
                      </a:ext>
                    </a:extLst>
                  </p:cNvPr>
                  <p:cNvGrpSpPr/>
                  <p:nvPr userDrawn="1"/>
                </p:nvGrpSpPr>
                <p:grpSpPr>
                  <a:xfrm>
                    <a:off x="-3634116" y="700986"/>
                    <a:ext cx="182598" cy="143759"/>
                    <a:chOff x="-3634116" y="700986"/>
                    <a:chExt cx="182598" cy="143759"/>
                  </a:xfrm>
                </p:grpSpPr>
                <p:cxnSp>
                  <p:nvCxnSpPr>
                    <p:cNvPr id="322" name="Rechte verbindingslijn 321">
                      <a:extLst>
                        <a:ext uri="{FF2B5EF4-FFF2-40B4-BE49-F238E27FC236}">
                          <a16:creationId xmlns:a16="http://schemas.microsoft.com/office/drawing/2014/main" id="{3AEF513D-B5BB-483D-B64B-DCE9028EA78A}"/>
                        </a:ext>
                      </a:extLst>
                    </p:cNvPr>
                    <p:cNvCxnSpPr/>
                    <p:nvPr userDrawn="1"/>
                  </p:nvCxnSpPr>
                  <p:spPr>
                    <a:xfrm>
                      <a:off x="-3634116" y="700986"/>
                      <a:ext cx="182598" cy="0"/>
                    </a:xfrm>
                    <a:prstGeom prst="line">
                      <a:avLst/>
                    </a:prstGeom>
                    <a:noFill/>
                    <a:ln w="19050" cap="flat" cmpd="sng" algn="ctr">
                      <a:solidFill>
                        <a:srgbClr val="292929"/>
                      </a:solidFill>
                      <a:prstDash val="solid"/>
                    </a:ln>
                    <a:effectLst/>
                  </p:spPr>
                </p:cxnSp>
                <p:cxnSp>
                  <p:nvCxnSpPr>
                    <p:cNvPr id="323" name="Rechte verbindingslijn 322">
                      <a:extLst>
                        <a:ext uri="{FF2B5EF4-FFF2-40B4-BE49-F238E27FC236}">
                          <a16:creationId xmlns:a16="http://schemas.microsoft.com/office/drawing/2014/main" id="{81E2F19F-BB91-4B6A-95CC-FF1E59DF0718}"/>
                        </a:ext>
                      </a:extLst>
                    </p:cNvPr>
                    <p:cNvCxnSpPr/>
                    <p:nvPr userDrawn="1"/>
                  </p:nvCxnSpPr>
                  <p:spPr>
                    <a:xfrm>
                      <a:off x="-3634116" y="844745"/>
                      <a:ext cx="182598" cy="0"/>
                    </a:xfrm>
                    <a:prstGeom prst="line">
                      <a:avLst/>
                    </a:prstGeom>
                    <a:noFill/>
                    <a:ln w="19050" cap="flat" cmpd="sng" algn="ctr">
                      <a:solidFill>
                        <a:srgbClr val="292929"/>
                      </a:solidFill>
                      <a:prstDash val="solid"/>
                    </a:ln>
                    <a:effectLst/>
                  </p:spPr>
                </p:cxnSp>
                <p:cxnSp>
                  <p:nvCxnSpPr>
                    <p:cNvPr id="324" name="Rechte verbindingslijn 323">
                      <a:extLst>
                        <a:ext uri="{FF2B5EF4-FFF2-40B4-BE49-F238E27FC236}">
                          <a16:creationId xmlns:a16="http://schemas.microsoft.com/office/drawing/2014/main" id="{475DAF34-08FE-436D-B1DF-570914C1A996}"/>
                        </a:ext>
                      </a:extLst>
                    </p:cNvPr>
                    <p:cNvCxnSpPr/>
                    <p:nvPr userDrawn="1"/>
                  </p:nvCxnSpPr>
                  <p:spPr>
                    <a:xfrm>
                      <a:off x="-3536469" y="808806"/>
                      <a:ext cx="82203" cy="0"/>
                    </a:xfrm>
                    <a:prstGeom prst="line">
                      <a:avLst/>
                    </a:prstGeom>
                    <a:noFill/>
                    <a:ln w="19050" cap="flat" cmpd="sng" algn="ctr">
                      <a:solidFill>
                        <a:srgbClr val="292929"/>
                      </a:solidFill>
                      <a:prstDash val="solid"/>
                    </a:ln>
                    <a:effectLst/>
                  </p:spPr>
                </p:cxnSp>
                <p:cxnSp>
                  <p:nvCxnSpPr>
                    <p:cNvPr id="325" name="Rechte verbindingslijn 324">
                      <a:extLst>
                        <a:ext uri="{FF2B5EF4-FFF2-40B4-BE49-F238E27FC236}">
                          <a16:creationId xmlns:a16="http://schemas.microsoft.com/office/drawing/2014/main" id="{965628B0-5FC2-4FFA-ACFC-E067A39B9055}"/>
                        </a:ext>
                      </a:extLst>
                    </p:cNvPr>
                    <p:cNvCxnSpPr/>
                    <p:nvPr userDrawn="1"/>
                  </p:nvCxnSpPr>
                  <p:spPr>
                    <a:xfrm>
                      <a:off x="-3536469" y="772866"/>
                      <a:ext cx="82203" cy="0"/>
                    </a:xfrm>
                    <a:prstGeom prst="line">
                      <a:avLst/>
                    </a:prstGeom>
                    <a:noFill/>
                    <a:ln w="19050" cap="flat" cmpd="sng" algn="ctr">
                      <a:solidFill>
                        <a:srgbClr val="292929"/>
                      </a:solidFill>
                      <a:prstDash val="solid"/>
                    </a:ln>
                    <a:effectLst/>
                  </p:spPr>
                </p:cxnSp>
                <p:cxnSp>
                  <p:nvCxnSpPr>
                    <p:cNvPr id="326" name="Rechte verbindingslijn 325">
                      <a:extLst>
                        <a:ext uri="{FF2B5EF4-FFF2-40B4-BE49-F238E27FC236}">
                          <a16:creationId xmlns:a16="http://schemas.microsoft.com/office/drawing/2014/main" id="{9E2F0411-5A06-4DC1-A6F0-FEFD32771E0A}"/>
                        </a:ext>
                      </a:extLst>
                    </p:cNvPr>
                    <p:cNvCxnSpPr/>
                    <p:nvPr userDrawn="1"/>
                  </p:nvCxnSpPr>
                  <p:spPr>
                    <a:xfrm>
                      <a:off x="-3536469" y="736926"/>
                      <a:ext cx="82203" cy="0"/>
                    </a:xfrm>
                    <a:prstGeom prst="line">
                      <a:avLst/>
                    </a:prstGeom>
                    <a:noFill/>
                    <a:ln w="19050" cap="flat" cmpd="sng" algn="ctr">
                      <a:solidFill>
                        <a:srgbClr val="292929"/>
                      </a:solidFill>
                      <a:prstDash val="solid"/>
                    </a:ln>
                    <a:effectLst/>
                  </p:spPr>
                </p:cxnSp>
              </p:grpSp>
              <p:grpSp>
                <p:nvGrpSpPr>
                  <p:cNvPr id="319" name="Groep 318">
                    <a:extLst>
                      <a:ext uri="{FF2B5EF4-FFF2-40B4-BE49-F238E27FC236}">
                        <a16:creationId xmlns:a16="http://schemas.microsoft.com/office/drawing/2014/main" id="{4B8D49B6-1A7A-438C-ADDE-74D05218A11B}"/>
                      </a:ext>
                    </a:extLst>
                  </p:cNvPr>
                  <p:cNvGrpSpPr/>
                  <p:nvPr userDrawn="1"/>
                </p:nvGrpSpPr>
                <p:grpSpPr>
                  <a:xfrm>
                    <a:off x="-3634047" y="735854"/>
                    <a:ext cx="88801" cy="72568"/>
                    <a:chOff x="-2091059" y="1395403"/>
                    <a:chExt cx="157316" cy="128558"/>
                  </a:xfrm>
                </p:grpSpPr>
                <p:sp>
                  <p:nvSpPr>
                    <p:cNvPr id="320" name="Rechthoek 319">
                      <a:extLst>
                        <a:ext uri="{FF2B5EF4-FFF2-40B4-BE49-F238E27FC236}">
                          <a16:creationId xmlns:a16="http://schemas.microsoft.com/office/drawing/2014/main" id="{33E4C8CB-AD52-459B-A174-350C49240AD3}"/>
                        </a:ext>
                      </a:extLst>
                    </p:cNvPr>
                    <p:cNvSpPr/>
                    <p:nvPr userDrawn="1"/>
                  </p:nvSpPr>
                  <p:spPr>
                    <a:xfrm>
                      <a:off x="-2051585" y="1436824"/>
                      <a:ext cx="117842" cy="45718"/>
                    </a:xfrm>
                    <a:prstGeom prst="rect">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sp>
                  <p:nvSpPr>
                    <p:cNvPr id="321" name="Pijl: punthaak 320">
                      <a:extLst>
                        <a:ext uri="{FF2B5EF4-FFF2-40B4-BE49-F238E27FC236}">
                          <a16:creationId xmlns:a16="http://schemas.microsoft.com/office/drawing/2014/main" id="{73B42B70-9945-4C6D-9788-1B0E9ED12500}"/>
                        </a:ext>
                      </a:extLst>
                    </p:cNvPr>
                    <p:cNvSpPr/>
                    <p:nvPr userDrawn="1"/>
                  </p:nvSpPr>
                  <p:spPr>
                    <a:xfrm flipH="1">
                      <a:off x="-2091059" y="1395403"/>
                      <a:ext cx="128558" cy="128558"/>
                    </a:xfrm>
                    <a:prstGeom prst="chevron">
                      <a:avLst>
                        <a:gd name="adj" fmla="val 47962"/>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grpSp>
            </p:grpSp>
          </p:grpSp>
          <p:grpSp>
            <p:nvGrpSpPr>
              <p:cNvPr id="302" name="Groep 301">
                <a:extLst>
                  <a:ext uri="{FF2B5EF4-FFF2-40B4-BE49-F238E27FC236}">
                    <a16:creationId xmlns:a16="http://schemas.microsoft.com/office/drawing/2014/main" id="{2002127F-8125-4C9F-955A-F79489BF6C19}"/>
                  </a:ext>
                </a:extLst>
              </p:cNvPr>
              <p:cNvGrpSpPr/>
              <p:nvPr userDrawn="1"/>
            </p:nvGrpSpPr>
            <p:grpSpPr>
              <a:xfrm>
                <a:off x="-2425037" y="781500"/>
                <a:ext cx="357690" cy="330595"/>
                <a:chOff x="-2721817" y="782525"/>
                <a:chExt cx="432805" cy="400021"/>
              </a:xfrm>
            </p:grpSpPr>
            <p:sp>
              <p:nvSpPr>
                <p:cNvPr id="305" name="Rechthoek 304">
                  <a:extLst>
                    <a:ext uri="{FF2B5EF4-FFF2-40B4-BE49-F238E27FC236}">
                      <a16:creationId xmlns:a16="http://schemas.microsoft.com/office/drawing/2014/main" id="{BB7CB496-4839-4C32-BBC9-2CF9F95CAD32}"/>
                    </a:ext>
                  </a:extLst>
                </p:cNvPr>
                <p:cNvSpPr/>
                <p:nvPr userDrawn="1"/>
              </p:nvSpPr>
              <p:spPr>
                <a:xfrm>
                  <a:off x="-2721817" y="782525"/>
                  <a:ext cx="432805" cy="400021"/>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rgbClr val="FF0000"/>
                    </a:solidFill>
                    <a:latin typeface="Arial" panose="020B0604020202020204" pitchFamily="34" charset="0"/>
                    <a:cs typeface="Arial" panose="020B0604020202020204" pitchFamily="34" charset="0"/>
                  </a:endParaRPr>
                </a:p>
              </p:txBody>
            </p:sp>
            <p:grpSp>
              <p:nvGrpSpPr>
                <p:cNvPr id="306" name="Groep 305">
                  <a:extLst>
                    <a:ext uri="{FF2B5EF4-FFF2-40B4-BE49-F238E27FC236}">
                      <a16:creationId xmlns:a16="http://schemas.microsoft.com/office/drawing/2014/main" id="{3CCDEFB4-6B50-42AA-BCF5-989459930D65}"/>
                    </a:ext>
                  </a:extLst>
                </p:cNvPr>
                <p:cNvGrpSpPr/>
                <p:nvPr userDrawn="1"/>
              </p:nvGrpSpPr>
              <p:grpSpPr>
                <a:xfrm>
                  <a:off x="-2652453" y="866772"/>
                  <a:ext cx="294076" cy="231526"/>
                  <a:chOff x="-3310843" y="700986"/>
                  <a:chExt cx="182598" cy="143759"/>
                </a:xfrm>
              </p:grpSpPr>
              <p:grpSp>
                <p:nvGrpSpPr>
                  <p:cNvPr id="307" name="Groep 306">
                    <a:extLst>
                      <a:ext uri="{FF2B5EF4-FFF2-40B4-BE49-F238E27FC236}">
                        <a16:creationId xmlns:a16="http://schemas.microsoft.com/office/drawing/2014/main" id="{C571F501-17EB-471C-B103-A2ECE42DA026}"/>
                      </a:ext>
                    </a:extLst>
                  </p:cNvPr>
                  <p:cNvGrpSpPr/>
                  <p:nvPr userDrawn="1"/>
                </p:nvGrpSpPr>
                <p:grpSpPr>
                  <a:xfrm>
                    <a:off x="-3310843" y="700986"/>
                    <a:ext cx="182598" cy="143759"/>
                    <a:chOff x="-3310843" y="700986"/>
                    <a:chExt cx="182598" cy="143759"/>
                  </a:xfrm>
                </p:grpSpPr>
                <p:cxnSp>
                  <p:nvCxnSpPr>
                    <p:cNvPr id="311" name="Rechte verbindingslijn 310">
                      <a:extLst>
                        <a:ext uri="{FF2B5EF4-FFF2-40B4-BE49-F238E27FC236}">
                          <a16:creationId xmlns:a16="http://schemas.microsoft.com/office/drawing/2014/main" id="{423A8C73-3AEC-44FD-838B-F06C8FAF5EC8}"/>
                        </a:ext>
                      </a:extLst>
                    </p:cNvPr>
                    <p:cNvCxnSpPr/>
                    <p:nvPr userDrawn="1"/>
                  </p:nvCxnSpPr>
                  <p:spPr>
                    <a:xfrm>
                      <a:off x="-3310843" y="700986"/>
                      <a:ext cx="182598" cy="0"/>
                    </a:xfrm>
                    <a:prstGeom prst="line">
                      <a:avLst/>
                    </a:prstGeom>
                    <a:noFill/>
                    <a:ln w="19050" cap="flat" cmpd="sng" algn="ctr">
                      <a:solidFill>
                        <a:srgbClr val="292929"/>
                      </a:solidFill>
                      <a:prstDash val="solid"/>
                    </a:ln>
                    <a:effectLst/>
                  </p:spPr>
                </p:cxnSp>
                <p:cxnSp>
                  <p:nvCxnSpPr>
                    <p:cNvPr id="312" name="Rechte verbindingslijn 311">
                      <a:extLst>
                        <a:ext uri="{FF2B5EF4-FFF2-40B4-BE49-F238E27FC236}">
                          <a16:creationId xmlns:a16="http://schemas.microsoft.com/office/drawing/2014/main" id="{CA7BABB2-5A61-4001-BE84-72A7DCF6DA90}"/>
                        </a:ext>
                      </a:extLst>
                    </p:cNvPr>
                    <p:cNvCxnSpPr/>
                    <p:nvPr userDrawn="1"/>
                  </p:nvCxnSpPr>
                  <p:spPr>
                    <a:xfrm>
                      <a:off x="-3310843" y="844745"/>
                      <a:ext cx="182598" cy="0"/>
                    </a:xfrm>
                    <a:prstGeom prst="line">
                      <a:avLst/>
                    </a:prstGeom>
                    <a:noFill/>
                    <a:ln w="19050" cap="flat" cmpd="sng" algn="ctr">
                      <a:solidFill>
                        <a:srgbClr val="292929"/>
                      </a:solidFill>
                      <a:prstDash val="solid"/>
                    </a:ln>
                    <a:effectLst/>
                  </p:spPr>
                </p:cxnSp>
                <p:cxnSp>
                  <p:nvCxnSpPr>
                    <p:cNvPr id="313" name="Rechte verbindingslijn 312">
                      <a:extLst>
                        <a:ext uri="{FF2B5EF4-FFF2-40B4-BE49-F238E27FC236}">
                          <a16:creationId xmlns:a16="http://schemas.microsoft.com/office/drawing/2014/main" id="{5EF8D43D-8971-4CDE-9BE5-331C595F45C4}"/>
                        </a:ext>
                      </a:extLst>
                    </p:cNvPr>
                    <p:cNvCxnSpPr/>
                    <p:nvPr userDrawn="1"/>
                  </p:nvCxnSpPr>
                  <p:spPr>
                    <a:xfrm>
                      <a:off x="-3213196" y="808806"/>
                      <a:ext cx="82203" cy="0"/>
                    </a:xfrm>
                    <a:prstGeom prst="line">
                      <a:avLst/>
                    </a:prstGeom>
                    <a:noFill/>
                    <a:ln w="19050" cap="flat" cmpd="sng" algn="ctr">
                      <a:solidFill>
                        <a:srgbClr val="292929"/>
                      </a:solidFill>
                      <a:prstDash val="solid"/>
                    </a:ln>
                    <a:effectLst/>
                  </p:spPr>
                </p:cxnSp>
                <p:cxnSp>
                  <p:nvCxnSpPr>
                    <p:cNvPr id="314" name="Rechte verbindingslijn 313">
                      <a:extLst>
                        <a:ext uri="{FF2B5EF4-FFF2-40B4-BE49-F238E27FC236}">
                          <a16:creationId xmlns:a16="http://schemas.microsoft.com/office/drawing/2014/main" id="{E69EABD7-1018-4F1A-A7DC-654C2B63FA23}"/>
                        </a:ext>
                      </a:extLst>
                    </p:cNvPr>
                    <p:cNvCxnSpPr/>
                    <p:nvPr userDrawn="1"/>
                  </p:nvCxnSpPr>
                  <p:spPr>
                    <a:xfrm>
                      <a:off x="-3213196" y="772866"/>
                      <a:ext cx="82203" cy="0"/>
                    </a:xfrm>
                    <a:prstGeom prst="line">
                      <a:avLst/>
                    </a:prstGeom>
                    <a:noFill/>
                    <a:ln w="19050" cap="flat" cmpd="sng" algn="ctr">
                      <a:solidFill>
                        <a:srgbClr val="292929"/>
                      </a:solidFill>
                      <a:prstDash val="solid"/>
                    </a:ln>
                    <a:effectLst/>
                  </p:spPr>
                </p:cxnSp>
                <p:cxnSp>
                  <p:nvCxnSpPr>
                    <p:cNvPr id="315" name="Rechte verbindingslijn 314">
                      <a:extLst>
                        <a:ext uri="{FF2B5EF4-FFF2-40B4-BE49-F238E27FC236}">
                          <a16:creationId xmlns:a16="http://schemas.microsoft.com/office/drawing/2014/main" id="{353F2881-7FAD-4C52-93D4-91A1B19FC864}"/>
                        </a:ext>
                      </a:extLst>
                    </p:cNvPr>
                    <p:cNvCxnSpPr/>
                    <p:nvPr userDrawn="1"/>
                  </p:nvCxnSpPr>
                  <p:spPr>
                    <a:xfrm>
                      <a:off x="-3213196" y="736926"/>
                      <a:ext cx="82203" cy="0"/>
                    </a:xfrm>
                    <a:prstGeom prst="line">
                      <a:avLst/>
                    </a:prstGeom>
                    <a:noFill/>
                    <a:ln w="19050" cap="flat" cmpd="sng" algn="ctr">
                      <a:solidFill>
                        <a:srgbClr val="292929"/>
                      </a:solidFill>
                      <a:prstDash val="solid"/>
                    </a:ln>
                    <a:effectLst/>
                  </p:spPr>
                </p:cxnSp>
              </p:grpSp>
              <p:grpSp>
                <p:nvGrpSpPr>
                  <p:cNvPr id="308" name="Groep 307">
                    <a:extLst>
                      <a:ext uri="{FF2B5EF4-FFF2-40B4-BE49-F238E27FC236}">
                        <a16:creationId xmlns:a16="http://schemas.microsoft.com/office/drawing/2014/main" id="{1E606A95-0805-47B1-9C5F-28A16B1C00CD}"/>
                      </a:ext>
                    </a:extLst>
                  </p:cNvPr>
                  <p:cNvGrpSpPr/>
                  <p:nvPr userDrawn="1"/>
                </p:nvGrpSpPr>
                <p:grpSpPr>
                  <a:xfrm flipH="1">
                    <a:off x="-3310774" y="735854"/>
                    <a:ext cx="88801" cy="72568"/>
                    <a:chOff x="-2091059" y="1395403"/>
                    <a:chExt cx="157316" cy="128558"/>
                  </a:xfrm>
                </p:grpSpPr>
                <p:sp>
                  <p:nvSpPr>
                    <p:cNvPr id="309" name="Rechthoek 308">
                      <a:extLst>
                        <a:ext uri="{FF2B5EF4-FFF2-40B4-BE49-F238E27FC236}">
                          <a16:creationId xmlns:a16="http://schemas.microsoft.com/office/drawing/2014/main" id="{7EE29D92-967B-48CF-A5D2-E4B4B21B1918}"/>
                        </a:ext>
                      </a:extLst>
                    </p:cNvPr>
                    <p:cNvSpPr/>
                    <p:nvPr userDrawn="1"/>
                  </p:nvSpPr>
                  <p:spPr>
                    <a:xfrm>
                      <a:off x="-2051585" y="1436824"/>
                      <a:ext cx="117842" cy="45718"/>
                    </a:xfrm>
                    <a:prstGeom prst="rect">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sp>
                  <p:nvSpPr>
                    <p:cNvPr id="310" name="Pijl: punthaak 309">
                      <a:extLst>
                        <a:ext uri="{FF2B5EF4-FFF2-40B4-BE49-F238E27FC236}">
                          <a16:creationId xmlns:a16="http://schemas.microsoft.com/office/drawing/2014/main" id="{FBA67239-977D-440E-AE03-3AE3E028DBD3}"/>
                        </a:ext>
                      </a:extLst>
                    </p:cNvPr>
                    <p:cNvSpPr/>
                    <p:nvPr userDrawn="1"/>
                  </p:nvSpPr>
                  <p:spPr>
                    <a:xfrm flipH="1">
                      <a:off x="-2091059" y="1395403"/>
                      <a:ext cx="128558" cy="128558"/>
                    </a:xfrm>
                    <a:prstGeom prst="chevron">
                      <a:avLst>
                        <a:gd name="adj" fmla="val 47962"/>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grpSp>
            </p:grpSp>
          </p:grpSp>
          <p:sp>
            <p:nvSpPr>
              <p:cNvPr id="303" name="Rechthoek 302">
                <a:extLst>
                  <a:ext uri="{FF2B5EF4-FFF2-40B4-BE49-F238E27FC236}">
                    <a16:creationId xmlns:a16="http://schemas.microsoft.com/office/drawing/2014/main" id="{D979A2D8-81FE-4BCD-BADA-91AD8746A264}"/>
                  </a:ext>
                </a:extLst>
              </p:cNvPr>
              <p:cNvSpPr/>
              <p:nvPr userDrawn="1"/>
            </p:nvSpPr>
            <p:spPr>
              <a:xfrm>
                <a:off x="-1950057" y="439449"/>
                <a:ext cx="2435631" cy="198066"/>
              </a:xfrm>
              <a:prstGeom prst="rect">
                <a:avLst/>
              </a:prstGeom>
              <a:noFill/>
              <a:ln w="25400" cap="flat" cmpd="sng" algn="ctr">
                <a:noFill/>
                <a:prstDash val="solid"/>
              </a:ln>
              <a:effectLst/>
            </p:spPr>
            <p:txBody>
              <a:bodyPr lIns="0" tIns="0" rIns="0" bIns="0" rtlCol="0" anchor="ctr"/>
              <a:lstStyle/>
              <a:p>
                <a:pPr marL="0" marR="0" lvl="0" indent="0" defTabSz="914126"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Tekstniveau omhoog</a:t>
                </a:r>
              </a:p>
            </p:txBody>
          </p:sp>
          <p:sp>
            <p:nvSpPr>
              <p:cNvPr id="304" name="Rechthoek 303">
                <a:extLst>
                  <a:ext uri="{FF2B5EF4-FFF2-40B4-BE49-F238E27FC236}">
                    <a16:creationId xmlns:a16="http://schemas.microsoft.com/office/drawing/2014/main" id="{D68C72D0-9FD9-4693-981C-9B416A7D35BD}"/>
                  </a:ext>
                </a:extLst>
              </p:cNvPr>
              <p:cNvSpPr/>
              <p:nvPr userDrawn="1"/>
            </p:nvSpPr>
            <p:spPr>
              <a:xfrm>
                <a:off x="-1950057" y="848575"/>
                <a:ext cx="2213551" cy="186424"/>
              </a:xfrm>
              <a:prstGeom prst="rect">
                <a:avLst/>
              </a:prstGeom>
              <a:noFill/>
              <a:ln w="25400" cap="flat" cmpd="sng" algn="ctr">
                <a:noFill/>
                <a:prstDash val="solid"/>
              </a:ln>
              <a:effectLst/>
            </p:spPr>
            <p:txBody>
              <a:bodyPr lIns="0" tIns="0" rIns="0" bIns="0" rtlCol="0" anchor="ctr"/>
              <a:lstStyle/>
              <a:p>
                <a:pPr marL="0" marR="0" lvl="0" indent="0" defTabSz="914126"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Tekstniveau omlaag</a:t>
                </a:r>
              </a:p>
            </p:txBody>
          </p:sp>
        </p:grpSp>
        <p:cxnSp>
          <p:nvCxnSpPr>
            <p:cNvPr id="277" name="Rechte verbindingslijn 276">
              <a:extLst>
                <a:ext uri="{FF2B5EF4-FFF2-40B4-BE49-F238E27FC236}">
                  <a16:creationId xmlns:a16="http://schemas.microsoft.com/office/drawing/2014/main" id="{6C0B3FB9-41CF-4BC6-98F9-D3CAAA322063}"/>
                </a:ext>
              </a:extLst>
            </p:cNvPr>
            <p:cNvCxnSpPr>
              <a:cxnSpLocks/>
            </p:cNvCxnSpPr>
            <p:nvPr userDrawn="1"/>
          </p:nvCxnSpPr>
          <p:spPr>
            <a:xfrm>
              <a:off x="-3419346" y="1980503"/>
              <a:ext cx="3176013" cy="0"/>
            </a:xfrm>
            <a:prstGeom prst="line">
              <a:avLst/>
            </a:prstGeom>
            <a:noFill/>
            <a:ln w="3175" cap="flat" cmpd="sng" algn="ctr">
              <a:solidFill>
                <a:schemeClr val="bg1">
                  <a:lumMod val="50000"/>
                </a:schemeClr>
              </a:solidFill>
              <a:prstDash val="solid"/>
            </a:ln>
            <a:effectLst/>
          </p:spPr>
        </p:cxnSp>
        <p:sp>
          <p:nvSpPr>
            <p:cNvPr id="278" name="Rechthoek 277">
              <a:extLst>
                <a:ext uri="{FF2B5EF4-FFF2-40B4-BE49-F238E27FC236}">
                  <a16:creationId xmlns:a16="http://schemas.microsoft.com/office/drawing/2014/main" id="{40AA104A-4848-46BB-90CB-701EAF032CC2}"/>
                </a:ext>
              </a:extLst>
            </p:cNvPr>
            <p:cNvSpPr/>
            <p:nvPr userDrawn="1"/>
          </p:nvSpPr>
          <p:spPr>
            <a:xfrm>
              <a:off x="-3059324" y="2678715"/>
              <a:ext cx="2823104" cy="255963"/>
            </a:xfrm>
            <a:prstGeom prst="rect">
              <a:avLst/>
            </a:prstGeom>
            <a:noFill/>
            <a:ln w="25400" cap="flat" cmpd="sng" algn="ctr">
              <a:noFill/>
              <a:prstDash val="solid"/>
            </a:ln>
            <a:effectLst/>
          </p:spPr>
          <p:txBody>
            <a:bodyPr lIns="0" tIns="0" rIns="0" bIns="0" rtlCol="0" anchor="ctr"/>
            <a:lstStyle/>
            <a:p>
              <a:pPr marL="177747" marR="0" lvl="0" indent="-177747" algn="l" defTabSz="914126" rtl="0" eaLnBrk="1" fontAlgn="auto" latinLnBrk="0" hangingPunct="1">
                <a:lnSpc>
                  <a:spcPct val="100000"/>
                </a:lnSpc>
                <a:spcBef>
                  <a:spcPts val="300"/>
                </a:spcBef>
                <a:spcAft>
                  <a:spcPts val="300"/>
                </a:spcAft>
                <a:buClr>
                  <a:schemeClr val="accent1"/>
                </a:buClr>
                <a:buSzTx/>
                <a:buFont typeface="Wingdings" panose="05000000000000000000" pitchFamily="2" charset="2"/>
                <a:buChar char="§"/>
                <a:tabLst/>
                <a:defRPr/>
              </a:pPr>
              <a:r>
                <a:rPr lang="nl-NL" sz="1500" kern="1200" noProof="0" err="1">
                  <a:solidFill>
                    <a:schemeClr val="tx1"/>
                  </a:solidFill>
                  <a:latin typeface="+mn-lt"/>
                  <a:ea typeface="+mn-ea"/>
                  <a:cs typeface="+mn-cs"/>
                </a:rPr>
                <a:t>Bullet</a:t>
              </a:r>
              <a:r>
                <a:rPr lang="nl-NL" sz="1500" kern="1200" noProof="0">
                  <a:solidFill>
                    <a:schemeClr val="tx1"/>
                  </a:solidFill>
                  <a:latin typeface="+mn-lt"/>
                  <a:ea typeface="+mn-ea"/>
                  <a:cs typeface="+mn-cs"/>
                </a:rPr>
                <a:t> (15pt)</a:t>
              </a:r>
            </a:p>
          </p:txBody>
        </p:sp>
        <p:sp>
          <p:nvSpPr>
            <p:cNvPr id="279" name="Ovaal 278">
              <a:extLst>
                <a:ext uri="{FF2B5EF4-FFF2-40B4-BE49-F238E27FC236}">
                  <a16:creationId xmlns:a16="http://schemas.microsoft.com/office/drawing/2014/main" id="{8530AAB3-6524-4FB3-8C05-AE64885833F2}"/>
                </a:ext>
              </a:extLst>
            </p:cNvPr>
            <p:cNvSpPr/>
            <p:nvPr userDrawn="1"/>
          </p:nvSpPr>
          <p:spPr>
            <a:xfrm>
              <a:off x="-3425006" y="3050637"/>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126"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2</a:t>
              </a:r>
            </a:p>
          </p:txBody>
        </p:sp>
        <p:sp>
          <p:nvSpPr>
            <p:cNvPr id="280" name="Rechthoek 279">
              <a:extLst>
                <a:ext uri="{FF2B5EF4-FFF2-40B4-BE49-F238E27FC236}">
                  <a16:creationId xmlns:a16="http://schemas.microsoft.com/office/drawing/2014/main" id="{33610B47-7565-4647-8573-576B6C3CDD1D}"/>
                </a:ext>
              </a:extLst>
            </p:cNvPr>
            <p:cNvSpPr/>
            <p:nvPr userDrawn="1"/>
          </p:nvSpPr>
          <p:spPr>
            <a:xfrm>
              <a:off x="-3059324" y="3050636"/>
              <a:ext cx="2823104" cy="255963"/>
            </a:xfrm>
            <a:prstGeom prst="rect">
              <a:avLst/>
            </a:prstGeom>
            <a:noFill/>
            <a:ln w="25400" cap="flat" cmpd="sng" algn="ctr">
              <a:noFill/>
              <a:prstDash val="solid"/>
            </a:ln>
            <a:effectLst/>
          </p:spPr>
          <p:txBody>
            <a:bodyPr lIns="0" tIns="0" rIns="0" bIns="0" rtlCol="0" anchor="ctr"/>
            <a:lstStyle/>
            <a:p>
              <a:pPr marL="355493" marR="0" lvl="1" indent="-177747" algn="l" defTabSz="914126" rtl="0" eaLnBrk="1" fontAlgn="auto" latinLnBrk="0" hangingPunct="1">
                <a:lnSpc>
                  <a:spcPct val="100000"/>
                </a:lnSpc>
                <a:spcBef>
                  <a:spcPts val="300"/>
                </a:spcBef>
                <a:spcAft>
                  <a:spcPts val="300"/>
                </a:spcAft>
                <a:buClr>
                  <a:schemeClr val="accent1"/>
                </a:buClr>
                <a:buSzTx/>
                <a:buFont typeface="Wingdings" panose="05000000000000000000" pitchFamily="2" charset="2"/>
                <a:buChar char="§"/>
                <a:tabLst/>
                <a:defRPr/>
              </a:pPr>
              <a:r>
                <a:rPr lang="nl-NL" sz="1500" kern="1200" noProof="0">
                  <a:solidFill>
                    <a:schemeClr val="tx1"/>
                  </a:solidFill>
                  <a:latin typeface="+mn-lt"/>
                  <a:ea typeface="+mn-ea"/>
                  <a:cs typeface="+mn-cs"/>
                </a:rPr>
                <a:t>Sub-</a:t>
              </a:r>
              <a:r>
                <a:rPr lang="nl-NL" sz="1500" kern="1200" noProof="0" err="1">
                  <a:solidFill>
                    <a:schemeClr val="tx1"/>
                  </a:solidFill>
                  <a:latin typeface="+mn-lt"/>
                  <a:ea typeface="+mn-ea"/>
                  <a:cs typeface="+mn-cs"/>
                </a:rPr>
                <a:t>bullet</a:t>
              </a:r>
              <a:r>
                <a:rPr lang="nl-NL" sz="1500" kern="1200" noProof="0">
                  <a:solidFill>
                    <a:schemeClr val="tx1"/>
                  </a:solidFill>
                  <a:latin typeface="+mn-lt"/>
                  <a:ea typeface="+mn-ea"/>
                  <a:cs typeface="+mn-cs"/>
                </a:rPr>
                <a:t> #1 (15pt) </a:t>
              </a:r>
            </a:p>
          </p:txBody>
        </p:sp>
        <p:sp>
          <p:nvSpPr>
            <p:cNvPr id="281" name="Ovaal 280">
              <a:extLst>
                <a:ext uri="{FF2B5EF4-FFF2-40B4-BE49-F238E27FC236}">
                  <a16:creationId xmlns:a16="http://schemas.microsoft.com/office/drawing/2014/main" id="{741069FF-A6CB-4546-BDA1-CBF693B8DF2B}"/>
                </a:ext>
              </a:extLst>
            </p:cNvPr>
            <p:cNvSpPr/>
            <p:nvPr userDrawn="1"/>
          </p:nvSpPr>
          <p:spPr>
            <a:xfrm>
              <a:off x="-3425006" y="3424813"/>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126"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3</a:t>
              </a:r>
            </a:p>
          </p:txBody>
        </p:sp>
        <p:sp>
          <p:nvSpPr>
            <p:cNvPr id="282" name="Rechthoek 281">
              <a:extLst>
                <a:ext uri="{FF2B5EF4-FFF2-40B4-BE49-F238E27FC236}">
                  <a16:creationId xmlns:a16="http://schemas.microsoft.com/office/drawing/2014/main" id="{C479C393-5B63-4575-8739-3FD944333338}"/>
                </a:ext>
              </a:extLst>
            </p:cNvPr>
            <p:cNvSpPr/>
            <p:nvPr userDrawn="1"/>
          </p:nvSpPr>
          <p:spPr>
            <a:xfrm>
              <a:off x="-3059324" y="3424812"/>
              <a:ext cx="2823104" cy="255963"/>
            </a:xfrm>
            <a:prstGeom prst="rect">
              <a:avLst/>
            </a:prstGeom>
            <a:noFill/>
            <a:ln w="25400" cap="flat" cmpd="sng" algn="ctr">
              <a:noFill/>
              <a:prstDash val="solid"/>
            </a:ln>
            <a:effectLst/>
          </p:spPr>
          <p:txBody>
            <a:bodyPr lIns="0" tIns="0" rIns="0" bIns="0" rtlCol="0" anchor="ctr"/>
            <a:lstStyle/>
            <a:p>
              <a:pPr marL="531653" marR="0" lvl="2" indent="-176160" algn="l" defTabSz="914126" rtl="0" eaLnBrk="1" fontAlgn="auto" latinLnBrk="0" hangingPunct="1">
                <a:lnSpc>
                  <a:spcPct val="100000"/>
                </a:lnSpc>
                <a:spcBef>
                  <a:spcPts val="300"/>
                </a:spcBef>
                <a:spcAft>
                  <a:spcPts val="300"/>
                </a:spcAft>
                <a:buClr>
                  <a:schemeClr val="tx1"/>
                </a:buClr>
                <a:buSzTx/>
                <a:buFont typeface="Corbel" panose="020B0503020204020204" pitchFamily="34" charset="0"/>
                <a:buChar char="–"/>
                <a:tabLst/>
                <a:defRPr/>
              </a:pPr>
              <a:r>
                <a:rPr lang="nl-NL" sz="1500" kern="1200" noProof="0">
                  <a:solidFill>
                    <a:schemeClr val="tx1"/>
                  </a:solidFill>
                  <a:latin typeface="+mn-lt"/>
                  <a:ea typeface="+mn-ea"/>
                  <a:cs typeface="+mn-cs"/>
                </a:rPr>
                <a:t>Sub-</a:t>
              </a:r>
              <a:r>
                <a:rPr lang="nl-NL" sz="1500" kern="1200" noProof="0" err="1">
                  <a:solidFill>
                    <a:schemeClr val="tx1"/>
                  </a:solidFill>
                  <a:latin typeface="+mn-lt"/>
                  <a:ea typeface="+mn-ea"/>
                  <a:cs typeface="+mn-cs"/>
                </a:rPr>
                <a:t>bullet</a:t>
              </a:r>
              <a:r>
                <a:rPr lang="nl-NL" sz="1500" kern="1200" noProof="0">
                  <a:solidFill>
                    <a:schemeClr val="tx1"/>
                  </a:solidFill>
                  <a:latin typeface="+mn-lt"/>
                  <a:ea typeface="+mn-ea"/>
                  <a:cs typeface="+mn-cs"/>
                </a:rPr>
                <a:t> #2 (15pt)</a:t>
              </a:r>
            </a:p>
          </p:txBody>
        </p:sp>
        <p:sp>
          <p:nvSpPr>
            <p:cNvPr id="283" name="Ovaal 282">
              <a:extLst>
                <a:ext uri="{FF2B5EF4-FFF2-40B4-BE49-F238E27FC236}">
                  <a16:creationId xmlns:a16="http://schemas.microsoft.com/office/drawing/2014/main" id="{C8C6C7B0-3A42-4386-A401-0DDDA8347831}"/>
                </a:ext>
              </a:extLst>
            </p:cNvPr>
            <p:cNvSpPr/>
            <p:nvPr userDrawn="1"/>
          </p:nvSpPr>
          <p:spPr>
            <a:xfrm>
              <a:off x="-3425006" y="3797458"/>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126"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4</a:t>
              </a:r>
            </a:p>
          </p:txBody>
        </p:sp>
        <p:sp>
          <p:nvSpPr>
            <p:cNvPr id="284" name="Rechthoek 283">
              <a:extLst>
                <a:ext uri="{FF2B5EF4-FFF2-40B4-BE49-F238E27FC236}">
                  <a16:creationId xmlns:a16="http://schemas.microsoft.com/office/drawing/2014/main" id="{A3E3C4BB-F431-4EBF-9487-AAFB25614F9C}"/>
                </a:ext>
              </a:extLst>
            </p:cNvPr>
            <p:cNvSpPr/>
            <p:nvPr userDrawn="1"/>
          </p:nvSpPr>
          <p:spPr>
            <a:xfrm>
              <a:off x="-3059324" y="3797457"/>
              <a:ext cx="2823104" cy="255963"/>
            </a:xfrm>
            <a:prstGeom prst="rect">
              <a:avLst/>
            </a:prstGeom>
            <a:noFill/>
            <a:ln w="25400" cap="flat" cmpd="sng" algn="ctr">
              <a:noFill/>
              <a:prstDash val="solid"/>
            </a:ln>
            <a:effectLst/>
          </p:spPr>
          <p:txBody>
            <a:bodyPr lIns="0" tIns="0" rIns="0" bIns="0" rtlCol="0" anchor="ctr"/>
            <a:lstStyle/>
            <a:p>
              <a:pPr marL="0" marR="0" lvl="3" indent="0" algn="l" defTabSz="914126" rtl="0" eaLnBrk="1" fontAlgn="auto" latinLnBrk="0" hangingPunct="1">
                <a:lnSpc>
                  <a:spcPct val="100000"/>
                </a:lnSpc>
                <a:spcBef>
                  <a:spcPts val="300"/>
                </a:spcBef>
                <a:spcAft>
                  <a:spcPts val="300"/>
                </a:spcAft>
                <a:buClrTx/>
                <a:buSzTx/>
                <a:buFont typeface="Arial" panose="020B0604020202020204" pitchFamily="34" charset="0"/>
                <a:buNone/>
                <a:tabLst/>
                <a:defRPr/>
              </a:pPr>
              <a:r>
                <a:rPr lang="nl-NL" sz="1500" kern="1200" noProof="0">
                  <a:solidFill>
                    <a:schemeClr val="tx1"/>
                  </a:solidFill>
                  <a:latin typeface="+mn-lt"/>
                  <a:ea typeface="+mn-ea"/>
                  <a:cs typeface="+mn-cs"/>
                </a:rPr>
                <a:t>Leestekst (15pt)</a:t>
              </a:r>
            </a:p>
          </p:txBody>
        </p:sp>
        <p:sp>
          <p:nvSpPr>
            <p:cNvPr id="285" name="Ovaal 284">
              <a:extLst>
                <a:ext uri="{FF2B5EF4-FFF2-40B4-BE49-F238E27FC236}">
                  <a16:creationId xmlns:a16="http://schemas.microsoft.com/office/drawing/2014/main" id="{453597BF-B3E9-4909-8674-E3F79EB1C33C}"/>
                </a:ext>
              </a:extLst>
            </p:cNvPr>
            <p:cNvSpPr/>
            <p:nvPr userDrawn="1"/>
          </p:nvSpPr>
          <p:spPr>
            <a:xfrm>
              <a:off x="-3425006" y="4181064"/>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126"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5</a:t>
              </a:r>
            </a:p>
          </p:txBody>
        </p:sp>
        <p:sp>
          <p:nvSpPr>
            <p:cNvPr id="286" name="Rechthoek 285">
              <a:extLst>
                <a:ext uri="{FF2B5EF4-FFF2-40B4-BE49-F238E27FC236}">
                  <a16:creationId xmlns:a16="http://schemas.microsoft.com/office/drawing/2014/main" id="{4C673CB1-DAD9-42DC-96CC-94867620DF98}"/>
                </a:ext>
              </a:extLst>
            </p:cNvPr>
            <p:cNvSpPr/>
            <p:nvPr userDrawn="1"/>
          </p:nvSpPr>
          <p:spPr>
            <a:xfrm>
              <a:off x="-3059324" y="4181063"/>
              <a:ext cx="2823104" cy="255963"/>
            </a:xfrm>
            <a:prstGeom prst="rect">
              <a:avLst/>
            </a:prstGeom>
            <a:noFill/>
            <a:ln w="25400" cap="flat" cmpd="sng" algn="ctr">
              <a:noFill/>
              <a:prstDash val="solid"/>
            </a:ln>
            <a:effectLst/>
          </p:spPr>
          <p:txBody>
            <a:bodyPr lIns="0" tIns="0" rIns="0" bIns="0" rtlCol="0" anchor="ctr"/>
            <a:lstStyle/>
            <a:p>
              <a:pPr marL="0" marR="0" lvl="4" indent="0" fontAlgn="auto">
                <a:lnSpc>
                  <a:spcPct val="100000"/>
                </a:lnSpc>
                <a:spcBef>
                  <a:spcPts val="600"/>
                </a:spcBef>
                <a:spcAft>
                  <a:spcPts val="300"/>
                </a:spcAft>
                <a:buClrTx/>
                <a:buSzTx/>
                <a:buFont typeface="Arial" panose="020B0604020202020204" pitchFamily="34" charset="0"/>
                <a:buNone/>
                <a:tabLst/>
              </a:pPr>
              <a:r>
                <a:rPr lang="nl-NL" sz="1600" b="1" cap="none" baseline="0" noProof="0">
                  <a:solidFill>
                    <a:schemeClr val="accent1"/>
                  </a:solidFill>
                  <a:latin typeface="+mj-lt"/>
                </a:rPr>
                <a:t>Tussenkop (16pt)</a:t>
              </a:r>
            </a:p>
          </p:txBody>
        </p:sp>
        <p:sp>
          <p:nvSpPr>
            <p:cNvPr id="287" name="Rechthoek 286">
              <a:extLst>
                <a:ext uri="{FF2B5EF4-FFF2-40B4-BE49-F238E27FC236}">
                  <a16:creationId xmlns:a16="http://schemas.microsoft.com/office/drawing/2014/main" id="{E7F8FE0F-72BF-431D-8BB3-393A13A84BE9}"/>
                </a:ext>
              </a:extLst>
            </p:cNvPr>
            <p:cNvSpPr/>
            <p:nvPr userDrawn="1"/>
          </p:nvSpPr>
          <p:spPr>
            <a:xfrm>
              <a:off x="-3420798" y="2099231"/>
              <a:ext cx="3178016" cy="467013"/>
            </a:xfrm>
            <a:prstGeom prst="rect">
              <a:avLst/>
            </a:prstGeom>
            <a:noFill/>
            <a:ln w="25400" cap="flat" cmpd="sng" algn="ctr">
              <a:noFill/>
              <a:prstDash val="solid"/>
            </a:ln>
            <a:effectLst/>
          </p:spPr>
          <p:txBody>
            <a:bodyPr lIns="0" tIns="0" rIns="0" bIns="0" rtlCol="0" anchor="t"/>
            <a:lstStyle/>
            <a:p>
              <a:pPr marL="0" marR="0" lvl="0" indent="0" defTabSz="914126"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Gebruik, onder de tab </a:t>
              </a:r>
              <a:r>
                <a:rPr kumimoji="0" lang="nl-NL" sz="1100" b="1" i="0" u="none" strike="noStrike" kern="0" cap="none" spc="0" normalizeH="0" baseline="0" noProof="0">
                  <a:ln>
                    <a:noFill/>
                  </a:ln>
                  <a:solidFill>
                    <a:srgbClr val="000000"/>
                  </a:solidFill>
                  <a:effectLst/>
                  <a:uLnTx/>
                  <a:uFillTx/>
                  <a:latin typeface="+mn-lt"/>
                  <a:cs typeface="Segoe UI Light" panose="020B0502040204020203" pitchFamily="34" charset="0"/>
                </a:rPr>
                <a:t>‘Start’</a:t>
              </a: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 de </a:t>
              </a:r>
              <a:r>
                <a:rPr kumimoji="0" lang="nl-NL" sz="1100" b="1" i="0" u="none" strike="noStrike" kern="0" cap="none" spc="0" normalizeH="0" baseline="0" noProof="0">
                  <a:ln>
                    <a:noFill/>
                  </a:ln>
                  <a:solidFill>
                    <a:srgbClr val="000000"/>
                  </a:solidFill>
                  <a:effectLst/>
                  <a:uLnTx/>
                  <a:uFillTx/>
                  <a:latin typeface="+mn-lt"/>
                  <a:cs typeface="Segoe UI Light" panose="020B0502040204020203" pitchFamily="34" charset="0"/>
                </a:rPr>
                <a:t>lijstniveau-knoppen</a:t>
              </a: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 zoals hierboven aangegeven, om een tekst niveau te kiezen. Kies uit:</a:t>
              </a:r>
            </a:p>
          </p:txBody>
        </p:sp>
        <p:cxnSp>
          <p:nvCxnSpPr>
            <p:cNvPr id="288" name="Rechte verbindingslijn 287">
              <a:extLst>
                <a:ext uri="{FF2B5EF4-FFF2-40B4-BE49-F238E27FC236}">
                  <a16:creationId xmlns:a16="http://schemas.microsoft.com/office/drawing/2014/main" id="{72F79BD1-79D7-486F-B546-B8E1B4121840}"/>
                </a:ext>
              </a:extLst>
            </p:cNvPr>
            <p:cNvCxnSpPr>
              <a:cxnSpLocks/>
            </p:cNvCxnSpPr>
            <p:nvPr userDrawn="1"/>
          </p:nvCxnSpPr>
          <p:spPr>
            <a:xfrm>
              <a:off x="-3419346" y="1161637"/>
              <a:ext cx="3176013" cy="0"/>
            </a:xfrm>
            <a:prstGeom prst="line">
              <a:avLst/>
            </a:prstGeom>
            <a:noFill/>
            <a:ln w="3175" cap="flat" cmpd="sng" algn="ctr">
              <a:solidFill>
                <a:schemeClr val="bg1">
                  <a:lumMod val="50000"/>
                </a:schemeClr>
              </a:solidFill>
              <a:prstDash val="solid"/>
            </a:ln>
            <a:effectLst/>
          </p:spPr>
        </p:cxnSp>
        <p:sp>
          <p:nvSpPr>
            <p:cNvPr id="289" name="Ovaal 288">
              <a:extLst>
                <a:ext uri="{FF2B5EF4-FFF2-40B4-BE49-F238E27FC236}">
                  <a16:creationId xmlns:a16="http://schemas.microsoft.com/office/drawing/2014/main" id="{89110FBF-F25A-48FF-BA54-6EAD12112972}"/>
                </a:ext>
              </a:extLst>
            </p:cNvPr>
            <p:cNvSpPr/>
            <p:nvPr userDrawn="1"/>
          </p:nvSpPr>
          <p:spPr>
            <a:xfrm>
              <a:off x="-3425006" y="385248"/>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126"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1</a:t>
              </a:r>
            </a:p>
          </p:txBody>
        </p:sp>
        <p:sp>
          <p:nvSpPr>
            <p:cNvPr id="290" name="Rechthoek 289">
              <a:extLst>
                <a:ext uri="{FF2B5EF4-FFF2-40B4-BE49-F238E27FC236}">
                  <a16:creationId xmlns:a16="http://schemas.microsoft.com/office/drawing/2014/main" id="{0A8FAFE3-8015-4785-A4A9-0BD9D9E6F9F2}"/>
                </a:ext>
              </a:extLst>
            </p:cNvPr>
            <p:cNvSpPr/>
            <p:nvPr userDrawn="1"/>
          </p:nvSpPr>
          <p:spPr>
            <a:xfrm>
              <a:off x="-3059324" y="385247"/>
              <a:ext cx="2823104" cy="255963"/>
            </a:xfrm>
            <a:prstGeom prst="rect">
              <a:avLst/>
            </a:prstGeom>
            <a:noFill/>
            <a:ln w="25400" cap="flat" cmpd="sng" algn="ctr">
              <a:noFill/>
              <a:prstDash val="solid"/>
            </a:ln>
            <a:effectLst/>
          </p:spPr>
          <p:txBody>
            <a:bodyPr lIns="0" tIns="0" rIns="0" bIns="0" rtlCol="0" anchor="ctr"/>
            <a:lstStyle/>
            <a:p>
              <a:pPr marL="0" marR="0" lvl="0" indent="0" algn="l" defTabSz="914126" rtl="0" eaLnBrk="1" fontAlgn="auto" latinLnBrk="0" hangingPunct="1">
                <a:lnSpc>
                  <a:spcPct val="80000"/>
                </a:lnSpc>
                <a:spcBef>
                  <a:spcPct val="0"/>
                </a:spcBef>
                <a:spcAft>
                  <a:spcPts val="300"/>
                </a:spcAft>
                <a:buClr>
                  <a:schemeClr val="accent1"/>
                </a:buClr>
                <a:buSzTx/>
                <a:buFont typeface="Wingdings" panose="05000000000000000000" pitchFamily="2" charset="2"/>
                <a:buNone/>
                <a:tabLst/>
                <a:defRPr/>
              </a:pPr>
              <a:r>
                <a:rPr lang="nl-NL" sz="2599" b="0" kern="1200" noProof="0">
                  <a:solidFill>
                    <a:schemeClr val="tx1"/>
                  </a:solidFill>
                  <a:latin typeface="+mn-lt"/>
                  <a:ea typeface="+mj-ea"/>
                  <a:cs typeface="+mj-cs"/>
                </a:rPr>
                <a:t>Titel (26pt)</a:t>
              </a:r>
            </a:p>
          </p:txBody>
        </p:sp>
        <p:sp>
          <p:nvSpPr>
            <p:cNvPr id="291" name="Ovaal 290">
              <a:extLst>
                <a:ext uri="{FF2B5EF4-FFF2-40B4-BE49-F238E27FC236}">
                  <a16:creationId xmlns:a16="http://schemas.microsoft.com/office/drawing/2014/main" id="{55C51649-CDB7-4785-BF19-34398664A7EC}"/>
                </a:ext>
              </a:extLst>
            </p:cNvPr>
            <p:cNvSpPr/>
            <p:nvPr userDrawn="1"/>
          </p:nvSpPr>
          <p:spPr>
            <a:xfrm>
              <a:off x="-3425006" y="757169"/>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126"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2</a:t>
              </a:r>
            </a:p>
          </p:txBody>
        </p:sp>
        <p:sp>
          <p:nvSpPr>
            <p:cNvPr id="292" name="Rechthoek 291">
              <a:extLst>
                <a:ext uri="{FF2B5EF4-FFF2-40B4-BE49-F238E27FC236}">
                  <a16:creationId xmlns:a16="http://schemas.microsoft.com/office/drawing/2014/main" id="{A8BA24B8-E5F7-4048-8C16-644FB84F8C11}"/>
                </a:ext>
              </a:extLst>
            </p:cNvPr>
            <p:cNvSpPr/>
            <p:nvPr userDrawn="1"/>
          </p:nvSpPr>
          <p:spPr>
            <a:xfrm>
              <a:off x="-3059324" y="757168"/>
              <a:ext cx="2823104" cy="255963"/>
            </a:xfrm>
            <a:prstGeom prst="rect">
              <a:avLst/>
            </a:prstGeom>
            <a:noFill/>
            <a:ln w="25400" cap="flat" cmpd="sng" algn="ctr">
              <a:noFill/>
              <a:prstDash val="solid"/>
            </a:ln>
            <a:effectLst/>
          </p:spPr>
          <p:txBody>
            <a:bodyPr lIns="0" tIns="0" rIns="0" bIns="0" rtlCol="0" anchor="ctr"/>
            <a:lstStyle/>
            <a:p>
              <a:pPr marL="0" marR="0" lvl="0" indent="0" algn="l" defTabSz="914126" rtl="0" eaLnBrk="1" fontAlgn="auto" latinLnBrk="0" hangingPunct="1">
                <a:lnSpc>
                  <a:spcPct val="100000"/>
                </a:lnSpc>
                <a:spcBef>
                  <a:spcPts val="300"/>
                </a:spcBef>
                <a:spcAft>
                  <a:spcPts val="300"/>
                </a:spcAft>
                <a:buClr>
                  <a:schemeClr val="accent1"/>
                </a:buClr>
                <a:buSzTx/>
                <a:buFont typeface="Wingdings" panose="05000000000000000000" pitchFamily="2" charset="2"/>
                <a:buNone/>
                <a:tabLst/>
                <a:defRPr/>
              </a:pPr>
              <a:r>
                <a:rPr lang="nl-NL" sz="1999" b="0" kern="1200" noProof="0">
                  <a:solidFill>
                    <a:schemeClr val="accent1"/>
                  </a:solidFill>
                  <a:latin typeface="+mn-lt"/>
                  <a:ea typeface="+mn-ea"/>
                  <a:cs typeface="+mn-cs"/>
                </a:rPr>
                <a:t>Subtitel (20pt)</a:t>
              </a:r>
            </a:p>
          </p:txBody>
        </p:sp>
      </p:grpSp>
    </p:spTree>
    <p:extLst>
      <p:ext uri="{BB962C8B-B14F-4D97-AF65-F5344CB8AC3E}">
        <p14:creationId xmlns:p14="http://schemas.microsoft.com/office/powerpoint/2010/main" val="200268208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EKST / AFBEELDING (S)">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AB23073-572C-4F04-B89A-B107AB932F47}"/>
              </a:ext>
            </a:extLst>
          </p:cNvPr>
          <p:cNvSpPr>
            <a:spLocks noGrp="1"/>
          </p:cNvSpPr>
          <p:nvPr>
            <p:ph type="title" hasCustomPrompt="1"/>
          </p:nvPr>
        </p:nvSpPr>
        <p:spPr/>
        <p:txBody>
          <a:bodyPr/>
          <a:lstStyle>
            <a:lvl1pPr>
              <a:defRPr/>
            </a:lvl1pPr>
          </a:lstStyle>
          <a:p>
            <a:r>
              <a:rPr lang="nl-NL" noProof="0"/>
              <a:t>Voeg hier een titel in</a:t>
            </a:r>
            <a:endParaRPr lang="nl-NL"/>
          </a:p>
        </p:txBody>
      </p:sp>
      <p:sp>
        <p:nvSpPr>
          <p:cNvPr id="3" name="Tijdelijke aanduiding voor verticale tekst 2">
            <a:extLst>
              <a:ext uri="{FF2B5EF4-FFF2-40B4-BE49-F238E27FC236}">
                <a16:creationId xmlns:a16="http://schemas.microsoft.com/office/drawing/2014/main" id="{7C849E55-A25C-4202-801C-0514342EA9C6}"/>
              </a:ext>
            </a:extLst>
          </p:cNvPr>
          <p:cNvSpPr>
            <a:spLocks noGrp="1"/>
          </p:cNvSpPr>
          <p:nvPr>
            <p:ph type="body" orient="vert" idx="1" hasCustomPrompt="1"/>
          </p:nvPr>
        </p:nvSpPr>
        <p:spPr>
          <a:xfrm>
            <a:off x="539999" y="1459112"/>
            <a:ext cx="7752221" cy="4119774"/>
          </a:xfrm>
        </p:spPr>
        <p:txBody>
          <a:bodyPr vert="horz"/>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nl-NL" noProof="0" err="1"/>
              <a:t>Bullet</a:t>
            </a:r>
            <a:endParaRPr lang="nl-NL" noProof="0"/>
          </a:p>
          <a:p>
            <a:pPr lvl="1"/>
            <a:r>
              <a:rPr lang="nl-NL" noProof="0"/>
              <a:t>Sub-</a:t>
            </a:r>
            <a:r>
              <a:rPr lang="nl-NL" noProof="0" err="1"/>
              <a:t>bullet</a:t>
            </a:r>
            <a:r>
              <a:rPr lang="nl-NL" noProof="0"/>
              <a:t> #1</a:t>
            </a:r>
          </a:p>
          <a:p>
            <a:pPr lvl="2"/>
            <a:r>
              <a:rPr lang="nl-NL" noProof="0"/>
              <a:t>Sub-</a:t>
            </a:r>
            <a:r>
              <a:rPr lang="nl-NL" noProof="0" err="1"/>
              <a:t>bullet</a:t>
            </a:r>
            <a:r>
              <a:rPr lang="nl-NL" noProof="0"/>
              <a:t> #2</a:t>
            </a:r>
          </a:p>
          <a:p>
            <a:pPr lvl="3"/>
            <a:r>
              <a:rPr lang="nl-NL" noProof="0"/>
              <a:t>Leestekst</a:t>
            </a:r>
          </a:p>
          <a:p>
            <a:pPr lvl="4"/>
            <a:r>
              <a:rPr lang="nl-NL" noProof="0"/>
              <a:t>Tussenkop</a:t>
            </a:r>
          </a:p>
          <a:p>
            <a:pPr lvl="5"/>
            <a:r>
              <a:rPr lang="nl-NL" noProof="0"/>
              <a:t>Numerieke </a:t>
            </a:r>
            <a:r>
              <a:rPr lang="nl-NL" noProof="0" err="1"/>
              <a:t>bullet</a:t>
            </a:r>
            <a:endParaRPr lang="nl-NL" noProof="0"/>
          </a:p>
          <a:p>
            <a:pPr lvl="6"/>
            <a:r>
              <a:rPr lang="nl-NL" noProof="0"/>
              <a:t>Alfabetische </a:t>
            </a:r>
            <a:r>
              <a:rPr lang="nl-NL" noProof="0" err="1"/>
              <a:t>bullet</a:t>
            </a:r>
            <a:endParaRPr lang="nl-NL" noProof="0"/>
          </a:p>
          <a:p>
            <a:pPr lvl="7"/>
            <a:r>
              <a:rPr lang="nl-NL" noProof="0"/>
              <a:t>Fotobeschrijving</a:t>
            </a:r>
          </a:p>
          <a:p>
            <a:pPr lvl="8"/>
            <a:r>
              <a:rPr lang="nl-NL" noProof="0"/>
              <a:t>Quote tekst</a:t>
            </a:r>
          </a:p>
          <a:p>
            <a:pPr lvl="4"/>
            <a:endParaRPr lang="nl-NL"/>
          </a:p>
        </p:txBody>
      </p:sp>
      <p:sp>
        <p:nvSpPr>
          <p:cNvPr id="4" name="Tijdelijke aanduiding voor datum 3">
            <a:extLst>
              <a:ext uri="{FF2B5EF4-FFF2-40B4-BE49-F238E27FC236}">
                <a16:creationId xmlns:a16="http://schemas.microsoft.com/office/drawing/2014/main" id="{DABA8B2F-5EFD-4A05-8481-248C853EA1DE}"/>
              </a:ext>
            </a:extLst>
          </p:cNvPr>
          <p:cNvSpPr>
            <a:spLocks noGrp="1"/>
          </p:cNvSpPr>
          <p:nvPr>
            <p:ph type="dt" sz="half" idx="10"/>
          </p:nvPr>
        </p:nvSpPr>
        <p:spPr/>
        <p:txBody>
          <a:bodyPr/>
          <a:lstStyle/>
          <a:p>
            <a:fld id="{5F77B9CD-4941-4D04-BA79-31CBC6294EBD}" type="datetime4">
              <a:rPr lang="nl-NL" smtClean="0"/>
              <a:t>24 oktober 2023</a:t>
            </a:fld>
            <a:endParaRPr lang="nl-NL"/>
          </a:p>
        </p:txBody>
      </p:sp>
      <p:sp>
        <p:nvSpPr>
          <p:cNvPr id="5" name="Tijdelijke aanduiding voor voettekst 4">
            <a:extLst>
              <a:ext uri="{FF2B5EF4-FFF2-40B4-BE49-F238E27FC236}">
                <a16:creationId xmlns:a16="http://schemas.microsoft.com/office/drawing/2014/main" id="{7D35606D-4D2E-4F0A-88AD-FA9467155265}"/>
              </a:ext>
            </a:extLst>
          </p:cNvPr>
          <p:cNvSpPr>
            <a:spLocks noGrp="1"/>
          </p:cNvSpPr>
          <p:nvPr>
            <p:ph type="ftr" sz="quarter" idx="11"/>
          </p:nvPr>
        </p:nvSpPr>
        <p:spPr>
          <a:xfrm>
            <a:off x="539999" y="6489321"/>
            <a:ext cx="9478328" cy="224300"/>
          </a:xfrm>
          <a:prstGeom prst="rect">
            <a:avLst/>
          </a:prstGeom>
        </p:spPr>
        <p:txBody>
          <a:bodyPr/>
          <a:lstStyle/>
          <a:p>
            <a:r>
              <a:rPr lang="nl-NL"/>
              <a:t>Voortgangsrapportage Stuurgroep Privacy Deepdive</a:t>
            </a:r>
          </a:p>
        </p:txBody>
      </p:sp>
      <p:sp>
        <p:nvSpPr>
          <p:cNvPr id="6" name="Tijdelijke aanduiding voor dianummer 5">
            <a:extLst>
              <a:ext uri="{FF2B5EF4-FFF2-40B4-BE49-F238E27FC236}">
                <a16:creationId xmlns:a16="http://schemas.microsoft.com/office/drawing/2014/main" id="{A7656491-ADD5-4A7E-BAFA-5FCFF07D6EB0}"/>
              </a:ext>
            </a:extLst>
          </p:cNvPr>
          <p:cNvSpPr>
            <a:spLocks noGrp="1"/>
          </p:cNvSpPr>
          <p:nvPr>
            <p:ph type="sldNum" sz="quarter" idx="12"/>
          </p:nvPr>
        </p:nvSpPr>
        <p:spPr>
          <a:xfrm>
            <a:off x="1" y="6489321"/>
            <a:ext cx="539998" cy="224300"/>
          </a:xfrm>
          <a:prstGeom prst="rect">
            <a:avLst/>
          </a:prstGeom>
        </p:spPr>
        <p:txBody>
          <a:bodyPr/>
          <a:lstStyle/>
          <a:p>
            <a:fld id="{8D374ABD-355D-4B52-8A38-020B3DD5CC75}" type="slidenum">
              <a:rPr lang="nl-NL" smtClean="0"/>
              <a:t>‹#›</a:t>
            </a:fld>
            <a:endParaRPr lang="nl-NL"/>
          </a:p>
        </p:txBody>
      </p:sp>
      <p:sp>
        <p:nvSpPr>
          <p:cNvPr id="7" name="Tijdelijke aanduiding voor tekst 32">
            <a:extLst>
              <a:ext uri="{FF2B5EF4-FFF2-40B4-BE49-F238E27FC236}">
                <a16:creationId xmlns:a16="http://schemas.microsoft.com/office/drawing/2014/main" id="{7175F566-3665-4B0F-B70C-72779DF2FDD6}"/>
              </a:ext>
            </a:extLst>
          </p:cNvPr>
          <p:cNvSpPr>
            <a:spLocks noGrp="1"/>
          </p:cNvSpPr>
          <p:nvPr>
            <p:ph type="body" sz="quarter" idx="13" hasCustomPrompt="1"/>
          </p:nvPr>
        </p:nvSpPr>
        <p:spPr>
          <a:xfrm>
            <a:off x="539998" y="839972"/>
            <a:ext cx="11112000" cy="259612"/>
          </a:xfrm>
        </p:spPr>
        <p:txBody>
          <a:bodyPr/>
          <a:lstStyle>
            <a:lvl1pPr marL="0" indent="0">
              <a:buNone/>
              <a:defRPr sz="1999" b="0">
                <a:solidFill>
                  <a:schemeClr val="accent1"/>
                </a:solidFill>
              </a:defRPr>
            </a:lvl1pPr>
          </a:lstStyle>
          <a:p>
            <a:pPr lvl="0"/>
            <a:r>
              <a:rPr lang="nl-NL" noProof="0"/>
              <a:t>Voeg hier een subtitel in</a:t>
            </a:r>
          </a:p>
        </p:txBody>
      </p:sp>
      <p:sp>
        <p:nvSpPr>
          <p:cNvPr id="17" name="Tijdelijke aanduiding voor tekst 34">
            <a:extLst>
              <a:ext uri="{FF2B5EF4-FFF2-40B4-BE49-F238E27FC236}">
                <a16:creationId xmlns:a16="http://schemas.microsoft.com/office/drawing/2014/main" id="{9955CEC2-0160-42D3-9E2E-941A4A11119D}"/>
              </a:ext>
            </a:extLst>
          </p:cNvPr>
          <p:cNvSpPr>
            <a:spLocks noGrp="1"/>
          </p:cNvSpPr>
          <p:nvPr>
            <p:ph type="body" sz="quarter" idx="14" hasCustomPrompt="1"/>
          </p:nvPr>
        </p:nvSpPr>
        <p:spPr>
          <a:xfrm>
            <a:off x="539750" y="5758891"/>
            <a:ext cx="11112249" cy="147981"/>
          </a:xfrm>
        </p:spPr>
        <p:txBody>
          <a:bodyPr anchor="b"/>
          <a:lstStyle>
            <a:lvl1pPr marL="0" indent="0">
              <a:buNone/>
              <a:defRPr sz="1000" i="1"/>
            </a:lvl1pPr>
          </a:lstStyle>
          <a:p>
            <a:pPr lvl="0"/>
            <a:r>
              <a:rPr lang="nl-NL" noProof="0"/>
              <a:t>Bron…</a:t>
            </a:r>
          </a:p>
        </p:txBody>
      </p:sp>
      <p:sp>
        <p:nvSpPr>
          <p:cNvPr id="18" name="Rechthoek: afgeronde hoeken 17">
            <a:extLst>
              <a:ext uri="{FF2B5EF4-FFF2-40B4-BE49-F238E27FC236}">
                <a16:creationId xmlns:a16="http://schemas.microsoft.com/office/drawing/2014/main" id="{765A9402-96DA-4D08-A873-873C05E81C86}"/>
              </a:ext>
            </a:extLst>
          </p:cNvPr>
          <p:cNvSpPr/>
          <p:nvPr userDrawn="1"/>
        </p:nvSpPr>
        <p:spPr>
          <a:xfrm>
            <a:off x="3048000" y="-491319"/>
            <a:ext cx="6096000" cy="300250"/>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1981" tIns="71981" rIns="71981" bIns="71981" numCol="1" spcCol="0" rtlCol="0" fromWordArt="0" anchor="ctr" anchorCtr="0" forceAA="0" compatLnSpc="1">
            <a:prstTxWarp prst="textNoShape">
              <a:avLst/>
            </a:prstTxWarp>
            <a:noAutofit/>
          </a:bodyPr>
          <a:lstStyle/>
          <a:p>
            <a:pPr lvl="0" algn="ctr"/>
            <a:r>
              <a:rPr lang="nl-NL" sz="2799" b="0" cap="all" baseline="0" noProof="0">
                <a:solidFill>
                  <a:schemeClr val="accent1"/>
                </a:solidFill>
                <a:latin typeface="+mn-lt"/>
              </a:rPr>
              <a:t>TEKST / AFBEELDING (S)</a:t>
            </a:r>
          </a:p>
        </p:txBody>
      </p:sp>
      <p:sp>
        <p:nvSpPr>
          <p:cNvPr id="19" name="Tijdelijke aanduiding voor afbeelding 16">
            <a:extLst>
              <a:ext uri="{FF2B5EF4-FFF2-40B4-BE49-F238E27FC236}">
                <a16:creationId xmlns:a16="http://schemas.microsoft.com/office/drawing/2014/main" id="{19878719-25FF-47F8-88BB-C801FBBD21F2}"/>
              </a:ext>
            </a:extLst>
          </p:cNvPr>
          <p:cNvSpPr>
            <a:spLocks noGrp="1"/>
          </p:cNvSpPr>
          <p:nvPr>
            <p:ph type="pic" sz="quarter" idx="15" hasCustomPrompt="1"/>
          </p:nvPr>
        </p:nvSpPr>
        <p:spPr>
          <a:xfrm>
            <a:off x="8832474" y="1459111"/>
            <a:ext cx="2819272" cy="4119774"/>
          </a:xfrm>
          <a:prstGeom prst="roundRect">
            <a:avLst>
              <a:gd name="adj" fmla="val 1562"/>
            </a:avLst>
          </a:prstGeom>
          <a:solidFill>
            <a:schemeClr val="bg1">
              <a:lumMod val="95000"/>
            </a:schemeClr>
          </a:solidFill>
        </p:spPr>
        <p:txBody>
          <a:bodyPr lIns="360000" tIns="1440000" rIns="360000"/>
          <a:lstStyle>
            <a:lvl1pPr marL="0" indent="0" algn="ctr">
              <a:buNone/>
              <a:defRPr sz="1200" i="1">
                <a:solidFill>
                  <a:schemeClr val="bg1">
                    <a:lumMod val="50000"/>
                  </a:schemeClr>
                </a:solidFill>
              </a:defRPr>
            </a:lvl1pPr>
          </a:lstStyle>
          <a:p>
            <a:r>
              <a:rPr lang="nl-NL" noProof="0"/>
              <a:t>Klik op onderstaand pictogram om een afbeelding in te voegen</a:t>
            </a:r>
          </a:p>
        </p:txBody>
      </p:sp>
      <p:sp>
        <p:nvSpPr>
          <p:cNvPr id="22" name="Tijdelijke aanduiding voor tekst 43">
            <a:extLst>
              <a:ext uri="{FF2B5EF4-FFF2-40B4-BE49-F238E27FC236}">
                <a16:creationId xmlns:a16="http://schemas.microsoft.com/office/drawing/2014/main" id="{B4FF56EE-FE43-4DA5-A312-68CA404863F1}"/>
              </a:ext>
            </a:extLst>
          </p:cNvPr>
          <p:cNvSpPr>
            <a:spLocks noGrp="1"/>
          </p:cNvSpPr>
          <p:nvPr>
            <p:ph type="body" sz="quarter" idx="16" hasCustomPrompt="1"/>
          </p:nvPr>
        </p:nvSpPr>
        <p:spPr>
          <a:xfrm>
            <a:off x="540001" y="0"/>
            <a:ext cx="1080000" cy="72000"/>
          </a:xfrm>
          <a:solidFill>
            <a:schemeClr val="accent1"/>
          </a:solidFill>
        </p:spPr>
        <p:txBody>
          <a:bodyPr/>
          <a:lstStyle>
            <a:lvl1pPr marL="0" indent="0">
              <a:buNone/>
              <a:defRPr sz="100">
                <a:solidFill>
                  <a:schemeClr val="bg2"/>
                </a:solidFill>
              </a:defRPr>
            </a:lvl1pPr>
            <a:lvl5pPr>
              <a:defRPr/>
            </a:lvl5pPr>
          </a:lstStyle>
          <a:p>
            <a:pPr lvl="0"/>
            <a:r>
              <a:rPr lang="en-GB"/>
              <a:t> </a:t>
            </a:r>
          </a:p>
        </p:txBody>
      </p:sp>
      <p:grpSp>
        <p:nvGrpSpPr>
          <p:cNvPr id="12" name="GRID" hidden="1">
            <a:extLst>
              <a:ext uri="{FF2B5EF4-FFF2-40B4-BE49-F238E27FC236}">
                <a16:creationId xmlns:a16="http://schemas.microsoft.com/office/drawing/2014/main" id="{C42AEADD-90AA-4CF9-B896-108BD0FFACE5}"/>
              </a:ext>
            </a:extLst>
          </p:cNvPr>
          <p:cNvGrpSpPr/>
          <p:nvPr userDrawn="1"/>
        </p:nvGrpSpPr>
        <p:grpSpPr>
          <a:xfrm>
            <a:off x="0" y="0"/>
            <a:ext cx="12192000" cy="6858000"/>
            <a:chOff x="0" y="0"/>
            <a:chExt cx="12192000" cy="6858000"/>
          </a:xfrm>
          <a:solidFill>
            <a:schemeClr val="tx1">
              <a:alpha val="30000"/>
            </a:schemeClr>
          </a:solidFill>
        </p:grpSpPr>
        <p:sp>
          <p:nvSpPr>
            <p:cNvPr id="13" name="Rechthoek 12">
              <a:extLst>
                <a:ext uri="{FF2B5EF4-FFF2-40B4-BE49-F238E27FC236}">
                  <a16:creationId xmlns:a16="http://schemas.microsoft.com/office/drawing/2014/main" id="{370D5BF0-411F-4769-87C0-63A53818CE35}"/>
                </a:ext>
              </a:extLst>
            </p:cNvPr>
            <p:cNvSpPr/>
            <p:nvPr userDrawn="1"/>
          </p:nvSpPr>
          <p:spPr>
            <a:xfrm>
              <a:off x="0" y="0"/>
              <a:ext cx="12192000" cy="54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866" noProof="0"/>
            </a:p>
          </p:txBody>
        </p:sp>
        <p:sp>
          <p:nvSpPr>
            <p:cNvPr id="14" name="Rechthoek 13">
              <a:extLst>
                <a:ext uri="{FF2B5EF4-FFF2-40B4-BE49-F238E27FC236}">
                  <a16:creationId xmlns:a16="http://schemas.microsoft.com/office/drawing/2014/main" id="{6843E4DB-0A3F-443B-A44D-A85AD0400025}"/>
                </a:ext>
              </a:extLst>
            </p:cNvPr>
            <p:cNvSpPr/>
            <p:nvPr userDrawn="1"/>
          </p:nvSpPr>
          <p:spPr>
            <a:xfrm>
              <a:off x="0" y="0"/>
              <a:ext cx="540000"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866" noProof="0"/>
            </a:p>
          </p:txBody>
        </p:sp>
        <p:sp>
          <p:nvSpPr>
            <p:cNvPr id="15" name="Rechthoek 14">
              <a:extLst>
                <a:ext uri="{FF2B5EF4-FFF2-40B4-BE49-F238E27FC236}">
                  <a16:creationId xmlns:a16="http://schemas.microsoft.com/office/drawing/2014/main" id="{07D5A30C-6BAE-46E0-BA71-5C4186933A3E}"/>
                </a:ext>
              </a:extLst>
            </p:cNvPr>
            <p:cNvSpPr/>
            <p:nvPr userDrawn="1"/>
          </p:nvSpPr>
          <p:spPr>
            <a:xfrm>
              <a:off x="11652000" y="0"/>
              <a:ext cx="540000"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866" noProof="0"/>
            </a:p>
          </p:txBody>
        </p:sp>
        <p:sp>
          <p:nvSpPr>
            <p:cNvPr id="16" name="Rechthoek 15">
              <a:extLst>
                <a:ext uri="{FF2B5EF4-FFF2-40B4-BE49-F238E27FC236}">
                  <a16:creationId xmlns:a16="http://schemas.microsoft.com/office/drawing/2014/main" id="{CF4E021C-DEB6-42DB-871A-E48A7DF3DED7}"/>
                </a:ext>
              </a:extLst>
            </p:cNvPr>
            <p:cNvSpPr/>
            <p:nvPr userDrawn="1"/>
          </p:nvSpPr>
          <p:spPr>
            <a:xfrm>
              <a:off x="0" y="1099111"/>
              <a:ext cx="12192000" cy="36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866" noProof="0"/>
            </a:p>
          </p:txBody>
        </p:sp>
        <p:sp>
          <p:nvSpPr>
            <p:cNvPr id="20" name="Rechthoek 19">
              <a:extLst>
                <a:ext uri="{FF2B5EF4-FFF2-40B4-BE49-F238E27FC236}">
                  <a16:creationId xmlns:a16="http://schemas.microsoft.com/office/drawing/2014/main" id="{D98E327A-7F31-4F2A-930E-2BFAC599528C}"/>
                </a:ext>
              </a:extLst>
            </p:cNvPr>
            <p:cNvSpPr/>
            <p:nvPr userDrawn="1"/>
          </p:nvSpPr>
          <p:spPr>
            <a:xfrm>
              <a:off x="0" y="6678000"/>
              <a:ext cx="12192000" cy="18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866" noProof="0"/>
            </a:p>
          </p:txBody>
        </p:sp>
        <p:sp>
          <p:nvSpPr>
            <p:cNvPr id="21" name="Rechthoek 20">
              <a:extLst>
                <a:ext uri="{FF2B5EF4-FFF2-40B4-BE49-F238E27FC236}">
                  <a16:creationId xmlns:a16="http://schemas.microsoft.com/office/drawing/2014/main" id="{016C884F-B8D4-4509-9B22-6F8E9E6C97B3}"/>
                </a:ext>
              </a:extLst>
            </p:cNvPr>
            <p:cNvSpPr/>
            <p:nvPr userDrawn="1"/>
          </p:nvSpPr>
          <p:spPr>
            <a:xfrm>
              <a:off x="0" y="5906871"/>
              <a:ext cx="12192000" cy="36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866" noProof="0"/>
            </a:p>
          </p:txBody>
        </p:sp>
        <p:sp>
          <p:nvSpPr>
            <p:cNvPr id="23" name="Rechthoek 22">
              <a:extLst>
                <a:ext uri="{FF2B5EF4-FFF2-40B4-BE49-F238E27FC236}">
                  <a16:creationId xmlns:a16="http://schemas.microsoft.com/office/drawing/2014/main" id="{6A63735F-2891-437D-95E5-0808C9F711AB}"/>
                </a:ext>
              </a:extLst>
            </p:cNvPr>
            <p:cNvSpPr/>
            <p:nvPr userDrawn="1"/>
          </p:nvSpPr>
          <p:spPr>
            <a:xfrm>
              <a:off x="0" y="6295673"/>
              <a:ext cx="12192000" cy="18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866" noProof="0"/>
            </a:p>
          </p:txBody>
        </p:sp>
        <p:sp>
          <p:nvSpPr>
            <p:cNvPr id="24" name="Rechthoek 23">
              <a:extLst>
                <a:ext uri="{FF2B5EF4-FFF2-40B4-BE49-F238E27FC236}">
                  <a16:creationId xmlns:a16="http://schemas.microsoft.com/office/drawing/2014/main" id="{9FF037D6-F326-4BF0-8F52-0FE16061A5AE}"/>
                </a:ext>
              </a:extLst>
            </p:cNvPr>
            <p:cNvSpPr/>
            <p:nvPr userDrawn="1"/>
          </p:nvSpPr>
          <p:spPr>
            <a:xfrm>
              <a:off x="0" y="5578887"/>
              <a:ext cx="12192000" cy="18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866" noProof="0"/>
            </a:p>
          </p:txBody>
        </p:sp>
        <p:sp>
          <p:nvSpPr>
            <p:cNvPr id="25" name="Rechthoek 24">
              <a:extLst>
                <a:ext uri="{FF2B5EF4-FFF2-40B4-BE49-F238E27FC236}">
                  <a16:creationId xmlns:a16="http://schemas.microsoft.com/office/drawing/2014/main" id="{66B52DAF-8C4F-41DF-9671-BDF18B1B6331}"/>
                </a:ext>
              </a:extLst>
            </p:cNvPr>
            <p:cNvSpPr/>
            <p:nvPr userDrawn="1"/>
          </p:nvSpPr>
          <p:spPr>
            <a:xfrm>
              <a:off x="12024980" y="0"/>
              <a:ext cx="167020"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866" noProof="0"/>
            </a:p>
          </p:txBody>
        </p:sp>
        <p:sp>
          <p:nvSpPr>
            <p:cNvPr id="26" name="Rechthoek 25">
              <a:extLst>
                <a:ext uri="{FF2B5EF4-FFF2-40B4-BE49-F238E27FC236}">
                  <a16:creationId xmlns:a16="http://schemas.microsoft.com/office/drawing/2014/main" id="{A241D38C-B315-4984-9AB2-7ABDAFF1CF82}"/>
                </a:ext>
              </a:extLst>
            </p:cNvPr>
            <p:cNvSpPr/>
            <p:nvPr userDrawn="1"/>
          </p:nvSpPr>
          <p:spPr>
            <a:xfrm>
              <a:off x="0" y="0"/>
              <a:ext cx="167020"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866" noProof="0"/>
            </a:p>
          </p:txBody>
        </p:sp>
        <p:sp>
          <p:nvSpPr>
            <p:cNvPr id="28" name="Rechthoek 27">
              <a:extLst>
                <a:ext uri="{FF2B5EF4-FFF2-40B4-BE49-F238E27FC236}">
                  <a16:creationId xmlns:a16="http://schemas.microsoft.com/office/drawing/2014/main" id="{795BE662-EB07-4C9F-88DB-C3E73C447B52}"/>
                </a:ext>
              </a:extLst>
            </p:cNvPr>
            <p:cNvSpPr/>
            <p:nvPr userDrawn="1"/>
          </p:nvSpPr>
          <p:spPr>
            <a:xfrm>
              <a:off x="8292474" y="0"/>
              <a:ext cx="540000"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866" noProof="0"/>
            </a:p>
          </p:txBody>
        </p:sp>
      </p:grpSp>
      <p:grpSp>
        <p:nvGrpSpPr>
          <p:cNvPr id="311" name="Instructie">
            <a:extLst>
              <a:ext uri="{FF2B5EF4-FFF2-40B4-BE49-F238E27FC236}">
                <a16:creationId xmlns:a16="http://schemas.microsoft.com/office/drawing/2014/main" id="{6EC4EDE5-D76F-42E8-99B1-018BA2951E38}"/>
              </a:ext>
            </a:extLst>
          </p:cNvPr>
          <p:cNvGrpSpPr/>
          <p:nvPr userDrawn="1"/>
        </p:nvGrpSpPr>
        <p:grpSpPr>
          <a:xfrm>
            <a:off x="-3437546" y="1436"/>
            <a:ext cx="3201327" cy="6041867"/>
            <a:chOff x="-3437547" y="1434"/>
            <a:chExt cx="3201327" cy="6041867"/>
          </a:xfrm>
        </p:grpSpPr>
        <p:cxnSp>
          <p:nvCxnSpPr>
            <p:cNvPr id="312" name="Rechte verbindingslijn 311">
              <a:extLst>
                <a:ext uri="{FF2B5EF4-FFF2-40B4-BE49-F238E27FC236}">
                  <a16:creationId xmlns:a16="http://schemas.microsoft.com/office/drawing/2014/main" id="{FACF5DB2-5ABA-418F-9DCE-C8B6D935766E}"/>
                </a:ext>
              </a:extLst>
            </p:cNvPr>
            <p:cNvCxnSpPr>
              <a:cxnSpLocks/>
            </p:cNvCxnSpPr>
            <p:nvPr userDrawn="1"/>
          </p:nvCxnSpPr>
          <p:spPr>
            <a:xfrm>
              <a:off x="-3419346" y="6043301"/>
              <a:ext cx="3176013" cy="0"/>
            </a:xfrm>
            <a:prstGeom prst="line">
              <a:avLst/>
            </a:prstGeom>
            <a:noFill/>
            <a:ln w="3175" cap="flat" cmpd="sng" algn="ctr">
              <a:solidFill>
                <a:schemeClr val="bg1">
                  <a:lumMod val="50000"/>
                </a:schemeClr>
              </a:solidFill>
              <a:prstDash val="solid"/>
            </a:ln>
            <a:effectLst/>
          </p:spPr>
        </p:cxnSp>
        <p:sp>
          <p:nvSpPr>
            <p:cNvPr id="313" name="Ovaal 312">
              <a:extLst>
                <a:ext uri="{FF2B5EF4-FFF2-40B4-BE49-F238E27FC236}">
                  <a16:creationId xmlns:a16="http://schemas.microsoft.com/office/drawing/2014/main" id="{4CB622CE-714B-4F19-B7A6-B17BBFA2B20F}"/>
                </a:ext>
              </a:extLst>
            </p:cNvPr>
            <p:cNvSpPr/>
            <p:nvPr userDrawn="1"/>
          </p:nvSpPr>
          <p:spPr>
            <a:xfrm>
              <a:off x="-3425006" y="4548392"/>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126"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6</a:t>
              </a:r>
            </a:p>
          </p:txBody>
        </p:sp>
        <p:sp>
          <p:nvSpPr>
            <p:cNvPr id="314" name="Rechthoek 313">
              <a:extLst>
                <a:ext uri="{FF2B5EF4-FFF2-40B4-BE49-F238E27FC236}">
                  <a16:creationId xmlns:a16="http://schemas.microsoft.com/office/drawing/2014/main" id="{A3B0D0C5-6650-4323-8DAA-A5E2EA39143D}"/>
                </a:ext>
              </a:extLst>
            </p:cNvPr>
            <p:cNvSpPr/>
            <p:nvPr userDrawn="1"/>
          </p:nvSpPr>
          <p:spPr>
            <a:xfrm>
              <a:off x="-3059324" y="4548391"/>
              <a:ext cx="2823104" cy="255963"/>
            </a:xfrm>
            <a:prstGeom prst="rect">
              <a:avLst/>
            </a:prstGeom>
            <a:noFill/>
            <a:ln w="25400" cap="flat" cmpd="sng" algn="ctr">
              <a:noFill/>
              <a:prstDash val="solid"/>
            </a:ln>
            <a:effectLst/>
          </p:spPr>
          <p:txBody>
            <a:bodyPr lIns="0" tIns="0" rIns="0" bIns="0" rtlCol="0" anchor="ctr"/>
            <a:lstStyle/>
            <a:p>
              <a:pPr marL="265033" marR="0" lvl="5" indent="-265033" algn="l" defTabSz="914126" rtl="0" eaLnBrk="1" fontAlgn="auto" latinLnBrk="0" hangingPunct="1">
                <a:lnSpc>
                  <a:spcPct val="100000"/>
                </a:lnSpc>
                <a:spcBef>
                  <a:spcPts val="300"/>
                </a:spcBef>
                <a:spcAft>
                  <a:spcPts val="300"/>
                </a:spcAft>
                <a:buClr>
                  <a:schemeClr val="tx1"/>
                </a:buClr>
                <a:buSzPct val="85000"/>
                <a:buFont typeface="+mj-lt"/>
                <a:buAutoNum type="arabicPeriod"/>
                <a:tabLst/>
                <a:defRPr/>
              </a:pPr>
              <a:r>
                <a:rPr lang="nl-NL" sz="1500" kern="1200" noProof="0">
                  <a:solidFill>
                    <a:schemeClr val="tx1"/>
                  </a:solidFill>
                  <a:latin typeface="+mn-lt"/>
                  <a:ea typeface="+mn-ea"/>
                  <a:cs typeface="+mn-cs"/>
                </a:rPr>
                <a:t>Numerieke </a:t>
              </a:r>
              <a:r>
                <a:rPr lang="nl-NL" sz="1500" kern="1200" noProof="0" err="1">
                  <a:solidFill>
                    <a:schemeClr val="tx1"/>
                  </a:solidFill>
                  <a:latin typeface="+mn-lt"/>
                  <a:ea typeface="+mn-ea"/>
                  <a:cs typeface="+mn-cs"/>
                </a:rPr>
                <a:t>bullet</a:t>
              </a:r>
              <a:r>
                <a:rPr lang="nl-NL" sz="1500" kern="1200" noProof="0">
                  <a:solidFill>
                    <a:schemeClr val="tx1"/>
                  </a:solidFill>
                  <a:latin typeface="+mn-lt"/>
                  <a:ea typeface="+mn-ea"/>
                  <a:cs typeface="+mn-cs"/>
                </a:rPr>
                <a:t> (15pt)</a:t>
              </a:r>
            </a:p>
          </p:txBody>
        </p:sp>
        <p:sp>
          <p:nvSpPr>
            <p:cNvPr id="315" name="Ovaal 314">
              <a:extLst>
                <a:ext uri="{FF2B5EF4-FFF2-40B4-BE49-F238E27FC236}">
                  <a16:creationId xmlns:a16="http://schemas.microsoft.com/office/drawing/2014/main" id="{933E596B-FFA4-4C73-9F62-F57FB44D0EC7}"/>
                </a:ext>
              </a:extLst>
            </p:cNvPr>
            <p:cNvSpPr/>
            <p:nvPr userDrawn="1"/>
          </p:nvSpPr>
          <p:spPr>
            <a:xfrm>
              <a:off x="-3425006" y="4922568"/>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126"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7</a:t>
              </a:r>
            </a:p>
          </p:txBody>
        </p:sp>
        <p:sp>
          <p:nvSpPr>
            <p:cNvPr id="316" name="Rechthoek 315">
              <a:extLst>
                <a:ext uri="{FF2B5EF4-FFF2-40B4-BE49-F238E27FC236}">
                  <a16:creationId xmlns:a16="http://schemas.microsoft.com/office/drawing/2014/main" id="{47309AC9-396F-41EA-A05F-FCB6F8937834}"/>
                </a:ext>
              </a:extLst>
            </p:cNvPr>
            <p:cNvSpPr/>
            <p:nvPr userDrawn="1"/>
          </p:nvSpPr>
          <p:spPr>
            <a:xfrm>
              <a:off x="-3059324" y="4922567"/>
              <a:ext cx="2823104" cy="255963"/>
            </a:xfrm>
            <a:prstGeom prst="rect">
              <a:avLst/>
            </a:prstGeom>
            <a:noFill/>
            <a:ln w="25400" cap="flat" cmpd="sng" algn="ctr">
              <a:noFill/>
              <a:prstDash val="solid"/>
            </a:ln>
            <a:effectLst/>
          </p:spPr>
          <p:txBody>
            <a:bodyPr lIns="0" tIns="0" rIns="0" bIns="0" rtlCol="0" anchor="ctr"/>
            <a:lstStyle/>
            <a:p>
              <a:pPr marL="265033" marR="0" lvl="6" indent="-265033" algn="l" defTabSz="914126" rtl="0" eaLnBrk="1" fontAlgn="auto" latinLnBrk="0" hangingPunct="1">
                <a:lnSpc>
                  <a:spcPct val="100000"/>
                </a:lnSpc>
                <a:spcBef>
                  <a:spcPts val="300"/>
                </a:spcBef>
                <a:spcAft>
                  <a:spcPts val="300"/>
                </a:spcAft>
                <a:buClr>
                  <a:schemeClr val="tx1"/>
                </a:buClr>
                <a:buSzPct val="85000"/>
                <a:buFont typeface="+mj-lt"/>
                <a:buAutoNum type="alphaLcPeriod"/>
                <a:tabLst/>
                <a:defRPr/>
              </a:pPr>
              <a:r>
                <a:rPr lang="nl-NL" sz="1500" kern="1200" noProof="0">
                  <a:solidFill>
                    <a:schemeClr val="tx1"/>
                  </a:solidFill>
                  <a:latin typeface="+mn-lt"/>
                  <a:ea typeface="+mn-ea"/>
                  <a:cs typeface="+mn-cs"/>
                </a:rPr>
                <a:t>Alfabetische </a:t>
              </a:r>
              <a:r>
                <a:rPr lang="nl-NL" sz="1500" kern="1200" noProof="0" err="1">
                  <a:solidFill>
                    <a:schemeClr val="tx1"/>
                  </a:solidFill>
                  <a:latin typeface="+mn-lt"/>
                  <a:ea typeface="+mn-ea"/>
                  <a:cs typeface="+mn-cs"/>
                </a:rPr>
                <a:t>bullet</a:t>
              </a:r>
              <a:r>
                <a:rPr lang="nl-NL" sz="1500" kern="1200" noProof="0">
                  <a:solidFill>
                    <a:schemeClr val="tx1"/>
                  </a:solidFill>
                  <a:latin typeface="+mn-lt"/>
                  <a:ea typeface="+mn-ea"/>
                  <a:cs typeface="+mn-cs"/>
                </a:rPr>
                <a:t> (15pt)</a:t>
              </a:r>
            </a:p>
          </p:txBody>
        </p:sp>
        <p:sp>
          <p:nvSpPr>
            <p:cNvPr id="317" name="Ovaal 316">
              <a:extLst>
                <a:ext uri="{FF2B5EF4-FFF2-40B4-BE49-F238E27FC236}">
                  <a16:creationId xmlns:a16="http://schemas.microsoft.com/office/drawing/2014/main" id="{8754AA08-735B-4C39-9384-CB1278D7405C}"/>
                </a:ext>
              </a:extLst>
            </p:cNvPr>
            <p:cNvSpPr/>
            <p:nvPr userDrawn="1"/>
          </p:nvSpPr>
          <p:spPr>
            <a:xfrm>
              <a:off x="-3425006" y="5295213"/>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126"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8</a:t>
              </a:r>
            </a:p>
          </p:txBody>
        </p:sp>
        <p:sp>
          <p:nvSpPr>
            <p:cNvPr id="318" name="Rechthoek 317">
              <a:extLst>
                <a:ext uri="{FF2B5EF4-FFF2-40B4-BE49-F238E27FC236}">
                  <a16:creationId xmlns:a16="http://schemas.microsoft.com/office/drawing/2014/main" id="{65CBDEA3-1FF3-4432-B08E-E760C7A11EBC}"/>
                </a:ext>
              </a:extLst>
            </p:cNvPr>
            <p:cNvSpPr/>
            <p:nvPr userDrawn="1"/>
          </p:nvSpPr>
          <p:spPr>
            <a:xfrm>
              <a:off x="-3059324" y="5295212"/>
              <a:ext cx="2823104" cy="255963"/>
            </a:xfrm>
            <a:prstGeom prst="rect">
              <a:avLst/>
            </a:prstGeom>
            <a:noFill/>
            <a:ln w="25400" cap="flat" cmpd="sng" algn="ctr">
              <a:noFill/>
              <a:prstDash val="solid"/>
            </a:ln>
            <a:effectLst/>
          </p:spPr>
          <p:txBody>
            <a:bodyPr lIns="0" tIns="0" rIns="0" bIns="0" rtlCol="0" anchor="ctr"/>
            <a:lstStyle/>
            <a:p>
              <a:pPr marL="0" marR="0" lvl="7" indent="0" algn="l" defTabSz="914126" rtl="0" eaLnBrk="1" fontAlgn="auto" latinLnBrk="0" hangingPunct="1">
                <a:lnSpc>
                  <a:spcPct val="100000"/>
                </a:lnSpc>
                <a:spcBef>
                  <a:spcPts val="300"/>
                </a:spcBef>
                <a:spcAft>
                  <a:spcPts val="300"/>
                </a:spcAft>
                <a:buClr>
                  <a:schemeClr val="accent3"/>
                </a:buClr>
                <a:buSzTx/>
                <a:buFont typeface="Arial" panose="020B0604020202020204" pitchFamily="34" charset="0"/>
                <a:buNone/>
                <a:tabLst/>
                <a:defRPr/>
              </a:pPr>
              <a:r>
                <a:rPr lang="nl-NL" sz="1000" i="1" kern="1200" noProof="0">
                  <a:solidFill>
                    <a:schemeClr val="tx1"/>
                  </a:solidFill>
                  <a:latin typeface="+mn-lt"/>
                  <a:ea typeface="+mn-ea"/>
                  <a:cs typeface="+mn-cs"/>
                </a:rPr>
                <a:t>Fotobeschrijving (10pt)</a:t>
              </a:r>
            </a:p>
          </p:txBody>
        </p:sp>
        <p:sp>
          <p:nvSpPr>
            <p:cNvPr id="319" name="Ovaal 318">
              <a:extLst>
                <a:ext uri="{FF2B5EF4-FFF2-40B4-BE49-F238E27FC236}">
                  <a16:creationId xmlns:a16="http://schemas.microsoft.com/office/drawing/2014/main" id="{7641AA04-F501-4A5E-AC0C-FA470C02EA52}"/>
                </a:ext>
              </a:extLst>
            </p:cNvPr>
            <p:cNvSpPr/>
            <p:nvPr userDrawn="1"/>
          </p:nvSpPr>
          <p:spPr>
            <a:xfrm>
              <a:off x="-3425006" y="5668478"/>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126"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9</a:t>
              </a:r>
            </a:p>
          </p:txBody>
        </p:sp>
        <p:sp>
          <p:nvSpPr>
            <p:cNvPr id="320" name="Rechthoek 319">
              <a:extLst>
                <a:ext uri="{FF2B5EF4-FFF2-40B4-BE49-F238E27FC236}">
                  <a16:creationId xmlns:a16="http://schemas.microsoft.com/office/drawing/2014/main" id="{0EB3FBBB-E00F-4676-A881-4D0250504347}"/>
                </a:ext>
              </a:extLst>
            </p:cNvPr>
            <p:cNvSpPr/>
            <p:nvPr userDrawn="1"/>
          </p:nvSpPr>
          <p:spPr>
            <a:xfrm>
              <a:off x="-3059324" y="5668477"/>
              <a:ext cx="2823104" cy="255963"/>
            </a:xfrm>
            <a:prstGeom prst="rect">
              <a:avLst/>
            </a:prstGeom>
            <a:noFill/>
            <a:ln w="25400" cap="flat" cmpd="sng" algn="ctr">
              <a:noFill/>
              <a:prstDash val="solid"/>
            </a:ln>
            <a:effectLst/>
          </p:spPr>
          <p:txBody>
            <a:bodyPr lIns="0" tIns="0" rIns="0" bIns="0" rtlCol="0" anchor="ctr"/>
            <a:lstStyle/>
            <a:p>
              <a:pPr marL="0" marR="0" lvl="8" indent="0" algn="l" defTabSz="914126" rtl="0" eaLnBrk="1" fontAlgn="auto" latinLnBrk="0" hangingPunct="1">
                <a:lnSpc>
                  <a:spcPct val="100000"/>
                </a:lnSpc>
                <a:spcBef>
                  <a:spcPts val="600"/>
                </a:spcBef>
                <a:spcAft>
                  <a:spcPts val="300"/>
                </a:spcAft>
                <a:buClrTx/>
                <a:buSzTx/>
                <a:buFont typeface="Arial" panose="020B0604020202020204" pitchFamily="34" charset="0"/>
                <a:buNone/>
                <a:tabLst/>
                <a:defRPr/>
              </a:pPr>
              <a:r>
                <a:rPr lang="nl-NL" sz="1999" i="1" kern="1200" noProof="0">
                  <a:solidFill>
                    <a:schemeClr val="tx1"/>
                  </a:solidFill>
                  <a:latin typeface="+mn-lt"/>
                  <a:ea typeface="+mn-ea"/>
                  <a:cs typeface="+mn-cs"/>
                </a:rPr>
                <a:t>Quote tekst (20pt)</a:t>
              </a:r>
            </a:p>
          </p:txBody>
        </p:sp>
        <p:sp>
          <p:nvSpPr>
            <p:cNvPr id="321" name="Rechthoek 320">
              <a:extLst>
                <a:ext uri="{FF2B5EF4-FFF2-40B4-BE49-F238E27FC236}">
                  <a16:creationId xmlns:a16="http://schemas.microsoft.com/office/drawing/2014/main" id="{080BC829-7C79-410E-84AD-AB37E26F111E}"/>
                </a:ext>
              </a:extLst>
            </p:cNvPr>
            <p:cNvSpPr/>
            <p:nvPr userDrawn="1"/>
          </p:nvSpPr>
          <p:spPr>
            <a:xfrm>
              <a:off x="-3419345" y="1434"/>
              <a:ext cx="3176012" cy="191611"/>
            </a:xfrm>
            <a:prstGeom prst="rect">
              <a:avLst/>
            </a:prstGeom>
            <a:noFill/>
            <a:ln w="25400" cap="flat" cmpd="sng" algn="ctr">
              <a:noFill/>
              <a:prstDash val="solid"/>
            </a:ln>
            <a:effectLst/>
          </p:spPr>
          <p:txBody>
            <a:bodyPr lIns="0" tIns="0" rIns="0" bIns="0" rtlCol="0" anchor="ctr"/>
            <a:lstStyle/>
            <a:p>
              <a:pPr marL="0" marR="0" lvl="0" indent="0" defTabSz="914126" eaLnBrk="1" fontAlgn="auto" latinLnBrk="0" hangingPunct="1">
                <a:lnSpc>
                  <a:spcPct val="80000"/>
                </a:lnSpc>
                <a:spcBef>
                  <a:spcPts val="0"/>
                </a:spcBef>
                <a:spcAft>
                  <a:spcPts val="0"/>
                </a:spcAft>
                <a:buClrTx/>
                <a:buSzTx/>
                <a:buFontTx/>
                <a:buNone/>
                <a:tabLst/>
                <a:defRPr/>
              </a:pPr>
              <a:r>
                <a:rPr kumimoji="0" lang="nl-NL" sz="1400" b="1" i="0" u="none" strike="noStrike" kern="0" cap="all" spc="0" normalizeH="0" baseline="0" noProof="0">
                  <a:ln>
                    <a:noFill/>
                  </a:ln>
                  <a:solidFill>
                    <a:schemeClr val="bg1">
                      <a:lumMod val="50000"/>
                    </a:schemeClr>
                  </a:solidFill>
                  <a:effectLst/>
                  <a:uLnTx/>
                  <a:uFillTx/>
                  <a:latin typeface="+mj-lt"/>
                  <a:cs typeface="Segoe UI Light" panose="020B0502040204020203" pitchFamily="34" charset="0"/>
                </a:rPr>
                <a:t>TEKST</a:t>
              </a:r>
              <a:r>
                <a:rPr kumimoji="0" lang="nl-NL" sz="1400" b="1" i="0" u="none" strike="noStrike" kern="0" cap="all" spc="0" normalizeH="0" noProof="0">
                  <a:ln>
                    <a:noFill/>
                  </a:ln>
                  <a:solidFill>
                    <a:schemeClr val="bg1">
                      <a:lumMod val="50000"/>
                    </a:schemeClr>
                  </a:solidFill>
                  <a:effectLst/>
                  <a:uLnTx/>
                  <a:uFillTx/>
                  <a:latin typeface="+mj-lt"/>
                  <a:cs typeface="Segoe UI Light" panose="020B0502040204020203" pitchFamily="34" charset="0"/>
                </a:rPr>
                <a:t> NIVEAUS kiezen</a:t>
              </a:r>
              <a:endParaRPr kumimoji="0" lang="nl-NL" sz="1400" b="1" i="0" u="none" strike="noStrike" kern="0" cap="all" spc="0" normalizeH="0" baseline="0" noProof="0">
                <a:ln>
                  <a:noFill/>
                </a:ln>
                <a:solidFill>
                  <a:schemeClr val="bg1">
                    <a:lumMod val="50000"/>
                  </a:schemeClr>
                </a:solidFill>
                <a:effectLst/>
                <a:uLnTx/>
                <a:uFillTx/>
                <a:latin typeface="+mj-lt"/>
                <a:cs typeface="Segoe UI Light" panose="020B0502040204020203" pitchFamily="34" charset="0"/>
              </a:endParaRPr>
            </a:p>
          </p:txBody>
        </p:sp>
        <p:sp>
          <p:nvSpPr>
            <p:cNvPr id="322" name="Ovaal 321">
              <a:extLst>
                <a:ext uri="{FF2B5EF4-FFF2-40B4-BE49-F238E27FC236}">
                  <a16:creationId xmlns:a16="http://schemas.microsoft.com/office/drawing/2014/main" id="{4B754F7D-A3FB-4F5A-8930-FBF0BFCCFE0B}"/>
                </a:ext>
              </a:extLst>
            </p:cNvPr>
            <p:cNvSpPr/>
            <p:nvPr userDrawn="1"/>
          </p:nvSpPr>
          <p:spPr>
            <a:xfrm>
              <a:off x="-3425006" y="2678716"/>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126"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1</a:t>
              </a:r>
            </a:p>
          </p:txBody>
        </p:sp>
        <p:cxnSp>
          <p:nvCxnSpPr>
            <p:cNvPr id="323" name="Rechte verbindingslijn 322">
              <a:extLst>
                <a:ext uri="{FF2B5EF4-FFF2-40B4-BE49-F238E27FC236}">
                  <a16:creationId xmlns:a16="http://schemas.microsoft.com/office/drawing/2014/main" id="{CD5C8E73-AEF1-4F0D-9D88-7DC726AF1174}"/>
                </a:ext>
              </a:extLst>
            </p:cNvPr>
            <p:cNvCxnSpPr>
              <a:cxnSpLocks/>
            </p:cNvCxnSpPr>
            <p:nvPr userDrawn="1"/>
          </p:nvCxnSpPr>
          <p:spPr>
            <a:xfrm>
              <a:off x="-3419346" y="243069"/>
              <a:ext cx="3176013" cy="0"/>
            </a:xfrm>
            <a:prstGeom prst="line">
              <a:avLst/>
            </a:prstGeom>
            <a:noFill/>
            <a:ln w="3175" cap="flat" cmpd="sng" algn="ctr">
              <a:solidFill>
                <a:schemeClr val="bg1">
                  <a:lumMod val="50000"/>
                </a:schemeClr>
              </a:solidFill>
              <a:prstDash val="solid"/>
            </a:ln>
            <a:effectLst/>
          </p:spPr>
        </p:cxnSp>
        <p:grpSp>
          <p:nvGrpSpPr>
            <p:cNvPr id="324" name="Groep 323">
              <a:extLst>
                <a:ext uri="{FF2B5EF4-FFF2-40B4-BE49-F238E27FC236}">
                  <a16:creationId xmlns:a16="http://schemas.microsoft.com/office/drawing/2014/main" id="{EDAC08E1-768E-45CB-8DEF-06CAA9EBB5D7}"/>
                </a:ext>
              </a:extLst>
            </p:cNvPr>
            <p:cNvGrpSpPr/>
            <p:nvPr userDrawn="1"/>
          </p:nvGrpSpPr>
          <p:grpSpPr>
            <a:xfrm>
              <a:off x="-3437547" y="1295337"/>
              <a:ext cx="2933825" cy="558875"/>
              <a:chOff x="-3419346" y="368233"/>
              <a:chExt cx="3904920" cy="743862"/>
            </a:xfrm>
          </p:grpSpPr>
          <p:sp>
            <p:nvSpPr>
              <p:cNvPr id="341" name="Rechthoek 340">
                <a:extLst>
                  <a:ext uri="{FF2B5EF4-FFF2-40B4-BE49-F238E27FC236}">
                    <a16:creationId xmlns:a16="http://schemas.microsoft.com/office/drawing/2014/main" id="{9DA66142-124E-4A6A-AA99-8C97B74F0F49}"/>
                  </a:ext>
                </a:extLst>
              </p:cNvPr>
              <p:cNvSpPr/>
              <p:nvPr userDrawn="1"/>
            </p:nvSpPr>
            <p:spPr>
              <a:xfrm>
                <a:off x="-3294549" y="368233"/>
                <a:ext cx="432805" cy="244981"/>
              </a:xfrm>
              <a:prstGeom prst="rect">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r>
                  <a:rPr lang="nl-NL" sz="800" b="0" noProof="0">
                    <a:solidFill>
                      <a:srgbClr val="C00000"/>
                    </a:solidFill>
                    <a:latin typeface="Arial" panose="020B0604020202020204" pitchFamily="34" charset="0"/>
                    <a:cs typeface="Arial" panose="020B0604020202020204" pitchFamily="34" charset="0"/>
                  </a:rPr>
                  <a:t>Start</a:t>
                </a:r>
              </a:p>
            </p:txBody>
          </p:sp>
          <p:cxnSp>
            <p:nvCxnSpPr>
              <p:cNvPr id="342" name="Rechte verbindingslijn 341">
                <a:extLst>
                  <a:ext uri="{FF2B5EF4-FFF2-40B4-BE49-F238E27FC236}">
                    <a16:creationId xmlns:a16="http://schemas.microsoft.com/office/drawing/2014/main" id="{CFA9B92F-748A-4A77-8573-11CF6DCE0DB3}"/>
                  </a:ext>
                </a:extLst>
              </p:cNvPr>
              <p:cNvCxnSpPr>
                <a:cxnSpLocks/>
              </p:cNvCxnSpPr>
              <p:nvPr userDrawn="1"/>
            </p:nvCxnSpPr>
            <p:spPr>
              <a:xfrm>
                <a:off x="-2861744" y="613214"/>
                <a:ext cx="137087" cy="0"/>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3" name="Rechte verbindingslijn 342">
                <a:extLst>
                  <a:ext uri="{FF2B5EF4-FFF2-40B4-BE49-F238E27FC236}">
                    <a16:creationId xmlns:a16="http://schemas.microsoft.com/office/drawing/2014/main" id="{8F1B524C-24EE-43CB-BBB7-2261BF93C919}"/>
                  </a:ext>
                </a:extLst>
              </p:cNvPr>
              <p:cNvCxnSpPr>
                <a:cxnSpLocks/>
              </p:cNvCxnSpPr>
              <p:nvPr userDrawn="1"/>
            </p:nvCxnSpPr>
            <p:spPr>
              <a:xfrm>
                <a:off x="-3419346" y="613214"/>
                <a:ext cx="136215" cy="0"/>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44" name="Rechthoek 343">
                <a:extLst>
                  <a:ext uri="{FF2B5EF4-FFF2-40B4-BE49-F238E27FC236}">
                    <a16:creationId xmlns:a16="http://schemas.microsoft.com/office/drawing/2014/main" id="{EFA26898-2D89-403D-AF0D-234E565CF636}"/>
                  </a:ext>
                </a:extLst>
              </p:cNvPr>
              <p:cNvSpPr/>
              <p:nvPr userDrawn="1"/>
            </p:nvSpPr>
            <p:spPr>
              <a:xfrm>
                <a:off x="-3289012" y="589683"/>
                <a:ext cx="422160" cy="640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grpSp>
            <p:nvGrpSpPr>
              <p:cNvPr id="345" name="Groep 344">
                <a:extLst>
                  <a:ext uri="{FF2B5EF4-FFF2-40B4-BE49-F238E27FC236}">
                    <a16:creationId xmlns:a16="http://schemas.microsoft.com/office/drawing/2014/main" id="{DC7D3128-E12B-4ECE-A589-BBE7A81AF38E}"/>
                  </a:ext>
                </a:extLst>
              </p:cNvPr>
              <p:cNvGrpSpPr/>
              <p:nvPr userDrawn="1"/>
            </p:nvGrpSpPr>
            <p:grpSpPr>
              <a:xfrm>
                <a:off x="-3002834" y="720303"/>
                <a:ext cx="182598" cy="143759"/>
                <a:chOff x="-3310843" y="700986"/>
                <a:chExt cx="182598" cy="143759"/>
              </a:xfrm>
            </p:grpSpPr>
            <p:grpSp>
              <p:nvGrpSpPr>
                <p:cNvPr id="384" name="Groep 383">
                  <a:extLst>
                    <a:ext uri="{FF2B5EF4-FFF2-40B4-BE49-F238E27FC236}">
                      <a16:creationId xmlns:a16="http://schemas.microsoft.com/office/drawing/2014/main" id="{A2DEA057-FEA7-4D5C-A28B-6F3C7C71E0E2}"/>
                    </a:ext>
                  </a:extLst>
                </p:cNvPr>
                <p:cNvGrpSpPr/>
                <p:nvPr userDrawn="1"/>
              </p:nvGrpSpPr>
              <p:grpSpPr>
                <a:xfrm>
                  <a:off x="-3310843" y="700986"/>
                  <a:ext cx="182598" cy="143759"/>
                  <a:chOff x="-3310843" y="700986"/>
                  <a:chExt cx="182598" cy="143759"/>
                </a:xfrm>
              </p:grpSpPr>
              <p:cxnSp>
                <p:nvCxnSpPr>
                  <p:cNvPr id="388" name="Rechte verbindingslijn 387">
                    <a:extLst>
                      <a:ext uri="{FF2B5EF4-FFF2-40B4-BE49-F238E27FC236}">
                        <a16:creationId xmlns:a16="http://schemas.microsoft.com/office/drawing/2014/main" id="{2585BEBE-784B-4514-A895-AF1A9126C5D2}"/>
                      </a:ext>
                    </a:extLst>
                  </p:cNvPr>
                  <p:cNvCxnSpPr/>
                  <p:nvPr userDrawn="1"/>
                </p:nvCxnSpPr>
                <p:spPr>
                  <a:xfrm>
                    <a:off x="-3310843" y="700986"/>
                    <a:ext cx="182598" cy="0"/>
                  </a:xfrm>
                  <a:prstGeom prst="line">
                    <a:avLst/>
                  </a:prstGeom>
                  <a:noFill/>
                  <a:ln w="9525" cap="flat" cmpd="sng" algn="ctr">
                    <a:solidFill>
                      <a:srgbClr val="292929"/>
                    </a:solidFill>
                    <a:prstDash val="solid"/>
                  </a:ln>
                  <a:effectLst/>
                </p:spPr>
              </p:cxnSp>
              <p:cxnSp>
                <p:nvCxnSpPr>
                  <p:cNvPr id="389" name="Rechte verbindingslijn 388">
                    <a:extLst>
                      <a:ext uri="{FF2B5EF4-FFF2-40B4-BE49-F238E27FC236}">
                        <a16:creationId xmlns:a16="http://schemas.microsoft.com/office/drawing/2014/main" id="{6ED62856-91FD-4925-A6B9-EEA30371B893}"/>
                      </a:ext>
                    </a:extLst>
                  </p:cNvPr>
                  <p:cNvCxnSpPr/>
                  <p:nvPr userDrawn="1"/>
                </p:nvCxnSpPr>
                <p:spPr>
                  <a:xfrm>
                    <a:off x="-3310843" y="844745"/>
                    <a:ext cx="182598" cy="0"/>
                  </a:xfrm>
                  <a:prstGeom prst="line">
                    <a:avLst/>
                  </a:prstGeom>
                  <a:noFill/>
                  <a:ln w="9525" cap="flat" cmpd="sng" algn="ctr">
                    <a:solidFill>
                      <a:srgbClr val="292929"/>
                    </a:solidFill>
                    <a:prstDash val="solid"/>
                  </a:ln>
                  <a:effectLst/>
                </p:spPr>
              </p:cxnSp>
              <p:cxnSp>
                <p:nvCxnSpPr>
                  <p:cNvPr id="390" name="Rechte verbindingslijn 389">
                    <a:extLst>
                      <a:ext uri="{FF2B5EF4-FFF2-40B4-BE49-F238E27FC236}">
                        <a16:creationId xmlns:a16="http://schemas.microsoft.com/office/drawing/2014/main" id="{DA802B00-DF4A-42F3-B849-94BCCDCEC4A7}"/>
                      </a:ext>
                    </a:extLst>
                  </p:cNvPr>
                  <p:cNvCxnSpPr/>
                  <p:nvPr userDrawn="1"/>
                </p:nvCxnSpPr>
                <p:spPr>
                  <a:xfrm>
                    <a:off x="-3213196" y="808806"/>
                    <a:ext cx="82203" cy="0"/>
                  </a:xfrm>
                  <a:prstGeom prst="line">
                    <a:avLst/>
                  </a:prstGeom>
                  <a:noFill/>
                  <a:ln w="9525" cap="flat" cmpd="sng" algn="ctr">
                    <a:solidFill>
                      <a:srgbClr val="292929"/>
                    </a:solidFill>
                    <a:prstDash val="solid"/>
                  </a:ln>
                  <a:effectLst/>
                </p:spPr>
              </p:cxnSp>
              <p:cxnSp>
                <p:nvCxnSpPr>
                  <p:cNvPr id="391" name="Rechte verbindingslijn 390">
                    <a:extLst>
                      <a:ext uri="{FF2B5EF4-FFF2-40B4-BE49-F238E27FC236}">
                        <a16:creationId xmlns:a16="http://schemas.microsoft.com/office/drawing/2014/main" id="{58CA2412-7824-4571-A066-7997DEA4A741}"/>
                      </a:ext>
                    </a:extLst>
                  </p:cNvPr>
                  <p:cNvCxnSpPr/>
                  <p:nvPr userDrawn="1"/>
                </p:nvCxnSpPr>
                <p:spPr>
                  <a:xfrm>
                    <a:off x="-3213196" y="772866"/>
                    <a:ext cx="82203" cy="0"/>
                  </a:xfrm>
                  <a:prstGeom prst="line">
                    <a:avLst/>
                  </a:prstGeom>
                  <a:noFill/>
                  <a:ln w="9525" cap="flat" cmpd="sng" algn="ctr">
                    <a:solidFill>
                      <a:srgbClr val="292929"/>
                    </a:solidFill>
                    <a:prstDash val="solid"/>
                  </a:ln>
                  <a:effectLst/>
                </p:spPr>
              </p:cxnSp>
              <p:cxnSp>
                <p:nvCxnSpPr>
                  <p:cNvPr id="392" name="Rechte verbindingslijn 391">
                    <a:extLst>
                      <a:ext uri="{FF2B5EF4-FFF2-40B4-BE49-F238E27FC236}">
                        <a16:creationId xmlns:a16="http://schemas.microsoft.com/office/drawing/2014/main" id="{E21AEC1F-2229-442D-9B67-ACFAB7690A58}"/>
                      </a:ext>
                    </a:extLst>
                  </p:cNvPr>
                  <p:cNvCxnSpPr/>
                  <p:nvPr userDrawn="1"/>
                </p:nvCxnSpPr>
                <p:spPr>
                  <a:xfrm>
                    <a:off x="-3213196" y="736926"/>
                    <a:ext cx="82203" cy="0"/>
                  </a:xfrm>
                  <a:prstGeom prst="line">
                    <a:avLst/>
                  </a:prstGeom>
                  <a:noFill/>
                  <a:ln w="9525" cap="flat" cmpd="sng" algn="ctr">
                    <a:solidFill>
                      <a:srgbClr val="292929"/>
                    </a:solidFill>
                    <a:prstDash val="solid"/>
                  </a:ln>
                  <a:effectLst/>
                </p:spPr>
              </p:cxnSp>
            </p:grpSp>
            <p:grpSp>
              <p:nvGrpSpPr>
                <p:cNvPr id="385" name="Groep 384">
                  <a:extLst>
                    <a:ext uri="{FF2B5EF4-FFF2-40B4-BE49-F238E27FC236}">
                      <a16:creationId xmlns:a16="http://schemas.microsoft.com/office/drawing/2014/main" id="{33F47883-1082-408E-A24D-3F397A59BCDD}"/>
                    </a:ext>
                  </a:extLst>
                </p:cNvPr>
                <p:cNvGrpSpPr/>
                <p:nvPr userDrawn="1"/>
              </p:nvGrpSpPr>
              <p:grpSpPr>
                <a:xfrm flipH="1">
                  <a:off x="-3310774" y="735854"/>
                  <a:ext cx="88801" cy="72568"/>
                  <a:chOff x="-2091059" y="1395403"/>
                  <a:chExt cx="157316" cy="128558"/>
                </a:xfrm>
              </p:grpSpPr>
              <p:sp>
                <p:nvSpPr>
                  <p:cNvPr id="386" name="Rechthoek 385">
                    <a:extLst>
                      <a:ext uri="{FF2B5EF4-FFF2-40B4-BE49-F238E27FC236}">
                        <a16:creationId xmlns:a16="http://schemas.microsoft.com/office/drawing/2014/main" id="{6EF6CAA6-E626-481C-B9BD-B6F6309B97E2}"/>
                      </a:ext>
                    </a:extLst>
                  </p:cNvPr>
                  <p:cNvSpPr/>
                  <p:nvPr userDrawn="1"/>
                </p:nvSpPr>
                <p:spPr>
                  <a:xfrm>
                    <a:off x="-2051585" y="1436824"/>
                    <a:ext cx="117842" cy="45718"/>
                  </a:xfrm>
                  <a:prstGeom prst="rect">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sp>
                <p:nvSpPr>
                  <p:cNvPr id="387" name="Pijl: punthaak 386">
                    <a:extLst>
                      <a:ext uri="{FF2B5EF4-FFF2-40B4-BE49-F238E27FC236}">
                        <a16:creationId xmlns:a16="http://schemas.microsoft.com/office/drawing/2014/main" id="{592E89F8-EE36-4B11-B44D-71F9D2A0F8E1}"/>
                      </a:ext>
                    </a:extLst>
                  </p:cNvPr>
                  <p:cNvSpPr/>
                  <p:nvPr userDrawn="1"/>
                </p:nvSpPr>
                <p:spPr>
                  <a:xfrm flipH="1">
                    <a:off x="-2091059" y="1395403"/>
                    <a:ext cx="128558" cy="128558"/>
                  </a:xfrm>
                  <a:prstGeom prst="chevron">
                    <a:avLst>
                      <a:gd name="adj" fmla="val 47962"/>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grpSp>
          </p:grpSp>
          <p:grpSp>
            <p:nvGrpSpPr>
              <p:cNvPr id="346" name="Groep 345">
                <a:extLst>
                  <a:ext uri="{FF2B5EF4-FFF2-40B4-BE49-F238E27FC236}">
                    <a16:creationId xmlns:a16="http://schemas.microsoft.com/office/drawing/2014/main" id="{2B1E59A3-A674-4FC8-96F9-6EB7F00F3F38}"/>
                  </a:ext>
                </a:extLst>
              </p:cNvPr>
              <p:cNvGrpSpPr/>
              <p:nvPr userDrawn="1"/>
            </p:nvGrpSpPr>
            <p:grpSpPr>
              <a:xfrm>
                <a:off x="-3326107" y="720303"/>
                <a:ext cx="182598" cy="143759"/>
                <a:chOff x="-3634116" y="700986"/>
                <a:chExt cx="182598" cy="143759"/>
              </a:xfrm>
            </p:grpSpPr>
            <p:grpSp>
              <p:nvGrpSpPr>
                <p:cNvPr id="375" name="Groep 374">
                  <a:extLst>
                    <a:ext uri="{FF2B5EF4-FFF2-40B4-BE49-F238E27FC236}">
                      <a16:creationId xmlns:a16="http://schemas.microsoft.com/office/drawing/2014/main" id="{1C3E57BA-516B-42D5-BD12-71D3CCC75570}"/>
                    </a:ext>
                  </a:extLst>
                </p:cNvPr>
                <p:cNvGrpSpPr/>
                <p:nvPr userDrawn="1"/>
              </p:nvGrpSpPr>
              <p:grpSpPr>
                <a:xfrm>
                  <a:off x="-3634116" y="700986"/>
                  <a:ext cx="182598" cy="143759"/>
                  <a:chOff x="-3634116" y="700986"/>
                  <a:chExt cx="182598" cy="143759"/>
                </a:xfrm>
              </p:grpSpPr>
              <p:cxnSp>
                <p:nvCxnSpPr>
                  <p:cNvPr id="379" name="Rechte verbindingslijn 378">
                    <a:extLst>
                      <a:ext uri="{FF2B5EF4-FFF2-40B4-BE49-F238E27FC236}">
                        <a16:creationId xmlns:a16="http://schemas.microsoft.com/office/drawing/2014/main" id="{A2F5093B-6601-4390-8FE6-5367351A5655}"/>
                      </a:ext>
                    </a:extLst>
                  </p:cNvPr>
                  <p:cNvCxnSpPr/>
                  <p:nvPr userDrawn="1"/>
                </p:nvCxnSpPr>
                <p:spPr>
                  <a:xfrm>
                    <a:off x="-3634116" y="700986"/>
                    <a:ext cx="182598" cy="0"/>
                  </a:xfrm>
                  <a:prstGeom prst="line">
                    <a:avLst/>
                  </a:prstGeom>
                  <a:noFill/>
                  <a:ln w="9525" cap="flat" cmpd="sng" algn="ctr">
                    <a:solidFill>
                      <a:srgbClr val="292929"/>
                    </a:solidFill>
                    <a:prstDash val="solid"/>
                  </a:ln>
                  <a:effectLst/>
                </p:spPr>
              </p:cxnSp>
              <p:cxnSp>
                <p:nvCxnSpPr>
                  <p:cNvPr id="380" name="Rechte verbindingslijn 379">
                    <a:extLst>
                      <a:ext uri="{FF2B5EF4-FFF2-40B4-BE49-F238E27FC236}">
                        <a16:creationId xmlns:a16="http://schemas.microsoft.com/office/drawing/2014/main" id="{932800E5-6A0B-4BBC-991C-2ABFB450E8E7}"/>
                      </a:ext>
                    </a:extLst>
                  </p:cNvPr>
                  <p:cNvCxnSpPr/>
                  <p:nvPr userDrawn="1"/>
                </p:nvCxnSpPr>
                <p:spPr>
                  <a:xfrm>
                    <a:off x="-3634116" y="844745"/>
                    <a:ext cx="182598" cy="0"/>
                  </a:xfrm>
                  <a:prstGeom prst="line">
                    <a:avLst/>
                  </a:prstGeom>
                  <a:noFill/>
                  <a:ln w="9525" cap="flat" cmpd="sng" algn="ctr">
                    <a:solidFill>
                      <a:srgbClr val="292929"/>
                    </a:solidFill>
                    <a:prstDash val="solid"/>
                  </a:ln>
                  <a:effectLst/>
                </p:spPr>
              </p:cxnSp>
              <p:cxnSp>
                <p:nvCxnSpPr>
                  <p:cNvPr id="381" name="Rechte verbindingslijn 380">
                    <a:extLst>
                      <a:ext uri="{FF2B5EF4-FFF2-40B4-BE49-F238E27FC236}">
                        <a16:creationId xmlns:a16="http://schemas.microsoft.com/office/drawing/2014/main" id="{D2826148-49A7-4A12-8F71-61E8BF8ED440}"/>
                      </a:ext>
                    </a:extLst>
                  </p:cNvPr>
                  <p:cNvCxnSpPr/>
                  <p:nvPr userDrawn="1"/>
                </p:nvCxnSpPr>
                <p:spPr>
                  <a:xfrm>
                    <a:off x="-3536469" y="808806"/>
                    <a:ext cx="82203" cy="0"/>
                  </a:xfrm>
                  <a:prstGeom prst="line">
                    <a:avLst/>
                  </a:prstGeom>
                  <a:noFill/>
                  <a:ln w="9525" cap="flat" cmpd="sng" algn="ctr">
                    <a:solidFill>
                      <a:srgbClr val="292929"/>
                    </a:solidFill>
                    <a:prstDash val="solid"/>
                  </a:ln>
                  <a:effectLst/>
                </p:spPr>
              </p:cxnSp>
              <p:cxnSp>
                <p:nvCxnSpPr>
                  <p:cNvPr id="382" name="Rechte verbindingslijn 381">
                    <a:extLst>
                      <a:ext uri="{FF2B5EF4-FFF2-40B4-BE49-F238E27FC236}">
                        <a16:creationId xmlns:a16="http://schemas.microsoft.com/office/drawing/2014/main" id="{9A05BCD9-A886-4B24-898D-CA12B80F267E}"/>
                      </a:ext>
                    </a:extLst>
                  </p:cNvPr>
                  <p:cNvCxnSpPr/>
                  <p:nvPr userDrawn="1"/>
                </p:nvCxnSpPr>
                <p:spPr>
                  <a:xfrm>
                    <a:off x="-3536469" y="772866"/>
                    <a:ext cx="82203" cy="0"/>
                  </a:xfrm>
                  <a:prstGeom prst="line">
                    <a:avLst/>
                  </a:prstGeom>
                  <a:noFill/>
                  <a:ln w="9525" cap="flat" cmpd="sng" algn="ctr">
                    <a:solidFill>
                      <a:srgbClr val="292929"/>
                    </a:solidFill>
                    <a:prstDash val="solid"/>
                  </a:ln>
                  <a:effectLst/>
                </p:spPr>
              </p:cxnSp>
              <p:cxnSp>
                <p:nvCxnSpPr>
                  <p:cNvPr id="383" name="Rechte verbindingslijn 382">
                    <a:extLst>
                      <a:ext uri="{FF2B5EF4-FFF2-40B4-BE49-F238E27FC236}">
                        <a16:creationId xmlns:a16="http://schemas.microsoft.com/office/drawing/2014/main" id="{EFAEF72F-6930-4549-AA1A-E8C32D2B30D0}"/>
                      </a:ext>
                    </a:extLst>
                  </p:cNvPr>
                  <p:cNvCxnSpPr/>
                  <p:nvPr userDrawn="1"/>
                </p:nvCxnSpPr>
                <p:spPr>
                  <a:xfrm>
                    <a:off x="-3536469" y="736926"/>
                    <a:ext cx="82203" cy="0"/>
                  </a:xfrm>
                  <a:prstGeom prst="line">
                    <a:avLst/>
                  </a:prstGeom>
                  <a:noFill/>
                  <a:ln w="9525" cap="flat" cmpd="sng" algn="ctr">
                    <a:solidFill>
                      <a:srgbClr val="292929"/>
                    </a:solidFill>
                    <a:prstDash val="solid"/>
                  </a:ln>
                  <a:effectLst/>
                </p:spPr>
              </p:cxnSp>
            </p:grpSp>
            <p:grpSp>
              <p:nvGrpSpPr>
                <p:cNvPr id="376" name="Groep 375">
                  <a:extLst>
                    <a:ext uri="{FF2B5EF4-FFF2-40B4-BE49-F238E27FC236}">
                      <a16:creationId xmlns:a16="http://schemas.microsoft.com/office/drawing/2014/main" id="{BC0E46A3-A281-4870-88AA-644133C509E0}"/>
                    </a:ext>
                  </a:extLst>
                </p:cNvPr>
                <p:cNvGrpSpPr/>
                <p:nvPr userDrawn="1"/>
              </p:nvGrpSpPr>
              <p:grpSpPr>
                <a:xfrm>
                  <a:off x="-3634047" y="735854"/>
                  <a:ext cx="88801" cy="72568"/>
                  <a:chOff x="-2091059" y="1395403"/>
                  <a:chExt cx="157316" cy="128558"/>
                </a:xfrm>
              </p:grpSpPr>
              <p:sp>
                <p:nvSpPr>
                  <p:cNvPr id="377" name="Rechthoek 376">
                    <a:extLst>
                      <a:ext uri="{FF2B5EF4-FFF2-40B4-BE49-F238E27FC236}">
                        <a16:creationId xmlns:a16="http://schemas.microsoft.com/office/drawing/2014/main" id="{69565C2C-6843-493F-81DB-0603A5E2A981}"/>
                      </a:ext>
                    </a:extLst>
                  </p:cNvPr>
                  <p:cNvSpPr/>
                  <p:nvPr userDrawn="1"/>
                </p:nvSpPr>
                <p:spPr>
                  <a:xfrm>
                    <a:off x="-2051585" y="1436824"/>
                    <a:ext cx="117842" cy="45718"/>
                  </a:xfrm>
                  <a:prstGeom prst="rect">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sp>
                <p:nvSpPr>
                  <p:cNvPr id="378" name="Pijl: punthaak 377">
                    <a:extLst>
                      <a:ext uri="{FF2B5EF4-FFF2-40B4-BE49-F238E27FC236}">
                        <a16:creationId xmlns:a16="http://schemas.microsoft.com/office/drawing/2014/main" id="{AA4ED2F2-FC6A-46F4-8942-D8CF9F09E67E}"/>
                      </a:ext>
                    </a:extLst>
                  </p:cNvPr>
                  <p:cNvSpPr/>
                  <p:nvPr userDrawn="1"/>
                </p:nvSpPr>
                <p:spPr>
                  <a:xfrm flipH="1">
                    <a:off x="-2091059" y="1395403"/>
                    <a:ext cx="128558" cy="128558"/>
                  </a:xfrm>
                  <a:prstGeom prst="chevron">
                    <a:avLst>
                      <a:gd name="adj" fmla="val 47962"/>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grpSp>
          </p:grpSp>
          <p:cxnSp>
            <p:nvCxnSpPr>
              <p:cNvPr id="347" name="Rechte verbindingslijn 346">
                <a:extLst>
                  <a:ext uri="{FF2B5EF4-FFF2-40B4-BE49-F238E27FC236}">
                    <a16:creationId xmlns:a16="http://schemas.microsoft.com/office/drawing/2014/main" id="{041F7ABF-DE3C-4069-B83B-FDB8D461DCE7}"/>
                  </a:ext>
                </a:extLst>
              </p:cNvPr>
              <p:cNvCxnSpPr>
                <a:cxnSpLocks/>
              </p:cNvCxnSpPr>
              <p:nvPr userDrawn="1"/>
            </p:nvCxnSpPr>
            <p:spPr>
              <a:xfrm flipV="1">
                <a:off x="-3136454" y="523622"/>
                <a:ext cx="720437" cy="188422"/>
              </a:xfrm>
              <a:prstGeom prst="line">
                <a:avLst/>
              </a:prstGeom>
              <a:noFill/>
              <a:ln w="19050" cap="rnd" cmpd="sng" algn="ctr">
                <a:solidFill>
                  <a:schemeClr val="tx1"/>
                </a:solidFill>
                <a:prstDash val="solid"/>
                <a:headEnd type="oval"/>
              </a:ln>
              <a:effectLst/>
            </p:spPr>
          </p:cxnSp>
          <p:cxnSp>
            <p:nvCxnSpPr>
              <p:cNvPr id="348" name="Rechte verbindingslijn 347">
                <a:extLst>
                  <a:ext uri="{FF2B5EF4-FFF2-40B4-BE49-F238E27FC236}">
                    <a16:creationId xmlns:a16="http://schemas.microsoft.com/office/drawing/2014/main" id="{985D3FD8-A92C-46DD-A624-8208431B3B2C}"/>
                  </a:ext>
                </a:extLst>
              </p:cNvPr>
              <p:cNvCxnSpPr>
                <a:cxnSpLocks/>
              </p:cNvCxnSpPr>
              <p:nvPr userDrawn="1"/>
            </p:nvCxnSpPr>
            <p:spPr>
              <a:xfrm>
                <a:off x="-2820570" y="712044"/>
                <a:ext cx="399011" cy="238298"/>
              </a:xfrm>
              <a:prstGeom prst="line">
                <a:avLst/>
              </a:prstGeom>
              <a:noFill/>
              <a:ln w="19050" cap="rnd" cmpd="sng" algn="ctr">
                <a:solidFill>
                  <a:schemeClr val="tx1"/>
                </a:solidFill>
                <a:prstDash val="solid"/>
                <a:headEnd type="oval"/>
              </a:ln>
              <a:effectLst/>
            </p:spPr>
          </p:cxnSp>
          <p:grpSp>
            <p:nvGrpSpPr>
              <p:cNvPr id="349" name="Groep 348">
                <a:extLst>
                  <a:ext uri="{FF2B5EF4-FFF2-40B4-BE49-F238E27FC236}">
                    <a16:creationId xmlns:a16="http://schemas.microsoft.com/office/drawing/2014/main" id="{63692241-10BA-40DA-A765-D426FE5784A9}"/>
                  </a:ext>
                </a:extLst>
              </p:cNvPr>
              <p:cNvGrpSpPr/>
              <p:nvPr userDrawn="1"/>
            </p:nvGrpSpPr>
            <p:grpSpPr>
              <a:xfrm>
                <a:off x="-2425037" y="370226"/>
                <a:ext cx="357690" cy="330595"/>
                <a:chOff x="-2721817" y="347336"/>
                <a:chExt cx="432805" cy="400021"/>
              </a:xfrm>
            </p:grpSpPr>
            <p:sp>
              <p:nvSpPr>
                <p:cNvPr id="364" name="Rechthoek 363">
                  <a:extLst>
                    <a:ext uri="{FF2B5EF4-FFF2-40B4-BE49-F238E27FC236}">
                      <a16:creationId xmlns:a16="http://schemas.microsoft.com/office/drawing/2014/main" id="{1AB73BB9-5307-4CE6-B310-ABB6C55FA3B6}"/>
                    </a:ext>
                  </a:extLst>
                </p:cNvPr>
                <p:cNvSpPr/>
                <p:nvPr userDrawn="1"/>
              </p:nvSpPr>
              <p:spPr>
                <a:xfrm>
                  <a:off x="-2721817" y="347336"/>
                  <a:ext cx="432805" cy="400021"/>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rgbClr val="FF0000"/>
                    </a:solidFill>
                    <a:latin typeface="Arial" panose="020B0604020202020204" pitchFamily="34" charset="0"/>
                    <a:cs typeface="Arial" panose="020B0604020202020204" pitchFamily="34" charset="0"/>
                  </a:endParaRPr>
                </a:p>
              </p:txBody>
            </p:sp>
            <p:grpSp>
              <p:nvGrpSpPr>
                <p:cNvPr id="365" name="Groep 364">
                  <a:extLst>
                    <a:ext uri="{FF2B5EF4-FFF2-40B4-BE49-F238E27FC236}">
                      <a16:creationId xmlns:a16="http://schemas.microsoft.com/office/drawing/2014/main" id="{7050BBFE-A35A-4E23-AB7A-036B417D2BC6}"/>
                    </a:ext>
                  </a:extLst>
                </p:cNvPr>
                <p:cNvGrpSpPr/>
                <p:nvPr userDrawn="1"/>
              </p:nvGrpSpPr>
              <p:grpSpPr>
                <a:xfrm>
                  <a:off x="-2652453" y="431583"/>
                  <a:ext cx="294076" cy="231526"/>
                  <a:chOff x="-3634116" y="700986"/>
                  <a:chExt cx="182598" cy="143759"/>
                </a:xfrm>
              </p:grpSpPr>
              <p:grpSp>
                <p:nvGrpSpPr>
                  <p:cNvPr id="366" name="Groep 365">
                    <a:extLst>
                      <a:ext uri="{FF2B5EF4-FFF2-40B4-BE49-F238E27FC236}">
                        <a16:creationId xmlns:a16="http://schemas.microsoft.com/office/drawing/2014/main" id="{4900E8C6-DC4B-48F2-B47F-7442887733A7}"/>
                      </a:ext>
                    </a:extLst>
                  </p:cNvPr>
                  <p:cNvGrpSpPr/>
                  <p:nvPr userDrawn="1"/>
                </p:nvGrpSpPr>
                <p:grpSpPr>
                  <a:xfrm>
                    <a:off x="-3634116" y="700986"/>
                    <a:ext cx="182598" cy="143759"/>
                    <a:chOff x="-3634116" y="700986"/>
                    <a:chExt cx="182598" cy="143759"/>
                  </a:xfrm>
                </p:grpSpPr>
                <p:cxnSp>
                  <p:nvCxnSpPr>
                    <p:cNvPr id="370" name="Rechte verbindingslijn 369">
                      <a:extLst>
                        <a:ext uri="{FF2B5EF4-FFF2-40B4-BE49-F238E27FC236}">
                          <a16:creationId xmlns:a16="http://schemas.microsoft.com/office/drawing/2014/main" id="{2AD75CF8-F235-43E4-8EBF-BCB0C6FEF72A}"/>
                        </a:ext>
                      </a:extLst>
                    </p:cNvPr>
                    <p:cNvCxnSpPr/>
                    <p:nvPr userDrawn="1"/>
                  </p:nvCxnSpPr>
                  <p:spPr>
                    <a:xfrm>
                      <a:off x="-3634116" y="700986"/>
                      <a:ext cx="182598" cy="0"/>
                    </a:xfrm>
                    <a:prstGeom prst="line">
                      <a:avLst/>
                    </a:prstGeom>
                    <a:noFill/>
                    <a:ln w="19050" cap="flat" cmpd="sng" algn="ctr">
                      <a:solidFill>
                        <a:srgbClr val="292929"/>
                      </a:solidFill>
                      <a:prstDash val="solid"/>
                    </a:ln>
                    <a:effectLst/>
                  </p:spPr>
                </p:cxnSp>
                <p:cxnSp>
                  <p:nvCxnSpPr>
                    <p:cNvPr id="371" name="Rechte verbindingslijn 370">
                      <a:extLst>
                        <a:ext uri="{FF2B5EF4-FFF2-40B4-BE49-F238E27FC236}">
                          <a16:creationId xmlns:a16="http://schemas.microsoft.com/office/drawing/2014/main" id="{0ABA2FE7-97F3-408A-9795-C13CE32FD536}"/>
                        </a:ext>
                      </a:extLst>
                    </p:cNvPr>
                    <p:cNvCxnSpPr/>
                    <p:nvPr userDrawn="1"/>
                  </p:nvCxnSpPr>
                  <p:spPr>
                    <a:xfrm>
                      <a:off x="-3634116" y="844745"/>
                      <a:ext cx="182598" cy="0"/>
                    </a:xfrm>
                    <a:prstGeom prst="line">
                      <a:avLst/>
                    </a:prstGeom>
                    <a:noFill/>
                    <a:ln w="19050" cap="flat" cmpd="sng" algn="ctr">
                      <a:solidFill>
                        <a:srgbClr val="292929"/>
                      </a:solidFill>
                      <a:prstDash val="solid"/>
                    </a:ln>
                    <a:effectLst/>
                  </p:spPr>
                </p:cxnSp>
                <p:cxnSp>
                  <p:nvCxnSpPr>
                    <p:cNvPr id="372" name="Rechte verbindingslijn 371">
                      <a:extLst>
                        <a:ext uri="{FF2B5EF4-FFF2-40B4-BE49-F238E27FC236}">
                          <a16:creationId xmlns:a16="http://schemas.microsoft.com/office/drawing/2014/main" id="{BB56F574-CB03-427E-80BD-88FDF8C8835E}"/>
                        </a:ext>
                      </a:extLst>
                    </p:cNvPr>
                    <p:cNvCxnSpPr/>
                    <p:nvPr userDrawn="1"/>
                  </p:nvCxnSpPr>
                  <p:spPr>
                    <a:xfrm>
                      <a:off x="-3536469" y="808806"/>
                      <a:ext cx="82203" cy="0"/>
                    </a:xfrm>
                    <a:prstGeom prst="line">
                      <a:avLst/>
                    </a:prstGeom>
                    <a:noFill/>
                    <a:ln w="19050" cap="flat" cmpd="sng" algn="ctr">
                      <a:solidFill>
                        <a:srgbClr val="292929"/>
                      </a:solidFill>
                      <a:prstDash val="solid"/>
                    </a:ln>
                    <a:effectLst/>
                  </p:spPr>
                </p:cxnSp>
                <p:cxnSp>
                  <p:nvCxnSpPr>
                    <p:cNvPr id="373" name="Rechte verbindingslijn 372">
                      <a:extLst>
                        <a:ext uri="{FF2B5EF4-FFF2-40B4-BE49-F238E27FC236}">
                          <a16:creationId xmlns:a16="http://schemas.microsoft.com/office/drawing/2014/main" id="{92BDBBE3-3134-4431-AA15-33D05C56B0DD}"/>
                        </a:ext>
                      </a:extLst>
                    </p:cNvPr>
                    <p:cNvCxnSpPr/>
                    <p:nvPr userDrawn="1"/>
                  </p:nvCxnSpPr>
                  <p:spPr>
                    <a:xfrm>
                      <a:off x="-3536469" y="772866"/>
                      <a:ext cx="82203" cy="0"/>
                    </a:xfrm>
                    <a:prstGeom prst="line">
                      <a:avLst/>
                    </a:prstGeom>
                    <a:noFill/>
                    <a:ln w="19050" cap="flat" cmpd="sng" algn="ctr">
                      <a:solidFill>
                        <a:srgbClr val="292929"/>
                      </a:solidFill>
                      <a:prstDash val="solid"/>
                    </a:ln>
                    <a:effectLst/>
                  </p:spPr>
                </p:cxnSp>
                <p:cxnSp>
                  <p:nvCxnSpPr>
                    <p:cNvPr id="374" name="Rechte verbindingslijn 373">
                      <a:extLst>
                        <a:ext uri="{FF2B5EF4-FFF2-40B4-BE49-F238E27FC236}">
                          <a16:creationId xmlns:a16="http://schemas.microsoft.com/office/drawing/2014/main" id="{3D77D2D0-8677-45BD-9A26-EBAF0A6D4355}"/>
                        </a:ext>
                      </a:extLst>
                    </p:cNvPr>
                    <p:cNvCxnSpPr/>
                    <p:nvPr userDrawn="1"/>
                  </p:nvCxnSpPr>
                  <p:spPr>
                    <a:xfrm>
                      <a:off x="-3536469" y="736926"/>
                      <a:ext cx="82203" cy="0"/>
                    </a:xfrm>
                    <a:prstGeom prst="line">
                      <a:avLst/>
                    </a:prstGeom>
                    <a:noFill/>
                    <a:ln w="19050" cap="flat" cmpd="sng" algn="ctr">
                      <a:solidFill>
                        <a:srgbClr val="292929"/>
                      </a:solidFill>
                      <a:prstDash val="solid"/>
                    </a:ln>
                    <a:effectLst/>
                  </p:spPr>
                </p:cxnSp>
              </p:grpSp>
              <p:grpSp>
                <p:nvGrpSpPr>
                  <p:cNvPr id="367" name="Groep 366">
                    <a:extLst>
                      <a:ext uri="{FF2B5EF4-FFF2-40B4-BE49-F238E27FC236}">
                        <a16:creationId xmlns:a16="http://schemas.microsoft.com/office/drawing/2014/main" id="{3191988B-A423-4740-B746-736CEB6161F4}"/>
                      </a:ext>
                    </a:extLst>
                  </p:cNvPr>
                  <p:cNvGrpSpPr/>
                  <p:nvPr userDrawn="1"/>
                </p:nvGrpSpPr>
                <p:grpSpPr>
                  <a:xfrm>
                    <a:off x="-3634047" y="735854"/>
                    <a:ext cx="88801" cy="72568"/>
                    <a:chOff x="-2091059" y="1395403"/>
                    <a:chExt cx="157316" cy="128558"/>
                  </a:xfrm>
                </p:grpSpPr>
                <p:sp>
                  <p:nvSpPr>
                    <p:cNvPr id="368" name="Rechthoek 367">
                      <a:extLst>
                        <a:ext uri="{FF2B5EF4-FFF2-40B4-BE49-F238E27FC236}">
                          <a16:creationId xmlns:a16="http://schemas.microsoft.com/office/drawing/2014/main" id="{9836BB2F-0E2F-4B70-8ED0-BAB1DB9352A3}"/>
                        </a:ext>
                      </a:extLst>
                    </p:cNvPr>
                    <p:cNvSpPr/>
                    <p:nvPr userDrawn="1"/>
                  </p:nvSpPr>
                  <p:spPr>
                    <a:xfrm>
                      <a:off x="-2051585" y="1436824"/>
                      <a:ext cx="117842" cy="45718"/>
                    </a:xfrm>
                    <a:prstGeom prst="rect">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sp>
                  <p:nvSpPr>
                    <p:cNvPr id="369" name="Pijl: punthaak 368">
                      <a:extLst>
                        <a:ext uri="{FF2B5EF4-FFF2-40B4-BE49-F238E27FC236}">
                          <a16:creationId xmlns:a16="http://schemas.microsoft.com/office/drawing/2014/main" id="{6E04973E-FDFE-4561-B2C8-0158E486E22F}"/>
                        </a:ext>
                      </a:extLst>
                    </p:cNvPr>
                    <p:cNvSpPr/>
                    <p:nvPr userDrawn="1"/>
                  </p:nvSpPr>
                  <p:spPr>
                    <a:xfrm flipH="1">
                      <a:off x="-2091059" y="1395403"/>
                      <a:ext cx="128558" cy="128558"/>
                    </a:xfrm>
                    <a:prstGeom prst="chevron">
                      <a:avLst>
                        <a:gd name="adj" fmla="val 47962"/>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grpSp>
            </p:grpSp>
          </p:grpSp>
          <p:grpSp>
            <p:nvGrpSpPr>
              <p:cNvPr id="350" name="Groep 349">
                <a:extLst>
                  <a:ext uri="{FF2B5EF4-FFF2-40B4-BE49-F238E27FC236}">
                    <a16:creationId xmlns:a16="http://schemas.microsoft.com/office/drawing/2014/main" id="{4D9F4F4D-120F-4CF2-BDB2-B517DE892175}"/>
                  </a:ext>
                </a:extLst>
              </p:cNvPr>
              <p:cNvGrpSpPr/>
              <p:nvPr userDrawn="1"/>
            </p:nvGrpSpPr>
            <p:grpSpPr>
              <a:xfrm>
                <a:off x="-2425037" y="781500"/>
                <a:ext cx="357690" cy="330595"/>
                <a:chOff x="-2721817" y="782525"/>
                <a:chExt cx="432805" cy="400021"/>
              </a:xfrm>
            </p:grpSpPr>
            <p:sp>
              <p:nvSpPr>
                <p:cNvPr id="353" name="Rechthoek 352">
                  <a:extLst>
                    <a:ext uri="{FF2B5EF4-FFF2-40B4-BE49-F238E27FC236}">
                      <a16:creationId xmlns:a16="http://schemas.microsoft.com/office/drawing/2014/main" id="{78A68044-80C9-46AA-AB89-69790C3962A2}"/>
                    </a:ext>
                  </a:extLst>
                </p:cNvPr>
                <p:cNvSpPr/>
                <p:nvPr userDrawn="1"/>
              </p:nvSpPr>
              <p:spPr>
                <a:xfrm>
                  <a:off x="-2721817" y="782525"/>
                  <a:ext cx="432805" cy="400021"/>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rgbClr val="FF0000"/>
                    </a:solidFill>
                    <a:latin typeface="Arial" panose="020B0604020202020204" pitchFamily="34" charset="0"/>
                    <a:cs typeface="Arial" panose="020B0604020202020204" pitchFamily="34" charset="0"/>
                  </a:endParaRPr>
                </a:p>
              </p:txBody>
            </p:sp>
            <p:grpSp>
              <p:nvGrpSpPr>
                <p:cNvPr id="354" name="Groep 353">
                  <a:extLst>
                    <a:ext uri="{FF2B5EF4-FFF2-40B4-BE49-F238E27FC236}">
                      <a16:creationId xmlns:a16="http://schemas.microsoft.com/office/drawing/2014/main" id="{82A7C0C9-83B2-4948-8D8D-EF3C433A3F37}"/>
                    </a:ext>
                  </a:extLst>
                </p:cNvPr>
                <p:cNvGrpSpPr/>
                <p:nvPr userDrawn="1"/>
              </p:nvGrpSpPr>
              <p:grpSpPr>
                <a:xfrm>
                  <a:off x="-2652453" y="866772"/>
                  <a:ext cx="294076" cy="231526"/>
                  <a:chOff x="-3310843" y="700986"/>
                  <a:chExt cx="182598" cy="143759"/>
                </a:xfrm>
              </p:grpSpPr>
              <p:grpSp>
                <p:nvGrpSpPr>
                  <p:cNvPr id="355" name="Groep 354">
                    <a:extLst>
                      <a:ext uri="{FF2B5EF4-FFF2-40B4-BE49-F238E27FC236}">
                        <a16:creationId xmlns:a16="http://schemas.microsoft.com/office/drawing/2014/main" id="{5EC5AD4E-00E6-438F-8D25-C17EC55CF177}"/>
                      </a:ext>
                    </a:extLst>
                  </p:cNvPr>
                  <p:cNvGrpSpPr/>
                  <p:nvPr userDrawn="1"/>
                </p:nvGrpSpPr>
                <p:grpSpPr>
                  <a:xfrm>
                    <a:off x="-3310843" y="700986"/>
                    <a:ext cx="182598" cy="143759"/>
                    <a:chOff x="-3310843" y="700986"/>
                    <a:chExt cx="182598" cy="143759"/>
                  </a:xfrm>
                </p:grpSpPr>
                <p:cxnSp>
                  <p:nvCxnSpPr>
                    <p:cNvPr id="359" name="Rechte verbindingslijn 358">
                      <a:extLst>
                        <a:ext uri="{FF2B5EF4-FFF2-40B4-BE49-F238E27FC236}">
                          <a16:creationId xmlns:a16="http://schemas.microsoft.com/office/drawing/2014/main" id="{F586A73D-E565-4E0C-855B-59C4D7D7DD81}"/>
                        </a:ext>
                      </a:extLst>
                    </p:cNvPr>
                    <p:cNvCxnSpPr/>
                    <p:nvPr userDrawn="1"/>
                  </p:nvCxnSpPr>
                  <p:spPr>
                    <a:xfrm>
                      <a:off x="-3310843" y="700986"/>
                      <a:ext cx="182598" cy="0"/>
                    </a:xfrm>
                    <a:prstGeom prst="line">
                      <a:avLst/>
                    </a:prstGeom>
                    <a:noFill/>
                    <a:ln w="19050" cap="flat" cmpd="sng" algn="ctr">
                      <a:solidFill>
                        <a:srgbClr val="292929"/>
                      </a:solidFill>
                      <a:prstDash val="solid"/>
                    </a:ln>
                    <a:effectLst/>
                  </p:spPr>
                </p:cxnSp>
                <p:cxnSp>
                  <p:nvCxnSpPr>
                    <p:cNvPr id="360" name="Rechte verbindingslijn 359">
                      <a:extLst>
                        <a:ext uri="{FF2B5EF4-FFF2-40B4-BE49-F238E27FC236}">
                          <a16:creationId xmlns:a16="http://schemas.microsoft.com/office/drawing/2014/main" id="{CBC3761A-5808-4C8B-9C55-5C48B34CA743}"/>
                        </a:ext>
                      </a:extLst>
                    </p:cNvPr>
                    <p:cNvCxnSpPr/>
                    <p:nvPr userDrawn="1"/>
                  </p:nvCxnSpPr>
                  <p:spPr>
                    <a:xfrm>
                      <a:off x="-3310843" y="844745"/>
                      <a:ext cx="182598" cy="0"/>
                    </a:xfrm>
                    <a:prstGeom prst="line">
                      <a:avLst/>
                    </a:prstGeom>
                    <a:noFill/>
                    <a:ln w="19050" cap="flat" cmpd="sng" algn="ctr">
                      <a:solidFill>
                        <a:srgbClr val="292929"/>
                      </a:solidFill>
                      <a:prstDash val="solid"/>
                    </a:ln>
                    <a:effectLst/>
                  </p:spPr>
                </p:cxnSp>
                <p:cxnSp>
                  <p:nvCxnSpPr>
                    <p:cNvPr id="361" name="Rechte verbindingslijn 360">
                      <a:extLst>
                        <a:ext uri="{FF2B5EF4-FFF2-40B4-BE49-F238E27FC236}">
                          <a16:creationId xmlns:a16="http://schemas.microsoft.com/office/drawing/2014/main" id="{826EECE1-F2E6-4E25-8B52-2A9F25A1463B}"/>
                        </a:ext>
                      </a:extLst>
                    </p:cNvPr>
                    <p:cNvCxnSpPr/>
                    <p:nvPr userDrawn="1"/>
                  </p:nvCxnSpPr>
                  <p:spPr>
                    <a:xfrm>
                      <a:off x="-3213196" y="808806"/>
                      <a:ext cx="82203" cy="0"/>
                    </a:xfrm>
                    <a:prstGeom prst="line">
                      <a:avLst/>
                    </a:prstGeom>
                    <a:noFill/>
                    <a:ln w="19050" cap="flat" cmpd="sng" algn="ctr">
                      <a:solidFill>
                        <a:srgbClr val="292929"/>
                      </a:solidFill>
                      <a:prstDash val="solid"/>
                    </a:ln>
                    <a:effectLst/>
                  </p:spPr>
                </p:cxnSp>
                <p:cxnSp>
                  <p:nvCxnSpPr>
                    <p:cNvPr id="362" name="Rechte verbindingslijn 361">
                      <a:extLst>
                        <a:ext uri="{FF2B5EF4-FFF2-40B4-BE49-F238E27FC236}">
                          <a16:creationId xmlns:a16="http://schemas.microsoft.com/office/drawing/2014/main" id="{2A37E3DE-5E44-41FF-B70B-000D642862DF}"/>
                        </a:ext>
                      </a:extLst>
                    </p:cNvPr>
                    <p:cNvCxnSpPr/>
                    <p:nvPr userDrawn="1"/>
                  </p:nvCxnSpPr>
                  <p:spPr>
                    <a:xfrm>
                      <a:off x="-3213196" y="772866"/>
                      <a:ext cx="82203" cy="0"/>
                    </a:xfrm>
                    <a:prstGeom prst="line">
                      <a:avLst/>
                    </a:prstGeom>
                    <a:noFill/>
                    <a:ln w="19050" cap="flat" cmpd="sng" algn="ctr">
                      <a:solidFill>
                        <a:srgbClr val="292929"/>
                      </a:solidFill>
                      <a:prstDash val="solid"/>
                    </a:ln>
                    <a:effectLst/>
                  </p:spPr>
                </p:cxnSp>
                <p:cxnSp>
                  <p:nvCxnSpPr>
                    <p:cNvPr id="363" name="Rechte verbindingslijn 362">
                      <a:extLst>
                        <a:ext uri="{FF2B5EF4-FFF2-40B4-BE49-F238E27FC236}">
                          <a16:creationId xmlns:a16="http://schemas.microsoft.com/office/drawing/2014/main" id="{3C44D74D-9DAB-4642-B177-CC4186CC5757}"/>
                        </a:ext>
                      </a:extLst>
                    </p:cNvPr>
                    <p:cNvCxnSpPr/>
                    <p:nvPr userDrawn="1"/>
                  </p:nvCxnSpPr>
                  <p:spPr>
                    <a:xfrm>
                      <a:off x="-3213196" y="736926"/>
                      <a:ext cx="82203" cy="0"/>
                    </a:xfrm>
                    <a:prstGeom prst="line">
                      <a:avLst/>
                    </a:prstGeom>
                    <a:noFill/>
                    <a:ln w="19050" cap="flat" cmpd="sng" algn="ctr">
                      <a:solidFill>
                        <a:srgbClr val="292929"/>
                      </a:solidFill>
                      <a:prstDash val="solid"/>
                    </a:ln>
                    <a:effectLst/>
                  </p:spPr>
                </p:cxnSp>
              </p:grpSp>
              <p:grpSp>
                <p:nvGrpSpPr>
                  <p:cNvPr id="356" name="Groep 355">
                    <a:extLst>
                      <a:ext uri="{FF2B5EF4-FFF2-40B4-BE49-F238E27FC236}">
                        <a16:creationId xmlns:a16="http://schemas.microsoft.com/office/drawing/2014/main" id="{F90E9ED6-7F69-4EE5-B45A-DA998970F8A5}"/>
                      </a:ext>
                    </a:extLst>
                  </p:cNvPr>
                  <p:cNvGrpSpPr/>
                  <p:nvPr userDrawn="1"/>
                </p:nvGrpSpPr>
                <p:grpSpPr>
                  <a:xfrm flipH="1">
                    <a:off x="-3310774" y="735854"/>
                    <a:ext cx="88801" cy="72568"/>
                    <a:chOff x="-2091059" y="1395403"/>
                    <a:chExt cx="157316" cy="128558"/>
                  </a:xfrm>
                </p:grpSpPr>
                <p:sp>
                  <p:nvSpPr>
                    <p:cNvPr id="357" name="Rechthoek 356">
                      <a:extLst>
                        <a:ext uri="{FF2B5EF4-FFF2-40B4-BE49-F238E27FC236}">
                          <a16:creationId xmlns:a16="http://schemas.microsoft.com/office/drawing/2014/main" id="{48C720B0-5B50-4EB2-9830-559DC775B33B}"/>
                        </a:ext>
                      </a:extLst>
                    </p:cNvPr>
                    <p:cNvSpPr/>
                    <p:nvPr userDrawn="1"/>
                  </p:nvSpPr>
                  <p:spPr>
                    <a:xfrm>
                      <a:off x="-2051585" y="1436824"/>
                      <a:ext cx="117842" cy="45718"/>
                    </a:xfrm>
                    <a:prstGeom prst="rect">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sp>
                  <p:nvSpPr>
                    <p:cNvPr id="358" name="Pijl: punthaak 357">
                      <a:extLst>
                        <a:ext uri="{FF2B5EF4-FFF2-40B4-BE49-F238E27FC236}">
                          <a16:creationId xmlns:a16="http://schemas.microsoft.com/office/drawing/2014/main" id="{5D37504B-BF55-4936-B4AD-73EA6C83F91F}"/>
                        </a:ext>
                      </a:extLst>
                    </p:cNvPr>
                    <p:cNvSpPr/>
                    <p:nvPr userDrawn="1"/>
                  </p:nvSpPr>
                  <p:spPr>
                    <a:xfrm flipH="1">
                      <a:off x="-2091059" y="1395403"/>
                      <a:ext cx="128558" cy="128558"/>
                    </a:xfrm>
                    <a:prstGeom prst="chevron">
                      <a:avLst>
                        <a:gd name="adj" fmla="val 47962"/>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grpSp>
            </p:grpSp>
          </p:grpSp>
          <p:sp>
            <p:nvSpPr>
              <p:cNvPr id="351" name="Rechthoek 350">
                <a:extLst>
                  <a:ext uri="{FF2B5EF4-FFF2-40B4-BE49-F238E27FC236}">
                    <a16:creationId xmlns:a16="http://schemas.microsoft.com/office/drawing/2014/main" id="{B00C6C92-B3F8-4BE5-BD75-9855319C87C3}"/>
                  </a:ext>
                </a:extLst>
              </p:cNvPr>
              <p:cNvSpPr/>
              <p:nvPr userDrawn="1"/>
            </p:nvSpPr>
            <p:spPr>
              <a:xfrm>
                <a:off x="-1950057" y="439449"/>
                <a:ext cx="2435631" cy="198066"/>
              </a:xfrm>
              <a:prstGeom prst="rect">
                <a:avLst/>
              </a:prstGeom>
              <a:noFill/>
              <a:ln w="25400" cap="flat" cmpd="sng" algn="ctr">
                <a:noFill/>
                <a:prstDash val="solid"/>
              </a:ln>
              <a:effectLst/>
            </p:spPr>
            <p:txBody>
              <a:bodyPr lIns="0" tIns="0" rIns="0" bIns="0" rtlCol="0" anchor="ctr"/>
              <a:lstStyle/>
              <a:p>
                <a:pPr marL="0" marR="0" lvl="0" indent="0" defTabSz="914126"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Tekstniveau omhoog</a:t>
                </a:r>
              </a:p>
            </p:txBody>
          </p:sp>
          <p:sp>
            <p:nvSpPr>
              <p:cNvPr id="352" name="Rechthoek 351">
                <a:extLst>
                  <a:ext uri="{FF2B5EF4-FFF2-40B4-BE49-F238E27FC236}">
                    <a16:creationId xmlns:a16="http://schemas.microsoft.com/office/drawing/2014/main" id="{98D1D357-2F34-4A4E-8E12-4A703EB67CC1}"/>
                  </a:ext>
                </a:extLst>
              </p:cNvPr>
              <p:cNvSpPr/>
              <p:nvPr userDrawn="1"/>
            </p:nvSpPr>
            <p:spPr>
              <a:xfrm>
                <a:off x="-1950057" y="848575"/>
                <a:ext cx="2213551" cy="186424"/>
              </a:xfrm>
              <a:prstGeom prst="rect">
                <a:avLst/>
              </a:prstGeom>
              <a:noFill/>
              <a:ln w="25400" cap="flat" cmpd="sng" algn="ctr">
                <a:noFill/>
                <a:prstDash val="solid"/>
              </a:ln>
              <a:effectLst/>
            </p:spPr>
            <p:txBody>
              <a:bodyPr lIns="0" tIns="0" rIns="0" bIns="0" rtlCol="0" anchor="ctr"/>
              <a:lstStyle/>
              <a:p>
                <a:pPr marL="0" marR="0" lvl="0" indent="0" defTabSz="914126"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Tekstniveau omlaag</a:t>
                </a:r>
              </a:p>
            </p:txBody>
          </p:sp>
        </p:grpSp>
        <p:cxnSp>
          <p:nvCxnSpPr>
            <p:cNvPr id="325" name="Rechte verbindingslijn 324">
              <a:extLst>
                <a:ext uri="{FF2B5EF4-FFF2-40B4-BE49-F238E27FC236}">
                  <a16:creationId xmlns:a16="http://schemas.microsoft.com/office/drawing/2014/main" id="{78204972-6B44-4A43-B7E9-847E7C5BF9EE}"/>
                </a:ext>
              </a:extLst>
            </p:cNvPr>
            <p:cNvCxnSpPr>
              <a:cxnSpLocks/>
            </p:cNvCxnSpPr>
            <p:nvPr userDrawn="1"/>
          </p:nvCxnSpPr>
          <p:spPr>
            <a:xfrm>
              <a:off x="-3419346" y="1980503"/>
              <a:ext cx="3176013" cy="0"/>
            </a:xfrm>
            <a:prstGeom prst="line">
              <a:avLst/>
            </a:prstGeom>
            <a:noFill/>
            <a:ln w="3175" cap="flat" cmpd="sng" algn="ctr">
              <a:solidFill>
                <a:schemeClr val="bg1">
                  <a:lumMod val="50000"/>
                </a:schemeClr>
              </a:solidFill>
              <a:prstDash val="solid"/>
            </a:ln>
            <a:effectLst/>
          </p:spPr>
        </p:cxnSp>
        <p:sp>
          <p:nvSpPr>
            <p:cNvPr id="326" name="Rechthoek 325">
              <a:extLst>
                <a:ext uri="{FF2B5EF4-FFF2-40B4-BE49-F238E27FC236}">
                  <a16:creationId xmlns:a16="http://schemas.microsoft.com/office/drawing/2014/main" id="{518BFF35-59B7-4758-8E44-207484C0F3B1}"/>
                </a:ext>
              </a:extLst>
            </p:cNvPr>
            <p:cNvSpPr/>
            <p:nvPr userDrawn="1"/>
          </p:nvSpPr>
          <p:spPr>
            <a:xfrm>
              <a:off x="-3059324" y="2678715"/>
              <a:ext cx="2823104" cy="255963"/>
            </a:xfrm>
            <a:prstGeom prst="rect">
              <a:avLst/>
            </a:prstGeom>
            <a:noFill/>
            <a:ln w="25400" cap="flat" cmpd="sng" algn="ctr">
              <a:noFill/>
              <a:prstDash val="solid"/>
            </a:ln>
            <a:effectLst/>
          </p:spPr>
          <p:txBody>
            <a:bodyPr lIns="0" tIns="0" rIns="0" bIns="0" rtlCol="0" anchor="ctr"/>
            <a:lstStyle/>
            <a:p>
              <a:pPr marL="177747" marR="0" lvl="0" indent="-177747" algn="l" defTabSz="914126" rtl="0" eaLnBrk="1" fontAlgn="auto" latinLnBrk="0" hangingPunct="1">
                <a:lnSpc>
                  <a:spcPct val="100000"/>
                </a:lnSpc>
                <a:spcBef>
                  <a:spcPts val="300"/>
                </a:spcBef>
                <a:spcAft>
                  <a:spcPts val="300"/>
                </a:spcAft>
                <a:buClr>
                  <a:schemeClr val="accent1"/>
                </a:buClr>
                <a:buSzTx/>
                <a:buFont typeface="Wingdings" panose="05000000000000000000" pitchFamily="2" charset="2"/>
                <a:buChar char="§"/>
                <a:tabLst/>
                <a:defRPr/>
              </a:pPr>
              <a:r>
                <a:rPr lang="nl-NL" sz="1500" kern="1200" noProof="0" err="1">
                  <a:solidFill>
                    <a:schemeClr val="tx1"/>
                  </a:solidFill>
                  <a:latin typeface="+mn-lt"/>
                  <a:ea typeface="+mn-ea"/>
                  <a:cs typeface="+mn-cs"/>
                </a:rPr>
                <a:t>Bullet</a:t>
              </a:r>
              <a:r>
                <a:rPr lang="nl-NL" sz="1500" kern="1200" noProof="0">
                  <a:solidFill>
                    <a:schemeClr val="tx1"/>
                  </a:solidFill>
                  <a:latin typeface="+mn-lt"/>
                  <a:ea typeface="+mn-ea"/>
                  <a:cs typeface="+mn-cs"/>
                </a:rPr>
                <a:t> (15pt)</a:t>
              </a:r>
            </a:p>
          </p:txBody>
        </p:sp>
        <p:sp>
          <p:nvSpPr>
            <p:cNvPr id="327" name="Ovaal 326">
              <a:extLst>
                <a:ext uri="{FF2B5EF4-FFF2-40B4-BE49-F238E27FC236}">
                  <a16:creationId xmlns:a16="http://schemas.microsoft.com/office/drawing/2014/main" id="{86267990-F8CA-46B4-84B9-4547231FF171}"/>
                </a:ext>
              </a:extLst>
            </p:cNvPr>
            <p:cNvSpPr/>
            <p:nvPr userDrawn="1"/>
          </p:nvSpPr>
          <p:spPr>
            <a:xfrm>
              <a:off x="-3425006" y="3050637"/>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126"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2</a:t>
              </a:r>
            </a:p>
          </p:txBody>
        </p:sp>
        <p:sp>
          <p:nvSpPr>
            <p:cNvPr id="328" name="Rechthoek 327">
              <a:extLst>
                <a:ext uri="{FF2B5EF4-FFF2-40B4-BE49-F238E27FC236}">
                  <a16:creationId xmlns:a16="http://schemas.microsoft.com/office/drawing/2014/main" id="{ACB3F05C-7A84-41B2-80AA-ED6E8C37175C}"/>
                </a:ext>
              </a:extLst>
            </p:cNvPr>
            <p:cNvSpPr/>
            <p:nvPr userDrawn="1"/>
          </p:nvSpPr>
          <p:spPr>
            <a:xfrm>
              <a:off x="-3059324" y="3050636"/>
              <a:ext cx="2823104" cy="255963"/>
            </a:xfrm>
            <a:prstGeom prst="rect">
              <a:avLst/>
            </a:prstGeom>
            <a:noFill/>
            <a:ln w="25400" cap="flat" cmpd="sng" algn="ctr">
              <a:noFill/>
              <a:prstDash val="solid"/>
            </a:ln>
            <a:effectLst/>
          </p:spPr>
          <p:txBody>
            <a:bodyPr lIns="0" tIns="0" rIns="0" bIns="0" rtlCol="0" anchor="ctr"/>
            <a:lstStyle/>
            <a:p>
              <a:pPr marL="355493" marR="0" lvl="1" indent="-177747" algn="l" defTabSz="914126" rtl="0" eaLnBrk="1" fontAlgn="auto" latinLnBrk="0" hangingPunct="1">
                <a:lnSpc>
                  <a:spcPct val="100000"/>
                </a:lnSpc>
                <a:spcBef>
                  <a:spcPts val="300"/>
                </a:spcBef>
                <a:spcAft>
                  <a:spcPts val="300"/>
                </a:spcAft>
                <a:buClr>
                  <a:schemeClr val="accent1"/>
                </a:buClr>
                <a:buSzTx/>
                <a:buFont typeface="Wingdings" panose="05000000000000000000" pitchFamily="2" charset="2"/>
                <a:buChar char="§"/>
                <a:tabLst/>
                <a:defRPr/>
              </a:pPr>
              <a:r>
                <a:rPr lang="nl-NL" sz="1500" kern="1200" noProof="0">
                  <a:solidFill>
                    <a:schemeClr val="tx1"/>
                  </a:solidFill>
                  <a:latin typeface="+mn-lt"/>
                  <a:ea typeface="+mn-ea"/>
                  <a:cs typeface="+mn-cs"/>
                </a:rPr>
                <a:t>Sub-</a:t>
              </a:r>
              <a:r>
                <a:rPr lang="nl-NL" sz="1500" kern="1200" noProof="0" err="1">
                  <a:solidFill>
                    <a:schemeClr val="tx1"/>
                  </a:solidFill>
                  <a:latin typeface="+mn-lt"/>
                  <a:ea typeface="+mn-ea"/>
                  <a:cs typeface="+mn-cs"/>
                </a:rPr>
                <a:t>bullet</a:t>
              </a:r>
              <a:r>
                <a:rPr lang="nl-NL" sz="1500" kern="1200" noProof="0">
                  <a:solidFill>
                    <a:schemeClr val="tx1"/>
                  </a:solidFill>
                  <a:latin typeface="+mn-lt"/>
                  <a:ea typeface="+mn-ea"/>
                  <a:cs typeface="+mn-cs"/>
                </a:rPr>
                <a:t> #1 (15pt) </a:t>
              </a:r>
            </a:p>
          </p:txBody>
        </p:sp>
        <p:sp>
          <p:nvSpPr>
            <p:cNvPr id="329" name="Ovaal 328">
              <a:extLst>
                <a:ext uri="{FF2B5EF4-FFF2-40B4-BE49-F238E27FC236}">
                  <a16:creationId xmlns:a16="http://schemas.microsoft.com/office/drawing/2014/main" id="{67061E4C-F3E4-4983-974A-4AFF29940EDF}"/>
                </a:ext>
              </a:extLst>
            </p:cNvPr>
            <p:cNvSpPr/>
            <p:nvPr userDrawn="1"/>
          </p:nvSpPr>
          <p:spPr>
            <a:xfrm>
              <a:off x="-3425006" y="3424813"/>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126"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3</a:t>
              </a:r>
            </a:p>
          </p:txBody>
        </p:sp>
        <p:sp>
          <p:nvSpPr>
            <p:cNvPr id="330" name="Rechthoek 329">
              <a:extLst>
                <a:ext uri="{FF2B5EF4-FFF2-40B4-BE49-F238E27FC236}">
                  <a16:creationId xmlns:a16="http://schemas.microsoft.com/office/drawing/2014/main" id="{1799E384-7B67-4008-837C-A03B932F5D8A}"/>
                </a:ext>
              </a:extLst>
            </p:cNvPr>
            <p:cNvSpPr/>
            <p:nvPr userDrawn="1"/>
          </p:nvSpPr>
          <p:spPr>
            <a:xfrm>
              <a:off x="-3059324" y="3424812"/>
              <a:ext cx="2823104" cy="255963"/>
            </a:xfrm>
            <a:prstGeom prst="rect">
              <a:avLst/>
            </a:prstGeom>
            <a:noFill/>
            <a:ln w="25400" cap="flat" cmpd="sng" algn="ctr">
              <a:noFill/>
              <a:prstDash val="solid"/>
            </a:ln>
            <a:effectLst/>
          </p:spPr>
          <p:txBody>
            <a:bodyPr lIns="0" tIns="0" rIns="0" bIns="0" rtlCol="0" anchor="ctr"/>
            <a:lstStyle/>
            <a:p>
              <a:pPr marL="531653" marR="0" lvl="2" indent="-176160" algn="l" defTabSz="914126" rtl="0" eaLnBrk="1" fontAlgn="auto" latinLnBrk="0" hangingPunct="1">
                <a:lnSpc>
                  <a:spcPct val="100000"/>
                </a:lnSpc>
                <a:spcBef>
                  <a:spcPts val="300"/>
                </a:spcBef>
                <a:spcAft>
                  <a:spcPts val="300"/>
                </a:spcAft>
                <a:buClr>
                  <a:schemeClr val="tx1"/>
                </a:buClr>
                <a:buSzTx/>
                <a:buFont typeface="Corbel" panose="020B0503020204020204" pitchFamily="34" charset="0"/>
                <a:buChar char="–"/>
                <a:tabLst/>
                <a:defRPr/>
              </a:pPr>
              <a:r>
                <a:rPr lang="nl-NL" sz="1500" kern="1200" noProof="0">
                  <a:solidFill>
                    <a:schemeClr val="tx1"/>
                  </a:solidFill>
                  <a:latin typeface="+mn-lt"/>
                  <a:ea typeface="+mn-ea"/>
                  <a:cs typeface="+mn-cs"/>
                </a:rPr>
                <a:t>Sub-</a:t>
              </a:r>
              <a:r>
                <a:rPr lang="nl-NL" sz="1500" kern="1200" noProof="0" err="1">
                  <a:solidFill>
                    <a:schemeClr val="tx1"/>
                  </a:solidFill>
                  <a:latin typeface="+mn-lt"/>
                  <a:ea typeface="+mn-ea"/>
                  <a:cs typeface="+mn-cs"/>
                </a:rPr>
                <a:t>bullet</a:t>
              </a:r>
              <a:r>
                <a:rPr lang="nl-NL" sz="1500" kern="1200" noProof="0">
                  <a:solidFill>
                    <a:schemeClr val="tx1"/>
                  </a:solidFill>
                  <a:latin typeface="+mn-lt"/>
                  <a:ea typeface="+mn-ea"/>
                  <a:cs typeface="+mn-cs"/>
                </a:rPr>
                <a:t> #2 (15pt)</a:t>
              </a:r>
            </a:p>
          </p:txBody>
        </p:sp>
        <p:sp>
          <p:nvSpPr>
            <p:cNvPr id="331" name="Ovaal 330">
              <a:extLst>
                <a:ext uri="{FF2B5EF4-FFF2-40B4-BE49-F238E27FC236}">
                  <a16:creationId xmlns:a16="http://schemas.microsoft.com/office/drawing/2014/main" id="{9A597F4B-15B3-4698-AB4D-65F88C53DF85}"/>
                </a:ext>
              </a:extLst>
            </p:cNvPr>
            <p:cNvSpPr/>
            <p:nvPr userDrawn="1"/>
          </p:nvSpPr>
          <p:spPr>
            <a:xfrm>
              <a:off x="-3425006" y="3797458"/>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126"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4</a:t>
              </a:r>
            </a:p>
          </p:txBody>
        </p:sp>
        <p:sp>
          <p:nvSpPr>
            <p:cNvPr id="332" name="Rechthoek 331">
              <a:extLst>
                <a:ext uri="{FF2B5EF4-FFF2-40B4-BE49-F238E27FC236}">
                  <a16:creationId xmlns:a16="http://schemas.microsoft.com/office/drawing/2014/main" id="{C24DA2C7-923C-47A4-8502-A5517BEF5FB4}"/>
                </a:ext>
              </a:extLst>
            </p:cNvPr>
            <p:cNvSpPr/>
            <p:nvPr userDrawn="1"/>
          </p:nvSpPr>
          <p:spPr>
            <a:xfrm>
              <a:off x="-3059324" y="3797457"/>
              <a:ext cx="2823104" cy="255963"/>
            </a:xfrm>
            <a:prstGeom prst="rect">
              <a:avLst/>
            </a:prstGeom>
            <a:noFill/>
            <a:ln w="25400" cap="flat" cmpd="sng" algn="ctr">
              <a:noFill/>
              <a:prstDash val="solid"/>
            </a:ln>
            <a:effectLst/>
          </p:spPr>
          <p:txBody>
            <a:bodyPr lIns="0" tIns="0" rIns="0" bIns="0" rtlCol="0" anchor="ctr"/>
            <a:lstStyle/>
            <a:p>
              <a:pPr marL="0" marR="0" lvl="3" indent="0" algn="l" defTabSz="914126" rtl="0" eaLnBrk="1" fontAlgn="auto" latinLnBrk="0" hangingPunct="1">
                <a:lnSpc>
                  <a:spcPct val="100000"/>
                </a:lnSpc>
                <a:spcBef>
                  <a:spcPts val="300"/>
                </a:spcBef>
                <a:spcAft>
                  <a:spcPts val="300"/>
                </a:spcAft>
                <a:buClrTx/>
                <a:buSzTx/>
                <a:buFont typeface="Arial" panose="020B0604020202020204" pitchFamily="34" charset="0"/>
                <a:buNone/>
                <a:tabLst/>
                <a:defRPr/>
              </a:pPr>
              <a:r>
                <a:rPr lang="nl-NL" sz="1500" kern="1200" noProof="0">
                  <a:solidFill>
                    <a:schemeClr val="tx1"/>
                  </a:solidFill>
                  <a:latin typeface="+mn-lt"/>
                  <a:ea typeface="+mn-ea"/>
                  <a:cs typeface="+mn-cs"/>
                </a:rPr>
                <a:t>Leestekst (15pt)</a:t>
              </a:r>
            </a:p>
          </p:txBody>
        </p:sp>
        <p:sp>
          <p:nvSpPr>
            <p:cNvPr id="333" name="Ovaal 332">
              <a:extLst>
                <a:ext uri="{FF2B5EF4-FFF2-40B4-BE49-F238E27FC236}">
                  <a16:creationId xmlns:a16="http://schemas.microsoft.com/office/drawing/2014/main" id="{4C3C64EB-8D14-402E-BFE0-4915CF3A7E9D}"/>
                </a:ext>
              </a:extLst>
            </p:cNvPr>
            <p:cNvSpPr/>
            <p:nvPr userDrawn="1"/>
          </p:nvSpPr>
          <p:spPr>
            <a:xfrm>
              <a:off x="-3425006" y="4181064"/>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126"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5</a:t>
              </a:r>
            </a:p>
          </p:txBody>
        </p:sp>
        <p:sp>
          <p:nvSpPr>
            <p:cNvPr id="334" name="Rechthoek 333">
              <a:extLst>
                <a:ext uri="{FF2B5EF4-FFF2-40B4-BE49-F238E27FC236}">
                  <a16:creationId xmlns:a16="http://schemas.microsoft.com/office/drawing/2014/main" id="{ADBF0AF2-ECF6-48C9-B191-6E26AF901E4C}"/>
                </a:ext>
              </a:extLst>
            </p:cNvPr>
            <p:cNvSpPr/>
            <p:nvPr userDrawn="1"/>
          </p:nvSpPr>
          <p:spPr>
            <a:xfrm>
              <a:off x="-3059324" y="4181063"/>
              <a:ext cx="2823104" cy="255963"/>
            </a:xfrm>
            <a:prstGeom prst="rect">
              <a:avLst/>
            </a:prstGeom>
            <a:noFill/>
            <a:ln w="25400" cap="flat" cmpd="sng" algn="ctr">
              <a:noFill/>
              <a:prstDash val="solid"/>
            </a:ln>
            <a:effectLst/>
          </p:spPr>
          <p:txBody>
            <a:bodyPr lIns="0" tIns="0" rIns="0" bIns="0" rtlCol="0" anchor="ctr"/>
            <a:lstStyle/>
            <a:p>
              <a:pPr marL="0" marR="0" lvl="4" indent="0" fontAlgn="auto">
                <a:lnSpc>
                  <a:spcPct val="100000"/>
                </a:lnSpc>
                <a:spcBef>
                  <a:spcPts val="600"/>
                </a:spcBef>
                <a:spcAft>
                  <a:spcPts val="300"/>
                </a:spcAft>
                <a:buClrTx/>
                <a:buSzTx/>
                <a:buFont typeface="Arial" panose="020B0604020202020204" pitchFamily="34" charset="0"/>
                <a:buNone/>
                <a:tabLst/>
              </a:pPr>
              <a:r>
                <a:rPr lang="nl-NL" sz="1600" b="1" cap="none" baseline="0" noProof="0">
                  <a:solidFill>
                    <a:schemeClr val="accent1"/>
                  </a:solidFill>
                  <a:latin typeface="+mj-lt"/>
                </a:rPr>
                <a:t>Tussenkop (16pt)</a:t>
              </a:r>
            </a:p>
          </p:txBody>
        </p:sp>
        <p:sp>
          <p:nvSpPr>
            <p:cNvPr id="335" name="Rechthoek 334">
              <a:extLst>
                <a:ext uri="{FF2B5EF4-FFF2-40B4-BE49-F238E27FC236}">
                  <a16:creationId xmlns:a16="http://schemas.microsoft.com/office/drawing/2014/main" id="{5DEBACAE-13B5-4EB4-A649-E200B928314B}"/>
                </a:ext>
              </a:extLst>
            </p:cNvPr>
            <p:cNvSpPr/>
            <p:nvPr userDrawn="1"/>
          </p:nvSpPr>
          <p:spPr>
            <a:xfrm>
              <a:off x="-3420798" y="2099231"/>
              <a:ext cx="3178016" cy="467013"/>
            </a:xfrm>
            <a:prstGeom prst="rect">
              <a:avLst/>
            </a:prstGeom>
            <a:noFill/>
            <a:ln w="25400" cap="flat" cmpd="sng" algn="ctr">
              <a:noFill/>
              <a:prstDash val="solid"/>
            </a:ln>
            <a:effectLst/>
          </p:spPr>
          <p:txBody>
            <a:bodyPr lIns="0" tIns="0" rIns="0" bIns="0" rtlCol="0" anchor="t"/>
            <a:lstStyle/>
            <a:p>
              <a:pPr marL="0" marR="0" lvl="0" indent="0" defTabSz="914126"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Gebruik, onder de tab </a:t>
              </a:r>
              <a:r>
                <a:rPr kumimoji="0" lang="nl-NL" sz="1100" b="1" i="0" u="none" strike="noStrike" kern="0" cap="none" spc="0" normalizeH="0" baseline="0" noProof="0">
                  <a:ln>
                    <a:noFill/>
                  </a:ln>
                  <a:solidFill>
                    <a:srgbClr val="000000"/>
                  </a:solidFill>
                  <a:effectLst/>
                  <a:uLnTx/>
                  <a:uFillTx/>
                  <a:latin typeface="+mn-lt"/>
                  <a:cs typeface="Segoe UI Light" panose="020B0502040204020203" pitchFamily="34" charset="0"/>
                </a:rPr>
                <a:t>‘Start’</a:t>
              </a: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 de </a:t>
              </a:r>
              <a:r>
                <a:rPr kumimoji="0" lang="nl-NL" sz="1100" b="1" i="0" u="none" strike="noStrike" kern="0" cap="none" spc="0" normalizeH="0" baseline="0" noProof="0">
                  <a:ln>
                    <a:noFill/>
                  </a:ln>
                  <a:solidFill>
                    <a:srgbClr val="000000"/>
                  </a:solidFill>
                  <a:effectLst/>
                  <a:uLnTx/>
                  <a:uFillTx/>
                  <a:latin typeface="+mn-lt"/>
                  <a:cs typeface="Segoe UI Light" panose="020B0502040204020203" pitchFamily="34" charset="0"/>
                </a:rPr>
                <a:t>lijstniveau-knoppen</a:t>
              </a: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 zoals hierboven aangegeven, om een tekst niveau te kiezen. Kies uit:</a:t>
              </a:r>
            </a:p>
          </p:txBody>
        </p:sp>
        <p:cxnSp>
          <p:nvCxnSpPr>
            <p:cNvPr id="336" name="Rechte verbindingslijn 335">
              <a:extLst>
                <a:ext uri="{FF2B5EF4-FFF2-40B4-BE49-F238E27FC236}">
                  <a16:creationId xmlns:a16="http://schemas.microsoft.com/office/drawing/2014/main" id="{F7884B7C-59B4-4076-9A85-95DE96F2AFBD}"/>
                </a:ext>
              </a:extLst>
            </p:cNvPr>
            <p:cNvCxnSpPr>
              <a:cxnSpLocks/>
            </p:cNvCxnSpPr>
            <p:nvPr userDrawn="1"/>
          </p:nvCxnSpPr>
          <p:spPr>
            <a:xfrm>
              <a:off x="-3419346" y="1161637"/>
              <a:ext cx="3176013" cy="0"/>
            </a:xfrm>
            <a:prstGeom prst="line">
              <a:avLst/>
            </a:prstGeom>
            <a:noFill/>
            <a:ln w="3175" cap="flat" cmpd="sng" algn="ctr">
              <a:solidFill>
                <a:schemeClr val="bg1">
                  <a:lumMod val="50000"/>
                </a:schemeClr>
              </a:solidFill>
              <a:prstDash val="solid"/>
            </a:ln>
            <a:effectLst/>
          </p:spPr>
        </p:cxnSp>
        <p:sp>
          <p:nvSpPr>
            <p:cNvPr id="337" name="Ovaal 336">
              <a:extLst>
                <a:ext uri="{FF2B5EF4-FFF2-40B4-BE49-F238E27FC236}">
                  <a16:creationId xmlns:a16="http://schemas.microsoft.com/office/drawing/2014/main" id="{B2F7E009-2459-4175-B7E9-C62CBD7E968C}"/>
                </a:ext>
              </a:extLst>
            </p:cNvPr>
            <p:cNvSpPr/>
            <p:nvPr userDrawn="1"/>
          </p:nvSpPr>
          <p:spPr>
            <a:xfrm>
              <a:off x="-3425006" y="385248"/>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126"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1</a:t>
              </a:r>
            </a:p>
          </p:txBody>
        </p:sp>
        <p:sp>
          <p:nvSpPr>
            <p:cNvPr id="338" name="Rechthoek 337">
              <a:extLst>
                <a:ext uri="{FF2B5EF4-FFF2-40B4-BE49-F238E27FC236}">
                  <a16:creationId xmlns:a16="http://schemas.microsoft.com/office/drawing/2014/main" id="{CDAB2D64-0C51-49B5-8FCE-67ED4BF759E4}"/>
                </a:ext>
              </a:extLst>
            </p:cNvPr>
            <p:cNvSpPr/>
            <p:nvPr userDrawn="1"/>
          </p:nvSpPr>
          <p:spPr>
            <a:xfrm>
              <a:off x="-3059324" y="385247"/>
              <a:ext cx="2823104" cy="255963"/>
            </a:xfrm>
            <a:prstGeom prst="rect">
              <a:avLst/>
            </a:prstGeom>
            <a:noFill/>
            <a:ln w="25400" cap="flat" cmpd="sng" algn="ctr">
              <a:noFill/>
              <a:prstDash val="solid"/>
            </a:ln>
            <a:effectLst/>
          </p:spPr>
          <p:txBody>
            <a:bodyPr lIns="0" tIns="0" rIns="0" bIns="0" rtlCol="0" anchor="ctr"/>
            <a:lstStyle/>
            <a:p>
              <a:pPr marL="0" marR="0" lvl="0" indent="0" algn="l" defTabSz="914126" rtl="0" eaLnBrk="1" fontAlgn="auto" latinLnBrk="0" hangingPunct="1">
                <a:lnSpc>
                  <a:spcPct val="80000"/>
                </a:lnSpc>
                <a:spcBef>
                  <a:spcPct val="0"/>
                </a:spcBef>
                <a:spcAft>
                  <a:spcPts val="300"/>
                </a:spcAft>
                <a:buClr>
                  <a:schemeClr val="accent1"/>
                </a:buClr>
                <a:buSzTx/>
                <a:buFont typeface="Wingdings" panose="05000000000000000000" pitchFamily="2" charset="2"/>
                <a:buNone/>
                <a:tabLst/>
                <a:defRPr/>
              </a:pPr>
              <a:r>
                <a:rPr lang="nl-NL" sz="2599" b="0" kern="1200" noProof="0">
                  <a:solidFill>
                    <a:schemeClr val="tx1"/>
                  </a:solidFill>
                  <a:latin typeface="+mn-lt"/>
                  <a:ea typeface="+mj-ea"/>
                  <a:cs typeface="+mj-cs"/>
                </a:rPr>
                <a:t>Titel (26pt)</a:t>
              </a:r>
            </a:p>
          </p:txBody>
        </p:sp>
        <p:sp>
          <p:nvSpPr>
            <p:cNvPr id="339" name="Ovaal 338">
              <a:extLst>
                <a:ext uri="{FF2B5EF4-FFF2-40B4-BE49-F238E27FC236}">
                  <a16:creationId xmlns:a16="http://schemas.microsoft.com/office/drawing/2014/main" id="{6B81766F-CCFC-401B-8C8C-06BA48813040}"/>
                </a:ext>
              </a:extLst>
            </p:cNvPr>
            <p:cNvSpPr/>
            <p:nvPr userDrawn="1"/>
          </p:nvSpPr>
          <p:spPr>
            <a:xfrm>
              <a:off x="-3425006" y="757169"/>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126"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2</a:t>
              </a:r>
            </a:p>
          </p:txBody>
        </p:sp>
        <p:sp>
          <p:nvSpPr>
            <p:cNvPr id="340" name="Rechthoek 339">
              <a:extLst>
                <a:ext uri="{FF2B5EF4-FFF2-40B4-BE49-F238E27FC236}">
                  <a16:creationId xmlns:a16="http://schemas.microsoft.com/office/drawing/2014/main" id="{ACAC3F63-9E69-41A5-9149-58F2682A4DBE}"/>
                </a:ext>
              </a:extLst>
            </p:cNvPr>
            <p:cNvSpPr/>
            <p:nvPr userDrawn="1"/>
          </p:nvSpPr>
          <p:spPr>
            <a:xfrm>
              <a:off x="-3059324" y="757168"/>
              <a:ext cx="2823104" cy="255963"/>
            </a:xfrm>
            <a:prstGeom prst="rect">
              <a:avLst/>
            </a:prstGeom>
            <a:noFill/>
            <a:ln w="25400" cap="flat" cmpd="sng" algn="ctr">
              <a:noFill/>
              <a:prstDash val="solid"/>
            </a:ln>
            <a:effectLst/>
          </p:spPr>
          <p:txBody>
            <a:bodyPr lIns="0" tIns="0" rIns="0" bIns="0" rtlCol="0" anchor="ctr"/>
            <a:lstStyle/>
            <a:p>
              <a:pPr marL="0" marR="0" lvl="0" indent="0" algn="l" defTabSz="914126" rtl="0" eaLnBrk="1" fontAlgn="auto" latinLnBrk="0" hangingPunct="1">
                <a:lnSpc>
                  <a:spcPct val="100000"/>
                </a:lnSpc>
                <a:spcBef>
                  <a:spcPts val="300"/>
                </a:spcBef>
                <a:spcAft>
                  <a:spcPts val="300"/>
                </a:spcAft>
                <a:buClr>
                  <a:schemeClr val="accent1"/>
                </a:buClr>
                <a:buSzTx/>
                <a:buFont typeface="Wingdings" panose="05000000000000000000" pitchFamily="2" charset="2"/>
                <a:buNone/>
                <a:tabLst/>
                <a:defRPr/>
              </a:pPr>
              <a:r>
                <a:rPr lang="nl-NL" sz="1999" b="0" kern="1200" noProof="0">
                  <a:solidFill>
                    <a:schemeClr val="accent1"/>
                  </a:solidFill>
                  <a:latin typeface="+mn-lt"/>
                  <a:ea typeface="+mn-ea"/>
                  <a:cs typeface="+mn-cs"/>
                </a:rPr>
                <a:t>Subtitel (20pt)</a:t>
              </a:r>
            </a:p>
          </p:txBody>
        </p:sp>
      </p:grpSp>
      <p:grpSp>
        <p:nvGrpSpPr>
          <p:cNvPr id="9" name="Groep 8">
            <a:extLst>
              <a:ext uri="{FF2B5EF4-FFF2-40B4-BE49-F238E27FC236}">
                <a16:creationId xmlns:a16="http://schemas.microsoft.com/office/drawing/2014/main" id="{F331B0C3-F4A4-4D40-9C26-BE456E58414C}"/>
              </a:ext>
            </a:extLst>
          </p:cNvPr>
          <p:cNvGrpSpPr/>
          <p:nvPr userDrawn="1"/>
        </p:nvGrpSpPr>
        <p:grpSpPr>
          <a:xfrm>
            <a:off x="12391601" y="2"/>
            <a:ext cx="3183678" cy="4278621"/>
            <a:chOff x="12391601" y="0"/>
            <a:chExt cx="3183678" cy="4278621"/>
          </a:xfrm>
        </p:grpSpPr>
        <p:sp>
          <p:nvSpPr>
            <p:cNvPr id="111" name="Rechthoek 110">
              <a:extLst>
                <a:ext uri="{FF2B5EF4-FFF2-40B4-BE49-F238E27FC236}">
                  <a16:creationId xmlns:a16="http://schemas.microsoft.com/office/drawing/2014/main" id="{88B549F8-A4C9-4E44-ABAC-AECE120C4AD7}"/>
                </a:ext>
              </a:extLst>
            </p:cNvPr>
            <p:cNvSpPr/>
            <p:nvPr userDrawn="1"/>
          </p:nvSpPr>
          <p:spPr>
            <a:xfrm>
              <a:off x="12397262" y="0"/>
              <a:ext cx="3178016" cy="191611"/>
            </a:xfrm>
            <a:prstGeom prst="rect">
              <a:avLst/>
            </a:prstGeom>
            <a:noFill/>
            <a:ln w="25400" cap="flat" cmpd="sng" algn="ctr">
              <a:noFill/>
              <a:prstDash val="solid"/>
            </a:ln>
            <a:effectLst/>
          </p:spPr>
          <p:txBody>
            <a:bodyPr lIns="0" tIns="0" rIns="0" bIns="0" rtlCol="0" anchor="ctr"/>
            <a:lstStyle/>
            <a:p>
              <a:pPr marL="0" marR="0" lvl="0" indent="0" defTabSz="914126" eaLnBrk="1" fontAlgn="auto" latinLnBrk="0" hangingPunct="1">
                <a:lnSpc>
                  <a:spcPct val="80000"/>
                </a:lnSpc>
                <a:spcBef>
                  <a:spcPts val="0"/>
                </a:spcBef>
                <a:spcAft>
                  <a:spcPts val="0"/>
                </a:spcAft>
                <a:buClrTx/>
                <a:buSzTx/>
                <a:buFontTx/>
                <a:buNone/>
                <a:tabLst/>
                <a:defRPr/>
              </a:pPr>
              <a:r>
                <a:rPr kumimoji="0" lang="nl-NL" sz="1400" b="1" i="0" u="none" strike="noStrike" kern="0" cap="all" spc="0" normalizeH="0" baseline="0" noProof="0">
                  <a:ln>
                    <a:noFill/>
                  </a:ln>
                  <a:solidFill>
                    <a:schemeClr val="bg1">
                      <a:lumMod val="50000"/>
                    </a:schemeClr>
                  </a:solidFill>
                  <a:effectLst/>
                  <a:uLnTx/>
                  <a:uFillTx/>
                  <a:latin typeface="+mj-lt"/>
                  <a:cs typeface="Segoe UI Light" panose="020B0502040204020203" pitchFamily="34" charset="0"/>
                </a:rPr>
                <a:t>Afbeelding invoegen/veranderen</a:t>
              </a:r>
            </a:p>
          </p:txBody>
        </p:sp>
        <p:sp>
          <p:nvSpPr>
            <p:cNvPr id="112" name="Ovaal 111">
              <a:extLst>
                <a:ext uri="{FF2B5EF4-FFF2-40B4-BE49-F238E27FC236}">
                  <a16:creationId xmlns:a16="http://schemas.microsoft.com/office/drawing/2014/main" id="{56811862-094F-4DCA-BADC-8B091B946AB6}"/>
                </a:ext>
              </a:extLst>
            </p:cNvPr>
            <p:cNvSpPr/>
            <p:nvPr userDrawn="1"/>
          </p:nvSpPr>
          <p:spPr>
            <a:xfrm>
              <a:off x="12391601" y="366490"/>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126"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1</a:t>
              </a:r>
            </a:p>
          </p:txBody>
        </p:sp>
        <p:cxnSp>
          <p:nvCxnSpPr>
            <p:cNvPr id="113" name="Rechte verbindingslijn 112">
              <a:extLst>
                <a:ext uri="{FF2B5EF4-FFF2-40B4-BE49-F238E27FC236}">
                  <a16:creationId xmlns:a16="http://schemas.microsoft.com/office/drawing/2014/main" id="{796B5794-0377-4A06-A8A1-9E2B295DE245}"/>
                </a:ext>
              </a:extLst>
            </p:cNvPr>
            <p:cNvCxnSpPr>
              <a:cxnSpLocks/>
            </p:cNvCxnSpPr>
            <p:nvPr userDrawn="1"/>
          </p:nvCxnSpPr>
          <p:spPr>
            <a:xfrm>
              <a:off x="12397261" y="241635"/>
              <a:ext cx="3178017" cy="0"/>
            </a:xfrm>
            <a:prstGeom prst="line">
              <a:avLst/>
            </a:prstGeom>
            <a:noFill/>
            <a:ln w="3175" cap="flat" cmpd="sng" algn="ctr">
              <a:solidFill>
                <a:schemeClr val="bg1">
                  <a:lumMod val="50000"/>
                </a:schemeClr>
              </a:solidFill>
              <a:prstDash val="solid"/>
            </a:ln>
            <a:effectLst/>
          </p:spPr>
        </p:cxnSp>
        <p:cxnSp>
          <p:nvCxnSpPr>
            <p:cNvPr id="114" name="Rechte verbindingslijn 113">
              <a:extLst>
                <a:ext uri="{FF2B5EF4-FFF2-40B4-BE49-F238E27FC236}">
                  <a16:creationId xmlns:a16="http://schemas.microsoft.com/office/drawing/2014/main" id="{B4BDD475-CFB3-4ABB-9B3C-20C2996A562D}"/>
                </a:ext>
              </a:extLst>
            </p:cNvPr>
            <p:cNvCxnSpPr>
              <a:cxnSpLocks/>
            </p:cNvCxnSpPr>
            <p:nvPr userDrawn="1"/>
          </p:nvCxnSpPr>
          <p:spPr>
            <a:xfrm>
              <a:off x="12397261" y="1577933"/>
              <a:ext cx="3178017" cy="0"/>
            </a:xfrm>
            <a:prstGeom prst="line">
              <a:avLst/>
            </a:prstGeom>
            <a:noFill/>
            <a:ln w="3175" cap="flat" cmpd="sng" algn="ctr">
              <a:solidFill>
                <a:schemeClr val="bg1">
                  <a:lumMod val="50000"/>
                </a:schemeClr>
              </a:solidFill>
              <a:prstDash val="solid"/>
            </a:ln>
            <a:effectLst/>
          </p:spPr>
        </p:cxnSp>
        <p:sp>
          <p:nvSpPr>
            <p:cNvPr id="115" name="Rechthoek 114">
              <a:extLst>
                <a:ext uri="{FF2B5EF4-FFF2-40B4-BE49-F238E27FC236}">
                  <a16:creationId xmlns:a16="http://schemas.microsoft.com/office/drawing/2014/main" id="{A021DF6F-2FB4-45A7-A889-3E9EF31A71DF}"/>
                </a:ext>
              </a:extLst>
            </p:cNvPr>
            <p:cNvSpPr/>
            <p:nvPr userDrawn="1"/>
          </p:nvSpPr>
          <p:spPr>
            <a:xfrm>
              <a:off x="12757282" y="432552"/>
              <a:ext cx="2817995" cy="595423"/>
            </a:xfrm>
            <a:prstGeom prst="rect">
              <a:avLst/>
            </a:prstGeom>
            <a:noFill/>
            <a:ln w="25400" cap="flat" cmpd="sng" algn="ctr">
              <a:noFill/>
              <a:prstDash val="solid"/>
            </a:ln>
            <a:effectLst/>
          </p:spPr>
          <p:txBody>
            <a:bodyPr lIns="0" tIns="0" rIns="0" bIns="0" rtlCol="0" anchor="t"/>
            <a:lstStyle/>
            <a:p>
              <a:pPr marL="0" marR="0" lvl="0" indent="0" defTabSz="914126" eaLnBrk="1" fontAlgn="auto" latinLnBrk="0" hangingPunct="1">
                <a:lnSpc>
                  <a:spcPct val="90000"/>
                </a:lnSpc>
                <a:spcBef>
                  <a:spcPts val="600"/>
                </a:spcBef>
                <a:spcAft>
                  <a:spcPts val="600"/>
                </a:spcAft>
                <a:buClr>
                  <a:schemeClr val="accent1"/>
                </a:buClr>
                <a:buSzTx/>
                <a:buFont typeface="Arial" panose="020B0604020202020204" pitchFamily="34" charset="0"/>
                <a:buNone/>
                <a:tabLst/>
                <a:defRPr/>
              </a:pP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Wanneer nodig, verwijder de bestaande afbeelding d.m.v. de </a:t>
              </a:r>
              <a:r>
                <a:rPr kumimoji="0" lang="nl-NL" sz="1100" b="1" i="0" u="none" strike="noStrike" kern="0" cap="none" spc="0" normalizeH="0" baseline="0" noProof="0">
                  <a:ln>
                    <a:noFill/>
                  </a:ln>
                  <a:solidFill>
                    <a:srgbClr val="000000"/>
                  </a:solidFill>
                  <a:effectLst/>
                  <a:uLnTx/>
                  <a:uFillTx/>
                  <a:latin typeface="+mn-lt"/>
                  <a:cs typeface="Segoe UI Light" panose="020B0502040204020203" pitchFamily="34" charset="0"/>
                </a:rPr>
                <a:t>‘Delete’-knop</a:t>
              </a: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 Klik op het pictogram om een nieuwe afbeelding in te voegen. </a:t>
              </a:r>
              <a:r>
                <a:rPr kumimoji="0" lang="nl-NL" sz="1100" b="0" i="1" u="none" strike="noStrike" kern="0" cap="none" spc="0" normalizeH="0" baseline="0" noProof="0">
                  <a:ln>
                    <a:noFill/>
                  </a:ln>
                  <a:solidFill>
                    <a:srgbClr val="000000"/>
                  </a:solidFill>
                  <a:effectLst/>
                  <a:uLnTx/>
                  <a:uFillTx/>
                  <a:latin typeface="+mn-lt"/>
                  <a:cs typeface="Segoe UI Light" panose="020B0502040204020203" pitchFamily="34" charset="0"/>
                </a:rPr>
                <a:t>(zie onderstaand voorbeeld).</a:t>
              </a:r>
              <a:endPar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endParaRPr>
            </a:p>
          </p:txBody>
        </p:sp>
        <p:cxnSp>
          <p:nvCxnSpPr>
            <p:cNvPr id="116" name="Rechte verbindingslijn 115">
              <a:extLst>
                <a:ext uri="{FF2B5EF4-FFF2-40B4-BE49-F238E27FC236}">
                  <a16:creationId xmlns:a16="http://schemas.microsoft.com/office/drawing/2014/main" id="{10BFE8CA-50E9-4C86-B0A1-7BC5D839AEAE}"/>
                </a:ext>
              </a:extLst>
            </p:cNvPr>
            <p:cNvCxnSpPr>
              <a:cxnSpLocks/>
            </p:cNvCxnSpPr>
            <p:nvPr userDrawn="1"/>
          </p:nvCxnSpPr>
          <p:spPr>
            <a:xfrm>
              <a:off x="12397261" y="4278621"/>
              <a:ext cx="3178017" cy="0"/>
            </a:xfrm>
            <a:prstGeom prst="line">
              <a:avLst/>
            </a:prstGeom>
            <a:noFill/>
            <a:ln w="3175" cap="flat" cmpd="sng" algn="ctr">
              <a:solidFill>
                <a:schemeClr val="bg1">
                  <a:lumMod val="50000"/>
                </a:schemeClr>
              </a:solidFill>
              <a:prstDash val="solid"/>
            </a:ln>
            <a:effectLst/>
          </p:spPr>
        </p:cxnSp>
        <p:sp>
          <p:nvSpPr>
            <p:cNvPr id="117" name="Ovaal 116">
              <a:extLst>
                <a:ext uri="{FF2B5EF4-FFF2-40B4-BE49-F238E27FC236}">
                  <a16:creationId xmlns:a16="http://schemas.microsoft.com/office/drawing/2014/main" id="{F5885AC9-2261-4670-B1B0-143BC8CB6BB3}"/>
                </a:ext>
              </a:extLst>
            </p:cNvPr>
            <p:cNvSpPr/>
            <p:nvPr userDrawn="1"/>
          </p:nvSpPr>
          <p:spPr>
            <a:xfrm>
              <a:off x="12391601" y="1706398"/>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126"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2</a:t>
              </a:r>
            </a:p>
          </p:txBody>
        </p:sp>
        <p:sp>
          <p:nvSpPr>
            <p:cNvPr id="118" name="Rechthoek 117">
              <a:extLst>
                <a:ext uri="{FF2B5EF4-FFF2-40B4-BE49-F238E27FC236}">
                  <a16:creationId xmlns:a16="http://schemas.microsoft.com/office/drawing/2014/main" id="{22384295-B68B-49EB-8DC8-C03720826EE0}"/>
                </a:ext>
              </a:extLst>
            </p:cNvPr>
            <p:cNvSpPr/>
            <p:nvPr userDrawn="1"/>
          </p:nvSpPr>
          <p:spPr>
            <a:xfrm>
              <a:off x="12757282" y="1772461"/>
              <a:ext cx="2817995" cy="318048"/>
            </a:xfrm>
            <a:prstGeom prst="rect">
              <a:avLst/>
            </a:prstGeom>
            <a:noFill/>
            <a:ln w="25400" cap="flat" cmpd="sng" algn="ctr">
              <a:noFill/>
              <a:prstDash val="solid"/>
            </a:ln>
            <a:effectLst/>
          </p:spPr>
          <p:txBody>
            <a:bodyPr lIns="0" tIns="0" rIns="0" bIns="0" rtlCol="0" anchor="t"/>
            <a:lstStyle/>
            <a:p>
              <a:pPr marL="0" marR="0" lvl="0" indent="0" defTabSz="914126" eaLnBrk="1" fontAlgn="auto" latinLnBrk="0" hangingPunct="1">
                <a:lnSpc>
                  <a:spcPct val="90000"/>
                </a:lnSpc>
                <a:spcBef>
                  <a:spcPts val="600"/>
                </a:spcBef>
                <a:spcAft>
                  <a:spcPts val="600"/>
                </a:spcAft>
                <a:buClr>
                  <a:schemeClr val="accent1"/>
                </a:buClr>
                <a:buSzTx/>
                <a:buFont typeface="Arial" panose="020B0604020202020204" pitchFamily="34" charset="0"/>
                <a:buNone/>
                <a:tabLst/>
                <a:defRPr/>
              </a:pP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Selecteer de gewenste afbeelding</a:t>
              </a:r>
              <a:b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b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en klik op </a:t>
              </a:r>
              <a:r>
                <a:rPr kumimoji="0" lang="nl-NL" sz="1100" b="1" i="0" u="none" strike="noStrike" kern="0" cap="none" spc="0" normalizeH="0" baseline="0" noProof="0">
                  <a:ln>
                    <a:noFill/>
                  </a:ln>
                  <a:solidFill>
                    <a:srgbClr val="000000"/>
                  </a:solidFill>
                  <a:effectLst/>
                  <a:uLnTx/>
                  <a:uFillTx/>
                  <a:latin typeface="+mn-lt"/>
                  <a:cs typeface="Segoe UI Light" panose="020B0502040204020203" pitchFamily="34" charset="0"/>
                </a:rPr>
                <a:t>‘Invoegen’</a:t>
              </a: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a:t>
              </a:r>
              <a:endParaRPr kumimoji="0" lang="nl-NL" sz="1100" b="1" i="0" u="none" strike="noStrike" kern="0" cap="none" spc="0" normalizeH="0" baseline="0" noProof="0">
                <a:ln>
                  <a:noFill/>
                </a:ln>
                <a:solidFill>
                  <a:srgbClr val="000000"/>
                </a:solidFill>
                <a:effectLst/>
                <a:uLnTx/>
                <a:uFillTx/>
                <a:latin typeface="+mn-lt"/>
                <a:cs typeface="Segoe UI Light" panose="020B0502040204020203" pitchFamily="34" charset="0"/>
              </a:endParaRPr>
            </a:p>
          </p:txBody>
        </p:sp>
        <p:grpSp>
          <p:nvGrpSpPr>
            <p:cNvPr id="119" name="Groep 118">
              <a:extLst>
                <a:ext uri="{FF2B5EF4-FFF2-40B4-BE49-F238E27FC236}">
                  <a16:creationId xmlns:a16="http://schemas.microsoft.com/office/drawing/2014/main" id="{855E9B9C-52C5-400D-80A5-D7003710502F}"/>
                </a:ext>
              </a:extLst>
            </p:cNvPr>
            <p:cNvGrpSpPr/>
            <p:nvPr userDrawn="1"/>
          </p:nvGrpSpPr>
          <p:grpSpPr>
            <a:xfrm>
              <a:off x="12757282" y="2184550"/>
              <a:ext cx="825500" cy="209550"/>
              <a:chOff x="13504624" y="2482850"/>
              <a:chExt cx="825500" cy="209550"/>
            </a:xfrm>
          </p:grpSpPr>
          <p:sp>
            <p:nvSpPr>
              <p:cNvPr id="147" name="Rechthoek 146">
                <a:extLst>
                  <a:ext uri="{FF2B5EF4-FFF2-40B4-BE49-F238E27FC236}">
                    <a16:creationId xmlns:a16="http://schemas.microsoft.com/office/drawing/2014/main" id="{D122E4A9-0414-463C-A582-2F51D35C4DDF}"/>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800" b="0" noProof="0">
                    <a:solidFill>
                      <a:schemeClr val="tx1"/>
                    </a:solidFill>
                    <a:latin typeface="Arial" panose="020B0604020202020204" pitchFamily="34" charset="0"/>
                    <a:cs typeface="Arial" panose="020B0604020202020204" pitchFamily="34" charset="0"/>
                  </a:rPr>
                  <a:t>Invoegen</a:t>
                </a:r>
              </a:p>
            </p:txBody>
          </p:sp>
          <p:cxnSp>
            <p:nvCxnSpPr>
              <p:cNvPr id="148" name="Rechte verbindingslijn 147">
                <a:extLst>
                  <a:ext uri="{FF2B5EF4-FFF2-40B4-BE49-F238E27FC236}">
                    <a16:creationId xmlns:a16="http://schemas.microsoft.com/office/drawing/2014/main" id="{30BA7DAB-407A-47F9-9287-F44B3512C86A}"/>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149" name="Gelijkbenige driehoek 148">
                <a:extLst>
                  <a:ext uri="{FF2B5EF4-FFF2-40B4-BE49-F238E27FC236}">
                    <a16:creationId xmlns:a16="http://schemas.microsoft.com/office/drawing/2014/main" id="{6E08367C-0759-47FA-8076-506285DAF1D5}"/>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grpSp>
        <p:grpSp>
          <p:nvGrpSpPr>
            <p:cNvPr id="120" name="Groep 119">
              <a:extLst>
                <a:ext uri="{FF2B5EF4-FFF2-40B4-BE49-F238E27FC236}">
                  <a16:creationId xmlns:a16="http://schemas.microsoft.com/office/drawing/2014/main" id="{1464CAFD-FD2B-463E-9E14-858F0428FE99}"/>
                </a:ext>
              </a:extLst>
            </p:cNvPr>
            <p:cNvGrpSpPr/>
            <p:nvPr userDrawn="1"/>
          </p:nvGrpSpPr>
          <p:grpSpPr>
            <a:xfrm>
              <a:off x="12757282" y="1141626"/>
              <a:ext cx="294789" cy="318834"/>
              <a:chOff x="14466489" y="1001522"/>
              <a:chExt cx="290627" cy="314333"/>
            </a:xfrm>
          </p:grpSpPr>
          <p:sp>
            <p:nvSpPr>
              <p:cNvPr id="141" name="Rechthoek 140">
                <a:extLst>
                  <a:ext uri="{FF2B5EF4-FFF2-40B4-BE49-F238E27FC236}">
                    <a16:creationId xmlns:a16="http://schemas.microsoft.com/office/drawing/2014/main" id="{14D17561-A4AC-4017-8908-102F1C613C17}"/>
                  </a:ext>
                </a:extLst>
              </p:cNvPr>
              <p:cNvSpPr/>
              <p:nvPr userDrawn="1"/>
            </p:nvSpPr>
            <p:spPr>
              <a:xfrm>
                <a:off x="14466489" y="1001522"/>
                <a:ext cx="257935" cy="254168"/>
              </a:xfrm>
              <a:prstGeom prst="rect">
                <a:avLst/>
              </a:prstGeom>
              <a:solidFill>
                <a:schemeClr val="bg1"/>
              </a:solidFill>
              <a:ln w="12700">
                <a:solidFill>
                  <a:srgbClr val="C0C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Arial" panose="020B0604020202020204" pitchFamily="34" charset="0"/>
                  <a:cs typeface="Arial" panose="020B0604020202020204" pitchFamily="34" charset="0"/>
                </a:endParaRPr>
              </a:p>
            </p:txBody>
          </p:sp>
          <p:sp>
            <p:nvSpPr>
              <p:cNvPr id="142" name="Ovaal 141">
                <a:extLst>
                  <a:ext uri="{FF2B5EF4-FFF2-40B4-BE49-F238E27FC236}">
                    <a16:creationId xmlns:a16="http://schemas.microsoft.com/office/drawing/2014/main" id="{4D09424B-7758-435E-B549-4C591C992AC4}"/>
                  </a:ext>
                </a:extLst>
              </p:cNvPr>
              <p:cNvSpPr/>
              <p:nvPr userDrawn="1"/>
            </p:nvSpPr>
            <p:spPr>
              <a:xfrm>
                <a:off x="14623626" y="1033630"/>
                <a:ext cx="71169" cy="71169"/>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sp>
            <p:nvSpPr>
              <p:cNvPr id="143" name="Vrije vorm: vorm 142">
                <a:extLst>
                  <a:ext uri="{FF2B5EF4-FFF2-40B4-BE49-F238E27FC236}">
                    <a16:creationId xmlns:a16="http://schemas.microsoft.com/office/drawing/2014/main" id="{9B1870CF-92F0-49E0-822D-045B80277112}"/>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sp>
            <p:nvSpPr>
              <p:cNvPr id="144" name="Rechthoek: afgeronde hoeken 143">
                <a:extLst>
                  <a:ext uri="{FF2B5EF4-FFF2-40B4-BE49-F238E27FC236}">
                    <a16:creationId xmlns:a16="http://schemas.microsoft.com/office/drawing/2014/main" id="{D5B2D999-9331-4E31-A4AF-49233FBB1AE1}"/>
                  </a:ext>
                </a:extLst>
              </p:cNvPr>
              <p:cNvSpPr/>
              <p:nvPr userDrawn="1"/>
            </p:nvSpPr>
            <p:spPr>
              <a:xfrm>
                <a:off x="14601150" y="1145314"/>
                <a:ext cx="155966" cy="116816"/>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Arial" panose="020B0604020202020204" pitchFamily="34" charset="0"/>
                  <a:cs typeface="Arial" panose="020B0604020202020204" pitchFamily="34" charset="0"/>
                </a:endParaRPr>
              </a:p>
            </p:txBody>
          </p:sp>
          <p:cxnSp>
            <p:nvCxnSpPr>
              <p:cNvPr id="145" name="Rechte verbindingslijn 144">
                <a:extLst>
                  <a:ext uri="{FF2B5EF4-FFF2-40B4-BE49-F238E27FC236}">
                    <a16:creationId xmlns:a16="http://schemas.microsoft.com/office/drawing/2014/main" id="{DB2A4F82-38DF-43B1-8E0E-1EB80AC43379}"/>
                  </a:ext>
                </a:extLst>
              </p:cNvPr>
              <p:cNvCxnSpPr>
                <a:cxnSpLocks/>
              </p:cNvCxnSpPr>
              <p:nvPr userDrawn="1"/>
            </p:nvCxnSpPr>
            <p:spPr>
              <a:xfrm>
                <a:off x="14637490" y="1308665"/>
                <a:ext cx="83286"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146" name="Rechte verbindingslijn 145">
                <a:extLst>
                  <a:ext uri="{FF2B5EF4-FFF2-40B4-BE49-F238E27FC236}">
                    <a16:creationId xmlns:a16="http://schemas.microsoft.com/office/drawing/2014/main" id="{75353569-D539-41C9-AD7C-3698F08EECFF}"/>
                  </a:ext>
                </a:extLst>
              </p:cNvPr>
              <p:cNvCxnSpPr>
                <a:cxnSpLocks/>
                <a:stCxn id="144" idx="2"/>
              </p:cNvCxnSpPr>
              <p:nvPr userDrawn="1"/>
            </p:nvCxnSpPr>
            <p:spPr>
              <a:xfrm flipH="1">
                <a:off x="14678717" y="1262130"/>
                <a:ext cx="416" cy="43573"/>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121" name="Ovaal 120">
              <a:extLst>
                <a:ext uri="{FF2B5EF4-FFF2-40B4-BE49-F238E27FC236}">
                  <a16:creationId xmlns:a16="http://schemas.microsoft.com/office/drawing/2014/main" id="{7E7064C2-0C74-4D63-91A4-B7B3503886E9}"/>
                </a:ext>
              </a:extLst>
            </p:cNvPr>
            <p:cNvSpPr/>
            <p:nvPr userDrawn="1"/>
          </p:nvSpPr>
          <p:spPr>
            <a:xfrm>
              <a:off x="12391601" y="2617951"/>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126"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3</a:t>
              </a:r>
            </a:p>
          </p:txBody>
        </p:sp>
        <p:sp>
          <p:nvSpPr>
            <p:cNvPr id="122" name="Rechthoek 121">
              <a:extLst>
                <a:ext uri="{FF2B5EF4-FFF2-40B4-BE49-F238E27FC236}">
                  <a16:creationId xmlns:a16="http://schemas.microsoft.com/office/drawing/2014/main" id="{24A5DFBB-FE8B-4625-9BB1-015E63656E8F}"/>
                </a:ext>
              </a:extLst>
            </p:cNvPr>
            <p:cNvSpPr/>
            <p:nvPr userDrawn="1"/>
          </p:nvSpPr>
          <p:spPr>
            <a:xfrm>
              <a:off x="12757283" y="2684014"/>
              <a:ext cx="2817996" cy="887319"/>
            </a:xfrm>
            <a:prstGeom prst="rect">
              <a:avLst/>
            </a:prstGeom>
            <a:noFill/>
            <a:ln w="25400" cap="flat" cmpd="sng" algn="ctr">
              <a:noFill/>
              <a:prstDash val="solid"/>
            </a:ln>
            <a:effectLst/>
          </p:spPr>
          <p:txBody>
            <a:bodyPr lIns="0" tIns="0" rIns="0" bIns="0" rtlCol="0" anchor="t"/>
            <a:lstStyle/>
            <a:p>
              <a:pPr marL="0" marR="0" lvl="0" indent="0" defTabSz="914126" eaLnBrk="1" fontAlgn="auto" latinLnBrk="0" hangingPunct="1">
                <a:lnSpc>
                  <a:spcPct val="90000"/>
                </a:lnSpc>
                <a:spcBef>
                  <a:spcPts val="600"/>
                </a:spcBef>
                <a:spcAft>
                  <a:spcPts val="600"/>
                </a:spcAft>
                <a:buClr>
                  <a:schemeClr val="accent1"/>
                </a:buClr>
                <a:buSzTx/>
                <a:buFont typeface="Arial" panose="020B0604020202020204" pitchFamily="34" charset="0"/>
                <a:buNone/>
                <a:tabLst/>
                <a:defRPr/>
              </a:pP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Om de afbeelding te schalen of bij te snijden, ga naar de tab </a:t>
              </a:r>
              <a:r>
                <a:rPr kumimoji="0" lang="nl-NL" sz="1100" b="1" i="0" u="none" strike="noStrike" kern="0" cap="none" spc="0" normalizeH="0" baseline="0" noProof="0">
                  <a:ln>
                    <a:noFill/>
                  </a:ln>
                  <a:solidFill>
                    <a:srgbClr val="000000"/>
                  </a:solidFill>
                  <a:effectLst/>
                  <a:uLnTx/>
                  <a:uFillTx/>
                  <a:latin typeface="+mn-lt"/>
                  <a:cs typeface="Segoe UI Light" panose="020B0502040204020203" pitchFamily="34" charset="0"/>
                </a:rPr>
                <a:t>‘Hulpmiddelen voor afbeeldingen - Opmaak’</a:t>
              </a: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 en klik op de knop </a:t>
              </a:r>
              <a:r>
                <a:rPr kumimoji="0" lang="nl-NL" sz="1100" b="1" i="0" u="none" strike="noStrike" kern="0" cap="none" spc="0" normalizeH="0" baseline="0" noProof="0">
                  <a:ln>
                    <a:noFill/>
                  </a:ln>
                  <a:solidFill>
                    <a:srgbClr val="000000"/>
                  </a:solidFill>
                  <a:effectLst/>
                  <a:uLnTx/>
                  <a:uFillTx/>
                  <a:latin typeface="+mn-lt"/>
                  <a:cs typeface="Segoe UI Light" panose="020B0502040204020203" pitchFamily="34" charset="0"/>
                </a:rPr>
                <a:t>‘Bijsnijden’</a:t>
              </a: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 Schaal met de bolletjes de afbeelding en met de hoekjes het afbeeldingskader.</a:t>
              </a:r>
              <a:endParaRPr kumimoji="0" lang="nl-NL" sz="1100" b="1" i="0" u="none" strike="noStrike" kern="0" cap="none" spc="0" normalizeH="0" baseline="0" noProof="0">
                <a:ln>
                  <a:noFill/>
                </a:ln>
                <a:solidFill>
                  <a:srgbClr val="000000"/>
                </a:solidFill>
                <a:effectLst/>
                <a:uLnTx/>
                <a:uFillTx/>
                <a:latin typeface="+mn-lt"/>
                <a:cs typeface="Segoe UI Light" panose="020B0502040204020203" pitchFamily="34" charset="0"/>
              </a:endParaRPr>
            </a:p>
          </p:txBody>
        </p:sp>
        <p:cxnSp>
          <p:nvCxnSpPr>
            <p:cNvPr id="123" name="Rechte verbindingslijn 122">
              <a:extLst>
                <a:ext uri="{FF2B5EF4-FFF2-40B4-BE49-F238E27FC236}">
                  <a16:creationId xmlns:a16="http://schemas.microsoft.com/office/drawing/2014/main" id="{D5D1ABD1-D8CD-458D-A41F-791A0AE0121C}"/>
                </a:ext>
              </a:extLst>
            </p:cNvPr>
            <p:cNvCxnSpPr>
              <a:cxnSpLocks/>
            </p:cNvCxnSpPr>
            <p:nvPr userDrawn="1"/>
          </p:nvCxnSpPr>
          <p:spPr>
            <a:xfrm>
              <a:off x="12397261" y="2499789"/>
              <a:ext cx="3178017" cy="0"/>
            </a:xfrm>
            <a:prstGeom prst="line">
              <a:avLst/>
            </a:prstGeom>
            <a:noFill/>
            <a:ln w="3175" cap="flat" cmpd="sng" algn="ctr">
              <a:solidFill>
                <a:schemeClr val="bg1">
                  <a:lumMod val="50000"/>
                </a:schemeClr>
              </a:solidFill>
              <a:prstDash val="solid"/>
            </a:ln>
            <a:effectLst/>
          </p:spPr>
        </p:cxnSp>
        <p:grpSp>
          <p:nvGrpSpPr>
            <p:cNvPr id="124" name="Groep 123">
              <a:extLst>
                <a:ext uri="{FF2B5EF4-FFF2-40B4-BE49-F238E27FC236}">
                  <a16:creationId xmlns:a16="http://schemas.microsoft.com/office/drawing/2014/main" id="{63A1CFE3-996D-4F97-BC66-91718F95658E}"/>
                </a:ext>
              </a:extLst>
            </p:cNvPr>
            <p:cNvGrpSpPr/>
            <p:nvPr userDrawn="1"/>
          </p:nvGrpSpPr>
          <p:grpSpPr>
            <a:xfrm>
              <a:off x="12696514" y="3540678"/>
              <a:ext cx="514284" cy="612918"/>
              <a:chOff x="12682980" y="3403241"/>
              <a:chExt cx="622284" cy="741632"/>
            </a:xfrm>
          </p:grpSpPr>
          <p:grpSp>
            <p:nvGrpSpPr>
              <p:cNvPr id="125" name="Groep 124">
                <a:extLst>
                  <a:ext uri="{FF2B5EF4-FFF2-40B4-BE49-F238E27FC236}">
                    <a16:creationId xmlns:a16="http://schemas.microsoft.com/office/drawing/2014/main" id="{AD0C89DF-2C1B-4C7D-897B-C810690CF31F}"/>
                  </a:ext>
                </a:extLst>
              </p:cNvPr>
              <p:cNvGrpSpPr/>
              <p:nvPr userDrawn="1"/>
            </p:nvGrpSpPr>
            <p:grpSpPr>
              <a:xfrm>
                <a:off x="12771568" y="3403241"/>
                <a:ext cx="467138" cy="448489"/>
                <a:chOff x="12782195" y="3403241"/>
                <a:chExt cx="467138" cy="448489"/>
              </a:xfrm>
            </p:grpSpPr>
            <p:grpSp>
              <p:nvGrpSpPr>
                <p:cNvPr id="128" name="Groep 127">
                  <a:extLst>
                    <a:ext uri="{FF2B5EF4-FFF2-40B4-BE49-F238E27FC236}">
                      <a16:creationId xmlns:a16="http://schemas.microsoft.com/office/drawing/2014/main" id="{B2674425-3198-42E1-BD6C-71B8EB56413E}"/>
                    </a:ext>
                  </a:extLst>
                </p:cNvPr>
                <p:cNvGrpSpPr/>
                <p:nvPr userDrawn="1"/>
              </p:nvGrpSpPr>
              <p:grpSpPr>
                <a:xfrm>
                  <a:off x="12782195" y="3403241"/>
                  <a:ext cx="412967" cy="393907"/>
                  <a:chOff x="13554906" y="3320109"/>
                  <a:chExt cx="443906" cy="423419"/>
                </a:xfrm>
              </p:grpSpPr>
              <p:grpSp>
                <p:nvGrpSpPr>
                  <p:cNvPr id="135" name="Groep 134">
                    <a:extLst>
                      <a:ext uri="{FF2B5EF4-FFF2-40B4-BE49-F238E27FC236}">
                        <a16:creationId xmlns:a16="http://schemas.microsoft.com/office/drawing/2014/main" id="{F34092AC-0759-42B0-8375-2DB740861304}"/>
                      </a:ext>
                    </a:extLst>
                  </p:cNvPr>
                  <p:cNvGrpSpPr/>
                  <p:nvPr userDrawn="1"/>
                </p:nvGrpSpPr>
                <p:grpSpPr>
                  <a:xfrm>
                    <a:off x="13554906" y="3320109"/>
                    <a:ext cx="443906" cy="423419"/>
                    <a:chOff x="12909684" y="1276143"/>
                    <a:chExt cx="443906" cy="423419"/>
                  </a:xfrm>
                </p:grpSpPr>
                <p:sp>
                  <p:nvSpPr>
                    <p:cNvPr id="138" name="Rechthoek 137">
                      <a:extLst>
                        <a:ext uri="{FF2B5EF4-FFF2-40B4-BE49-F238E27FC236}">
                          <a16:creationId xmlns:a16="http://schemas.microsoft.com/office/drawing/2014/main" id="{06B33E8F-753D-40F8-9AF8-693063D95D5A}"/>
                        </a:ext>
                      </a:extLst>
                    </p:cNvPr>
                    <p:cNvSpPr/>
                    <p:nvPr userDrawn="1"/>
                  </p:nvSpPr>
                  <p:spPr>
                    <a:xfrm>
                      <a:off x="12918700" y="1285262"/>
                      <a:ext cx="434890" cy="414300"/>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Arial" panose="020B0604020202020204" pitchFamily="34" charset="0"/>
                        <a:cs typeface="Arial" panose="020B0604020202020204" pitchFamily="34" charset="0"/>
                      </a:endParaRPr>
                    </a:p>
                  </p:txBody>
                </p:sp>
                <p:sp>
                  <p:nvSpPr>
                    <p:cNvPr id="139" name="Rechthoek 138">
                      <a:extLst>
                        <a:ext uri="{FF2B5EF4-FFF2-40B4-BE49-F238E27FC236}">
                          <a16:creationId xmlns:a16="http://schemas.microsoft.com/office/drawing/2014/main" id="{8BAAC9C7-A54A-4C87-8F78-AD2CF4C635A4}"/>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Arial" panose="020B0604020202020204" pitchFamily="34" charset="0"/>
                        <a:cs typeface="Arial" panose="020B0604020202020204" pitchFamily="34" charset="0"/>
                      </a:endParaRPr>
                    </a:p>
                  </p:txBody>
                </p:sp>
                <p:sp>
                  <p:nvSpPr>
                    <p:cNvPr id="140" name="Ovaal 139">
                      <a:extLst>
                        <a:ext uri="{FF2B5EF4-FFF2-40B4-BE49-F238E27FC236}">
                          <a16:creationId xmlns:a16="http://schemas.microsoft.com/office/drawing/2014/main" id="{0F513F60-9311-4B93-9022-C0A08303BA29}"/>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grpSp>
              <p:pic>
                <p:nvPicPr>
                  <p:cNvPr id="136" name="Afbeelding 135">
                    <a:extLst>
                      <a:ext uri="{FF2B5EF4-FFF2-40B4-BE49-F238E27FC236}">
                        <a16:creationId xmlns:a16="http://schemas.microsoft.com/office/drawing/2014/main" id="{939ABF57-316F-482C-AF13-5FE368B41A26}"/>
                      </a:ext>
                    </a:extLst>
                  </p:cNvPr>
                  <p:cNvPicPr>
                    <a:picLocks noChangeAspect="1"/>
                  </p:cNvPicPr>
                  <p:nvPr userDrawn="1"/>
                </p:nvPicPr>
                <p:blipFill>
                  <a:blip r:embed="rId2" cstate="screen">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a:ext>
                    </a:extLst>
                  </a:blip>
                  <a:stretch>
                    <a:fillRect/>
                  </a:stretch>
                </p:blipFill>
                <p:spPr>
                  <a:xfrm>
                    <a:off x="13567296" y="3424991"/>
                    <a:ext cx="173367" cy="140220"/>
                  </a:xfrm>
                  <a:prstGeom prst="rect">
                    <a:avLst/>
                  </a:prstGeom>
                </p:spPr>
              </p:pic>
              <p:pic>
                <p:nvPicPr>
                  <p:cNvPr id="137" name="Afbeelding 136">
                    <a:extLst>
                      <a:ext uri="{FF2B5EF4-FFF2-40B4-BE49-F238E27FC236}">
                        <a16:creationId xmlns:a16="http://schemas.microsoft.com/office/drawing/2014/main" id="{43B1DC30-D33D-4FF0-857B-72F6CD9592DA}"/>
                      </a:ext>
                    </a:extLst>
                  </p:cNvPr>
                  <p:cNvPicPr>
                    <a:picLocks noChangeAspect="1"/>
                  </p:cNvPicPr>
                  <p:nvPr userDrawn="1"/>
                </p:nvPicPr>
                <p:blipFill>
                  <a:blip r:embed="rId4" cstate="screen">
                    <a:duotone>
                      <a:prstClr val="black"/>
                      <a:srgbClr val="4D82B8">
                        <a:tint val="45000"/>
                        <a:satMod val="400000"/>
                      </a:srgbClr>
                    </a:duotone>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a:ext>
                    </a:extLst>
                  </a:blip>
                  <a:stretch>
                    <a:fillRect/>
                  </a:stretch>
                </p:blipFill>
                <p:spPr>
                  <a:xfrm flipH="1">
                    <a:off x="13635598" y="3454369"/>
                    <a:ext cx="173367" cy="111423"/>
                  </a:xfrm>
                  <a:prstGeom prst="rect">
                    <a:avLst/>
                  </a:prstGeom>
                </p:spPr>
              </p:pic>
            </p:grpSp>
            <p:grpSp>
              <p:nvGrpSpPr>
                <p:cNvPr id="129" name="Groep 128">
                  <a:extLst>
                    <a:ext uri="{FF2B5EF4-FFF2-40B4-BE49-F238E27FC236}">
                      <a16:creationId xmlns:a16="http://schemas.microsoft.com/office/drawing/2014/main" id="{7DA571B3-6DF2-47F7-BB91-ECF4C2B75EC4}"/>
                    </a:ext>
                  </a:extLst>
                </p:cNvPr>
                <p:cNvGrpSpPr/>
                <p:nvPr userDrawn="1"/>
              </p:nvGrpSpPr>
              <p:grpSpPr>
                <a:xfrm>
                  <a:off x="13103513" y="3705268"/>
                  <a:ext cx="145820" cy="146462"/>
                  <a:chOff x="13096169" y="3602278"/>
                  <a:chExt cx="145820" cy="146462"/>
                </a:xfrm>
              </p:grpSpPr>
              <p:sp>
                <p:nvSpPr>
                  <p:cNvPr id="133" name="Rechthoek 132">
                    <a:extLst>
                      <a:ext uri="{FF2B5EF4-FFF2-40B4-BE49-F238E27FC236}">
                        <a16:creationId xmlns:a16="http://schemas.microsoft.com/office/drawing/2014/main" id="{C01A95CC-CC4F-4D8D-BF65-844F5C6D3224}"/>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sp>
                <p:nvSpPr>
                  <p:cNvPr id="134" name="Rechthoek 133">
                    <a:extLst>
                      <a:ext uri="{FF2B5EF4-FFF2-40B4-BE49-F238E27FC236}">
                        <a16:creationId xmlns:a16="http://schemas.microsoft.com/office/drawing/2014/main" id="{BC21A21B-A18E-41B9-8E41-D301FB379A07}"/>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grpSp>
            <p:grpSp>
              <p:nvGrpSpPr>
                <p:cNvPr id="130" name="Groep 129">
                  <a:extLst>
                    <a:ext uri="{FF2B5EF4-FFF2-40B4-BE49-F238E27FC236}">
                      <a16:creationId xmlns:a16="http://schemas.microsoft.com/office/drawing/2014/main" id="{E08BB810-14C1-4669-BBDA-CD2617F0F459}"/>
                    </a:ext>
                  </a:extLst>
                </p:cNvPr>
                <p:cNvGrpSpPr/>
                <p:nvPr userDrawn="1"/>
              </p:nvGrpSpPr>
              <p:grpSpPr>
                <a:xfrm rot="10800000">
                  <a:off x="13061402" y="3665637"/>
                  <a:ext cx="145820" cy="146462"/>
                  <a:chOff x="13096169" y="3602278"/>
                  <a:chExt cx="145820" cy="146462"/>
                </a:xfrm>
              </p:grpSpPr>
              <p:sp>
                <p:nvSpPr>
                  <p:cNvPr id="131" name="Rechthoek 130">
                    <a:extLst>
                      <a:ext uri="{FF2B5EF4-FFF2-40B4-BE49-F238E27FC236}">
                        <a16:creationId xmlns:a16="http://schemas.microsoft.com/office/drawing/2014/main" id="{C0C24F34-A5F4-4BBA-ABA1-6901AB211AF6}"/>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sp>
                <p:nvSpPr>
                  <p:cNvPr id="132" name="Rechthoek 131">
                    <a:extLst>
                      <a:ext uri="{FF2B5EF4-FFF2-40B4-BE49-F238E27FC236}">
                        <a16:creationId xmlns:a16="http://schemas.microsoft.com/office/drawing/2014/main" id="{4227724C-10EE-4B55-B673-0393FC3B2A6A}"/>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grpSp>
          </p:grpSp>
          <p:sp>
            <p:nvSpPr>
              <p:cNvPr id="126" name="Rechthoek 125">
                <a:extLst>
                  <a:ext uri="{FF2B5EF4-FFF2-40B4-BE49-F238E27FC236}">
                    <a16:creationId xmlns:a16="http://schemas.microsoft.com/office/drawing/2014/main" id="{F6BC1663-795E-4047-89E2-DA52629B0E04}"/>
                  </a:ext>
                </a:extLst>
              </p:cNvPr>
              <p:cNvSpPr/>
              <p:nvPr userDrawn="1"/>
            </p:nvSpPr>
            <p:spPr>
              <a:xfrm>
                <a:off x="12682980" y="3889890"/>
                <a:ext cx="622284"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nl-NL" sz="900" b="0" noProof="0">
                    <a:solidFill>
                      <a:schemeClr val="tx1"/>
                    </a:solidFill>
                    <a:latin typeface="Arial" panose="020B0604020202020204" pitchFamily="34" charset="0"/>
                    <a:cs typeface="Arial" panose="020B0604020202020204" pitchFamily="34" charset="0"/>
                  </a:rPr>
                  <a:t>Bijsnijden</a:t>
                </a:r>
              </a:p>
            </p:txBody>
          </p:sp>
          <p:sp>
            <p:nvSpPr>
              <p:cNvPr id="127" name="Gelijkbenige driehoek 126">
                <a:extLst>
                  <a:ext uri="{FF2B5EF4-FFF2-40B4-BE49-F238E27FC236}">
                    <a16:creationId xmlns:a16="http://schemas.microsoft.com/office/drawing/2014/main" id="{AFD1978B-7966-4B97-A2F0-2281E84D45A0}"/>
                  </a:ext>
                </a:extLst>
              </p:cNvPr>
              <p:cNvSpPr/>
              <p:nvPr userDrawn="1"/>
            </p:nvSpPr>
            <p:spPr>
              <a:xfrm rot="10800000">
                <a:off x="12950688" y="4093726"/>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grpSp>
      </p:grpSp>
    </p:spTree>
    <p:extLst>
      <p:ext uri="{BB962C8B-B14F-4D97-AF65-F5344CB8AC3E}">
        <p14:creationId xmlns:p14="http://schemas.microsoft.com/office/powerpoint/2010/main" val="161230227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EKST / AFBEELDING (M)">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AB23073-572C-4F04-B89A-B107AB932F47}"/>
              </a:ext>
            </a:extLst>
          </p:cNvPr>
          <p:cNvSpPr>
            <a:spLocks noGrp="1"/>
          </p:cNvSpPr>
          <p:nvPr>
            <p:ph type="title" hasCustomPrompt="1"/>
          </p:nvPr>
        </p:nvSpPr>
        <p:spPr/>
        <p:txBody>
          <a:bodyPr/>
          <a:lstStyle>
            <a:lvl1pPr>
              <a:defRPr/>
            </a:lvl1pPr>
          </a:lstStyle>
          <a:p>
            <a:r>
              <a:rPr lang="nl-NL" noProof="0"/>
              <a:t>Voeg hier een titel in</a:t>
            </a:r>
            <a:endParaRPr lang="nl-NL"/>
          </a:p>
        </p:txBody>
      </p:sp>
      <p:sp>
        <p:nvSpPr>
          <p:cNvPr id="3" name="Tijdelijke aanduiding voor verticale tekst 2">
            <a:extLst>
              <a:ext uri="{FF2B5EF4-FFF2-40B4-BE49-F238E27FC236}">
                <a16:creationId xmlns:a16="http://schemas.microsoft.com/office/drawing/2014/main" id="{7C849E55-A25C-4202-801C-0514342EA9C6}"/>
              </a:ext>
            </a:extLst>
          </p:cNvPr>
          <p:cNvSpPr>
            <a:spLocks noGrp="1"/>
          </p:cNvSpPr>
          <p:nvPr>
            <p:ph type="body" orient="vert" idx="1" hasCustomPrompt="1"/>
          </p:nvPr>
        </p:nvSpPr>
        <p:spPr>
          <a:xfrm>
            <a:off x="540000" y="1459112"/>
            <a:ext cx="5285747" cy="4119774"/>
          </a:xfrm>
        </p:spPr>
        <p:txBody>
          <a:bodyPr vert="horz"/>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nl-NL" noProof="0" err="1"/>
              <a:t>Bullet</a:t>
            </a:r>
            <a:endParaRPr lang="nl-NL" noProof="0"/>
          </a:p>
          <a:p>
            <a:pPr lvl="1"/>
            <a:r>
              <a:rPr lang="nl-NL" noProof="0"/>
              <a:t>Sub-</a:t>
            </a:r>
            <a:r>
              <a:rPr lang="nl-NL" noProof="0" err="1"/>
              <a:t>bullet</a:t>
            </a:r>
            <a:r>
              <a:rPr lang="nl-NL" noProof="0"/>
              <a:t> #1</a:t>
            </a:r>
          </a:p>
          <a:p>
            <a:pPr lvl="2"/>
            <a:r>
              <a:rPr lang="nl-NL" noProof="0"/>
              <a:t>Sub-</a:t>
            </a:r>
            <a:r>
              <a:rPr lang="nl-NL" noProof="0" err="1"/>
              <a:t>bullet</a:t>
            </a:r>
            <a:r>
              <a:rPr lang="nl-NL" noProof="0"/>
              <a:t> #2</a:t>
            </a:r>
          </a:p>
          <a:p>
            <a:pPr lvl="3"/>
            <a:r>
              <a:rPr lang="nl-NL" noProof="0"/>
              <a:t>Leestekst</a:t>
            </a:r>
          </a:p>
          <a:p>
            <a:pPr lvl="4"/>
            <a:r>
              <a:rPr lang="nl-NL" noProof="0"/>
              <a:t>Tussenkop</a:t>
            </a:r>
          </a:p>
          <a:p>
            <a:pPr lvl="5"/>
            <a:r>
              <a:rPr lang="nl-NL" noProof="0"/>
              <a:t>Numerieke </a:t>
            </a:r>
            <a:r>
              <a:rPr lang="nl-NL" noProof="0" err="1"/>
              <a:t>bullet</a:t>
            </a:r>
            <a:endParaRPr lang="nl-NL" noProof="0"/>
          </a:p>
          <a:p>
            <a:pPr lvl="6"/>
            <a:r>
              <a:rPr lang="nl-NL" noProof="0"/>
              <a:t>Alfabetische </a:t>
            </a:r>
            <a:r>
              <a:rPr lang="nl-NL" noProof="0" err="1"/>
              <a:t>bullet</a:t>
            </a:r>
            <a:endParaRPr lang="nl-NL" noProof="0"/>
          </a:p>
          <a:p>
            <a:pPr lvl="7"/>
            <a:r>
              <a:rPr lang="nl-NL" noProof="0"/>
              <a:t>Fotobeschrijving</a:t>
            </a:r>
          </a:p>
          <a:p>
            <a:pPr lvl="8"/>
            <a:r>
              <a:rPr lang="nl-NL" noProof="0"/>
              <a:t>Quote tekst</a:t>
            </a:r>
          </a:p>
          <a:p>
            <a:pPr lvl="4"/>
            <a:endParaRPr lang="nl-NL"/>
          </a:p>
        </p:txBody>
      </p:sp>
      <p:sp>
        <p:nvSpPr>
          <p:cNvPr id="4" name="Tijdelijke aanduiding voor datum 3">
            <a:extLst>
              <a:ext uri="{FF2B5EF4-FFF2-40B4-BE49-F238E27FC236}">
                <a16:creationId xmlns:a16="http://schemas.microsoft.com/office/drawing/2014/main" id="{DABA8B2F-5EFD-4A05-8481-248C853EA1DE}"/>
              </a:ext>
            </a:extLst>
          </p:cNvPr>
          <p:cNvSpPr>
            <a:spLocks noGrp="1"/>
          </p:cNvSpPr>
          <p:nvPr>
            <p:ph type="dt" sz="half" idx="10"/>
          </p:nvPr>
        </p:nvSpPr>
        <p:spPr/>
        <p:txBody>
          <a:bodyPr/>
          <a:lstStyle/>
          <a:p>
            <a:fld id="{82076C3D-9780-4589-8886-C029E61BA86C}" type="datetime4">
              <a:rPr lang="nl-NL" smtClean="0"/>
              <a:t>24 oktober 2023</a:t>
            </a:fld>
            <a:endParaRPr lang="nl-NL"/>
          </a:p>
        </p:txBody>
      </p:sp>
      <p:sp>
        <p:nvSpPr>
          <p:cNvPr id="5" name="Tijdelijke aanduiding voor voettekst 4">
            <a:extLst>
              <a:ext uri="{FF2B5EF4-FFF2-40B4-BE49-F238E27FC236}">
                <a16:creationId xmlns:a16="http://schemas.microsoft.com/office/drawing/2014/main" id="{7D35606D-4D2E-4F0A-88AD-FA9467155265}"/>
              </a:ext>
            </a:extLst>
          </p:cNvPr>
          <p:cNvSpPr>
            <a:spLocks noGrp="1"/>
          </p:cNvSpPr>
          <p:nvPr>
            <p:ph type="ftr" sz="quarter" idx="11"/>
          </p:nvPr>
        </p:nvSpPr>
        <p:spPr>
          <a:xfrm>
            <a:off x="539999" y="6489321"/>
            <a:ext cx="9478328" cy="224300"/>
          </a:xfrm>
          <a:prstGeom prst="rect">
            <a:avLst/>
          </a:prstGeom>
        </p:spPr>
        <p:txBody>
          <a:bodyPr/>
          <a:lstStyle/>
          <a:p>
            <a:r>
              <a:rPr lang="nl-NL"/>
              <a:t>Voortgangsrapportage Stuurgroep Privacy Deepdive</a:t>
            </a:r>
          </a:p>
        </p:txBody>
      </p:sp>
      <p:sp>
        <p:nvSpPr>
          <p:cNvPr id="6" name="Tijdelijke aanduiding voor dianummer 5">
            <a:extLst>
              <a:ext uri="{FF2B5EF4-FFF2-40B4-BE49-F238E27FC236}">
                <a16:creationId xmlns:a16="http://schemas.microsoft.com/office/drawing/2014/main" id="{A7656491-ADD5-4A7E-BAFA-5FCFF07D6EB0}"/>
              </a:ext>
            </a:extLst>
          </p:cNvPr>
          <p:cNvSpPr>
            <a:spLocks noGrp="1"/>
          </p:cNvSpPr>
          <p:nvPr>
            <p:ph type="sldNum" sz="quarter" idx="12"/>
          </p:nvPr>
        </p:nvSpPr>
        <p:spPr>
          <a:xfrm>
            <a:off x="1" y="6489321"/>
            <a:ext cx="539998" cy="224300"/>
          </a:xfrm>
          <a:prstGeom prst="rect">
            <a:avLst/>
          </a:prstGeom>
        </p:spPr>
        <p:txBody>
          <a:bodyPr/>
          <a:lstStyle/>
          <a:p>
            <a:fld id="{8D374ABD-355D-4B52-8A38-020B3DD5CC75}" type="slidenum">
              <a:rPr lang="nl-NL" smtClean="0"/>
              <a:t>‹#›</a:t>
            </a:fld>
            <a:endParaRPr lang="nl-NL"/>
          </a:p>
        </p:txBody>
      </p:sp>
      <p:sp>
        <p:nvSpPr>
          <p:cNvPr id="7" name="Tijdelijke aanduiding voor tekst 32">
            <a:extLst>
              <a:ext uri="{FF2B5EF4-FFF2-40B4-BE49-F238E27FC236}">
                <a16:creationId xmlns:a16="http://schemas.microsoft.com/office/drawing/2014/main" id="{7175F566-3665-4B0F-B70C-72779DF2FDD6}"/>
              </a:ext>
            </a:extLst>
          </p:cNvPr>
          <p:cNvSpPr>
            <a:spLocks noGrp="1"/>
          </p:cNvSpPr>
          <p:nvPr>
            <p:ph type="body" sz="quarter" idx="13" hasCustomPrompt="1"/>
          </p:nvPr>
        </p:nvSpPr>
        <p:spPr>
          <a:xfrm>
            <a:off x="539998" y="839972"/>
            <a:ext cx="11112000" cy="259612"/>
          </a:xfrm>
        </p:spPr>
        <p:txBody>
          <a:bodyPr/>
          <a:lstStyle>
            <a:lvl1pPr marL="0" indent="0">
              <a:buNone/>
              <a:defRPr sz="1999" b="0">
                <a:solidFill>
                  <a:schemeClr val="accent1"/>
                </a:solidFill>
              </a:defRPr>
            </a:lvl1pPr>
          </a:lstStyle>
          <a:p>
            <a:pPr lvl="0"/>
            <a:r>
              <a:rPr lang="nl-NL" noProof="0"/>
              <a:t>Voeg hier een subtitel in</a:t>
            </a:r>
          </a:p>
        </p:txBody>
      </p:sp>
      <p:sp>
        <p:nvSpPr>
          <p:cNvPr id="17" name="Tijdelijke aanduiding voor tekst 34">
            <a:extLst>
              <a:ext uri="{FF2B5EF4-FFF2-40B4-BE49-F238E27FC236}">
                <a16:creationId xmlns:a16="http://schemas.microsoft.com/office/drawing/2014/main" id="{9955CEC2-0160-42D3-9E2E-941A4A11119D}"/>
              </a:ext>
            </a:extLst>
          </p:cNvPr>
          <p:cNvSpPr>
            <a:spLocks noGrp="1"/>
          </p:cNvSpPr>
          <p:nvPr>
            <p:ph type="body" sz="quarter" idx="14" hasCustomPrompt="1"/>
          </p:nvPr>
        </p:nvSpPr>
        <p:spPr>
          <a:xfrm>
            <a:off x="539750" y="5758891"/>
            <a:ext cx="11112249" cy="147981"/>
          </a:xfrm>
        </p:spPr>
        <p:txBody>
          <a:bodyPr anchor="b"/>
          <a:lstStyle>
            <a:lvl1pPr marL="0" indent="0">
              <a:buNone/>
              <a:defRPr sz="1000" i="1"/>
            </a:lvl1pPr>
          </a:lstStyle>
          <a:p>
            <a:pPr lvl="0"/>
            <a:r>
              <a:rPr lang="nl-NL" noProof="0"/>
              <a:t>Bron…</a:t>
            </a:r>
          </a:p>
        </p:txBody>
      </p:sp>
      <p:sp>
        <p:nvSpPr>
          <p:cNvPr id="18" name="Rechthoek: afgeronde hoeken 17">
            <a:extLst>
              <a:ext uri="{FF2B5EF4-FFF2-40B4-BE49-F238E27FC236}">
                <a16:creationId xmlns:a16="http://schemas.microsoft.com/office/drawing/2014/main" id="{765A9402-96DA-4D08-A873-873C05E81C86}"/>
              </a:ext>
            </a:extLst>
          </p:cNvPr>
          <p:cNvSpPr/>
          <p:nvPr userDrawn="1"/>
        </p:nvSpPr>
        <p:spPr>
          <a:xfrm>
            <a:off x="3048000" y="-491319"/>
            <a:ext cx="6096000" cy="300250"/>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1981" tIns="71981" rIns="71981" bIns="71981" numCol="1" spcCol="0" rtlCol="0" fromWordArt="0" anchor="ctr" anchorCtr="0" forceAA="0" compatLnSpc="1">
            <a:prstTxWarp prst="textNoShape">
              <a:avLst/>
            </a:prstTxWarp>
            <a:noAutofit/>
          </a:bodyPr>
          <a:lstStyle/>
          <a:p>
            <a:pPr lvl="0" algn="ctr"/>
            <a:r>
              <a:rPr lang="nl-NL" sz="2799" b="0" cap="all" baseline="0" noProof="0">
                <a:solidFill>
                  <a:schemeClr val="accent1"/>
                </a:solidFill>
                <a:latin typeface="+mn-lt"/>
              </a:rPr>
              <a:t>TEKST / AFBEELDING (M)</a:t>
            </a:r>
          </a:p>
        </p:txBody>
      </p:sp>
      <p:sp>
        <p:nvSpPr>
          <p:cNvPr id="19" name="Tijdelijke aanduiding voor afbeelding 16">
            <a:extLst>
              <a:ext uri="{FF2B5EF4-FFF2-40B4-BE49-F238E27FC236}">
                <a16:creationId xmlns:a16="http://schemas.microsoft.com/office/drawing/2014/main" id="{19878719-25FF-47F8-88BB-C801FBBD21F2}"/>
              </a:ext>
            </a:extLst>
          </p:cNvPr>
          <p:cNvSpPr>
            <a:spLocks noGrp="1"/>
          </p:cNvSpPr>
          <p:nvPr>
            <p:ph type="pic" sz="quarter" idx="15" hasCustomPrompt="1"/>
          </p:nvPr>
        </p:nvSpPr>
        <p:spPr>
          <a:xfrm>
            <a:off x="6365873" y="1459111"/>
            <a:ext cx="5285873" cy="4119774"/>
          </a:xfrm>
          <a:prstGeom prst="roundRect">
            <a:avLst>
              <a:gd name="adj" fmla="val 1562"/>
            </a:avLst>
          </a:prstGeom>
          <a:solidFill>
            <a:schemeClr val="bg1">
              <a:lumMod val="95000"/>
            </a:schemeClr>
          </a:solidFill>
        </p:spPr>
        <p:txBody>
          <a:bodyPr tIns="1620000"/>
          <a:lstStyle>
            <a:lvl1pPr marL="0" indent="0" algn="ctr">
              <a:buNone/>
              <a:defRPr sz="1200" i="1">
                <a:solidFill>
                  <a:schemeClr val="bg1">
                    <a:lumMod val="50000"/>
                  </a:schemeClr>
                </a:solidFill>
              </a:defRPr>
            </a:lvl1pPr>
          </a:lstStyle>
          <a:p>
            <a:r>
              <a:rPr lang="nl-NL" noProof="0"/>
              <a:t>Klik op onderstaand pictogram om een afbeelding in te voegen</a:t>
            </a:r>
          </a:p>
        </p:txBody>
      </p:sp>
      <p:sp>
        <p:nvSpPr>
          <p:cNvPr id="22" name="Tijdelijke aanduiding voor tekst 43">
            <a:extLst>
              <a:ext uri="{FF2B5EF4-FFF2-40B4-BE49-F238E27FC236}">
                <a16:creationId xmlns:a16="http://schemas.microsoft.com/office/drawing/2014/main" id="{B4FF56EE-FE43-4DA5-A312-68CA404863F1}"/>
              </a:ext>
            </a:extLst>
          </p:cNvPr>
          <p:cNvSpPr>
            <a:spLocks noGrp="1"/>
          </p:cNvSpPr>
          <p:nvPr>
            <p:ph type="body" sz="quarter" idx="16" hasCustomPrompt="1"/>
          </p:nvPr>
        </p:nvSpPr>
        <p:spPr>
          <a:xfrm>
            <a:off x="540001" y="0"/>
            <a:ext cx="1080000" cy="72000"/>
          </a:xfrm>
          <a:solidFill>
            <a:schemeClr val="accent1"/>
          </a:solidFill>
        </p:spPr>
        <p:txBody>
          <a:bodyPr/>
          <a:lstStyle>
            <a:lvl1pPr marL="0" indent="0">
              <a:buNone/>
              <a:defRPr sz="100">
                <a:solidFill>
                  <a:schemeClr val="bg2"/>
                </a:solidFill>
              </a:defRPr>
            </a:lvl1pPr>
            <a:lvl5pPr>
              <a:defRPr/>
            </a:lvl5pPr>
          </a:lstStyle>
          <a:p>
            <a:pPr lvl="0"/>
            <a:r>
              <a:rPr lang="en-GB"/>
              <a:t> </a:t>
            </a:r>
          </a:p>
        </p:txBody>
      </p:sp>
      <p:grpSp>
        <p:nvGrpSpPr>
          <p:cNvPr id="299" name="Instructie">
            <a:extLst>
              <a:ext uri="{FF2B5EF4-FFF2-40B4-BE49-F238E27FC236}">
                <a16:creationId xmlns:a16="http://schemas.microsoft.com/office/drawing/2014/main" id="{A9040615-5CE4-4514-A742-20EBDF93B84E}"/>
              </a:ext>
            </a:extLst>
          </p:cNvPr>
          <p:cNvGrpSpPr/>
          <p:nvPr userDrawn="1"/>
        </p:nvGrpSpPr>
        <p:grpSpPr>
          <a:xfrm>
            <a:off x="-3437546" y="1436"/>
            <a:ext cx="3201327" cy="6041867"/>
            <a:chOff x="-3437547" y="1434"/>
            <a:chExt cx="3201327" cy="6041867"/>
          </a:xfrm>
        </p:grpSpPr>
        <p:cxnSp>
          <p:nvCxnSpPr>
            <p:cNvPr id="300" name="Rechte verbindingslijn 299">
              <a:extLst>
                <a:ext uri="{FF2B5EF4-FFF2-40B4-BE49-F238E27FC236}">
                  <a16:creationId xmlns:a16="http://schemas.microsoft.com/office/drawing/2014/main" id="{A9E29A4D-6D97-4104-AAB7-B77DE27FDF48}"/>
                </a:ext>
              </a:extLst>
            </p:cNvPr>
            <p:cNvCxnSpPr>
              <a:cxnSpLocks/>
            </p:cNvCxnSpPr>
            <p:nvPr userDrawn="1"/>
          </p:nvCxnSpPr>
          <p:spPr>
            <a:xfrm>
              <a:off x="-3419346" y="6043301"/>
              <a:ext cx="3176013" cy="0"/>
            </a:xfrm>
            <a:prstGeom prst="line">
              <a:avLst/>
            </a:prstGeom>
            <a:noFill/>
            <a:ln w="3175" cap="flat" cmpd="sng" algn="ctr">
              <a:solidFill>
                <a:schemeClr val="bg1">
                  <a:lumMod val="50000"/>
                </a:schemeClr>
              </a:solidFill>
              <a:prstDash val="solid"/>
            </a:ln>
            <a:effectLst/>
          </p:spPr>
        </p:cxnSp>
        <p:sp>
          <p:nvSpPr>
            <p:cNvPr id="301" name="Ovaal 300">
              <a:extLst>
                <a:ext uri="{FF2B5EF4-FFF2-40B4-BE49-F238E27FC236}">
                  <a16:creationId xmlns:a16="http://schemas.microsoft.com/office/drawing/2014/main" id="{D2538CC1-6DFE-4937-BF8F-F1554E4D4040}"/>
                </a:ext>
              </a:extLst>
            </p:cNvPr>
            <p:cNvSpPr/>
            <p:nvPr userDrawn="1"/>
          </p:nvSpPr>
          <p:spPr>
            <a:xfrm>
              <a:off x="-3425006" y="4548392"/>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126"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6</a:t>
              </a:r>
            </a:p>
          </p:txBody>
        </p:sp>
        <p:sp>
          <p:nvSpPr>
            <p:cNvPr id="302" name="Rechthoek 301">
              <a:extLst>
                <a:ext uri="{FF2B5EF4-FFF2-40B4-BE49-F238E27FC236}">
                  <a16:creationId xmlns:a16="http://schemas.microsoft.com/office/drawing/2014/main" id="{6C5D937F-CC31-4E45-A598-A44A739508EC}"/>
                </a:ext>
              </a:extLst>
            </p:cNvPr>
            <p:cNvSpPr/>
            <p:nvPr userDrawn="1"/>
          </p:nvSpPr>
          <p:spPr>
            <a:xfrm>
              <a:off x="-3059324" y="4548391"/>
              <a:ext cx="2823104" cy="255963"/>
            </a:xfrm>
            <a:prstGeom prst="rect">
              <a:avLst/>
            </a:prstGeom>
            <a:noFill/>
            <a:ln w="25400" cap="flat" cmpd="sng" algn="ctr">
              <a:noFill/>
              <a:prstDash val="solid"/>
            </a:ln>
            <a:effectLst/>
          </p:spPr>
          <p:txBody>
            <a:bodyPr lIns="0" tIns="0" rIns="0" bIns="0" rtlCol="0" anchor="ctr"/>
            <a:lstStyle/>
            <a:p>
              <a:pPr marL="265033" marR="0" lvl="5" indent="-265033" algn="l" defTabSz="914126" rtl="0" eaLnBrk="1" fontAlgn="auto" latinLnBrk="0" hangingPunct="1">
                <a:lnSpc>
                  <a:spcPct val="100000"/>
                </a:lnSpc>
                <a:spcBef>
                  <a:spcPts val="300"/>
                </a:spcBef>
                <a:spcAft>
                  <a:spcPts val="300"/>
                </a:spcAft>
                <a:buClr>
                  <a:schemeClr val="tx1"/>
                </a:buClr>
                <a:buSzPct val="85000"/>
                <a:buFont typeface="+mj-lt"/>
                <a:buAutoNum type="arabicPeriod"/>
                <a:tabLst/>
                <a:defRPr/>
              </a:pPr>
              <a:r>
                <a:rPr lang="nl-NL" sz="1500" kern="1200" noProof="0">
                  <a:solidFill>
                    <a:schemeClr val="tx1"/>
                  </a:solidFill>
                  <a:latin typeface="+mn-lt"/>
                  <a:ea typeface="+mn-ea"/>
                  <a:cs typeface="+mn-cs"/>
                </a:rPr>
                <a:t>Numerieke </a:t>
              </a:r>
              <a:r>
                <a:rPr lang="nl-NL" sz="1500" kern="1200" noProof="0" err="1">
                  <a:solidFill>
                    <a:schemeClr val="tx1"/>
                  </a:solidFill>
                  <a:latin typeface="+mn-lt"/>
                  <a:ea typeface="+mn-ea"/>
                  <a:cs typeface="+mn-cs"/>
                </a:rPr>
                <a:t>bullet</a:t>
              </a:r>
              <a:r>
                <a:rPr lang="nl-NL" sz="1500" kern="1200" noProof="0">
                  <a:solidFill>
                    <a:schemeClr val="tx1"/>
                  </a:solidFill>
                  <a:latin typeface="+mn-lt"/>
                  <a:ea typeface="+mn-ea"/>
                  <a:cs typeface="+mn-cs"/>
                </a:rPr>
                <a:t> (15pt)</a:t>
              </a:r>
            </a:p>
          </p:txBody>
        </p:sp>
        <p:sp>
          <p:nvSpPr>
            <p:cNvPr id="303" name="Ovaal 302">
              <a:extLst>
                <a:ext uri="{FF2B5EF4-FFF2-40B4-BE49-F238E27FC236}">
                  <a16:creationId xmlns:a16="http://schemas.microsoft.com/office/drawing/2014/main" id="{9A91952D-3E68-4749-B120-80A4BAFFACDB}"/>
                </a:ext>
              </a:extLst>
            </p:cNvPr>
            <p:cNvSpPr/>
            <p:nvPr userDrawn="1"/>
          </p:nvSpPr>
          <p:spPr>
            <a:xfrm>
              <a:off x="-3425006" y="4922568"/>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126"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7</a:t>
              </a:r>
            </a:p>
          </p:txBody>
        </p:sp>
        <p:sp>
          <p:nvSpPr>
            <p:cNvPr id="304" name="Rechthoek 303">
              <a:extLst>
                <a:ext uri="{FF2B5EF4-FFF2-40B4-BE49-F238E27FC236}">
                  <a16:creationId xmlns:a16="http://schemas.microsoft.com/office/drawing/2014/main" id="{7266ABBD-99F4-4315-9AEA-3BD489AD5560}"/>
                </a:ext>
              </a:extLst>
            </p:cNvPr>
            <p:cNvSpPr/>
            <p:nvPr userDrawn="1"/>
          </p:nvSpPr>
          <p:spPr>
            <a:xfrm>
              <a:off x="-3059324" y="4922567"/>
              <a:ext cx="2823104" cy="255963"/>
            </a:xfrm>
            <a:prstGeom prst="rect">
              <a:avLst/>
            </a:prstGeom>
            <a:noFill/>
            <a:ln w="25400" cap="flat" cmpd="sng" algn="ctr">
              <a:noFill/>
              <a:prstDash val="solid"/>
            </a:ln>
            <a:effectLst/>
          </p:spPr>
          <p:txBody>
            <a:bodyPr lIns="0" tIns="0" rIns="0" bIns="0" rtlCol="0" anchor="ctr"/>
            <a:lstStyle/>
            <a:p>
              <a:pPr marL="265033" marR="0" lvl="6" indent="-265033" algn="l" defTabSz="914126" rtl="0" eaLnBrk="1" fontAlgn="auto" latinLnBrk="0" hangingPunct="1">
                <a:lnSpc>
                  <a:spcPct val="100000"/>
                </a:lnSpc>
                <a:spcBef>
                  <a:spcPts val="300"/>
                </a:spcBef>
                <a:spcAft>
                  <a:spcPts val="300"/>
                </a:spcAft>
                <a:buClr>
                  <a:schemeClr val="tx1"/>
                </a:buClr>
                <a:buSzPct val="85000"/>
                <a:buFont typeface="+mj-lt"/>
                <a:buAutoNum type="alphaLcPeriod"/>
                <a:tabLst/>
                <a:defRPr/>
              </a:pPr>
              <a:r>
                <a:rPr lang="nl-NL" sz="1500" kern="1200" noProof="0">
                  <a:solidFill>
                    <a:schemeClr val="tx1"/>
                  </a:solidFill>
                  <a:latin typeface="+mn-lt"/>
                  <a:ea typeface="+mn-ea"/>
                  <a:cs typeface="+mn-cs"/>
                </a:rPr>
                <a:t>Alfabetische </a:t>
              </a:r>
              <a:r>
                <a:rPr lang="nl-NL" sz="1500" kern="1200" noProof="0" err="1">
                  <a:solidFill>
                    <a:schemeClr val="tx1"/>
                  </a:solidFill>
                  <a:latin typeface="+mn-lt"/>
                  <a:ea typeface="+mn-ea"/>
                  <a:cs typeface="+mn-cs"/>
                </a:rPr>
                <a:t>bullet</a:t>
              </a:r>
              <a:r>
                <a:rPr lang="nl-NL" sz="1500" kern="1200" noProof="0">
                  <a:solidFill>
                    <a:schemeClr val="tx1"/>
                  </a:solidFill>
                  <a:latin typeface="+mn-lt"/>
                  <a:ea typeface="+mn-ea"/>
                  <a:cs typeface="+mn-cs"/>
                </a:rPr>
                <a:t> (15pt)</a:t>
              </a:r>
            </a:p>
          </p:txBody>
        </p:sp>
        <p:sp>
          <p:nvSpPr>
            <p:cNvPr id="305" name="Ovaal 304">
              <a:extLst>
                <a:ext uri="{FF2B5EF4-FFF2-40B4-BE49-F238E27FC236}">
                  <a16:creationId xmlns:a16="http://schemas.microsoft.com/office/drawing/2014/main" id="{14D6EA74-7BB4-4EE0-9BE8-BF3EBAE33486}"/>
                </a:ext>
              </a:extLst>
            </p:cNvPr>
            <p:cNvSpPr/>
            <p:nvPr userDrawn="1"/>
          </p:nvSpPr>
          <p:spPr>
            <a:xfrm>
              <a:off x="-3425006" y="5295213"/>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126"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8</a:t>
              </a:r>
            </a:p>
          </p:txBody>
        </p:sp>
        <p:sp>
          <p:nvSpPr>
            <p:cNvPr id="306" name="Rechthoek 305">
              <a:extLst>
                <a:ext uri="{FF2B5EF4-FFF2-40B4-BE49-F238E27FC236}">
                  <a16:creationId xmlns:a16="http://schemas.microsoft.com/office/drawing/2014/main" id="{E7DB094A-C66A-47DD-81CF-DA7A117F0743}"/>
                </a:ext>
              </a:extLst>
            </p:cNvPr>
            <p:cNvSpPr/>
            <p:nvPr userDrawn="1"/>
          </p:nvSpPr>
          <p:spPr>
            <a:xfrm>
              <a:off x="-3059324" y="5295212"/>
              <a:ext cx="2823104" cy="255963"/>
            </a:xfrm>
            <a:prstGeom prst="rect">
              <a:avLst/>
            </a:prstGeom>
            <a:noFill/>
            <a:ln w="25400" cap="flat" cmpd="sng" algn="ctr">
              <a:noFill/>
              <a:prstDash val="solid"/>
            </a:ln>
            <a:effectLst/>
          </p:spPr>
          <p:txBody>
            <a:bodyPr lIns="0" tIns="0" rIns="0" bIns="0" rtlCol="0" anchor="ctr"/>
            <a:lstStyle/>
            <a:p>
              <a:pPr marL="0" marR="0" lvl="7" indent="0" algn="l" defTabSz="914126" rtl="0" eaLnBrk="1" fontAlgn="auto" latinLnBrk="0" hangingPunct="1">
                <a:lnSpc>
                  <a:spcPct val="100000"/>
                </a:lnSpc>
                <a:spcBef>
                  <a:spcPts val="300"/>
                </a:spcBef>
                <a:spcAft>
                  <a:spcPts val="300"/>
                </a:spcAft>
                <a:buClr>
                  <a:schemeClr val="accent3"/>
                </a:buClr>
                <a:buSzTx/>
                <a:buFont typeface="Arial" panose="020B0604020202020204" pitchFamily="34" charset="0"/>
                <a:buNone/>
                <a:tabLst/>
                <a:defRPr/>
              </a:pPr>
              <a:r>
                <a:rPr lang="nl-NL" sz="1000" i="1" kern="1200" noProof="0">
                  <a:solidFill>
                    <a:schemeClr val="tx1"/>
                  </a:solidFill>
                  <a:latin typeface="+mn-lt"/>
                  <a:ea typeface="+mn-ea"/>
                  <a:cs typeface="+mn-cs"/>
                </a:rPr>
                <a:t>Fotobeschrijving (10pt)</a:t>
              </a:r>
            </a:p>
          </p:txBody>
        </p:sp>
        <p:sp>
          <p:nvSpPr>
            <p:cNvPr id="307" name="Ovaal 306">
              <a:extLst>
                <a:ext uri="{FF2B5EF4-FFF2-40B4-BE49-F238E27FC236}">
                  <a16:creationId xmlns:a16="http://schemas.microsoft.com/office/drawing/2014/main" id="{A6EBD7CE-345E-442A-A357-9459DDB13B55}"/>
                </a:ext>
              </a:extLst>
            </p:cNvPr>
            <p:cNvSpPr/>
            <p:nvPr userDrawn="1"/>
          </p:nvSpPr>
          <p:spPr>
            <a:xfrm>
              <a:off x="-3425006" y="5668478"/>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126"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9</a:t>
              </a:r>
            </a:p>
          </p:txBody>
        </p:sp>
        <p:sp>
          <p:nvSpPr>
            <p:cNvPr id="308" name="Rechthoek 307">
              <a:extLst>
                <a:ext uri="{FF2B5EF4-FFF2-40B4-BE49-F238E27FC236}">
                  <a16:creationId xmlns:a16="http://schemas.microsoft.com/office/drawing/2014/main" id="{6A70AF6D-2195-4FEC-AE55-B58319D87CEB}"/>
                </a:ext>
              </a:extLst>
            </p:cNvPr>
            <p:cNvSpPr/>
            <p:nvPr userDrawn="1"/>
          </p:nvSpPr>
          <p:spPr>
            <a:xfrm>
              <a:off x="-3059324" y="5668477"/>
              <a:ext cx="2823104" cy="255963"/>
            </a:xfrm>
            <a:prstGeom prst="rect">
              <a:avLst/>
            </a:prstGeom>
            <a:noFill/>
            <a:ln w="25400" cap="flat" cmpd="sng" algn="ctr">
              <a:noFill/>
              <a:prstDash val="solid"/>
            </a:ln>
            <a:effectLst/>
          </p:spPr>
          <p:txBody>
            <a:bodyPr lIns="0" tIns="0" rIns="0" bIns="0" rtlCol="0" anchor="ctr"/>
            <a:lstStyle/>
            <a:p>
              <a:pPr marL="0" marR="0" lvl="8" indent="0" algn="l" defTabSz="914126" rtl="0" eaLnBrk="1" fontAlgn="auto" latinLnBrk="0" hangingPunct="1">
                <a:lnSpc>
                  <a:spcPct val="100000"/>
                </a:lnSpc>
                <a:spcBef>
                  <a:spcPts val="600"/>
                </a:spcBef>
                <a:spcAft>
                  <a:spcPts val="300"/>
                </a:spcAft>
                <a:buClrTx/>
                <a:buSzTx/>
                <a:buFont typeface="Arial" panose="020B0604020202020204" pitchFamily="34" charset="0"/>
                <a:buNone/>
                <a:tabLst/>
                <a:defRPr/>
              </a:pPr>
              <a:r>
                <a:rPr lang="nl-NL" sz="1999" i="1" kern="1200" noProof="0">
                  <a:solidFill>
                    <a:schemeClr val="tx1"/>
                  </a:solidFill>
                  <a:latin typeface="+mn-lt"/>
                  <a:ea typeface="+mn-ea"/>
                  <a:cs typeface="+mn-cs"/>
                </a:rPr>
                <a:t>Quote tekst (20pt)</a:t>
              </a:r>
            </a:p>
          </p:txBody>
        </p:sp>
        <p:sp>
          <p:nvSpPr>
            <p:cNvPr id="309" name="Rechthoek 308">
              <a:extLst>
                <a:ext uri="{FF2B5EF4-FFF2-40B4-BE49-F238E27FC236}">
                  <a16:creationId xmlns:a16="http://schemas.microsoft.com/office/drawing/2014/main" id="{FEDAE30A-E8BC-42D6-8883-FE1A87931DAF}"/>
                </a:ext>
              </a:extLst>
            </p:cNvPr>
            <p:cNvSpPr/>
            <p:nvPr userDrawn="1"/>
          </p:nvSpPr>
          <p:spPr>
            <a:xfrm>
              <a:off x="-3419345" y="1434"/>
              <a:ext cx="3176012" cy="191611"/>
            </a:xfrm>
            <a:prstGeom prst="rect">
              <a:avLst/>
            </a:prstGeom>
            <a:noFill/>
            <a:ln w="25400" cap="flat" cmpd="sng" algn="ctr">
              <a:noFill/>
              <a:prstDash val="solid"/>
            </a:ln>
            <a:effectLst/>
          </p:spPr>
          <p:txBody>
            <a:bodyPr lIns="0" tIns="0" rIns="0" bIns="0" rtlCol="0" anchor="ctr"/>
            <a:lstStyle/>
            <a:p>
              <a:pPr marL="0" marR="0" lvl="0" indent="0" defTabSz="914126" eaLnBrk="1" fontAlgn="auto" latinLnBrk="0" hangingPunct="1">
                <a:lnSpc>
                  <a:spcPct val="80000"/>
                </a:lnSpc>
                <a:spcBef>
                  <a:spcPts val="0"/>
                </a:spcBef>
                <a:spcAft>
                  <a:spcPts val="0"/>
                </a:spcAft>
                <a:buClrTx/>
                <a:buSzTx/>
                <a:buFontTx/>
                <a:buNone/>
                <a:tabLst/>
                <a:defRPr/>
              </a:pPr>
              <a:r>
                <a:rPr kumimoji="0" lang="nl-NL" sz="1400" b="1" i="0" u="none" strike="noStrike" kern="0" cap="all" spc="0" normalizeH="0" baseline="0" noProof="0">
                  <a:ln>
                    <a:noFill/>
                  </a:ln>
                  <a:solidFill>
                    <a:schemeClr val="bg1">
                      <a:lumMod val="50000"/>
                    </a:schemeClr>
                  </a:solidFill>
                  <a:effectLst/>
                  <a:uLnTx/>
                  <a:uFillTx/>
                  <a:latin typeface="+mj-lt"/>
                  <a:cs typeface="Segoe UI Light" panose="020B0502040204020203" pitchFamily="34" charset="0"/>
                </a:rPr>
                <a:t>TEKST</a:t>
              </a:r>
              <a:r>
                <a:rPr kumimoji="0" lang="nl-NL" sz="1400" b="1" i="0" u="none" strike="noStrike" kern="0" cap="all" spc="0" normalizeH="0" noProof="0">
                  <a:ln>
                    <a:noFill/>
                  </a:ln>
                  <a:solidFill>
                    <a:schemeClr val="bg1">
                      <a:lumMod val="50000"/>
                    </a:schemeClr>
                  </a:solidFill>
                  <a:effectLst/>
                  <a:uLnTx/>
                  <a:uFillTx/>
                  <a:latin typeface="+mj-lt"/>
                  <a:cs typeface="Segoe UI Light" panose="020B0502040204020203" pitchFamily="34" charset="0"/>
                </a:rPr>
                <a:t> NIVEAUS kiezen</a:t>
              </a:r>
              <a:endParaRPr kumimoji="0" lang="nl-NL" sz="1400" b="1" i="0" u="none" strike="noStrike" kern="0" cap="all" spc="0" normalizeH="0" baseline="0" noProof="0">
                <a:ln>
                  <a:noFill/>
                </a:ln>
                <a:solidFill>
                  <a:schemeClr val="bg1">
                    <a:lumMod val="50000"/>
                  </a:schemeClr>
                </a:solidFill>
                <a:effectLst/>
                <a:uLnTx/>
                <a:uFillTx/>
                <a:latin typeface="+mj-lt"/>
                <a:cs typeface="Segoe UI Light" panose="020B0502040204020203" pitchFamily="34" charset="0"/>
              </a:endParaRPr>
            </a:p>
          </p:txBody>
        </p:sp>
        <p:sp>
          <p:nvSpPr>
            <p:cNvPr id="310" name="Ovaal 309">
              <a:extLst>
                <a:ext uri="{FF2B5EF4-FFF2-40B4-BE49-F238E27FC236}">
                  <a16:creationId xmlns:a16="http://schemas.microsoft.com/office/drawing/2014/main" id="{AA46C297-78C9-4817-9D11-213CCB9C9F64}"/>
                </a:ext>
              </a:extLst>
            </p:cNvPr>
            <p:cNvSpPr/>
            <p:nvPr userDrawn="1"/>
          </p:nvSpPr>
          <p:spPr>
            <a:xfrm>
              <a:off x="-3425006" y="2678716"/>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126"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1</a:t>
              </a:r>
            </a:p>
          </p:txBody>
        </p:sp>
        <p:cxnSp>
          <p:nvCxnSpPr>
            <p:cNvPr id="311" name="Rechte verbindingslijn 310">
              <a:extLst>
                <a:ext uri="{FF2B5EF4-FFF2-40B4-BE49-F238E27FC236}">
                  <a16:creationId xmlns:a16="http://schemas.microsoft.com/office/drawing/2014/main" id="{557EA977-0096-400F-A663-5BBD6036BFAF}"/>
                </a:ext>
              </a:extLst>
            </p:cNvPr>
            <p:cNvCxnSpPr>
              <a:cxnSpLocks/>
            </p:cNvCxnSpPr>
            <p:nvPr userDrawn="1"/>
          </p:nvCxnSpPr>
          <p:spPr>
            <a:xfrm>
              <a:off x="-3419346" y="243069"/>
              <a:ext cx="3176013" cy="0"/>
            </a:xfrm>
            <a:prstGeom prst="line">
              <a:avLst/>
            </a:prstGeom>
            <a:noFill/>
            <a:ln w="3175" cap="flat" cmpd="sng" algn="ctr">
              <a:solidFill>
                <a:schemeClr val="bg1">
                  <a:lumMod val="50000"/>
                </a:schemeClr>
              </a:solidFill>
              <a:prstDash val="solid"/>
            </a:ln>
            <a:effectLst/>
          </p:spPr>
        </p:cxnSp>
        <p:grpSp>
          <p:nvGrpSpPr>
            <p:cNvPr id="312" name="Groep 311">
              <a:extLst>
                <a:ext uri="{FF2B5EF4-FFF2-40B4-BE49-F238E27FC236}">
                  <a16:creationId xmlns:a16="http://schemas.microsoft.com/office/drawing/2014/main" id="{BC42600A-B3A3-4877-90D7-C07A82046FF3}"/>
                </a:ext>
              </a:extLst>
            </p:cNvPr>
            <p:cNvGrpSpPr/>
            <p:nvPr userDrawn="1"/>
          </p:nvGrpSpPr>
          <p:grpSpPr>
            <a:xfrm>
              <a:off x="-3437547" y="1295337"/>
              <a:ext cx="2933825" cy="558875"/>
              <a:chOff x="-3419346" y="368233"/>
              <a:chExt cx="3904920" cy="743862"/>
            </a:xfrm>
          </p:grpSpPr>
          <p:sp>
            <p:nvSpPr>
              <p:cNvPr id="329" name="Rechthoek 328">
                <a:extLst>
                  <a:ext uri="{FF2B5EF4-FFF2-40B4-BE49-F238E27FC236}">
                    <a16:creationId xmlns:a16="http://schemas.microsoft.com/office/drawing/2014/main" id="{F4C23DD8-1EEB-444F-97E8-7DB7F22E448E}"/>
                  </a:ext>
                </a:extLst>
              </p:cNvPr>
              <p:cNvSpPr/>
              <p:nvPr userDrawn="1"/>
            </p:nvSpPr>
            <p:spPr>
              <a:xfrm>
                <a:off x="-3294549" y="368233"/>
                <a:ext cx="432805" cy="244981"/>
              </a:xfrm>
              <a:prstGeom prst="rect">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r>
                  <a:rPr lang="nl-NL" sz="800" b="0" noProof="0">
                    <a:solidFill>
                      <a:srgbClr val="C00000"/>
                    </a:solidFill>
                    <a:latin typeface="Arial" panose="020B0604020202020204" pitchFamily="34" charset="0"/>
                    <a:cs typeface="Arial" panose="020B0604020202020204" pitchFamily="34" charset="0"/>
                  </a:rPr>
                  <a:t>Start</a:t>
                </a:r>
              </a:p>
            </p:txBody>
          </p:sp>
          <p:cxnSp>
            <p:nvCxnSpPr>
              <p:cNvPr id="330" name="Rechte verbindingslijn 329">
                <a:extLst>
                  <a:ext uri="{FF2B5EF4-FFF2-40B4-BE49-F238E27FC236}">
                    <a16:creationId xmlns:a16="http://schemas.microsoft.com/office/drawing/2014/main" id="{EC276B65-801E-4FEF-8A36-2F62689B59D6}"/>
                  </a:ext>
                </a:extLst>
              </p:cNvPr>
              <p:cNvCxnSpPr>
                <a:cxnSpLocks/>
              </p:cNvCxnSpPr>
              <p:nvPr userDrawn="1"/>
            </p:nvCxnSpPr>
            <p:spPr>
              <a:xfrm>
                <a:off x="-2861744" y="613214"/>
                <a:ext cx="137087" cy="0"/>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1" name="Rechte verbindingslijn 330">
                <a:extLst>
                  <a:ext uri="{FF2B5EF4-FFF2-40B4-BE49-F238E27FC236}">
                    <a16:creationId xmlns:a16="http://schemas.microsoft.com/office/drawing/2014/main" id="{4D85CD75-D75D-46B8-A00D-4CF81EE35312}"/>
                  </a:ext>
                </a:extLst>
              </p:cNvPr>
              <p:cNvCxnSpPr>
                <a:cxnSpLocks/>
              </p:cNvCxnSpPr>
              <p:nvPr userDrawn="1"/>
            </p:nvCxnSpPr>
            <p:spPr>
              <a:xfrm>
                <a:off x="-3419346" y="613214"/>
                <a:ext cx="136215" cy="0"/>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32" name="Rechthoek 331">
                <a:extLst>
                  <a:ext uri="{FF2B5EF4-FFF2-40B4-BE49-F238E27FC236}">
                    <a16:creationId xmlns:a16="http://schemas.microsoft.com/office/drawing/2014/main" id="{36E1FA0F-31F3-49C8-8E80-258CED450A3B}"/>
                  </a:ext>
                </a:extLst>
              </p:cNvPr>
              <p:cNvSpPr/>
              <p:nvPr userDrawn="1"/>
            </p:nvSpPr>
            <p:spPr>
              <a:xfrm>
                <a:off x="-3289012" y="589683"/>
                <a:ext cx="422160" cy="640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grpSp>
            <p:nvGrpSpPr>
              <p:cNvPr id="333" name="Groep 332">
                <a:extLst>
                  <a:ext uri="{FF2B5EF4-FFF2-40B4-BE49-F238E27FC236}">
                    <a16:creationId xmlns:a16="http://schemas.microsoft.com/office/drawing/2014/main" id="{5A4795F5-37E6-4F38-850A-7A1A45F43652}"/>
                  </a:ext>
                </a:extLst>
              </p:cNvPr>
              <p:cNvGrpSpPr/>
              <p:nvPr userDrawn="1"/>
            </p:nvGrpSpPr>
            <p:grpSpPr>
              <a:xfrm>
                <a:off x="-3002834" y="720303"/>
                <a:ext cx="182598" cy="143759"/>
                <a:chOff x="-3310843" y="700986"/>
                <a:chExt cx="182598" cy="143759"/>
              </a:xfrm>
            </p:grpSpPr>
            <p:grpSp>
              <p:nvGrpSpPr>
                <p:cNvPr id="372" name="Groep 371">
                  <a:extLst>
                    <a:ext uri="{FF2B5EF4-FFF2-40B4-BE49-F238E27FC236}">
                      <a16:creationId xmlns:a16="http://schemas.microsoft.com/office/drawing/2014/main" id="{39185034-83E7-4FF4-B6FF-250310020996}"/>
                    </a:ext>
                  </a:extLst>
                </p:cNvPr>
                <p:cNvGrpSpPr/>
                <p:nvPr userDrawn="1"/>
              </p:nvGrpSpPr>
              <p:grpSpPr>
                <a:xfrm>
                  <a:off x="-3310843" y="700986"/>
                  <a:ext cx="182598" cy="143759"/>
                  <a:chOff x="-3310843" y="700986"/>
                  <a:chExt cx="182598" cy="143759"/>
                </a:xfrm>
              </p:grpSpPr>
              <p:cxnSp>
                <p:nvCxnSpPr>
                  <p:cNvPr id="376" name="Rechte verbindingslijn 375">
                    <a:extLst>
                      <a:ext uri="{FF2B5EF4-FFF2-40B4-BE49-F238E27FC236}">
                        <a16:creationId xmlns:a16="http://schemas.microsoft.com/office/drawing/2014/main" id="{29D344CD-C7EA-41BA-9DB2-2FDB70EEE871}"/>
                      </a:ext>
                    </a:extLst>
                  </p:cNvPr>
                  <p:cNvCxnSpPr/>
                  <p:nvPr userDrawn="1"/>
                </p:nvCxnSpPr>
                <p:spPr>
                  <a:xfrm>
                    <a:off x="-3310843" y="700986"/>
                    <a:ext cx="182598" cy="0"/>
                  </a:xfrm>
                  <a:prstGeom prst="line">
                    <a:avLst/>
                  </a:prstGeom>
                  <a:noFill/>
                  <a:ln w="9525" cap="flat" cmpd="sng" algn="ctr">
                    <a:solidFill>
                      <a:srgbClr val="292929"/>
                    </a:solidFill>
                    <a:prstDash val="solid"/>
                  </a:ln>
                  <a:effectLst/>
                </p:spPr>
              </p:cxnSp>
              <p:cxnSp>
                <p:nvCxnSpPr>
                  <p:cNvPr id="377" name="Rechte verbindingslijn 376">
                    <a:extLst>
                      <a:ext uri="{FF2B5EF4-FFF2-40B4-BE49-F238E27FC236}">
                        <a16:creationId xmlns:a16="http://schemas.microsoft.com/office/drawing/2014/main" id="{72C08631-A23F-4142-943F-EEC71DA5C7EF}"/>
                      </a:ext>
                    </a:extLst>
                  </p:cNvPr>
                  <p:cNvCxnSpPr/>
                  <p:nvPr userDrawn="1"/>
                </p:nvCxnSpPr>
                <p:spPr>
                  <a:xfrm>
                    <a:off x="-3310843" y="844745"/>
                    <a:ext cx="182598" cy="0"/>
                  </a:xfrm>
                  <a:prstGeom prst="line">
                    <a:avLst/>
                  </a:prstGeom>
                  <a:noFill/>
                  <a:ln w="9525" cap="flat" cmpd="sng" algn="ctr">
                    <a:solidFill>
                      <a:srgbClr val="292929"/>
                    </a:solidFill>
                    <a:prstDash val="solid"/>
                  </a:ln>
                  <a:effectLst/>
                </p:spPr>
              </p:cxnSp>
              <p:cxnSp>
                <p:nvCxnSpPr>
                  <p:cNvPr id="378" name="Rechte verbindingslijn 377">
                    <a:extLst>
                      <a:ext uri="{FF2B5EF4-FFF2-40B4-BE49-F238E27FC236}">
                        <a16:creationId xmlns:a16="http://schemas.microsoft.com/office/drawing/2014/main" id="{9219C585-A23C-4A03-9037-342255AD87C3}"/>
                      </a:ext>
                    </a:extLst>
                  </p:cNvPr>
                  <p:cNvCxnSpPr/>
                  <p:nvPr userDrawn="1"/>
                </p:nvCxnSpPr>
                <p:spPr>
                  <a:xfrm>
                    <a:off x="-3213196" y="808806"/>
                    <a:ext cx="82203" cy="0"/>
                  </a:xfrm>
                  <a:prstGeom prst="line">
                    <a:avLst/>
                  </a:prstGeom>
                  <a:noFill/>
                  <a:ln w="9525" cap="flat" cmpd="sng" algn="ctr">
                    <a:solidFill>
                      <a:srgbClr val="292929"/>
                    </a:solidFill>
                    <a:prstDash val="solid"/>
                  </a:ln>
                  <a:effectLst/>
                </p:spPr>
              </p:cxnSp>
              <p:cxnSp>
                <p:nvCxnSpPr>
                  <p:cNvPr id="379" name="Rechte verbindingslijn 378">
                    <a:extLst>
                      <a:ext uri="{FF2B5EF4-FFF2-40B4-BE49-F238E27FC236}">
                        <a16:creationId xmlns:a16="http://schemas.microsoft.com/office/drawing/2014/main" id="{CD8B7624-9942-4448-9E55-63340A8A91E0}"/>
                      </a:ext>
                    </a:extLst>
                  </p:cNvPr>
                  <p:cNvCxnSpPr/>
                  <p:nvPr userDrawn="1"/>
                </p:nvCxnSpPr>
                <p:spPr>
                  <a:xfrm>
                    <a:off x="-3213196" y="772866"/>
                    <a:ext cx="82203" cy="0"/>
                  </a:xfrm>
                  <a:prstGeom prst="line">
                    <a:avLst/>
                  </a:prstGeom>
                  <a:noFill/>
                  <a:ln w="9525" cap="flat" cmpd="sng" algn="ctr">
                    <a:solidFill>
                      <a:srgbClr val="292929"/>
                    </a:solidFill>
                    <a:prstDash val="solid"/>
                  </a:ln>
                  <a:effectLst/>
                </p:spPr>
              </p:cxnSp>
              <p:cxnSp>
                <p:nvCxnSpPr>
                  <p:cNvPr id="380" name="Rechte verbindingslijn 379">
                    <a:extLst>
                      <a:ext uri="{FF2B5EF4-FFF2-40B4-BE49-F238E27FC236}">
                        <a16:creationId xmlns:a16="http://schemas.microsoft.com/office/drawing/2014/main" id="{AEEE66E4-34BA-4B72-A925-B13B223568EB}"/>
                      </a:ext>
                    </a:extLst>
                  </p:cNvPr>
                  <p:cNvCxnSpPr/>
                  <p:nvPr userDrawn="1"/>
                </p:nvCxnSpPr>
                <p:spPr>
                  <a:xfrm>
                    <a:off x="-3213196" y="736926"/>
                    <a:ext cx="82203" cy="0"/>
                  </a:xfrm>
                  <a:prstGeom prst="line">
                    <a:avLst/>
                  </a:prstGeom>
                  <a:noFill/>
                  <a:ln w="9525" cap="flat" cmpd="sng" algn="ctr">
                    <a:solidFill>
                      <a:srgbClr val="292929"/>
                    </a:solidFill>
                    <a:prstDash val="solid"/>
                  </a:ln>
                  <a:effectLst/>
                </p:spPr>
              </p:cxnSp>
            </p:grpSp>
            <p:grpSp>
              <p:nvGrpSpPr>
                <p:cNvPr id="373" name="Groep 372">
                  <a:extLst>
                    <a:ext uri="{FF2B5EF4-FFF2-40B4-BE49-F238E27FC236}">
                      <a16:creationId xmlns:a16="http://schemas.microsoft.com/office/drawing/2014/main" id="{60CBB292-C3B9-4B4E-9AA5-69061A999BAB}"/>
                    </a:ext>
                  </a:extLst>
                </p:cNvPr>
                <p:cNvGrpSpPr/>
                <p:nvPr userDrawn="1"/>
              </p:nvGrpSpPr>
              <p:grpSpPr>
                <a:xfrm flipH="1">
                  <a:off x="-3310774" y="735854"/>
                  <a:ext cx="88801" cy="72568"/>
                  <a:chOff x="-2091059" y="1395403"/>
                  <a:chExt cx="157316" cy="128558"/>
                </a:xfrm>
              </p:grpSpPr>
              <p:sp>
                <p:nvSpPr>
                  <p:cNvPr id="374" name="Rechthoek 373">
                    <a:extLst>
                      <a:ext uri="{FF2B5EF4-FFF2-40B4-BE49-F238E27FC236}">
                        <a16:creationId xmlns:a16="http://schemas.microsoft.com/office/drawing/2014/main" id="{2B7F2EEC-E9D2-4F6E-AE51-4C99AD380BA1}"/>
                      </a:ext>
                    </a:extLst>
                  </p:cNvPr>
                  <p:cNvSpPr/>
                  <p:nvPr userDrawn="1"/>
                </p:nvSpPr>
                <p:spPr>
                  <a:xfrm>
                    <a:off x="-2051585" y="1436824"/>
                    <a:ext cx="117842" cy="45718"/>
                  </a:xfrm>
                  <a:prstGeom prst="rect">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sp>
                <p:nvSpPr>
                  <p:cNvPr id="375" name="Pijl: punthaak 374">
                    <a:extLst>
                      <a:ext uri="{FF2B5EF4-FFF2-40B4-BE49-F238E27FC236}">
                        <a16:creationId xmlns:a16="http://schemas.microsoft.com/office/drawing/2014/main" id="{01398107-1754-4322-97B3-3E90A2FACA2F}"/>
                      </a:ext>
                    </a:extLst>
                  </p:cNvPr>
                  <p:cNvSpPr/>
                  <p:nvPr userDrawn="1"/>
                </p:nvSpPr>
                <p:spPr>
                  <a:xfrm flipH="1">
                    <a:off x="-2091059" y="1395403"/>
                    <a:ext cx="128558" cy="128558"/>
                  </a:xfrm>
                  <a:prstGeom prst="chevron">
                    <a:avLst>
                      <a:gd name="adj" fmla="val 47962"/>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grpSp>
          </p:grpSp>
          <p:grpSp>
            <p:nvGrpSpPr>
              <p:cNvPr id="334" name="Groep 333">
                <a:extLst>
                  <a:ext uri="{FF2B5EF4-FFF2-40B4-BE49-F238E27FC236}">
                    <a16:creationId xmlns:a16="http://schemas.microsoft.com/office/drawing/2014/main" id="{939B2F05-4AF3-4F93-B952-01644D230EA6}"/>
                  </a:ext>
                </a:extLst>
              </p:cNvPr>
              <p:cNvGrpSpPr/>
              <p:nvPr userDrawn="1"/>
            </p:nvGrpSpPr>
            <p:grpSpPr>
              <a:xfrm>
                <a:off x="-3326107" y="720303"/>
                <a:ext cx="182598" cy="143759"/>
                <a:chOff x="-3634116" y="700986"/>
                <a:chExt cx="182598" cy="143759"/>
              </a:xfrm>
            </p:grpSpPr>
            <p:grpSp>
              <p:nvGrpSpPr>
                <p:cNvPr id="363" name="Groep 362">
                  <a:extLst>
                    <a:ext uri="{FF2B5EF4-FFF2-40B4-BE49-F238E27FC236}">
                      <a16:creationId xmlns:a16="http://schemas.microsoft.com/office/drawing/2014/main" id="{5A7A2DA7-68C5-4F04-9D8E-A53C0000F482}"/>
                    </a:ext>
                  </a:extLst>
                </p:cNvPr>
                <p:cNvGrpSpPr/>
                <p:nvPr userDrawn="1"/>
              </p:nvGrpSpPr>
              <p:grpSpPr>
                <a:xfrm>
                  <a:off x="-3634116" y="700986"/>
                  <a:ext cx="182598" cy="143759"/>
                  <a:chOff x="-3634116" y="700986"/>
                  <a:chExt cx="182598" cy="143759"/>
                </a:xfrm>
              </p:grpSpPr>
              <p:cxnSp>
                <p:nvCxnSpPr>
                  <p:cNvPr id="367" name="Rechte verbindingslijn 366">
                    <a:extLst>
                      <a:ext uri="{FF2B5EF4-FFF2-40B4-BE49-F238E27FC236}">
                        <a16:creationId xmlns:a16="http://schemas.microsoft.com/office/drawing/2014/main" id="{CE5F4043-BE09-40B9-B8D6-75A94C52DBD8}"/>
                      </a:ext>
                    </a:extLst>
                  </p:cNvPr>
                  <p:cNvCxnSpPr/>
                  <p:nvPr userDrawn="1"/>
                </p:nvCxnSpPr>
                <p:spPr>
                  <a:xfrm>
                    <a:off x="-3634116" y="700986"/>
                    <a:ext cx="182598" cy="0"/>
                  </a:xfrm>
                  <a:prstGeom prst="line">
                    <a:avLst/>
                  </a:prstGeom>
                  <a:noFill/>
                  <a:ln w="9525" cap="flat" cmpd="sng" algn="ctr">
                    <a:solidFill>
                      <a:srgbClr val="292929"/>
                    </a:solidFill>
                    <a:prstDash val="solid"/>
                  </a:ln>
                  <a:effectLst/>
                </p:spPr>
              </p:cxnSp>
              <p:cxnSp>
                <p:nvCxnSpPr>
                  <p:cNvPr id="368" name="Rechte verbindingslijn 367">
                    <a:extLst>
                      <a:ext uri="{FF2B5EF4-FFF2-40B4-BE49-F238E27FC236}">
                        <a16:creationId xmlns:a16="http://schemas.microsoft.com/office/drawing/2014/main" id="{C1CE4101-E796-4DF8-80AB-10C6C40AC7C7}"/>
                      </a:ext>
                    </a:extLst>
                  </p:cNvPr>
                  <p:cNvCxnSpPr/>
                  <p:nvPr userDrawn="1"/>
                </p:nvCxnSpPr>
                <p:spPr>
                  <a:xfrm>
                    <a:off x="-3634116" y="844745"/>
                    <a:ext cx="182598" cy="0"/>
                  </a:xfrm>
                  <a:prstGeom prst="line">
                    <a:avLst/>
                  </a:prstGeom>
                  <a:noFill/>
                  <a:ln w="9525" cap="flat" cmpd="sng" algn="ctr">
                    <a:solidFill>
                      <a:srgbClr val="292929"/>
                    </a:solidFill>
                    <a:prstDash val="solid"/>
                  </a:ln>
                  <a:effectLst/>
                </p:spPr>
              </p:cxnSp>
              <p:cxnSp>
                <p:nvCxnSpPr>
                  <p:cNvPr id="369" name="Rechte verbindingslijn 368">
                    <a:extLst>
                      <a:ext uri="{FF2B5EF4-FFF2-40B4-BE49-F238E27FC236}">
                        <a16:creationId xmlns:a16="http://schemas.microsoft.com/office/drawing/2014/main" id="{A0DE6505-25D1-4493-9581-736CD37443DE}"/>
                      </a:ext>
                    </a:extLst>
                  </p:cNvPr>
                  <p:cNvCxnSpPr/>
                  <p:nvPr userDrawn="1"/>
                </p:nvCxnSpPr>
                <p:spPr>
                  <a:xfrm>
                    <a:off x="-3536469" y="808806"/>
                    <a:ext cx="82203" cy="0"/>
                  </a:xfrm>
                  <a:prstGeom prst="line">
                    <a:avLst/>
                  </a:prstGeom>
                  <a:noFill/>
                  <a:ln w="9525" cap="flat" cmpd="sng" algn="ctr">
                    <a:solidFill>
                      <a:srgbClr val="292929"/>
                    </a:solidFill>
                    <a:prstDash val="solid"/>
                  </a:ln>
                  <a:effectLst/>
                </p:spPr>
              </p:cxnSp>
              <p:cxnSp>
                <p:nvCxnSpPr>
                  <p:cNvPr id="370" name="Rechte verbindingslijn 369">
                    <a:extLst>
                      <a:ext uri="{FF2B5EF4-FFF2-40B4-BE49-F238E27FC236}">
                        <a16:creationId xmlns:a16="http://schemas.microsoft.com/office/drawing/2014/main" id="{C6998B58-E5C3-421B-AACA-8BB753F24ECD}"/>
                      </a:ext>
                    </a:extLst>
                  </p:cNvPr>
                  <p:cNvCxnSpPr/>
                  <p:nvPr userDrawn="1"/>
                </p:nvCxnSpPr>
                <p:spPr>
                  <a:xfrm>
                    <a:off x="-3536469" y="772866"/>
                    <a:ext cx="82203" cy="0"/>
                  </a:xfrm>
                  <a:prstGeom prst="line">
                    <a:avLst/>
                  </a:prstGeom>
                  <a:noFill/>
                  <a:ln w="9525" cap="flat" cmpd="sng" algn="ctr">
                    <a:solidFill>
                      <a:srgbClr val="292929"/>
                    </a:solidFill>
                    <a:prstDash val="solid"/>
                  </a:ln>
                  <a:effectLst/>
                </p:spPr>
              </p:cxnSp>
              <p:cxnSp>
                <p:nvCxnSpPr>
                  <p:cNvPr id="371" name="Rechte verbindingslijn 370">
                    <a:extLst>
                      <a:ext uri="{FF2B5EF4-FFF2-40B4-BE49-F238E27FC236}">
                        <a16:creationId xmlns:a16="http://schemas.microsoft.com/office/drawing/2014/main" id="{1D574B4D-F40B-4471-9C90-2C6869B0E4EF}"/>
                      </a:ext>
                    </a:extLst>
                  </p:cNvPr>
                  <p:cNvCxnSpPr/>
                  <p:nvPr userDrawn="1"/>
                </p:nvCxnSpPr>
                <p:spPr>
                  <a:xfrm>
                    <a:off x="-3536469" y="736926"/>
                    <a:ext cx="82203" cy="0"/>
                  </a:xfrm>
                  <a:prstGeom prst="line">
                    <a:avLst/>
                  </a:prstGeom>
                  <a:noFill/>
                  <a:ln w="9525" cap="flat" cmpd="sng" algn="ctr">
                    <a:solidFill>
                      <a:srgbClr val="292929"/>
                    </a:solidFill>
                    <a:prstDash val="solid"/>
                  </a:ln>
                  <a:effectLst/>
                </p:spPr>
              </p:cxnSp>
            </p:grpSp>
            <p:grpSp>
              <p:nvGrpSpPr>
                <p:cNvPr id="364" name="Groep 363">
                  <a:extLst>
                    <a:ext uri="{FF2B5EF4-FFF2-40B4-BE49-F238E27FC236}">
                      <a16:creationId xmlns:a16="http://schemas.microsoft.com/office/drawing/2014/main" id="{83070619-20BA-4B96-8DD6-7D52C2554D1B}"/>
                    </a:ext>
                  </a:extLst>
                </p:cNvPr>
                <p:cNvGrpSpPr/>
                <p:nvPr userDrawn="1"/>
              </p:nvGrpSpPr>
              <p:grpSpPr>
                <a:xfrm>
                  <a:off x="-3634047" y="735854"/>
                  <a:ext cx="88801" cy="72568"/>
                  <a:chOff x="-2091059" y="1395403"/>
                  <a:chExt cx="157316" cy="128558"/>
                </a:xfrm>
              </p:grpSpPr>
              <p:sp>
                <p:nvSpPr>
                  <p:cNvPr id="365" name="Rechthoek 364">
                    <a:extLst>
                      <a:ext uri="{FF2B5EF4-FFF2-40B4-BE49-F238E27FC236}">
                        <a16:creationId xmlns:a16="http://schemas.microsoft.com/office/drawing/2014/main" id="{A975F434-D9E8-4C86-9221-6ED95E807F99}"/>
                      </a:ext>
                    </a:extLst>
                  </p:cNvPr>
                  <p:cNvSpPr/>
                  <p:nvPr userDrawn="1"/>
                </p:nvSpPr>
                <p:spPr>
                  <a:xfrm>
                    <a:off x="-2051585" y="1436824"/>
                    <a:ext cx="117842" cy="45718"/>
                  </a:xfrm>
                  <a:prstGeom prst="rect">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sp>
                <p:nvSpPr>
                  <p:cNvPr id="366" name="Pijl: punthaak 365">
                    <a:extLst>
                      <a:ext uri="{FF2B5EF4-FFF2-40B4-BE49-F238E27FC236}">
                        <a16:creationId xmlns:a16="http://schemas.microsoft.com/office/drawing/2014/main" id="{2251D4A1-10CB-45B0-85A4-2E89DF680635}"/>
                      </a:ext>
                    </a:extLst>
                  </p:cNvPr>
                  <p:cNvSpPr/>
                  <p:nvPr userDrawn="1"/>
                </p:nvSpPr>
                <p:spPr>
                  <a:xfrm flipH="1">
                    <a:off x="-2091059" y="1395403"/>
                    <a:ext cx="128558" cy="128558"/>
                  </a:xfrm>
                  <a:prstGeom prst="chevron">
                    <a:avLst>
                      <a:gd name="adj" fmla="val 47962"/>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grpSp>
          </p:grpSp>
          <p:cxnSp>
            <p:nvCxnSpPr>
              <p:cNvPr id="335" name="Rechte verbindingslijn 334">
                <a:extLst>
                  <a:ext uri="{FF2B5EF4-FFF2-40B4-BE49-F238E27FC236}">
                    <a16:creationId xmlns:a16="http://schemas.microsoft.com/office/drawing/2014/main" id="{5E08EB10-7AC5-46CE-A3DB-AB248D1950D9}"/>
                  </a:ext>
                </a:extLst>
              </p:cNvPr>
              <p:cNvCxnSpPr>
                <a:cxnSpLocks/>
              </p:cNvCxnSpPr>
              <p:nvPr userDrawn="1"/>
            </p:nvCxnSpPr>
            <p:spPr>
              <a:xfrm flipV="1">
                <a:off x="-3136454" y="523622"/>
                <a:ext cx="720437" cy="188422"/>
              </a:xfrm>
              <a:prstGeom prst="line">
                <a:avLst/>
              </a:prstGeom>
              <a:noFill/>
              <a:ln w="19050" cap="rnd" cmpd="sng" algn="ctr">
                <a:solidFill>
                  <a:schemeClr val="tx1"/>
                </a:solidFill>
                <a:prstDash val="solid"/>
                <a:headEnd type="oval"/>
              </a:ln>
              <a:effectLst/>
            </p:spPr>
          </p:cxnSp>
          <p:cxnSp>
            <p:nvCxnSpPr>
              <p:cNvPr id="336" name="Rechte verbindingslijn 335">
                <a:extLst>
                  <a:ext uri="{FF2B5EF4-FFF2-40B4-BE49-F238E27FC236}">
                    <a16:creationId xmlns:a16="http://schemas.microsoft.com/office/drawing/2014/main" id="{2C5BD4E2-9DFB-4B2A-A283-D8E5CBA3F745}"/>
                  </a:ext>
                </a:extLst>
              </p:cNvPr>
              <p:cNvCxnSpPr>
                <a:cxnSpLocks/>
              </p:cNvCxnSpPr>
              <p:nvPr userDrawn="1"/>
            </p:nvCxnSpPr>
            <p:spPr>
              <a:xfrm>
                <a:off x="-2820570" y="712044"/>
                <a:ext cx="399011" cy="238298"/>
              </a:xfrm>
              <a:prstGeom prst="line">
                <a:avLst/>
              </a:prstGeom>
              <a:noFill/>
              <a:ln w="19050" cap="rnd" cmpd="sng" algn="ctr">
                <a:solidFill>
                  <a:schemeClr val="tx1"/>
                </a:solidFill>
                <a:prstDash val="solid"/>
                <a:headEnd type="oval"/>
              </a:ln>
              <a:effectLst/>
            </p:spPr>
          </p:cxnSp>
          <p:grpSp>
            <p:nvGrpSpPr>
              <p:cNvPr id="337" name="Groep 336">
                <a:extLst>
                  <a:ext uri="{FF2B5EF4-FFF2-40B4-BE49-F238E27FC236}">
                    <a16:creationId xmlns:a16="http://schemas.microsoft.com/office/drawing/2014/main" id="{BA99A363-56A8-4D34-948C-6052880AB635}"/>
                  </a:ext>
                </a:extLst>
              </p:cNvPr>
              <p:cNvGrpSpPr/>
              <p:nvPr userDrawn="1"/>
            </p:nvGrpSpPr>
            <p:grpSpPr>
              <a:xfrm>
                <a:off x="-2425037" y="370226"/>
                <a:ext cx="357690" cy="330595"/>
                <a:chOff x="-2721817" y="347336"/>
                <a:chExt cx="432805" cy="400021"/>
              </a:xfrm>
            </p:grpSpPr>
            <p:sp>
              <p:nvSpPr>
                <p:cNvPr id="352" name="Rechthoek 351">
                  <a:extLst>
                    <a:ext uri="{FF2B5EF4-FFF2-40B4-BE49-F238E27FC236}">
                      <a16:creationId xmlns:a16="http://schemas.microsoft.com/office/drawing/2014/main" id="{5CB1EEA1-175A-4B12-882E-7BAF5BF09D10}"/>
                    </a:ext>
                  </a:extLst>
                </p:cNvPr>
                <p:cNvSpPr/>
                <p:nvPr userDrawn="1"/>
              </p:nvSpPr>
              <p:spPr>
                <a:xfrm>
                  <a:off x="-2721817" y="347336"/>
                  <a:ext cx="432805" cy="400021"/>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rgbClr val="FF0000"/>
                    </a:solidFill>
                    <a:latin typeface="Arial" panose="020B0604020202020204" pitchFamily="34" charset="0"/>
                    <a:cs typeface="Arial" panose="020B0604020202020204" pitchFamily="34" charset="0"/>
                  </a:endParaRPr>
                </a:p>
              </p:txBody>
            </p:sp>
            <p:grpSp>
              <p:nvGrpSpPr>
                <p:cNvPr id="353" name="Groep 352">
                  <a:extLst>
                    <a:ext uri="{FF2B5EF4-FFF2-40B4-BE49-F238E27FC236}">
                      <a16:creationId xmlns:a16="http://schemas.microsoft.com/office/drawing/2014/main" id="{DC050AF5-6B3F-47F3-B296-94792B2F3ACB}"/>
                    </a:ext>
                  </a:extLst>
                </p:cNvPr>
                <p:cNvGrpSpPr/>
                <p:nvPr userDrawn="1"/>
              </p:nvGrpSpPr>
              <p:grpSpPr>
                <a:xfrm>
                  <a:off x="-2652453" y="431583"/>
                  <a:ext cx="294076" cy="231526"/>
                  <a:chOff x="-3634116" y="700986"/>
                  <a:chExt cx="182598" cy="143759"/>
                </a:xfrm>
              </p:grpSpPr>
              <p:grpSp>
                <p:nvGrpSpPr>
                  <p:cNvPr id="354" name="Groep 353">
                    <a:extLst>
                      <a:ext uri="{FF2B5EF4-FFF2-40B4-BE49-F238E27FC236}">
                        <a16:creationId xmlns:a16="http://schemas.microsoft.com/office/drawing/2014/main" id="{D3E174FE-8858-4CA9-A0FE-B0B8FA037AEA}"/>
                      </a:ext>
                    </a:extLst>
                  </p:cNvPr>
                  <p:cNvGrpSpPr/>
                  <p:nvPr userDrawn="1"/>
                </p:nvGrpSpPr>
                <p:grpSpPr>
                  <a:xfrm>
                    <a:off x="-3634116" y="700986"/>
                    <a:ext cx="182598" cy="143759"/>
                    <a:chOff x="-3634116" y="700986"/>
                    <a:chExt cx="182598" cy="143759"/>
                  </a:xfrm>
                </p:grpSpPr>
                <p:cxnSp>
                  <p:nvCxnSpPr>
                    <p:cNvPr id="358" name="Rechte verbindingslijn 357">
                      <a:extLst>
                        <a:ext uri="{FF2B5EF4-FFF2-40B4-BE49-F238E27FC236}">
                          <a16:creationId xmlns:a16="http://schemas.microsoft.com/office/drawing/2014/main" id="{B8638688-72B1-4349-9913-E34F7D244653}"/>
                        </a:ext>
                      </a:extLst>
                    </p:cNvPr>
                    <p:cNvCxnSpPr/>
                    <p:nvPr userDrawn="1"/>
                  </p:nvCxnSpPr>
                  <p:spPr>
                    <a:xfrm>
                      <a:off x="-3634116" y="700986"/>
                      <a:ext cx="182598" cy="0"/>
                    </a:xfrm>
                    <a:prstGeom prst="line">
                      <a:avLst/>
                    </a:prstGeom>
                    <a:noFill/>
                    <a:ln w="19050" cap="flat" cmpd="sng" algn="ctr">
                      <a:solidFill>
                        <a:srgbClr val="292929"/>
                      </a:solidFill>
                      <a:prstDash val="solid"/>
                    </a:ln>
                    <a:effectLst/>
                  </p:spPr>
                </p:cxnSp>
                <p:cxnSp>
                  <p:nvCxnSpPr>
                    <p:cNvPr id="359" name="Rechte verbindingslijn 358">
                      <a:extLst>
                        <a:ext uri="{FF2B5EF4-FFF2-40B4-BE49-F238E27FC236}">
                          <a16:creationId xmlns:a16="http://schemas.microsoft.com/office/drawing/2014/main" id="{A449D089-8181-4AA2-BC24-86B165DD7F28}"/>
                        </a:ext>
                      </a:extLst>
                    </p:cNvPr>
                    <p:cNvCxnSpPr/>
                    <p:nvPr userDrawn="1"/>
                  </p:nvCxnSpPr>
                  <p:spPr>
                    <a:xfrm>
                      <a:off x="-3634116" y="844745"/>
                      <a:ext cx="182598" cy="0"/>
                    </a:xfrm>
                    <a:prstGeom prst="line">
                      <a:avLst/>
                    </a:prstGeom>
                    <a:noFill/>
                    <a:ln w="19050" cap="flat" cmpd="sng" algn="ctr">
                      <a:solidFill>
                        <a:srgbClr val="292929"/>
                      </a:solidFill>
                      <a:prstDash val="solid"/>
                    </a:ln>
                    <a:effectLst/>
                  </p:spPr>
                </p:cxnSp>
                <p:cxnSp>
                  <p:nvCxnSpPr>
                    <p:cNvPr id="360" name="Rechte verbindingslijn 359">
                      <a:extLst>
                        <a:ext uri="{FF2B5EF4-FFF2-40B4-BE49-F238E27FC236}">
                          <a16:creationId xmlns:a16="http://schemas.microsoft.com/office/drawing/2014/main" id="{BF91E272-B113-4689-A46D-282D24B41938}"/>
                        </a:ext>
                      </a:extLst>
                    </p:cNvPr>
                    <p:cNvCxnSpPr/>
                    <p:nvPr userDrawn="1"/>
                  </p:nvCxnSpPr>
                  <p:spPr>
                    <a:xfrm>
                      <a:off x="-3536469" y="808806"/>
                      <a:ext cx="82203" cy="0"/>
                    </a:xfrm>
                    <a:prstGeom prst="line">
                      <a:avLst/>
                    </a:prstGeom>
                    <a:noFill/>
                    <a:ln w="19050" cap="flat" cmpd="sng" algn="ctr">
                      <a:solidFill>
                        <a:srgbClr val="292929"/>
                      </a:solidFill>
                      <a:prstDash val="solid"/>
                    </a:ln>
                    <a:effectLst/>
                  </p:spPr>
                </p:cxnSp>
                <p:cxnSp>
                  <p:nvCxnSpPr>
                    <p:cNvPr id="361" name="Rechte verbindingslijn 360">
                      <a:extLst>
                        <a:ext uri="{FF2B5EF4-FFF2-40B4-BE49-F238E27FC236}">
                          <a16:creationId xmlns:a16="http://schemas.microsoft.com/office/drawing/2014/main" id="{EC1E3198-7FF6-4E26-9589-E37A5994293F}"/>
                        </a:ext>
                      </a:extLst>
                    </p:cNvPr>
                    <p:cNvCxnSpPr/>
                    <p:nvPr userDrawn="1"/>
                  </p:nvCxnSpPr>
                  <p:spPr>
                    <a:xfrm>
                      <a:off x="-3536469" y="772866"/>
                      <a:ext cx="82203" cy="0"/>
                    </a:xfrm>
                    <a:prstGeom prst="line">
                      <a:avLst/>
                    </a:prstGeom>
                    <a:noFill/>
                    <a:ln w="19050" cap="flat" cmpd="sng" algn="ctr">
                      <a:solidFill>
                        <a:srgbClr val="292929"/>
                      </a:solidFill>
                      <a:prstDash val="solid"/>
                    </a:ln>
                    <a:effectLst/>
                  </p:spPr>
                </p:cxnSp>
                <p:cxnSp>
                  <p:nvCxnSpPr>
                    <p:cNvPr id="362" name="Rechte verbindingslijn 361">
                      <a:extLst>
                        <a:ext uri="{FF2B5EF4-FFF2-40B4-BE49-F238E27FC236}">
                          <a16:creationId xmlns:a16="http://schemas.microsoft.com/office/drawing/2014/main" id="{9418E550-56B2-4EF2-990D-906C6FB4CD20}"/>
                        </a:ext>
                      </a:extLst>
                    </p:cNvPr>
                    <p:cNvCxnSpPr/>
                    <p:nvPr userDrawn="1"/>
                  </p:nvCxnSpPr>
                  <p:spPr>
                    <a:xfrm>
                      <a:off x="-3536469" y="736926"/>
                      <a:ext cx="82203" cy="0"/>
                    </a:xfrm>
                    <a:prstGeom prst="line">
                      <a:avLst/>
                    </a:prstGeom>
                    <a:noFill/>
                    <a:ln w="19050" cap="flat" cmpd="sng" algn="ctr">
                      <a:solidFill>
                        <a:srgbClr val="292929"/>
                      </a:solidFill>
                      <a:prstDash val="solid"/>
                    </a:ln>
                    <a:effectLst/>
                  </p:spPr>
                </p:cxnSp>
              </p:grpSp>
              <p:grpSp>
                <p:nvGrpSpPr>
                  <p:cNvPr id="355" name="Groep 354">
                    <a:extLst>
                      <a:ext uri="{FF2B5EF4-FFF2-40B4-BE49-F238E27FC236}">
                        <a16:creationId xmlns:a16="http://schemas.microsoft.com/office/drawing/2014/main" id="{A6862AB4-0AD2-4E76-A072-8505D2299792}"/>
                      </a:ext>
                    </a:extLst>
                  </p:cNvPr>
                  <p:cNvGrpSpPr/>
                  <p:nvPr userDrawn="1"/>
                </p:nvGrpSpPr>
                <p:grpSpPr>
                  <a:xfrm>
                    <a:off x="-3634047" y="735854"/>
                    <a:ext cx="88801" cy="72568"/>
                    <a:chOff x="-2091059" y="1395403"/>
                    <a:chExt cx="157316" cy="128558"/>
                  </a:xfrm>
                </p:grpSpPr>
                <p:sp>
                  <p:nvSpPr>
                    <p:cNvPr id="356" name="Rechthoek 355">
                      <a:extLst>
                        <a:ext uri="{FF2B5EF4-FFF2-40B4-BE49-F238E27FC236}">
                          <a16:creationId xmlns:a16="http://schemas.microsoft.com/office/drawing/2014/main" id="{A8AF7EA4-061F-4D9C-969E-BF9742320233}"/>
                        </a:ext>
                      </a:extLst>
                    </p:cNvPr>
                    <p:cNvSpPr/>
                    <p:nvPr userDrawn="1"/>
                  </p:nvSpPr>
                  <p:spPr>
                    <a:xfrm>
                      <a:off x="-2051585" y="1436824"/>
                      <a:ext cx="117842" cy="45718"/>
                    </a:xfrm>
                    <a:prstGeom prst="rect">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sp>
                  <p:nvSpPr>
                    <p:cNvPr id="357" name="Pijl: punthaak 356">
                      <a:extLst>
                        <a:ext uri="{FF2B5EF4-FFF2-40B4-BE49-F238E27FC236}">
                          <a16:creationId xmlns:a16="http://schemas.microsoft.com/office/drawing/2014/main" id="{ADCF9CE3-C663-4782-8C65-F80DAAC17CA5}"/>
                        </a:ext>
                      </a:extLst>
                    </p:cNvPr>
                    <p:cNvSpPr/>
                    <p:nvPr userDrawn="1"/>
                  </p:nvSpPr>
                  <p:spPr>
                    <a:xfrm flipH="1">
                      <a:off x="-2091059" y="1395403"/>
                      <a:ext cx="128558" cy="128558"/>
                    </a:xfrm>
                    <a:prstGeom prst="chevron">
                      <a:avLst>
                        <a:gd name="adj" fmla="val 47962"/>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grpSp>
            </p:grpSp>
          </p:grpSp>
          <p:grpSp>
            <p:nvGrpSpPr>
              <p:cNvPr id="338" name="Groep 337">
                <a:extLst>
                  <a:ext uri="{FF2B5EF4-FFF2-40B4-BE49-F238E27FC236}">
                    <a16:creationId xmlns:a16="http://schemas.microsoft.com/office/drawing/2014/main" id="{BCD8E005-759B-409C-A2FB-C8E93945FA2F}"/>
                  </a:ext>
                </a:extLst>
              </p:cNvPr>
              <p:cNvGrpSpPr/>
              <p:nvPr userDrawn="1"/>
            </p:nvGrpSpPr>
            <p:grpSpPr>
              <a:xfrm>
                <a:off x="-2425037" y="781500"/>
                <a:ext cx="357690" cy="330595"/>
                <a:chOff x="-2721817" y="782525"/>
                <a:chExt cx="432805" cy="400021"/>
              </a:xfrm>
            </p:grpSpPr>
            <p:sp>
              <p:nvSpPr>
                <p:cNvPr id="341" name="Rechthoek 340">
                  <a:extLst>
                    <a:ext uri="{FF2B5EF4-FFF2-40B4-BE49-F238E27FC236}">
                      <a16:creationId xmlns:a16="http://schemas.microsoft.com/office/drawing/2014/main" id="{906FEB8C-9C81-490A-9811-A49EC1BE3F0C}"/>
                    </a:ext>
                  </a:extLst>
                </p:cNvPr>
                <p:cNvSpPr/>
                <p:nvPr userDrawn="1"/>
              </p:nvSpPr>
              <p:spPr>
                <a:xfrm>
                  <a:off x="-2721817" y="782525"/>
                  <a:ext cx="432805" cy="400021"/>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rgbClr val="FF0000"/>
                    </a:solidFill>
                    <a:latin typeface="Arial" panose="020B0604020202020204" pitchFamily="34" charset="0"/>
                    <a:cs typeface="Arial" panose="020B0604020202020204" pitchFamily="34" charset="0"/>
                  </a:endParaRPr>
                </a:p>
              </p:txBody>
            </p:sp>
            <p:grpSp>
              <p:nvGrpSpPr>
                <p:cNvPr id="342" name="Groep 341">
                  <a:extLst>
                    <a:ext uri="{FF2B5EF4-FFF2-40B4-BE49-F238E27FC236}">
                      <a16:creationId xmlns:a16="http://schemas.microsoft.com/office/drawing/2014/main" id="{7CF4158C-C833-4504-BB3A-A11C01ADF087}"/>
                    </a:ext>
                  </a:extLst>
                </p:cNvPr>
                <p:cNvGrpSpPr/>
                <p:nvPr userDrawn="1"/>
              </p:nvGrpSpPr>
              <p:grpSpPr>
                <a:xfrm>
                  <a:off x="-2652453" y="866772"/>
                  <a:ext cx="294076" cy="231526"/>
                  <a:chOff x="-3310843" y="700986"/>
                  <a:chExt cx="182598" cy="143759"/>
                </a:xfrm>
              </p:grpSpPr>
              <p:grpSp>
                <p:nvGrpSpPr>
                  <p:cNvPr id="343" name="Groep 342">
                    <a:extLst>
                      <a:ext uri="{FF2B5EF4-FFF2-40B4-BE49-F238E27FC236}">
                        <a16:creationId xmlns:a16="http://schemas.microsoft.com/office/drawing/2014/main" id="{1582C828-B804-4BE8-B47D-FCDC7BBE5209}"/>
                      </a:ext>
                    </a:extLst>
                  </p:cNvPr>
                  <p:cNvGrpSpPr/>
                  <p:nvPr userDrawn="1"/>
                </p:nvGrpSpPr>
                <p:grpSpPr>
                  <a:xfrm>
                    <a:off x="-3310843" y="700986"/>
                    <a:ext cx="182598" cy="143759"/>
                    <a:chOff x="-3310843" y="700986"/>
                    <a:chExt cx="182598" cy="143759"/>
                  </a:xfrm>
                </p:grpSpPr>
                <p:cxnSp>
                  <p:nvCxnSpPr>
                    <p:cNvPr id="347" name="Rechte verbindingslijn 346">
                      <a:extLst>
                        <a:ext uri="{FF2B5EF4-FFF2-40B4-BE49-F238E27FC236}">
                          <a16:creationId xmlns:a16="http://schemas.microsoft.com/office/drawing/2014/main" id="{D668F080-4415-4CBB-9DD1-7688237BECB9}"/>
                        </a:ext>
                      </a:extLst>
                    </p:cNvPr>
                    <p:cNvCxnSpPr/>
                    <p:nvPr userDrawn="1"/>
                  </p:nvCxnSpPr>
                  <p:spPr>
                    <a:xfrm>
                      <a:off x="-3310843" y="700986"/>
                      <a:ext cx="182598" cy="0"/>
                    </a:xfrm>
                    <a:prstGeom prst="line">
                      <a:avLst/>
                    </a:prstGeom>
                    <a:noFill/>
                    <a:ln w="19050" cap="flat" cmpd="sng" algn="ctr">
                      <a:solidFill>
                        <a:srgbClr val="292929"/>
                      </a:solidFill>
                      <a:prstDash val="solid"/>
                    </a:ln>
                    <a:effectLst/>
                  </p:spPr>
                </p:cxnSp>
                <p:cxnSp>
                  <p:nvCxnSpPr>
                    <p:cNvPr id="348" name="Rechte verbindingslijn 347">
                      <a:extLst>
                        <a:ext uri="{FF2B5EF4-FFF2-40B4-BE49-F238E27FC236}">
                          <a16:creationId xmlns:a16="http://schemas.microsoft.com/office/drawing/2014/main" id="{5ABAA773-AC19-4267-9599-F4690BB53C56}"/>
                        </a:ext>
                      </a:extLst>
                    </p:cNvPr>
                    <p:cNvCxnSpPr/>
                    <p:nvPr userDrawn="1"/>
                  </p:nvCxnSpPr>
                  <p:spPr>
                    <a:xfrm>
                      <a:off x="-3310843" y="844745"/>
                      <a:ext cx="182598" cy="0"/>
                    </a:xfrm>
                    <a:prstGeom prst="line">
                      <a:avLst/>
                    </a:prstGeom>
                    <a:noFill/>
                    <a:ln w="19050" cap="flat" cmpd="sng" algn="ctr">
                      <a:solidFill>
                        <a:srgbClr val="292929"/>
                      </a:solidFill>
                      <a:prstDash val="solid"/>
                    </a:ln>
                    <a:effectLst/>
                  </p:spPr>
                </p:cxnSp>
                <p:cxnSp>
                  <p:nvCxnSpPr>
                    <p:cNvPr id="349" name="Rechte verbindingslijn 348">
                      <a:extLst>
                        <a:ext uri="{FF2B5EF4-FFF2-40B4-BE49-F238E27FC236}">
                          <a16:creationId xmlns:a16="http://schemas.microsoft.com/office/drawing/2014/main" id="{0708D3FA-9BAF-4C2F-81A3-1A2C110AD1E7}"/>
                        </a:ext>
                      </a:extLst>
                    </p:cNvPr>
                    <p:cNvCxnSpPr/>
                    <p:nvPr userDrawn="1"/>
                  </p:nvCxnSpPr>
                  <p:spPr>
                    <a:xfrm>
                      <a:off x="-3213196" y="808806"/>
                      <a:ext cx="82203" cy="0"/>
                    </a:xfrm>
                    <a:prstGeom prst="line">
                      <a:avLst/>
                    </a:prstGeom>
                    <a:noFill/>
                    <a:ln w="19050" cap="flat" cmpd="sng" algn="ctr">
                      <a:solidFill>
                        <a:srgbClr val="292929"/>
                      </a:solidFill>
                      <a:prstDash val="solid"/>
                    </a:ln>
                    <a:effectLst/>
                  </p:spPr>
                </p:cxnSp>
                <p:cxnSp>
                  <p:nvCxnSpPr>
                    <p:cNvPr id="350" name="Rechte verbindingslijn 349">
                      <a:extLst>
                        <a:ext uri="{FF2B5EF4-FFF2-40B4-BE49-F238E27FC236}">
                          <a16:creationId xmlns:a16="http://schemas.microsoft.com/office/drawing/2014/main" id="{B030F541-824F-423E-8A89-2BD72A56BFFF}"/>
                        </a:ext>
                      </a:extLst>
                    </p:cNvPr>
                    <p:cNvCxnSpPr/>
                    <p:nvPr userDrawn="1"/>
                  </p:nvCxnSpPr>
                  <p:spPr>
                    <a:xfrm>
                      <a:off x="-3213196" y="772866"/>
                      <a:ext cx="82203" cy="0"/>
                    </a:xfrm>
                    <a:prstGeom prst="line">
                      <a:avLst/>
                    </a:prstGeom>
                    <a:noFill/>
                    <a:ln w="19050" cap="flat" cmpd="sng" algn="ctr">
                      <a:solidFill>
                        <a:srgbClr val="292929"/>
                      </a:solidFill>
                      <a:prstDash val="solid"/>
                    </a:ln>
                    <a:effectLst/>
                  </p:spPr>
                </p:cxnSp>
                <p:cxnSp>
                  <p:nvCxnSpPr>
                    <p:cNvPr id="351" name="Rechte verbindingslijn 350">
                      <a:extLst>
                        <a:ext uri="{FF2B5EF4-FFF2-40B4-BE49-F238E27FC236}">
                          <a16:creationId xmlns:a16="http://schemas.microsoft.com/office/drawing/2014/main" id="{210C7F8F-3E1C-40C6-B700-51BEDE24B530}"/>
                        </a:ext>
                      </a:extLst>
                    </p:cNvPr>
                    <p:cNvCxnSpPr/>
                    <p:nvPr userDrawn="1"/>
                  </p:nvCxnSpPr>
                  <p:spPr>
                    <a:xfrm>
                      <a:off x="-3213196" y="736926"/>
                      <a:ext cx="82203" cy="0"/>
                    </a:xfrm>
                    <a:prstGeom prst="line">
                      <a:avLst/>
                    </a:prstGeom>
                    <a:noFill/>
                    <a:ln w="19050" cap="flat" cmpd="sng" algn="ctr">
                      <a:solidFill>
                        <a:srgbClr val="292929"/>
                      </a:solidFill>
                      <a:prstDash val="solid"/>
                    </a:ln>
                    <a:effectLst/>
                  </p:spPr>
                </p:cxnSp>
              </p:grpSp>
              <p:grpSp>
                <p:nvGrpSpPr>
                  <p:cNvPr id="344" name="Groep 343">
                    <a:extLst>
                      <a:ext uri="{FF2B5EF4-FFF2-40B4-BE49-F238E27FC236}">
                        <a16:creationId xmlns:a16="http://schemas.microsoft.com/office/drawing/2014/main" id="{8F406B9C-D62A-476D-ACFD-FFFED04CF50A}"/>
                      </a:ext>
                    </a:extLst>
                  </p:cNvPr>
                  <p:cNvGrpSpPr/>
                  <p:nvPr userDrawn="1"/>
                </p:nvGrpSpPr>
                <p:grpSpPr>
                  <a:xfrm flipH="1">
                    <a:off x="-3310774" y="735854"/>
                    <a:ext cx="88801" cy="72568"/>
                    <a:chOff x="-2091059" y="1395403"/>
                    <a:chExt cx="157316" cy="128558"/>
                  </a:xfrm>
                </p:grpSpPr>
                <p:sp>
                  <p:nvSpPr>
                    <p:cNvPr id="345" name="Rechthoek 344">
                      <a:extLst>
                        <a:ext uri="{FF2B5EF4-FFF2-40B4-BE49-F238E27FC236}">
                          <a16:creationId xmlns:a16="http://schemas.microsoft.com/office/drawing/2014/main" id="{B56B302C-2B12-4206-846F-E8DD9867B65C}"/>
                        </a:ext>
                      </a:extLst>
                    </p:cNvPr>
                    <p:cNvSpPr/>
                    <p:nvPr userDrawn="1"/>
                  </p:nvSpPr>
                  <p:spPr>
                    <a:xfrm>
                      <a:off x="-2051585" y="1436824"/>
                      <a:ext cx="117842" cy="45718"/>
                    </a:xfrm>
                    <a:prstGeom prst="rect">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sp>
                  <p:nvSpPr>
                    <p:cNvPr id="346" name="Pijl: punthaak 345">
                      <a:extLst>
                        <a:ext uri="{FF2B5EF4-FFF2-40B4-BE49-F238E27FC236}">
                          <a16:creationId xmlns:a16="http://schemas.microsoft.com/office/drawing/2014/main" id="{80D30022-39AA-4521-B6E3-A3C3BEFE5FE0}"/>
                        </a:ext>
                      </a:extLst>
                    </p:cNvPr>
                    <p:cNvSpPr/>
                    <p:nvPr userDrawn="1"/>
                  </p:nvSpPr>
                  <p:spPr>
                    <a:xfrm flipH="1">
                      <a:off x="-2091059" y="1395403"/>
                      <a:ext cx="128558" cy="128558"/>
                    </a:xfrm>
                    <a:prstGeom prst="chevron">
                      <a:avLst>
                        <a:gd name="adj" fmla="val 47962"/>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grpSp>
            </p:grpSp>
          </p:grpSp>
          <p:sp>
            <p:nvSpPr>
              <p:cNvPr id="339" name="Rechthoek 338">
                <a:extLst>
                  <a:ext uri="{FF2B5EF4-FFF2-40B4-BE49-F238E27FC236}">
                    <a16:creationId xmlns:a16="http://schemas.microsoft.com/office/drawing/2014/main" id="{7D6AD4B8-8793-4756-B837-C5E0AAEF876F}"/>
                  </a:ext>
                </a:extLst>
              </p:cNvPr>
              <p:cNvSpPr/>
              <p:nvPr userDrawn="1"/>
            </p:nvSpPr>
            <p:spPr>
              <a:xfrm>
                <a:off x="-1950057" y="439449"/>
                <a:ext cx="2435631" cy="198066"/>
              </a:xfrm>
              <a:prstGeom prst="rect">
                <a:avLst/>
              </a:prstGeom>
              <a:noFill/>
              <a:ln w="25400" cap="flat" cmpd="sng" algn="ctr">
                <a:noFill/>
                <a:prstDash val="solid"/>
              </a:ln>
              <a:effectLst/>
            </p:spPr>
            <p:txBody>
              <a:bodyPr lIns="0" tIns="0" rIns="0" bIns="0" rtlCol="0" anchor="ctr"/>
              <a:lstStyle/>
              <a:p>
                <a:pPr marL="0" marR="0" lvl="0" indent="0" defTabSz="914126"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Tekstniveau omhoog</a:t>
                </a:r>
              </a:p>
            </p:txBody>
          </p:sp>
          <p:sp>
            <p:nvSpPr>
              <p:cNvPr id="340" name="Rechthoek 339">
                <a:extLst>
                  <a:ext uri="{FF2B5EF4-FFF2-40B4-BE49-F238E27FC236}">
                    <a16:creationId xmlns:a16="http://schemas.microsoft.com/office/drawing/2014/main" id="{96D89153-A0FD-4860-8753-8736481603D7}"/>
                  </a:ext>
                </a:extLst>
              </p:cNvPr>
              <p:cNvSpPr/>
              <p:nvPr userDrawn="1"/>
            </p:nvSpPr>
            <p:spPr>
              <a:xfrm>
                <a:off x="-1950057" y="848575"/>
                <a:ext cx="2213551" cy="186424"/>
              </a:xfrm>
              <a:prstGeom prst="rect">
                <a:avLst/>
              </a:prstGeom>
              <a:noFill/>
              <a:ln w="25400" cap="flat" cmpd="sng" algn="ctr">
                <a:noFill/>
                <a:prstDash val="solid"/>
              </a:ln>
              <a:effectLst/>
            </p:spPr>
            <p:txBody>
              <a:bodyPr lIns="0" tIns="0" rIns="0" bIns="0" rtlCol="0" anchor="ctr"/>
              <a:lstStyle/>
              <a:p>
                <a:pPr marL="0" marR="0" lvl="0" indent="0" defTabSz="914126"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Tekstniveau omlaag</a:t>
                </a:r>
              </a:p>
            </p:txBody>
          </p:sp>
        </p:grpSp>
        <p:cxnSp>
          <p:nvCxnSpPr>
            <p:cNvPr id="313" name="Rechte verbindingslijn 312">
              <a:extLst>
                <a:ext uri="{FF2B5EF4-FFF2-40B4-BE49-F238E27FC236}">
                  <a16:creationId xmlns:a16="http://schemas.microsoft.com/office/drawing/2014/main" id="{5F76A6E5-4858-4C23-AC19-8436E6602461}"/>
                </a:ext>
              </a:extLst>
            </p:cNvPr>
            <p:cNvCxnSpPr>
              <a:cxnSpLocks/>
            </p:cNvCxnSpPr>
            <p:nvPr userDrawn="1"/>
          </p:nvCxnSpPr>
          <p:spPr>
            <a:xfrm>
              <a:off x="-3419346" y="1980503"/>
              <a:ext cx="3176013" cy="0"/>
            </a:xfrm>
            <a:prstGeom prst="line">
              <a:avLst/>
            </a:prstGeom>
            <a:noFill/>
            <a:ln w="3175" cap="flat" cmpd="sng" algn="ctr">
              <a:solidFill>
                <a:schemeClr val="bg1">
                  <a:lumMod val="50000"/>
                </a:schemeClr>
              </a:solidFill>
              <a:prstDash val="solid"/>
            </a:ln>
            <a:effectLst/>
          </p:spPr>
        </p:cxnSp>
        <p:sp>
          <p:nvSpPr>
            <p:cNvPr id="314" name="Rechthoek 313">
              <a:extLst>
                <a:ext uri="{FF2B5EF4-FFF2-40B4-BE49-F238E27FC236}">
                  <a16:creationId xmlns:a16="http://schemas.microsoft.com/office/drawing/2014/main" id="{CF32BC31-02D3-42C8-8D1C-AA544468A86E}"/>
                </a:ext>
              </a:extLst>
            </p:cNvPr>
            <p:cNvSpPr/>
            <p:nvPr userDrawn="1"/>
          </p:nvSpPr>
          <p:spPr>
            <a:xfrm>
              <a:off x="-3059324" y="2678715"/>
              <a:ext cx="2823104" cy="255963"/>
            </a:xfrm>
            <a:prstGeom prst="rect">
              <a:avLst/>
            </a:prstGeom>
            <a:noFill/>
            <a:ln w="25400" cap="flat" cmpd="sng" algn="ctr">
              <a:noFill/>
              <a:prstDash val="solid"/>
            </a:ln>
            <a:effectLst/>
          </p:spPr>
          <p:txBody>
            <a:bodyPr lIns="0" tIns="0" rIns="0" bIns="0" rtlCol="0" anchor="ctr"/>
            <a:lstStyle/>
            <a:p>
              <a:pPr marL="177747" marR="0" lvl="0" indent="-177747" algn="l" defTabSz="914126" rtl="0" eaLnBrk="1" fontAlgn="auto" latinLnBrk="0" hangingPunct="1">
                <a:lnSpc>
                  <a:spcPct val="100000"/>
                </a:lnSpc>
                <a:spcBef>
                  <a:spcPts val="300"/>
                </a:spcBef>
                <a:spcAft>
                  <a:spcPts val="300"/>
                </a:spcAft>
                <a:buClr>
                  <a:schemeClr val="accent1"/>
                </a:buClr>
                <a:buSzTx/>
                <a:buFont typeface="Wingdings" panose="05000000000000000000" pitchFamily="2" charset="2"/>
                <a:buChar char="§"/>
                <a:tabLst/>
                <a:defRPr/>
              </a:pPr>
              <a:r>
                <a:rPr lang="nl-NL" sz="1500" kern="1200" noProof="0" err="1">
                  <a:solidFill>
                    <a:schemeClr val="tx1"/>
                  </a:solidFill>
                  <a:latin typeface="+mn-lt"/>
                  <a:ea typeface="+mn-ea"/>
                  <a:cs typeface="+mn-cs"/>
                </a:rPr>
                <a:t>Bullet</a:t>
              </a:r>
              <a:r>
                <a:rPr lang="nl-NL" sz="1500" kern="1200" noProof="0">
                  <a:solidFill>
                    <a:schemeClr val="tx1"/>
                  </a:solidFill>
                  <a:latin typeface="+mn-lt"/>
                  <a:ea typeface="+mn-ea"/>
                  <a:cs typeface="+mn-cs"/>
                </a:rPr>
                <a:t> (15pt)</a:t>
              </a:r>
            </a:p>
          </p:txBody>
        </p:sp>
        <p:sp>
          <p:nvSpPr>
            <p:cNvPr id="315" name="Ovaal 314">
              <a:extLst>
                <a:ext uri="{FF2B5EF4-FFF2-40B4-BE49-F238E27FC236}">
                  <a16:creationId xmlns:a16="http://schemas.microsoft.com/office/drawing/2014/main" id="{5180D60B-A16A-40AA-845F-D50838484E7B}"/>
                </a:ext>
              </a:extLst>
            </p:cNvPr>
            <p:cNvSpPr/>
            <p:nvPr userDrawn="1"/>
          </p:nvSpPr>
          <p:spPr>
            <a:xfrm>
              <a:off x="-3425006" y="3050637"/>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126"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2</a:t>
              </a:r>
            </a:p>
          </p:txBody>
        </p:sp>
        <p:sp>
          <p:nvSpPr>
            <p:cNvPr id="316" name="Rechthoek 315">
              <a:extLst>
                <a:ext uri="{FF2B5EF4-FFF2-40B4-BE49-F238E27FC236}">
                  <a16:creationId xmlns:a16="http://schemas.microsoft.com/office/drawing/2014/main" id="{6140E930-7A42-4182-AA95-7826F8599B38}"/>
                </a:ext>
              </a:extLst>
            </p:cNvPr>
            <p:cNvSpPr/>
            <p:nvPr userDrawn="1"/>
          </p:nvSpPr>
          <p:spPr>
            <a:xfrm>
              <a:off x="-3059324" y="3050636"/>
              <a:ext cx="2823104" cy="255963"/>
            </a:xfrm>
            <a:prstGeom prst="rect">
              <a:avLst/>
            </a:prstGeom>
            <a:noFill/>
            <a:ln w="25400" cap="flat" cmpd="sng" algn="ctr">
              <a:noFill/>
              <a:prstDash val="solid"/>
            </a:ln>
            <a:effectLst/>
          </p:spPr>
          <p:txBody>
            <a:bodyPr lIns="0" tIns="0" rIns="0" bIns="0" rtlCol="0" anchor="ctr"/>
            <a:lstStyle/>
            <a:p>
              <a:pPr marL="355493" marR="0" lvl="1" indent="-177747" algn="l" defTabSz="914126" rtl="0" eaLnBrk="1" fontAlgn="auto" latinLnBrk="0" hangingPunct="1">
                <a:lnSpc>
                  <a:spcPct val="100000"/>
                </a:lnSpc>
                <a:spcBef>
                  <a:spcPts val="300"/>
                </a:spcBef>
                <a:spcAft>
                  <a:spcPts val="300"/>
                </a:spcAft>
                <a:buClr>
                  <a:schemeClr val="accent1"/>
                </a:buClr>
                <a:buSzTx/>
                <a:buFont typeface="Wingdings" panose="05000000000000000000" pitchFamily="2" charset="2"/>
                <a:buChar char="§"/>
                <a:tabLst/>
                <a:defRPr/>
              </a:pPr>
              <a:r>
                <a:rPr lang="nl-NL" sz="1500" kern="1200" noProof="0">
                  <a:solidFill>
                    <a:schemeClr val="tx1"/>
                  </a:solidFill>
                  <a:latin typeface="+mn-lt"/>
                  <a:ea typeface="+mn-ea"/>
                  <a:cs typeface="+mn-cs"/>
                </a:rPr>
                <a:t>Sub-</a:t>
              </a:r>
              <a:r>
                <a:rPr lang="nl-NL" sz="1500" kern="1200" noProof="0" err="1">
                  <a:solidFill>
                    <a:schemeClr val="tx1"/>
                  </a:solidFill>
                  <a:latin typeface="+mn-lt"/>
                  <a:ea typeface="+mn-ea"/>
                  <a:cs typeface="+mn-cs"/>
                </a:rPr>
                <a:t>bullet</a:t>
              </a:r>
              <a:r>
                <a:rPr lang="nl-NL" sz="1500" kern="1200" noProof="0">
                  <a:solidFill>
                    <a:schemeClr val="tx1"/>
                  </a:solidFill>
                  <a:latin typeface="+mn-lt"/>
                  <a:ea typeface="+mn-ea"/>
                  <a:cs typeface="+mn-cs"/>
                </a:rPr>
                <a:t> #1 (15pt) </a:t>
              </a:r>
            </a:p>
          </p:txBody>
        </p:sp>
        <p:sp>
          <p:nvSpPr>
            <p:cNvPr id="317" name="Ovaal 316">
              <a:extLst>
                <a:ext uri="{FF2B5EF4-FFF2-40B4-BE49-F238E27FC236}">
                  <a16:creationId xmlns:a16="http://schemas.microsoft.com/office/drawing/2014/main" id="{9CAAB7AF-18F8-4831-9CAE-73C9A160DCA0}"/>
                </a:ext>
              </a:extLst>
            </p:cNvPr>
            <p:cNvSpPr/>
            <p:nvPr userDrawn="1"/>
          </p:nvSpPr>
          <p:spPr>
            <a:xfrm>
              <a:off x="-3425006" y="3424813"/>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126"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3</a:t>
              </a:r>
            </a:p>
          </p:txBody>
        </p:sp>
        <p:sp>
          <p:nvSpPr>
            <p:cNvPr id="318" name="Rechthoek 317">
              <a:extLst>
                <a:ext uri="{FF2B5EF4-FFF2-40B4-BE49-F238E27FC236}">
                  <a16:creationId xmlns:a16="http://schemas.microsoft.com/office/drawing/2014/main" id="{42F56C63-86E2-43D7-BC04-C02A6D571913}"/>
                </a:ext>
              </a:extLst>
            </p:cNvPr>
            <p:cNvSpPr/>
            <p:nvPr userDrawn="1"/>
          </p:nvSpPr>
          <p:spPr>
            <a:xfrm>
              <a:off x="-3059324" y="3424812"/>
              <a:ext cx="2823104" cy="255963"/>
            </a:xfrm>
            <a:prstGeom prst="rect">
              <a:avLst/>
            </a:prstGeom>
            <a:noFill/>
            <a:ln w="25400" cap="flat" cmpd="sng" algn="ctr">
              <a:noFill/>
              <a:prstDash val="solid"/>
            </a:ln>
            <a:effectLst/>
          </p:spPr>
          <p:txBody>
            <a:bodyPr lIns="0" tIns="0" rIns="0" bIns="0" rtlCol="0" anchor="ctr"/>
            <a:lstStyle/>
            <a:p>
              <a:pPr marL="531653" marR="0" lvl="2" indent="-176160" algn="l" defTabSz="914126" rtl="0" eaLnBrk="1" fontAlgn="auto" latinLnBrk="0" hangingPunct="1">
                <a:lnSpc>
                  <a:spcPct val="100000"/>
                </a:lnSpc>
                <a:spcBef>
                  <a:spcPts val="300"/>
                </a:spcBef>
                <a:spcAft>
                  <a:spcPts val="300"/>
                </a:spcAft>
                <a:buClr>
                  <a:schemeClr val="tx1"/>
                </a:buClr>
                <a:buSzTx/>
                <a:buFont typeface="Corbel" panose="020B0503020204020204" pitchFamily="34" charset="0"/>
                <a:buChar char="–"/>
                <a:tabLst/>
                <a:defRPr/>
              </a:pPr>
              <a:r>
                <a:rPr lang="nl-NL" sz="1500" kern="1200" noProof="0">
                  <a:solidFill>
                    <a:schemeClr val="tx1"/>
                  </a:solidFill>
                  <a:latin typeface="+mn-lt"/>
                  <a:ea typeface="+mn-ea"/>
                  <a:cs typeface="+mn-cs"/>
                </a:rPr>
                <a:t>Sub-</a:t>
              </a:r>
              <a:r>
                <a:rPr lang="nl-NL" sz="1500" kern="1200" noProof="0" err="1">
                  <a:solidFill>
                    <a:schemeClr val="tx1"/>
                  </a:solidFill>
                  <a:latin typeface="+mn-lt"/>
                  <a:ea typeface="+mn-ea"/>
                  <a:cs typeface="+mn-cs"/>
                </a:rPr>
                <a:t>bullet</a:t>
              </a:r>
              <a:r>
                <a:rPr lang="nl-NL" sz="1500" kern="1200" noProof="0">
                  <a:solidFill>
                    <a:schemeClr val="tx1"/>
                  </a:solidFill>
                  <a:latin typeface="+mn-lt"/>
                  <a:ea typeface="+mn-ea"/>
                  <a:cs typeface="+mn-cs"/>
                </a:rPr>
                <a:t> #2 (15pt)</a:t>
              </a:r>
            </a:p>
          </p:txBody>
        </p:sp>
        <p:sp>
          <p:nvSpPr>
            <p:cNvPr id="319" name="Ovaal 318">
              <a:extLst>
                <a:ext uri="{FF2B5EF4-FFF2-40B4-BE49-F238E27FC236}">
                  <a16:creationId xmlns:a16="http://schemas.microsoft.com/office/drawing/2014/main" id="{23C4633F-6A07-4822-B1F5-6B20C8D87E35}"/>
                </a:ext>
              </a:extLst>
            </p:cNvPr>
            <p:cNvSpPr/>
            <p:nvPr userDrawn="1"/>
          </p:nvSpPr>
          <p:spPr>
            <a:xfrm>
              <a:off x="-3425006" y="3797458"/>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126"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4</a:t>
              </a:r>
            </a:p>
          </p:txBody>
        </p:sp>
        <p:sp>
          <p:nvSpPr>
            <p:cNvPr id="320" name="Rechthoek 319">
              <a:extLst>
                <a:ext uri="{FF2B5EF4-FFF2-40B4-BE49-F238E27FC236}">
                  <a16:creationId xmlns:a16="http://schemas.microsoft.com/office/drawing/2014/main" id="{DEB0A086-1111-4AB4-9AD5-DD7775735DF8}"/>
                </a:ext>
              </a:extLst>
            </p:cNvPr>
            <p:cNvSpPr/>
            <p:nvPr userDrawn="1"/>
          </p:nvSpPr>
          <p:spPr>
            <a:xfrm>
              <a:off x="-3059324" y="3797457"/>
              <a:ext cx="2823104" cy="255963"/>
            </a:xfrm>
            <a:prstGeom prst="rect">
              <a:avLst/>
            </a:prstGeom>
            <a:noFill/>
            <a:ln w="25400" cap="flat" cmpd="sng" algn="ctr">
              <a:noFill/>
              <a:prstDash val="solid"/>
            </a:ln>
            <a:effectLst/>
          </p:spPr>
          <p:txBody>
            <a:bodyPr lIns="0" tIns="0" rIns="0" bIns="0" rtlCol="0" anchor="ctr"/>
            <a:lstStyle/>
            <a:p>
              <a:pPr marL="0" marR="0" lvl="3" indent="0" algn="l" defTabSz="914126" rtl="0" eaLnBrk="1" fontAlgn="auto" latinLnBrk="0" hangingPunct="1">
                <a:lnSpc>
                  <a:spcPct val="100000"/>
                </a:lnSpc>
                <a:spcBef>
                  <a:spcPts val="300"/>
                </a:spcBef>
                <a:spcAft>
                  <a:spcPts val="300"/>
                </a:spcAft>
                <a:buClrTx/>
                <a:buSzTx/>
                <a:buFont typeface="Arial" panose="020B0604020202020204" pitchFamily="34" charset="0"/>
                <a:buNone/>
                <a:tabLst/>
                <a:defRPr/>
              </a:pPr>
              <a:r>
                <a:rPr lang="nl-NL" sz="1500" kern="1200" noProof="0">
                  <a:solidFill>
                    <a:schemeClr val="tx1"/>
                  </a:solidFill>
                  <a:latin typeface="+mn-lt"/>
                  <a:ea typeface="+mn-ea"/>
                  <a:cs typeface="+mn-cs"/>
                </a:rPr>
                <a:t>Leestekst (15pt)</a:t>
              </a:r>
            </a:p>
          </p:txBody>
        </p:sp>
        <p:sp>
          <p:nvSpPr>
            <p:cNvPr id="321" name="Ovaal 320">
              <a:extLst>
                <a:ext uri="{FF2B5EF4-FFF2-40B4-BE49-F238E27FC236}">
                  <a16:creationId xmlns:a16="http://schemas.microsoft.com/office/drawing/2014/main" id="{F2789F1D-4A82-4DA2-B9D7-616E885A6F88}"/>
                </a:ext>
              </a:extLst>
            </p:cNvPr>
            <p:cNvSpPr/>
            <p:nvPr userDrawn="1"/>
          </p:nvSpPr>
          <p:spPr>
            <a:xfrm>
              <a:off x="-3425006" y="4181064"/>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126"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5</a:t>
              </a:r>
            </a:p>
          </p:txBody>
        </p:sp>
        <p:sp>
          <p:nvSpPr>
            <p:cNvPr id="322" name="Rechthoek 321">
              <a:extLst>
                <a:ext uri="{FF2B5EF4-FFF2-40B4-BE49-F238E27FC236}">
                  <a16:creationId xmlns:a16="http://schemas.microsoft.com/office/drawing/2014/main" id="{CD5BBC9B-3BD9-4CA3-8B0A-CEEED7165B83}"/>
                </a:ext>
              </a:extLst>
            </p:cNvPr>
            <p:cNvSpPr/>
            <p:nvPr userDrawn="1"/>
          </p:nvSpPr>
          <p:spPr>
            <a:xfrm>
              <a:off x="-3059324" y="4181063"/>
              <a:ext cx="2823104" cy="255963"/>
            </a:xfrm>
            <a:prstGeom prst="rect">
              <a:avLst/>
            </a:prstGeom>
            <a:noFill/>
            <a:ln w="25400" cap="flat" cmpd="sng" algn="ctr">
              <a:noFill/>
              <a:prstDash val="solid"/>
            </a:ln>
            <a:effectLst/>
          </p:spPr>
          <p:txBody>
            <a:bodyPr lIns="0" tIns="0" rIns="0" bIns="0" rtlCol="0" anchor="ctr"/>
            <a:lstStyle/>
            <a:p>
              <a:pPr marL="0" marR="0" lvl="4" indent="0" fontAlgn="auto">
                <a:lnSpc>
                  <a:spcPct val="100000"/>
                </a:lnSpc>
                <a:spcBef>
                  <a:spcPts val="600"/>
                </a:spcBef>
                <a:spcAft>
                  <a:spcPts val="300"/>
                </a:spcAft>
                <a:buClrTx/>
                <a:buSzTx/>
                <a:buFont typeface="Arial" panose="020B0604020202020204" pitchFamily="34" charset="0"/>
                <a:buNone/>
                <a:tabLst/>
              </a:pPr>
              <a:r>
                <a:rPr lang="nl-NL" sz="1600" b="1" cap="none" baseline="0" noProof="0">
                  <a:solidFill>
                    <a:schemeClr val="accent1"/>
                  </a:solidFill>
                  <a:latin typeface="+mj-lt"/>
                </a:rPr>
                <a:t>Tussenkop (16pt)</a:t>
              </a:r>
            </a:p>
          </p:txBody>
        </p:sp>
        <p:sp>
          <p:nvSpPr>
            <p:cNvPr id="323" name="Rechthoek 322">
              <a:extLst>
                <a:ext uri="{FF2B5EF4-FFF2-40B4-BE49-F238E27FC236}">
                  <a16:creationId xmlns:a16="http://schemas.microsoft.com/office/drawing/2014/main" id="{DB6A35F0-813D-4860-89AC-BEE9DA357E81}"/>
                </a:ext>
              </a:extLst>
            </p:cNvPr>
            <p:cNvSpPr/>
            <p:nvPr userDrawn="1"/>
          </p:nvSpPr>
          <p:spPr>
            <a:xfrm>
              <a:off x="-3420798" y="2099231"/>
              <a:ext cx="3178016" cy="467013"/>
            </a:xfrm>
            <a:prstGeom prst="rect">
              <a:avLst/>
            </a:prstGeom>
            <a:noFill/>
            <a:ln w="25400" cap="flat" cmpd="sng" algn="ctr">
              <a:noFill/>
              <a:prstDash val="solid"/>
            </a:ln>
            <a:effectLst/>
          </p:spPr>
          <p:txBody>
            <a:bodyPr lIns="0" tIns="0" rIns="0" bIns="0" rtlCol="0" anchor="t"/>
            <a:lstStyle/>
            <a:p>
              <a:pPr marL="0" marR="0" lvl="0" indent="0" defTabSz="914126"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Gebruik, onder de tab </a:t>
              </a:r>
              <a:r>
                <a:rPr kumimoji="0" lang="nl-NL" sz="1100" b="1" i="0" u="none" strike="noStrike" kern="0" cap="none" spc="0" normalizeH="0" baseline="0" noProof="0">
                  <a:ln>
                    <a:noFill/>
                  </a:ln>
                  <a:solidFill>
                    <a:srgbClr val="000000"/>
                  </a:solidFill>
                  <a:effectLst/>
                  <a:uLnTx/>
                  <a:uFillTx/>
                  <a:latin typeface="+mn-lt"/>
                  <a:cs typeface="Segoe UI Light" panose="020B0502040204020203" pitchFamily="34" charset="0"/>
                </a:rPr>
                <a:t>‘Start’</a:t>
              </a: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 de </a:t>
              </a:r>
              <a:r>
                <a:rPr kumimoji="0" lang="nl-NL" sz="1100" b="1" i="0" u="none" strike="noStrike" kern="0" cap="none" spc="0" normalizeH="0" baseline="0" noProof="0">
                  <a:ln>
                    <a:noFill/>
                  </a:ln>
                  <a:solidFill>
                    <a:srgbClr val="000000"/>
                  </a:solidFill>
                  <a:effectLst/>
                  <a:uLnTx/>
                  <a:uFillTx/>
                  <a:latin typeface="+mn-lt"/>
                  <a:cs typeface="Segoe UI Light" panose="020B0502040204020203" pitchFamily="34" charset="0"/>
                </a:rPr>
                <a:t>lijstniveau-knoppen</a:t>
              </a: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 zoals hierboven aangegeven, om een tekst niveau te kiezen. Kies uit:</a:t>
              </a:r>
            </a:p>
          </p:txBody>
        </p:sp>
        <p:cxnSp>
          <p:nvCxnSpPr>
            <p:cNvPr id="324" name="Rechte verbindingslijn 323">
              <a:extLst>
                <a:ext uri="{FF2B5EF4-FFF2-40B4-BE49-F238E27FC236}">
                  <a16:creationId xmlns:a16="http://schemas.microsoft.com/office/drawing/2014/main" id="{A58D0377-EA26-4D0E-A18D-45DB404DB7AF}"/>
                </a:ext>
              </a:extLst>
            </p:cNvPr>
            <p:cNvCxnSpPr>
              <a:cxnSpLocks/>
            </p:cNvCxnSpPr>
            <p:nvPr userDrawn="1"/>
          </p:nvCxnSpPr>
          <p:spPr>
            <a:xfrm>
              <a:off x="-3419346" y="1161637"/>
              <a:ext cx="3176013" cy="0"/>
            </a:xfrm>
            <a:prstGeom prst="line">
              <a:avLst/>
            </a:prstGeom>
            <a:noFill/>
            <a:ln w="3175" cap="flat" cmpd="sng" algn="ctr">
              <a:solidFill>
                <a:schemeClr val="bg1">
                  <a:lumMod val="50000"/>
                </a:schemeClr>
              </a:solidFill>
              <a:prstDash val="solid"/>
            </a:ln>
            <a:effectLst/>
          </p:spPr>
        </p:cxnSp>
        <p:sp>
          <p:nvSpPr>
            <p:cNvPr id="325" name="Ovaal 324">
              <a:extLst>
                <a:ext uri="{FF2B5EF4-FFF2-40B4-BE49-F238E27FC236}">
                  <a16:creationId xmlns:a16="http://schemas.microsoft.com/office/drawing/2014/main" id="{2E0C2D67-0BC2-41D7-9DF5-3E03E433292C}"/>
                </a:ext>
              </a:extLst>
            </p:cNvPr>
            <p:cNvSpPr/>
            <p:nvPr userDrawn="1"/>
          </p:nvSpPr>
          <p:spPr>
            <a:xfrm>
              <a:off x="-3425006" y="385248"/>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126"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1</a:t>
              </a:r>
            </a:p>
          </p:txBody>
        </p:sp>
        <p:sp>
          <p:nvSpPr>
            <p:cNvPr id="326" name="Rechthoek 325">
              <a:extLst>
                <a:ext uri="{FF2B5EF4-FFF2-40B4-BE49-F238E27FC236}">
                  <a16:creationId xmlns:a16="http://schemas.microsoft.com/office/drawing/2014/main" id="{992CBF55-359F-4DEB-B150-894282698C3E}"/>
                </a:ext>
              </a:extLst>
            </p:cNvPr>
            <p:cNvSpPr/>
            <p:nvPr userDrawn="1"/>
          </p:nvSpPr>
          <p:spPr>
            <a:xfrm>
              <a:off x="-3059324" y="385247"/>
              <a:ext cx="2823104" cy="255963"/>
            </a:xfrm>
            <a:prstGeom prst="rect">
              <a:avLst/>
            </a:prstGeom>
            <a:noFill/>
            <a:ln w="25400" cap="flat" cmpd="sng" algn="ctr">
              <a:noFill/>
              <a:prstDash val="solid"/>
            </a:ln>
            <a:effectLst/>
          </p:spPr>
          <p:txBody>
            <a:bodyPr lIns="0" tIns="0" rIns="0" bIns="0" rtlCol="0" anchor="ctr"/>
            <a:lstStyle/>
            <a:p>
              <a:pPr marL="0" marR="0" lvl="0" indent="0" algn="l" defTabSz="914126" rtl="0" eaLnBrk="1" fontAlgn="auto" latinLnBrk="0" hangingPunct="1">
                <a:lnSpc>
                  <a:spcPct val="80000"/>
                </a:lnSpc>
                <a:spcBef>
                  <a:spcPct val="0"/>
                </a:spcBef>
                <a:spcAft>
                  <a:spcPts val="300"/>
                </a:spcAft>
                <a:buClr>
                  <a:schemeClr val="accent1"/>
                </a:buClr>
                <a:buSzTx/>
                <a:buFont typeface="Wingdings" panose="05000000000000000000" pitchFamily="2" charset="2"/>
                <a:buNone/>
                <a:tabLst/>
                <a:defRPr/>
              </a:pPr>
              <a:r>
                <a:rPr lang="nl-NL" sz="2599" b="0" kern="1200" noProof="0">
                  <a:solidFill>
                    <a:schemeClr val="tx1"/>
                  </a:solidFill>
                  <a:latin typeface="+mn-lt"/>
                  <a:ea typeface="+mj-ea"/>
                  <a:cs typeface="+mj-cs"/>
                </a:rPr>
                <a:t>Titel (26pt)</a:t>
              </a:r>
            </a:p>
          </p:txBody>
        </p:sp>
        <p:sp>
          <p:nvSpPr>
            <p:cNvPr id="327" name="Ovaal 326">
              <a:extLst>
                <a:ext uri="{FF2B5EF4-FFF2-40B4-BE49-F238E27FC236}">
                  <a16:creationId xmlns:a16="http://schemas.microsoft.com/office/drawing/2014/main" id="{BA5694DC-83A2-4635-8D3C-4E5F8B00A33A}"/>
                </a:ext>
              </a:extLst>
            </p:cNvPr>
            <p:cNvSpPr/>
            <p:nvPr userDrawn="1"/>
          </p:nvSpPr>
          <p:spPr>
            <a:xfrm>
              <a:off x="-3425006" y="757169"/>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126"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2</a:t>
              </a:r>
            </a:p>
          </p:txBody>
        </p:sp>
        <p:sp>
          <p:nvSpPr>
            <p:cNvPr id="328" name="Rechthoek 327">
              <a:extLst>
                <a:ext uri="{FF2B5EF4-FFF2-40B4-BE49-F238E27FC236}">
                  <a16:creationId xmlns:a16="http://schemas.microsoft.com/office/drawing/2014/main" id="{B1F18ECE-4948-4A0D-AB74-3CF7D3C2040A}"/>
                </a:ext>
              </a:extLst>
            </p:cNvPr>
            <p:cNvSpPr/>
            <p:nvPr userDrawn="1"/>
          </p:nvSpPr>
          <p:spPr>
            <a:xfrm>
              <a:off x="-3059324" y="757168"/>
              <a:ext cx="2823104" cy="255963"/>
            </a:xfrm>
            <a:prstGeom prst="rect">
              <a:avLst/>
            </a:prstGeom>
            <a:noFill/>
            <a:ln w="25400" cap="flat" cmpd="sng" algn="ctr">
              <a:noFill/>
              <a:prstDash val="solid"/>
            </a:ln>
            <a:effectLst/>
          </p:spPr>
          <p:txBody>
            <a:bodyPr lIns="0" tIns="0" rIns="0" bIns="0" rtlCol="0" anchor="ctr"/>
            <a:lstStyle/>
            <a:p>
              <a:pPr marL="0" marR="0" lvl="0" indent="0" algn="l" defTabSz="914126" rtl="0" eaLnBrk="1" fontAlgn="auto" latinLnBrk="0" hangingPunct="1">
                <a:lnSpc>
                  <a:spcPct val="100000"/>
                </a:lnSpc>
                <a:spcBef>
                  <a:spcPts val="300"/>
                </a:spcBef>
                <a:spcAft>
                  <a:spcPts val="300"/>
                </a:spcAft>
                <a:buClr>
                  <a:schemeClr val="accent1"/>
                </a:buClr>
                <a:buSzTx/>
                <a:buFont typeface="Wingdings" panose="05000000000000000000" pitchFamily="2" charset="2"/>
                <a:buNone/>
                <a:tabLst/>
                <a:defRPr/>
              </a:pPr>
              <a:r>
                <a:rPr lang="nl-NL" sz="1999" b="0" kern="1200" noProof="0">
                  <a:solidFill>
                    <a:schemeClr val="accent1"/>
                  </a:solidFill>
                  <a:latin typeface="+mn-lt"/>
                  <a:ea typeface="+mn-ea"/>
                  <a:cs typeface="+mn-cs"/>
                </a:rPr>
                <a:t>Subtitel (20pt)</a:t>
              </a:r>
            </a:p>
          </p:txBody>
        </p:sp>
      </p:grpSp>
      <p:grpSp>
        <p:nvGrpSpPr>
          <p:cNvPr id="177" name="Groep 176">
            <a:extLst>
              <a:ext uri="{FF2B5EF4-FFF2-40B4-BE49-F238E27FC236}">
                <a16:creationId xmlns:a16="http://schemas.microsoft.com/office/drawing/2014/main" id="{78C6F4E0-5D60-45C8-9FAE-E6FFE355A4C5}"/>
              </a:ext>
            </a:extLst>
          </p:cNvPr>
          <p:cNvGrpSpPr/>
          <p:nvPr userDrawn="1"/>
        </p:nvGrpSpPr>
        <p:grpSpPr>
          <a:xfrm>
            <a:off x="12391601" y="2"/>
            <a:ext cx="3183678" cy="4278621"/>
            <a:chOff x="12391601" y="0"/>
            <a:chExt cx="3183678" cy="4278621"/>
          </a:xfrm>
        </p:grpSpPr>
        <p:sp>
          <p:nvSpPr>
            <p:cNvPr id="178" name="Rechthoek 177">
              <a:extLst>
                <a:ext uri="{FF2B5EF4-FFF2-40B4-BE49-F238E27FC236}">
                  <a16:creationId xmlns:a16="http://schemas.microsoft.com/office/drawing/2014/main" id="{0C22893C-BA40-4F30-B310-FF8144B6CFF0}"/>
                </a:ext>
              </a:extLst>
            </p:cNvPr>
            <p:cNvSpPr/>
            <p:nvPr userDrawn="1"/>
          </p:nvSpPr>
          <p:spPr>
            <a:xfrm>
              <a:off x="12397262" y="0"/>
              <a:ext cx="3178016" cy="191611"/>
            </a:xfrm>
            <a:prstGeom prst="rect">
              <a:avLst/>
            </a:prstGeom>
            <a:noFill/>
            <a:ln w="25400" cap="flat" cmpd="sng" algn="ctr">
              <a:noFill/>
              <a:prstDash val="solid"/>
            </a:ln>
            <a:effectLst/>
          </p:spPr>
          <p:txBody>
            <a:bodyPr lIns="0" tIns="0" rIns="0" bIns="0" rtlCol="0" anchor="ctr"/>
            <a:lstStyle/>
            <a:p>
              <a:pPr marL="0" marR="0" lvl="0" indent="0" defTabSz="914126" eaLnBrk="1" fontAlgn="auto" latinLnBrk="0" hangingPunct="1">
                <a:lnSpc>
                  <a:spcPct val="80000"/>
                </a:lnSpc>
                <a:spcBef>
                  <a:spcPts val="0"/>
                </a:spcBef>
                <a:spcAft>
                  <a:spcPts val="0"/>
                </a:spcAft>
                <a:buClrTx/>
                <a:buSzTx/>
                <a:buFontTx/>
                <a:buNone/>
                <a:tabLst/>
                <a:defRPr/>
              </a:pPr>
              <a:r>
                <a:rPr kumimoji="0" lang="nl-NL" sz="1400" b="1" i="0" u="none" strike="noStrike" kern="0" cap="all" spc="0" normalizeH="0" baseline="0" noProof="0">
                  <a:ln>
                    <a:noFill/>
                  </a:ln>
                  <a:solidFill>
                    <a:schemeClr val="bg1">
                      <a:lumMod val="50000"/>
                    </a:schemeClr>
                  </a:solidFill>
                  <a:effectLst/>
                  <a:uLnTx/>
                  <a:uFillTx/>
                  <a:latin typeface="+mj-lt"/>
                  <a:cs typeface="Segoe UI Light" panose="020B0502040204020203" pitchFamily="34" charset="0"/>
                </a:rPr>
                <a:t>Afbeelding invoegen/veranderen</a:t>
              </a:r>
            </a:p>
          </p:txBody>
        </p:sp>
        <p:sp>
          <p:nvSpPr>
            <p:cNvPr id="179" name="Ovaal 178">
              <a:extLst>
                <a:ext uri="{FF2B5EF4-FFF2-40B4-BE49-F238E27FC236}">
                  <a16:creationId xmlns:a16="http://schemas.microsoft.com/office/drawing/2014/main" id="{79CAE5B3-89CD-4DC8-A8BF-08FB15BE0D33}"/>
                </a:ext>
              </a:extLst>
            </p:cNvPr>
            <p:cNvSpPr/>
            <p:nvPr userDrawn="1"/>
          </p:nvSpPr>
          <p:spPr>
            <a:xfrm>
              <a:off x="12391601" y="366490"/>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126"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1</a:t>
              </a:r>
            </a:p>
          </p:txBody>
        </p:sp>
        <p:cxnSp>
          <p:nvCxnSpPr>
            <p:cNvPr id="180" name="Rechte verbindingslijn 179">
              <a:extLst>
                <a:ext uri="{FF2B5EF4-FFF2-40B4-BE49-F238E27FC236}">
                  <a16:creationId xmlns:a16="http://schemas.microsoft.com/office/drawing/2014/main" id="{D40955E8-D7A3-465A-9964-568A9EFC6B93}"/>
                </a:ext>
              </a:extLst>
            </p:cNvPr>
            <p:cNvCxnSpPr>
              <a:cxnSpLocks/>
            </p:cNvCxnSpPr>
            <p:nvPr userDrawn="1"/>
          </p:nvCxnSpPr>
          <p:spPr>
            <a:xfrm>
              <a:off x="12397261" y="241635"/>
              <a:ext cx="3178017" cy="0"/>
            </a:xfrm>
            <a:prstGeom prst="line">
              <a:avLst/>
            </a:prstGeom>
            <a:noFill/>
            <a:ln w="3175" cap="flat" cmpd="sng" algn="ctr">
              <a:solidFill>
                <a:schemeClr val="bg1">
                  <a:lumMod val="50000"/>
                </a:schemeClr>
              </a:solidFill>
              <a:prstDash val="solid"/>
            </a:ln>
            <a:effectLst/>
          </p:spPr>
        </p:cxnSp>
        <p:cxnSp>
          <p:nvCxnSpPr>
            <p:cNvPr id="181" name="Rechte verbindingslijn 180">
              <a:extLst>
                <a:ext uri="{FF2B5EF4-FFF2-40B4-BE49-F238E27FC236}">
                  <a16:creationId xmlns:a16="http://schemas.microsoft.com/office/drawing/2014/main" id="{2FAF3A56-9A51-4CBE-8098-8F9571346DE9}"/>
                </a:ext>
              </a:extLst>
            </p:cNvPr>
            <p:cNvCxnSpPr>
              <a:cxnSpLocks/>
            </p:cNvCxnSpPr>
            <p:nvPr userDrawn="1"/>
          </p:nvCxnSpPr>
          <p:spPr>
            <a:xfrm>
              <a:off x="12397261" y="1577933"/>
              <a:ext cx="3178017" cy="0"/>
            </a:xfrm>
            <a:prstGeom prst="line">
              <a:avLst/>
            </a:prstGeom>
            <a:noFill/>
            <a:ln w="3175" cap="flat" cmpd="sng" algn="ctr">
              <a:solidFill>
                <a:schemeClr val="bg1">
                  <a:lumMod val="50000"/>
                </a:schemeClr>
              </a:solidFill>
              <a:prstDash val="solid"/>
            </a:ln>
            <a:effectLst/>
          </p:spPr>
        </p:cxnSp>
        <p:sp>
          <p:nvSpPr>
            <p:cNvPr id="182" name="Rechthoek 181">
              <a:extLst>
                <a:ext uri="{FF2B5EF4-FFF2-40B4-BE49-F238E27FC236}">
                  <a16:creationId xmlns:a16="http://schemas.microsoft.com/office/drawing/2014/main" id="{F0BF308B-466D-4584-BC8E-FBC1CEEB93EA}"/>
                </a:ext>
              </a:extLst>
            </p:cNvPr>
            <p:cNvSpPr/>
            <p:nvPr userDrawn="1"/>
          </p:nvSpPr>
          <p:spPr>
            <a:xfrm>
              <a:off x="12757282" y="432552"/>
              <a:ext cx="2817995" cy="595423"/>
            </a:xfrm>
            <a:prstGeom prst="rect">
              <a:avLst/>
            </a:prstGeom>
            <a:noFill/>
            <a:ln w="25400" cap="flat" cmpd="sng" algn="ctr">
              <a:noFill/>
              <a:prstDash val="solid"/>
            </a:ln>
            <a:effectLst/>
          </p:spPr>
          <p:txBody>
            <a:bodyPr lIns="0" tIns="0" rIns="0" bIns="0" rtlCol="0" anchor="t"/>
            <a:lstStyle/>
            <a:p>
              <a:pPr marL="0" marR="0" lvl="0" indent="0" defTabSz="914126" eaLnBrk="1" fontAlgn="auto" latinLnBrk="0" hangingPunct="1">
                <a:lnSpc>
                  <a:spcPct val="90000"/>
                </a:lnSpc>
                <a:spcBef>
                  <a:spcPts val="600"/>
                </a:spcBef>
                <a:spcAft>
                  <a:spcPts val="600"/>
                </a:spcAft>
                <a:buClr>
                  <a:schemeClr val="accent1"/>
                </a:buClr>
                <a:buSzTx/>
                <a:buFont typeface="Arial" panose="020B0604020202020204" pitchFamily="34" charset="0"/>
                <a:buNone/>
                <a:tabLst/>
                <a:defRPr/>
              </a:pP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Wanneer nodig, verwijder de bestaande afbeelding d.m.v. de </a:t>
              </a:r>
              <a:r>
                <a:rPr kumimoji="0" lang="nl-NL" sz="1100" b="1" i="0" u="none" strike="noStrike" kern="0" cap="none" spc="0" normalizeH="0" baseline="0" noProof="0">
                  <a:ln>
                    <a:noFill/>
                  </a:ln>
                  <a:solidFill>
                    <a:srgbClr val="000000"/>
                  </a:solidFill>
                  <a:effectLst/>
                  <a:uLnTx/>
                  <a:uFillTx/>
                  <a:latin typeface="+mn-lt"/>
                  <a:cs typeface="Segoe UI Light" panose="020B0502040204020203" pitchFamily="34" charset="0"/>
                </a:rPr>
                <a:t>‘Delete’-knop</a:t>
              </a: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 Klik op het pictogram om een nieuwe afbeelding in te voegen. </a:t>
              </a:r>
              <a:r>
                <a:rPr kumimoji="0" lang="nl-NL" sz="1100" b="0" i="1" u="none" strike="noStrike" kern="0" cap="none" spc="0" normalizeH="0" baseline="0" noProof="0">
                  <a:ln>
                    <a:noFill/>
                  </a:ln>
                  <a:solidFill>
                    <a:srgbClr val="000000"/>
                  </a:solidFill>
                  <a:effectLst/>
                  <a:uLnTx/>
                  <a:uFillTx/>
                  <a:latin typeface="+mn-lt"/>
                  <a:cs typeface="Segoe UI Light" panose="020B0502040204020203" pitchFamily="34" charset="0"/>
                </a:rPr>
                <a:t>(zie onderstaand voorbeeld).</a:t>
              </a:r>
              <a:endPar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endParaRPr>
            </a:p>
          </p:txBody>
        </p:sp>
        <p:cxnSp>
          <p:nvCxnSpPr>
            <p:cNvPr id="183" name="Rechte verbindingslijn 182">
              <a:extLst>
                <a:ext uri="{FF2B5EF4-FFF2-40B4-BE49-F238E27FC236}">
                  <a16:creationId xmlns:a16="http://schemas.microsoft.com/office/drawing/2014/main" id="{85046990-5994-4AEF-B547-B5D72417368B}"/>
                </a:ext>
              </a:extLst>
            </p:cNvPr>
            <p:cNvCxnSpPr>
              <a:cxnSpLocks/>
            </p:cNvCxnSpPr>
            <p:nvPr userDrawn="1"/>
          </p:nvCxnSpPr>
          <p:spPr>
            <a:xfrm>
              <a:off x="12397261" y="4278621"/>
              <a:ext cx="3178017" cy="0"/>
            </a:xfrm>
            <a:prstGeom prst="line">
              <a:avLst/>
            </a:prstGeom>
            <a:noFill/>
            <a:ln w="3175" cap="flat" cmpd="sng" algn="ctr">
              <a:solidFill>
                <a:schemeClr val="bg1">
                  <a:lumMod val="50000"/>
                </a:schemeClr>
              </a:solidFill>
              <a:prstDash val="solid"/>
            </a:ln>
            <a:effectLst/>
          </p:spPr>
        </p:cxnSp>
        <p:sp>
          <p:nvSpPr>
            <p:cNvPr id="184" name="Ovaal 183">
              <a:extLst>
                <a:ext uri="{FF2B5EF4-FFF2-40B4-BE49-F238E27FC236}">
                  <a16:creationId xmlns:a16="http://schemas.microsoft.com/office/drawing/2014/main" id="{6DBF0669-0C69-46DB-9428-DB7E44A6A3BC}"/>
                </a:ext>
              </a:extLst>
            </p:cNvPr>
            <p:cNvSpPr/>
            <p:nvPr userDrawn="1"/>
          </p:nvSpPr>
          <p:spPr>
            <a:xfrm>
              <a:off x="12391601" y="1706398"/>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126"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2</a:t>
              </a:r>
            </a:p>
          </p:txBody>
        </p:sp>
        <p:sp>
          <p:nvSpPr>
            <p:cNvPr id="185" name="Rechthoek 184">
              <a:extLst>
                <a:ext uri="{FF2B5EF4-FFF2-40B4-BE49-F238E27FC236}">
                  <a16:creationId xmlns:a16="http://schemas.microsoft.com/office/drawing/2014/main" id="{0B02E7B6-F96B-4E75-8C7C-ADE41BD6F34A}"/>
                </a:ext>
              </a:extLst>
            </p:cNvPr>
            <p:cNvSpPr/>
            <p:nvPr userDrawn="1"/>
          </p:nvSpPr>
          <p:spPr>
            <a:xfrm>
              <a:off x="12757282" y="1772461"/>
              <a:ext cx="2817995" cy="318048"/>
            </a:xfrm>
            <a:prstGeom prst="rect">
              <a:avLst/>
            </a:prstGeom>
            <a:noFill/>
            <a:ln w="25400" cap="flat" cmpd="sng" algn="ctr">
              <a:noFill/>
              <a:prstDash val="solid"/>
            </a:ln>
            <a:effectLst/>
          </p:spPr>
          <p:txBody>
            <a:bodyPr lIns="0" tIns="0" rIns="0" bIns="0" rtlCol="0" anchor="t"/>
            <a:lstStyle/>
            <a:p>
              <a:pPr marL="0" marR="0" lvl="0" indent="0" defTabSz="914126" eaLnBrk="1" fontAlgn="auto" latinLnBrk="0" hangingPunct="1">
                <a:lnSpc>
                  <a:spcPct val="90000"/>
                </a:lnSpc>
                <a:spcBef>
                  <a:spcPts val="600"/>
                </a:spcBef>
                <a:spcAft>
                  <a:spcPts val="600"/>
                </a:spcAft>
                <a:buClr>
                  <a:schemeClr val="accent1"/>
                </a:buClr>
                <a:buSzTx/>
                <a:buFont typeface="Arial" panose="020B0604020202020204" pitchFamily="34" charset="0"/>
                <a:buNone/>
                <a:tabLst/>
                <a:defRPr/>
              </a:pP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Selecteer de gewenste afbeelding</a:t>
              </a:r>
              <a:b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b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en klik op </a:t>
              </a:r>
              <a:r>
                <a:rPr kumimoji="0" lang="nl-NL" sz="1100" b="1" i="0" u="none" strike="noStrike" kern="0" cap="none" spc="0" normalizeH="0" baseline="0" noProof="0">
                  <a:ln>
                    <a:noFill/>
                  </a:ln>
                  <a:solidFill>
                    <a:srgbClr val="000000"/>
                  </a:solidFill>
                  <a:effectLst/>
                  <a:uLnTx/>
                  <a:uFillTx/>
                  <a:latin typeface="+mn-lt"/>
                  <a:cs typeface="Segoe UI Light" panose="020B0502040204020203" pitchFamily="34" charset="0"/>
                </a:rPr>
                <a:t>‘Invoegen’</a:t>
              </a: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a:t>
              </a:r>
              <a:endParaRPr kumimoji="0" lang="nl-NL" sz="1100" b="1" i="0" u="none" strike="noStrike" kern="0" cap="none" spc="0" normalizeH="0" baseline="0" noProof="0">
                <a:ln>
                  <a:noFill/>
                </a:ln>
                <a:solidFill>
                  <a:srgbClr val="000000"/>
                </a:solidFill>
                <a:effectLst/>
                <a:uLnTx/>
                <a:uFillTx/>
                <a:latin typeface="+mn-lt"/>
                <a:cs typeface="Segoe UI Light" panose="020B0502040204020203" pitchFamily="34" charset="0"/>
              </a:endParaRPr>
            </a:p>
          </p:txBody>
        </p:sp>
        <p:grpSp>
          <p:nvGrpSpPr>
            <p:cNvPr id="186" name="Groep 185">
              <a:extLst>
                <a:ext uri="{FF2B5EF4-FFF2-40B4-BE49-F238E27FC236}">
                  <a16:creationId xmlns:a16="http://schemas.microsoft.com/office/drawing/2014/main" id="{E5FEA21E-BCB2-4A26-811D-05A0C0A904AC}"/>
                </a:ext>
              </a:extLst>
            </p:cNvPr>
            <p:cNvGrpSpPr/>
            <p:nvPr userDrawn="1"/>
          </p:nvGrpSpPr>
          <p:grpSpPr>
            <a:xfrm>
              <a:off x="12757282" y="2184550"/>
              <a:ext cx="825500" cy="209550"/>
              <a:chOff x="13504624" y="2482850"/>
              <a:chExt cx="825500" cy="209550"/>
            </a:xfrm>
          </p:grpSpPr>
          <p:sp>
            <p:nvSpPr>
              <p:cNvPr id="217" name="Rechthoek 216">
                <a:extLst>
                  <a:ext uri="{FF2B5EF4-FFF2-40B4-BE49-F238E27FC236}">
                    <a16:creationId xmlns:a16="http://schemas.microsoft.com/office/drawing/2014/main" id="{26335F41-3D56-42FE-898F-07B7FDA75DCB}"/>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800" b="0" noProof="0">
                    <a:solidFill>
                      <a:schemeClr val="tx1"/>
                    </a:solidFill>
                    <a:latin typeface="Arial" panose="020B0604020202020204" pitchFamily="34" charset="0"/>
                    <a:cs typeface="Arial" panose="020B0604020202020204" pitchFamily="34" charset="0"/>
                  </a:rPr>
                  <a:t>Invoegen</a:t>
                </a:r>
              </a:p>
            </p:txBody>
          </p:sp>
          <p:cxnSp>
            <p:nvCxnSpPr>
              <p:cNvPr id="218" name="Rechte verbindingslijn 217">
                <a:extLst>
                  <a:ext uri="{FF2B5EF4-FFF2-40B4-BE49-F238E27FC236}">
                    <a16:creationId xmlns:a16="http://schemas.microsoft.com/office/drawing/2014/main" id="{C440C38C-20D8-4DED-8D3D-6F5ABD4C3C98}"/>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219" name="Gelijkbenige driehoek 218">
                <a:extLst>
                  <a:ext uri="{FF2B5EF4-FFF2-40B4-BE49-F238E27FC236}">
                    <a16:creationId xmlns:a16="http://schemas.microsoft.com/office/drawing/2014/main" id="{A350DD35-2561-4602-A3EF-FE6A7E9F12B5}"/>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grpSp>
        <p:grpSp>
          <p:nvGrpSpPr>
            <p:cNvPr id="187" name="Groep 186">
              <a:extLst>
                <a:ext uri="{FF2B5EF4-FFF2-40B4-BE49-F238E27FC236}">
                  <a16:creationId xmlns:a16="http://schemas.microsoft.com/office/drawing/2014/main" id="{C0B2A3FC-E4A4-44DE-B669-20ADDC625114}"/>
                </a:ext>
              </a:extLst>
            </p:cNvPr>
            <p:cNvGrpSpPr/>
            <p:nvPr userDrawn="1"/>
          </p:nvGrpSpPr>
          <p:grpSpPr>
            <a:xfrm>
              <a:off x="12757282" y="1141626"/>
              <a:ext cx="294789" cy="318834"/>
              <a:chOff x="14466489" y="1001522"/>
              <a:chExt cx="290627" cy="314333"/>
            </a:xfrm>
          </p:grpSpPr>
          <p:sp>
            <p:nvSpPr>
              <p:cNvPr id="211" name="Rechthoek 210">
                <a:extLst>
                  <a:ext uri="{FF2B5EF4-FFF2-40B4-BE49-F238E27FC236}">
                    <a16:creationId xmlns:a16="http://schemas.microsoft.com/office/drawing/2014/main" id="{EBC83DBF-8E4B-46C1-9008-55DC25F2DEA7}"/>
                  </a:ext>
                </a:extLst>
              </p:cNvPr>
              <p:cNvSpPr/>
              <p:nvPr userDrawn="1"/>
            </p:nvSpPr>
            <p:spPr>
              <a:xfrm>
                <a:off x="14466489" y="1001522"/>
                <a:ext cx="257935" cy="254168"/>
              </a:xfrm>
              <a:prstGeom prst="rect">
                <a:avLst/>
              </a:prstGeom>
              <a:solidFill>
                <a:schemeClr val="bg1"/>
              </a:solidFill>
              <a:ln w="12700">
                <a:solidFill>
                  <a:srgbClr val="C0C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Arial" panose="020B0604020202020204" pitchFamily="34" charset="0"/>
                  <a:cs typeface="Arial" panose="020B0604020202020204" pitchFamily="34" charset="0"/>
                </a:endParaRPr>
              </a:p>
            </p:txBody>
          </p:sp>
          <p:sp>
            <p:nvSpPr>
              <p:cNvPr id="212" name="Ovaal 211">
                <a:extLst>
                  <a:ext uri="{FF2B5EF4-FFF2-40B4-BE49-F238E27FC236}">
                    <a16:creationId xmlns:a16="http://schemas.microsoft.com/office/drawing/2014/main" id="{A3A43F3B-3700-4B89-9793-7D3036DECC4A}"/>
                  </a:ext>
                </a:extLst>
              </p:cNvPr>
              <p:cNvSpPr/>
              <p:nvPr userDrawn="1"/>
            </p:nvSpPr>
            <p:spPr>
              <a:xfrm>
                <a:off x="14623626" y="1033630"/>
                <a:ext cx="71169" cy="71169"/>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sp>
            <p:nvSpPr>
              <p:cNvPr id="213" name="Vrije vorm: vorm 212">
                <a:extLst>
                  <a:ext uri="{FF2B5EF4-FFF2-40B4-BE49-F238E27FC236}">
                    <a16:creationId xmlns:a16="http://schemas.microsoft.com/office/drawing/2014/main" id="{7D990796-41AD-4004-9980-E2DF175C36AD}"/>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sp>
            <p:nvSpPr>
              <p:cNvPr id="214" name="Rechthoek: afgeronde hoeken 213">
                <a:extLst>
                  <a:ext uri="{FF2B5EF4-FFF2-40B4-BE49-F238E27FC236}">
                    <a16:creationId xmlns:a16="http://schemas.microsoft.com/office/drawing/2014/main" id="{0825E50A-14F4-4E0B-9361-E3D92A7FCCCF}"/>
                  </a:ext>
                </a:extLst>
              </p:cNvPr>
              <p:cNvSpPr/>
              <p:nvPr userDrawn="1"/>
            </p:nvSpPr>
            <p:spPr>
              <a:xfrm>
                <a:off x="14601150" y="1145314"/>
                <a:ext cx="155966" cy="116816"/>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Arial" panose="020B0604020202020204" pitchFamily="34" charset="0"/>
                  <a:cs typeface="Arial" panose="020B0604020202020204" pitchFamily="34" charset="0"/>
                </a:endParaRPr>
              </a:p>
            </p:txBody>
          </p:sp>
          <p:cxnSp>
            <p:nvCxnSpPr>
              <p:cNvPr id="215" name="Rechte verbindingslijn 214">
                <a:extLst>
                  <a:ext uri="{FF2B5EF4-FFF2-40B4-BE49-F238E27FC236}">
                    <a16:creationId xmlns:a16="http://schemas.microsoft.com/office/drawing/2014/main" id="{326055B3-01A6-4D15-9109-D66B3E25A20F}"/>
                  </a:ext>
                </a:extLst>
              </p:cNvPr>
              <p:cNvCxnSpPr>
                <a:cxnSpLocks/>
              </p:cNvCxnSpPr>
              <p:nvPr userDrawn="1"/>
            </p:nvCxnSpPr>
            <p:spPr>
              <a:xfrm>
                <a:off x="14637490" y="1308665"/>
                <a:ext cx="83286"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216" name="Rechte verbindingslijn 215">
                <a:extLst>
                  <a:ext uri="{FF2B5EF4-FFF2-40B4-BE49-F238E27FC236}">
                    <a16:creationId xmlns:a16="http://schemas.microsoft.com/office/drawing/2014/main" id="{ED193875-86D2-4159-BDCD-C7F71AF80FC1}"/>
                  </a:ext>
                </a:extLst>
              </p:cNvPr>
              <p:cNvCxnSpPr>
                <a:cxnSpLocks/>
                <a:stCxn id="214" idx="2"/>
              </p:cNvCxnSpPr>
              <p:nvPr userDrawn="1"/>
            </p:nvCxnSpPr>
            <p:spPr>
              <a:xfrm flipH="1">
                <a:off x="14678717" y="1262130"/>
                <a:ext cx="416" cy="43573"/>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188" name="Ovaal 187">
              <a:extLst>
                <a:ext uri="{FF2B5EF4-FFF2-40B4-BE49-F238E27FC236}">
                  <a16:creationId xmlns:a16="http://schemas.microsoft.com/office/drawing/2014/main" id="{3A41CEB9-2038-4A12-AE9B-9F1119133632}"/>
                </a:ext>
              </a:extLst>
            </p:cNvPr>
            <p:cNvSpPr/>
            <p:nvPr userDrawn="1"/>
          </p:nvSpPr>
          <p:spPr>
            <a:xfrm>
              <a:off x="12391601" y="2617951"/>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126"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3</a:t>
              </a:r>
            </a:p>
          </p:txBody>
        </p:sp>
        <p:sp>
          <p:nvSpPr>
            <p:cNvPr id="189" name="Rechthoek 188">
              <a:extLst>
                <a:ext uri="{FF2B5EF4-FFF2-40B4-BE49-F238E27FC236}">
                  <a16:creationId xmlns:a16="http://schemas.microsoft.com/office/drawing/2014/main" id="{0FD90EC1-BC0C-4BE7-AC91-6B70F63783D2}"/>
                </a:ext>
              </a:extLst>
            </p:cNvPr>
            <p:cNvSpPr/>
            <p:nvPr userDrawn="1"/>
          </p:nvSpPr>
          <p:spPr>
            <a:xfrm>
              <a:off x="12757283" y="2684014"/>
              <a:ext cx="2817996" cy="887319"/>
            </a:xfrm>
            <a:prstGeom prst="rect">
              <a:avLst/>
            </a:prstGeom>
            <a:noFill/>
            <a:ln w="25400" cap="flat" cmpd="sng" algn="ctr">
              <a:noFill/>
              <a:prstDash val="solid"/>
            </a:ln>
            <a:effectLst/>
          </p:spPr>
          <p:txBody>
            <a:bodyPr lIns="0" tIns="0" rIns="0" bIns="0" rtlCol="0" anchor="t"/>
            <a:lstStyle/>
            <a:p>
              <a:pPr marL="0" marR="0" lvl="0" indent="0" defTabSz="914126" eaLnBrk="1" fontAlgn="auto" latinLnBrk="0" hangingPunct="1">
                <a:lnSpc>
                  <a:spcPct val="90000"/>
                </a:lnSpc>
                <a:spcBef>
                  <a:spcPts val="600"/>
                </a:spcBef>
                <a:spcAft>
                  <a:spcPts val="600"/>
                </a:spcAft>
                <a:buClr>
                  <a:schemeClr val="accent1"/>
                </a:buClr>
                <a:buSzTx/>
                <a:buFont typeface="Arial" panose="020B0604020202020204" pitchFamily="34" charset="0"/>
                <a:buNone/>
                <a:tabLst/>
                <a:defRPr/>
              </a:pP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Om de afbeelding te schalen of bij te snijden, ga naar de tab </a:t>
              </a:r>
              <a:r>
                <a:rPr kumimoji="0" lang="nl-NL" sz="1100" b="1" i="0" u="none" strike="noStrike" kern="0" cap="none" spc="0" normalizeH="0" baseline="0" noProof="0">
                  <a:ln>
                    <a:noFill/>
                  </a:ln>
                  <a:solidFill>
                    <a:srgbClr val="000000"/>
                  </a:solidFill>
                  <a:effectLst/>
                  <a:uLnTx/>
                  <a:uFillTx/>
                  <a:latin typeface="+mn-lt"/>
                  <a:cs typeface="Segoe UI Light" panose="020B0502040204020203" pitchFamily="34" charset="0"/>
                </a:rPr>
                <a:t>‘Hulpmiddelen voor afbeeldingen - Opmaak’</a:t>
              </a: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 en klik op de knop </a:t>
              </a:r>
              <a:r>
                <a:rPr kumimoji="0" lang="nl-NL" sz="1100" b="1" i="0" u="none" strike="noStrike" kern="0" cap="none" spc="0" normalizeH="0" baseline="0" noProof="0">
                  <a:ln>
                    <a:noFill/>
                  </a:ln>
                  <a:solidFill>
                    <a:srgbClr val="000000"/>
                  </a:solidFill>
                  <a:effectLst/>
                  <a:uLnTx/>
                  <a:uFillTx/>
                  <a:latin typeface="+mn-lt"/>
                  <a:cs typeface="Segoe UI Light" panose="020B0502040204020203" pitchFamily="34" charset="0"/>
                </a:rPr>
                <a:t>‘Bijsnijden’</a:t>
              </a: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 Schaal met de bolletjes de afbeelding en met de hoekjes het afbeeldingskader.</a:t>
              </a:r>
              <a:endParaRPr kumimoji="0" lang="nl-NL" sz="1100" b="1" i="0" u="none" strike="noStrike" kern="0" cap="none" spc="0" normalizeH="0" baseline="0" noProof="0">
                <a:ln>
                  <a:noFill/>
                </a:ln>
                <a:solidFill>
                  <a:srgbClr val="000000"/>
                </a:solidFill>
                <a:effectLst/>
                <a:uLnTx/>
                <a:uFillTx/>
                <a:latin typeface="+mn-lt"/>
                <a:cs typeface="Segoe UI Light" panose="020B0502040204020203" pitchFamily="34" charset="0"/>
              </a:endParaRPr>
            </a:p>
          </p:txBody>
        </p:sp>
        <p:cxnSp>
          <p:nvCxnSpPr>
            <p:cNvPr id="190" name="Rechte verbindingslijn 189">
              <a:extLst>
                <a:ext uri="{FF2B5EF4-FFF2-40B4-BE49-F238E27FC236}">
                  <a16:creationId xmlns:a16="http://schemas.microsoft.com/office/drawing/2014/main" id="{175003E0-947F-493D-87F2-8723C6A8C12C}"/>
                </a:ext>
              </a:extLst>
            </p:cNvPr>
            <p:cNvCxnSpPr>
              <a:cxnSpLocks/>
            </p:cNvCxnSpPr>
            <p:nvPr userDrawn="1"/>
          </p:nvCxnSpPr>
          <p:spPr>
            <a:xfrm>
              <a:off x="12397261" y="2499789"/>
              <a:ext cx="3178017" cy="0"/>
            </a:xfrm>
            <a:prstGeom prst="line">
              <a:avLst/>
            </a:prstGeom>
            <a:noFill/>
            <a:ln w="3175" cap="flat" cmpd="sng" algn="ctr">
              <a:solidFill>
                <a:schemeClr val="bg1">
                  <a:lumMod val="50000"/>
                </a:schemeClr>
              </a:solidFill>
              <a:prstDash val="solid"/>
            </a:ln>
            <a:effectLst/>
          </p:spPr>
        </p:cxnSp>
        <p:grpSp>
          <p:nvGrpSpPr>
            <p:cNvPr id="191" name="Groep 190">
              <a:extLst>
                <a:ext uri="{FF2B5EF4-FFF2-40B4-BE49-F238E27FC236}">
                  <a16:creationId xmlns:a16="http://schemas.microsoft.com/office/drawing/2014/main" id="{1598CEBC-2D1A-4008-A56D-EDBF216EE1C0}"/>
                </a:ext>
              </a:extLst>
            </p:cNvPr>
            <p:cNvGrpSpPr/>
            <p:nvPr userDrawn="1"/>
          </p:nvGrpSpPr>
          <p:grpSpPr>
            <a:xfrm>
              <a:off x="12696514" y="3540678"/>
              <a:ext cx="514284" cy="612918"/>
              <a:chOff x="12682980" y="3403241"/>
              <a:chExt cx="622284" cy="741632"/>
            </a:xfrm>
          </p:grpSpPr>
          <p:grpSp>
            <p:nvGrpSpPr>
              <p:cNvPr id="195" name="Groep 194">
                <a:extLst>
                  <a:ext uri="{FF2B5EF4-FFF2-40B4-BE49-F238E27FC236}">
                    <a16:creationId xmlns:a16="http://schemas.microsoft.com/office/drawing/2014/main" id="{F182831D-3676-401A-974B-FAB465349B92}"/>
                  </a:ext>
                </a:extLst>
              </p:cNvPr>
              <p:cNvGrpSpPr/>
              <p:nvPr userDrawn="1"/>
            </p:nvGrpSpPr>
            <p:grpSpPr>
              <a:xfrm>
                <a:off x="12771568" y="3403241"/>
                <a:ext cx="467138" cy="448489"/>
                <a:chOff x="12782195" y="3403241"/>
                <a:chExt cx="467138" cy="448489"/>
              </a:xfrm>
            </p:grpSpPr>
            <p:grpSp>
              <p:nvGrpSpPr>
                <p:cNvPr id="198" name="Groep 197">
                  <a:extLst>
                    <a:ext uri="{FF2B5EF4-FFF2-40B4-BE49-F238E27FC236}">
                      <a16:creationId xmlns:a16="http://schemas.microsoft.com/office/drawing/2014/main" id="{0665E7BB-8ABA-4736-993F-5FECA7203C4E}"/>
                    </a:ext>
                  </a:extLst>
                </p:cNvPr>
                <p:cNvGrpSpPr/>
                <p:nvPr userDrawn="1"/>
              </p:nvGrpSpPr>
              <p:grpSpPr>
                <a:xfrm>
                  <a:off x="12782195" y="3403241"/>
                  <a:ext cx="412967" cy="393907"/>
                  <a:chOff x="13554906" y="3320109"/>
                  <a:chExt cx="443906" cy="423419"/>
                </a:xfrm>
              </p:grpSpPr>
              <p:grpSp>
                <p:nvGrpSpPr>
                  <p:cNvPr id="205" name="Groep 204">
                    <a:extLst>
                      <a:ext uri="{FF2B5EF4-FFF2-40B4-BE49-F238E27FC236}">
                        <a16:creationId xmlns:a16="http://schemas.microsoft.com/office/drawing/2014/main" id="{F70C4021-3530-4634-96F9-21ED1F2E8908}"/>
                      </a:ext>
                    </a:extLst>
                  </p:cNvPr>
                  <p:cNvGrpSpPr/>
                  <p:nvPr userDrawn="1"/>
                </p:nvGrpSpPr>
                <p:grpSpPr>
                  <a:xfrm>
                    <a:off x="13554906" y="3320109"/>
                    <a:ext cx="443906" cy="423419"/>
                    <a:chOff x="12909684" y="1276143"/>
                    <a:chExt cx="443906" cy="423419"/>
                  </a:xfrm>
                </p:grpSpPr>
                <p:sp>
                  <p:nvSpPr>
                    <p:cNvPr id="208" name="Rechthoek 207">
                      <a:extLst>
                        <a:ext uri="{FF2B5EF4-FFF2-40B4-BE49-F238E27FC236}">
                          <a16:creationId xmlns:a16="http://schemas.microsoft.com/office/drawing/2014/main" id="{D5C1438D-A735-4167-A249-AA61399B404C}"/>
                        </a:ext>
                      </a:extLst>
                    </p:cNvPr>
                    <p:cNvSpPr/>
                    <p:nvPr userDrawn="1"/>
                  </p:nvSpPr>
                  <p:spPr>
                    <a:xfrm>
                      <a:off x="12918700" y="1285262"/>
                      <a:ext cx="434890" cy="414300"/>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Arial" panose="020B0604020202020204" pitchFamily="34" charset="0"/>
                        <a:cs typeface="Arial" panose="020B0604020202020204" pitchFamily="34" charset="0"/>
                      </a:endParaRPr>
                    </a:p>
                  </p:txBody>
                </p:sp>
                <p:sp>
                  <p:nvSpPr>
                    <p:cNvPr id="209" name="Rechthoek 208">
                      <a:extLst>
                        <a:ext uri="{FF2B5EF4-FFF2-40B4-BE49-F238E27FC236}">
                          <a16:creationId xmlns:a16="http://schemas.microsoft.com/office/drawing/2014/main" id="{F21FF678-A67F-4BAB-84A6-A8FEB9A213AD}"/>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Arial" panose="020B0604020202020204" pitchFamily="34" charset="0"/>
                        <a:cs typeface="Arial" panose="020B0604020202020204" pitchFamily="34" charset="0"/>
                      </a:endParaRPr>
                    </a:p>
                  </p:txBody>
                </p:sp>
                <p:sp>
                  <p:nvSpPr>
                    <p:cNvPr id="210" name="Ovaal 209">
                      <a:extLst>
                        <a:ext uri="{FF2B5EF4-FFF2-40B4-BE49-F238E27FC236}">
                          <a16:creationId xmlns:a16="http://schemas.microsoft.com/office/drawing/2014/main" id="{29BC043A-5D61-4FFF-AA22-9693944D309A}"/>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grpSp>
              <p:pic>
                <p:nvPicPr>
                  <p:cNvPr id="206" name="Afbeelding 205">
                    <a:extLst>
                      <a:ext uri="{FF2B5EF4-FFF2-40B4-BE49-F238E27FC236}">
                        <a16:creationId xmlns:a16="http://schemas.microsoft.com/office/drawing/2014/main" id="{079F8545-AB46-4034-A22C-6B991D102EDA}"/>
                      </a:ext>
                    </a:extLst>
                  </p:cNvPr>
                  <p:cNvPicPr>
                    <a:picLocks noChangeAspect="1"/>
                  </p:cNvPicPr>
                  <p:nvPr userDrawn="1"/>
                </p:nvPicPr>
                <p:blipFill>
                  <a:blip r:embed="rId2" cstate="screen">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a:ext>
                    </a:extLst>
                  </a:blip>
                  <a:stretch>
                    <a:fillRect/>
                  </a:stretch>
                </p:blipFill>
                <p:spPr>
                  <a:xfrm>
                    <a:off x="13567296" y="3424991"/>
                    <a:ext cx="173367" cy="140220"/>
                  </a:xfrm>
                  <a:prstGeom prst="rect">
                    <a:avLst/>
                  </a:prstGeom>
                </p:spPr>
              </p:pic>
              <p:pic>
                <p:nvPicPr>
                  <p:cNvPr id="207" name="Afbeelding 206">
                    <a:extLst>
                      <a:ext uri="{FF2B5EF4-FFF2-40B4-BE49-F238E27FC236}">
                        <a16:creationId xmlns:a16="http://schemas.microsoft.com/office/drawing/2014/main" id="{9DEE9B1E-4595-4571-AB13-AD348943704B}"/>
                      </a:ext>
                    </a:extLst>
                  </p:cNvPr>
                  <p:cNvPicPr>
                    <a:picLocks noChangeAspect="1"/>
                  </p:cNvPicPr>
                  <p:nvPr userDrawn="1"/>
                </p:nvPicPr>
                <p:blipFill>
                  <a:blip r:embed="rId4" cstate="screen">
                    <a:duotone>
                      <a:prstClr val="black"/>
                      <a:srgbClr val="4D82B8">
                        <a:tint val="45000"/>
                        <a:satMod val="400000"/>
                      </a:srgbClr>
                    </a:duotone>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a:ext>
                    </a:extLst>
                  </a:blip>
                  <a:stretch>
                    <a:fillRect/>
                  </a:stretch>
                </p:blipFill>
                <p:spPr>
                  <a:xfrm flipH="1">
                    <a:off x="13635598" y="3454369"/>
                    <a:ext cx="173367" cy="111423"/>
                  </a:xfrm>
                  <a:prstGeom prst="rect">
                    <a:avLst/>
                  </a:prstGeom>
                </p:spPr>
              </p:pic>
            </p:grpSp>
            <p:grpSp>
              <p:nvGrpSpPr>
                <p:cNvPr id="199" name="Groep 198">
                  <a:extLst>
                    <a:ext uri="{FF2B5EF4-FFF2-40B4-BE49-F238E27FC236}">
                      <a16:creationId xmlns:a16="http://schemas.microsoft.com/office/drawing/2014/main" id="{798D5E4C-42BE-41E8-9B27-B327CD424938}"/>
                    </a:ext>
                  </a:extLst>
                </p:cNvPr>
                <p:cNvGrpSpPr/>
                <p:nvPr userDrawn="1"/>
              </p:nvGrpSpPr>
              <p:grpSpPr>
                <a:xfrm>
                  <a:off x="13103513" y="3705268"/>
                  <a:ext cx="145820" cy="146462"/>
                  <a:chOff x="13096169" y="3602278"/>
                  <a:chExt cx="145820" cy="146462"/>
                </a:xfrm>
              </p:grpSpPr>
              <p:sp>
                <p:nvSpPr>
                  <p:cNvPr id="203" name="Rechthoek 202">
                    <a:extLst>
                      <a:ext uri="{FF2B5EF4-FFF2-40B4-BE49-F238E27FC236}">
                        <a16:creationId xmlns:a16="http://schemas.microsoft.com/office/drawing/2014/main" id="{9426A64A-A40A-4E0A-BE4B-4F4A5B08C324}"/>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sp>
                <p:nvSpPr>
                  <p:cNvPr id="204" name="Rechthoek 203">
                    <a:extLst>
                      <a:ext uri="{FF2B5EF4-FFF2-40B4-BE49-F238E27FC236}">
                        <a16:creationId xmlns:a16="http://schemas.microsoft.com/office/drawing/2014/main" id="{232A4A1C-3722-4DEA-8F45-097FDB8D88B2}"/>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grpSp>
            <p:grpSp>
              <p:nvGrpSpPr>
                <p:cNvPr id="200" name="Groep 199">
                  <a:extLst>
                    <a:ext uri="{FF2B5EF4-FFF2-40B4-BE49-F238E27FC236}">
                      <a16:creationId xmlns:a16="http://schemas.microsoft.com/office/drawing/2014/main" id="{A963ED44-16C6-43CE-BB5E-4F3D30829AD7}"/>
                    </a:ext>
                  </a:extLst>
                </p:cNvPr>
                <p:cNvGrpSpPr/>
                <p:nvPr userDrawn="1"/>
              </p:nvGrpSpPr>
              <p:grpSpPr>
                <a:xfrm rot="10800000">
                  <a:off x="13061402" y="3665637"/>
                  <a:ext cx="145820" cy="146462"/>
                  <a:chOff x="13096169" y="3602278"/>
                  <a:chExt cx="145820" cy="146462"/>
                </a:xfrm>
              </p:grpSpPr>
              <p:sp>
                <p:nvSpPr>
                  <p:cNvPr id="201" name="Rechthoek 200">
                    <a:extLst>
                      <a:ext uri="{FF2B5EF4-FFF2-40B4-BE49-F238E27FC236}">
                        <a16:creationId xmlns:a16="http://schemas.microsoft.com/office/drawing/2014/main" id="{70CEB185-DB8C-4786-B066-24AE0D25D994}"/>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sp>
                <p:nvSpPr>
                  <p:cNvPr id="202" name="Rechthoek 201">
                    <a:extLst>
                      <a:ext uri="{FF2B5EF4-FFF2-40B4-BE49-F238E27FC236}">
                        <a16:creationId xmlns:a16="http://schemas.microsoft.com/office/drawing/2014/main" id="{C7A02C0C-4BD5-430B-AA90-54B9D5A21046}"/>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grpSp>
          </p:grpSp>
          <p:sp>
            <p:nvSpPr>
              <p:cNvPr id="196" name="Rechthoek 195">
                <a:extLst>
                  <a:ext uri="{FF2B5EF4-FFF2-40B4-BE49-F238E27FC236}">
                    <a16:creationId xmlns:a16="http://schemas.microsoft.com/office/drawing/2014/main" id="{088F75E5-3279-4406-ADED-7193A27BBF7C}"/>
                  </a:ext>
                </a:extLst>
              </p:cNvPr>
              <p:cNvSpPr/>
              <p:nvPr userDrawn="1"/>
            </p:nvSpPr>
            <p:spPr>
              <a:xfrm>
                <a:off x="12682980" y="3889890"/>
                <a:ext cx="622284"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nl-NL" sz="900" b="0" noProof="0">
                    <a:solidFill>
                      <a:schemeClr val="tx1"/>
                    </a:solidFill>
                    <a:latin typeface="Arial" panose="020B0604020202020204" pitchFamily="34" charset="0"/>
                    <a:cs typeface="Arial" panose="020B0604020202020204" pitchFamily="34" charset="0"/>
                  </a:rPr>
                  <a:t>Bijsnijden</a:t>
                </a:r>
              </a:p>
            </p:txBody>
          </p:sp>
          <p:sp>
            <p:nvSpPr>
              <p:cNvPr id="197" name="Gelijkbenige driehoek 196">
                <a:extLst>
                  <a:ext uri="{FF2B5EF4-FFF2-40B4-BE49-F238E27FC236}">
                    <a16:creationId xmlns:a16="http://schemas.microsoft.com/office/drawing/2014/main" id="{4910FB32-4732-40BB-A8B7-3A645ED0E431}"/>
                  </a:ext>
                </a:extLst>
              </p:cNvPr>
              <p:cNvSpPr/>
              <p:nvPr userDrawn="1"/>
            </p:nvSpPr>
            <p:spPr>
              <a:xfrm rot="10800000">
                <a:off x="12950688" y="4093726"/>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grpSp>
      </p:grpSp>
    </p:spTree>
    <p:extLst>
      <p:ext uri="{BB962C8B-B14F-4D97-AF65-F5344CB8AC3E}">
        <p14:creationId xmlns:p14="http://schemas.microsoft.com/office/powerpoint/2010/main" val="397486038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Inhoud van twee - oranje">
    <p:spTree>
      <p:nvGrpSpPr>
        <p:cNvPr id="1" name=""/>
        <p:cNvGrpSpPr/>
        <p:nvPr/>
      </p:nvGrpSpPr>
      <p:grpSpPr>
        <a:xfrm>
          <a:off x="0" y="0"/>
          <a:ext cx="0" cy="0"/>
          <a:chOff x="0" y="0"/>
          <a:chExt cx="0" cy="0"/>
        </a:xfrm>
      </p:grpSpPr>
      <p:grpSp>
        <p:nvGrpSpPr>
          <p:cNvPr id="10" name="Groep 9"/>
          <p:cNvGrpSpPr/>
          <p:nvPr userDrawn="1"/>
        </p:nvGrpSpPr>
        <p:grpSpPr>
          <a:xfrm>
            <a:off x="8026593" y="1534407"/>
            <a:ext cx="3609281" cy="4474402"/>
            <a:chOff x="6014916" y="1914964"/>
            <a:chExt cx="2706961" cy="4474402"/>
          </a:xfrm>
          <a:solidFill>
            <a:schemeClr val="accent2"/>
          </a:solidFill>
        </p:grpSpPr>
        <p:sp>
          <p:nvSpPr>
            <p:cNvPr id="11" name="Vrije vorm 10"/>
            <p:cNvSpPr/>
            <p:nvPr/>
          </p:nvSpPr>
          <p:spPr>
            <a:xfrm>
              <a:off x="8377238" y="1914964"/>
              <a:ext cx="344639" cy="337506"/>
            </a:xfrm>
            <a:custGeom>
              <a:avLst/>
              <a:gdLst>
                <a:gd name="connsiteX0" fmla="*/ 2570319 w 2607128"/>
                <a:gd name="connsiteY0" fmla="*/ 95 h 279788"/>
                <a:gd name="connsiteX1" fmla="*/ 2607128 w 2607128"/>
                <a:gd name="connsiteY1" fmla="*/ 76704 h 279788"/>
                <a:gd name="connsiteX2" fmla="*/ 2607128 w 2607128"/>
                <a:gd name="connsiteY2" fmla="*/ 279788 h 279788"/>
                <a:gd name="connsiteX3" fmla="*/ 2604208 w 2607128"/>
                <a:gd name="connsiteY3" fmla="*/ 265325 h 279788"/>
                <a:gd name="connsiteX4" fmla="*/ 2478272 w 2607128"/>
                <a:gd name="connsiteY4" fmla="*/ 181849 h 279788"/>
                <a:gd name="connsiteX5" fmla="*/ 0 w 2607128"/>
                <a:gd name="connsiteY5" fmla="*/ 181849 h 279788"/>
                <a:gd name="connsiteX6" fmla="*/ 24501 w 2607128"/>
                <a:gd name="connsiteY6" fmla="*/ 176943 h 279788"/>
                <a:gd name="connsiteX7" fmla="*/ 2279937 w 2607128"/>
                <a:gd name="connsiteY7" fmla="*/ 176943 h 279788"/>
                <a:gd name="connsiteX8" fmla="*/ 2404269 w 2607128"/>
                <a:gd name="connsiteY8" fmla="*/ 111570 h 279788"/>
                <a:gd name="connsiteX9" fmla="*/ 2563503 w 2607128"/>
                <a:gd name="connsiteY9" fmla="*/ 436 h 279788"/>
                <a:gd name="connsiteX10" fmla="*/ 2570319 w 2607128"/>
                <a:gd name="connsiteY10" fmla="*/ 95 h 279788"/>
                <a:gd name="connsiteX0" fmla="*/ 2570319 w 2607128"/>
                <a:gd name="connsiteY0" fmla="*/ 95 h 279788"/>
                <a:gd name="connsiteX1" fmla="*/ 2607128 w 2607128"/>
                <a:gd name="connsiteY1" fmla="*/ 76704 h 279788"/>
                <a:gd name="connsiteX2" fmla="*/ 2607128 w 2607128"/>
                <a:gd name="connsiteY2" fmla="*/ 279788 h 279788"/>
                <a:gd name="connsiteX3" fmla="*/ 2604208 w 2607128"/>
                <a:gd name="connsiteY3" fmla="*/ 265325 h 279788"/>
                <a:gd name="connsiteX4" fmla="*/ 2478272 w 2607128"/>
                <a:gd name="connsiteY4" fmla="*/ 181849 h 279788"/>
                <a:gd name="connsiteX5" fmla="*/ 0 w 2607128"/>
                <a:gd name="connsiteY5" fmla="*/ 181849 h 279788"/>
                <a:gd name="connsiteX6" fmla="*/ 24501 w 2607128"/>
                <a:gd name="connsiteY6" fmla="*/ 176943 h 279788"/>
                <a:gd name="connsiteX7" fmla="*/ 2264946 w 2607128"/>
                <a:gd name="connsiteY7" fmla="*/ 181940 h 279788"/>
                <a:gd name="connsiteX8" fmla="*/ 2404269 w 2607128"/>
                <a:gd name="connsiteY8" fmla="*/ 111570 h 279788"/>
                <a:gd name="connsiteX9" fmla="*/ 2563503 w 2607128"/>
                <a:gd name="connsiteY9" fmla="*/ 436 h 279788"/>
                <a:gd name="connsiteX10" fmla="*/ 2570319 w 2607128"/>
                <a:gd name="connsiteY10" fmla="*/ 95 h 279788"/>
                <a:gd name="connsiteX0" fmla="*/ 2570319 w 2607128"/>
                <a:gd name="connsiteY0" fmla="*/ 95 h 279788"/>
                <a:gd name="connsiteX1" fmla="*/ 2607128 w 2607128"/>
                <a:gd name="connsiteY1" fmla="*/ 76704 h 279788"/>
                <a:gd name="connsiteX2" fmla="*/ 2607128 w 2607128"/>
                <a:gd name="connsiteY2" fmla="*/ 279788 h 279788"/>
                <a:gd name="connsiteX3" fmla="*/ 2604208 w 2607128"/>
                <a:gd name="connsiteY3" fmla="*/ 265325 h 279788"/>
                <a:gd name="connsiteX4" fmla="*/ 2478272 w 2607128"/>
                <a:gd name="connsiteY4" fmla="*/ 181849 h 279788"/>
                <a:gd name="connsiteX5" fmla="*/ 0 w 2607128"/>
                <a:gd name="connsiteY5" fmla="*/ 181849 h 279788"/>
                <a:gd name="connsiteX6" fmla="*/ 2264946 w 2607128"/>
                <a:gd name="connsiteY6" fmla="*/ 181940 h 279788"/>
                <a:gd name="connsiteX7" fmla="*/ 2404269 w 2607128"/>
                <a:gd name="connsiteY7" fmla="*/ 111570 h 279788"/>
                <a:gd name="connsiteX8" fmla="*/ 2563503 w 2607128"/>
                <a:gd name="connsiteY8" fmla="*/ 436 h 279788"/>
                <a:gd name="connsiteX9" fmla="*/ 2570319 w 2607128"/>
                <a:gd name="connsiteY9" fmla="*/ 95 h 279788"/>
                <a:gd name="connsiteX0" fmla="*/ 305373 w 342182"/>
                <a:gd name="connsiteY0" fmla="*/ 95 h 279788"/>
                <a:gd name="connsiteX1" fmla="*/ 342182 w 342182"/>
                <a:gd name="connsiteY1" fmla="*/ 76704 h 279788"/>
                <a:gd name="connsiteX2" fmla="*/ 342182 w 342182"/>
                <a:gd name="connsiteY2" fmla="*/ 279788 h 279788"/>
                <a:gd name="connsiteX3" fmla="*/ 339262 w 342182"/>
                <a:gd name="connsiteY3" fmla="*/ 265325 h 279788"/>
                <a:gd name="connsiteX4" fmla="*/ 213326 w 342182"/>
                <a:gd name="connsiteY4" fmla="*/ 181849 h 279788"/>
                <a:gd name="connsiteX5" fmla="*/ 0 w 342182"/>
                <a:gd name="connsiteY5" fmla="*/ 181940 h 279788"/>
                <a:gd name="connsiteX6" fmla="*/ 139323 w 342182"/>
                <a:gd name="connsiteY6" fmla="*/ 111570 h 279788"/>
                <a:gd name="connsiteX7" fmla="*/ 298557 w 342182"/>
                <a:gd name="connsiteY7" fmla="*/ 436 h 279788"/>
                <a:gd name="connsiteX8" fmla="*/ 305373 w 342182"/>
                <a:gd name="connsiteY8" fmla="*/ 95 h 279788"/>
                <a:gd name="connsiteX0" fmla="*/ 305373 w 347020"/>
                <a:gd name="connsiteY0" fmla="*/ 95 h 316074"/>
                <a:gd name="connsiteX1" fmla="*/ 342182 w 347020"/>
                <a:gd name="connsiteY1" fmla="*/ 76704 h 316074"/>
                <a:gd name="connsiteX2" fmla="*/ 347020 w 347020"/>
                <a:gd name="connsiteY2" fmla="*/ 316074 h 316074"/>
                <a:gd name="connsiteX3" fmla="*/ 339262 w 347020"/>
                <a:gd name="connsiteY3" fmla="*/ 265325 h 316074"/>
                <a:gd name="connsiteX4" fmla="*/ 213326 w 347020"/>
                <a:gd name="connsiteY4" fmla="*/ 181849 h 316074"/>
                <a:gd name="connsiteX5" fmla="*/ 0 w 347020"/>
                <a:gd name="connsiteY5" fmla="*/ 181940 h 316074"/>
                <a:gd name="connsiteX6" fmla="*/ 139323 w 347020"/>
                <a:gd name="connsiteY6" fmla="*/ 111570 h 316074"/>
                <a:gd name="connsiteX7" fmla="*/ 298557 w 347020"/>
                <a:gd name="connsiteY7" fmla="*/ 436 h 316074"/>
                <a:gd name="connsiteX8" fmla="*/ 305373 w 347020"/>
                <a:gd name="connsiteY8" fmla="*/ 95 h 316074"/>
                <a:gd name="connsiteX0" fmla="*/ 305373 w 347020"/>
                <a:gd name="connsiteY0" fmla="*/ 95 h 316074"/>
                <a:gd name="connsiteX1" fmla="*/ 342182 w 347020"/>
                <a:gd name="connsiteY1" fmla="*/ 76704 h 316074"/>
                <a:gd name="connsiteX2" fmla="*/ 347020 w 347020"/>
                <a:gd name="connsiteY2" fmla="*/ 316074 h 316074"/>
                <a:gd name="connsiteX3" fmla="*/ 341681 w 347020"/>
                <a:gd name="connsiteY3" fmla="*/ 277420 h 316074"/>
                <a:gd name="connsiteX4" fmla="*/ 213326 w 347020"/>
                <a:gd name="connsiteY4" fmla="*/ 181849 h 316074"/>
                <a:gd name="connsiteX5" fmla="*/ 0 w 347020"/>
                <a:gd name="connsiteY5" fmla="*/ 181940 h 316074"/>
                <a:gd name="connsiteX6" fmla="*/ 139323 w 347020"/>
                <a:gd name="connsiteY6" fmla="*/ 111570 h 316074"/>
                <a:gd name="connsiteX7" fmla="*/ 298557 w 347020"/>
                <a:gd name="connsiteY7" fmla="*/ 436 h 316074"/>
                <a:gd name="connsiteX8" fmla="*/ 305373 w 347020"/>
                <a:gd name="connsiteY8" fmla="*/ 95 h 316074"/>
                <a:gd name="connsiteX0" fmla="*/ 305373 w 347020"/>
                <a:gd name="connsiteY0" fmla="*/ 95 h 316074"/>
                <a:gd name="connsiteX1" fmla="*/ 342182 w 347020"/>
                <a:gd name="connsiteY1" fmla="*/ 76704 h 316074"/>
                <a:gd name="connsiteX2" fmla="*/ 347020 w 347020"/>
                <a:gd name="connsiteY2" fmla="*/ 316074 h 316074"/>
                <a:gd name="connsiteX3" fmla="*/ 339262 w 347020"/>
                <a:gd name="connsiteY3" fmla="*/ 277420 h 316074"/>
                <a:gd name="connsiteX4" fmla="*/ 213326 w 347020"/>
                <a:gd name="connsiteY4" fmla="*/ 181849 h 316074"/>
                <a:gd name="connsiteX5" fmla="*/ 0 w 347020"/>
                <a:gd name="connsiteY5" fmla="*/ 181940 h 316074"/>
                <a:gd name="connsiteX6" fmla="*/ 139323 w 347020"/>
                <a:gd name="connsiteY6" fmla="*/ 111570 h 316074"/>
                <a:gd name="connsiteX7" fmla="*/ 298557 w 347020"/>
                <a:gd name="connsiteY7" fmla="*/ 436 h 316074"/>
                <a:gd name="connsiteX8" fmla="*/ 305373 w 347020"/>
                <a:gd name="connsiteY8" fmla="*/ 95 h 316074"/>
                <a:gd name="connsiteX0" fmla="*/ 305373 w 347020"/>
                <a:gd name="connsiteY0" fmla="*/ 95 h 316074"/>
                <a:gd name="connsiteX1" fmla="*/ 342182 w 347020"/>
                <a:gd name="connsiteY1" fmla="*/ 76704 h 316074"/>
                <a:gd name="connsiteX2" fmla="*/ 347020 w 347020"/>
                <a:gd name="connsiteY2" fmla="*/ 316074 h 316074"/>
                <a:gd name="connsiteX3" fmla="*/ 334424 w 347020"/>
                <a:gd name="connsiteY3" fmla="*/ 267744 h 316074"/>
                <a:gd name="connsiteX4" fmla="*/ 213326 w 347020"/>
                <a:gd name="connsiteY4" fmla="*/ 181849 h 316074"/>
                <a:gd name="connsiteX5" fmla="*/ 0 w 347020"/>
                <a:gd name="connsiteY5" fmla="*/ 181940 h 316074"/>
                <a:gd name="connsiteX6" fmla="*/ 139323 w 347020"/>
                <a:gd name="connsiteY6" fmla="*/ 111570 h 316074"/>
                <a:gd name="connsiteX7" fmla="*/ 298557 w 347020"/>
                <a:gd name="connsiteY7" fmla="*/ 436 h 316074"/>
                <a:gd name="connsiteX8" fmla="*/ 305373 w 347020"/>
                <a:gd name="connsiteY8" fmla="*/ 95 h 316074"/>
                <a:gd name="connsiteX0" fmla="*/ 305373 w 344639"/>
                <a:gd name="connsiteY0" fmla="*/ 95 h 337506"/>
                <a:gd name="connsiteX1" fmla="*/ 342182 w 344639"/>
                <a:gd name="connsiteY1" fmla="*/ 76704 h 337506"/>
                <a:gd name="connsiteX2" fmla="*/ 344639 w 344639"/>
                <a:gd name="connsiteY2" fmla="*/ 337506 h 337506"/>
                <a:gd name="connsiteX3" fmla="*/ 334424 w 344639"/>
                <a:gd name="connsiteY3" fmla="*/ 267744 h 337506"/>
                <a:gd name="connsiteX4" fmla="*/ 213326 w 344639"/>
                <a:gd name="connsiteY4" fmla="*/ 181849 h 337506"/>
                <a:gd name="connsiteX5" fmla="*/ 0 w 344639"/>
                <a:gd name="connsiteY5" fmla="*/ 181940 h 337506"/>
                <a:gd name="connsiteX6" fmla="*/ 139323 w 344639"/>
                <a:gd name="connsiteY6" fmla="*/ 111570 h 337506"/>
                <a:gd name="connsiteX7" fmla="*/ 298557 w 344639"/>
                <a:gd name="connsiteY7" fmla="*/ 436 h 337506"/>
                <a:gd name="connsiteX8" fmla="*/ 305373 w 344639"/>
                <a:gd name="connsiteY8" fmla="*/ 95 h 337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4639" h="337506">
                  <a:moveTo>
                    <a:pt x="305373" y="95"/>
                  </a:moveTo>
                  <a:cubicBezTo>
                    <a:pt x="317643" y="1117"/>
                    <a:pt x="342182" y="11331"/>
                    <a:pt x="342182" y="76704"/>
                  </a:cubicBezTo>
                  <a:cubicBezTo>
                    <a:pt x="343795" y="156494"/>
                    <a:pt x="343026" y="257716"/>
                    <a:pt x="344639" y="337506"/>
                  </a:cubicBezTo>
                  <a:cubicBezTo>
                    <a:pt x="340440" y="321396"/>
                    <a:pt x="338623" y="283854"/>
                    <a:pt x="334424" y="267744"/>
                  </a:cubicBezTo>
                  <a:cubicBezTo>
                    <a:pt x="313676" y="218689"/>
                    <a:pt x="269940" y="181849"/>
                    <a:pt x="213326" y="181849"/>
                  </a:cubicBezTo>
                  <a:lnTo>
                    <a:pt x="0" y="181940"/>
                  </a:lnTo>
                  <a:cubicBezTo>
                    <a:pt x="0" y="181940"/>
                    <a:pt x="100061" y="170406"/>
                    <a:pt x="139323" y="111570"/>
                  </a:cubicBezTo>
                  <a:cubicBezTo>
                    <a:pt x="139323" y="111570"/>
                    <a:pt x="235299" y="436"/>
                    <a:pt x="298557" y="436"/>
                  </a:cubicBezTo>
                  <a:cubicBezTo>
                    <a:pt x="298557" y="436"/>
                    <a:pt x="301284" y="-245"/>
                    <a:pt x="305373" y="9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800" noProof="0"/>
            </a:p>
          </p:txBody>
        </p:sp>
        <p:sp>
          <p:nvSpPr>
            <p:cNvPr id="12" name="Afgeronde rechthoek 11"/>
            <p:cNvSpPr/>
            <p:nvPr/>
          </p:nvSpPr>
          <p:spPr>
            <a:xfrm>
              <a:off x="6014916" y="2088295"/>
              <a:ext cx="2706885" cy="4301071"/>
            </a:xfrm>
            <a:prstGeom prst="roundRect">
              <a:avLst>
                <a:gd name="adj" fmla="val 481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800" noProof="0"/>
            </a:p>
          </p:txBody>
        </p:sp>
      </p:grpSp>
      <p:sp>
        <p:nvSpPr>
          <p:cNvPr id="8" name="Afgeronde rechthoek 7"/>
          <p:cNvSpPr/>
          <p:nvPr userDrawn="1"/>
        </p:nvSpPr>
        <p:spPr>
          <a:xfrm>
            <a:off x="658302" y="1708486"/>
            <a:ext cx="7136801" cy="4268241"/>
          </a:xfrm>
          <a:prstGeom prst="roundRect">
            <a:avLst>
              <a:gd name="adj" fmla="val 381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800" noProof="0"/>
          </a:p>
        </p:txBody>
      </p:sp>
      <p:sp>
        <p:nvSpPr>
          <p:cNvPr id="2" name="Title 1"/>
          <p:cNvSpPr>
            <a:spLocks noGrp="1"/>
          </p:cNvSpPr>
          <p:nvPr>
            <p:ph type="title"/>
          </p:nvPr>
        </p:nvSpPr>
        <p:spPr>
          <a:xfrm>
            <a:off x="502652" y="533569"/>
            <a:ext cx="11133221" cy="584775"/>
          </a:xfrm>
        </p:spPr>
        <p:txBody>
          <a:bodyPr>
            <a:spAutoFit/>
          </a:bodyPr>
          <a:lstStyle>
            <a:lvl1pPr>
              <a:defRPr>
                <a:solidFill>
                  <a:schemeClr val="accent2"/>
                </a:solidFill>
              </a:defRPr>
            </a:lvl1pPr>
          </a:lstStyle>
          <a:p>
            <a:r>
              <a:rPr lang="nl-NL" noProof="0"/>
              <a:t>Klik om de stijl te bewerken</a:t>
            </a:r>
          </a:p>
        </p:txBody>
      </p:sp>
      <p:sp>
        <p:nvSpPr>
          <p:cNvPr id="13" name="Tekstvak 12"/>
          <p:cNvSpPr txBox="1"/>
          <p:nvPr userDrawn="1"/>
        </p:nvSpPr>
        <p:spPr>
          <a:xfrm>
            <a:off x="-113408" y="-421452"/>
            <a:ext cx="4144896" cy="338554"/>
          </a:xfrm>
          <a:prstGeom prst="rect">
            <a:avLst/>
          </a:prstGeom>
          <a:noFill/>
        </p:spPr>
        <p:txBody>
          <a:bodyPr wrap="square" rtlCol="0">
            <a:spAutoFit/>
          </a:bodyPr>
          <a:lstStyle/>
          <a:p>
            <a:r>
              <a:rPr lang="nl-NL" sz="1600" b="1" noProof="0">
                <a:solidFill>
                  <a:schemeClr val="tx1"/>
                </a:solidFill>
              </a:rPr>
              <a:t>Inhoud van twee</a:t>
            </a:r>
            <a:r>
              <a:rPr lang="nl-NL" sz="1600" b="1" baseline="0" noProof="0">
                <a:solidFill>
                  <a:schemeClr val="tx1"/>
                </a:solidFill>
              </a:rPr>
              <a:t> - oranje</a:t>
            </a:r>
            <a:endParaRPr lang="nl-NL" sz="1600" b="1" noProof="0">
              <a:solidFill>
                <a:schemeClr val="tx1"/>
              </a:solidFill>
            </a:endParaRPr>
          </a:p>
        </p:txBody>
      </p:sp>
      <p:sp>
        <p:nvSpPr>
          <p:cNvPr id="46" name="Tijdelijke aanduiding voor tekst 99"/>
          <p:cNvSpPr>
            <a:spLocks noGrp="1"/>
          </p:cNvSpPr>
          <p:nvPr>
            <p:ph type="body" sz="quarter" idx="13" hasCustomPrompt="1"/>
          </p:nvPr>
        </p:nvSpPr>
        <p:spPr>
          <a:xfrm>
            <a:off x="501651" y="1134076"/>
            <a:ext cx="11133667" cy="355600"/>
          </a:xfrm>
        </p:spPr>
        <p:txBody>
          <a:bodyPr/>
          <a:lstStyle>
            <a:lvl1pPr>
              <a:defRPr/>
            </a:lvl1pPr>
          </a:lstStyle>
          <a:p>
            <a:pPr lvl="0"/>
            <a:r>
              <a:rPr lang="nl-NL" noProof="0"/>
              <a:t>Subtitel</a:t>
            </a:r>
          </a:p>
        </p:txBody>
      </p:sp>
      <p:sp>
        <p:nvSpPr>
          <p:cNvPr id="51" name="Content Placeholder 2"/>
          <p:cNvSpPr>
            <a:spLocks noGrp="1"/>
          </p:cNvSpPr>
          <p:nvPr>
            <p:ph sz="half" idx="1"/>
          </p:nvPr>
        </p:nvSpPr>
        <p:spPr>
          <a:xfrm>
            <a:off x="762066" y="1708486"/>
            <a:ext cx="6916300" cy="3897184"/>
          </a:xfrm>
        </p:spPr>
        <p:txBody>
          <a:bodyPr/>
          <a:lstStyle/>
          <a:p>
            <a:pPr lvl="0"/>
            <a:r>
              <a:rPr lang="nl-NL" noProof="0"/>
              <a:t>Klik om de modelstijlen te bewerken</a:t>
            </a:r>
          </a:p>
          <a:p>
            <a:pPr lvl="1"/>
            <a:r>
              <a:rPr lang="nl-NL" noProof="0"/>
              <a:t>Tweede niveau</a:t>
            </a:r>
          </a:p>
          <a:p>
            <a:pPr lvl="2"/>
            <a:r>
              <a:rPr lang="nl-NL" noProof="0"/>
              <a:t>Derde niveau</a:t>
            </a:r>
          </a:p>
          <a:p>
            <a:pPr lvl="3"/>
            <a:r>
              <a:rPr lang="nl-NL" noProof="0"/>
              <a:t>Vierde niveau</a:t>
            </a:r>
          </a:p>
          <a:p>
            <a:pPr lvl="4"/>
            <a:r>
              <a:rPr lang="nl-NL" noProof="0"/>
              <a:t>Vijfde niveau</a:t>
            </a:r>
          </a:p>
        </p:txBody>
      </p:sp>
      <p:sp>
        <p:nvSpPr>
          <p:cNvPr id="52" name="Content Placeholder 3"/>
          <p:cNvSpPr>
            <a:spLocks noGrp="1"/>
          </p:cNvSpPr>
          <p:nvPr>
            <p:ph sz="half" idx="2"/>
          </p:nvPr>
        </p:nvSpPr>
        <p:spPr bwMode="gray">
          <a:xfrm>
            <a:off x="8130359" y="1708485"/>
            <a:ext cx="3387191" cy="307777"/>
          </a:xfrm>
        </p:spPr>
        <p:txBody>
          <a:bodyPr>
            <a:spAutoFit/>
          </a:bodyPr>
          <a:lstStyle>
            <a:lvl1pPr>
              <a:defRPr sz="1400" b="1">
                <a:solidFill>
                  <a:schemeClr val="bg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nl-NL" noProof="0"/>
              <a:t>Klik om de modelstijlen te bewerken</a:t>
            </a:r>
          </a:p>
        </p:txBody>
      </p:sp>
      <p:sp>
        <p:nvSpPr>
          <p:cNvPr id="54" name="Content Placeholder 3"/>
          <p:cNvSpPr>
            <a:spLocks noGrp="1"/>
          </p:cNvSpPr>
          <p:nvPr>
            <p:ph sz="half" idx="15"/>
          </p:nvPr>
        </p:nvSpPr>
        <p:spPr bwMode="gray">
          <a:xfrm>
            <a:off x="8130359" y="2315817"/>
            <a:ext cx="3387191" cy="3766524"/>
          </a:xfrm>
        </p:spPr>
        <p:txBody>
          <a:bodyPr/>
          <a:lstStyle>
            <a:lvl1pPr>
              <a:defRPr sz="1200">
                <a:solidFill>
                  <a:schemeClr val="bg1"/>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nl-NL" noProof="0"/>
              <a:t>Klik om de modelstijlen te bewerken</a:t>
            </a:r>
          </a:p>
          <a:p>
            <a:pPr lvl="1"/>
            <a:r>
              <a:rPr lang="nl-NL" noProof="0"/>
              <a:t>Tweede niveau</a:t>
            </a:r>
          </a:p>
          <a:p>
            <a:pPr lvl="2"/>
            <a:r>
              <a:rPr lang="nl-NL" noProof="0"/>
              <a:t>Derde niveau</a:t>
            </a:r>
          </a:p>
          <a:p>
            <a:pPr lvl="3"/>
            <a:r>
              <a:rPr lang="nl-NL" noProof="0"/>
              <a:t>Vierde niveau</a:t>
            </a:r>
          </a:p>
          <a:p>
            <a:pPr lvl="4"/>
            <a:r>
              <a:rPr lang="nl-NL" noProof="0"/>
              <a:t>Vijfde niveau</a:t>
            </a:r>
          </a:p>
        </p:txBody>
      </p:sp>
      <p:grpSp>
        <p:nvGrpSpPr>
          <p:cNvPr id="76" name="Groep 75"/>
          <p:cNvGrpSpPr/>
          <p:nvPr userDrawn="1"/>
        </p:nvGrpSpPr>
        <p:grpSpPr>
          <a:xfrm>
            <a:off x="-3279573" y="5020705"/>
            <a:ext cx="3086613" cy="1841358"/>
            <a:chOff x="8427776" y="4654945"/>
            <a:chExt cx="2314960" cy="1841358"/>
          </a:xfrm>
        </p:grpSpPr>
        <p:grpSp>
          <p:nvGrpSpPr>
            <p:cNvPr id="77" name="Groep 76"/>
            <p:cNvGrpSpPr/>
            <p:nvPr userDrawn="1"/>
          </p:nvGrpSpPr>
          <p:grpSpPr>
            <a:xfrm>
              <a:off x="8432864" y="4781014"/>
              <a:ext cx="2309872" cy="1592662"/>
              <a:chOff x="-3092517" y="-83840"/>
              <a:chExt cx="3136706" cy="2509126"/>
            </a:xfrm>
          </p:grpSpPr>
          <p:sp>
            <p:nvSpPr>
              <p:cNvPr id="80" name="Textfield placeholder"/>
              <p:cNvSpPr txBox="1">
                <a:spLocks/>
              </p:cNvSpPr>
              <p:nvPr userDrawn="1"/>
            </p:nvSpPr>
            <p:spPr>
              <a:xfrm>
                <a:off x="-2658624" y="1030189"/>
                <a:ext cx="2702813" cy="293940"/>
              </a:xfrm>
              <a:prstGeom prst="rect">
                <a:avLst/>
              </a:prstGeom>
            </p:spPr>
            <p:txBody>
              <a:bodyPr vert="horz" lIns="0" tIns="0" rIns="0" bIns="0" rtlCol="0" anchor="ctr">
                <a:noAutofit/>
              </a:bodyPr>
              <a:lstStyle>
                <a:lvl1pPr marL="0" indent="0" algn="l" defTabSz="1087016" rtl="0" eaLnBrk="1" latinLnBrk="0" hangingPunct="1">
                  <a:lnSpc>
                    <a:spcPts val="1800"/>
                  </a:lnSpc>
                  <a:spcBef>
                    <a:spcPts val="400"/>
                  </a:spcBef>
                  <a:spcAft>
                    <a:spcPts val="400"/>
                  </a:spcAft>
                  <a:buSzPct val="80000"/>
                  <a:buFont typeface="Wingdings" pitchFamily="2" charset="2"/>
                  <a:buNone/>
                  <a:defRPr sz="1600" b="0" kern="1200">
                    <a:solidFill>
                      <a:schemeClr val="tx1"/>
                    </a:solidFill>
                    <a:latin typeface="+mn-lt"/>
                    <a:ea typeface="+mn-ea"/>
                    <a:cs typeface="+mn-cs"/>
                  </a:defRPr>
                </a:lvl1pPr>
                <a:lvl2pPr marL="228600" indent="-228600" algn="l" defTabSz="1087016" rtl="0" eaLnBrk="1" latinLnBrk="0" hangingPunct="1">
                  <a:lnSpc>
                    <a:spcPts val="1800"/>
                  </a:lnSpc>
                  <a:spcBef>
                    <a:spcPts val="400"/>
                  </a:spcBef>
                  <a:spcAft>
                    <a:spcPts val="400"/>
                  </a:spcAft>
                  <a:buClr>
                    <a:schemeClr val="tx2"/>
                  </a:buClr>
                  <a:buSzPct val="80000"/>
                  <a:buFontTx/>
                  <a:buBlip>
                    <a:blip r:embed="rId2"/>
                  </a:buBlip>
                  <a:tabLst/>
                  <a:defRPr sz="1600" kern="1200">
                    <a:solidFill>
                      <a:schemeClr val="tx1"/>
                    </a:solidFill>
                    <a:latin typeface="+mn-lt"/>
                    <a:ea typeface="+mn-ea"/>
                    <a:cs typeface="+mn-cs"/>
                  </a:defRPr>
                </a:lvl2pPr>
                <a:lvl3pPr marL="396875" indent="-160338" algn="l" defTabSz="1087016" rtl="0" eaLnBrk="1" latinLnBrk="0" hangingPunct="1">
                  <a:lnSpc>
                    <a:spcPts val="1600"/>
                  </a:lnSpc>
                  <a:spcBef>
                    <a:spcPts val="200"/>
                  </a:spcBef>
                  <a:spcAft>
                    <a:spcPts val="200"/>
                  </a:spcAft>
                  <a:buClr>
                    <a:schemeClr val="tx2"/>
                  </a:buClr>
                  <a:buFont typeface="Trebuchet MS" pitchFamily="34" charset="0"/>
                  <a:buChar char="−"/>
                  <a:defRPr sz="1400" kern="1200">
                    <a:solidFill>
                      <a:schemeClr val="tx1"/>
                    </a:solidFill>
                    <a:latin typeface="+mn-lt"/>
                    <a:ea typeface="+mn-ea"/>
                    <a:cs typeface="+mn-cs"/>
                  </a:defRPr>
                </a:lvl3pPr>
                <a:lvl4pPr marL="0" indent="0" algn="l" defTabSz="1087016" rtl="0" eaLnBrk="1" latinLnBrk="0" hangingPunct="1">
                  <a:lnSpc>
                    <a:spcPts val="1800"/>
                  </a:lnSpc>
                  <a:spcBef>
                    <a:spcPts val="400"/>
                  </a:spcBef>
                  <a:spcAft>
                    <a:spcPts val="400"/>
                  </a:spcAft>
                  <a:buFont typeface="Wingdings" pitchFamily="2" charset="2"/>
                  <a:buNone/>
                  <a:defRPr sz="1600" b="1" kern="1200">
                    <a:solidFill>
                      <a:schemeClr val="tx1"/>
                    </a:solidFill>
                    <a:latin typeface="+mn-lt"/>
                    <a:ea typeface="+mn-ea"/>
                    <a:cs typeface="+mn-cs"/>
                  </a:defRPr>
                </a:lvl4pPr>
                <a:lvl5pPr marL="0" indent="0" algn="l" defTabSz="1087016" rtl="0" eaLnBrk="1" latinLnBrk="0" hangingPunct="1">
                  <a:lnSpc>
                    <a:spcPts val="3800"/>
                  </a:lnSpc>
                  <a:spcBef>
                    <a:spcPts val="1200"/>
                  </a:spcBef>
                  <a:spcAft>
                    <a:spcPts val="400"/>
                  </a:spcAft>
                  <a:buFont typeface="Wingdings" pitchFamily="2" charset="2"/>
                  <a:buNone/>
                  <a:defRPr sz="1600" b="1" kern="1200" baseline="0">
                    <a:solidFill>
                      <a:schemeClr val="tx2"/>
                    </a:solidFill>
                    <a:latin typeface="+mn-lt"/>
                    <a:ea typeface="+mn-ea"/>
                    <a:cs typeface="+mn-cs"/>
                  </a:defRPr>
                </a:lvl5pPr>
                <a:lvl6pPr marL="0" indent="0" algn="l" defTabSz="1087016" rtl="0" eaLnBrk="1" latinLnBrk="0" hangingPunct="1">
                  <a:lnSpc>
                    <a:spcPct val="250000"/>
                  </a:lnSpc>
                  <a:spcBef>
                    <a:spcPts val="0"/>
                  </a:spcBef>
                  <a:spcAft>
                    <a:spcPts val="0"/>
                  </a:spcAft>
                  <a:buFont typeface="Arial" pitchFamily="34" charset="0"/>
                  <a:buNone/>
                  <a:defRPr sz="2000" kern="1200" cap="all" baseline="0">
                    <a:solidFill>
                      <a:schemeClr val="tx1">
                        <a:lumMod val="75000"/>
                        <a:lumOff val="25000"/>
                      </a:schemeClr>
                    </a:solidFill>
                    <a:latin typeface="+mn-lt"/>
                    <a:ea typeface="+mn-ea"/>
                    <a:cs typeface="+mn-cs"/>
                  </a:defRPr>
                </a:lvl6pPr>
                <a:lvl7pPr marL="3532800"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76308"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19815"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r>
                  <a:rPr lang="nl-NL" sz="1400" kern="1200" noProof="0">
                    <a:solidFill>
                      <a:schemeClr val="tx1"/>
                    </a:solidFill>
                    <a:latin typeface="+mn-lt"/>
                    <a:ea typeface="+mn-ea"/>
                    <a:cs typeface="+mn-cs"/>
                  </a:rPr>
                  <a:t>Typ-tekst (18 </a:t>
                </a:r>
                <a:r>
                  <a:rPr lang="nl-NL" sz="1400" kern="1200" noProof="0" err="1">
                    <a:solidFill>
                      <a:schemeClr val="tx1"/>
                    </a:solidFill>
                    <a:latin typeface="+mn-lt"/>
                    <a:ea typeface="+mn-ea"/>
                    <a:cs typeface="+mn-cs"/>
                  </a:rPr>
                  <a:t>pt</a:t>
                </a:r>
                <a:r>
                  <a:rPr lang="nl-NL" sz="1400" kern="1200" noProof="0">
                    <a:solidFill>
                      <a:schemeClr val="tx1"/>
                    </a:solidFill>
                    <a:latin typeface="+mn-lt"/>
                    <a:ea typeface="+mn-ea"/>
                    <a:cs typeface="+mn-cs"/>
                  </a:rPr>
                  <a:t>.)</a:t>
                </a:r>
              </a:p>
            </p:txBody>
          </p:sp>
          <p:sp>
            <p:nvSpPr>
              <p:cNvPr id="81" name="Ovaal 80"/>
              <p:cNvSpPr/>
              <p:nvPr userDrawn="1"/>
            </p:nvSpPr>
            <p:spPr>
              <a:xfrm>
                <a:off x="-3092517" y="988213"/>
                <a:ext cx="327539" cy="37789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noProof="0">
                    <a:solidFill>
                      <a:schemeClr val="bg1"/>
                    </a:solidFill>
                  </a:rPr>
                  <a:t>3</a:t>
                </a:r>
              </a:p>
            </p:txBody>
          </p:sp>
          <p:sp>
            <p:nvSpPr>
              <p:cNvPr id="82" name="Ovaal 81"/>
              <p:cNvSpPr/>
              <p:nvPr userDrawn="1"/>
            </p:nvSpPr>
            <p:spPr>
              <a:xfrm>
                <a:off x="-3092517" y="1517803"/>
                <a:ext cx="327539" cy="37789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noProof="0">
                    <a:solidFill>
                      <a:schemeClr val="bg1"/>
                    </a:solidFill>
                  </a:rPr>
                  <a:t>4</a:t>
                </a:r>
              </a:p>
            </p:txBody>
          </p:sp>
          <p:sp>
            <p:nvSpPr>
              <p:cNvPr id="83" name="Ovaal 82"/>
              <p:cNvSpPr/>
              <p:nvPr userDrawn="1"/>
            </p:nvSpPr>
            <p:spPr>
              <a:xfrm>
                <a:off x="-3092517" y="2047394"/>
                <a:ext cx="327539" cy="37789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noProof="0">
                    <a:solidFill>
                      <a:schemeClr val="bg1"/>
                    </a:solidFill>
                  </a:rPr>
                  <a:t>5</a:t>
                </a:r>
              </a:p>
            </p:txBody>
          </p:sp>
          <p:sp>
            <p:nvSpPr>
              <p:cNvPr id="84" name="Textfield placeholder"/>
              <p:cNvSpPr txBox="1">
                <a:spLocks/>
              </p:cNvSpPr>
              <p:nvPr userDrawn="1"/>
            </p:nvSpPr>
            <p:spPr>
              <a:xfrm>
                <a:off x="-2658624" y="1559780"/>
                <a:ext cx="2702813" cy="293940"/>
              </a:xfrm>
              <a:prstGeom prst="rect">
                <a:avLst/>
              </a:prstGeom>
            </p:spPr>
            <p:txBody>
              <a:bodyPr vert="horz" lIns="0" tIns="0" rIns="0" bIns="0" rtlCol="0" anchor="ctr">
                <a:noAutofit/>
              </a:bodyPr>
              <a:lstStyle>
                <a:lvl1pPr marL="0" indent="0" algn="l" defTabSz="1087016" rtl="0" eaLnBrk="1" latinLnBrk="0" hangingPunct="1">
                  <a:lnSpc>
                    <a:spcPts val="1800"/>
                  </a:lnSpc>
                  <a:spcBef>
                    <a:spcPts val="400"/>
                  </a:spcBef>
                  <a:spcAft>
                    <a:spcPts val="400"/>
                  </a:spcAft>
                  <a:buSzPct val="80000"/>
                  <a:buFont typeface="Wingdings" pitchFamily="2" charset="2"/>
                  <a:buNone/>
                  <a:defRPr sz="1600" b="0" kern="1200">
                    <a:solidFill>
                      <a:schemeClr val="tx1"/>
                    </a:solidFill>
                    <a:latin typeface="+mn-lt"/>
                    <a:ea typeface="+mn-ea"/>
                    <a:cs typeface="+mn-cs"/>
                  </a:defRPr>
                </a:lvl1pPr>
                <a:lvl2pPr marL="228600" indent="-228600" algn="l" defTabSz="1087016" rtl="0" eaLnBrk="1" latinLnBrk="0" hangingPunct="1">
                  <a:lnSpc>
                    <a:spcPts val="1800"/>
                  </a:lnSpc>
                  <a:spcBef>
                    <a:spcPts val="400"/>
                  </a:spcBef>
                  <a:spcAft>
                    <a:spcPts val="400"/>
                  </a:spcAft>
                  <a:buClr>
                    <a:schemeClr val="tx2"/>
                  </a:buClr>
                  <a:buSzPct val="80000"/>
                  <a:buFontTx/>
                  <a:buBlip>
                    <a:blip r:embed="rId2"/>
                  </a:buBlip>
                  <a:tabLst/>
                  <a:defRPr sz="1600" kern="1200">
                    <a:solidFill>
                      <a:schemeClr val="tx1"/>
                    </a:solidFill>
                    <a:latin typeface="+mn-lt"/>
                    <a:ea typeface="+mn-ea"/>
                    <a:cs typeface="+mn-cs"/>
                  </a:defRPr>
                </a:lvl2pPr>
                <a:lvl3pPr marL="396875" indent="-160338" algn="l" defTabSz="1087016" rtl="0" eaLnBrk="1" latinLnBrk="0" hangingPunct="1">
                  <a:lnSpc>
                    <a:spcPts val="1600"/>
                  </a:lnSpc>
                  <a:spcBef>
                    <a:spcPts val="200"/>
                  </a:spcBef>
                  <a:spcAft>
                    <a:spcPts val="200"/>
                  </a:spcAft>
                  <a:buClr>
                    <a:schemeClr val="tx2"/>
                  </a:buClr>
                  <a:buFont typeface="Trebuchet MS" pitchFamily="34" charset="0"/>
                  <a:buChar char="−"/>
                  <a:defRPr sz="1400" kern="1200">
                    <a:solidFill>
                      <a:schemeClr val="tx1"/>
                    </a:solidFill>
                    <a:latin typeface="+mn-lt"/>
                    <a:ea typeface="+mn-ea"/>
                    <a:cs typeface="+mn-cs"/>
                  </a:defRPr>
                </a:lvl3pPr>
                <a:lvl4pPr marL="0" indent="0" algn="l" defTabSz="1087016" rtl="0" eaLnBrk="1" latinLnBrk="0" hangingPunct="1">
                  <a:lnSpc>
                    <a:spcPts val="1800"/>
                  </a:lnSpc>
                  <a:spcBef>
                    <a:spcPts val="400"/>
                  </a:spcBef>
                  <a:spcAft>
                    <a:spcPts val="400"/>
                  </a:spcAft>
                  <a:buFont typeface="Wingdings" pitchFamily="2" charset="2"/>
                  <a:buNone/>
                  <a:defRPr sz="1600" b="1" kern="1200">
                    <a:solidFill>
                      <a:schemeClr val="tx1"/>
                    </a:solidFill>
                    <a:latin typeface="+mn-lt"/>
                    <a:ea typeface="+mn-ea"/>
                    <a:cs typeface="+mn-cs"/>
                  </a:defRPr>
                </a:lvl4pPr>
                <a:lvl5pPr marL="0" indent="0" algn="l" defTabSz="1087016" rtl="0" eaLnBrk="1" latinLnBrk="0" hangingPunct="1">
                  <a:lnSpc>
                    <a:spcPts val="3800"/>
                  </a:lnSpc>
                  <a:spcBef>
                    <a:spcPts val="1200"/>
                  </a:spcBef>
                  <a:spcAft>
                    <a:spcPts val="400"/>
                  </a:spcAft>
                  <a:buFont typeface="Wingdings" pitchFamily="2" charset="2"/>
                  <a:buNone/>
                  <a:defRPr sz="1600" b="1" kern="1200" baseline="0">
                    <a:solidFill>
                      <a:schemeClr val="tx2"/>
                    </a:solidFill>
                    <a:latin typeface="+mn-lt"/>
                    <a:ea typeface="+mn-ea"/>
                    <a:cs typeface="+mn-cs"/>
                  </a:defRPr>
                </a:lvl5pPr>
                <a:lvl6pPr marL="0" indent="0" algn="l" defTabSz="1087016" rtl="0" eaLnBrk="1" latinLnBrk="0" hangingPunct="1">
                  <a:lnSpc>
                    <a:spcPct val="250000"/>
                  </a:lnSpc>
                  <a:spcBef>
                    <a:spcPts val="0"/>
                  </a:spcBef>
                  <a:spcAft>
                    <a:spcPts val="0"/>
                  </a:spcAft>
                  <a:buFont typeface="Arial" pitchFamily="34" charset="0"/>
                  <a:buNone/>
                  <a:defRPr sz="2000" kern="1200" cap="all" baseline="0">
                    <a:solidFill>
                      <a:schemeClr val="tx1">
                        <a:lumMod val="75000"/>
                        <a:lumOff val="25000"/>
                      </a:schemeClr>
                    </a:solidFill>
                    <a:latin typeface="+mn-lt"/>
                    <a:ea typeface="+mn-ea"/>
                    <a:cs typeface="+mn-cs"/>
                  </a:defRPr>
                </a:lvl6pPr>
                <a:lvl7pPr marL="3532800"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76308"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19815"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449263" lvl="1" indent="-184150" algn="l" defTabSz="914400" rtl="0" eaLnBrk="1" latinLnBrk="0" hangingPunct="1">
                  <a:lnSpc>
                    <a:spcPct val="100000"/>
                  </a:lnSpc>
                  <a:spcBef>
                    <a:spcPts val="0"/>
                  </a:spcBef>
                  <a:buClr>
                    <a:schemeClr val="tx1"/>
                  </a:buClr>
                  <a:buSzPct val="100000"/>
                  <a:buFont typeface="Arial" panose="020B0604020202020204" pitchFamily="34" charset="0"/>
                  <a:buChar char="•"/>
                </a:pPr>
                <a:r>
                  <a:rPr lang="nl-NL" sz="1400" kern="1200" noProof="0" err="1">
                    <a:solidFill>
                      <a:schemeClr val="tx1"/>
                    </a:solidFill>
                    <a:latin typeface="+mn-lt"/>
                    <a:ea typeface="+mn-ea"/>
                    <a:cs typeface="+mn-cs"/>
                  </a:rPr>
                  <a:t>Bullet</a:t>
                </a:r>
                <a:r>
                  <a:rPr lang="nl-NL" sz="1400" kern="1200" noProof="0">
                    <a:solidFill>
                      <a:schemeClr val="tx1"/>
                    </a:solidFill>
                    <a:latin typeface="+mn-lt"/>
                    <a:ea typeface="+mn-ea"/>
                    <a:cs typeface="+mn-cs"/>
                  </a:rPr>
                  <a:t> (16 </a:t>
                </a:r>
                <a:r>
                  <a:rPr lang="nl-NL" sz="1400" kern="1200" noProof="0" err="1">
                    <a:solidFill>
                      <a:schemeClr val="tx1"/>
                    </a:solidFill>
                    <a:latin typeface="+mn-lt"/>
                    <a:ea typeface="+mn-ea"/>
                    <a:cs typeface="+mn-cs"/>
                  </a:rPr>
                  <a:t>pt</a:t>
                </a:r>
                <a:r>
                  <a:rPr lang="nl-NL" sz="1400" kern="1200" noProof="0">
                    <a:solidFill>
                      <a:schemeClr val="tx1"/>
                    </a:solidFill>
                    <a:latin typeface="+mn-lt"/>
                    <a:ea typeface="+mn-ea"/>
                    <a:cs typeface="+mn-cs"/>
                  </a:rPr>
                  <a:t>.)</a:t>
                </a:r>
              </a:p>
            </p:txBody>
          </p:sp>
          <p:sp>
            <p:nvSpPr>
              <p:cNvPr id="85" name="Textfield placeholder"/>
              <p:cNvSpPr txBox="1">
                <a:spLocks/>
              </p:cNvSpPr>
              <p:nvPr userDrawn="1"/>
            </p:nvSpPr>
            <p:spPr>
              <a:xfrm>
                <a:off x="-2658624" y="2089369"/>
                <a:ext cx="2702813" cy="293940"/>
              </a:xfrm>
              <a:prstGeom prst="rect">
                <a:avLst/>
              </a:prstGeom>
            </p:spPr>
            <p:txBody>
              <a:bodyPr vert="horz" lIns="0" tIns="0" rIns="0" bIns="0" rtlCol="0" anchor="ctr">
                <a:noAutofit/>
              </a:bodyPr>
              <a:lstStyle>
                <a:lvl1pPr marL="0" indent="0" algn="l" defTabSz="1087016" rtl="0" eaLnBrk="1" latinLnBrk="0" hangingPunct="1">
                  <a:lnSpc>
                    <a:spcPts val="1800"/>
                  </a:lnSpc>
                  <a:spcBef>
                    <a:spcPts val="400"/>
                  </a:spcBef>
                  <a:spcAft>
                    <a:spcPts val="400"/>
                  </a:spcAft>
                  <a:buSzPct val="80000"/>
                  <a:buFont typeface="Wingdings" pitchFamily="2" charset="2"/>
                  <a:buNone/>
                  <a:defRPr sz="1600" b="0" kern="1200">
                    <a:solidFill>
                      <a:schemeClr val="tx1"/>
                    </a:solidFill>
                    <a:latin typeface="+mn-lt"/>
                    <a:ea typeface="+mn-ea"/>
                    <a:cs typeface="+mn-cs"/>
                  </a:defRPr>
                </a:lvl1pPr>
                <a:lvl2pPr marL="228600" indent="-228600" algn="l" defTabSz="1087016" rtl="0" eaLnBrk="1" latinLnBrk="0" hangingPunct="1">
                  <a:lnSpc>
                    <a:spcPts val="1800"/>
                  </a:lnSpc>
                  <a:spcBef>
                    <a:spcPts val="400"/>
                  </a:spcBef>
                  <a:spcAft>
                    <a:spcPts val="400"/>
                  </a:spcAft>
                  <a:buClr>
                    <a:schemeClr val="tx2"/>
                  </a:buClr>
                  <a:buSzPct val="80000"/>
                  <a:buFontTx/>
                  <a:buBlip>
                    <a:blip r:embed="rId2"/>
                  </a:buBlip>
                  <a:tabLst/>
                  <a:defRPr sz="1600" kern="1200">
                    <a:solidFill>
                      <a:schemeClr val="tx1"/>
                    </a:solidFill>
                    <a:latin typeface="+mn-lt"/>
                    <a:ea typeface="+mn-ea"/>
                    <a:cs typeface="+mn-cs"/>
                  </a:defRPr>
                </a:lvl2pPr>
                <a:lvl3pPr marL="396875" indent="-160338" algn="l" defTabSz="1087016" rtl="0" eaLnBrk="1" latinLnBrk="0" hangingPunct="1">
                  <a:lnSpc>
                    <a:spcPts val="1600"/>
                  </a:lnSpc>
                  <a:spcBef>
                    <a:spcPts val="200"/>
                  </a:spcBef>
                  <a:spcAft>
                    <a:spcPts val="200"/>
                  </a:spcAft>
                  <a:buClr>
                    <a:schemeClr val="tx2"/>
                  </a:buClr>
                  <a:buFont typeface="Trebuchet MS" pitchFamily="34" charset="0"/>
                  <a:buChar char="−"/>
                  <a:defRPr sz="1400" kern="1200">
                    <a:solidFill>
                      <a:schemeClr val="tx1"/>
                    </a:solidFill>
                    <a:latin typeface="+mn-lt"/>
                    <a:ea typeface="+mn-ea"/>
                    <a:cs typeface="+mn-cs"/>
                  </a:defRPr>
                </a:lvl3pPr>
                <a:lvl4pPr marL="0" indent="0" algn="l" defTabSz="1087016" rtl="0" eaLnBrk="1" latinLnBrk="0" hangingPunct="1">
                  <a:lnSpc>
                    <a:spcPts val="1800"/>
                  </a:lnSpc>
                  <a:spcBef>
                    <a:spcPts val="400"/>
                  </a:spcBef>
                  <a:spcAft>
                    <a:spcPts val="400"/>
                  </a:spcAft>
                  <a:buFont typeface="Wingdings" pitchFamily="2" charset="2"/>
                  <a:buNone/>
                  <a:defRPr sz="1600" b="1" kern="1200">
                    <a:solidFill>
                      <a:schemeClr val="tx1"/>
                    </a:solidFill>
                    <a:latin typeface="+mn-lt"/>
                    <a:ea typeface="+mn-ea"/>
                    <a:cs typeface="+mn-cs"/>
                  </a:defRPr>
                </a:lvl4pPr>
                <a:lvl5pPr marL="0" indent="0" algn="l" defTabSz="1087016" rtl="0" eaLnBrk="1" latinLnBrk="0" hangingPunct="1">
                  <a:lnSpc>
                    <a:spcPts val="3800"/>
                  </a:lnSpc>
                  <a:spcBef>
                    <a:spcPts val="1200"/>
                  </a:spcBef>
                  <a:spcAft>
                    <a:spcPts val="400"/>
                  </a:spcAft>
                  <a:buFont typeface="Wingdings" pitchFamily="2" charset="2"/>
                  <a:buNone/>
                  <a:defRPr sz="1600" b="1" kern="1200" baseline="0">
                    <a:solidFill>
                      <a:schemeClr val="tx2"/>
                    </a:solidFill>
                    <a:latin typeface="+mn-lt"/>
                    <a:ea typeface="+mn-ea"/>
                    <a:cs typeface="+mn-cs"/>
                  </a:defRPr>
                </a:lvl5pPr>
                <a:lvl6pPr marL="0" indent="0" algn="l" defTabSz="1087016" rtl="0" eaLnBrk="1" latinLnBrk="0" hangingPunct="1">
                  <a:lnSpc>
                    <a:spcPct val="250000"/>
                  </a:lnSpc>
                  <a:spcBef>
                    <a:spcPts val="0"/>
                  </a:spcBef>
                  <a:spcAft>
                    <a:spcPts val="0"/>
                  </a:spcAft>
                  <a:buFont typeface="Arial" pitchFamily="34" charset="0"/>
                  <a:buNone/>
                  <a:defRPr sz="2000" kern="1200" cap="all" baseline="0">
                    <a:solidFill>
                      <a:schemeClr val="tx1">
                        <a:lumMod val="75000"/>
                        <a:lumOff val="25000"/>
                      </a:schemeClr>
                    </a:solidFill>
                    <a:latin typeface="+mn-lt"/>
                    <a:ea typeface="+mn-ea"/>
                    <a:cs typeface="+mn-cs"/>
                  </a:defRPr>
                </a:lvl6pPr>
                <a:lvl7pPr marL="3532800"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76308"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19815"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625475" lvl="2" indent="-176213" algn="l" defTabSz="914400" rtl="0" eaLnBrk="1" latinLnBrk="0" hangingPunct="1">
                  <a:lnSpc>
                    <a:spcPct val="100000"/>
                  </a:lnSpc>
                  <a:spcBef>
                    <a:spcPts val="0"/>
                  </a:spcBef>
                  <a:spcAft>
                    <a:spcPts val="600"/>
                  </a:spcAft>
                  <a:buClr>
                    <a:schemeClr val="tx1"/>
                  </a:buClr>
                  <a:buFont typeface="Arial" panose="020B0604020202020204" pitchFamily="34" charset="0"/>
                  <a:buChar char="•"/>
                  <a:tabLst>
                    <a:tab pos="4394200" algn="l"/>
                  </a:tabLst>
                </a:pPr>
                <a:r>
                  <a:rPr lang="nl-NL" sz="1400" kern="1200" noProof="0">
                    <a:solidFill>
                      <a:schemeClr val="tx1"/>
                    </a:solidFill>
                    <a:latin typeface="+mn-lt"/>
                    <a:ea typeface="+mn-ea"/>
                    <a:cs typeface="+mn-cs"/>
                  </a:rPr>
                  <a:t>Sub-</a:t>
                </a:r>
                <a:r>
                  <a:rPr lang="nl-NL" sz="1400" kern="1200" noProof="0" err="1">
                    <a:solidFill>
                      <a:schemeClr val="tx1"/>
                    </a:solidFill>
                    <a:latin typeface="+mn-lt"/>
                    <a:ea typeface="+mn-ea"/>
                    <a:cs typeface="+mn-cs"/>
                  </a:rPr>
                  <a:t>bullet</a:t>
                </a:r>
                <a:r>
                  <a:rPr lang="nl-NL" sz="1400" kern="1200" noProof="0">
                    <a:solidFill>
                      <a:schemeClr val="tx1"/>
                    </a:solidFill>
                    <a:latin typeface="+mn-lt"/>
                    <a:ea typeface="+mn-ea"/>
                    <a:cs typeface="+mn-cs"/>
                  </a:rPr>
                  <a:t> (14 </a:t>
                </a:r>
                <a:r>
                  <a:rPr lang="nl-NL" sz="1400" kern="1200" noProof="0" err="1">
                    <a:solidFill>
                      <a:schemeClr val="tx1"/>
                    </a:solidFill>
                    <a:latin typeface="+mn-lt"/>
                    <a:ea typeface="+mn-ea"/>
                    <a:cs typeface="+mn-cs"/>
                  </a:rPr>
                  <a:t>pt</a:t>
                </a:r>
                <a:r>
                  <a:rPr lang="nl-NL" sz="1400" kern="1200" noProof="0">
                    <a:solidFill>
                      <a:schemeClr val="tx1"/>
                    </a:solidFill>
                    <a:latin typeface="+mn-lt"/>
                    <a:ea typeface="+mn-ea"/>
                    <a:cs typeface="+mn-cs"/>
                  </a:rPr>
                  <a:t>.)</a:t>
                </a:r>
              </a:p>
            </p:txBody>
          </p:sp>
          <p:sp>
            <p:nvSpPr>
              <p:cNvPr id="86" name="Textfield placeholder"/>
              <p:cNvSpPr txBox="1">
                <a:spLocks/>
              </p:cNvSpPr>
              <p:nvPr userDrawn="1"/>
            </p:nvSpPr>
            <p:spPr>
              <a:xfrm>
                <a:off x="-2658624" y="-41864"/>
                <a:ext cx="2702813" cy="293940"/>
              </a:xfrm>
              <a:prstGeom prst="rect">
                <a:avLst/>
              </a:prstGeom>
            </p:spPr>
            <p:txBody>
              <a:bodyPr vert="horz" lIns="0" tIns="0" rIns="0" bIns="0" rtlCol="0" anchor="ctr">
                <a:noAutofit/>
              </a:bodyPr>
              <a:lstStyle>
                <a:lvl1pPr marL="0" indent="0" algn="l" defTabSz="1087016" rtl="0" eaLnBrk="1" latinLnBrk="0" hangingPunct="1">
                  <a:lnSpc>
                    <a:spcPts val="1800"/>
                  </a:lnSpc>
                  <a:spcBef>
                    <a:spcPts val="400"/>
                  </a:spcBef>
                  <a:spcAft>
                    <a:spcPts val="400"/>
                  </a:spcAft>
                  <a:buSzPct val="80000"/>
                  <a:buFont typeface="Wingdings" pitchFamily="2" charset="2"/>
                  <a:buNone/>
                  <a:defRPr sz="1600" b="0" kern="1200">
                    <a:solidFill>
                      <a:schemeClr val="tx1"/>
                    </a:solidFill>
                    <a:latin typeface="+mn-lt"/>
                    <a:ea typeface="+mn-ea"/>
                    <a:cs typeface="+mn-cs"/>
                  </a:defRPr>
                </a:lvl1pPr>
                <a:lvl2pPr marL="228600" indent="-228600" algn="l" defTabSz="1087016" rtl="0" eaLnBrk="1" latinLnBrk="0" hangingPunct="1">
                  <a:lnSpc>
                    <a:spcPts val="1800"/>
                  </a:lnSpc>
                  <a:spcBef>
                    <a:spcPts val="400"/>
                  </a:spcBef>
                  <a:spcAft>
                    <a:spcPts val="400"/>
                  </a:spcAft>
                  <a:buClr>
                    <a:schemeClr val="tx2"/>
                  </a:buClr>
                  <a:buSzPct val="80000"/>
                  <a:buFontTx/>
                  <a:buBlip>
                    <a:blip r:embed="rId2"/>
                  </a:buBlip>
                  <a:tabLst/>
                  <a:defRPr sz="1600" kern="1200">
                    <a:solidFill>
                      <a:schemeClr val="tx1"/>
                    </a:solidFill>
                    <a:latin typeface="+mn-lt"/>
                    <a:ea typeface="+mn-ea"/>
                    <a:cs typeface="+mn-cs"/>
                  </a:defRPr>
                </a:lvl2pPr>
                <a:lvl3pPr marL="396875" indent="-160338" algn="l" defTabSz="1087016" rtl="0" eaLnBrk="1" latinLnBrk="0" hangingPunct="1">
                  <a:lnSpc>
                    <a:spcPts val="1600"/>
                  </a:lnSpc>
                  <a:spcBef>
                    <a:spcPts val="200"/>
                  </a:spcBef>
                  <a:spcAft>
                    <a:spcPts val="200"/>
                  </a:spcAft>
                  <a:buClr>
                    <a:schemeClr val="tx2"/>
                  </a:buClr>
                  <a:buFont typeface="Trebuchet MS" pitchFamily="34" charset="0"/>
                  <a:buChar char="−"/>
                  <a:defRPr sz="1400" kern="1200">
                    <a:solidFill>
                      <a:schemeClr val="tx1"/>
                    </a:solidFill>
                    <a:latin typeface="+mn-lt"/>
                    <a:ea typeface="+mn-ea"/>
                    <a:cs typeface="+mn-cs"/>
                  </a:defRPr>
                </a:lvl3pPr>
                <a:lvl4pPr marL="0" indent="0" algn="l" defTabSz="1087016" rtl="0" eaLnBrk="1" latinLnBrk="0" hangingPunct="1">
                  <a:lnSpc>
                    <a:spcPts val="1800"/>
                  </a:lnSpc>
                  <a:spcBef>
                    <a:spcPts val="400"/>
                  </a:spcBef>
                  <a:spcAft>
                    <a:spcPts val="400"/>
                  </a:spcAft>
                  <a:buFont typeface="Wingdings" pitchFamily="2" charset="2"/>
                  <a:buNone/>
                  <a:defRPr sz="1600" b="1" kern="1200">
                    <a:solidFill>
                      <a:schemeClr val="tx1"/>
                    </a:solidFill>
                    <a:latin typeface="+mn-lt"/>
                    <a:ea typeface="+mn-ea"/>
                    <a:cs typeface="+mn-cs"/>
                  </a:defRPr>
                </a:lvl4pPr>
                <a:lvl5pPr marL="0" indent="0" algn="l" defTabSz="1087016" rtl="0" eaLnBrk="1" latinLnBrk="0" hangingPunct="1">
                  <a:lnSpc>
                    <a:spcPts val="3800"/>
                  </a:lnSpc>
                  <a:spcBef>
                    <a:spcPts val="1200"/>
                  </a:spcBef>
                  <a:spcAft>
                    <a:spcPts val="400"/>
                  </a:spcAft>
                  <a:buFont typeface="Wingdings" pitchFamily="2" charset="2"/>
                  <a:buNone/>
                  <a:defRPr sz="1600" b="1" kern="1200" baseline="0">
                    <a:solidFill>
                      <a:schemeClr val="tx2"/>
                    </a:solidFill>
                    <a:latin typeface="+mn-lt"/>
                    <a:ea typeface="+mn-ea"/>
                    <a:cs typeface="+mn-cs"/>
                  </a:defRPr>
                </a:lvl5pPr>
                <a:lvl6pPr marL="0" indent="0" algn="l" defTabSz="1087016" rtl="0" eaLnBrk="1" latinLnBrk="0" hangingPunct="1">
                  <a:lnSpc>
                    <a:spcPct val="250000"/>
                  </a:lnSpc>
                  <a:spcBef>
                    <a:spcPts val="0"/>
                  </a:spcBef>
                  <a:spcAft>
                    <a:spcPts val="0"/>
                  </a:spcAft>
                  <a:buFont typeface="Arial" pitchFamily="34" charset="0"/>
                  <a:buNone/>
                  <a:defRPr sz="2000" kern="1200" cap="all" baseline="0">
                    <a:solidFill>
                      <a:schemeClr val="tx1">
                        <a:lumMod val="75000"/>
                        <a:lumOff val="25000"/>
                      </a:schemeClr>
                    </a:solidFill>
                    <a:latin typeface="+mn-lt"/>
                    <a:ea typeface="+mn-ea"/>
                    <a:cs typeface="+mn-cs"/>
                  </a:defRPr>
                </a:lvl6pPr>
                <a:lvl7pPr marL="3532800"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76308"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19815"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r>
                  <a:rPr lang="nl-NL" sz="1400" b="1" kern="1200" noProof="0">
                    <a:solidFill>
                      <a:schemeClr val="tx1"/>
                    </a:solidFill>
                    <a:latin typeface="+mn-lt"/>
                    <a:ea typeface="+mn-ea"/>
                    <a:cs typeface="+mn-cs"/>
                  </a:rPr>
                  <a:t>Titel </a:t>
                </a:r>
                <a:r>
                  <a:rPr lang="nl-NL" sz="1400" b="1" kern="1200" noProof="0" err="1">
                    <a:solidFill>
                      <a:schemeClr val="tx1"/>
                    </a:solidFill>
                    <a:latin typeface="+mn-lt"/>
                    <a:ea typeface="+mn-ea"/>
                    <a:cs typeface="+mn-cs"/>
                  </a:rPr>
                  <a:t>bold</a:t>
                </a:r>
                <a:r>
                  <a:rPr lang="nl-NL" sz="1400" b="1" kern="1200" noProof="0">
                    <a:solidFill>
                      <a:schemeClr val="tx1"/>
                    </a:solidFill>
                    <a:latin typeface="+mn-lt"/>
                    <a:ea typeface="+mn-ea"/>
                    <a:cs typeface="+mn-cs"/>
                  </a:rPr>
                  <a:t> (32 </a:t>
                </a:r>
                <a:r>
                  <a:rPr lang="nl-NL" sz="1400" b="1" kern="1200" noProof="0" err="1">
                    <a:solidFill>
                      <a:schemeClr val="tx1"/>
                    </a:solidFill>
                    <a:latin typeface="+mn-lt"/>
                    <a:ea typeface="+mn-ea"/>
                    <a:cs typeface="+mn-cs"/>
                  </a:rPr>
                  <a:t>pt</a:t>
                </a:r>
                <a:r>
                  <a:rPr lang="nl-NL" sz="1400" b="1" kern="1200" noProof="0">
                    <a:solidFill>
                      <a:schemeClr val="tx1"/>
                    </a:solidFill>
                    <a:latin typeface="+mn-lt"/>
                    <a:ea typeface="+mn-ea"/>
                    <a:cs typeface="+mn-cs"/>
                  </a:rPr>
                  <a:t>.)</a:t>
                </a:r>
              </a:p>
            </p:txBody>
          </p:sp>
          <p:sp>
            <p:nvSpPr>
              <p:cNvPr id="87" name="Ovaal 86"/>
              <p:cNvSpPr/>
              <p:nvPr userDrawn="1"/>
            </p:nvSpPr>
            <p:spPr>
              <a:xfrm>
                <a:off x="-3092517" y="-83840"/>
                <a:ext cx="327539" cy="37789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noProof="0">
                    <a:solidFill>
                      <a:schemeClr val="bg1"/>
                    </a:solidFill>
                  </a:rPr>
                  <a:t>1</a:t>
                </a:r>
              </a:p>
            </p:txBody>
          </p:sp>
          <p:sp>
            <p:nvSpPr>
              <p:cNvPr id="88" name="Ovaal 87"/>
              <p:cNvSpPr/>
              <p:nvPr userDrawn="1"/>
            </p:nvSpPr>
            <p:spPr>
              <a:xfrm>
                <a:off x="-3092517" y="445750"/>
                <a:ext cx="327539" cy="37789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noProof="0">
                    <a:solidFill>
                      <a:schemeClr val="bg1"/>
                    </a:solidFill>
                  </a:rPr>
                  <a:t>2</a:t>
                </a:r>
              </a:p>
            </p:txBody>
          </p:sp>
          <p:sp>
            <p:nvSpPr>
              <p:cNvPr id="89" name="Textfield placeholder"/>
              <p:cNvSpPr txBox="1">
                <a:spLocks/>
              </p:cNvSpPr>
              <p:nvPr userDrawn="1"/>
            </p:nvSpPr>
            <p:spPr>
              <a:xfrm>
                <a:off x="-2658624" y="487727"/>
                <a:ext cx="2702813" cy="293940"/>
              </a:xfrm>
              <a:prstGeom prst="rect">
                <a:avLst/>
              </a:prstGeom>
            </p:spPr>
            <p:txBody>
              <a:bodyPr vert="horz" lIns="0" tIns="0" rIns="0" bIns="0" rtlCol="0" anchor="ctr">
                <a:noAutofit/>
              </a:bodyPr>
              <a:lstStyle>
                <a:lvl1pPr marL="0" indent="0" algn="l" defTabSz="1087016" rtl="0" eaLnBrk="1" latinLnBrk="0" hangingPunct="1">
                  <a:lnSpc>
                    <a:spcPts val="1800"/>
                  </a:lnSpc>
                  <a:spcBef>
                    <a:spcPts val="400"/>
                  </a:spcBef>
                  <a:spcAft>
                    <a:spcPts val="400"/>
                  </a:spcAft>
                  <a:buSzPct val="80000"/>
                  <a:buFont typeface="Wingdings" pitchFamily="2" charset="2"/>
                  <a:buNone/>
                  <a:defRPr sz="1600" b="0" kern="1200">
                    <a:solidFill>
                      <a:schemeClr val="tx1"/>
                    </a:solidFill>
                    <a:latin typeface="+mn-lt"/>
                    <a:ea typeface="+mn-ea"/>
                    <a:cs typeface="+mn-cs"/>
                  </a:defRPr>
                </a:lvl1pPr>
                <a:lvl2pPr marL="228600" indent="-228600" algn="l" defTabSz="1087016" rtl="0" eaLnBrk="1" latinLnBrk="0" hangingPunct="1">
                  <a:lnSpc>
                    <a:spcPts val="1800"/>
                  </a:lnSpc>
                  <a:spcBef>
                    <a:spcPts val="400"/>
                  </a:spcBef>
                  <a:spcAft>
                    <a:spcPts val="400"/>
                  </a:spcAft>
                  <a:buClr>
                    <a:schemeClr val="tx2"/>
                  </a:buClr>
                  <a:buSzPct val="80000"/>
                  <a:buFontTx/>
                  <a:buBlip>
                    <a:blip r:embed="rId2"/>
                  </a:buBlip>
                  <a:tabLst/>
                  <a:defRPr sz="1600" kern="1200">
                    <a:solidFill>
                      <a:schemeClr val="tx1"/>
                    </a:solidFill>
                    <a:latin typeface="+mn-lt"/>
                    <a:ea typeface="+mn-ea"/>
                    <a:cs typeface="+mn-cs"/>
                  </a:defRPr>
                </a:lvl2pPr>
                <a:lvl3pPr marL="396875" indent="-160338" algn="l" defTabSz="1087016" rtl="0" eaLnBrk="1" latinLnBrk="0" hangingPunct="1">
                  <a:lnSpc>
                    <a:spcPts val="1600"/>
                  </a:lnSpc>
                  <a:spcBef>
                    <a:spcPts val="200"/>
                  </a:spcBef>
                  <a:spcAft>
                    <a:spcPts val="200"/>
                  </a:spcAft>
                  <a:buClr>
                    <a:schemeClr val="tx2"/>
                  </a:buClr>
                  <a:buFont typeface="Trebuchet MS" pitchFamily="34" charset="0"/>
                  <a:buChar char="−"/>
                  <a:defRPr sz="1400" kern="1200">
                    <a:solidFill>
                      <a:schemeClr val="tx1"/>
                    </a:solidFill>
                    <a:latin typeface="+mn-lt"/>
                    <a:ea typeface="+mn-ea"/>
                    <a:cs typeface="+mn-cs"/>
                  </a:defRPr>
                </a:lvl3pPr>
                <a:lvl4pPr marL="0" indent="0" algn="l" defTabSz="1087016" rtl="0" eaLnBrk="1" latinLnBrk="0" hangingPunct="1">
                  <a:lnSpc>
                    <a:spcPts val="1800"/>
                  </a:lnSpc>
                  <a:spcBef>
                    <a:spcPts val="400"/>
                  </a:spcBef>
                  <a:spcAft>
                    <a:spcPts val="400"/>
                  </a:spcAft>
                  <a:buFont typeface="Wingdings" pitchFamily="2" charset="2"/>
                  <a:buNone/>
                  <a:defRPr sz="1600" b="1" kern="1200">
                    <a:solidFill>
                      <a:schemeClr val="tx1"/>
                    </a:solidFill>
                    <a:latin typeface="+mn-lt"/>
                    <a:ea typeface="+mn-ea"/>
                    <a:cs typeface="+mn-cs"/>
                  </a:defRPr>
                </a:lvl4pPr>
                <a:lvl5pPr marL="0" indent="0" algn="l" defTabSz="1087016" rtl="0" eaLnBrk="1" latinLnBrk="0" hangingPunct="1">
                  <a:lnSpc>
                    <a:spcPts val="3800"/>
                  </a:lnSpc>
                  <a:spcBef>
                    <a:spcPts val="1200"/>
                  </a:spcBef>
                  <a:spcAft>
                    <a:spcPts val="400"/>
                  </a:spcAft>
                  <a:buFont typeface="Wingdings" pitchFamily="2" charset="2"/>
                  <a:buNone/>
                  <a:defRPr sz="1600" b="1" kern="1200" baseline="0">
                    <a:solidFill>
                      <a:schemeClr val="tx2"/>
                    </a:solidFill>
                    <a:latin typeface="+mn-lt"/>
                    <a:ea typeface="+mn-ea"/>
                    <a:cs typeface="+mn-cs"/>
                  </a:defRPr>
                </a:lvl5pPr>
                <a:lvl6pPr marL="0" indent="0" algn="l" defTabSz="1087016" rtl="0" eaLnBrk="1" latinLnBrk="0" hangingPunct="1">
                  <a:lnSpc>
                    <a:spcPct val="250000"/>
                  </a:lnSpc>
                  <a:spcBef>
                    <a:spcPts val="0"/>
                  </a:spcBef>
                  <a:spcAft>
                    <a:spcPts val="0"/>
                  </a:spcAft>
                  <a:buFont typeface="Arial" pitchFamily="34" charset="0"/>
                  <a:buNone/>
                  <a:defRPr sz="2000" kern="1200" cap="all" baseline="0">
                    <a:solidFill>
                      <a:schemeClr val="tx1">
                        <a:lumMod val="75000"/>
                        <a:lumOff val="25000"/>
                      </a:schemeClr>
                    </a:solidFill>
                    <a:latin typeface="+mn-lt"/>
                    <a:ea typeface="+mn-ea"/>
                    <a:cs typeface="+mn-cs"/>
                  </a:defRPr>
                </a:lvl6pPr>
                <a:lvl7pPr marL="3532800"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76308"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19815"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36513" lvl="0" indent="0" algn="l" defTabSz="914400" rtl="0" eaLnBrk="1" latinLnBrk="0" hangingPunct="1">
                  <a:lnSpc>
                    <a:spcPct val="100000"/>
                  </a:lnSpc>
                  <a:spcBef>
                    <a:spcPts val="0"/>
                  </a:spcBef>
                  <a:buClr>
                    <a:schemeClr val="tx1"/>
                  </a:buClr>
                  <a:buSzPct val="100000"/>
                  <a:buFont typeface="Arial" panose="020B0604020202020204" pitchFamily="34" charset="0"/>
                  <a:buNone/>
                </a:pPr>
                <a:r>
                  <a:rPr lang="nl-NL" sz="1400" kern="1200" noProof="0">
                    <a:solidFill>
                      <a:schemeClr val="tx1"/>
                    </a:solidFill>
                    <a:latin typeface="+mn-lt"/>
                    <a:ea typeface="+mn-ea"/>
                    <a:cs typeface="+mn-cs"/>
                  </a:rPr>
                  <a:t>Subtitel (16 </a:t>
                </a:r>
                <a:r>
                  <a:rPr lang="nl-NL" sz="1400" kern="1200" noProof="0" err="1">
                    <a:solidFill>
                      <a:schemeClr val="tx1"/>
                    </a:solidFill>
                    <a:latin typeface="+mn-lt"/>
                    <a:ea typeface="+mn-ea"/>
                    <a:cs typeface="+mn-cs"/>
                  </a:rPr>
                  <a:t>pt</a:t>
                </a:r>
                <a:r>
                  <a:rPr lang="nl-NL" sz="1400" kern="1200" noProof="0">
                    <a:solidFill>
                      <a:schemeClr val="tx1"/>
                    </a:solidFill>
                    <a:latin typeface="+mn-lt"/>
                    <a:ea typeface="+mn-ea"/>
                    <a:cs typeface="+mn-cs"/>
                  </a:rPr>
                  <a:t>.)</a:t>
                </a:r>
              </a:p>
            </p:txBody>
          </p:sp>
        </p:grpSp>
        <p:cxnSp>
          <p:nvCxnSpPr>
            <p:cNvPr id="78" name="Rechte verbindingslijn 77"/>
            <p:cNvCxnSpPr/>
            <p:nvPr userDrawn="1"/>
          </p:nvCxnSpPr>
          <p:spPr>
            <a:xfrm>
              <a:off x="8427776" y="4654945"/>
              <a:ext cx="2232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Rechte verbindingslijn 78"/>
            <p:cNvCxnSpPr/>
            <p:nvPr userDrawn="1"/>
          </p:nvCxnSpPr>
          <p:spPr>
            <a:xfrm>
              <a:off x="8427776" y="6496303"/>
              <a:ext cx="2232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50" name="Footer Placeholder 4"/>
          <p:cNvSpPr>
            <a:spLocks noGrp="1"/>
          </p:cNvSpPr>
          <p:nvPr userDrawn="1">
            <p:ph type="ftr" sz="quarter" idx="3"/>
          </p:nvPr>
        </p:nvSpPr>
        <p:spPr>
          <a:xfrm>
            <a:off x="3793960" y="6387336"/>
            <a:ext cx="4719051" cy="230832"/>
          </a:xfrm>
          <a:prstGeom prst="rect">
            <a:avLst/>
          </a:prstGeom>
        </p:spPr>
        <p:txBody>
          <a:bodyPr vert="horz" wrap="square" lIns="0" tIns="45720" rIns="91440" bIns="45720" rtlCol="0" anchor="ctr">
            <a:spAutoFit/>
          </a:bodyPr>
          <a:lstStyle>
            <a:lvl1pPr algn="ctr">
              <a:defRPr sz="900">
                <a:solidFill>
                  <a:schemeClr val="tx1"/>
                </a:solidFill>
              </a:defRPr>
            </a:lvl1pPr>
          </a:lstStyle>
          <a:p>
            <a:endParaRPr lang="nl-NL" noProof="0"/>
          </a:p>
        </p:txBody>
      </p:sp>
      <p:sp>
        <p:nvSpPr>
          <p:cNvPr id="90" name="Slide Number Placeholder 5"/>
          <p:cNvSpPr>
            <a:spLocks noGrp="1"/>
          </p:cNvSpPr>
          <p:nvPr userDrawn="1">
            <p:ph type="sldNum" sz="quarter" idx="4"/>
          </p:nvPr>
        </p:nvSpPr>
        <p:spPr>
          <a:xfrm>
            <a:off x="502654" y="6387336"/>
            <a:ext cx="566821" cy="230832"/>
          </a:xfrm>
          <a:prstGeom prst="rect">
            <a:avLst/>
          </a:prstGeom>
        </p:spPr>
        <p:txBody>
          <a:bodyPr vert="horz" lIns="91440" tIns="45720" rIns="91440" bIns="45720" rtlCol="0" anchor="ctr">
            <a:spAutoFit/>
          </a:bodyPr>
          <a:lstStyle>
            <a:lvl1pPr algn="l">
              <a:defRPr sz="900" b="1">
                <a:solidFill>
                  <a:schemeClr val="tx1"/>
                </a:solidFill>
              </a:defRPr>
            </a:lvl1pPr>
          </a:lstStyle>
          <a:p>
            <a:fld id="{8A87A398-2B52-41CE-AD18-FB681F1DBEA6}" type="slidenum">
              <a:rPr lang="nl-NL" noProof="0" smtClean="0"/>
              <a:pPr/>
              <a:t>‹#›</a:t>
            </a:fld>
            <a:endParaRPr lang="nl-NL" noProof="0"/>
          </a:p>
        </p:txBody>
      </p:sp>
      <p:sp>
        <p:nvSpPr>
          <p:cNvPr id="91" name="Tijdelijke aanduiding voor tekst 46"/>
          <p:cNvSpPr>
            <a:spLocks noGrp="1"/>
          </p:cNvSpPr>
          <p:nvPr userDrawn="1">
            <p:ph type="body" sz="quarter" idx="14" hasCustomPrompt="1"/>
          </p:nvPr>
        </p:nvSpPr>
        <p:spPr>
          <a:xfrm>
            <a:off x="762066" y="5611213"/>
            <a:ext cx="6916300" cy="476671"/>
          </a:xfrm>
        </p:spPr>
        <p:txBody>
          <a:bodyPr/>
          <a:lstStyle>
            <a:lvl1pPr>
              <a:lnSpc>
                <a:spcPts val="1100"/>
              </a:lnSpc>
              <a:defRPr sz="1000" i="1">
                <a:solidFill>
                  <a:schemeClr val="accent1"/>
                </a:solidFill>
              </a:defRPr>
            </a:lvl1pPr>
            <a:lvl2pPr>
              <a:defRPr sz="1200">
                <a:solidFill>
                  <a:schemeClr val="accent1"/>
                </a:solidFill>
              </a:defRPr>
            </a:lvl2pPr>
            <a:lvl3pPr>
              <a:defRPr sz="1200">
                <a:solidFill>
                  <a:schemeClr val="accent1"/>
                </a:solidFill>
              </a:defRPr>
            </a:lvl3pPr>
            <a:lvl4pPr>
              <a:defRPr sz="1200">
                <a:solidFill>
                  <a:schemeClr val="accent1"/>
                </a:solidFill>
              </a:defRPr>
            </a:lvl4pPr>
            <a:lvl5pPr>
              <a:defRPr sz="1200">
                <a:solidFill>
                  <a:schemeClr val="accent1"/>
                </a:solidFill>
              </a:defRPr>
            </a:lvl5pPr>
          </a:lstStyle>
          <a:p>
            <a:pPr lvl="0"/>
            <a:r>
              <a:rPr lang="nl-NL" noProof="0"/>
              <a:t>Legenda</a:t>
            </a:r>
          </a:p>
        </p:txBody>
      </p:sp>
      <p:grpSp>
        <p:nvGrpSpPr>
          <p:cNvPr id="53" name="Groep 52"/>
          <p:cNvGrpSpPr/>
          <p:nvPr userDrawn="1"/>
        </p:nvGrpSpPr>
        <p:grpSpPr>
          <a:xfrm>
            <a:off x="-3471145" y="-46322"/>
            <a:ext cx="3471145" cy="3781320"/>
            <a:chOff x="-2603359" y="-46322"/>
            <a:chExt cx="2603359" cy="3781320"/>
          </a:xfrm>
        </p:grpSpPr>
        <p:sp>
          <p:nvSpPr>
            <p:cNvPr id="92" name="Afgeronde rechthoek 91"/>
            <p:cNvSpPr/>
            <p:nvPr userDrawn="1"/>
          </p:nvSpPr>
          <p:spPr>
            <a:xfrm>
              <a:off x="-2459680" y="835209"/>
              <a:ext cx="949986" cy="259745"/>
            </a:xfrm>
            <a:prstGeom prst="round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100" b="1" noProof="0"/>
                <a:t>Light </a:t>
              </a:r>
              <a:r>
                <a:rPr lang="nl-NL" sz="1100" b="1" noProof="0" err="1"/>
                <a:t>Grey</a:t>
              </a:r>
              <a:endParaRPr lang="nl-NL" sz="1100" b="1" noProof="0"/>
            </a:p>
          </p:txBody>
        </p:sp>
        <p:sp>
          <p:nvSpPr>
            <p:cNvPr id="93" name="Tekstvak 29"/>
            <p:cNvSpPr txBox="1"/>
            <p:nvPr userDrawn="1"/>
          </p:nvSpPr>
          <p:spPr>
            <a:xfrm>
              <a:off x="-1493489" y="834756"/>
              <a:ext cx="1355354" cy="261610"/>
            </a:xfrm>
            <a:prstGeom prst="rect">
              <a:avLst/>
            </a:prstGeom>
            <a:noFill/>
          </p:spPr>
          <p:txBody>
            <a:bodyPr wrap="square" rtlCol="0">
              <a:spAutoFit/>
            </a:bodyPr>
            <a:lstStyle/>
            <a:p>
              <a:pPr algn="l" defTabSz="355600"/>
              <a:r>
                <a:rPr lang="nl-NL" sz="1100" b="0" cap="none" baseline="0" noProof="0">
                  <a:solidFill>
                    <a:schemeClr val="tx1"/>
                  </a:solidFill>
                </a:rPr>
                <a:t>R 178, G 178, B 178</a:t>
              </a:r>
            </a:p>
          </p:txBody>
        </p:sp>
        <p:sp>
          <p:nvSpPr>
            <p:cNvPr id="94" name="Afgeronde rechthoek 27"/>
            <p:cNvSpPr/>
            <p:nvPr userDrawn="1"/>
          </p:nvSpPr>
          <p:spPr>
            <a:xfrm>
              <a:off x="-2459680" y="1211676"/>
              <a:ext cx="949986" cy="259745"/>
            </a:xfrm>
            <a:prstGeom prst="round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100" b="1" noProof="0"/>
                <a:t>Red</a:t>
              </a:r>
            </a:p>
          </p:txBody>
        </p:sp>
        <p:sp>
          <p:nvSpPr>
            <p:cNvPr id="95" name="Afgeronde rechthoek 27"/>
            <p:cNvSpPr/>
            <p:nvPr userDrawn="1"/>
          </p:nvSpPr>
          <p:spPr>
            <a:xfrm>
              <a:off x="-2459680" y="1588143"/>
              <a:ext cx="949986" cy="259745"/>
            </a:xfrm>
            <a:prstGeom prst="roundRect">
              <a:avLst/>
            </a:prstGeom>
            <a:solidFill>
              <a:srgbClr val="00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100" b="1" noProof="0"/>
                <a:t>Black</a:t>
              </a:r>
            </a:p>
          </p:txBody>
        </p:sp>
        <p:sp>
          <p:nvSpPr>
            <p:cNvPr id="96" name="Afgeronde rechthoek 27"/>
            <p:cNvSpPr/>
            <p:nvPr userDrawn="1"/>
          </p:nvSpPr>
          <p:spPr>
            <a:xfrm>
              <a:off x="-2459680" y="1964610"/>
              <a:ext cx="949986" cy="259745"/>
            </a:xfrm>
            <a:prstGeom prst="round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100" b="1" noProof="0"/>
                <a:t>Orange</a:t>
              </a:r>
            </a:p>
          </p:txBody>
        </p:sp>
        <p:sp>
          <p:nvSpPr>
            <p:cNvPr id="97" name="Afgeronde rechthoek 96"/>
            <p:cNvSpPr/>
            <p:nvPr userDrawn="1"/>
          </p:nvSpPr>
          <p:spPr>
            <a:xfrm>
              <a:off x="-2459680" y="2341077"/>
              <a:ext cx="949986" cy="259745"/>
            </a:xfrm>
            <a:prstGeom prst="roundRect">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100" b="1" noProof="0" err="1"/>
                <a:t>Petrol</a:t>
              </a:r>
              <a:r>
                <a:rPr lang="nl-NL" sz="1100" b="1" noProof="0"/>
                <a:t> blue</a:t>
              </a:r>
            </a:p>
          </p:txBody>
        </p:sp>
        <p:sp>
          <p:nvSpPr>
            <p:cNvPr id="98" name="Rechthoek 97"/>
            <p:cNvSpPr/>
            <p:nvPr userDrawn="1"/>
          </p:nvSpPr>
          <p:spPr>
            <a:xfrm>
              <a:off x="-2603359" y="-46322"/>
              <a:ext cx="2603359" cy="3873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80000" rIns="180000" rtlCol="0" anchor="t"/>
            <a:lstStyle/>
            <a:p>
              <a:pPr algn="l"/>
              <a:r>
                <a:rPr lang="nl-NL" sz="1800" b="1" baseline="0" noProof="0">
                  <a:solidFill>
                    <a:schemeClr val="tx1"/>
                  </a:solidFill>
                </a:rPr>
                <a:t>RGB-KLEUREN</a:t>
              </a:r>
              <a:endParaRPr lang="nl-NL" sz="1800" b="1" noProof="0">
                <a:solidFill>
                  <a:schemeClr val="tx1"/>
                </a:solidFill>
              </a:endParaRPr>
            </a:p>
          </p:txBody>
        </p:sp>
        <p:cxnSp>
          <p:nvCxnSpPr>
            <p:cNvPr id="99" name="Rechte verbindingslijn 98"/>
            <p:cNvCxnSpPr/>
            <p:nvPr userDrawn="1"/>
          </p:nvCxnSpPr>
          <p:spPr>
            <a:xfrm>
              <a:off x="-2459680" y="338664"/>
              <a:ext cx="2232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0" name="Afgeronde rechthoek 27"/>
            <p:cNvSpPr/>
            <p:nvPr userDrawn="1"/>
          </p:nvSpPr>
          <p:spPr>
            <a:xfrm>
              <a:off x="-2459680" y="2717544"/>
              <a:ext cx="949986" cy="259745"/>
            </a:xfrm>
            <a:prstGeom prst="round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100" b="1" baseline="0" noProof="0"/>
                <a:t>Green</a:t>
              </a:r>
              <a:endParaRPr lang="nl-NL" sz="1100" b="1" noProof="0"/>
            </a:p>
          </p:txBody>
        </p:sp>
        <p:sp>
          <p:nvSpPr>
            <p:cNvPr id="101" name="Tekstvak 29"/>
            <p:cNvSpPr txBox="1"/>
            <p:nvPr userDrawn="1"/>
          </p:nvSpPr>
          <p:spPr>
            <a:xfrm>
              <a:off x="-1493489" y="1211703"/>
              <a:ext cx="1355354" cy="261610"/>
            </a:xfrm>
            <a:prstGeom prst="rect">
              <a:avLst/>
            </a:prstGeom>
            <a:noFill/>
          </p:spPr>
          <p:txBody>
            <a:bodyPr wrap="square" rtlCol="0">
              <a:spAutoFit/>
            </a:bodyPr>
            <a:lstStyle/>
            <a:p>
              <a:pPr algn="l" defTabSz="355600"/>
              <a:r>
                <a:rPr lang="nl-NL" sz="1100" b="0" cap="none" baseline="0" noProof="0">
                  <a:solidFill>
                    <a:schemeClr val="tx1"/>
                  </a:solidFill>
                </a:rPr>
                <a:t>R 204 , G 0, B 0</a:t>
              </a:r>
            </a:p>
          </p:txBody>
        </p:sp>
        <p:sp>
          <p:nvSpPr>
            <p:cNvPr id="102" name="Tekstvak 29"/>
            <p:cNvSpPr txBox="1"/>
            <p:nvPr userDrawn="1"/>
          </p:nvSpPr>
          <p:spPr>
            <a:xfrm>
              <a:off x="-1493489" y="1588650"/>
              <a:ext cx="1355354" cy="261610"/>
            </a:xfrm>
            <a:prstGeom prst="rect">
              <a:avLst/>
            </a:prstGeom>
            <a:noFill/>
          </p:spPr>
          <p:txBody>
            <a:bodyPr wrap="square" rtlCol="0">
              <a:spAutoFit/>
            </a:bodyPr>
            <a:lstStyle/>
            <a:p>
              <a:pPr algn="l" defTabSz="355600"/>
              <a:r>
                <a:rPr lang="nl-NL" sz="1100" b="0" cap="none" baseline="0" noProof="0">
                  <a:solidFill>
                    <a:schemeClr val="tx1"/>
                  </a:solidFill>
                </a:rPr>
                <a:t>R 0 , G 0, B 0</a:t>
              </a:r>
            </a:p>
          </p:txBody>
        </p:sp>
        <p:sp>
          <p:nvSpPr>
            <p:cNvPr id="103" name="Tekstvak 29"/>
            <p:cNvSpPr txBox="1"/>
            <p:nvPr userDrawn="1"/>
          </p:nvSpPr>
          <p:spPr>
            <a:xfrm>
              <a:off x="-1493489" y="1965597"/>
              <a:ext cx="1355354" cy="261610"/>
            </a:xfrm>
            <a:prstGeom prst="rect">
              <a:avLst/>
            </a:prstGeom>
            <a:noFill/>
          </p:spPr>
          <p:txBody>
            <a:bodyPr wrap="square" rtlCol="0">
              <a:spAutoFit/>
            </a:bodyPr>
            <a:lstStyle/>
            <a:p>
              <a:pPr algn="l" defTabSz="355600"/>
              <a:r>
                <a:rPr lang="nl-NL" sz="1100" b="0" cap="none" baseline="0" noProof="0">
                  <a:solidFill>
                    <a:schemeClr val="tx1"/>
                  </a:solidFill>
                </a:rPr>
                <a:t>R 229 , G 123, B 003</a:t>
              </a:r>
            </a:p>
          </p:txBody>
        </p:sp>
        <p:sp>
          <p:nvSpPr>
            <p:cNvPr id="104" name="Tekstvak 29"/>
            <p:cNvSpPr txBox="1"/>
            <p:nvPr userDrawn="1"/>
          </p:nvSpPr>
          <p:spPr>
            <a:xfrm>
              <a:off x="-1493489" y="2342544"/>
              <a:ext cx="1355354" cy="261610"/>
            </a:xfrm>
            <a:prstGeom prst="rect">
              <a:avLst/>
            </a:prstGeom>
            <a:noFill/>
          </p:spPr>
          <p:txBody>
            <a:bodyPr wrap="square" rtlCol="0">
              <a:spAutoFit/>
            </a:bodyPr>
            <a:lstStyle/>
            <a:p>
              <a:pPr algn="l" defTabSz="355600"/>
              <a:r>
                <a:rPr lang="nl-NL" sz="1100" b="0" cap="none" baseline="0" noProof="0">
                  <a:solidFill>
                    <a:schemeClr val="tx1"/>
                  </a:solidFill>
                </a:rPr>
                <a:t>R 065 , G 127, B 162</a:t>
              </a:r>
            </a:p>
          </p:txBody>
        </p:sp>
        <p:sp>
          <p:nvSpPr>
            <p:cNvPr id="105" name="Tekstvak 29"/>
            <p:cNvSpPr txBox="1"/>
            <p:nvPr userDrawn="1"/>
          </p:nvSpPr>
          <p:spPr>
            <a:xfrm>
              <a:off x="-1493489" y="2719491"/>
              <a:ext cx="1355354" cy="261610"/>
            </a:xfrm>
            <a:prstGeom prst="rect">
              <a:avLst/>
            </a:prstGeom>
            <a:noFill/>
          </p:spPr>
          <p:txBody>
            <a:bodyPr wrap="square" rtlCol="0">
              <a:spAutoFit/>
            </a:bodyPr>
            <a:lstStyle/>
            <a:p>
              <a:pPr algn="l" defTabSz="355600"/>
              <a:r>
                <a:rPr lang="nl-NL" sz="1100" b="0" cap="none" baseline="0" noProof="0">
                  <a:solidFill>
                    <a:schemeClr val="tx1"/>
                  </a:solidFill>
                </a:rPr>
                <a:t>R 134 , G 135, B 034</a:t>
              </a:r>
            </a:p>
          </p:txBody>
        </p:sp>
        <p:sp>
          <p:nvSpPr>
            <p:cNvPr id="106" name="Afgeronde rechthoek 105"/>
            <p:cNvSpPr/>
            <p:nvPr userDrawn="1"/>
          </p:nvSpPr>
          <p:spPr>
            <a:xfrm>
              <a:off x="-2459680" y="458742"/>
              <a:ext cx="949986" cy="259745"/>
            </a:xfrm>
            <a:prstGeom prst="roundRect">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100" b="1" noProof="0" err="1"/>
                <a:t>Grey</a:t>
              </a:r>
              <a:endParaRPr lang="nl-NL" sz="1100" b="1" noProof="0"/>
            </a:p>
          </p:txBody>
        </p:sp>
        <p:sp>
          <p:nvSpPr>
            <p:cNvPr id="107" name="Tekstvak 29"/>
            <p:cNvSpPr txBox="1"/>
            <p:nvPr userDrawn="1"/>
          </p:nvSpPr>
          <p:spPr>
            <a:xfrm>
              <a:off x="-1493489" y="457809"/>
              <a:ext cx="1355354" cy="261610"/>
            </a:xfrm>
            <a:prstGeom prst="rect">
              <a:avLst/>
            </a:prstGeom>
            <a:noFill/>
          </p:spPr>
          <p:txBody>
            <a:bodyPr wrap="square" rtlCol="0">
              <a:spAutoFit/>
            </a:bodyPr>
            <a:lstStyle/>
            <a:p>
              <a:pPr algn="l" defTabSz="355600"/>
              <a:r>
                <a:rPr lang="nl-NL" sz="1100" b="0" cap="none" baseline="0" noProof="0">
                  <a:solidFill>
                    <a:schemeClr val="tx1"/>
                  </a:solidFill>
                </a:rPr>
                <a:t>R 97 , G 97, B 97</a:t>
              </a:r>
            </a:p>
          </p:txBody>
        </p:sp>
        <p:sp>
          <p:nvSpPr>
            <p:cNvPr id="108" name="Afgeronde rechthoek 27"/>
            <p:cNvSpPr/>
            <p:nvPr userDrawn="1"/>
          </p:nvSpPr>
          <p:spPr>
            <a:xfrm>
              <a:off x="-2459680" y="3094010"/>
              <a:ext cx="949986" cy="259745"/>
            </a:xfrm>
            <a:prstGeom prst="roundRect">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100" b="1" noProof="0" err="1"/>
                <a:t>Purple</a:t>
              </a:r>
              <a:endParaRPr lang="nl-NL" sz="1100" b="1" noProof="0"/>
            </a:p>
          </p:txBody>
        </p:sp>
        <p:sp>
          <p:nvSpPr>
            <p:cNvPr id="109" name="Afgeronde rechthoek 27"/>
            <p:cNvSpPr/>
            <p:nvPr userDrawn="1"/>
          </p:nvSpPr>
          <p:spPr>
            <a:xfrm>
              <a:off x="-2459680" y="3470474"/>
              <a:ext cx="949986" cy="259745"/>
            </a:xfrm>
            <a:prstGeom prst="round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100" b="1" noProof="0"/>
                <a:t>Cyaan</a:t>
              </a:r>
            </a:p>
          </p:txBody>
        </p:sp>
        <p:sp>
          <p:nvSpPr>
            <p:cNvPr id="110" name="Tekstvak 29"/>
            <p:cNvSpPr txBox="1"/>
            <p:nvPr userDrawn="1"/>
          </p:nvSpPr>
          <p:spPr>
            <a:xfrm>
              <a:off x="-1493489" y="3096438"/>
              <a:ext cx="1355354" cy="261610"/>
            </a:xfrm>
            <a:prstGeom prst="rect">
              <a:avLst/>
            </a:prstGeom>
            <a:noFill/>
          </p:spPr>
          <p:txBody>
            <a:bodyPr wrap="square" rtlCol="0">
              <a:spAutoFit/>
            </a:bodyPr>
            <a:lstStyle/>
            <a:p>
              <a:pPr algn="l" defTabSz="355600"/>
              <a:r>
                <a:rPr lang="nl-NL" sz="1100" b="0" cap="none" baseline="0" noProof="0">
                  <a:solidFill>
                    <a:schemeClr val="tx1"/>
                  </a:solidFill>
                </a:rPr>
                <a:t>R 082 , G 083, B 135</a:t>
              </a:r>
            </a:p>
          </p:txBody>
        </p:sp>
        <p:sp>
          <p:nvSpPr>
            <p:cNvPr id="111" name="Tekstvak 29"/>
            <p:cNvSpPr txBox="1"/>
            <p:nvPr userDrawn="1"/>
          </p:nvSpPr>
          <p:spPr>
            <a:xfrm>
              <a:off x="-1493489" y="3473388"/>
              <a:ext cx="1355354" cy="261610"/>
            </a:xfrm>
            <a:prstGeom prst="rect">
              <a:avLst/>
            </a:prstGeom>
            <a:noFill/>
          </p:spPr>
          <p:txBody>
            <a:bodyPr wrap="square" rtlCol="0">
              <a:spAutoFit/>
            </a:bodyPr>
            <a:lstStyle/>
            <a:p>
              <a:pPr algn="l" defTabSz="355600"/>
              <a:r>
                <a:rPr lang="nl-NL" sz="1100" b="0" cap="none" baseline="0" noProof="0">
                  <a:solidFill>
                    <a:schemeClr val="tx1"/>
                  </a:solidFill>
                </a:rPr>
                <a:t>R 70 , G 181, B 212</a:t>
              </a:r>
            </a:p>
          </p:txBody>
        </p:sp>
      </p:grpSp>
    </p:spTree>
    <p:extLst>
      <p:ext uri="{BB962C8B-B14F-4D97-AF65-F5344CB8AC3E}">
        <p14:creationId xmlns:p14="http://schemas.microsoft.com/office/powerpoint/2010/main" val="3755342988"/>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EKST / AFBEELDING (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AB23073-572C-4F04-B89A-B107AB932F47}"/>
              </a:ext>
            </a:extLst>
          </p:cNvPr>
          <p:cNvSpPr>
            <a:spLocks noGrp="1"/>
          </p:cNvSpPr>
          <p:nvPr>
            <p:ph type="title" hasCustomPrompt="1"/>
          </p:nvPr>
        </p:nvSpPr>
        <p:spPr/>
        <p:txBody>
          <a:bodyPr/>
          <a:lstStyle>
            <a:lvl1pPr>
              <a:defRPr/>
            </a:lvl1pPr>
          </a:lstStyle>
          <a:p>
            <a:r>
              <a:rPr lang="nl-NL" noProof="0"/>
              <a:t>Voeg hier een titel in</a:t>
            </a:r>
            <a:endParaRPr lang="nl-NL"/>
          </a:p>
        </p:txBody>
      </p:sp>
      <p:sp>
        <p:nvSpPr>
          <p:cNvPr id="3" name="Tijdelijke aanduiding voor verticale tekst 2">
            <a:extLst>
              <a:ext uri="{FF2B5EF4-FFF2-40B4-BE49-F238E27FC236}">
                <a16:creationId xmlns:a16="http://schemas.microsoft.com/office/drawing/2014/main" id="{7C849E55-A25C-4202-801C-0514342EA9C6}"/>
              </a:ext>
            </a:extLst>
          </p:cNvPr>
          <p:cNvSpPr>
            <a:spLocks noGrp="1"/>
          </p:cNvSpPr>
          <p:nvPr>
            <p:ph type="body" orient="vert" idx="1" hasCustomPrompt="1"/>
          </p:nvPr>
        </p:nvSpPr>
        <p:spPr>
          <a:xfrm>
            <a:off x="540000" y="1459112"/>
            <a:ext cx="2912620" cy="4119774"/>
          </a:xfrm>
        </p:spPr>
        <p:txBody>
          <a:bodyPr vert="horz"/>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nl-NL" noProof="0" err="1"/>
              <a:t>Bullet</a:t>
            </a:r>
            <a:endParaRPr lang="nl-NL" noProof="0"/>
          </a:p>
          <a:p>
            <a:pPr lvl="1"/>
            <a:r>
              <a:rPr lang="nl-NL" noProof="0"/>
              <a:t>Sub-</a:t>
            </a:r>
            <a:r>
              <a:rPr lang="nl-NL" noProof="0" err="1"/>
              <a:t>bullet</a:t>
            </a:r>
            <a:r>
              <a:rPr lang="nl-NL" noProof="0"/>
              <a:t> #1</a:t>
            </a:r>
          </a:p>
          <a:p>
            <a:pPr lvl="2"/>
            <a:r>
              <a:rPr lang="nl-NL" noProof="0"/>
              <a:t>Sub-</a:t>
            </a:r>
            <a:r>
              <a:rPr lang="nl-NL" noProof="0" err="1"/>
              <a:t>bullet</a:t>
            </a:r>
            <a:r>
              <a:rPr lang="nl-NL" noProof="0"/>
              <a:t> #2</a:t>
            </a:r>
          </a:p>
          <a:p>
            <a:pPr lvl="3"/>
            <a:r>
              <a:rPr lang="nl-NL" noProof="0"/>
              <a:t>Leestekst</a:t>
            </a:r>
          </a:p>
          <a:p>
            <a:pPr lvl="4"/>
            <a:r>
              <a:rPr lang="nl-NL" noProof="0"/>
              <a:t>Tussenkop</a:t>
            </a:r>
          </a:p>
          <a:p>
            <a:pPr lvl="5"/>
            <a:r>
              <a:rPr lang="nl-NL" noProof="0"/>
              <a:t>Numerieke </a:t>
            </a:r>
            <a:r>
              <a:rPr lang="nl-NL" noProof="0" err="1"/>
              <a:t>bullet</a:t>
            </a:r>
            <a:endParaRPr lang="nl-NL" noProof="0"/>
          </a:p>
          <a:p>
            <a:pPr lvl="6"/>
            <a:r>
              <a:rPr lang="nl-NL" noProof="0"/>
              <a:t>Alfabetische </a:t>
            </a:r>
            <a:r>
              <a:rPr lang="nl-NL" noProof="0" err="1"/>
              <a:t>bullet</a:t>
            </a:r>
            <a:endParaRPr lang="nl-NL" noProof="0"/>
          </a:p>
          <a:p>
            <a:pPr lvl="7"/>
            <a:r>
              <a:rPr lang="nl-NL" noProof="0"/>
              <a:t>Fotobeschrijving</a:t>
            </a:r>
          </a:p>
          <a:p>
            <a:pPr lvl="8"/>
            <a:r>
              <a:rPr lang="nl-NL" noProof="0"/>
              <a:t>Quote tekst</a:t>
            </a:r>
          </a:p>
          <a:p>
            <a:pPr lvl="4"/>
            <a:endParaRPr lang="nl-NL"/>
          </a:p>
        </p:txBody>
      </p:sp>
      <p:sp>
        <p:nvSpPr>
          <p:cNvPr id="4" name="Tijdelijke aanduiding voor datum 3">
            <a:extLst>
              <a:ext uri="{FF2B5EF4-FFF2-40B4-BE49-F238E27FC236}">
                <a16:creationId xmlns:a16="http://schemas.microsoft.com/office/drawing/2014/main" id="{DABA8B2F-5EFD-4A05-8481-248C853EA1DE}"/>
              </a:ext>
            </a:extLst>
          </p:cNvPr>
          <p:cNvSpPr>
            <a:spLocks noGrp="1"/>
          </p:cNvSpPr>
          <p:nvPr>
            <p:ph type="dt" sz="half" idx="10"/>
          </p:nvPr>
        </p:nvSpPr>
        <p:spPr/>
        <p:txBody>
          <a:bodyPr/>
          <a:lstStyle/>
          <a:p>
            <a:fld id="{7A116090-8D55-4F82-9BED-76A33F249E36}" type="datetime4">
              <a:rPr lang="nl-NL" smtClean="0"/>
              <a:t>24 oktober 2023</a:t>
            </a:fld>
            <a:endParaRPr lang="nl-NL"/>
          </a:p>
        </p:txBody>
      </p:sp>
      <p:sp>
        <p:nvSpPr>
          <p:cNvPr id="5" name="Tijdelijke aanduiding voor voettekst 4">
            <a:extLst>
              <a:ext uri="{FF2B5EF4-FFF2-40B4-BE49-F238E27FC236}">
                <a16:creationId xmlns:a16="http://schemas.microsoft.com/office/drawing/2014/main" id="{7D35606D-4D2E-4F0A-88AD-FA9467155265}"/>
              </a:ext>
            </a:extLst>
          </p:cNvPr>
          <p:cNvSpPr>
            <a:spLocks noGrp="1"/>
          </p:cNvSpPr>
          <p:nvPr>
            <p:ph type="ftr" sz="quarter" idx="11"/>
          </p:nvPr>
        </p:nvSpPr>
        <p:spPr>
          <a:xfrm>
            <a:off x="539999" y="6489321"/>
            <a:ext cx="9478328" cy="224300"/>
          </a:xfrm>
          <a:prstGeom prst="rect">
            <a:avLst/>
          </a:prstGeom>
        </p:spPr>
        <p:txBody>
          <a:bodyPr/>
          <a:lstStyle/>
          <a:p>
            <a:r>
              <a:rPr lang="nl-NL"/>
              <a:t>Voortgangsrapportage Stuurgroep Privacy Deepdive</a:t>
            </a:r>
          </a:p>
        </p:txBody>
      </p:sp>
      <p:sp>
        <p:nvSpPr>
          <p:cNvPr id="6" name="Tijdelijke aanduiding voor dianummer 5">
            <a:extLst>
              <a:ext uri="{FF2B5EF4-FFF2-40B4-BE49-F238E27FC236}">
                <a16:creationId xmlns:a16="http://schemas.microsoft.com/office/drawing/2014/main" id="{A7656491-ADD5-4A7E-BAFA-5FCFF07D6EB0}"/>
              </a:ext>
            </a:extLst>
          </p:cNvPr>
          <p:cNvSpPr>
            <a:spLocks noGrp="1"/>
          </p:cNvSpPr>
          <p:nvPr>
            <p:ph type="sldNum" sz="quarter" idx="12"/>
          </p:nvPr>
        </p:nvSpPr>
        <p:spPr>
          <a:xfrm>
            <a:off x="1" y="6489321"/>
            <a:ext cx="539998" cy="224300"/>
          </a:xfrm>
          <a:prstGeom prst="rect">
            <a:avLst/>
          </a:prstGeom>
        </p:spPr>
        <p:txBody>
          <a:bodyPr/>
          <a:lstStyle/>
          <a:p>
            <a:fld id="{8D374ABD-355D-4B52-8A38-020B3DD5CC75}" type="slidenum">
              <a:rPr lang="nl-NL" smtClean="0"/>
              <a:t>‹#›</a:t>
            </a:fld>
            <a:endParaRPr lang="nl-NL"/>
          </a:p>
        </p:txBody>
      </p:sp>
      <p:sp>
        <p:nvSpPr>
          <p:cNvPr id="7" name="Tijdelijke aanduiding voor tekst 32">
            <a:extLst>
              <a:ext uri="{FF2B5EF4-FFF2-40B4-BE49-F238E27FC236}">
                <a16:creationId xmlns:a16="http://schemas.microsoft.com/office/drawing/2014/main" id="{7175F566-3665-4B0F-B70C-72779DF2FDD6}"/>
              </a:ext>
            </a:extLst>
          </p:cNvPr>
          <p:cNvSpPr>
            <a:spLocks noGrp="1"/>
          </p:cNvSpPr>
          <p:nvPr>
            <p:ph type="body" sz="quarter" idx="13" hasCustomPrompt="1"/>
          </p:nvPr>
        </p:nvSpPr>
        <p:spPr>
          <a:xfrm>
            <a:off x="539998" y="839972"/>
            <a:ext cx="11112000" cy="259612"/>
          </a:xfrm>
        </p:spPr>
        <p:txBody>
          <a:bodyPr/>
          <a:lstStyle>
            <a:lvl1pPr marL="0" indent="0">
              <a:buNone/>
              <a:defRPr sz="1999" b="0">
                <a:solidFill>
                  <a:schemeClr val="accent1"/>
                </a:solidFill>
              </a:defRPr>
            </a:lvl1pPr>
          </a:lstStyle>
          <a:p>
            <a:pPr lvl="0"/>
            <a:r>
              <a:rPr lang="nl-NL" noProof="0"/>
              <a:t>Voeg hier een subtitel in</a:t>
            </a:r>
          </a:p>
        </p:txBody>
      </p:sp>
      <p:sp>
        <p:nvSpPr>
          <p:cNvPr id="17" name="Tijdelijke aanduiding voor tekst 34">
            <a:extLst>
              <a:ext uri="{FF2B5EF4-FFF2-40B4-BE49-F238E27FC236}">
                <a16:creationId xmlns:a16="http://schemas.microsoft.com/office/drawing/2014/main" id="{9955CEC2-0160-42D3-9E2E-941A4A11119D}"/>
              </a:ext>
            </a:extLst>
          </p:cNvPr>
          <p:cNvSpPr>
            <a:spLocks noGrp="1"/>
          </p:cNvSpPr>
          <p:nvPr>
            <p:ph type="body" sz="quarter" idx="14" hasCustomPrompt="1"/>
          </p:nvPr>
        </p:nvSpPr>
        <p:spPr>
          <a:xfrm>
            <a:off x="539750" y="5758891"/>
            <a:ext cx="11112249" cy="147981"/>
          </a:xfrm>
        </p:spPr>
        <p:txBody>
          <a:bodyPr anchor="b"/>
          <a:lstStyle>
            <a:lvl1pPr marL="0" indent="0">
              <a:buNone/>
              <a:defRPr sz="1000" i="1"/>
            </a:lvl1pPr>
          </a:lstStyle>
          <a:p>
            <a:pPr lvl="0"/>
            <a:r>
              <a:rPr lang="nl-NL" noProof="0"/>
              <a:t>Bron…</a:t>
            </a:r>
          </a:p>
        </p:txBody>
      </p:sp>
      <p:sp>
        <p:nvSpPr>
          <p:cNvPr id="18" name="Rechthoek: afgeronde hoeken 17">
            <a:extLst>
              <a:ext uri="{FF2B5EF4-FFF2-40B4-BE49-F238E27FC236}">
                <a16:creationId xmlns:a16="http://schemas.microsoft.com/office/drawing/2014/main" id="{765A9402-96DA-4D08-A873-873C05E81C86}"/>
              </a:ext>
            </a:extLst>
          </p:cNvPr>
          <p:cNvSpPr/>
          <p:nvPr userDrawn="1"/>
        </p:nvSpPr>
        <p:spPr>
          <a:xfrm>
            <a:off x="3048000" y="-491319"/>
            <a:ext cx="6096000" cy="300250"/>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1981" tIns="71981" rIns="71981" bIns="71981" numCol="1" spcCol="0" rtlCol="0" fromWordArt="0" anchor="ctr" anchorCtr="0" forceAA="0" compatLnSpc="1">
            <a:prstTxWarp prst="textNoShape">
              <a:avLst/>
            </a:prstTxWarp>
            <a:noAutofit/>
          </a:bodyPr>
          <a:lstStyle/>
          <a:p>
            <a:pPr lvl="0" algn="ctr"/>
            <a:r>
              <a:rPr lang="nl-NL" sz="2799" b="0" cap="all" baseline="0" noProof="0">
                <a:solidFill>
                  <a:schemeClr val="accent1"/>
                </a:solidFill>
                <a:latin typeface="+mn-lt"/>
              </a:rPr>
              <a:t>TEKST / AFBEELDING (L)</a:t>
            </a:r>
          </a:p>
        </p:txBody>
      </p:sp>
      <p:sp>
        <p:nvSpPr>
          <p:cNvPr id="19" name="Tijdelijke aanduiding voor afbeelding 16">
            <a:extLst>
              <a:ext uri="{FF2B5EF4-FFF2-40B4-BE49-F238E27FC236}">
                <a16:creationId xmlns:a16="http://schemas.microsoft.com/office/drawing/2014/main" id="{19878719-25FF-47F8-88BB-C801FBBD21F2}"/>
              </a:ext>
            </a:extLst>
          </p:cNvPr>
          <p:cNvSpPr>
            <a:spLocks noGrp="1"/>
          </p:cNvSpPr>
          <p:nvPr>
            <p:ph type="pic" sz="quarter" idx="15" hasCustomPrompt="1"/>
          </p:nvPr>
        </p:nvSpPr>
        <p:spPr>
          <a:xfrm>
            <a:off x="3992874" y="1459111"/>
            <a:ext cx="7658873" cy="4119774"/>
          </a:xfrm>
          <a:prstGeom prst="roundRect">
            <a:avLst>
              <a:gd name="adj" fmla="val 1562"/>
            </a:avLst>
          </a:prstGeom>
          <a:solidFill>
            <a:schemeClr val="bg1">
              <a:lumMod val="95000"/>
            </a:schemeClr>
          </a:solidFill>
        </p:spPr>
        <p:txBody>
          <a:bodyPr tIns="1620000"/>
          <a:lstStyle>
            <a:lvl1pPr marL="0" indent="0" algn="ctr">
              <a:buNone/>
              <a:defRPr sz="1200" i="1">
                <a:solidFill>
                  <a:schemeClr val="bg1">
                    <a:lumMod val="50000"/>
                  </a:schemeClr>
                </a:solidFill>
              </a:defRPr>
            </a:lvl1pPr>
          </a:lstStyle>
          <a:p>
            <a:r>
              <a:rPr lang="nl-NL" noProof="0"/>
              <a:t>Klik op onderstaand pictogram om een afbeelding in te voegen</a:t>
            </a:r>
          </a:p>
        </p:txBody>
      </p:sp>
      <p:sp>
        <p:nvSpPr>
          <p:cNvPr id="22" name="Tijdelijke aanduiding voor tekst 43">
            <a:extLst>
              <a:ext uri="{FF2B5EF4-FFF2-40B4-BE49-F238E27FC236}">
                <a16:creationId xmlns:a16="http://schemas.microsoft.com/office/drawing/2014/main" id="{B4FF56EE-FE43-4DA5-A312-68CA404863F1}"/>
              </a:ext>
            </a:extLst>
          </p:cNvPr>
          <p:cNvSpPr>
            <a:spLocks noGrp="1"/>
          </p:cNvSpPr>
          <p:nvPr>
            <p:ph type="body" sz="quarter" idx="16" hasCustomPrompt="1"/>
          </p:nvPr>
        </p:nvSpPr>
        <p:spPr>
          <a:xfrm>
            <a:off x="540001" y="0"/>
            <a:ext cx="1080000" cy="72000"/>
          </a:xfrm>
          <a:solidFill>
            <a:schemeClr val="accent1"/>
          </a:solidFill>
        </p:spPr>
        <p:txBody>
          <a:bodyPr/>
          <a:lstStyle>
            <a:lvl1pPr marL="0" indent="0">
              <a:buNone/>
              <a:defRPr sz="100">
                <a:solidFill>
                  <a:schemeClr val="bg2"/>
                </a:solidFill>
              </a:defRPr>
            </a:lvl1pPr>
            <a:lvl5pPr>
              <a:defRPr/>
            </a:lvl5pPr>
          </a:lstStyle>
          <a:p>
            <a:pPr lvl="0"/>
            <a:r>
              <a:rPr lang="en-GB"/>
              <a:t> </a:t>
            </a:r>
          </a:p>
        </p:txBody>
      </p:sp>
      <p:grpSp>
        <p:nvGrpSpPr>
          <p:cNvPr id="12" name="GRID" hidden="1">
            <a:extLst>
              <a:ext uri="{FF2B5EF4-FFF2-40B4-BE49-F238E27FC236}">
                <a16:creationId xmlns:a16="http://schemas.microsoft.com/office/drawing/2014/main" id="{1E41F764-1AFD-4406-8FC3-8AFDE81A144B}"/>
              </a:ext>
            </a:extLst>
          </p:cNvPr>
          <p:cNvGrpSpPr/>
          <p:nvPr userDrawn="1"/>
        </p:nvGrpSpPr>
        <p:grpSpPr>
          <a:xfrm>
            <a:off x="0" y="0"/>
            <a:ext cx="12192000" cy="6858000"/>
            <a:chOff x="0" y="0"/>
            <a:chExt cx="12192000" cy="6858000"/>
          </a:xfrm>
          <a:solidFill>
            <a:schemeClr val="tx1">
              <a:alpha val="30000"/>
            </a:schemeClr>
          </a:solidFill>
        </p:grpSpPr>
        <p:sp>
          <p:nvSpPr>
            <p:cNvPr id="13" name="Rechthoek 12">
              <a:extLst>
                <a:ext uri="{FF2B5EF4-FFF2-40B4-BE49-F238E27FC236}">
                  <a16:creationId xmlns:a16="http://schemas.microsoft.com/office/drawing/2014/main" id="{A48EBADC-7828-4BE0-96FE-54072374E48A}"/>
                </a:ext>
              </a:extLst>
            </p:cNvPr>
            <p:cNvSpPr/>
            <p:nvPr userDrawn="1"/>
          </p:nvSpPr>
          <p:spPr>
            <a:xfrm>
              <a:off x="0" y="0"/>
              <a:ext cx="12192000" cy="54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866" noProof="0"/>
            </a:p>
          </p:txBody>
        </p:sp>
        <p:sp>
          <p:nvSpPr>
            <p:cNvPr id="14" name="Rechthoek 13">
              <a:extLst>
                <a:ext uri="{FF2B5EF4-FFF2-40B4-BE49-F238E27FC236}">
                  <a16:creationId xmlns:a16="http://schemas.microsoft.com/office/drawing/2014/main" id="{93FEF0DA-6152-49B4-88A9-FA1B029BA12E}"/>
                </a:ext>
              </a:extLst>
            </p:cNvPr>
            <p:cNvSpPr/>
            <p:nvPr userDrawn="1"/>
          </p:nvSpPr>
          <p:spPr>
            <a:xfrm>
              <a:off x="0" y="0"/>
              <a:ext cx="540000"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866" noProof="0"/>
            </a:p>
          </p:txBody>
        </p:sp>
        <p:sp>
          <p:nvSpPr>
            <p:cNvPr id="15" name="Rechthoek 14">
              <a:extLst>
                <a:ext uri="{FF2B5EF4-FFF2-40B4-BE49-F238E27FC236}">
                  <a16:creationId xmlns:a16="http://schemas.microsoft.com/office/drawing/2014/main" id="{9D7895AD-EFA0-49FE-B48C-7F8CB364A30A}"/>
                </a:ext>
              </a:extLst>
            </p:cNvPr>
            <p:cNvSpPr/>
            <p:nvPr userDrawn="1"/>
          </p:nvSpPr>
          <p:spPr>
            <a:xfrm>
              <a:off x="11652000" y="0"/>
              <a:ext cx="540000"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866" noProof="0"/>
            </a:p>
          </p:txBody>
        </p:sp>
        <p:sp>
          <p:nvSpPr>
            <p:cNvPr id="16" name="Rechthoek 15">
              <a:extLst>
                <a:ext uri="{FF2B5EF4-FFF2-40B4-BE49-F238E27FC236}">
                  <a16:creationId xmlns:a16="http://schemas.microsoft.com/office/drawing/2014/main" id="{CCFF143D-181F-426E-8325-F22238B7EEBE}"/>
                </a:ext>
              </a:extLst>
            </p:cNvPr>
            <p:cNvSpPr/>
            <p:nvPr userDrawn="1"/>
          </p:nvSpPr>
          <p:spPr>
            <a:xfrm>
              <a:off x="0" y="1099111"/>
              <a:ext cx="12192000" cy="36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866" noProof="0"/>
            </a:p>
          </p:txBody>
        </p:sp>
        <p:sp>
          <p:nvSpPr>
            <p:cNvPr id="20" name="Rechthoek 19">
              <a:extLst>
                <a:ext uri="{FF2B5EF4-FFF2-40B4-BE49-F238E27FC236}">
                  <a16:creationId xmlns:a16="http://schemas.microsoft.com/office/drawing/2014/main" id="{A0E79AA7-F8F1-455E-9B66-D81495328928}"/>
                </a:ext>
              </a:extLst>
            </p:cNvPr>
            <p:cNvSpPr/>
            <p:nvPr userDrawn="1"/>
          </p:nvSpPr>
          <p:spPr>
            <a:xfrm>
              <a:off x="0" y="6678000"/>
              <a:ext cx="12192000" cy="18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866" noProof="0"/>
            </a:p>
          </p:txBody>
        </p:sp>
        <p:sp>
          <p:nvSpPr>
            <p:cNvPr id="21" name="Rechthoek 20">
              <a:extLst>
                <a:ext uri="{FF2B5EF4-FFF2-40B4-BE49-F238E27FC236}">
                  <a16:creationId xmlns:a16="http://schemas.microsoft.com/office/drawing/2014/main" id="{533D6696-A362-4DD7-803F-2DC08411661E}"/>
                </a:ext>
              </a:extLst>
            </p:cNvPr>
            <p:cNvSpPr/>
            <p:nvPr userDrawn="1"/>
          </p:nvSpPr>
          <p:spPr>
            <a:xfrm>
              <a:off x="0" y="5906871"/>
              <a:ext cx="12192000" cy="36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866" noProof="0"/>
            </a:p>
          </p:txBody>
        </p:sp>
        <p:sp>
          <p:nvSpPr>
            <p:cNvPr id="23" name="Rechthoek 22">
              <a:extLst>
                <a:ext uri="{FF2B5EF4-FFF2-40B4-BE49-F238E27FC236}">
                  <a16:creationId xmlns:a16="http://schemas.microsoft.com/office/drawing/2014/main" id="{EFCCFC8E-71E5-444E-ACBB-E36F283C7588}"/>
                </a:ext>
              </a:extLst>
            </p:cNvPr>
            <p:cNvSpPr/>
            <p:nvPr userDrawn="1"/>
          </p:nvSpPr>
          <p:spPr>
            <a:xfrm>
              <a:off x="0" y="6295673"/>
              <a:ext cx="12192000" cy="18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866" noProof="0"/>
            </a:p>
          </p:txBody>
        </p:sp>
        <p:sp>
          <p:nvSpPr>
            <p:cNvPr id="24" name="Rechthoek 23">
              <a:extLst>
                <a:ext uri="{FF2B5EF4-FFF2-40B4-BE49-F238E27FC236}">
                  <a16:creationId xmlns:a16="http://schemas.microsoft.com/office/drawing/2014/main" id="{5D8956D1-457D-40F8-8190-FA6F756085CB}"/>
                </a:ext>
              </a:extLst>
            </p:cNvPr>
            <p:cNvSpPr/>
            <p:nvPr userDrawn="1"/>
          </p:nvSpPr>
          <p:spPr>
            <a:xfrm>
              <a:off x="0" y="5578887"/>
              <a:ext cx="12192000" cy="18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866" noProof="0"/>
            </a:p>
          </p:txBody>
        </p:sp>
        <p:sp>
          <p:nvSpPr>
            <p:cNvPr id="25" name="Rechthoek 24">
              <a:extLst>
                <a:ext uri="{FF2B5EF4-FFF2-40B4-BE49-F238E27FC236}">
                  <a16:creationId xmlns:a16="http://schemas.microsoft.com/office/drawing/2014/main" id="{1AEE44CE-345A-41FC-8F3E-46B190D19250}"/>
                </a:ext>
              </a:extLst>
            </p:cNvPr>
            <p:cNvSpPr/>
            <p:nvPr userDrawn="1"/>
          </p:nvSpPr>
          <p:spPr>
            <a:xfrm>
              <a:off x="12024980" y="0"/>
              <a:ext cx="167020"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866" noProof="0"/>
            </a:p>
          </p:txBody>
        </p:sp>
        <p:sp>
          <p:nvSpPr>
            <p:cNvPr id="26" name="Rechthoek 25">
              <a:extLst>
                <a:ext uri="{FF2B5EF4-FFF2-40B4-BE49-F238E27FC236}">
                  <a16:creationId xmlns:a16="http://schemas.microsoft.com/office/drawing/2014/main" id="{B5CFE119-C5CF-4E3E-9E92-B99F66582E74}"/>
                </a:ext>
              </a:extLst>
            </p:cNvPr>
            <p:cNvSpPr/>
            <p:nvPr userDrawn="1"/>
          </p:nvSpPr>
          <p:spPr>
            <a:xfrm>
              <a:off x="0" y="0"/>
              <a:ext cx="167020"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866" noProof="0"/>
            </a:p>
          </p:txBody>
        </p:sp>
        <p:sp>
          <p:nvSpPr>
            <p:cNvPr id="27" name="Rechthoek 26">
              <a:extLst>
                <a:ext uri="{FF2B5EF4-FFF2-40B4-BE49-F238E27FC236}">
                  <a16:creationId xmlns:a16="http://schemas.microsoft.com/office/drawing/2014/main" id="{3F952043-26FE-4C8E-A1A4-5780FB85A1A5}"/>
                </a:ext>
              </a:extLst>
            </p:cNvPr>
            <p:cNvSpPr/>
            <p:nvPr userDrawn="1"/>
          </p:nvSpPr>
          <p:spPr>
            <a:xfrm>
              <a:off x="5826000" y="0"/>
              <a:ext cx="540000"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866" noProof="0"/>
            </a:p>
          </p:txBody>
        </p:sp>
        <p:sp>
          <p:nvSpPr>
            <p:cNvPr id="28" name="Rechthoek 27">
              <a:extLst>
                <a:ext uri="{FF2B5EF4-FFF2-40B4-BE49-F238E27FC236}">
                  <a16:creationId xmlns:a16="http://schemas.microsoft.com/office/drawing/2014/main" id="{B1470838-9E0F-49A1-AFAE-65487F57FB08}"/>
                </a:ext>
              </a:extLst>
            </p:cNvPr>
            <p:cNvSpPr/>
            <p:nvPr userDrawn="1"/>
          </p:nvSpPr>
          <p:spPr>
            <a:xfrm>
              <a:off x="8292474" y="0"/>
              <a:ext cx="540000"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866" noProof="0"/>
            </a:p>
          </p:txBody>
        </p:sp>
        <p:sp>
          <p:nvSpPr>
            <p:cNvPr id="29" name="Rechthoek 28">
              <a:extLst>
                <a:ext uri="{FF2B5EF4-FFF2-40B4-BE49-F238E27FC236}">
                  <a16:creationId xmlns:a16="http://schemas.microsoft.com/office/drawing/2014/main" id="{D9E6C3CF-16A6-4C4A-A370-DB04E3A4CF43}"/>
                </a:ext>
              </a:extLst>
            </p:cNvPr>
            <p:cNvSpPr/>
            <p:nvPr userDrawn="1"/>
          </p:nvSpPr>
          <p:spPr>
            <a:xfrm>
              <a:off x="3452873" y="0"/>
              <a:ext cx="540000"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866" noProof="0"/>
            </a:p>
          </p:txBody>
        </p:sp>
      </p:grpSp>
      <p:grpSp>
        <p:nvGrpSpPr>
          <p:cNvPr id="313" name="Instructie">
            <a:extLst>
              <a:ext uri="{FF2B5EF4-FFF2-40B4-BE49-F238E27FC236}">
                <a16:creationId xmlns:a16="http://schemas.microsoft.com/office/drawing/2014/main" id="{66A5A389-707D-4258-A7D5-BE1780C3409B}"/>
              </a:ext>
            </a:extLst>
          </p:cNvPr>
          <p:cNvGrpSpPr/>
          <p:nvPr userDrawn="1"/>
        </p:nvGrpSpPr>
        <p:grpSpPr>
          <a:xfrm>
            <a:off x="-3437546" y="1436"/>
            <a:ext cx="3201327" cy="6041867"/>
            <a:chOff x="-3437547" y="1434"/>
            <a:chExt cx="3201327" cy="6041867"/>
          </a:xfrm>
        </p:grpSpPr>
        <p:cxnSp>
          <p:nvCxnSpPr>
            <p:cNvPr id="314" name="Rechte verbindingslijn 313">
              <a:extLst>
                <a:ext uri="{FF2B5EF4-FFF2-40B4-BE49-F238E27FC236}">
                  <a16:creationId xmlns:a16="http://schemas.microsoft.com/office/drawing/2014/main" id="{BDB3E11C-04FA-4977-B005-A195F31C2869}"/>
                </a:ext>
              </a:extLst>
            </p:cNvPr>
            <p:cNvCxnSpPr>
              <a:cxnSpLocks/>
            </p:cNvCxnSpPr>
            <p:nvPr userDrawn="1"/>
          </p:nvCxnSpPr>
          <p:spPr>
            <a:xfrm>
              <a:off x="-3419346" y="6043301"/>
              <a:ext cx="3176013" cy="0"/>
            </a:xfrm>
            <a:prstGeom prst="line">
              <a:avLst/>
            </a:prstGeom>
            <a:noFill/>
            <a:ln w="3175" cap="flat" cmpd="sng" algn="ctr">
              <a:solidFill>
                <a:schemeClr val="bg1">
                  <a:lumMod val="50000"/>
                </a:schemeClr>
              </a:solidFill>
              <a:prstDash val="solid"/>
            </a:ln>
            <a:effectLst/>
          </p:spPr>
        </p:cxnSp>
        <p:sp>
          <p:nvSpPr>
            <p:cNvPr id="315" name="Ovaal 314">
              <a:extLst>
                <a:ext uri="{FF2B5EF4-FFF2-40B4-BE49-F238E27FC236}">
                  <a16:creationId xmlns:a16="http://schemas.microsoft.com/office/drawing/2014/main" id="{19CB214C-60F4-48EF-A8B8-BC59C731B119}"/>
                </a:ext>
              </a:extLst>
            </p:cNvPr>
            <p:cNvSpPr/>
            <p:nvPr userDrawn="1"/>
          </p:nvSpPr>
          <p:spPr>
            <a:xfrm>
              <a:off x="-3425006" y="4548392"/>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126"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6</a:t>
              </a:r>
            </a:p>
          </p:txBody>
        </p:sp>
        <p:sp>
          <p:nvSpPr>
            <p:cNvPr id="316" name="Rechthoek 315">
              <a:extLst>
                <a:ext uri="{FF2B5EF4-FFF2-40B4-BE49-F238E27FC236}">
                  <a16:creationId xmlns:a16="http://schemas.microsoft.com/office/drawing/2014/main" id="{B61E6B0A-1B59-4F1B-9174-D61F8D244499}"/>
                </a:ext>
              </a:extLst>
            </p:cNvPr>
            <p:cNvSpPr/>
            <p:nvPr userDrawn="1"/>
          </p:nvSpPr>
          <p:spPr>
            <a:xfrm>
              <a:off x="-3059324" y="4548391"/>
              <a:ext cx="2823104" cy="255963"/>
            </a:xfrm>
            <a:prstGeom prst="rect">
              <a:avLst/>
            </a:prstGeom>
            <a:noFill/>
            <a:ln w="25400" cap="flat" cmpd="sng" algn="ctr">
              <a:noFill/>
              <a:prstDash val="solid"/>
            </a:ln>
            <a:effectLst/>
          </p:spPr>
          <p:txBody>
            <a:bodyPr lIns="0" tIns="0" rIns="0" bIns="0" rtlCol="0" anchor="ctr"/>
            <a:lstStyle/>
            <a:p>
              <a:pPr marL="265033" marR="0" lvl="5" indent="-265033" algn="l" defTabSz="914126" rtl="0" eaLnBrk="1" fontAlgn="auto" latinLnBrk="0" hangingPunct="1">
                <a:lnSpc>
                  <a:spcPct val="100000"/>
                </a:lnSpc>
                <a:spcBef>
                  <a:spcPts val="300"/>
                </a:spcBef>
                <a:spcAft>
                  <a:spcPts val="300"/>
                </a:spcAft>
                <a:buClr>
                  <a:schemeClr val="tx1"/>
                </a:buClr>
                <a:buSzPct val="85000"/>
                <a:buFont typeface="+mj-lt"/>
                <a:buAutoNum type="arabicPeriod"/>
                <a:tabLst/>
                <a:defRPr/>
              </a:pPr>
              <a:r>
                <a:rPr lang="nl-NL" sz="1500" kern="1200" noProof="0">
                  <a:solidFill>
                    <a:schemeClr val="tx1"/>
                  </a:solidFill>
                  <a:latin typeface="+mn-lt"/>
                  <a:ea typeface="+mn-ea"/>
                  <a:cs typeface="+mn-cs"/>
                </a:rPr>
                <a:t>Numerieke </a:t>
              </a:r>
              <a:r>
                <a:rPr lang="nl-NL" sz="1500" kern="1200" noProof="0" err="1">
                  <a:solidFill>
                    <a:schemeClr val="tx1"/>
                  </a:solidFill>
                  <a:latin typeface="+mn-lt"/>
                  <a:ea typeface="+mn-ea"/>
                  <a:cs typeface="+mn-cs"/>
                </a:rPr>
                <a:t>bullet</a:t>
              </a:r>
              <a:r>
                <a:rPr lang="nl-NL" sz="1500" kern="1200" noProof="0">
                  <a:solidFill>
                    <a:schemeClr val="tx1"/>
                  </a:solidFill>
                  <a:latin typeface="+mn-lt"/>
                  <a:ea typeface="+mn-ea"/>
                  <a:cs typeface="+mn-cs"/>
                </a:rPr>
                <a:t> (15pt)</a:t>
              </a:r>
            </a:p>
          </p:txBody>
        </p:sp>
        <p:sp>
          <p:nvSpPr>
            <p:cNvPr id="317" name="Ovaal 316">
              <a:extLst>
                <a:ext uri="{FF2B5EF4-FFF2-40B4-BE49-F238E27FC236}">
                  <a16:creationId xmlns:a16="http://schemas.microsoft.com/office/drawing/2014/main" id="{AD1E1F91-5F43-4D18-920A-DA67E3671B90}"/>
                </a:ext>
              </a:extLst>
            </p:cNvPr>
            <p:cNvSpPr/>
            <p:nvPr userDrawn="1"/>
          </p:nvSpPr>
          <p:spPr>
            <a:xfrm>
              <a:off x="-3425006" y="4922568"/>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126"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7</a:t>
              </a:r>
            </a:p>
          </p:txBody>
        </p:sp>
        <p:sp>
          <p:nvSpPr>
            <p:cNvPr id="318" name="Rechthoek 317">
              <a:extLst>
                <a:ext uri="{FF2B5EF4-FFF2-40B4-BE49-F238E27FC236}">
                  <a16:creationId xmlns:a16="http://schemas.microsoft.com/office/drawing/2014/main" id="{C333984C-4F99-4CD5-963F-7BE7C7EDDE91}"/>
                </a:ext>
              </a:extLst>
            </p:cNvPr>
            <p:cNvSpPr/>
            <p:nvPr userDrawn="1"/>
          </p:nvSpPr>
          <p:spPr>
            <a:xfrm>
              <a:off x="-3059324" y="4922567"/>
              <a:ext cx="2823104" cy="255963"/>
            </a:xfrm>
            <a:prstGeom prst="rect">
              <a:avLst/>
            </a:prstGeom>
            <a:noFill/>
            <a:ln w="25400" cap="flat" cmpd="sng" algn="ctr">
              <a:noFill/>
              <a:prstDash val="solid"/>
            </a:ln>
            <a:effectLst/>
          </p:spPr>
          <p:txBody>
            <a:bodyPr lIns="0" tIns="0" rIns="0" bIns="0" rtlCol="0" anchor="ctr"/>
            <a:lstStyle/>
            <a:p>
              <a:pPr marL="265033" marR="0" lvl="6" indent="-265033" algn="l" defTabSz="914126" rtl="0" eaLnBrk="1" fontAlgn="auto" latinLnBrk="0" hangingPunct="1">
                <a:lnSpc>
                  <a:spcPct val="100000"/>
                </a:lnSpc>
                <a:spcBef>
                  <a:spcPts val="300"/>
                </a:spcBef>
                <a:spcAft>
                  <a:spcPts val="300"/>
                </a:spcAft>
                <a:buClr>
                  <a:schemeClr val="tx1"/>
                </a:buClr>
                <a:buSzPct val="85000"/>
                <a:buFont typeface="+mj-lt"/>
                <a:buAutoNum type="alphaLcPeriod"/>
                <a:tabLst/>
                <a:defRPr/>
              </a:pPr>
              <a:r>
                <a:rPr lang="nl-NL" sz="1500" kern="1200" noProof="0">
                  <a:solidFill>
                    <a:schemeClr val="tx1"/>
                  </a:solidFill>
                  <a:latin typeface="+mn-lt"/>
                  <a:ea typeface="+mn-ea"/>
                  <a:cs typeface="+mn-cs"/>
                </a:rPr>
                <a:t>Alfabetische </a:t>
              </a:r>
              <a:r>
                <a:rPr lang="nl-NL" sz="1500" kern="1200" noProof="0" err="1">
                  <a:solidFill>
                    <a:schemeClr val="tx1"/>
                  </a:solidFill>
                  <a:latin typeface="+mn-lt"/>
                  <a:ea typeface="+mn-ea"/>
                  <a:cs typeface="+mn-cs"/>
                </a:rPr>
                <a:t>bullet</a:t>
              </a:r>
              <a:r>
                <a:rPr lang="nl-NL" sz="1500" kern="1200" noProof="0">
                  <a:solidFill>
                    <a:schemeClr val="tx1"/>
                  </a:solidFill>
                  <a:latin typeface="+mn-lt"/>
                  <a:ea typeface="+mn-ea"/>
                  <a:cs typeface="+mn-cs"/>
                </a:rPr>
                <a:t> (15pt)</a:t>
              </a:r>
            </a:p>
          </p:txBody>
        </p:sp>
        <p:sp>
          <p:nvSpPr>
            <p:cNvPr id="319" name="Ovaal 318">
              <a:extLst>
                <a:ext uri="{FF2B5EF4-FFF2-40B4-BE49-F238E27FC236}">
                  <a16:creationId xmlns:a16="http://schemas.microsoft.com/office/drawing/2014/main" id="{4FCC8973-A1CB-4EE6-84BF-13394AF321B7}"/>
                </a:ext>
              </a:extLst>
            </p:cNvPr>
            <p:cNvSpPr/>
            <p:nvPr userDrawn="1"/>
          </p:nvSpPr>
          <p:spPr>
            <a:xfrm>
              <a:off x="-3425006" y="5295213"/>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126"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8</a:t>
              </a:r>
            </a:p>
          </p:txBody>
        </p:sp>
        <p:sp>
          <p:nvSpPr>
            <p:cNvPr id="320" name="Rechthoek 319">
              <a:extLst>
                <a:ext uri="{FF2B5EF4-FFF2-40B4-BE49-F238E27FC236}">
                  <a16:creationId xmlns:a16="http://schemas.microsoft.com/office/drawing/2014/main" id="{7BB53F2E-FB55-4AF6-834B-FDE8EC697243}"/>
                </a:ext>
              </a:extLst>
            </p:cNvPr>
            <p:cNvSpPr/>
            <p:nvPr userDrawn="1"/>
          </p:nvSpPr>
          <p:spPr>
            <a:xfrm>
              <a:off x="-3059324" y="5295212"/>
              <a:ext cx="2823104" cy="255963"/>
            </a:xfrm>
            <a:prstGeom prst="rect">
              <a:avLst/>
            </a:prstGeom>
            <a:noFill/>
            <a:ln w="25400" cap="flat" cmpd="sng" algn="ctr">
              <a:noFill/>
              <a:prstDash val="solid"/>
            </a:ln>
            <a:effectLst/>
          </p:spPr>
          <p:txBody>
            <a:bodyPr lIns="0" tIns="0" rIns="0" bIns="0" rtlCol="0" anchor="ctr"/>
            <a:lstStyle/>
            <a:p>
              <a:pPr marL="0" marR="0" lvl="7" indent="0" algn="l" defTabSz="914126" rtl="0" eaLnBrk="1" fontAlgn="auto" latinLnBrk="0" hangingPunct="1">
                <a:lnSpc>
                  <a:spcPct val="100000"/>
                </a:lnSpc>
                <a:spcBef>
                  <a:spcPts val="300"/>
                </a:spcBef>
                <a:spcAft>
                  <a:spcPts val="300"/>
                </a:spcAft>
                <a:buClr>
                  <a:schemeClr val="accent3"/>
                </a:buClr>
                <a:buSzTx/>
                <a:buFont typeface="Arial" panose="020B0604020202020204" pitchFamily="34" charset="0"/>
                <a:buNone/>
                <a:tabLst/>
                <a:defRPr/>
              </a:pPr>
              <a:r>
                <a:rPr lang="nl-NL" sz="1000" i="1" kern="1200" noProof="0">
                  <a:solidFill>
                    <a:schemeClr val="tx1"/>
                  </a:solidFill>
                  <a:latin typeface="+mn-lt"/>
                  <a:ea typeface="+mn-ea"/>
                  <a:cs typeface="+mn-cs"/>
                </a:rPr>
                <a:t>Fotobeschrijving (10pt)</a:t>
              </a:r>
            </a:p>
          </p:txBody>
        </p:sp>
        <p:sp>
          <p:nvSpPr>
            <p:cNvPr id="321" name="Ovaal 320">
              <a:extLst>
                <a:ext uri="{FF2B5EF4-FFF2-40B4-BE49-F238E27FC236}">
                  <a16:creationId xmlns:a16="http://schemas.microsoft.com/office/drawing/2014/main" id="{288904F1-9CC1-4BAD-A57F-A15FE1ACC443}"/>
                </a:ext>
              </a:extLst>
            </p:cNvPr>
            <p:cNvSpPr/>
            <p:nvPr userDrawn="1"/>
          </p:nvSpPr>
          <p:spPr>
            <a:xfrm>
              <a:off x="-3425006" y="5668478"/>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126"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9</a:t>
              </a:r>
            </a:p>
          </p:txBody>
        </p:sp>
        <p:sp>
          <p:nvSpPr>
            <p:cNvPr id="322" name="Rechthoek 321">
              <a:extLst>
                <a:ext uri="{FF2B5EF4-FFF2-40B4-BE49-F238E27FC236}">
                  <a16:creationId xmlns:a16="http://schemas.microsoft.com/office/drawing/2014/main" id="{9AD2C58B-3D0E-4D39-AA53-E03F600286BB}"/>
                </a:ext>
              </a:extLst>
            </p:cNvPr>
            <p:cNvSpPr/>
            <p:nvPr userDrawn="1"/>
          </p:nvSpPr>
          <p:spPr>
            <a:xfrm>
              <a:off x="-3059324" y="5668477"/>
              <a:ext cx="2823104" cy="255963"/>
            </a:xfrm>
            <a:prstGeom prst="rect">
              <a:avLst/>
            </a:prstGeom>
            <a:noFill/>
            <a:ln w="25400" cap="flat" cmpd="sng" algn="ctr">
              <a:noFill/>
              <a:prstDash val="solid"/>
            </a:ln>
            <a:effectLst/>
          </p:spPr>
          <p:txBody>
            <a:bodyPr lIns="0" tIns="0" rIns="0" bIns="0" rtlCol="0" anchor="ctr"/>
            <a:lstStyle/>
            <a:p>
              <a:pPr marL="0" marR="0" lvl="8" indent="0" algn="l" defTabSz="914126" rtl="0" eaLnBrk="1" fontAlgn="auto" latinLnBrk="0" hangingPunct="1">
                <a:lnSpc>
                  <a:spcPct val="100000"/>
                </a:lnSpc>
                <a:spcBef>
                  <a:spcPts val="600"/>
                </a:spcBef>
                <a:spcAft>
                  <a:spcPts val="300"/>
                </a:spcAft>
                <a:buClrTx/>
                <a:buSzTx/>
                <a:buFont typeface="Arial" panose="020B0604020202020204" pitchFamily="34" charset="0"/>
                <a:buNone/>
                <a:tabLst/>
                <a:defRPr/>
              </a:pPr>
              <a:r>
                <a:rPr lang="nl-NL" sz="1999" i="1" kern="1200" noProof="0">
                  <a:solidFill>
                    <a:schemeClr val="tx1"/>
                  </a:solidFill>
                  <a:latin typeface="+mn-lt"/>
                  <a:ea typeface="+mn-ea"/>
                  <a:cs typeface="+mn-cs"/>
                </a:rPr>
                <a:t>Quote tekst (20pt)</a:t>
              </a:r>
            </a:p>
          </p:txBody>
        </p:sp>
        <p:sp>
          <p:nvSpPr>
            <p:cNvPr id="323" name="Rechthoek 322">
              <a:extLst>
                <a:ext uri="{FF2B5EF4-FFF2-40B4-BE49-F238E27FC236}">
                  <a16:creationId xmlns:a16="http://schemas.microsoft.com/office/drawing/2014/main" id="{44130C0F-4785-4346-8053-6EDEAFB3C955}"/>
                </a:ext>
              </a:extLst>
            </p:cNvPr>
            <p:cNvSpPr/>
            <p:nvPr userDrawn="1"/>
          </p:nvSpPr>
          <p:spPr>
            <a:xfrm>
              <a:off x="-3419345" y="1434"/>
              <a:ext cx="3176012" cy="191611"/>
            </a:xfrm>
            <a:prstGeom prst="rect">
              <a:avLst/>
            </a:prstGeom>
            <a:noFill/>
            <a:ln w="25400" cap="flat" cmpd="sng" algn="ctr">
              <a:noFill/>
              <a:prstDash val="solid"/>
            </a:ln>
            <a:effectLst/>
          </p:spPr>
          <p:txBody>
            <a:bodyPr lIns="0" tIns="0" rIns="0" bIns="0" rtlCol="0" anchor="ctr"/>
            <a:lstStyle/>
            <a:p>
              <a:pPr marL="0" marR="0" lvl="0" indent="0" defTabSz="914126" eaLnBrk="1" fontAlgn="auto" latinLnBrk="0" hangingPunct="1">
                <a:lnSpc>
                  <a:spcPct val="80000"/>
                </a:lnSpc>
                <a:spcBef>
                  <a:spcPts val="0"/>
                </a:spcBef>
                <a:spcAft>
                  <a:spcPts val="0"/>
                </a:spcAft>
                <a:buClrTx/>
                <a:buSzTx/>
                <a:buFontTx/>
                <a:buNone/>
                <a:tabLst/>
                <a:defRPr/>
              </a:pPr>
              <a:r>
                <a:rPr kumimoji="0" lang="nl-NL" sz="1400" b="1" i="0" u="none" strike="noStrike" kern="0" cap="all" spc="0" normalizeH="0" baseline="0" noProof="0">
                  <a:ln>
                    <a:noFill/>
                  </a:ln>
                  <a:solidFill>
                    <a:schemeClr val="bg1">
                      <a:lumMod val="50000"/>
                    </a:schemeClr>
                  </a:solidFill>
                  <a:effectLst/>
                  <a:uLnTx/>
                  <a:uFillTx/>
                  <a:latin typeface="+mj-lt"/>
                  <a:cs typeface="Segoe UI Light" panose="020B0502040204020203" pitchFamily="34" charset="0"/>
                </a:rPr>
                <a:t>TEKST</a:t>
              </a:r>
              <a:r>
                <a:rPr kumimoji="0" lang="nl-NL" sz="1400" b="1" i="0" u="none" strike="noStrike" kern="0" cap="all" spc="0" normalizeH="0" noProof="0">
                  <a:ln>
                    <a:noFill/>
                  </a:ln>
                  <a:solidFill>
                    <a:schemeClr val="bg1">
                      <a:lumMod val="50000"/>
                    </a:schemeClr>
                  </a:solidFill>
                  <a:effectLst/>
                  <a:uLnTx/>
                  <a:uFillTx/>
                  <a:latin typeface="+mj-lt"/>
                  <a:cs typeface="Segoe UI Light" panose="020B0502040204020203" pitchFamily="34" charset="0"/>
                </a:rPr>
                <a:t> NIVEAUS kiezen</a:t>
              </a:r>
              <a:endParaRPr kumimoji="0" lang="nl-NL" sz="1400" b="1" i="0" u="none" strike="noStrike" kern="0" cap="all" spc="0" normalizeH="0" baseline="0" noProof="0">
                <a:ln>
                  <a:noFill/>
                </a:ln>
                <a:solidFill>
                  <a:schemeClr val="bg1">
                    <a:lumMod val="50000"/>
                  </a:schemeClr>
                </a:solidFill>
                <a:effectLst/>
                <a:uLnTx/>
                <a:uFillTx/>
                <a:latin typeface="+mj-lt"/>
                <a:cs typeface="Segoe UI Light" panose="020B0502040204020203" pitchFamily="34" charset="0"/>
              </a:endParaRPr>
            </a:p>
          </p:txBody>
        </p:sp>
        <p:sp>
          <p:nvSpPr>
            <p:cNvPr id="324" name="Ovaal 323">
              <a:extLst>
                <a:ext uri="{FF2B5EF4-FFF2-40B4-BE49-F238E27FC236}">
                  <a16:creationId xmlns:a16="http://schemas.microsoft.com/office/drawing/2014/main" id="{8079D226-9D9A-4CCF-AF12-BEAF7081233F}"/>
                </a:ext>
              </a:extLst>
            </p:cNvPr>
            <p:cNvSpPr/>
            <p:nvPr userDrawn="1"/>
          </p:nvSpPr>
          <p:spPr>
            <a:xfrm>
              <a:off x="-3425006" y="2678716"/>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126"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1</a:t>
              </a:r>
            </a:p>
          </p:txBody>
        </p:sp>
        <p:cxnSp>
          <p:nvCxnSpPr>
            <p:cNvPr id="325" name="Rechte verbindingslijn 324">
              <a:extLst>
                <a:ext uri="{FF2B5EF4-FFF2-40B4-BE49-F238E27FC236}">
                  <a16:creationId xmlns:a16="http://schemas.microsoft.com/office/drawing/2014/main" id="{CD1F7B5D-15A4-4C51-BA9A-8D696834ACB9}"/>
                </a:ext>
              </a:extLst>
            </p:cNvPr>
            <p:cNvCxnSpPr>
              <a:cxnSpLocks/>
            </p:cNvCxnSpPr>
            <p:nvPr userDrawn="1"/>
          </p:nvCxnSpPr>
          <p:spPr>
            <a:xfrm>
              <a:off x="-3419346" y="243069"/>
              <a:ext cx="3176013" cy="0"/>
            </a:xfrm>
            <a:prstGeom prst="line">
              <a:avLst/>
            </a:prstGeom>
            <a:noFill/>
            <a:ln w="3175" cap="flat" cmpd="sng" algn="ctr">
              <a:solidFill>
                <a:schemeClr val="bg1">
                  <a:lumMod val="50000"/>
                </a:schemeClr>
              </a:solidFill>
              <a:prstDash val="solid"/>
            </a:ln>
            <a:effectLst/>
          </p:spPr>
        </p:cxnSp>
        <p:grpSp>
          <p:nvGrpSpPr>
            <p:cNvPr id="326" name="Groep 325">
              <a:extLst>
                <a:ext uri="{FF2B5EF4-FFF2-40B4-BE49-F238E27FC236}">
                  <a16:creationId xmlns:a16="http://schemas.microsoft.com/office/drawing/2014/main" id="{3E8D81BD-43DC-49CA-9E86-B63A07D93C8D}"/>
                </a:ext>
              </a:extLst>
            </p:cNvPr>
            <p:cNvGrpSpPr/>
            <p:nvPr userDrawn="1"/>
          </p:nvGrpSpPr>
          <p:grpSpPr>
            <a:xfrm>
              <a:off x="-3437547" y="1295337"/>
              <a:ext cx="2933825" cy="558875"/>
              <a:chOff x="-3419346" y="368233"/>
              <a:chExt cx="3904920" cy="743862"/>
            </a:xfrm>
          </p:grpSpPr>
          <p:sp>
            <p:nvSpPr>
              <p:cNvPr id="343" name="Rechthoek 342">
                <a:extLst>
                  <a:ext uri="{FF2B5EF4-FFF2-40B4-BE49-F238E27FC236}">
                    <a16:creationId xmlns:a16="http://schemas.microsoft.com/office/drawing/2014/main" id="{971C35B1-2351-4514-8B7F-9B628E926C2B}"/>
                  </a:ext>
                </a:extLst>
              </p:cNvPr>
              <p:cNvSpPr/>
              <p:nvPr userDrawn="1"/>
            </p:nvSpPr>
            <p:spPr>
              <a:xfrm>
                <a:off x="-3294549" y="368233"/>
                <a:ext cx="432805" cy="244981"/>
              </a:xfrm>
              <a:prstGeom prst="rect">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r>
                  <a:rPr lang="nl-NL" sz="800" b="0" noProof="0">
                    <a:solidFill>
                      <a:srgbClr val="C00000"/>
                    </a:solidFill>
                    <a:latin typeface="Arial" panose="020B0604020202020204" pitchFamily="34" charset="0"/>
                    <a:cs typeface="Arial" panose="020B0604020202020204" pitchFamily="34" charset="0"/>
                  </a:rPr>
                  <a:t>Start</a:t>
                </a:r>
              </a:p>
            </p:txBody>
          </p:sp>
          <p:cxnSp>
            <p:nvCxnSpPr>
              <p:cNvPr id="344" name="Rechte verbindingslijn 343">
                <a:extLst>
                  <a:ext uri="{FF2B5EF4-FFF2-40B4-BE49-F238E27FC236}">
                    <a16:creationId xmlns:a16="http://schemas.microsoft.com/office/drawing/2014/main" id="{129E9C8E-61FE-4179-9B3C-6855B49B8AD8}"/>
                  </a:ext>
                </a:extLst>
              </p:cNvPr>
              <p:cNvCxnSpPr>
                <a:cxnSpLocks/>
              </p:cNvCxnSpPr>
              <p:nvPr userDrawn="1"/>
            </p:nvCxnSpPr>
            <p:spPr>
              <a:xfrm>
                <a:off x="-2861744" y="613214"/>
                <a:ext cx="137087" cy="0"/>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5" name="Rechte verbindingslijn 344">
                <a:extLst>
                  <a:ext uri="{FF2B5EF4-FFF2-40B4-BE49-F238E27FC236}">
                    <a16:creationId xmlns:a16="http://schemas.microsoft.com/office/drawing/2014/main" id="{B1D22699-471A-40EF-90FB-B76729573483}"/>
                  </a:ext>
                </a:extLst>
              </p:cNvPr>
              <p:cNvCxnSpPr>
                <a:cxnSpLocks/>
              </p:cNvCxnSpPr>
              <p:nvPr userDrawn="1"/>
            </p:nvCxnSpPr>
            <p:spPr>
              <a:xfrm>
                <a:off x="-3419346" y="613214"/>
                <a:ext cx="136215" cy="0"/>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46" name="Rechthoek 345">
                <a:extLst>
                  <a:ext uri="{FF2B5EF4-FFF2-40B4-BE49-F238E27FC236}">
                    <a16:creationId xmlns:a16="http://schemas.microsoft.com/office/drawing/2014/main" id="{F0A32C35-7BF9-444E-BE85-24B10C3B2D31}"/>
                  </a:ext>
                </a:extLst>
              </p:cNvPr>
              <p:cNvSpPr/>
              <p:nvPr userDrawn="1"/>
            </p:nvSpPr>
            <p:spPr>
              <a:xfrm>
                <a:off x="-3289012" y="589683"/>
                <a:ext cx="422160" cy="640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grpSp>
            <p:nvGrpSpPr>
              <p:cNvPr id="347" name="Groep 346">
                <a:extLst>
                  <a:ext uri="{FF2B5EF4-FFF2-40B4-BE49-F238E27FC236}">
                    <a16:creationId xmlns:a16="http://schemas.microsoft.com/office/drawing/2014/main" id="{D226C922-5240-41B5-AD5F-986D1D179744}"/>
                  </a:ext>
                </a:extLst>
              </p:cNvPr>
              <p:cNvGrpSpPr/>
              <p:nvPr userDrawn="1"/>
            </p:nvGrpSpPr>
            <p:grpSpPr>
              <a:xfrm>
                <a:off x="-3002834" y="720303"/>
                <a:ext cx="182598" cy="143759"/>
                <a:chOff x="-3310843" y="700986"/>
                <a:chExt cx="182598" cy="143759"/>
              </a:xfrm>
            </p:grpSpPr>
            <p:grpSp>
              <p:nvGrpSpPr>
                <p:cNvPr id="386" name="Groep 385">
                  <a:extLst>
                    <a:ext uri="{FF2B5EF4-FFF2-40B4-BE49-F238E27FC236}">
                      <a16:creationId xmlns:a16="http://schemas.microsoft.com/office/drawing/2014/main" id="{CDFBA10E-89A1-4D4B-A357-5FF5D79DD9C0}"/>
                    </a:ext>
                  </a:extLst>
                </p:cNvPr>
                <p:cNvGrpSpPr/>
                <p:nvPr userDrawn="1"/>
              </p:nvGrpSpPr>
              <p:grpSpPr>
                <a:xfrm>
                  <a:off x="-3310843" y="700986"/>
                  <a:ext cx="182598" cy="143759"/>
                  <a:chOff x="-3310843" y="700986"/>
                  <a:chExt cx="182598" cy="143759"/>
                </a:xfrm>
              </p:grpSpPr>
              <p:cxnSp>
                <p:nvCxnSpPr>
                  <p:cNvPr id="390" name="Rechte verbindingslijn 389">
                    <a:extLst>
                      <a:ext uri="{FF2B5EF4-FFF2-40B4-BE49-F238E27FC236}">
                        <a16:creationId xmlns:a16="http://schemas.microsoft.com/office/drawing/2014/main" id="{61BCBED7-C234-41D6-8596-5D10C0207F44}"/>
                      </a:ext>
                    </a:extLst>
                  </p:cNvPr>
                  <p:cNvCxnSpPr/>
                  <p:nvPr userDrawn="1"/>
                </p:nvCxnSpPr>
                <p:spPr>
                  <a:xfrm>
                    <a:off x="-3310843" y="700986"/>
                    <a:ext cx="182598" cy="0"/>
                  </a:xfrm>
                  <a:prstGeom prst="line">
                    <a:avLst/>
                  </a:prstGeom>
                  <a:noFill/>
                  <a:ln w="9525" cap="flat" cmpd="sng" algn="ctr">
                    <a:solidFill>
                      <a:srgbClr val="292929"/>
                    </a:solidFill>
                    <a:prstDash val="solid"/>
                  </a:ln>
                  <a:effectLst/>
                </p:spPr>
              </p:cxnSp>
              <p:cxnSp>
                <p:nvCxnSpPr>
                  <p:cNvPr id="391" name="Rechte verbindingslijn 390">
                    <a:extLst>
                      <a:ext uri="{FF2B5EF4-FFF2-40B4-BE49-F238E27FC236}">
                        <a16:creationId xmlns:a16="http://schemas.microsoft.com/office/drawing/2014/main" id="{CAA329F8-73AE-4812-9367-B3EA57D98370}"/>
                      </a:ext>
                    </a:extLst>
                  </p:cNvPr>
                  <p:cNvCxnSpPr/>
                  <p:nvPr userDrawn="1"/>
                </p:nvCxnSpPr>
                <p:spPr>
                  <a:xfrm>
                    <a:off x="-3310843" y="844745"/>
                    <a:ext cx="182598" cy="0"/>
                  </a:xfrm>
                  <a:prstGeom prst="line">
                    <a:avLst/>
                  </a:prstGeom>
                  <a:noFill/>
                  <a:ln w="9525" cap="flat" cmpd="sng" algn="ctr">
                    <a:solidFill>
                      <a:srgbClr val="292929"/>
                    </a:solidFill>
                    <a:prstDash val="solid"/>
                  </a:ln>
                  <a:effectLst/>
                </p:spPr>
              </p:cxnSp>
              <p:cxnSp>
                <p:nvCxnSpPr>
                  <p:cNvPr id="392" name="Rechte verbindingslijn 391">
                    <a:extLst>
                      <a:ext uri="{FF2B5EF4-FFF2-40B4-BE49-F238E27FC236}">
                        <a16:creationId xmlns:a16="http://schemas.microsoft.com/office/drawing/2014/main" id="{6E5F5E82-5243-4BDC-8A4D-D86D10FEDC34}"/>
                      </a:ext>
                    </a:extLst>
                  </p:cNvPr>
                  <p:cNvCxnSpPr/>
                  <p:nvPr userDrawn="1"/>
                </p:nvCxnSpPr>
                <p:spPr>
                  <a:xfrm>
                    <a:off x="-3213196" y="808806"/>
                    <a:ext cx="82203" cy="0"/>
                  </a:xfrm>
                  <a:prstGeom prst="line">
                    <a:avLst/>
                  </a:prstGeom>
                  <a:noFill/>
                  <a:ln w="9525" cap="flat" cmpd="sng" algn="ctr">
                    <a:solidFill>
                      <a:srgbClr val="292929"/>
                    </a:solidFill>
                    <a:prstDash val="solid"/>
                  </a:ln>
                  <a:effectLst/>
                </p:spPr>
              </p:cxnSp>
              <p:cxnSp>
                <p:nvCxnSpPr>
                  <p:cNvPr id="393" name="Rechte verbindingslijn 392">
                    <a:extLst>
                      <a:ext uri="{FF2B5EF4-FFF2-40B4-BE49-F238E27FC236}">
                        <a16:creationId xmlns:a16="http://schemas.microsoft.com/office/drawing/2014/main" id="{5B8B2FDE-1D7F-4EB8-B9E7-BB3BCD243FF0}"/>
                      </a:ext>
                    </a:extLst>
                  </p:cNvPr>
                  <p:cNvCxnSpPr/>
                  <p:nvPr userDrawn="1"/>
                </p:nvCxnSpPr>
                <p:spPr>
                  <a:xfrm>
                    <a:off x="-3213196" y="772866"/>
                    <a:ext cx="82203" cy="0"/>
                  </a:xfrm>
                  <a:prstGeom prst="line">
                    <a:avLst/>
                  </a:prstGeom>
                  <a:noFill/>
                  <a:ln w="9525" cap="flat" cmpd="sng" algn="ctr">
                    <a:solidFill>
                      <a:srgbClr val="292929"/>
                    </a:solidFill>
                    <a:prstDash val="solid"/>
                  </a:ln>
                  <a:effectLst/>
                </p:spPr>
              </p:cxnSp>
              <p:cxnSp>
                <p:nvCxnSpPr>
                  <p:cNvPr id="394" name="Rechte verbindingslijn 393">
                    <a:extLst>
                      <a:ext uri="{FF2B5EF4-FFF2-40B4-BE49-F238E27FC236}">
                        <a16:creationId xmlns:a16="http://schemas.microsoft.com/office/drawing/2014/main" id="{835EFA3A-E9E6-4BC7-BE87-618044D5893D}"/>
                      </a:ext>
                    </a:extLst>
                  </p:cNvPr>
                  <p:cNvCxnSpPr/>
                  <p:nvPr userDrawn="1"/>
                </p:nvCxnSpPr>
                <p:spPr>
                  <a:xfrm>
                    <a:off x="-3213196" y="736926"/>
                    <a:ext cx="82203" cy="0"/>
                  </a:xfrm>
                  <a:prstGeom prst="line">
                    <a:avLst/>
                  </a:prstGeom>
                  <a:noFill/>
                  <a:ln w="9525" cap="flat" cmpd="sng" algn="ctr">
                    <a:solidFill>
                      <a:srgbClr val="292929"/>
                    </a:solidFill>
                    <a:prstDash val="solid"/>
                  </a:ln>
                  <a:effectLst/>
                </p:spPr>
              </p:cxnSp>
            </p:grpSp>
            <p:grpSp>
              <p:nvGrpSpPr>
                <p:cNvPr id="387" name="Groep 386">
                  <a:extLst>
                    <a:ext uri="{FF2B5EF4-FFF2-40B4-BE49-F238E27FC236}">
                      <a16:creationId xmlns:a16="http://schemas.microsoft.com/office/drawing/2014/main" id="{4FA547EF-5FED-403B-A576-8B68064FFB26}"/>
                    </a:ext>
                  </a:extLst>
                </p:cNvPr>
                <p:cNvGrpSpPr/>
                <p:nvPr userDrawn="1"/>
              </p:nvGrpSpPr>
              <p:grpSpPr>
                <a:xfrm flipH="1">
                  <a:off x="-3310774" y="735854"/>
                  <a:ext cx="88801" cy="72568"/>
                  <a:chOff x="-2091059" y="1395403"/>
                  <a:chExt cx="157316" cy="128558"/>
                </a:xfrm>
              </p:grpSpPr>
              <p:sp>
                <p:nvSpPr>
                  <p:cNvPr id="388" name="Rechthoek 387">
                    <a:extLst>
                      <a:ext uri="{FF2B5EF4-FFF2-40B4-BE49-F238E27FC236}">
                        <a16:creationId xmlns:a16="http://schemas.microsoft.com/office/drawing/2014/main" id="{BA4D0C60-A865-4254-B046-EFFAEE0F2064}"/>
                      </a:ext>
                    </a:extLst>
                  </p:cNvPr>
                  <p:cNvSpPr/>
                  <p:nvPr userDrawn="1"/>
                </p:nvSpPr>
                <p:spPr>
                  <a:xfrm>
                    <a:off x="-2051585" y="1436824"/>
                    <a:ext cx="117842" cy="45718"/>
                  </a:xfrm>
                  <a:prstGeom prst="rect">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sp>
                <p:nvSpPr>
                  <p:cNvPr id="389" name="Pijl: punthaak 388">
                    <a:extLst>
                      <a:ext uri="{FF2B5EF4-FFF2-40B4-BE49-F238E27FC236}">
                        <a16:creationId xmlns:a16="http://schemas.microsoft.com/office/drawing/2014/main" id="{ED0EB921-B0D9-43E7-AE4B-85E283BA2110}"/>
                      </a:ext>
                    </a:extLst>
                  </p:cNvPr>
                  <p:cNvSpPr/>
                  <p:nvPr userDrawn="1"/>
                </p:nvSpPr>
                <p:spPr>
                  <a:xfrm flipH="1">
                    <a:off x="-2091059" y="1395403"/>
                    <a:ext cx="128558" cy="128558"/>
                  </a:xfrm>
                  <a:prstGeom prst="chevron">
                    <a:avLst>
                      <a:gd name="adj" fmla="val 47962"/>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grpSp>
          </p:grpSp>
          <p:grpSp>
            <p:nvGrpSpPr>
              <p:cNvPr id="348" name="Groep 347">
                <a:extLst>
                  <a:ext uri="{FF2B5EF4-FFF2-40B4-BE49-F238E27FC236}">
                    <a16:creationId xmlns:a16="http://schemas.microsoft.com/office/drawing/2014/main" id="{F9C2DC79-BD42-411B-9B5B-F5ED1BD7FFC6}"/>
                  </a:ext>
                </a:extLst>
              </p:cNvPr>
              <p:cNvGrpSpPr/>
              <p:nvPr userDrawn="1"/>
            </p:nvGrpSpPr>
            <p:grpSpPr>
              <a:xfrm>
                <a:off x="-3326107" y="720303"/>
                <a:ext cx="182598" cy="143759"/>
                <a:chOff x="-3634116" y="700986"/>
                <a:chExt cx="182598" cy="143759"/>
              </a:xfrm>
            </p:grpSpPr>
            <p:grpSp>
              <p:nvGrpSpPr>
                <p:cNvPr id="377" name="Groep 376">
                  <a:extLst>
                    <a:ext uri="{FF2B5EF4-FFF2-40B4-BE49-F238E27FC236}">
                      <a16:creationId xmlns:a16="http://schemas.microsoft.com/office/drawing/2014/main" id="{945510EE-13EC-407D-9B73-D49262235D75}"/>
                    </a:ext>
                  </a:extLst>
                </p:cNvPr>
                <p:cNvGrpSpPr/>
                <p:nvPr userDrawn="1"/>
              </p:nvGrpSpPr>
              <p:grpSpPr>
                <a:xfrm>
                  <a:off x="-3634116" y="700986"/>
                  <a:ext cx="182598" cy="143759"/>
                  <a:chOff x="-3634116" y="700986"/>
                  <a:chExt cx="182598" cy="143759"/>
                </a:xfrm>
              </p:grpSpPr>
              <p:cxnSp>
                <p:nvCxnSpPr>
                  <p:cNvPr id="381" name="Rechte verbindingslijn 380">
                    <a:extLst>
                      <a:ext uri="{FF2B5EF4-FFF2-40B4-BE49-F238E27FC236}">
                        <a16:creationId xmlns:a16="http://schemas.microsoft.com/office/drawing/2014/main" id="{F59B2C75-E712-49B1-A8F4-CC907FD5BD2E}"/>
                      </a:ext>
                    </a:extLst>
                  </p:cNvPr>
                  <p:cNvCxnSpPr/>
                  <p:nvPr userDrawn="1"/>
                </p:nvCxnSpPr>
                <p:spPr>
                  <a:xfrm>
                    <a:off x="-3634116" y="700986"/>
                    <a:ext cx="182598" cy="0"/>
                  </a:xfrm>
                  <a:prstGeom prst="line">
                    <a:avLst/>
                  </a:prstGeom>
                  <a:noFill/>
                  <a:ln w="9525" cap="flat" cmpd="sng" algn="ctr">
                    <a:solidFill>
                      <a:srgbClr val="292929"/>
                    </a:solidFill>
                    <a:prstDash val="solid"/>
                  </a:ln>
                  <a:effectLst/>
                </p:spPr>
              </p:cxnSp>
              <p:cxnSp>
                <p:nvCxnSpPr>
                  <p:cNvPr id="382" name="Rechte verbindingslijn 381">
                    <a:extLst>
                      <a:ext uri="{FF2B5EF4-FFF2-40B4-BE49-F238E27FC236}">
                        <a16:creationId xmlns:a16="http://schemas.microsoft.com/office/drawing/2014/main" id="{2AB032FF-F29F-4E98-AB4B-2CC049ECD19B}"/>
                      </a:ext>
                    </a:extLst>
                  </p:cNvPr>
                  <p:cNvCxnSpPr/>
                  <p:nvPr userDrawn="1"/>
                </p:nvCxnSpPr>
                <p:spPr>
                  <a:xfrm>
                    <a:off x="-3634116" y="844745"/>
                    <a:ext cx="182598" cy="0"/>
                  </a:xfrm>
                  <a:prstGeom prst="line">
                    <a:avLst/>
                  </a:prstGeom>
                  <a:noFill/>
                  <a:ln w="9525" cap="flat" cmpd="sng" algn="ctr">
                    <a:solidFill>
                      <a:srgbClr val="292929"/>
                    </a:solidFill>
                    <a:prstDash val="solid"/>
                  </a:ln>
                  <a:effectLst/>
                </p:spPr>
              </p:cxnSp>
              <p:cxnSp>
                <p:nvCxnSpPr>
                  <p:cNvPr id="383" name="Rechte verbindingslijn 382">
                    <a:extLst>
                      <a:ext uri="{FF2B5EF4-FFF2-40B4-BE49-F238E27FC236}">
                        <a16:creationId xmlns:a16="http://schemas.microsoft.com/office/drawing/2014/main" id="{539E62BF-1CAC-431E-870F-4C0877B09ECF}"/>
                      </a:ext>
                    </a:extLst>
                  </p:cNvPr>
                  <p:cNvCxnSpPr/>
                  <p:nvPr userDrawn="1"/>
                </p:nvCxnSpPr>
                <p:spPr>
                  <a:xfrm>
                    <a:off x="-3536469" y="808806"/>
                    <a:ext cx="82203" cy="0"/>
                  </a:xfrm>
                  <a:prstGeom prst="line">
                    <a:avLst/>
                  </a:prstGeom>
                  <a:noFill/>
                  <a:ln w="9525" cap="flat" cmpd="sng" algn="ctr">
                    <a:solidFill>
                      <a:srgbClr val="292929"/>
                    </a:solidFill>
                    <a:prstDash val="solid"/>
                  </a:ln>
                  <a:effectLst/>
                </p:spPr>
              </p:cxnSp>
              <p:cxnSp>
                <p:nvCxnSpPr>
                  <p:cNvPr id="384" name="Rechte verbindingslijn 383">
                    <a:extLst>
                      <a:ext uri="{FF2B5EF4-FFF2-40B4-BE49-F238E27FC236}">
                        <a16:creationId xmlns:a16="http://schemas.microsoft.com/office/drawing/2014/main" id="{066ACC7E-9034-4381-960C-CF046F2E0A33}"/>
                      </a:ext>
                    </a:extLst>
                  </p:cNvPr>
                  <p:cNvCxnSpPr/>
                  <p:nvPr userDrawn="1"/>
                </p:nvCxnSpPr>
                <p:spPr>
                  <a:xfrm>
                    <a:off x="-3536469" y="772866"/>
                    <a:ext cx="82203" cy="0"/>
                  </a:xfrm>
                  <a:prstGeom prst="line">
                    <a:avLst/>
                  </a:prstGeom>
                  <a:noFill/>
                  <a:ln w="9525" cap="flat" cmpd="sng" algn="ctr">
                    <a:solidFill>
                      <a:srgbClr val="292929"/>
                    </a:solidFill>
                    <a:prstDash val="solid"/>
                  </a:ln>
                  <a:effectLst/>
                </p:spPr>
              </p:cxnSp>
              <p:cxnSp>
                <p:nvCxnSpPr>
                  <p:cNvPr id="385" name="Rechte verbindingslijn 384">
                    <a:extLst>
                      <a:ext uri="{FF2B5EF4-FFF2-40B4-BE49-F238E27FC236}">
                        <a16:creationId xmlns:a16="http://schemas.microsoft.com/office/drawing/2014/main" id="{FB849B54-1A01-4287-B972-38AC9C50390D}"/>
                      </a:ext>
                    </a:extLst>
                  </p:cNvPr>
                  <p:cNvCxnSpPr/>
                  <p:nvPr userDrawn="1"/>
                </p:nvCxnSpPr>
                <p:spPr>
                  <a:xfrm>
                    <a:off x="-3536469" y="736926"/>
                    <a:ext cx="82203" cy="0"/>
                  </a:xfrm>
                  <a:prstGeom prst="line">
                    <a:avLst/>
                  </a:prstGeom>
                  <a:noFill/>
                  <a:ln w="9525" cap="flat" cmpd="sng" algn="ctr">
                    <a:solidFill>
                      <a:srgbClr val="292929"/>
                    </a:solidFill>
                    <a:prstDash val="solid"/>
                  </a:ln>
                  <a:effectLst/>
                </p:spPr>
              </p:cxnSp>
            </p:grpSp>
            <p:grpSp>
              <p:nvGrpSpPr>
                <p:cNvPr id="378" name="Groep 377">
                  <a:extLst>
                    <a:ext uri="{FF2B5EF4-FFF2-40B4-BE49-F238E27FC236}">
                      <a16:creationId xmlns:a16="http://schemas.microsoft.com/office/drawing/2014/main" id="{D469F597-4C34-4702-B603-A37C34FE4C6A}"/>
                    </a:ext>
                  </a:extLst>
                </p:cNvPr>
                <p:cNvGrpSpPr/>
                <p:nvPr userDrawn="1"/>
              </p:nvGrpSpPr>
              <p:grpSpPr>
                <a:xfrm>
                  <a:off x="-3634047" y="735854"/>
                  <a:ext cx="88801" cy="72568"/>
                  <a:chOff x="-2091059" y="1395403"/>
                  <a:chExt cx="157316" cy="128558"/>
                </a:xfrm>
              </p:grpSpPr>
              <p:sp>
                <p:nvSpPr>
                  <p:cNvPr id="379" name="Rechthoek 378">
                    <a:extLst>
                      <a:ext uri="{FF2B5EF4-FFF2-40B4-BE49-F238E27FC236}">
                        <a16:creationId xmlns:a16="http://schemas.microsoft.com/office/drawing/2014/main" id="{89E6AA46-0CC3-4E9C-8AC4-B58C5A7923FA}"/>
                      </a:ext>
                    </a:extLst>
                  </p:cNvPr>
                  <p:cNvSpPr/>
                  <p:nvPr userDrawn="1"/>
                </p:nvSpPr>
                <p:spPr>
                  <a:xfrm>
                    <a:off x="-2051585" y="1436824"/>
                    <a:ext cx="117842" cy="45718"/>
                  </a:xfrm>
                  <a:prstGeom prst="rect">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sp>
                <p:nvSpPr>
                  <p:cNvPr id="380" name="Pijl: punthaak 379">
                    <a:extLst>
                      <a:ext uri="{FF2B5EF4-FFF2-40B4-BE49-F238E27FC236}">
                        <a16:creationId xmlns:a16="http://schemas.microsoft.com/office/drawing/2014/main" id="{6C752CED-A17F-424D-9A4B-94385983E14B}"/>
                      </a:ext>
                    </a:extLst>
                  </p:cNvPr>
                  <p:cNvSpPr/>
                  <p:nvPr userDrawn="1"/>
                </p:nvSpPr>
                <p:spPr>
                  <a:xfrm flipH="1">
                    <a:off x="-2091059" y="1395403"/>
                    <a:ext cx="128558" cy="128558"/>
                  </a:xfrm>
                  <a:prstGeom prst="chevron">
                    <a:avLst>
                      <a:gd name="adj" fmla="val 47962"/>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grpSp>
          </p:grpSp>
          <p:cxnSp>
            <p:nvCxnSpPr>
              <p:cNvPr id="349" name="Rechte verbindingslijn 348">
                <a:extLst>
                  <a:ext uri="{FF2B5EF4-FFF2-40B4-BE49-F238E27FC236}">
                    <a16:creationId xmlns:a16="http://schemas.microsoft.com/office/drawing/2014/main" id="{C3F67446-0C0D-4B17-9A0E-57AC35069F38}"/>
                  </a:ext>
                </a:extLst>
              </p:cNvPr>
              <p:cNvCxnSpPr>
                <a:cxnSpLocks/>
              </p:cNvCxnSpPr>
              <p:nvPr userDrawn="1"/>
            </p:nvCxnSpPr>
            <p:spPr>
              <a:xfrm flipV="1">
                <a:off x="-3136454" y="523622"/>
                <a:ext cx="720437" cy="188422"/>
              </a:xfrm>
              <a:prstGeom prst="line">
                <a:avLst/>
              </a:prstGeom>
              <a:noFill/>
              <a:ln w="19050" cap="rnd" cmpd="sng" algn="ctr">
                <a:solidFill>
                  <a:schemeClr val="tx1"/>
                </a:solidFill>
                <a:prstDash val="solid"/>
                <a:headEnd type="oval"/>
              </a:ln>
              <a:effectLst/>
            </p:spPr>
          </p:cxnSp>
          <p:cxnSp>
            <p:nvCxnSpPr>
              <p:cNvPr id="350" name="Rechte verbindingslijn 349">
                <a:extLst>
                  <a:ext uri="{FF2B5EF4-FFF2-40B4-BE49-F238E27FC236}">
                    <a16:creationId xmlns:a16="http://schemas.microsoft.com/office/drawing/2014/main" id="{65DF656D-3D0C-4EEC-A993-B1A665718ED6}"/>
                  </a:ext>
                </a:extLst>
              </p:cNvPr>
              <p:cNvCxnSpPr>
                <a:cxnSpLocks/>
              </p:cNvCxnSpPr>
              <p:nvPr userDrawn="1"/>
            </p:nvCxnSpPr>
            <p:spPr>
              <a:xfrm>
                <a:off x="-2820570" y="712044"/>
                <a:ext cx="399011" cy="238298"/>
              </a:xfrm>
              <a:prstGeom prst="line">
                <a:avLst/>
              </a:prstGeom>
              <a:noFill/>
              <a:ln w="19050" cap="rnd" cmpd="sng" algn="ctr">
                <a:solidFill>
                  <a:schemeClr val="tx1"/>
                </a:solidFill>
                <a:prstDash val="solid"/>
                <a:headEnd type="oval"/>
              </a:ln>
              <a:effectLst/>
            </p:spPr>
          </p:cxnSp>
          <p:grpSp>
            <p:nvGrpSpPr>
              <p:cNvPr id="351" name="Groep 350">
                <a:extLst>
                  <a:ext uri="{FF2B5EF4-FFF2-40B4-BE49-F238E27FC236}">
                    <a16:creationId xmlns:a16="http://schemas.microsoft.com/office/drawing/2014/main" id="{13ABDE18-A6F3-451C-BFAC-0373790CBD59}"/>
                  </a:ext>
                </a:extLst>
              </p:cNvPr>
              <p:cNvGrpSpPr/>
              <p:nvPr userDrawn="1"/>
            </p:nvGrpSpPr>
            <p:grpSpPr>
              <a:xfrm>
                <a:off x="-2425037" y="370226"/>
                <a:ext cx="357690" cy="330595"/>
                <a:chOff x="-2721817" y="347336"/>
                <a:chExt cx="432805" cy="400021"/>
              </a:xfrm>
            </p:grpSpPr>
            <p:sp>
              <p:nvSpPr>
                <p:cNvPr id="366" name="Rechthoek 365">
                  <a:extLst>
                    <a:ext uri="{FF2B5EF4-FFF2-40B4-BE49-F238E27FC236}">
                      <a16:creationId xmlns:a16="http://schemas.microsoft.com/office/drawing/2014/main" id="{2E18999F-9F18-439F-B7F1-ACF0C1376269}"/>
                    </a:ext>
                  </a:extLst>
                </p:cNvPr>
                <p:cNvSpPr/>
                <p:nvPr userDrawn="1"/>
              </p:nvSpPr>
              <p:spPr>
                <a:xfrm>
                  <a:off x="-2721817" y="347336"/>
                  <a:ext cx="432805" cy="400021"/>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rgbClr val="FF0000"/>
                    </a:solidFill>
                    <a:latin typeface="Arial" panose="020B0604020202020204" pitchFamily="34" charset="0"/>
                    <a:cs typeface="Arial" panose="020B0604020202020204" pitchFamily="34" charset="0"/>
                  </a:endParaRPr>
                </a:p>
              </p:txBody>
            </p:sp>
            <p:grpSp>
              <p:nvGrpSpPr>
                <p:cNvPr id="367" name="Groep 366">
                  <a:extLst>
                    <a:ext uri="{FF2B5EF4-FFF2-40B4-BE49-F238E27FC236}">
                      <a16:creationId xmlns:a16="http://schemas.microsoft.com/office/drawing/2014/main" id="{00543282-9CE6-4F0B-8681-09F96EB87924}"/>
                    </a:ext>
                  </a:extLst>
                </p:cNvPr>
                <p:cNvGrpSpPr/>
                <p:nvPr userDrawn="1"/>
              </p:nvGrpSpPr>
              <p:grpSpPr>
                <a:xfrm>
                  <a:off x="-2652453" y="431583"/>
                  <a:ext cx="294076" cy="231526"/>
                  <a:chOff x="-3634116" y="700986"/>
                  <a:chExt cx="182598" cy="143759"/>
                </a:xfrm>
              </p:grpSpPr>
              <p:grpSp>
                <p:nvGrpSpPr>
                  <p:cNvPr id="368" name="Groep 367">
                    <a:extLst>
                      <a:ext uri="{FF2B5EF4-FFF2-40B4-BE49-F238E27FC236}">
                        <a16:creationId xmlns:a16="http://schemas.microsoft.com/office/drawing/2014/main" id="{19A9E15F-A54E-4B58-9A1D-F9E626A222C6}"/>
                      </a:ext>
                    </a:extLst>
                  </p:cNvPr>
                  <p:cNvGrpSpPr/>
                  <p:nvPr userDrawn="1"/>
                </p:nvGrpSpPr>
                <p:grpSpPr>
                  <a:xfrm>
                    <a:off x="-3634116" y="700986"/>
                    <a:ext cx="182598" cy="143759"/>
                    <a:chOff x="-3634116" y="700986"/>
                    <a:chExt cx="182598" cy="143759"/>
                  </a:xfrm>
                </p:grpSpPr>
                <p:cxnSp>
                  <p:nvCxnSpPr>
                    <p:cNvPr id="372" name="Rechte verbindingslijn 371">
                      <a:extLst>
                        <a:ext uri="{FF2B5EF4-FFF2-40B4-BE49-F238E27FC236}">
                          <a16:creationId xmlns:a16="http://schemas.microsoft.com/office/drawing/2014/main" id="{C574005F-A767-4953-820A-754DD0854239}"/>
                        </a:ext>
                      </a:extLst>
                    </p:cNvPr>
                    <p:cNvCxnSpPr/>
                    <p:nvPr userDrawn="1"/>
                  </p:nvCxnSpPr>
                  <p:spPr>
                    <a:xfrm>
                      <a:off x="-3634116" y="700986"/>
                      <a:ext cx="182598" cy="0"/>
                    </a:xfrm>
                    <a:prstGeom prst="line">
                      <a:avLst/>
                    </a:prstGeom>
                    <a:noFill/>
                    <a:ln w="19050" cap="flat" cmpd="sng" algn="ctr">
                      <a:solidFill>
                        <a:srgbClr val="292929"/>
                      </a:solidFill>
                      <a:prstDash val="solid"/>
                    </a:ln>
                    <a:effectLst/>
                  </p:spPr>
                </p:cxnSp>
                <p:cxnSp>
                  <p:nvCxnSpPr>
                    <p:cNvPr id="373" name="Rechte verbindingslijn 372">
                      <a:extLst>
                        <a:ext uri="{FF2B5EF4-FFF2-40B4-BE49-F238E27FC236}">
                          <a16:creationId xmlns:a16="http://schemas.microsoft.com/office/drawing/2014/main" id="{BE403BE7-0AF0-4359-80D5-94BB7AE79010}"/>
                        </a:ext>
                      </a:extLst>
                    </p:cNvPr>
                    <p:cNvCxnSpPr/>
                    <p:nvPr userDrawn="1"/>
                  </p:nvCxnSpPr>
                  <p:spPr>
                    <a:xfrm>
                      <a:off x="-3634116" y="844745"/>
                      <a:ext cx="182598" cy="0"/>
                    </a:xfrm>
                    <a:prstGeom prst="line">
                      <a:avLst/>
                    </a:prstGeom>
                    <a:noFill/>
                    <a:ln w="19050" cap="flat" cmpd="sng" algn="ctr">
                      <a:solidFill>
                        <a:srgbClr val="292929"/>
                      </a:solidFill>
                      <a:prstDash val="solid"/>
                    </a:ln>
                    <a:effectLst/>
                  </p:spPr>
                </p:cxnSp>
                <p:cxnSp>
                  <p:nvCxnSpPr>
                    <p:cNvPr id="374" name="Rechte verbindingslijn 373">
                      <a:extLst>
                        <a:ext uri="{FF2B5EF4-FFF2-40B4-BE49-F238E27FC236}">
                          <a16:creationId xmlns:a16="http://schemas.microsoft.com/office/drawing/2014/main" id="{9F816BDA-BB3E-42DB-A7FB-38BEF17F60D2}"/>
                        </a:ext>
                      </a:extLst>
                    </p:cNvPr>
                    <p:cNvCxnSpPr/>
                    <p:nvPr userDrawn="1"/>
                  </p:nvCxnSpPr>
                  <p:spPr>
                    <a:xfrm>
                      <a:off x="-3536469" y="808806"/>
                      <a:ext cx="82203" cy="0"/>
                    </a:xfrm>
                    <a:prstGeom prst="line">
                      <a:avLst/>
                    </a:prstGeom>
                    <a:noFill/>
                    <a:ln w="19050" cap="flat" cmpd="sng" algn="ctr">
                      <a:solidFill>
                        <a:srgbClr val="292929"/>
                      </a:solidFill>
                      <a:prstDash val="solid"/>
                    </a:ln>
                    <a:effectLst/>
                  </p:spPr>
                </p:cxnSp>
                <p:cxnSp>
                  <p:nvCxnSpPr>
                    <p:cNvPr id="375" name="Rechte verbindingslijn 374">
                      <a:extLst>
                        <a:ext uri="{FF2B5EF4-FFF2-40B4-BE49-F238E27FC236}">
                          <a16:creationId xmlns:a16="http://schemas.microsoft.com/office/drawing/2014/main" id="{280E0709-802D-4135-9A10-F1F0EA7C5F4F}"/>
                        </a:ext>
                      </a:extLst>
                    </p:cNvPr>
                    <p:cNvCxnSpPr/>
                    <p:nvPr userDrawn="1"/>
                  </p:nvCxnSpPr>
                  <p:spPr>
                    <a:xfrm>
                      <a:off x="-3536469" y="772866"/>
                      <a:ext cx="82203" cy="0"/>
                    </a:xfrm>
                    <a:prstGeom prst="line">
                      <a:avLst/>
                    </a:prstGeom>
                    <a:noFill/>
                    <a:ln w="19050" cap="flat" cmpd="sng" algn="ctr">
                      <a:solidFill>
                        <a:srgbClr val="292929"/>
                      </a:solidFill>
                      <a:prstDash val="solid"/>
                    </a:ln>
                    <a:effectLst/>
                  </p:spPr>
                </p:cxnSp>
                <p:cxnSp>
                  <p:nvCxnSpPr>
                    <p:cNvPr id="376" name="Rechte verbindingslijn 375">
                      <a:extLst>
                        <a:ext uri="{FF2B5EF4-FFF2-40B4-BE49-F238E27FC236}">
                          <a16:creationId xmlns:a16="http://schemas.microsoft.com/office/drawing/2014/main" id="{A1F81D07-C763-479C-8C91-DC115C0D8E9E}"/>
                        </a:ext>
                      </a:extLst>
                    </p:cNvPr>
                    <p:cNvCxnSpPr/>
                    <p:nvPr userDrawn="1"/>
                  </p:nvCxnSpPr>
                  <p:spPr>
                    <a:xfrm>
                      <a:off x="-3536469" y="736926"/>
                      <a:ext cx="82203" cy="0"/>
                    </a:xfrm>
                    <a:prstGeom prst="line">
                      <a:avLst/>
                    </a:prstGeom>
                    <a:noFill/>
                    <a:ln w="19050" cap="flat" cmpd="sng" algn="ctr">
                      <a:solidFill>
                        <a:srgbClr val="292929"/>
                      </a:solidFill>
                      <a:prstDash val="solid"/>
                    </a:ln>
                    <a:effectLst/>
                  </p:spPr>
                </p:cxnSp>
              </p:grpSp>
              <p:grpSp>
                <p:nvGrpSpPr>
                  <p:cNvPr id="369" name="Groep 368">
                    <a:extLst>
                      <a:ext uri="{FF2B5EF4-FFF2-40B4-BE49-F238E27FC236}">
                        <a16:creationId xmlns:a16="http://schemas.microsoft.com/office/drawing/2014/main" id="{16733BA1-9B49-4AB7-89E2-E477F0C88041}"/>
                      </a:ext>
                    </a:extLst>
                  </p:cNvPr>
                  <p:cNvGrpSpPr/>
                  <p:nvPr userDrawn="1"/>
                </p:nvGrpSpPr>
                <p:grpSpPr>
                  <a:xfrm>
                    <a:off x="-3634047" y="735854"/>
                    <a:ext cx="88801" cy="72568"/>
                    <a:chOff x="-2091059" y="1395403"/>
                    <a:chExt cx="157316" cy="128558"/>
                  </a:xfrm>
                </p:grpSpPr>
                <p:sp>
                  <p:nvSpPr>
                    <p:cNvPr id="370" name="Rechthoek 369">
                      <a:extLst>
                        <a:ext uri="{FF2B5EF4-FFF2-40B4-BE49-F238E27FC236}">
                          <a16:creationId xmlns:a16="http://schemas.microsoft.com/office/drawing/2014/main" id="{C02D85BB-2B7A-48B9-8747-2B4BDC63DF6B}"/>
                        </a:ext>
                      </a:extLst>
                    </p:cNvPr>
                    <p:cNvSpPr/>
                    <p:nvPr userDrawn="1"/>
                  </p:nvSpPr>
                  <p:spPr>
                    <a:xfrm>
                      <a:off x="-2051585" y="1436824"/>
                      <a:ext cx="117842" cy="45718"/>
                    </a:xfrm>
                    <a:prstGeom prst="rect">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sp>
                  <p:nvSpPr>
                    <p:cNvPr id="371" name="Pijl: punthaak 370">
                      <a:extLst>
                        <a:ext uri="{FF2B5EF4-FFF2-40B4-BE49-F238E27FC236}">
                          <a16:creationId xmlns:a16="http://schemas.microsoft.com/office/drawing/2014/main" id="{5208E2D0-D1B8-4710-ACA3-E340604C5EEA}"/>
                        </a:ext>
                      </a:extLst>
                    </p:cNvPr>
                    <p:cNvSpPr/>
                    <p:nvPr userDrawn="1"/>
                  </p:nvSpPr>
                  <p:spPr>
                    <a:xfrm flipH="1">
                      <a:off x="-2091059" y="1395403"/>
                      <a:ext cx="128558" cy="128558"/>
                    </a:xfrm>
                    <a:prstGeom prst="chevron">
                      <a:avLst>
                        <a:gd name="adj" fmla="val 47962"/>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grpSp>
            </p:grpSp>
          </p:grpSp>
          <p:grpSp>
            <p:nvGrpSpPr>
              <p:cNvPr id="352" name="Groep 351">
                <a:extLst>
                  <a:ext uri="{FF2B5EF4-FFF2-40B4-BE49-F238E27FC236}">
                    <a16:creationId xmlns:a16="http://schemas.microsoft.com/office/drawing/2014/main" id="{2F7B175D-9B0F-4CB9-81A4-07883B538FDD}"/>
                  </a:ext>
                </a:extLst>
              </p:cNvPr>
              <p:cNvGrpSpPr/>
              <p:nvPr userDrawn="1"/>
            </p:nvGrpSpPr>
            <p:grpSpPr>
              <a:xfrm>
                <a:off x="-2425037" y="781500"/>
                <a:ext cx="357690" cy="330595"/>
                <a:chOff x="-2721817" y="782525"/>
                <a:chExt cx="432805" cy="400021"/>
              </a:xfrm>
            </p:grpSpPr>
            <p:sp>
              <p:nvSpPr>
                <p:cNvPr id="355" name="Rechthoek 354">
                  <a:extLst>
                    <a:ext uri="{FF2B5EF4-FFF2-40B4-BE49-F238E27FC236}">
                      <a16:creationId xmlns:a16="http://schemas.microsoft.com/office/drawing/2014/main" id="{517D5E23-FB09-4E72-A832-C28BD866FFD7}"/>
                    </a:ext>
                  </a:extLst>
                </p:cNvPr>
                <p:cNvSpPr/>
                <p:nvPr userDrawn="1"/>
              </p:nvSpPr>
              <p:spPr>
                <a:xfrm>
                  <a:off x="-2721817" y="782525"/>
                  <a:ext cx="432805" cy="400021"/>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rgbClr val="FF0000"/>
                    </a:solidFill>
                    <a:latin typeface="Arial" panose="020B0604020202020204" pitchFamily="34" charset="0"/>
                    <a:cs typeface="Arial" panose="020B0604020202020204" pitchFamily="34" charset="0"/>
                  </a:endParaRPr>
                </a:p>
              </p:txBody>
            </p:sp>
            <p:grpSp>
              <p:nvGrpSpPr>
                <p:cNvPr id="356" name="Groep 355">
                  <a:extLst>
                    <a:ext uri="{FF2B5EF4-FFF2-40B4-BE49-F238E27FC236}">
                      <a16:creationId xmlns:a16="http://schemas.microsoft.com/office/drawing/2014/main" id="{9528064D-0826-4BFC-86D3-9D1EF718CB16}"/>
                    </a:ext>
                  </a:extLst>
                </p:cNvPr>
                <p:cNvGrpSpPr/>
                <p:nvPr userDrawn="1"/>
              </p:nvGrpSpPr>
              <p:grpSpPr>
                <a:xfrm>
                  <a:off x="-2652453" y="866772"/>
                  <a:ext cx="294076" cy="231526"/>
                  <a:chOff x="-3310843" y="700986"/>
                  <a:chExt cx="182598" cy="143759"/>
                </a:xfrm>
              </p:grpSpPr>
              <p:grpSp>
                <p:nvGrpSpPr>
                  <p:cNvPr id="357" name="Groep 356">
                    <a:extLst>
                      <a:ext uri="{FF2B5EF4-FFF2-40B4-BE49-F238E27FC236}">
                        <a16:creationId xmlns:a16="http://schemas.microsoft.com/office/drawing/2014/main" id="{7F35971B-94C6-468B-83CC-521FA2533FA5}"/>
                      </a:ext>
                    </a:extLst>
                  </p:cNvPr>
                  <p:cNvGrpSpPr/>
                  <p:nvPr userDrawn="1"/>
                </p:nvGrpSpPr>
                <p:grpSpPr>
                  <a:xfrm>
                    <a:off x="-3310843" y="700986"/>
                    <a:ext cx="182598" cy="143759"/>
                    <a:chOff x="-3310843" y="700986"/>
                    <a:chExt cx="182598" cy="143759"/>
                  </a:xfrm>
                </p:grpSpPr>
                <p:cxnSp>
                  <p:nvCxnSpPr>
                    <p:cNvPr id="361" name="Rechte verbindingslijn 360">
                      <a:extLst>
                        <a:ext uri="{FF2B5EF4-FFF2-40B4-BE49-F238E27FC236}">
                          <a16:creationId xmlns:a16="http://schemas.microsoft.com/office/drawing/2014/main" id="{CEA1E2CE-9868-46A2-B613-1AD40EBE380C}"/>
                        </a:ext>
                      </a:extLst>
                    </p:cNvPr>
                    <p:cNvCxnSpPr/>
                    <p:nvPr userDrawn="1"/>
                  </p:nvCxnSpPr>
                  <p:spPr>
                    <a:xfrm>
                      <a:off x="-3310843" y="700986"/>
                      <a:ext cx="182598" cy="0"/>
                    </a:xfrm>
                    <a:prstGeom prst="line">
                      <a:avLst/>
                    </a:prstGeom>
                    <a:noFill/>
                    <a:ln w="19050" cap="flat" cmpd="sng" algn="ctr">
                      <a:solidFill>
                        <a:srgbClr val="292929"/>
                      </a:solidFill>
                      <a:prstDash val="solid"/>
                    </a:ln>
                    <a:effectLst/>
                  </p:spPr>
                </p:cxnSp>
                <p:cxnSp>
                  <p:nvCxnSpPr>
                    <p:cNvPr id="362" name="Rechte verbindingslijn 361">
                      <a:extLst>
                        <a:ext uri="{FF2B5EF4-FFF2-40B4-BE49-F238E27FC236}">
                          <a16:creationId xmlns:a16="http://schemas.microsoft.com/office/drawing/2014/main" id="{FA75C5C3-15A4-41B6-84A9-65D287276D74}"/>
                        </a:ext>
                      </a:extLst>
                    </p:cNvPr>
                    <p:cNvCxnSpPr/>
                    <p:nvPr userDrawn="1"/>
                  </p:nvCxnSpPr>
                  <p:spPr>
                    <a:xfrm>
                      <a:off x="-3310843" y="844745"/>
                      <a:ext cx="182598" cy="0"/>
                    </a:xfrm>
                    <a:prstGeom prst="line">
                      <a:avLst/>
                    </a:prstGeom>
                    <a:noFill/>
                    <a:ln w="19050" cap="flat" cmpd="sng" algn="ctr">
                      <a:solidFill>
                        <a:srgbClr val="292929"/>
                      </a:solidFill>
                      <a:prstDash val="solid"/>
                    </a:ln>
                    <a:effectLst/>
                  </p:spPr>
                </p:cxnSp>
                <p:cxnSp>
                  <p:nvCxnSpPr>
                    <p:cNvPr id="363" name="Rechte verbindingslijn 362">
                      <a:extLst>
                        <a:ext uri="{FF2B5EF4-FFF2-40B4-BE49-F238E27FC236}">
                          <a16:creationId xmlns:a16="http://schemas.microsoft.com/office/drawing/2014/main" id="{25F37B2B-7BB9-48F3-8FAC-AD8B7D02C18E}"/>
                        </a:ext>
                      </a:extLst>
                    </p:cNvPr>
                    <p:cNvCxnSpPr/>
                    <p:nvPr userDrawn="1"/>
                  </p:nvCxnSpPr>
                  <p:spPr>
                    <a:xfrm>
                      <a:off x="-3213196" y="808806"/>
                      <a:ext cx="82203" cy="0"/>
                    </a:xfrm>
                    <a:prstGeom prst="line">
                      <a:avLst/>
                    </a:prstGeom>
                    <a:noFill/>
                    <a:ln w="19050" cap="flat" cmpd="sng" algn="ctr">
                      <a:solidFill>
                        <a:srgbClr val="292929"/>
                      </a:solidFill>
                      <a:prstDash val="solid"/>
                    </a:ln>
                    <a:effectLst/>
                  </p:spPr>
                </p:cxnSp>
                <p:cxnSp>
                  <p:nvCxnSpPr>
                    <p:cNvPr id="364" name="Rechte verbindingslijn 363">
                      <a:extLst>
                        <a:ext uri="{FF2B5EF4-FFF2-40B4-BE49-F238E27FC236}">
                          <a16:creationId xmlns:a16="http://schemas.microsoft.com/office/drawing/2014/main" id="{C60CA2F8-EDBB-4572-9AAD-C3023AFDC158}"/>
                        </a:ext>
                      </a:extLst>
                    </p:cNvPr>
                    <p:cNvCxnSpPr/>
                    <p:nvPr userDrawn="1"/>
                  </p:nvCxnSpPr>
                  <p:spPr>
                    <a:xfrm>
                      <a:off x="-3213196" y="772866"/>
                      <a:ext cx="82203" cy="0"/>
                    </a:xfrm>
                    <a:prstGeom prst="line">
                      <a:avLst/>
                    </a:prstGeom>
                    <a:noFill/>
                    <a:ln w="19050" cap="flat" cmpd="sng" algn="ctr">
                      <a:solidFill>
                        <a:srgbClr val="292929"/>
                      </a:solidFill>
                      <a:prstDash val="solid"/>
                    </a:ln>
                    <a:effectLst/>
                  </p:spPr>
                </p:cxnSp>
                <p:cxnSp>
                  <p:nvCxnSpPr>
                    <p:cNvPr id="365" name="Rechte verbindingslijn 364">
                      <a:extLst>
                        <a:ext uri="{FF2B5EF4-FFF2-40B4-BE49-F238E27FC236}">
                          <a16:creationId xmlns:a16="http://schemas.microsoft.com/office/drawing/2014/main" id="{1313F6C8-4720-44EB-ADA4-ED841630A6F1}"/>
                        </a:ext>
                      </a:extLst>
                    </p:cNvPr>
                    <p:cNvCxnSpPr/>
                    <p:nvPr userDrawn="1"/>
                  </p:nvCxnSpPr>
                  <p:spPr>
                    <a:xfrm>
                      <a:off x="-3213196" y="736926"/>
                      <a:ext cx="82203" cy="0"/>
                    </a:xfrm>
                    <a:prstGeom prst="line">
                      <a:avLst/>
                    </a:prstGeom>
                    <a:noFill/>
                    <a:ln w="19050" cap="flat" cmpd="sng" algn="ctr">
                      <a:solidFill>
                        <a:srgbClr val="292929"/>
                      </a:solidFill>
                      <a:prstDash val="solid"/>
                    </a:ln>
                    <a:effectLst/>
                  </p:spPr>
                </p:cxnSp>
              </p:grpSp>
              <p:grpSp>
                <p:nvGrpSpPr>
                  <p:cNvPr id="358" name="Groep 357">
                    <a:extLst>
                      <a:ext uri="{FF2B5EF4-FFF2-40B4-BE49-F238E27FC236}">
                        <a16:creationId xmlns:a16="http://schemas.microsoft.com/office/drawing/2014/main" id="{9391042A-C3AE-4FDD-9088-421E57098C95}"/>
                      </a:ext>
                    </a:extLst>
                  </p:cNvPr>
                  <p:cNvGrpSpPr/>
                  <p:nvPr userDrawn="1"/>
                </p:nvGrpSpPr>
                <p:grpSpPr>
                  <a:xfrm flipH="1">
                    <a:off x="-3310774" y="735854"/>
                    <a:ext cx="88801" cy="72568"/>
                    <a:chOff x="-2091059" y="1395403"/>
                    <a:chExt cx="157316" cy="128558"/>
                  </a:xfrm>
                </p:grpSpPr>
                <p:sp>
                  <p:nvSpPr>
                    <p:cNvPr id="359" name="Rechthoek 358">
                      <a:extLst>
                        <a:ext uri="{FF2B5EF4-FFF2-40B4-BE49-F238E27FC236}">
                          <a16:creationId xmlns:a16="http://schemas.microsoft.com/office/drawing/2014/main" id="{4AF52846-E1F0-4F8E-B415-3A9236486898}"/>
                        </a:ext>
                      </a:extLst>
                    </p:cNvPr>
                    <p:cNvSpPr/>
                    <p:nvPr userDrawn="1"/>
                  </p:nvSpPr>
                  <p:spPr>
                    <a:xfrm>
                      <a:off x="-2051585" y="1436824"/>
                      <a:ext cx="117842" cy="45718"/>
                    </a:xfrm>
                    <a:prstGeom prst="rect">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sp>
                  <p:nvSpPr>
                    <p:cNvPr id="360" name="Pijl: punthaak 359">
                      <a:extLst>
                        <a:ext uri="{FF2B5EF4-FFF2-40B4-BE49-F238E27FC236}">
                          <a16:creationId xmlns:a16="http://schemas.microsoft.com/office/drawing/2014/main" id="{E6D98ECF-0BA1-4D6F-9DA6-3DFCDFB324A4}"/>
                        </a:ext>
                      </a:extLst>
                    </p:cNvPr>
                    <p:cNvSpPr/>
                    <p:nvPr userDrawn="1"/>
                  </p:nvSpPr>
                  <p:spPr>
                    <a:xfrm flipH="1">
                      <a:off x="-2091059" y="1395403"/>
                      <a:ext cx="128558" cy="128558"/>
                    </a:xfrm>
                    <a:prstGeom prst="chevron">
                      <a:avLst>
                        <a:gd name="adj" fmla="val 47962"/>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grpSp>
            </p:grpSp>
          </p:grpSp>
          <p:sp>
            <p:nvSpPr>
              <p:cNvPr id="353" name="Rechthoek 352">
                <a:extLst>
                  <a:ext uri="{FF2B5EF4-FFF2-40B4-BE49-F238E27FC236}">
                    <a16:creationId xmlns:a16="http://schemas.microsoft.com/office/drawing/2014/main" id="{4204B077-92FB-4B65-844E-198E8BECD9AD}"/>
                  </a:ext>
                </a:extLst>
              </p:cNvPr>
              <p:cNvSpPr/>
              <p:nvPr userDrawn="1"/>
            </p:nvSpPr>
            <p:spPr>
              <a:xfrm>
                <a:off x="-1950057" y="439449"/>
                <a:ext cx="2435631" cy="198066"/>
              </a:xfrm>
              <a:prstGeom prst="rect">
                <a:avLst/>
              </a:prstGeom>
              <a:noFill/>
              <a:ln w="25400" cap="flat" cmpd="sng" algn="ctr">
                <a:noFill/>
                <a:prstDash val="solid"/>
              </a:ln>
              <a:effectLst/>
            </p:spPr>
            <p:txBody>
              <a:bodyPr lIns="0" tIns="0" rIns="0" bIns="0" rtlCol="0" anchor="ctr"/>
              <a:lstStyle/>
              <a:p>
                <a:pPr marL="0" marR="0" lvl="0" indent="0" defTabSz="914126"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Tekstniveau omhoog</a:t>
                </a:r>
              </a:p>
            </p:txBody>
          </p:sp>
          <p:sp>
            <p:nvSpPr>
              <p:cNvPr id="354" name="Rechthoek 353">
                <a:extLst>
                  <a:ext uri="{FF2B5EF4-FFF2-40B4-BE49-F238E27FC236}">
                    <a16:creationId xmlns:a16="http://schemas.microsoft.com/office/drawing/2014/main" id="{2E2E24B9-4B50-489B-99E4-BB00A91C8C6D}"/>
                  </a:ext>
                </a:extLst>
              </p:cNvPr>
              <p:cNvSpPr/>
              <p:nvPr userDrawn="1"/>
            </p:nvSpPr>
            <p:spPr>
              <a:xfrm>
                <a:off x="-1950057" y="848575"/>
                <a:ext cx="2213551" cy="186424"/>
              </a:xfrm>
              <a:prstGeom prst="rect">
                <a:avLst/>
              </a:prstGeom>
              <a:noFill/>
              <a:ln w="25400" cap="flat" cmpd="sng" algn="ctr">
                <a:noFill/>
                <a:prstDash val="solid"/>
              </a:ln>
              <a:effectLst/>
            </p:spPr>
            <p:txBody>
              <a:bodyPr lIns="0" tIns="0" rIns="0" bIns="0" rtlCol="0" anchor="ctr"/>
              <a:lstStyle/>
              <a:p>
                <a:pPr marL="0" marR="0" lvl="0" indent="0" defTabSz="914126"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Tekstniveau omlaag</a:t>
                </a:r>
              </a:p>
            </p:txBody>
          </p:sp>
        </p:grpSp>
        <p:cxnSp>
          <p:nvCxnSpPr>
            <p:cNvPr id="327" name="Rechte verbindingslijn 326">
              <a:extLst>
                <a:ext uri="{FF2B5EF4-FFF2-40B4-BE49-F238E27FC236}">
                  <a16:creationId xmlns:a16="http://schemas.microsoft.com/office/drawing/2014/main" id="{464D35B2-2362-44E2-B3DB-5D8F11BBEE4B}"/>
                </a:ext>
              </a:extLst>
            </p:cNvPr>
            <p:cNvCxnSpPr>
              <a:cxnSpLocks/>
            </p:cNvCxnSpPr>
            <p:nvPr userDrawn="1"/>
          </p:nvCxnSpPr>
          <p:spPr>
            <a:xfrm>
              <a:off x="-3419346" y="1980503"/>
              <a:ext cx="3176013" cy="0"/>
            </a:xfrm>
            <a:prstGeom prst="line">
              <a:avLst/>
            </a:prstGeom>
            <a:noFill/>
            <a:ln w="3175" cap="flat" cmpd="sng" algn="ctr">
              <a:solidFill>
                <a:schemeClr val="bg1">
                  <a:lumMod val="50000"/>
                </a:schemeClr>
              </a:solidFill>
              <a:prstDash val="solid"/>
            </a:ln>
            <a:effectLst/>
          </p:spPr>
        </p:cxnSp>
        <p:sp>
          <p:nvSpPr>
            <p:cNvPr id="328" name="Rechthoek 327">
              <a:extLst>
                <a:ext uri="{FF2B5EF4-FFF2-40B4-BE49-F238E27FC236}">
                  <a16:creationId xmlns:a16="http://schemas.microsoft.com/office/drawing/2014/main" id="{C4575DF3-F611-4ED0-9160-61A1427C3AA6}"/>
                </a:ext>
              </a:extLst>
            </p:cNvPr>
            <p:cNvSpPr/>
            <p:nvPr userDrawn="1"/>
          </p:nvSpPr>
          <p:spPr>
            <a:xfrm>
              <a:off x="-3059324" y="2678715"/>
              <a:ext cx="2823104" cy="255963"/>
            </a:xfrm>
            <a:prstGeom prst="rect">
              <a:avLst/>
            </a:prstGeom>
            <a:noFill/>
            <a:ln w="25400" cap="flat" cmpd="sng" algn="ctr">
              <a:noFill/>
              <a:prstDash val="solid"/>
            </a:ln>
            <a:effectLst/>
          </p:spPr>
          <p:txBody>
            <a:bodyPr lIns="0" tIns="0" rIns="0" bIns="0" rtlCol="0" anchor="ctr"/>
            <a:lstStyle/>
            <a:p>
              <a:pPr marL="177747" marR="0" lvl="0" indent="-177747" algn="l" defTabSz="914126" rtl="0" eaLnBrk="1" fontAlgn="auto" latinLnBrk="0" hangingPunct="1">
                <a:lnSpc>
                  <a:spcPct val="100000"/>
                </a:lnSpc>
                <a:spcBef>
                  <a:spcPts val="300"/>
                </a:spcBef>
                <a:spcAft>
                  <a:spcPts val="300"/>
                </a:spcAft>
                <a:buClr>
                  <a:schemeClr val="accent1"/>
                </a:buClr>
                <a:buSzTx/>
                <a:buFont typeface="Wingdings" panose="05000000000000000000" pitchFamily="2" charset="2"/>
                <a:buChar char="§"/>
                <a:tabLst/>
                <a:defRPr/>
              </a:pPr>
              <a:r>
                <a:rPr lang="nl-NL" sz="1500" kern="1200" noProof="0" err="1">
                  <a:solidFill>
                    <a:schemeClr val="tx1"/>
                  </a:solidFill>
                  <a:latin typeface="+mn-lt"/>
                  <a:ea typeface="+mn-ea"/>
                  <a:cs typeface="+mn-cs"/>
                </a:rPr>
                <a:t>Bullet</a:t>
              </a:r>
              <a:r>
                <a:rPr lang="nl-NL" sz="1500" kern="1200" noProof="0">
                  <a:solidFill>
                    <a:schemeClr val="tx1"/>
                  </a:solidFill>
                  <a:latin typeface="+mn-lt"/>
                  <a:ea typeface="+mn-ea"/>
                  <a:cs typeface="+mn-cs"/>
                </a:rPr>
                <a:t> (15pt)</a:t>
              </a:r>
            </a:p>
          </p:txBody>
        </p:sp>
        <p:sp>
          <p:nvSpPr>
            <p:cNvPr id="329" name="Ovaal 328">
              <a:extLst>
                <a:ext uri="{FF2B5EF4-FFF2-40B4-BE49-F238E27FC236}">
                  <a16:creationId xmlns:a16="http://schemas.microsoft.com/office/drawing/2014/main" id="{A1B8E9A6-4379-4925-B80C-62DB31AADB7C}"/>
                </a:ext>
              </a:extLst>
            </p:cNvPr>
            <p:cNvSpPr/>
            <p:nvPr userDrawn="1"/>
          </p:nvSpPr>
          <p:spPr>
            <a:xfrm>
              <a:off x="-3425006" y="3050637"/>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126"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2</a:t>
              </a:r>
            </a:p>
          </p:txBody>
        </p:sp>
        <p:sp>
          <p:nvSpPr>
            <p:cNvPr id="330" name="Rechthoek 329">
              <a:extLst>
                <a:ext uri="{FF2B5EF4-FFF2-40B4-BE49-F238E27FC236}">
                  <a16:creationId xmlns:a16="http://schemas.microsoft.com/office/drawing/2014/main" id="{9D380F45-E4F1-4BBD-8FA8-CDEDBC7D898C}"/>
                </a:ext>
              </a:extLst>
            </p:cNvPr>
            <p:cNvSpPr/>
            <p:nvPr userDrawn="1"/>
          </p:nvSpPr>
          <p:spPr>
            <a:xfrm>
              <a:off x="-3059324" y="3050636"/>
              <a:ext cx="2823104" cy="255963"/>
            </a:xfrm>
            <a:prstGeom prst="rect">
              <a:avLst/>
            </a:prstGeom>
            <a:noFill/>
            <a:ln w="25400" cap="flat" cmpd="sng" algn="ctr">
              <a:noFill/>
              <a:prstDash val="solid"/>
            </a:ln>
            <a:effectLst/>
          </p:spPr>
          <p:txBody>
            <a:bodyPr lIns="0" tIns="0" rIns="0" bIns="0" rtlCol="0" anchor="ctr"/>
            <a:lstStyle/>
            <a:p>
              <a:pPr marL="355493" marR="0" lvl="1" indent="-177747" algn="l" defTabSz="914126" rtl="0" eaLnBrk="1" fontAlgn="auto" latinLnBrk="0" hangingPunct="1">
                <a:lnSpc>
                  <a:spcPct val="100000"/>
                </a:lnSpc>
                <a:spcBef>
                  <a:spcPts val="300"/>
                </a:spcBef>
                <a:spcAft>
                  <a:spcPts val="300"/>
                </a:spcAft>
                <a:buClr>
                  <a:schemeClr val="accent1"/>
                </a:buClr>
                <a:buSzTx/>
                <a:buFont typeface="Wingdings" panose="05000000000000000000" pitchFamily="2" charset="2"/>
                <a:buChar char="§"/>
                <a:tabLst/>
                <a:defRPr/>
              </a:pPr>
              <a:r>
                <a:rPr lang="nl-NL" sz="1500" kern="1200" noProof="0">
                  <a:solidFill>
                    <a:schemeClr val="tx1"/>
                  </a:solidFill>
                  <a:latin typeface="+mn-lt"/>
                  <a:ea typeface="+mn-ea"/>
                  <a:cs typeface="+mn-cs"/>
                </a:rPr>
                <a:t>Sub-</a:t>
              </a:r>
              <a:r>
                <a:rPr lang="nl-NL" sz="1500" kern="1200" noProof="0" err="1">
                  <a:solidFill>
                    <a:schemeClr val="tx1"/>
                  </a:solidFill>
                  <a:latin typeface="+mn-lt"/>
                  <a:ea typeface="+mn-ea"/>
                  <a:cs typeface="+mn-cs"/>
                </a:rPr>
                <a:t>bullet</a:t>
              </a:r>
              <a:r>
                <a:rPr lang="nl-NL" sz="1500" kern="1200" noProof="0">
                  <a:solidFill>
                    <a:schemeClr val="tx1"/>
                  </a:solidFill>
                  <a:latin typeface="+mn-lt"/>
                  <a:ea typeface="+mn-ea"/>
                  <a:cs typeface="+mn-cs"/>
                </a:rPr>
                <a:t> #1 (15pt) </a:t>
              </a:r>
            </a:p>
          </p:txBody>
        </p:sp>
        <p:sp>
          <p:nvSpPr>
            <p:cNvPr id="331" name="Ovaal 330">
              <a:extLst>
                <a:ext uri="{FF2B5EF4-FFF2-40B4-BE49-F238E27FC236}">
                  <a16:creationId xmlns:a16="http://schemas.microsoft.com/office/drawing/2014/main" id="{17BDFF78-B0B7-4581-AE2A-0051478D8685}"/>
                </a:ext>
              </a:extLst>
            </p:cNvPr>
            <p:cNvSpPr/>
            <p:nvPr userDrawn="1"/>
          </p:nvSpPr>
          <p:spPr>
            <a:xfrm>
              <a:off x="-3425006" y="3424813"/>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126"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3</a:t>
              </a:r>
            </a:p>
          </p:txBody>
        </p:sp>
        <p:sp>
          <p:nvSpPr>
            <p:cNvPr id="332" name="Rechthoek 331">
              <a:extLst>
                <a:ext uri="{FF2B5EF4-FFF2-40B4-BE49-F238E27FC236}">
                  <a16:creationId xmlns:a16="http://schemas.microsoft.com/office/drawing/2014/main" id="{17036FFC-4998-4B16-803F-FCF3981E4D19}"/>
                </a:ext>
              </a:extLst>
            </p:cNvPr>
            <p:cNvSpPr/>
            <p:nvPr userDrawn="1"/>
          </p:nvSpPr>
          <p:spPr>
            <a:xfrm>
              <a:off x="-3059324" y="3424812"/>
              <a:ext cx="2823104" cy="255963"/>
            </a:xfrm>
            <a:prstGeom prst="rect">
              <a:avLst/>
            </a:prstGeom>
            <a:noFill/>
            <a:ln w="25400" cap="flat" cmpd="sng" algn="ctr">
              <a:noFill/>
              <a:prstDash val="solid"/>
            </a:ln>
            <a:effectLst/>
          </p:spPr>
          <p:txBody>
            <a:bodyPr lIns="0" tIns="0" rIns="0" bIns="0" rtlCol="0" anchor="ctr"/>
            <a:lstStyle/>
            <a:p>
              <a:pPr marL="531653" marR="0" lvl="2" indent="-176160" algn="l" defTabSz="914126" rtl="0" eaLnBrk="1" fontAlgn="auto" latinLnBrk="0" hangingPunct="1">
                <a:lnSpc>
                  <a:spcPct val="100000"/>
                </a:lnSpc>
                <a:spcBef>
                  <a:spcPts val="300"/>
                </a:spcBef>
                <a:spcAft>
                  <a:spcPts val="300"/>
                </a:spcAft>
                <a:buClr>
                  <a:schemeClr val="tx1"/>
                </a:buClr>
                <a:buSzTx/>
                <a:buFont typeface="Corbel" panose="020B0503020204020204" pitchFamily="34" charset="0"/>
                <a:buChar char="–"/>
                <a:tabLst/>
                <a:defRPr/>
              </a:pPr>
              <a:r>
                <a:rPr lang="nl-NL" sz="1500" kern="1200" noProof="0">
                  <a:solidFill>
                    <a:schemeClr val="tx1"/>
                  </a:solidFill>
                  <a:latin typeface="+mn-lt"/>
                  <a:ea typeface="+mn-ea"/>
                  <a:cs typeface="+mn-cs"/>
                </a:rPr>
                <a:t>Sub-</a:t>
              </a:r>
              <a:r>
                <a:rPr lang="nl-NL" sz="1500" kern="1200" noProof="0" err="1">
                  <a:solidFill>
                    <a:schemeClr val="tx1"/>
                  </a:solidFill>
                  <a:latin typeface="+mn-lt"/>
                  <a:ea typeface="+mn-ea"/>
                  <a:cs typeface="+mn-cs"/>
                </a:rPr>
                <a:t>bullet</a:t>
              </a:r>
              <a:r>
                <a:rPr lang="nl-NL" sz="1500" kern="1200" noProof="0">
                  <a:solidFill>
                    <a:schemeClr val="tx1"/>
                  </a:solidFill>
                  <a:latin typeface="+mn-lt"/>
                  <a:ea typeface="+mn-ea"/>
                  <a:cs typeface="+mn-cs"/>
                </a:rPr>
                <a:t> #2 (15pt)</a:t>
              </a:r>
            </a:p>
          </p:txBody>
        </p:sp>
        <p:sp>
          <p:nvSpPr>
            <p:cNvPr id="333" name="Ovaal 332">
              <a:extLst>
                <a:ext uri="{FF2B5EF4-FFF2-40B4-BE49-F238E27FC236}">
                  <a16:creationId xmlns:a16="http://schemas.microsoft.com/office/drawing/2014/main" id="{C1421421-1992-42D9-823C-D85B453206B4}"/>
                </a:ext>
              </a:extLst>
            </p:cNvPr>
            <p:cNvSpPr/>
            <p:nvPr userDrawn="1"/>
          </p:nvSpPr>
          <p:spPr>
            <a:xfrm>
              <a:off x="-3425006" y="3797458"/>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126"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4</a:t>
              </a:r>
            </a:p>
          </p:txBody>
        </p:sp>
        <p:sp>
          <p:nvSpPr>
            <p:cNvPr id="334" name="Rechthoek 333">
              <a:extLst>
                <a:ext uri="{FF2B5EF4-FFF2-40B4-BE49-F238E27FC236}">
                  <a16:creationId xmlns:a16="http://schemas.microsoft.com/office/drawing/2014/main" id="{F68A0C3C-23E2-4568-9682-08A4D02AFAEB}"/>
                </a:ext>
              </a:extLst>
            </p:cNvPr>
            <p:cNvSpPr/>
            <p:nvPr userDrawn="1"/>
          </p:nvSpPr>
          <p:spPr>
            <a:xfrm>
              <a:off x="-3059324" y="3797457"/>
              <a:ext cx="2823104" cy="255963"/>
            </a:xfrm>
            <a:prstGeom prst="rect">
              <a:avLst/>
            </a:prstGeom>
            <a:noFill/>
            <a:ln w="25400" cap="flat" cmpd="sng" algn="ctr">
              <a:noFill/>
              <a:prstDash val="solid"/>
            </a:ln>
            <a:effectLst/>
          </p:spPr>
          <p:txBody>
            <a:bodyPr lIns="0" tIns="0" rIns="0" bIns="0" rtlCol="0" anchor="ctr"/>
            <a:lstStyle/>
            <a:p>
              <a:pPr marL="0" marR="0" lvl="3" indent="0" algn="l" defTabSz="914126" rtl="0" eaLnBrk="1" fontAlgn="auto" latinLnBrk="0" hangingPunct="1">
                <a:lnSpc>
                  <a:spcPct val="100000"/>
                </a:lnSpc>
                <a:spcBef>
                  <a:spcPts val="300"/>
                </a:spcBef>
                <a:spcAft>
                  <a:spcPts val="300"/>
                </a:spcAft>
                <a:buClrTx/>
                <a:buSzTx/>
                <a:buFont typeface="Arial" panose="020B0604020202020204" pitchFamily="34" charset="0"/>
                <a:buNone/>
                <a:tabLst/>
                <a:defRPr/>
              </a:pPr>
              <a:r>
                <a:rPr lang="nl-NL" sz="1500" kern="1200" noProof="0">
                  <a:solidFill>
                    <a:schemeClr val="tx1"/>
                  </a:solidFill>
                  <a:latin typeface="+mn-lt"/>
                  <a:ea typeface="+mn-ea"/>
                  <a:cs typeface="+mn-cs"/>
                </a:rPr>
                <a:t>Leestekst (15pt)</a:t>
              </a:r>
            </a:p>
          </p:txBody>
        </p:sp>
        <p:sp>
          <p:nvSpPr>
            <p:cNvPr id="335" name="Ovaal 334">
              <a:extLst>
                <a:ext uri="{FF2B5EF4-FFF2-40B4-BE49-F238E27FC236}">
                  <a16:creationId xmlns:a16="http://schemas.microsoft.com/office/drawing/2014/main" id="{4799B7D9-C473-430C-8F81-3AE30D31D0B9}"/>
                </a:ext>
              </a:extLst>
            </p:cNvPr>
            <p:cNvSpPr/>
            <p:nvPr userDrawn="1"/>
          </p:nvSpPr>
          <p:spPr>
            <a:xfrm>
              <a:off x="-3425006" y="4181064"/>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126"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5</a:t>
              </a:r>
            </a:p>
          </p:txBody>
        </p:sp>
        <p:sp>
          <p:nvSpPr>
            <p:cNvPr id="336" name="Rechthoek 335">
              <a:extLst>
                <a:ext uri="{FF2B5EF4-FFF2-40B4-BE49-F238E27FC236}">
                  <a16:creationId xmlns:a16="http://schemas.microsoft.com/office/drawing/2014/main" id="{7F13A039-6125-42E8-B82E-9CE8F0A550AA}"/>
                </a:ext>
              </a:extLst>
            </p:cNvPr>
            <p:cNvSpPr/>
            <p:nvPr userDrawn="1"/>
          </p:nvSpPr>
          <p:spPr>
            <a:xfrm>
              <a:off x="-3059324" y="4181063"/>
              <a:ext cx="2823104" cy="255963"/>
            </a:xfrm>
            <a:prstGeom prst="rect">
              <a:avLst/>
            </a:prstGeom>
            <a:noFill/>
            <a:ln w="25400" cap="flat" cmpd="sng" algn="ctr">
              <a:noFill/>
              <a:prstDash val="solid"/>
            </a:ln>
            <a:effectLst/>
          </p:spPr>
          <p:txBody>
            <a:bodyPr lIns="0" tIns="0" rIns="0" bIns="0" rtlCol="0" anchor="ctr"/>
            <a:lstStyle/>
            <a:p>
              <a:pPr marL="0" marR="0" lvl="4" indent="0" fontAlgn="auto">
                <a:lnSpc>
                  <a:spcPct val="100000"/>
                </a:lnSpc>
                <a:spcBef>
                  <a:spcPts val="600"/>
                </a:spcBef>
                <a:spcAft>
                  <a:spcPts val="300"/>
                </a:spcAft>
                <a:buClrTx/>
                <a:buSzTx/>
                <a:buFont typeface="Arial" panose="020B0604020202020204" pitchFamily="34" charset="0"/>
                <a:buNone/>
                <a:tabLst/>
              </a:pPr>
              <a:r>
                <a:rPr lang="nl-NL" sz="1600" b="1" cap="none" baseline="0" noProof="0">
                  <a:solidFill>
                    <a:schemeClr val="accent1"/>
                  </a:solidFill>
                  <a:latin typeface="+mj-lt"/>
                </a:rPr>
                <a:t>Tussenkop (16pt)</a:t>
              </a:r>
            </a:p>
          </p:txBody>
        </p:sp>
        <p:sp>
          <p:nvSpPr>
            <p:cNvPr id="337" name="Rechthoek 336">
              <a:extLst>
                <a:ext uri="{FF2B5EF4-FFF2-40B4-BE49-F238E27FC236}">
                  <a16:creationId xmlns:a16="http://schemas.microsoft.com/office/drawing/2014/main" id="{26E187A7-8461-48BF-BF3F-03B5981A368B}"/>
                </a:ext>
              </a:extLst>
            </p:cNvPr>
            <p:cNvSpPr/>
            <p:nvPr userDrawn="1"/>
          </p:nvSpPr>
          <p:spPr>
            <a:xfrm>
              <a:off x="-3420798" y="2099231"/>
              <a:ext cx="3178016" cy="467013"/>
            </a:xfrm>
            <a:prstGeom prst="rect">
              <a:avLst/>
            </a:prstGeom>
            <a:noFill/>
            <a:ln w="25400" cap="flat" cmpd="sng" algn="ctr">
              <a:noFill/>
              <a:prstDash val="solid"/>
            </a:ln>
            <a:effectLst/>
          </p:spPr>
          <p:txBody>
            <a:bodyPr lIns="0" tIns="0" rIns="0" bIns="0" rtlCol="0" anchor="t"/>
            <a:lstStyle/>
            <a:p>
              <a:pPr marL="0" marR="0" lvl="0" indent="0" defTabSz="914126"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Gebruik, onder de tab </a:t>
              </a:r>
              <a:r>
                <a:rPr kumimoji="0" lang="nl-NL" sz="1100" b="1" i="0" u="none" strike="noStrike" kern="0" cap="none" spc="0" normalizeH="0" baseline="0" noProof="0">
                  <a:ln>
                    <a:noFill/>
                  </a:ln>
                  <a:solidFill>
                    <a:srgbClr val="000000"/>
                  </a:solidFill>
                  <a:effectLst/>
                  <a:uLnTx/>
                  <a:uFillTx/>
                  <a:latin typeface="+mn-lt"/>
                  <a:cs typeface="Segoe UI Light" panose="020B0502040204020203" pitchFamily="34" charset="0"/>
                </a:rPr>
                <a:t>‘Start’</a:t>
              </a: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 de </a:t>
              </a:r>
              <a:r>
                <a:rPr kumimoji="0" lang="nl-NL" sz="1100" b="1" i="0" u="none" strike="noStrike" kern="0" cap="none" spc="0" normalizeH="0" baseline="0" noProof="0">
                  <a:ln>
                    <a:noFill/>
                  </a:ln>
                  <a:solidFill>
                    <a:srgbClr val="000000"/>
                  </a:solidFill>
                  <a:effectLst/>
                  <a:uLnTx/>
                  <a:uFillTx/>
                  <a:latin typeface="+mn-lt"/>
                  <a:cs typeface="Segoe UI Light" panose="020B0502040204020203" pitchFamily="34" charset="0"/>
                </a:rPr>
                <a:t>lijstniveau-knoppen</a:t>
              </a: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 zoals hierboven aangegeven, om een tekst niveau te kiezen. Kies uit:</a:t>
              </a:r>
            </a:p>
          </p:txBody>
        </p:sp>
        <p:cxnSp>
          <p:nvCxnSpPr>
            <p:cNvPr id="338" name="Rechte verbindingslijn 337">
              <a:extLst>
                <a:ext uri="{FF2B5EF4-FFF2-40B4-BE49-F238E27FC236}">
                  <a16:creationId xmlns:a16="http://schemas.microsoft.com/office/drawing/2014/main" id="{A0541823-903A-4C9E-8B9A-270AE2CD068C}"/>
                </a:ext>
              </a:extLst>
            </p:cNvPr>
            <p:cNvCxnSpPr>
              <a:cxnSpLocks/>
            </p:cNvCxnSpPr>
            <p:nvPr userDrawn="1"/>
          </p:nvCxnSpPr>
          <p:spPr>
            <a:xfrm>
              <a:off x="-3419346" y="1161637"/>
              <a:ext cx="3176013" cy="0"/>
            </a:xfrm>
            <a:prstGeom prst="line">
              <a:avLst/>
            </a:prstGeom>
            <a:noFill/>
            <a:ln w="3175" cap="flat" cmpd="sng" algn="ctr">
              <a:solidFill>
                <a:schemeClr val="bg1">
                  <a:lumMod val="50000"/>
                </a:schemeClr>
              </a:solidFill>
              <a:prstDash val="solid"/>
            </a:ln>
            <a:effectLst/>
          </p:spPr>
        </p:cxnSp>
        <p:sp>
          <p:nvSpPr>
            <p:cNvPr id="339" name="Ovaal 338">
              <a:extLst>
                <a:ext uri="{FF2B5EF4-FFF2-40B4-BE49-F238E27FC236}">
                  <a16:creationId xmlns:a16="http://schemas.microsoft.com/office/drawing/2014/main" id="{754E9281-9BA1-4E69-9539-0BDE72954F24}"/>
                </a:ext>
              </a:extLst>
            </p:cNvPr>
            <p:cNvSpPr/>
            <p:nvPr userDrawn="1"/>
          </p:nvSpPr>
          <p:spPr>
            <a:xfrm>
              <a:off x="-3425006" y="385248"/>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126"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1</a:t>
              </a:r>
            </a:p>
          </p:txBody>
        </p:sp>
        <p:sp>
          <p:nvSpPr>
            <p:cNvPr id="340" name="Rechthoek 339">
              <a:extLst>
                <a:ext uri="{FF2B5EF4-FFF2-40B4-BE49-F238E27FC236}">
                  <a16:creationId xmlns:a16="http://schemas.microsoft.com/office/drawing/2014/main" id="{09E649A0-FC2D-40FE-841A-A3502F2E14D8}"/>
                </a:ext>
              </a:extLst>
            </p:cNvPr>
            <p:cNvSpPr/>
            <p:nvPr userDrawn="1"/>
          </p:nvSpPr>
          <p:spPr>
            <a:xfrm>
              <a:off x="-3059324" y="385247"/>
              <a:ext cx="2823104" cy="255963"/>
            </a:xfrm>
            <a:prstGeom prst="rect">
              <a:avLst/>
            </a:prstGeom>
            <a:noFill/>
            <a:ln w="25400" cap="flat" cmpd="sng" algn="ctr">
              <a:noFill/>
              <a:prstDash val="solid"/>
            </a:ln>
            <a:effectLst/>
          </p:spPr>
          <p:txBody>
            <a:bodyPr lIns="0" tIns="0" rIns="0" bIns="0" rtlCol="0" anchor="ctr"/>
            <a:lstStyle/>
            <a:p>
              <a:pPr marL="0" marR="0" lvl="0" indent="0" algn="l" defTabSz="914126" rtl="0" eaLnBrk="1" fontAlgn="auto" latinLnBrk="0" hangingPunct="1">
                <a:lnSpc>
                  <a:spcPct val="80000"/>
                </a:lnSpc>
                <a:spcBef>
                  <a:spcPct val="0"/>
                </a:spcBef>
                <a:spcAft>
                  <a:spcPts val="300"/>
                </a:spcAft>
                <a:buClr>
                  <a:schemeClr val="accent1"/>
                </a:buClr>
                <a:buSzTx/>
                <a:buFont typeface="Wingdings" panose="05000000000000000000" pitchFamily="2" charset="2"/>
                <a:buNone/>
                <a:tabLst/>
                <a:defRPr/>
              </a:pPr>
              <a:r>
                <a:rPr lang="nl-NL" sz="2599" b="0" kern="1200" noProof="0">
                  <a:solidFill>
                    <a:schemeClr val="tx1"/>
                  </a:solidFill>
                  <a:latin typeface="+mn-lt"/>
                  <a:ea typeface="+mj-ea"/>
                  <a:cs typeface="+mj-cs"/>
                </a:rPr>
                <a:t>Titel (26pt)</a:t>
              </a:r>
            </a:p>
          </p:txBody>
        </p:sp>
        <p:sp>
          <p:nvSpPr>
            <p:cNvPr id="341" name="Ovaal 340">
              <a:extLst>
                <a:ext uri="{FF2B5EF4-FFF2-40B4-BE49-F238E27FC236}">
                  <a16:creationId xmlns:a16="http://schemas.microsoft.com/office/drawing/2014/main" id="{A2C486FF-3197-4B43-AFF1-AFA97A38CC5C}"/>
                </a:ext>
              </a:extLst>
            </p:cNvPr>
            <p:cNvSpPr/>
            <p:nvPr userDrawn="1"/>
          </p:nvSpPr>
          <p:spPr>
            <a:xfrm>
              <a:off x="-3425006" y="757169"/>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126"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2</a:t>
              </a:r>
            </a:p>
          </p:txBody>
        </p:sp>
        <p:sp>
          <p:nvSpPr>
            <p:cNvPr id="342" name="Rechthoek 341">
              <a:extLst>
                <a:ext uri="{FF2B5EF4-FFF2-40B4-BE49-F238E27FC236}">
                  <a16:creationId xmlns:a16="http://schemas.microsoft.com/office/drawing/2014/main" id="{BBB44AF4-1420-42A0-A672-752F26289511}"/>
                </a:ext>
              </a:extLst>
            </p:cNvPr>
            <p:cNvSpPr/>
            <p:nvPr userDrawn="1"/>
          </p:nvSpPr>
          <p:spPr>
            <a:xfrm>
              <a:off x="-3059324" y="757168"/>
              <a:ext cx="2823104" cy="255963"/>
            </a:xfrm>
            <a:prstGeom prst="rect">
              <a:avLst/>
            </a:prstGeom>
            <a:noFill/>
            <a:ln w="25400" cap="flat" cmpd="sng" algn="ctr">
              <a:noFill/>
              <a:prstDash val="solid"/>
            </a:ln>
            <a:effectLst/>
          </p:spPr>
          <p:txBody>
            <a:bodyPr lIns="0" tIns="0" rIns="0" bIns="0" rtlCol="0" anchor="ctr"/>
            <a:lstStyle/>
            <a:p>
              <a:pPr marL="0" marR="0" lvl="0" indent="0" algn="l" defTabSz="914126" rtl="0" eaLnBrk="1" fontAlgn="auto" latinLnBrk="0" hangingPunct="1">
                <a:lnSpc>
                  <a:spcPct val="100000"/>
                </a:lnSpc>
                <a:spcBef>
                  <a:spcPts val="300"/>
                </a:spcBef>
                <a:spcAft>
                  <a:spcPts val="300"/>
                </a:spcAft>
                <a:buClr>
                  <a:schemeClr val="accent1"/>
                </a:buClr>
                <a:buSzTx/>
                <a:buFont typeface="Wingdings" panose="05000000000000000000" pitchFamily="2" charset="2"/>
                <a:buNone/>
                <a:tabLst/>
                <a:defRPr/>
              </a:pPr>
              <a:r>
                <a:rPr lang="nl-NL" sz="1999" b="0" kern="1200" noProof="0">
                  <a:solidFill>
                    <a:schemeClr val="accent1"/>
                  </a:solidFill>
                  <a:latin typeface="+mn-lt"/>
                  <a:ea typeface="+mn-ea"/>
                  <a:cs typeface="+mn-cs"/>
                </a:rPr>
                <a:t>Subtitel (20pt)</a:t>
              </a:r>
            </a:p>
          </p:txBody>
        </p:sp>
      </p:grpSp>
      <p:grpSp>
        <p:nvGrpSpPr>
          <p:cNvPr id="191" name="Groep 190">
            <a:extLst>
              <a:ext uri="{FF2B5EF4-FFF2-40B4-BE49-F238E27FC236}">
                <a16:creationId xmlns:a16="http://schemas.microsoft.com/office/drawing/2014/main" id="{DE9BD81A-255A-4363-A620-FB41FB91DDDB}"/>
              </a:ext>
            </a:extLst>
          </p:cNvPr>
          <p:cNvGrpSpPr/>
          <p:nvPr userDrawn="1"/>
        </p:nvGrpSpPr>
        <p:grpSpPr>
          <a:xfrm>
            <a:off x="12391601" y="2"/>
            <a:ext cx="3183678" cy="4278621"/>
            <a:chOff x="12391601" y="0"/>
            <a:chExt cx="3183678" cy="4278621"/>
          </a:xfrm>
        </p:grpSpPr>
        <p:sp>
          <p:nvSpPr>
            <p:cNvPr id="192" name="Rechthoek 191">
              <a:extLst>
                <a:ext uri="{FF2B5EF4-FFF2-40B4-BE49-F238E27FC236}">
                  <a16:creationId xmlns:a16="http://schemas.microsoft.com/office/drawing/2014/main" id="{E20C2D69-B092-46AD-AC00-6226A6DBC438}"/>
                </a:ext>
              </a:extLst>
            </p:cNvPr>
            <p:cNvSpPr/>
            <p:nvPr userDrawn="1"/>
          </p:nvSpPr>
          <p:spPr>
            <a:xfrm>
              <a:off x="12397262" y="0"/>
              <a:ext cx="3178016" cy="191611"/>
            </a:xfrm>
            <a:prstGeom prst="rect">
              <a:avLst/>
            </a:prstGeom>
            <a:noFill/>
            <a:ln w="25400" cap="flat" cmpd="sng" algn="ctr">
              <a:noFill/>
              <a:prstDash val="solid"/>
            </a:ln>
            <a:effectLst/>
          </p:spPr>
          <p:txBody>
            <a:bodyPr lIns="0" tIns="0" rIns="0" bIns="0" rtlCol="0" anchor="ctr"/>
            <a:lstStyle/>
            <a:p>
              <a:pPr marL="0" marR="0" lvl="0" indent="0" defTabSz="914126" eaLnBrk="1" fontAlgn="auto" latinLnBrk="0" hangingPunct="1">
                <a:lnSpc>
                  <a:spcPct val="80000"/>
                </a:lnSpc>
                <a:spcBef>
                  <a:spcPts val="0"/>
                </a:spcBef>
                <a:spcAft>
                  <a:spcPts val="0"/>
                </a:spcAft>
                <a:buClrTx/>
                <a:buSzTx/>
                <a:buFontTx/>
                <a:buNone/>
                <a:tabLst/>
                <a:defRPr/>
              </a:pPr>
              <a:r>
                <a:rPr kumimoji="0" lang="nl-NL" sz="1400" b="1" i="0" u="none" strike="noStrike" kern="0" cap="all" spc="0" normalizeH="0" baseline="0" noProof="0">
                  <a:ln>
                    <a:noFill/>
                  </a:ln>
                  <a:solidFill>
                    <a:schemeClr val="bg1">
                      <a:lumMod val="50000"/>
                    </a:schemeClr>
                  </a:solidFill>
                  <a:effectLst/>
                  <a:uLnTx/>
                  <a:uFillTx/>
                  <a:latin typeface="+mj-lt"/>
                  <a:cs typeface="Segoe UI Light" panose="020B0502040204020203" pitchFamily="34" charset="0"/>
                </a:rPr>
                <a:t>Afbeelding invoegen/veranderen</a:t>
              </a:r>
            </a:p>
          </p:txBody>
        </p:sp>
        <p:sp>
          <p:nvSpPr>
            <p:cNvPr id="193" name="Ovaal 192">
              <a:extLst>
                <a:ext uri="{FF2B5EF4-FFF2-40B4-BE49-F238E27FC236}">
                  <a16:creationId xmlns:a16="http://schemas.microsoft.com/office/drawing/2014/main" id="{FC38609A-FD1A-4D80-B12D-571145F0EB63}"/>
                </a:ext>
              </a:extLst>
            </p:cNvPr>
            <p:cNvSpPr/>
            <p:nvPr userDrawn="1"/>
          </p:nvSpPr>
          <p:spPr>
            <a:xfrm>
              <a:off x="12391601" y="366490"/>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126"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1</a:t>
              </a:r>
            </a:p>
          </p:txBody>
        </p:sp>
        <p:cxnSp>
          <p:nvCxnSpPr>
            <p:cNvPr id="194" name="Rechte verbindingslijn 193">
              <a:extLst>
                <a:ext uri="{FF2B5EF4-FFF2-40B4-BE49-F238E27FC236}">
                  <a16:creationId xmlns:a16="http://schemas.microsoft.com/office/drawing/2014/main" id="{F0462923-B1C1-4360-A705-8FF7BCCFBE63}"/>
                </a:ext>
              </a:extLst>
            </p:cNvPr>
            <p:cNvCxnSpPr>
              <a:cxnSpLocks/>
            </p:cNvCxnSpPr>
            <p:nvPr userDrawn="1"/>
          </p:nvCxnSpPr>
          <p:spPr>
            <a:xfrm>
              <a:off x="12397261" y="241635"/>
              <a:ext cx="3178017" cy="0"/>
            </a:xfrm>
            <a:prstGeom prst="line">
              <a:avLst/>
            </a:prstGeom>
            <a:noFill/>
            <a:ln w="3175" cap="flat" cmpd="sng" algn="ctr">
              <a:solidFill>
                <a:schemeClr val="bg1">
                  <a:lumMod val="50000"/>
                </a:schemeClr>
              </a:solidFill>
              <a:prstDash val="solid"/>
            </a:ln>
            <a:effectLst/>
          </p:spPr>
        </p:cxnSp>
        <p:cxnSp>
          <p:nvCxnSpPr>
            <p:cNvPr id="195" name="Rechte verbindingslijn 194">
              <a:extLst>
                <a:ext uri="{FF2B5EF4-FFF2-40B4-BE49-F238E27FC236}">
                  <a16:creationId xmlns:a16="http://schemas.microsoft.com/office/drawing/2014/main" id="{EFF44239-810B-46D9-A1D1-47BC2D2B0825}"/>
                </a:ext>
              </a:extLst>
            </p:cNvPr>
            <p:cNvCxnSpPr>
              <a:cxnSpLocks/>
            </p:cNvCxnSpPr>
            <p:nvPr userDrawn="1"/>
          </p:nvCxnSpPr>
          <p:spPr>
            <a:xfrm>
              <a:off x="12397261" y="1577933"/>
              <a:ext cx="3178017" cy="0"/>
            </a:xfrm>
            <a:prstGeom prst="line">
              <a:avLst/>
            </a:prstGeom>
            <a:noFill/>
            <a:ln w="3175" cap="flat" cmpd="sng" algn="ctr">
              <a:solidFill>
                <a:schemeClr val="bg1">
                  <a:lumMod val="50000"/>
                </a:schemeClr>
              </a:solidFill>
              <a:prstDash val="solid"/>
            </a:ln>
            <a:effectLst/>
          </p:spPr>
        </p:cxnSp>
        <p:sp>
          <p:nvSpPr>
            <p:cNvPr id="196" name="Rechthoek 195">
              <a:extLst>
                <a:ext uri="{FF2B5EF4-FFF2-40B4-BE49-F238E27FC236}">
                  <a16:creationId xmlns:a16="http://schemas.microsoft.com/office/drawing/2014/main" id="{7FCE518B-B0B6-4764-8311-C2E1F9007D10}"/>
                </a:ext>
              </a:extLst>
            </p:cNvPr>
            <p:cNvSpPr/>
            <p:nvPr userDrawn="1"/>
          </p:nvSpPr>
          <p:spPr>
            <a:xfrm>
              <a:off x="12757282" y="432552"/>
              <a:ext cx="2817995" cy="595423"/>
            </a:xfrm>
            <a:prstGeom prst="rect">
              <a:avLst/>
            </a:prstGeom>
            <a:noFill/>
            <a:ln w="25400" cap="flat" cmpd="sng" algn="ctr">
              <a:noFill/>
              <a:prstDash val="solid"/>
            </a:ln>
            <a:effectLst/>
          </p:spPr>
          <p:txBody>
            <a:bodyPr lIns="0" tIns="0" rIns="0" bIns="0" rtlCol="0" anchor="t"/>
            <a:lstStyle/>
            <a:p>
              <a:pPr marL="0" marR="0" lvl="0" indent="0" defTabSz="914126" eaLnBrk="1" fontAlgn="auto" latinLnBrk="0" hangingPunct="1">
                <a:lnSpc>
                  <a:spcPct val="90000"/>
                </a:lnSpc>
                <a:spcBef>
                  <a:spcPts val="600"/>
                </a:spcBef>
                <a:spcAft>
                  <a:spcPts val="600"/>
                </a:spcAft>
                <a:buClr>
                  <a:schemeClr val="accent1"/>
                </a:buClr>
                <a:buSzTx/>
                <a:buFont typeface="Arial" panose="020B0604020202020204" pitchFamily="34" charset="0"/>
                <a:buNone/>
                <a:tabLst/>
                <a:defRPr/>
              </a:pP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Wanneer nodig, verwijder de bestaande afbeelding d.m.v. de </a:t>
              </a:r>
              <a:r>
                <a:rPr kumimoji="0" lang="nl-NL" sz="1100" b="1" i="0" u="none" strike="noStrike" kern="0" cap="none" spc="0" normalizeH="0" baseline="0" noProof="0">
                  <a:ln>
                    <a:noFill/>
                  </a:ln>
                  <a:solidFill>
                    <a:srgbClr val="000000"/>
                  </a:solidFill>
                  <a:effectLst/>
                  <a:uLnTx/>
                  <a:uFillTx/>
                  <a:latin typeface="+mn-lt"/>
                  <a:cs typeface="Segoe UI Light" panose="020B0502040204020203" pitchFamily="34" charset="0"/>
                </a:rPr>
                <a:t>‘Delete’-knop</a:t>
              </a: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 Klik op het pictogram om een nieuwe afbeelding in te voegen. </a:t>
              </a:r>
              <a:r>
                <a:rPr kumimoji="0" lang="nl-NL" sz="1100" b="0" i="1" u="none" strike="noStrike" kern="0" cap="none" spc="0" normalizeH="0" baseline="0" noProof="0">
                  <a:ln>
                    <a:noFill/>
                  </a:ln>
                  <a:solidFill>
                    <a:srgbClr val="000000"/>
                  </a:solidFill>
                  <a:effectLst/>
                  <a:uLnTx/>
                  <a:uFillTx/>
                  <a:latin typeface="+mn-lt"/>
                  <a:cs typeface="Segoe UI Light" panose="020B0502040204020203" pitchFamily="34" charset="0"/>
                </a:rPr>
                <a:t>(zie onderstaand voorbeeld).</a:t>
              </a:r>
              <a:endPar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endParaRPr>
            </a:p>
          </p:txBody>
        </p:sp>
        <p:cxnSp>
          <p:nvCxnSpPr>
            <p:cNvPr id="197" name="Rechte verbindingslijn 196">
              <a:extLst>
                <a:ext uri="{FF2B5EF4-FFF2-40B4-BE49-F238E27FC236}">
                  <a16:creationId xmlns:a16="http://schemas.microsoft.com/office/drawing/2014/main" id="{3E38ACFF-90E1-4DBF-888C-536982DC0188}"/>
                </a:ext>
              </a:extLst>
            </p:cNvPr>
            <p:cNvCxnSpPr>
              <a:cxnSpLocks/>
            </p:cNvCxnSpPr>
            <p:nvPr userDrawn="1"/>
          </p:nvCxnSpPr>
          <p:spPr>
            <a:xfrm>
              <a:off x="12397261" y="4278621"/>
              <a:ext cx="3178017" cy="0"/>
            </a:xfrm>
            <a:prstGeom prst="line">
              <a:avLst/>
            </a:prstGeom>
            <a:noFill/>
            <a:ln w="3175" cap="flat" cmpd="sng" algn="ctr">
              <a:solidFill>
                <a:schemeClr val="bg1">
                  <a:lumMod val="50000"/>
                </a:schemeClr>
              </a:solidFill>
              <a:prstDash val="solid"/>
            </a:ln>
            <a:effectLst/>
          </p:spPr>
        </p:cxnSp>
        <p:sp>
          <p:nvSpPr>
            <p:cNvPr id="198" name="Ovaal 197">
              <a:extLst>
                <a:ext uri="{FF2B5EF4-FFF2-40B4-BE49-F238E27FC236}">
                  <a16:creationId xmlns:a16="http://schemas.microsoft.com/office/drawing/2014/main" id="{ADC04B17-9298-42C7-8255-CAE8E7D1D70B}"/>
                </a:ext>
              </a:extLst>
            </p:cNvPr>
            <p:cNvSpPr/>
            <p:nvPr userDrawn="1"/>
          </p:nvSpPr>
          <p:spPr>
            <a:xfrm>
              <a:off x="12391601" y="1706398"/>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126"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2</a:t>
              </a:r>
            </a:p>
          </p:txBody>
        </p:sp>
        <p:sp>
          <p:nvSpPr>
            <p:cNvPr id="199" name="Rechthoek 198">
              <a:extLst>
                <a:ext uri="{FF2B5EF4-FFF2-40B4-BE49-F238E27FC236}">
                  <a16:creationId xmlns:a16="http://schemas.microsoft.com/office/drawing/2014/main" id="{E5859DAD-1B71-4678-89E1-FE8A2C8313AB}"/>
                </a:ext>
              </a:extLst>
            </p:cNvPr>
            <p:cNvSpPr/>
            <p:nvPr userDrawn="1"/>
          </p:nvSpPr>
          <p:spPr>
            <a:xfrm>
              <a:off x="12757282" y="1772461"/>
              <a:ext cx="2817995" cy="318048"/>
            </a:xfrm>
            <a:prstGeom prst="rect">
              <a:avLst/>
            </a:prstGeom>
            <a:noFill/>
            <a:ln w="25400" cap="flat" cmpd="sng" algn="ctr">
              <a:noFill/>
              <a:prstDash val="solid"/>
            </a:ln>
            <a:effectLst/>
          </p:spPr>
          <p:txBody>
            <a:bodyPr lIns="0" tIns="0" rIns="0" bIns="0" rtlCol="0" anchor="t"/>
            <a:lstStyle/>
            <a:p>
              <a:pPr marL="0" marR="0" lvl="0" indent="0" defTabSz="914126" eaLnBrk="1" fontAlgn="auto" latinLnBrk="0" hangingPunct="1">
                <a:lnSpc>
                  <a:spcPct val="90000"/>
                </a:lnSpc>
                <a:spcBef>
                  <a:spcPts val="600"/>
                </a:spcBef>
                <a:spcAft>
                  <a:spcPts val="600"/>
                </a:spcAft>
                <a:buClr>
                  <a:schemeClr val="accent1"/>
                </a:buClr>
                <a:buSzTx/>
                <a:buFont typeface="Arial" panose="020B0604020202020204" pitchFamily="34" charset="0"/>
                <a:buNone/>
                <a:tabLst/>
                <a:defRPr/>
              </a:pP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Selecteer de gewenste afbeelding</a:t>
              </a:r>
              <a:b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b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en klik op </a:t>
              </a:r>
              <a:r>
                <a:rPr kumimoji="0" lang="nl-NL" sz="1100" b="1" i="0" u="none" strike="noStrike" kern="0" cap="none" spc="0" normalizeH="0" baseline="0" noProof="0">
                  <a:ln>
                    <a:noFill/>
                  </a:ln>
                  <a:solidFill>
                    <a:srgbClr val="000000"/>
                  </a:solidFill>
                  <a:effectLst/>
                  <a:uLnTx/>
                  <a:uFillTx/>
                  <a:latin typeface="+mn-lt"/>
                  <a:cs typeface="Segoe UI Light" panose="020B0502040204020203" pitchFamily="34" charset="0"/>
                </a:rPr>
                <a:t>‘Invoegen’</a:t>
              </a: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a:t>
              </a:r>
              <a:endParaRPr kumimoji="0" lang="nl-NL" sz="1100" b="1" i="0" u="none" strike="noStrike" kern="0" cap="none" spc="0" normalizeH="0" baseline="0" noProof="0">
                <a:ln>
                  <a:noFill/>
                </a:ln>
                <a:solidFill>
                  <a:srgbClr val="000000"/>
                </a:solidFill>
                <a:effectLst/>
                <a:uLnTx/>
                <a:uFillTx/>
                <a:latin typeface="+mn-lt"/>
                <a:cs typeface="Segoe UI Light" panose="020B0502040204020203" pitchFamily="34" charset="0"/>
              </a:endParaRPr>
            </a:p>
          </p:txBody>
        </p:sp>
        <p:grpSp>
          <p:nvGrpSpPr>
            <p:cNvPr id="200" name="Groep 199">
              <a:extLst>
                <a:ext uri="{FF2B5EF4-FFF2-40B4-BE49-F238E27FC236}">
                  <a16:creationId xmlns:a16="http://schemas.microsoft.com/office/drawing/2014/main" id="{253ED09A-EEDD-49EE-B275-B09E429CFEA2}"/>
                </a:ext>
              </a:extLst>
            </p:cNvPr>
            <p:cNvGrpSpPr/>
            <p:nvPr userDrawn="1"/>
          </p:nvGrpSpPr>
          <p:grpSpPr>
            <a:xfrm>
              <a:off x="12757282" y="2184550"/>
              <a:ext cx="825500" cy="209550"/>
              <a:chOff x="13504624" y="2482850"/>
              <a:chExt cx="825500" cy="209550"/>
            </a:xfrm>
          </p:grpSpPr>
          <p:sp>
            <p:nvSpPr>
              <p:cNvPr id="231" name="Rechthoek 230">
                <a:extLst>
                  <a:ext uri="{FF2B5EF4-FFF2-40B4-BE49-F238E27FC236}">
                    <a16:creationId xmlns:a16="http://schemas.microsoft.com/office/drawing/2014/main" id="{92896F93-D2A3-4CE6-B222-DC8ED12B6A7D}"/>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800" b="0" noProof="0">
                    <a:solidFill>
                      <a:schemeClr val="tx1"/>
                    </a:solidFill>
                    <a:latin typeface="Arial" panose="020B0604020202020204" pitchFamily="34" charset="0"/>
                    <a:cs typeface="Arial" panose="020B0604020202020204" pitchFamily="34" charset="0"/>
                  </a:rPr>
                  <a:t>Invoegen</a:t>
                </a:r>
              </a:p>
            </p:txBody>
          </p:sp>
          <p:cxnSp>
            <p:nvCxnSpPr>
              <p:cNvPr id="232" name="Rechte verbindingslijn 231">
                <a:extLst>
                  <a:ext uri="{FF2B5EF4-FFF2-40B4-BE49-F238E27FC236}">
                    <a16:creationId xmlns:a16="http://schemas.microsoft.com/office/drawing/2014/main" id="{71FF9085-B8A9-4ADA-977D-B0A03A470E08}"/>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233" name="Gelijkbenige driehoek 232">
                <a:extLst>
                  <a:ext uri="{FF2B5EF4-FFF2-40B4-BE49-F238E27FC236}">
                    <a16:creationId xmlns:a16="http://schemas.microsoft.com/office/drawing/2014/main" id="{F5501DB9-CF06-4903-829D-97AA4E80E321}"/>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grpSp>
        <p:grpSp>
          <p:nvGrpSpPr>
            <p:cNvPr id="201" name="Groep 200">
              <a:extLst>
                <a:ext uri="{FF2B5EF4-FFF2-40B4-BE49-F238E27FC236}">
                  <a16:creationId xmlns:a16="http://schemas.microsoft.com/office/drawing/2014/main" id="{42A220D0-4133-4B24-81B1-98FECD1DF67B}"/>
                </a:ext>
              </a:extLst>
            </p:cNvPr>
            <p:cNvGrpSpPr/>
            <p:nvPr userDrawn="1"/>
          </p:nvGrpSpPr>
          <p:grpSpPr>
            <a:xfrm>
              <a:off x="12757282" y="1141626"/>
              <a:ext cx="294789" cy="318834"/>
              <a:chOff x="14466489" y="1001522"/>
              <a:chExt cx="290627" cy="314333"/>
            </a:xfrm>
          </p:grpSpPr>
          <p:sp>
            <p:nvSpPr>
              <p:cNvPr id="225" name="Rechthoek 224">
                <a:extLst>
                  <a:ext uri="{FF2B5EF4-FFF2-40B4-BE49-F238E27FC236}">
                    <a16:creationId xmlns:a16="http://schemas.microsoft.com/office/drawing/2014/main" id="{D8FCB35D-4FE0-43E9-AA39-A1BA1E8B1797}"/>
                  </a:ext>
                </a:extLst>
              </p:cNvPr>
              <p:cNvSpPr/>
              <p:nvPr userDrawn="1"/>
            </p:nvSpPr>
            <p:spPr>
              <a:xfrm>
                <a:off x="14466489" y="1001522"/>
                <a:ext cx="257935" cy="254168"/>
              </a:xfrm>
              <a:prstGeom prst="rect">
                <a:avLst/>
              </a:prstGeom>
              <a:solidFill>
                <a:schemeClr val="bg1"/>
              </a:solidFill>
              <a:ln w="12700">
                <a:solidFill>
                  <a:srgbClr val="C0C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Arial" panose="020B0604020202020204" pitchFamily="34" charset="0"/>
                  <a:cs typeface="Arial" panose="020B0604020202020204" pitchFamily="34" charset="0"/>
                </a:endParaRPr>
              </a:p>
            </p:txBody>
          </p:sp>
          <p:sp>
            <p:nvSpPr>
              <p:cNvPr id="226" name="Ovaal 225">
                <a:extLst>
                  <a:ext uri="{FF2B5EF4-FFF2-40B4-BE49-F238E27FC236}">
                    <a16:creationId xmlns:a16="http://schemas.microsoft.com/office/drawing/2014/main" id="{85A2C362-52AE-402A-8DB2-993C9C0C2236}"/>
                  </a:ext>
                </a:extLst>
              </p:cNvPr>
              <p:cNvSpPr/>
              <p:nvPr userDrawn="1"/>
            </p:nvSpPr>
            <p:spPr>
              <a:xfrm>
                <a:off x="14623626" y="1033630"/>
                <a:ext cx="71169" cy="71169"/>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sp>
            <p:nvSpPr>
              <p:cNvPr id="227" name="Vrije vorm: vorm 226">
                <a:extLst>
                  <a:ext uri="{FF2B5EF4-FFF2-40B4-BE49-F238E27FC236}">
                    <a16:creationId xmlns:a16="http://schemas.microsoft.com/office/drawing/2014/main" id="{EE197F35-9A80-46F4-B7BE-ED28469089D7}"/>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sp>
            <p:nvSpPr>
              <p:cNvPr id="228" name="Rechthoek: afgeronde hoeken 227">
                <a:extLst>
                  <a:ext uri="{FF2B5EF4-FFF2-40B4-BE49-F238E27FC236}">
                    <a16:creationId xmlns:a16="http://schemas.microsoft.com/office/drawing/2014/main" id="{029FFF95-C519-4C5B-8BE8-BAB1F03F149F}"/>
                  </a:ext>
                </a:extLst>
              </p:cNvPr>
              <p:cNvSpPr/>
              <p:nvPr userDrawn="1"/>
            </p:nvSpPr>
            <p:spPr>
              <a:xfrm>
                <a:off x="14601150" y="1145314"/>
                <a:ext cx="155966" cy="116816"/>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Arial" panose="020B0604020202020204" pitchFamily="34" charset="0"/>
                  <a:cs typeface="Arial" panose="020B0604020202020204" pitchFamily="34" charset="0"/>
                </a:endParaRPr>
              </a:p>
            </p:txBody>
          </p:sp>
          <p:cxnSp>
            <p:nvCxnSpPr>
              <p:cNvPr id="229" name="Rechte verbindingslijn 228">
                <a:extLst>
                  <a:ext uri="{FF2B5EF4-FFF2-40B4-BE49-F238E27FC236}">
                    <a16:creationId xmlns:a16="http://schemas.microsoft.com/office/drawing/2014/main" id="{3395386C-90CE-4A7C-A98B-6BDD8C2FA82F}"/>
                  </a:ext>
                </a:extLst>
              </p:cNvPr>
              <p:cNvCxnSpPr>
                <a:cxnSpLocks/>
              </p:cNvCxnSpPr>
              <p:nvPr userDrawn="1"/>
            </p:nvCxnSpPr>
            <p:spPr>
              <a:xfrm>
                <a:off x="14637490" y="1308665"/>
                <a:ext cx="83286"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230" name="Rechte verbindingslijn 229">
                <a:extLst>
                  <a:ext uri="{FF2B5EF4-FFF2-40B4-BE49-F238E27FC236}">
                    <a16:creationId xmlns:a16="http://schemas.microsoft.com/office/drawing/2014/main" id="{F8B27765-37AB-49A8-8C33-2D3026F8DB19}"/>
                  </a:ext>
                </a:extLst>
              </p:cNvPr>
              <p:cNvCxnSpPr>
                <a:cxnSpLocks/>
                <a:stCxn id="228" idx="2"/>
              </p:cNvCxnSpPr>
              <p:nvPr userDrawn="1"/>
            </p:nvCxnSpPr>
            <p:spPr>
              <a:xfrm flipH="1">
                <a:off x="14678717" y="1262130"/>
                <a:ext cx="416" cy="43573"/>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202" name="Ovaal 201">
              <a:extLst>
                <a:ext uri="{FF2B5EF4-FFF2-40B4-BE49-F238E27FC236}">
                  <a16:creationId xmlns:a16="http://schemas.microsoft.com/office/drawing/2014/main" id="{AE4A3236-485C-4666-A1DB-FB0114CC0C52}"/>
                </a:ext>
              </a:extLst>
            </p:cNvPr>
            <p:cNvSpPr/>
            <p:nvPr userDrawn="1"/>
          </p:nvSpPr>
          <p:spPr>
            <a:xfrm>
              <a:off x="12391601" y="2617951"/>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126"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3</a:t>
              </a:r>
            </a:p>
          </p:txBody>
        </p:sp>
        <p:sp>
          <p:nvSpPr>
            <p:cNvPr id="203" name="Rechthoek 202">
              <a:extLst>
                <a:ext uri="{FF2B5EF4-FFF2-40B4-BE49-F238E27FC236}">
                  <a16:creationId xmlns:a16="http://schemas.microsoft.com/office/drawing/2014/main" id="{57BF5333-5012-47B4-96A0-A75CAE4C6531}"/>
                </a:ext>
              </a:extLst>
            </p:cNvPr>
            <p:cNvSpPr/>
            <p:nvPr userDrawn="1"/>
          </p:nvSpPr>
          <p:spPr>
            <a:xfrm>
              <a:off x="12757283" y="2684014"/>
              <a:ext cx="2817996" cy="887319"/>
            </a:xfrm>
            <a:prstGeom prst="rect">
              <a:avLst/>
            </a:prstGeom>
            <a:noFill/>
            <a:ln w="25400" cap="flat" cmpd="sng" algn="ctr">
              <a:noFill/>
              <a:prstDash val="solid"/>
            </a:ln>
            <a:effectLst/>
          </p:spPr>
          <p:txBody>
            <a:bodyPr lIns="0" tIns="0" rIns="0" bIns="0" rtlCol="0" anchor="t"/>
            <a:lstStyle/>
            <a:p>
              <a:pPr marL="0" marR="0" lvl="0" indent="0" defTabSz="914126" eaLnBrk="1" fontAlgn="auto" latinLnBrk="0" hangingPunct="1">
                <a:lnSpc>
                  <a:spcPct val="90000"/>
                </a:lnSpc>
                <a:spcBef>
                  <a:spcPts val="600"/>
                </a:spcBef>
                <a:spcAft>
                  <a:spcPts val="600"/>
                </a:spcAft>
                <a:buClr>
                  <a:schemeClr val="accent1"/>
                </a:buClr>
                <a:buSzTx/>
                <a:buFont typeface="Arial" panose="020B0604020202020204" pitchFamily="34" charset="0"/>
                <a:buNone/>
                <a:tabLst/>
                <a:defRPr/>
              </a:pP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Om de afbeelding te schalen of bij te snijden, ga naar de tab </a:t>
              </a:r>
              <a:r>
                <a:rPr kumimoji="0" lang="nl-NL" sz="1100" b="1" i="0" u="none" strike="noStrike" kern="0" cap="none" spc="0" normalizeH="0" baseline="0" noProof="0">
                  <a:ln>
                    <a:noFill/>
                  </a:ln>
                  <a:solidFill>
                    <a:srgbClr val="000000"/>
                  </a:solidFill>
                  <a:effectLst/>
                  <a:uLnTx/>
                  <a:uFillTx/>
                  <a:latin typeface="+mn-lt"/>
                  <a:cs typeface="Segoe UI Light" panose="020B0502040204020203" pitchFamily="34" charset="0"/>
                </a:rPr>
                <a:t>‘Hulpmiddelen voor afbeeldingen - Opmaak’</a:t>
              </a: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 en klik op de knop </a:t>
              </a:r>
              <a:r>
                <a:rPr kumimoji="0" lang="nl-NL" sz="1100" b="1" i="0" u="none" strike="noStrike" kern="0" cap="none" spc="0" normalizeH="0" baseline="0" noProof="0">
                  <a:ln>
                    <a:noFill/>
                  </a:ln>
                  <a:solidFill>
                    <a:srgbClr val="000000"/>
                  </a:solidFill>
                  <a:effectLst/>
                  <a:uLnTx/>
                  <a:uFillTx/>
                  <a:latin typeface="+mn-lt"/>
                  <a:cs typeface="Segoe UI Light" panose="020B0502040204020203" pitchFamily="34" charset="0"/>
                </a:rPr>
                <a:t>‘Bijsnijden’</a:t>
              </a: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 Schaal met de bolletjes de afbeelding en met de hoekjes het afbeeldingskader.</a:t>
              </a:r>
              <a:endParaRPr kumimoji="0" lang="nl-NL" sz="1100" b="1" i="0" u="none" strike="noStrike" kern="0" cap="none" spc="0" normalizeH="0" baseline="0" noProof="0">
                <a:ln>
                  <a:noFill/>
                </a:ln>
                <a:solidFill>
                  <a:srgbClr val="000000"/>
                </a:solidFill>
                <a:effectLst/>
                <a:uLnTx/>
                <a:uFillTx/>
                <a:latin typeface="+mn-lt"/>
                <a:cs typeface="Segoe UI Light" panose="020B0502040204020203" pitchFamily="34" charset="0"/>
              </a:endParaRPr>
            </a:p>
          </p:txBody>
        </p:sp>
        <p:cxnSp>
          <p:nvCxnSpPr>
            <p:cNvPr id="204" name="Rechte verbindingslijn 203">
              <a:extLst>
                <a:ext uri="{FF2B5EF4-FFF2-40B4-BE49-F238E27FC236}">
                  <a16:creationId xmlns:a16="http://schemas.microsoft.com/office/drawing/2014/main" id="{A2C3ED1F-1793-493C-87B9-21A427AD265A}"/>
                </a:ext>
              </a:extLst>
            </p:cNvPr>
            <p:cNvCxnSpPr>
              <a:cxnSpLocks/>
            </p:cNvCxnSpPr>
            <p:nvPr userDrawn="1"/>
          </p:nvCxnSpPr>
          <p:spPr>
            <a:xfrm>
              <a:off x="12397261" y="2499789"/>
              <a:ext cx="3178017" cy="0"/>
            </a:xfrm>
            <a:prstGeom prst="line">
              <a:avLst/>
            </a:prstGeom>
            <a:noFill/>
            <a:ln w="3175" cap="flat" cmpd="sng" algn="ctr">
              <a:solidFill>
                <a:schemeClr val="bg1">
                  <a:lumMod val="50000"/>
                </a:schemeClr>
              </a:solidFill>
              <a:prstDash val="solid"/>
            </a:ln>
            <a:effectLst/>
          </p:spPr>
        </p:cxnSp>
        <p:grpSp>
          <p:nvGrpSpPr>
            <p:cNvPr id="205" name="Groep 204">
              <a:extLst>
                <a:ext uri="{FF2B5EF4-FFF2-40B4-BE49-F238E27FC236}">
                  <a16:creationId xmlns:a16="http://schemas.microsoft.com/office/drawing/2014/main" id="{5C7A68CB-0056-4A1C-BDDD-758D5B45652E}"/>
                </a:ext>
              </a:extLst>
            </p:cNvPr>
            <p:cNvGrpSpPr/>
            <p:nvPr userDrawn="1"/>
          </p:nvGrpSpPr>
          <p:grpSpPr>
            <a:xfrm>
              <a:off x="12696514" y="3540678"/>
              <a:ext cx="514284" cy="612918"/>
              <a:chOff x="12682980" y="3403241"/>
              <a:chExt cx="622284" cy="741632"/>
            </a:xfrm>
          </p:grpSpPr>
          <p:grpSp>
            <p:nvGrpSpPr>
              <p:cNvPr id="209" name="Groep 208">
                <a:extLst>
                  <a:ext uri="{FF2B5EF4-FFF2-40B4-BE49-F238E27FC236}">
                    <a16:creationId xmlns:a16="http://schemas.microsoft.com/office/drawing/2014/main" id="{FE05E858-03BA-47A2-9576-3AC8C9798926}"/>
                  </a:ext>
                </a:extLst>
              </p:cNvPr>
              <p:cNvGrpSpPr/>
              <p:nvPr userDrawn="1"/>
            </p:nvGrpSpPr>
            <p:grpSpPr>
              <a:xfrm>
                <a:off x="12771568" y="3403241"/>
                <a:ext cx="467138" cy="448489"/>
                <a:chOff x="12782195" y="3403241"/>
                <a:chExt cx="467138" cy="448489"/>
              </a:xfrm>
            </p:grpSpPr>
            <p:grpSp>
              <p:nvGrpSpPr>
                <p:cNvPr id="212" name="Groep 211">
                  <a:extLst>
                    <a:ext uri="{FF2B5EF4-FFF2-40B4-BE49-F238E27FC236}">
                      <a16:creationId xmlns:a16="http://schemas.microsoft.com/office/drawing/2014/main" id="{52BF72BA-372B-46AA-A866-5BB2A9E52C99}"/>
                    </a:ext>
                  </a:extLst>
                </p:cNvPr>
                <p:cNvGrpSpPr/>
                <p:nvPr userDrawn="1"/>
              </p:nvGrpSpPr>
              <p:grpSpPr>
                <a:xfrm>
                  <a:off x="12782195" y="3403241"/>
                  <a:ext cx="412967" cy="393907"/>
                  <a:chOff x="13554906" y="3320109"/>
                  <a:chExt cx="443906" cy="423419"/>
                </a:xfrm>
              </p:grpSpPr>
              <p:grpSp>
                <p:nvGrpSpPr>
                  <p:cNvPr id="219" name="Groep 218">
                    <a:extLst>
                      <a:ext uri="{FF2B5EF4-FFF2-40B4-BE49-F238E27FC236}">
                        <a16:creationId xmlns:a16="http://schemas.microsoft.com/office/drawing/2014/main" id="{26AF55C7-E747-41BA-A2A9-AA1C2B1FDC41}"/>
                      </a:ext>
                    </a:extLst>
                  </p:cNvPr>
                  <p:cNvGrpSpPr/>
                  <p:nvPr userDrawn="1"/>
                </p:nvGrpSpPr>
                <p:grpSpPr>
                  <a:xfrm>
                    <a:off x="13554906" y="3320109"/>
                    <a:ext cx="443906" cy="423419"/>
                    <a:chOff x="12909684" y="1276143"/>
                    <a:chExt cx="443906" cy="423419"/>
                  </a:xfrm>
                </p:grpSpPr>
                <p:sp>
                  <p:nvSpPr>
                    <p:cNvPr id="222" name="Rechthoek 221">
                      <a:extLst>
                        <a:ext uri="{FF2B5EF4-FFF2-40B4-BE49-F238E27FC236}">
                          <a16:creationId xmlns:a16="http://schemas.microsoft.com/office/drawing/2014/main" id="{1172B7E7-C162-44AF-96D5-0494FB0FA521}"/>
                        </a:ext>
                      </a:extLst>
                    </p:cNvPr>
                    <p:cNvSpPr/>
                    <p:nvPr userDrawn="1"/>
                  </p:nvSpPr>
                  <p:spPr>
                    <a:xfrm>
                      <a:off x="12918700" y="1285262"/>
                      <a:ext cx="434890" cy="414300"/>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Arial" panose="020B0604020202020204" pitchFamily="34" charset="0"/>
                        <a:cs typeface="Arial" panose="020B0604020202020204" pitchFamily="34" charset="0"/>
                      </a:endParaRPr>
                    </a:p>
                  </p:txBody>
                </p:sp>
                <p:sp>
                  <p:nvSpPr>
                    <p:cNvPr id="223" name="Rechthoek 222">
                      <a:extLst>
                        <a:ext uri="{FF2B5EF4-FFF2-40B4-BE49-F238E27FC236}">
                          <a16:creationId xmlns:a16="http://schemas.microsoft.com/office/drawing/2014/main" id="{5D0485DE-E74D-4323-9DEF-ABE7044E3B33}"/>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Arial" panose="020B0604020202020204" pitchFamily="34" charset="0"/>
                        <a:cs typeface="Arial" panose="020B0604020202020204" pitchFamily="34" charset="0"/>
                      </a:endParaRPr>
                    </a:p>
                  </p:txBody>
                </p:sp>
                <p:sp>
                  <p:nvSpPr>
                    <p:cNvPr id="224" name="Ovaal 223">
                      <a:extLst>
                        <a:ext uri="{FF2B5EF4-FFF2-40B4-BE49-F238E27FC236}">
                          <a16:creationId xmlns:a16="http://schemas.microsoft.com/office/drawing/2014/main" id="{E1912CA7-2D38-4167-831B-980CB3070F54}"/>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grpSp>
              <p:pic>
                <p:nvPicPr>
                  <p:cNvPr id="220" name="Afbeelding 219">
                    <a:extLst>
                      <a:ext uri="{FF2B5EF4-FFF2-40B4-BE49-F238E27FC236}">
                        <a16:creationId xmlns:a16="http://schemas.microsoft.com/office/drawing/2014/main" id="{FDFC122A-A086-4FC8-8E24-00C8CEC16F01}"/>
                      </a:ext>
                    </a:extLst>
                  </p:cNvPr>
                  <p:cNvPicPr>
                    <a:picLocks noChangeAspect="1"/>
                  </p:cNvPicPr>
                  <p:nvPr userDrawn="1"/>
                </p:nvPicPr>
                <p:blipFill>
                  <a:blip r:embed="rId2" cstate="screen">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a:ext>
                    </a:extLst>
                  </a:blip>
                  <a:stretch>
                    <a:fillRect/>
                  </a:stretch>
                </p:blipFill>
                <p:spPr>
                  <a:xfrm>
                    <a:off x="13567296" y="3424991"/>
                    <a:ext cx="173367" cy="140220"/>
                  </a:xfrm>
                  <a:prstGeom prst="rect">
                    <a:avLst/>
                  </a:prstGeom>
                </p:spPr>
              </p:pic>
              <p:pic>
                <p:nvPicPr>
                  <p:cNvPr id="221" name="Afbeelding 220">
                    <a:extLst>
                      <a:ext uri="{FF2B5EF4-FFF2-40B4-BE49-F238E27FC236}">
                        <a16:creationId xmlns:a16="http://schemas.microsoft.com/office/drawing/2014/main" id="{273A67C8-CFF3-4A2E-A364-0EAA1D98B65A}"/>
                      </a:ext>
                    </a:extLst>
                  </p:cNvPr>
                  <p:cNvPicPr>
                    <a:picLocks noChangeAspect="1"/>
                  </p:cNvPicPr>
                  <p:nvPr userDrawn="1"/>
                </p:nvPicPr>
                <p:blipFill>
                  <a:blip r:embed="rId4" cstate="screen">
                    <a:duotone>
                      <a:prstClr val="black"/>
                      <a:srgbClr val="4D82B8">
                        <a:tint val="45000"/>
                        <a:satMod val="400000"/>
                      </a:srgbClr>
                    </a:duotone>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a:ext>
                    </a:extLst>
                  </a:blip>
                  <a:stretch>
                    <a:fillRect/>
                  </a:stretch>
                </p:blipFill>
                <p:spPr>
                  <a:xfrm flipH="1">
                    <a:off x="13635598" y="3454369"/>
                    <a:ext cx="173367" cy="111423"/>
                  </a:xfrm>
                  <a:prstGeom prst="rect">
                    <a:avLst/>
                  </a:prstGeom>
                </p:spPr>
              </p:pic>
            </p:grpSp>
            <p:grpSp>
              <p:nvGrpSpPr>
                <p:cNvPr id="213" name="Groep 212">
                  <a:extLst>
                    <a:ext uri="{FF2B5EF4-FFF2-40B4-BE49-F238E27FC236}">
                      <a16:creationId xmlns:a16="http://schemas.microsoft.com/office/drawing/2014/main" id="{D667FD43-AD2B-4AC4-9F28-33AE59F55DB2}"/>
                    </a:ext>
                  </a:extLst>
                </p:cNvPr>
                <p:cNvGrpSpPr/>
                <p:nvPr userDrawn="1"/>
              </p:nvGrpSpPr>
              <p:grpSpPr>
                <a:xfrm>
                  <a:off x="13103513" y="3705268"/>
                  <a:ext cx="145820" cy="146462"/>
                  <a:chOff x="13096169" y="3602278"/>
                  <a:chExt cx="145820" cy="146462"/>
                </a:xfrm>
              </p:grpSpPr>
              <p:sp>
                <p:nvSpPr>
                  <p:cNvPr id="217" name="Rechthoek 216">
                    <a:extLst>
                      <a:ext uri="{FF2B5EF4-FFF2-40B4-BE49-F238E27FC236}">
                        <a16:creationId xmlns:a16="http://schemas.microsoft.com/office/drawing/2014/main" id="{395027D0-3816-4997-9A54-A809A05EDE86}"/>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sp>
                <p:nvSpPr>
                  <p:cNvPr id="218" name="Rechthoek 217">
                    <a:extLst>
                      <a:ext uri="{FF2B5EF4-FFF2-40B4-BE49-F238E27FC236}">
                        <a16:creationId xmlns:a16="http://schemas.microsoft.com/office/drawing/2014/main" id="{F4C78CEB-2FEB-4AF5-B8C7-CA433D681547}"/>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grpSp>
            <p:grpSp>
              <p:nvGrpSpPr>
                <p:cNvPr id="214" name="Groep 213">
                  <a:extLst>
                    <a:ext uri="{FF2B5EF4-FFF2-40B4-BE49-F238E27FC236}">
                      <a16:creationId xmlns:a16="http://schemas.microsoft.com/office/drawing/2014/main" id="{D661A418-387C-4766-B984-6682A019CB0E}"/>
                    </a:ext>
                  </a:extLst>
                </p:cNvPr>
                <p:cNvGrpSpPr/>
                <p:nvPr userDrawn="1"/>
              </p:nvGrpSpPr>
              <p:grpSpPr>
                <a:xfrm rot="10800000">
                  <a:off x="13061402" y="3665637"/>
                  <a:ext cx="145820" cy="146462"/>
                  <a:chOff x="13096169" y="3602278"/>
                  <a:chExt cx="145820" cy="146462"/>
                </a:xfrm>
              </p:grpSpPr>
              <p:sp>
                <p:nvSpPr>
                  <p:cNvPr id="215" name="Rechthoek 214">
                    <a:extLst>
                      <a:ext uri="{FF2B5EF4-FFF2-40B4-BE49-F238E27FC236}">
                        <a16:creationId xmlns:a16="http://schemas.microsoft.com/office/drawing/2014/main" id="{6A033E4D-0B77-4B8D-9DDC-ADA7281B9FA8}"/>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sp>
                <p:nvSpPr>
                  <p:cNvPr id="216" name="Rechthoek 215">
                    <a:extLst>
                      <a:ext uri="{FF2B5EF4-FFF2-40B4-BE49-F238E27FC236}">
                        <a16:creationId xmlns:a16="http://schemas.microsoft.com/office/drawing/2014/main" id="{60B65305-B9B3-406E-82BB-EEFEAB6ED5C7}"/>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grpSp>
          </p:grpSp>
          <p:sp>
            <p:nvSpPr>
              <p:cNvPr id="210" name="Rechthoek 209">
                <a:extLst>
                  <a:ext uri="{FF2B5EF4-FFF2-40B4-BE49-F238E27FC236}">
                    <a16:creationId xmlns:a16="http://schemas.microsoft.com/office/drawing/2014/main" id="{A5C30312-8246-4345-A86F-02DE31753CB8}"/>
                  </a:ext>
                </a:extLst>
              </p:cNvPr>
              <p:cNvSpPr/>
              <p:nvPr userDrawn="1"/>
            </p:nvSpPr>
            <p:spPr>
              <a:xfrm>
                <a:off x="12682980" y="3889890"/>
                <a:ext cx="622284"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nl-NL" sz="900" b="0" noProof="0">
                    <a:solidFill>
                      <a:schemeClr val="tx1"/>
                    </a:solidFill>
                    <a:latin typeface="Arial" panose="020B0604020202020204" pitchFamily="34" charset="0"/>
                    <a:cs typeface="Arial" panose="020B0604020202020204" pitchFamily="34" charset="0"/>
                  </a:rPr>
                  <a:t>Bijsnijden</a:t>
                </a:r>
              </a:p>
            </p:txBody>
          </p:sp>
          <p:sp>
            <p:nvSpPr>
              <p:cNvPr id="211" name="Gelijkbenige driehoek 210">
                <a:extLst>
                  <a:ext uri="{FF2B5EF4-FFF2-40B4-BE49-F238E27FC236}">
                    <a16:creationId xmlns:a16="http://schemas.microsoft.com/office/drawing/2014/main" id="{EA41D65A-BFA2-433B-A344-B18070AF8B37}"/>
                  </a:ext>
                </a:extLst>
              </p:cNvPr>
              <p:cNvSpPr/>
              <p:nvPr userDrawn="1"/>
            </p:nvSpPr>
            <p:spPr>
              <a:xfrm rot="10800000">
                <a:off x="12950688" y="4093726"/>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grpSp>
      </p:grpSp>
    </p:spTree>
    <p:extLst>
      <p:ext uri="{BB962C8B-B14F-4D97-AF65-F5344CB8AC3E}">
        <p14:creationId xmlns:p14="http://schemas.microsoft.com/office/powerpoint/2010/main" val="271821632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AFBEELDING">
    <p:spTree>
      <p:nvGrpSpPr>
        <p:cNvPr id="1" name=""/>
        <p:cNvGrpSpPr/>
        <p:nvPr/>
      </p:nvGrpSpPr>
      <p:grpSpPr>
        <a:xfrm>
          <a:off x="0" y="0"/>
          <a:ext cx="0" cy="0"/>
          <a:chOff x="0" y="0"/>
          <a:chExt cx="0" cy="0"/>
        </a:xfrm>
      </p:grpSpPr>
      <p:sp>
        <p:nvSpPr>
          <p:cNvPr id="21" name="Tijdelijke aanduiding voor afbeelding 16">
            <a:extLst>
              <a:ext uri="{FF2B5EF4-FFF2-40B4-BE49-F238E27FC236}">
                <a16:creationId xmlns:a16="http://schemas.microsoft.com/office/drawing/2014/main" id="{9277F49C-3EF0-4FE1-9AEE-1B569D8AC0AA}"/>
              </a:ext>
            </a:extLst>
          </p:cNvPr>
          <p:cNvSpPr>
            <a:spLocks noGrp="1"/>
          </p:cNvSpPr>
          <p:nvPr>
            <p:ph type="pic" sz="quarter" idx="16" hasCustomPrompt="1"/>
          </p:nvPr>
        </p:nvSpPr>
        <p:spPr>
          <a:xfrm>
            <a:off x="1" y="-1"/>
            <a:ext cx="12191998" cy="6265769"/>
          </a:xfrm>
          <a:solidFill>
            <a:schemeClr val="bg1">
              <a:lumMod val="95000"/>
            </a:schemeClr>
          </a:solidFill>
        </p:spPr>
        <p:txBody>
          <a:bodyPr tIns="2700000"/>
          <a:lstStyle>
            <a:lvl1pPr marL="0" indent="0" algn="ctr">
              <a:buNone/>
              <a:defRPr sz="1200" i="1">
                <a:solidFill>
                  <a:schemeClr val="bg1">
                    <a:lumMod val="50000"/>
                  </a:schemeClr>
                </a:solidFill>
              </a:defRPr>
            </a:lvl1pPr>
          </a:lstStyle>
          <a:p>
            <a:r>
              <a:rPr lang="nl-NL" noProof="0"/>
              <a:t>Klik op onderstaand pictogram om een afbeelding in te voegen</a:t>
            </a:r>
          </a:p>
        </p:txBody>
      </p:sp>
      <p:sp>
        <p:nvSpPr>
          <p:cNvPr id="4" name="Tijdelijke aanduiding voor datum 3">
            <a:extLst>
              <a:ext uri="{FF2B5EF4-FFF2-40B4-BE49-F238E27FC236}">
                <a16:creationId xmlns:a16="http://schemas.microsoft.com/office/drawing/2014/main" id="{DABA8B2F-5EFD-4A05-8481-248C853EA1DE}"/>
              </a:ext>
            </a:extLst>
          </p:cNvPr>
          <p:cNvSpPr>
            <a:spLocks noGrp="1"/>
          </p:cNvSpPr>
          <p:nvPr>
            <p:ph type="dt" sz="half" idx="10"/>
          </p:nvPr>
        </p:nvSpPr>
        <p:spPr/>
        <p:txBody>
          <a:bodyPr/>
          <a:lstStyle/>
          <a:p>
            <a:fld id="{E0BEAB56-8B04-4ECA-A479-A72540E0980E}" type="datetime4">
              <a:rPr lang="nl-NL" smtClean="0"/>
              <a:t>24 oktober 2023</a:t>
            </a:fld>
            <a:endParaRPr lang="nl-NL"/>
          </a:p>
        </p:txBody>
      </p:sp>
      <p:sp>
        <p:nvSpPr>
          <p:cNvPr id="5" name="Tijdelijke aanduiding voor voettekst 4">
            <a:extLst>
              <a:ext uri="{FF2B5EF4-FFF2-40B4-BE49-F238E27FC236}">
                <a16:creationId xmlns:a16="http://schemas.microsoft.com/office/drawing/2014/main" id="{7D35606D-4D2E-4F0A-88AD-FA9467155265}"/>
              </a:ext>
            </a:extLst>
          </p:cNvPr>
          <p:cNvSpPr>
            <a:spLocks noGrp="1"/>
          </p:cNvSpPr>
          <p:nvPr>
            <p:ph type="ftr" sz="quarter" idx="11"/>
          </p:nvPr>
        </p:nvSpPr>
        <p:spPr>
          <a:xfrm>
            <a:off x="539999" y="6489321"/>
            <a:ext cx="9478328" cy="224300"/>
          </a:xfrm>
          <a:prstGeom prst="rect">
            <a:avLst/>
          </a:prstGeom>
        </p:spPr>
        <p:txBody>
          <a:bodyPr/>
          <a:lstStyle/>
          <a:p>
            <a:r>
              <a:rPr lang="nl-NL"/>
              <a:t>Voortgangsrapportage Stuurgroep Privacy Deepdive</a:t>
            </a:r>
          </a:p>
        </p:txBody>
      </p:sp>
      <p:sp>
        <p:nvSpPr>
          <p:cNvPr id="6" name="Tijdelijke aanduiding voor dianummer 5">
            <a:extLst>
              <a:ext uri="{FF2B5EF4-FFF2-40B4-BE49-F238E27FC236}">
                <a16:creationId xmlns:a16="http://schemas.microsoft.com/office/drawing/2014/main" id="{A7656491-ADD5-4A7E-BAFA-5FCFF07D6EB0}"/>
              </a:ext>
            </a:extLst>
          </p:cNvPr>
          <p:cNvSpPr>
            <a:spLocks noGrp="1"/>
          </p:cNvSpPr>
          <p:nvPr>
            <p:ph type="sldNum" sz="quarter" idx="12"/>
          </p:nvPr>
        </p:nvSpPr>
        <p:spPr>
          <a:xfrm>
            <a:off x="1" y="6489321"/>
            <a:ext cx="539998" cy="224300"/>
          </a:xfrm>
          <a:prstGeom prst="rect">
            <a:avLst/>
          </a:prstGeom>
        </p:spPr>
        <p:txBody>
          <a:bodyPr/>
          <a:lstStyle/>
          <a:p>
            <a:fld id="{8D374ABD-355D-4B52-8A38-020B3DD5CC75}" type="slidenum">
              <a:rPr lang="nl-NL" smtClean="0"/>
              <a:t>‹#›</a:t>
            </a:fld>
            <a:endParaRPr lang="nl-NL"/>
          </a:p>
        </p:txBody>
      </p:sp>
      <p:sp>
        <p:nvSpPr>
          <p:cNvPr id="18" name="Rechthoek: afgeronde hoeken 17">
            <a:extLst>
              <a:ext uri="{FF2B5EF4-FFF2-40B4-BE49-F238E27FC236}">
                <a16:creationId xmlns:a16="http://schemas.microsoft.com/office/drawing/2014/main" id="{765A9402-96DA-4D08-A873-873C05E81C86}"/>
              </a:ext>
            </a:extLst>
          </p:cNvPr>
          <p:cNvSpPr/>
          <p:nvPr userDrawn="1"/>
        </p:nvSpPr>
        <p:spPr>
          <a:xfrm>
            <a:off x="3048000" y="-491319"/>
            <a:ext cx="6096000" cy="300250"/>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1981" tIns="71981" rIns="71981" bIns="71981" numCol="1" spcCol="0" rtlCol="0" fromWordArt="0" anchor="ctr" anchorCtr="0" forceAA="0" compatLnSpc="1">
            <a:prstTxWarp prst="textNoShape">
              <a:avLst/>
            </a:prstTxWarp>
            <a:noAutofit/>
          </a:bodyPr>
          <a:lstStyle/>
          <a:p>
            <a:pPr lvl="0" algn="ctr"/>
            <a:r>
              <a:rPr lang="nl-NL" sz="2799" b="0" cap="all" baseline="0" noProof="0">
                <a:solidFill>
                  <a:schemeClr val="accent1"/>
                </a:solidFill>
                <a:latin typeface="+mn-lt"/>
              </a:rPr>
              <a:t>AFBEELDING</a:t>
            </a:r>
          </a:p>
        </p:txBody>
      </p:sp>
      <p:sp>
        <p:nvSpPr>
          <p:cNvPr id="24" name="Tijdelijke aanduiding voor tekst 43">
            <a:extLst>
              <a:ext uri="{FF2B5EF4-FFF2-40B4-BE49-F238E27FC236}">
                <a16:creationId xmlns:a16="http://schemas.microsoft.com/office/drawing/2014/main" id="{F0C29EF0-5106-4385-97E3-F0A64F5B85EB}"/>
              </a:ext>
            </a:extLst>
          </p:cNvPr>
          <p:cNvSpPr>
            <a:spLocks noGrp="1"/>
          </p:cNvSpPr>
          <p:nvPr>
            <p:ph type="body" sz="quarter" idx="15" hasCustomPrompt="1"/>
          </p:nvPr>
        </p:nvSpPr>
        <p:spPr>
          <a:xfrm>
            <a:off x="540001" y="0"/>
            <a:ext cx="1080000" cy="72000"/>
          </a:xfrm>
          <a:solidFill>
            <a:schemeClr val="accent1"/>
          </a:solidFill>
        </p:spPr>
        <p:txBody>
          <a:bodyPr/>
          <a:lstStyle>
            <a:lvl1pPr marL="0" indent="0">
              <a:buNone/>
              <a:defRPr sz="100">
                <a:solidFill>
                  <a:schemeClr val="bg2"/>
                </a:solidFill>
              </a:defRPr>
            </a:lvl1pPr>
            <a:lvl5pPr>
              <a:defRPr/>
            </a:lvl5pPr>
          </a:lstStyle>
          <a:p>
            <a:pPr lvl="0"/>
            <a:r>
              <a:rPr lang="en-GB"/>
              <a:t> </a:t>
            </a:r>
          </a:p>
        </p:txBody>
      </p:sp>
      <p:grpSp>
        <p:nvGrpSpPr>
          <p:cNvPr id="61" name="Instructie">
            <a:extLst>
              <a:ext uri="{FF2B5EF4-FFF2-40B4-BE49-F238E27FC236}">
                <a16:creationId xmlns:a16="http://schemas.microsoft.com/office/drawing/2014/main" id="{03E372C2-6CF2-4ED2-8A64-2CB215474CFB}"/>
              </a:ext>
            </a:extLst>
          </p:cNvPr>
          <p:cNvGrpSpPr/>
          <p:nvPr userDrawn="1"/>
        </p:nvGrpSpPr>
        <p:grpSpPr>
          <a:xfrm>
            <a:off x="12391601" y="1"/>
            <a:ext cx="3183678" cy="3883011"/>
            <a:chOff x="12391601" y="0"/>
            <a:chExt cx="3183678" cy="3883011"/>
          </a:xfrm>
        </p:grpSpPr>
        <p:grpSp>
          <p:nvGrpSpPr>
            <p:cNvPr id="65" name="Groep 64">
              <a:extLst>
                <a:ext uri="{FF2B5EF4-FFF2-40B4-BE49-F238E27FC236}">
                  <a16:creationId xmlns:a16="http://schemas.microsoft.com/office/drawing/2014/main" id="{410089C7-732E-470E-A73B-AE0A83CF265E}"/>
                </a:ext>
              </a:extLst>
            </p:cNvPr>
            <p:cNvGrpSpPr/>
            <p:nvPr userDrawn="1"/>
          </p:nvGrpSpPr>
          <p:grpSpPr>
            <a:xfrm>
              <a:off x="12757282" y="3100116"/>
              <a:ext cx="1499406" cy="678267"/>
              <a:chOff x="12757283" y="3120781"/>
              <a:chExt cx="1499406" cy="678267"/>
            </a:xfrm>
          </p:grpSpPr>
          <p:sp>
            <p:nvSpPr>
              <p:cNvPr id="89" name="Rechthoek 88">
                <a:extLst>
                  <a:ext uri="{FF2B5EF4-FFF2-40B4-BE49-F238E27FC236}">
                    <a16:creationId xmlns:a16="http://schemas.microsoft.com/office/drawing/2014/main" id="{CABA49A0-9B70-4593-B4DD-E92D3BE79194}"/>
                  </a:ext>
                </a:extLst>
              </p:cNvPr>
              <p:cNvSpPr/>
              <p:nvPr userDrawn="1"/>
            </p:nvSpPr>
            <p:spPr>
              <a:xfrm>
                <a:off x="12757283" y="3120781"/>
                <a:ext cx="1499406" cy="580946"/>
              </a:xfrm>
              <a:prstGeom prst="rect">
                <a:avLst/>
              </a:prstGeom>
              <a:solidFill>
                <a:schemeClr val="bg1"/>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nl-NL" sz="800" b="0" noProof="0">
                  <a:solidFill>
                    <a:schemeClr val="tx1"/>
                  </a:solidFill>
                  <a:latin typeface="Arial" panose="020B0604020202020204" pitchFamily="34" charset="0"/>
                  <a:cs typeface="Arial" panose="020B0604020202020204" pitchFamily="34" charset="0"/>
                </a:endParaRPr>
              </a:p>
            </p:txBody>
          </p:sp>
          <p:sp>
            <p:nvSpPr>
              <p:cNvPr id="90" name="Rechthoek 89">
                <a:extLst>
                  <a:ext uri="{FF2B5EF4-FFF2-40B4-BE49-F238E27FC236}">
                    <a16:creationId xmlns:a16="http://schemas.microsoft.com/office/drawing/2014/main" id="{96DDE965-E871-47F5-9FE5-E82F2C251399}"/>
                  </a:ext>
                </a:extLst>
              </p:cNvPr>
              <p:cNvSpPr/>
              <p:nvPr userDrawn="1"/>
            </p:nvSpPr>
            <p:spPr>
              <a:xfrm>
                <a:off x="12761843" y="3432170"/>
                <a:ext cx="1478943" cy="257235"/>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sp>
            <p:nvSpPr>
              <p:cNvPr id="91" name="Tekstvak 90">
                <a:extLst>
                  <a:ext uri="{FF2B5EF4-FFF2-40B4-BE49-F238E27FC236}">
                    <a16:creationId xmlns:a16="http://schemas.microsoft.com/office/drawing/2014/main" id="{E9A21028-1874-4295-93FF-4AC3CDB38FB7}"/>
                  </a:ext>
                </a:extLst>
              </p:cNvPr>
              <p:cNvSpPr txBox="1"/>
              <p:nvPr userDrawn="1"/>
            </p:nvSpPr>
            <p:spPr>
              <a:xfrm>
                <a:off x="12997648" y="3159891"/>
                <a:ext cx="957818" cy="203133"/>
              </a:xfrm>
              <a:prstGeom prst="rect">
                <a:avLst/>
              </a:prstGeom>
              <a:noFill/>
            </p:spPr>
            <p:txBody>
              <a:bodyPr wrap="square" rtlCol="0">
                <a:spAutoFit/>
              </a:bodyPr>
              <a:lstStyle/>
              <a:p>
                <a:pPr marL="0" algn="l" defTabSz="1217147" rtl="0" eaLnBrk="1" latinLnBrk="0" hangingPunct="1">
                  <a:lnSpc>
                    <a:spcPct val="90000"/>
                  </a:lnSpc>
                  <a:spcBef>
                    <a:spcPts val="600"/>
                  </a:spcBef>
                  <a:spcAft>
                    <a:spcPts val="600"/>
                  </a:spcAft>
                </a:pPr>
                <a:r>
                  <a:rPr lang="nl-NL" sz="800" b="0" kern="1200" noProof="0">
                    <a:solidFill>
                      <a:schemeClr val="tx1"/>
                    </a:solidFill>
                    <a:latin typeface="Arial" panose="020B0604020202020204" pitchFamily="34" charset="0"/>
                    <a:ea typeface="+mn-ea"/>
                    <a:cs typeface="Arial" panose="020B0604020202020204" pitchFamily="34" charset="0"/>
                  </a:rPr>
                  <a:t>Naar voorgrond</a:t>
                </a:r>
              </a:p>
            </p:txBody>
          </p:sp>
          <p:sp>
            <p:nvSpPr>
              <p:cNvPr id="92" name="Tekstvak 91">
                <a:extLst>
                  <a:ext uri="{FF2B5EF4-FFF2-40B4-BE49-F238E27FC236}">
                    <a16:creationId xmlns:a16="http://schemas.microsoft.com/office/drawing/2014/main" id="{AE0EA7B4-0CCD-4215-B995-5EA531B5CA00}"/>
                  </a:ext>
                </a:extLst>
              </p:cNvPr>
              <p:cNvSpPr txBox="1"/>
              <p:nvPr userDrawn="1"/>
            </p:nvSpPr>
            <p:spPr>
              <a:xfrm>
                <a:off x="12984219" y="3481017"/>
                <a:ext cx="1165564" cy="203133"/>
              </a:xfrm>
              <a:prstGeom prst="rect">
                <a:avLst/>
              </a:prstGeom>
              <a:noFill/>
            </p:spPr>
            <p:txBody>
              <a:bodyPr wrap="square" rtlCol="0">
                <a:spAutoFit/>
              </a:bodyPr>
              <a:lstStyle/>
              <a:p>
                <a:pPr marL="0" algn="l" defTabSz="1217147" rtl="0" eaLnBrk="1" latinLnBrk="0" hangingPunct="1">
                  <a:lnSpc>
                    <a:spcPct val="90000"/>
                  </a:lnSpc>
                  <a:spcBef>
                    <a:spcPts val="600"/>
                  </a:spcBef>
                  <a:spcAft>
                    <a:spcPts val="600"/>
                  </a:spcAft>
                </a:pPr>
                <a:r>
                  <a:rPr lang="nl-NL" sz="800" b="0" kern="1200" noProof="0">
                    <a:solidFill>
                      <a:schemeClr val="tx1"/>
                    </a:solidFill>
                    <a:latin typeface="Arial" panose="020B0604020202020204" pitchFamily="34" charset="0"/>
                    <a:ea typeface="+mn-ea"/>
                    <a:cs typeface="Arial" panose="020B0604020202020204" pitchFamily="34" charset="0"/>
                  </a:rPr>
                  <a:t>Naar achtergrond</a:t>
                </a:r>
              </a:p>
            </p:txBody>
          </p:sp>
          <p:pic>
            <p:nvPicPr>
              <p:cNvPr id="93" name="Picture 3">
                <a:extLst>
                  <a:ext uri="{FF2B5EF4-FFF2-40B4-BE49-F238E27FC236}">
                    <a16:creationId xmlns:a16="http://schemas.microsoft.com/office/drawing/2014/main" id="{918BA030-D629-45BC-8A99-FFAC71280D3B}"/>
                  </a:ext>
                </a:extLst>
              </p:cNvPr>
              <p:cNvPicPr>
                <a:picLocks noChangeAspect="1" noChangeArrowheads="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13938926" y="3567717"/>
                <a:ext cx="143086" cy="231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4" name="Gelijkbenige driehoek 93">
                <a:extLst>
                  <a:ext uri="{FF2B5EF4-FFF2-40B4-BE49-F238E27FC236}">
                    <a16:creationId xmlns:a16="http://schemas.microsoft.com/office/drawing/2014/main" id="{B78F2EF2-81FD-4762-9B3C-25A35B5143FA}"/>
                  </a:ext>
                </a:extLst>
              </p:cNvPr>
              <p:cNvSpPr/>
              <p:nvPr userDrawn="1"/>
            </p:nvSpPr>
            <p:spPr>
              <a:xfrm rot="5400000">
                <a:off x="14094210" y="3548999"/>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grpSp>
            <p:nvGrpSpPr>
              <p:cNvPr id="95" name="Groep 94">
                <a:extLst>
                  <a:ext uri="{FF2B5EF4-FFF2-40B4-BE49-F238E27FC236}">
                    <a16:creationId xmlns:a16="http://schemas.microsoft.com/office/drawing/2014/main" id="{E4A351EC-55EF-4909-8119-4D621C97A589}"/>
                  </a:ext>
                </a:extLst>
              </p:cNvPr>
              <p:cNvGrpSpPr/>
              <p:nvPr userDrawn="1"/>
            </p:nvGrpSpPr>
            <p:grpSpPr>
              <a:xfrm>
                <a:off x="12822311" y="3178534"/>
                <a:ext cx="182309" cy="163794"/>
                <a:chOff x="12832541" y="3162395"/>
                <a:chExt cx="219532" cy="197236"/>
              </a:xfrm>
            </p:grpSpPr>
            <p:sp>
              <p:nvSpPr>
                <p:cNvPr id="100" name="Rechthoek 99">
                  <a:extLst>
                    <a:ext uri="{FF2B5EF4-FFF2-40B4-BE49-F238E27FC236}">
                      <a16:creationId xmlns:a16="http://schemas.microsoft.com/office/drawing/2014/main" id="{B832FFCA-9879-405F-AAE8-888376095F92}"/>
                    </a:ext>
                  </a:extLst>
                </p:cNvPr>
                <p:cNvSpPr/>
                <p:nvPr userDrawn="1"/>
              </p:nvSpPr>
              <p:spPr>
                <a:xfrm>
                  <a:off x="12832541" y="3162395"/>
                  <a:ext cx="81487" cy="81487"/>
                </a:xfrm>
                <a:prstGeom prst="rect">
                  <a:avLst/>
                </a:prstGeom>
                <a:solidFill>
                  <a:schemeClr val="bg1"/>
                </a:solidFill>
                <a:ln w="12700">
                  <a:solidFill>
                    <a:srgbClr val="8484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399" noProof="0"/>
                </a:p>
              </p:txBody>
            </p:sp>
            <p:sp>
              <p:nvSpPr>
                <p:cNvPr id="101" name="Rechthoek 100">
                  <a:extLst>
                    <a:ext uri="{FF2B5EF4-FFF2-40B4-BE49-F238E27FC236}">
                      <a16:creationId xmlns:a16="http://schemas.microsoft.com/office/drawing/2014/main" id="{5BDB98E6-422C-4652-B8B4-DFCE331F3B26}"/>
                    </a:ext>
                  </a:extLst>
                </p:cNvPr>
                <p:cNvSpPr/>
                <p:nvPr userDrawn="1"/>
              </p:nvSpPr>
              <p:spPr>
                <a:xfrm>
                  <a:off x="12970586" y="3278144"/>
                  <a:ext cx="81487" cy="81487"/>
                </a:xfrm>
                <a:prstGeom prst="rect">
                  <a:avLst/>
                </a:prstGeom>
                <a:solidFill>
                  <a:schemeClr val="bg1"/>
                </a:solidFill>
                <a:ln w="12700">
                  <a:solidFill>
                    <a:srgbClr val="8484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399" noProof="0"/>
                </a:p>
              </p:txBody>
            </p:sp>
            <p:sp>
              <p:nvSpPr>
                <p:cNvPr id="102" name="Rechthoek 101">
                  <a:extLst>
                    <a:ext uri="{FF2B5EF4-FFF2-40B4-BE49-F238E27FC236}">
                      <a16:creationId xmlns:a16="http://schemas.microsoft.com/office/drawing/2014/main" id="{069A26F1-6CDF-46E3-BCEF-9027BA7D42F9}"/>
                    </a:ext>
                  </a:extLst>
                </p:cNvPr>
                <p:cNvSpPr/>
                <p:nvPr userDrawn="1"/>
              </p:nvSpPr>
              <p:spPr>
                <a:xfrm>
                  <a:off x="12873284" y="3191991"/>
                  <a:ext cx="138045" cy="138044"/>
                </a:xfrm>
                <a:prstGeom prst="rect">
                  <a:avLst/>
                </a:prstGeom>
                <a:solidFill>
                  <a:srgbClr val="EABE76"/>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399" noProof="0"/>
                </a:p>
              </p:txBody>
            </p:sp>
          </p:grpSp>
          <p:grpSp>
            <p:nvGrpSpPr>
              <p:cNvPr id="96" name="Groep 95">
                <a:extLst>
                  <a:ext uri="{FF2B5EF4-FFF2-40B4-BE49-F238E27FC236}">
                    <a16:creationId xmlns:a16="http://schemas.microsoft.com/office/drawing/2014/main" id="{7275FEBE-22E6-45CB-977F-923A0E758097}"/>
                  </a:ext>
                </a:extLst>
              </p:cNvPr>
              <p:cNvGrpSpPr/>
              <p:nvPr userDrawn="1"/>
            </p:nvGrpSpPr>
            <p:grpSpPr>
              <a:xfrm>
                <a:off x="12822311" y="3480352"/>
                <a:ext cx="182309" cy="163794"/>
                <a:chOff x="12832541" y="3162395"/>
                <a:chExt cx="219532" cy="197236"/>
              </a:xfrm>
            </p:grpSpPr>
            <p:sp>
              <p:nvSpPr>
                <p:cNvPr id="97" name="Rechthoek 96">
                  <a:extLst>
                    <a:ext uri="{FF2B5EF4-FFF2-40B4-BE49-F238E27FC236}">
                      <a16:creationId xmlns:a16="http://schemas.microsoft.com/office/drawing/2014/main" id="{B23D6C2E-0F3B-4616-A53D-854218EFE717}"/>
                    </a:ext>
                  </a:extLst>
                </p:cNvPr>
                <p:cNvSpPr/>
                <p:nvPr userDrawn="1"/>
              </p:nvSpPr>
              <p:spPr>
                <a:xfrm>
                  <a:off x="12873284" y="3191991"/>
                  <a:ext cx="138045" cy="138044"/>
                </a:xfrm>
                <a:prstGeom prst="rect">
                  <a:avLst/>
                </a:prstGeom>
                <a:solidFill>
                  <a:srgbClr val="EABE76"/>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399" noProof="0"/>
                </a:p>
              </p:txBody>
            </p:sp>
            <p:sp>
              <p:nvSpPr>
                <p:cNvPr id="98" name="Rechthoek 97">
                  <a:extLst>
                    <a:ext uri="{FF2B5EF4-FFF2-40B4-BE49-F238E27FC236}">
                      <a16:creationId xmlns:a16="http://schemas.microsoft.com/office/drawing/2014/main" id="{B83D79E5-AD69-4A8A-8354-129A22D25FE3}"/>
                    </a:ext>
                  </a:extLst>
                </p:cNvPr>
                <p:cNvSpPr/>
                <p:nvPr userDrawn="1"/>
              </p:nvSpPr>
              <p:spPr>
                <a:xfrm>
                  <a:off x="12832541" y="3162395"/>
                  <a:ext cx="81487" cy="81487"/>
                </a:xfrm>
                <a:prstGeom prst="rect">
                  <a:avLst/>
                </a:prstGeom>
                <a:solidFill>
                  <a:schemeClr val="bg1"/>
                </a:solidFill>
                <a:ln w="12700">
                  <a:solidFill>
                    <a:srgbClr val="8484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399" noProof="0"/>
                </a:p>
              </p:txBody>
            </p:sp>
            <p:sp>
              <p:nvSpPr>
                <p:cNvPr id="99" name="Rechthoek 98">
                  <a:extLst>
                    <a:ext uri="{FF2B5EF4-FFF2-40B4-BE49-F238E27FC236}">
                      <a16:creationId xmlns:a16="http://schemas.microsoft.com/office/drawing/2014/main" id="{8BE7535C-03AF-4D1B-B702-B07FA7AC9787}"/>
                    </a:ext>
                  </a:extLst>
                </p:cNvPr>
                <p:cNvSpPr/>
                <p:nvPr userDrawn="1"/>
              </p:nvSpPr>
              <p:spPr>
                <a:xfrm>
                  <a:off x="12970586" y="3278144"/>
                  <a:ext cx="81487" cy="81487"/>
                </a:xfrm>
                <a:prstGeom prst="rect">
                  <a:avLst/>
                </a:prstGeom>
                <a:solidFill>
                  <a:schemeClr val="bg1"/>
                </a:solidFill>
                <a:ln w="12700">
                  <a:solidFill>
                    <a:srgbClr val="8484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399" noProof="0"/>
                </a:p>
              </p:txBody>
            </p:sp>
          </p:grpSp>
        </p:grpSp>
        <p:sp>
          <p:nvSpPr>
            <p:cNvPr id="66" name="Rechthoek 65">
              <a:extLst>
                <a:ext uri="{FF2B5EF4-FFF2-40B4-BE49-F238E27FC236}">
                  <a16:creationId xmlns:a16="http://schemas.microsoft.com/office/drawing/2014/main" id="{176F3B6B-944E-4017-9F68-62698982C162}"/>
                </a:ext>
              </a:extLst>
            </p:cNvPr>
            <p:cNvSpPr/>
            <p:nvPr userDrawn="1"/>
          </p:nvSpPr>
          <p:spPr>
            <a:xfrm>
              <a:off x="12397262" y="0"/>
              <a:ext cx="3178016" cy="191611"/>
            </a:xfrm>
            <a:prstGeom prst="rect">
              <a:avLst/>
            </a:prstGeom>
            <a:noFill/>
            <a:ln w="25400" cap="flat" cmpd="sng" algn="ctr">
              <a:noFill/>
              <a:prstDash val="solid"/>
            </a:ln>
            <a:effectLst/>
          </p:spPr>
          <p:txBody>
            <a:bodyPr lIns="0" tIns="0" rIns="0" bIns="0" rtlCol="0" anchor="ctr"/>
            <a:lstStyle/>
            <a:p>
              <a:pPr marL="0" marR="0" lvl="0" indent="0" defTabSz="914126" eaLnBrk="1" fontAlgn="auto" latinLnBrk="0" hangingPunct="1">
                <a:lnSpc>
                  <a:spcPct val="80000"/>
                </a:lnSpc>
                <a:spcBef>
                  <a:spcPts val="0"/>
                </a:spcBef>
                <a:spcAft>
                  <a:spcPts val="0"/>
                </a:spcAft>
                <a:buClrTx/>
                <a:buSzTx/>
                <a:buFontTx/>
                <a:buNone/>
                <a:tabLst/>
                <a:defRPr/>
              </a:pPr>
              <a:r>
                <a:rPr kumimoji="0" lang="nl-NL" sz="1400" b="1" i="0" u="none" strike="noStrike" kern="0" cap="all" spc="0" normalizeH="0" baseline="0" noProof="0">
                  <a:ln>
                    <a:noFill/>
                  </a:ln>
                  <a:solidFill>
                    <a:schemeClr val="bg1">
                      <a:lumMod val="50000"/>
                    </a:schemeClr>
                  </a:solidFill>
                  <a:effectLst/>
                  <a:uLnTx/>
                  <a:uFillTx/>
                  <a:latin typeface="+mj-lt"/>
                  <a:cs typeface="Segoe UI Light" panose="020B0502040204020203" pitchFamily="34" charset="0"/>
                </a:rPr>
                <a:t>Afbeelding invoegen/veranderen</a:t>
              </a:r>
            </a:p>
          </p:txBody>
        </p:sp>
        <p:sp>
          <p:nvSpPr>
            <p:cNvPr id="67" name="Ovaal 66">
              <a:extLst>
                <a:ext uri="{FF2B5EF4-FFF2-40B4-BE49-F238E27FC236}">
                  <a16:creationId xmlns:a16="http://schemas.microsoft.com/office/drawing/2014/main" id="{A1409754-86CE-4AB4-B150-0D867D980493}"/>
                </a:ext>
              </a:extLst>
            </p:cNvPr>
            <p:cNvSpPr/>
            <p:nvPr userDrawn="1"/>
          </p:nvSpPr>
          <p:spPr>
            <a:xfrm>
              <a:off x="12391601" y="366490"/>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126"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1</a:t>
              </a:r>
            </a:p>
          </p:txBody>
        </p:sp>
        <p:cxnSp>
          <p:nvCxnSpPr>
            <p:cNvPr id="68" name="Rechte verbindingslijn 67">
              <a:extLst>
                <a:ext uri="{FF2B5EF4-FFF2-40B4-BE49-F238E27FC236}">
                  <a16:creationId xmlns:a16="http://schemas.microsoft.com/office/drawing/2014/main" id="{F8FB7CC0-863B-4F17-B3B4-49FE21D5EDA1}"/>
                </a:ext>
              </a:extLst>
            </p:cNvPr>
            <p:cNvCxnSpPr>
              <a:cxnSpLocks/>
            </p:cNvCxnSpPr>
            <p:nvPr userDrawn="1"/>
          </p:nvCxnSpPr>
          <p:spPr>
            <a:xfrm>
              <a:off x="12397261" y="241635"/>
              <a:ext cx="3178017" cy="0"/>
            </a:xfrm>
            <a:prstGeom prst="line">
              <a:avLst/>
            </a:prstGeom>
            <a:noFill/>
            <a:ln w="3175" cap="flat" cmpd="sng" algn="ctr">
              <a:solidFill>
                <a:schemeClr val="bg1">
                  <a:lumMod val="50000"/>
                </a:schemeClr>
              </a:solidFill>
              <a:prstDash val="solid"/>
            </a:ln>
            <a:effectLst/>
          </p:spPr>
        </p:cxnSp>
        <p:cxnSp>
          <p:nvCxnSpPr>
            <p:cNvPr id="69" name="Rechte verbindingslijn 68">
              <a:extLst>
                <a:ext uri="{FF2B5EF4-FFF2-40B4-BE49-F238E27FC236}">
                  <a16:creationId xmlns:a16="http://schemas.microsoft.com/office/drawing/2014/main" id="{AAC2D312-317B-48B6-80B4-9626E9851B73}"/>
                </a:ext>
              </a:extLst>
            </p:cNvPr>
            <p:cNvCxnSpPr>
              <a:cxnSpLocks/>
            </p:cNvCxnSpPr>
            <p:nvPr userDrawn="1"/>
          </p:nvCxnSpPr>
          <p:spPr>
            <a:xfrm>
              <a:off x="12397261" y="1577933"/>
              <a:ext cx="3178017" cy="0"/>
            </a:xfrm>
            <a:prstGeom prst="line">
              <a:avLst/>
            </a:prstGeom>
            <a:noFill/>
            <a:ln w="3175" cap="flat" cmpd="sng" algn="ctr">
              <a:solidFill>
                <a:schemeClr val="bg1">
                  <a:lumMod val="50000"/>
                </a:schemeClr>
              </a:solidFill>
              <a:prstDash val="solid"/>
            </a:ln>
            <a:effectLst/>
          </p:spPr>
        </p:cxnSp>
        <p:sp>
          <p:nvSpPr>
            <p:cNvPr id="70" name="Rechthoek 69">
              <a:extLst>
                <a:ext uri="{FF2B5EF4-FFF2-40B4-BE49-F238E27FC236}">
                  <a16:creationId xmlns:a16="http://schemas.microsoft.com/office/drawing/2014/main" id="{F6345545-BDFC-4EEE-B76B-30FEADF146D1}"/>
                </a:ext>
              </a:extLst>
            </p:cNvPr>
            <p:cNvSpPr/>
            <p:nvPr userDrawn="1"/>
          </p:nvSpPr>
          <p:spPr>
            <a:xfrm>
              <a:off x="12757282" y="432552"/>
              <a:ext cx="2817995" cy="595423"/>
            </a:xfrm>
            <a:prstGeom prst="rect">
              <a:avLst/>
            </a:prstGeom>
            <a:noFill/>
            <a:ln w="25400" cap="flat" cmpd="sng" algn="ctr">
              <a:noFill/>
              <a:prstDash val="solid"/>
            </a:ln>
            <a:effectLst/>
          </p:spPr>
          <p:txBody>
            <a:bodyPr lIns="0" tIns="0" rIns="0" bIns="0" rtlCol="0" anchor="t"/>
            <a:lstStyle/>
            <a:p>
              <a:pPr marL="0" marR="0" lvl="0" indent="0" defTabSz="914126" eaLnBrk="1" fontAlgn="auto" latinLnBrk="0" hangingPunct="1">
                <a:lnSpc>
                  <a:spcPct val="90000"/>
                </a:lnSpc>
                <a:spcBef>
                  <a:spcPts val="600"/>
                </a:spcBef>
                <a:spcAft>
                  <a:spcPts val="600"/>
                </a:spcAft>
                <a:buClr>
                  <a:schemeClr val="accent1"/>
                </a:buClr>
                <a:buSzTx/>
                <a:buFont typeface="Arial" panose="020B0604020202020204" pitchFamily="34" charset="0"/>
                <a:buNone/>
                <a:tabLst/>
                <a:defRPr/>
              </a:pP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Wanneer nodig, verwijder de bestaande afbeelding d.m.v. de </a:t>
              </a:r>
              <a:r>
                <a:rPr kumimoji="0" lang="nl-NL" sz="1100" b="1" i="0" u="none" strike="noStrike" kern="0" cap="none" spc="0" normalizeH="0" baseline="0" noProof="0">
                  <a:ln>
                    <a:noFill/>
                  </a:ln>
                  <a:solidFill>
                    <a:srgbClr val="000000"/>
                  </a:solidFill>
                  <a:effectLst/>
                  <a:uLnTx/>
                  <a:uFillTx/>
                  <a:latin typeface="+mn-lt"/>
                  <a:cs typeface="Segoe UI Light" panose="020B0502040204020203" pitchFamily="34" charset="0"/>
                </a:rPr>
                <a:t>‘Delete’-knop</a:t>
              </a: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 Klik op het pictogram om een nieuwe afbeelding in te voegen. </a:t>
              </a:r>
              <a:r>
                <a:rPr kumimoji="0" lang="nl-NL" sz="1100" b="0" i="1" u="none" strike="noStrike" kern="0" cap="none" spc="0" normalizeH="0" baseline="0" noProof="0">
                  <a:ln>
                    <a:noFill/>
                  </a:ln>
                  <a:solidFill>
                    <a:srgbClr val="000000"/>
                  </a:solidFill>
                  <a:effectLst/>
                  <a:uLnTx/>
                  <a:uFillTx/>
                  <a:latin typeface="+mn-lt"/>
                  <a:cs typeface="Segoe UI Light" panose="020B0502040204020203" pitchFamily="34" charset="0"/>
                </a:rPr>
                <a:t>(zie onderstaand voorbeeld).</a:t>
              </a:r>
              <a:endPar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endParaRPr>
            </a:p>
          </p:txBody>
        </p:sp>
        <p:cxnSp>
          <p:nvCxnSpPr>
            <p:cNvPr id="71" name="Rechte verbindingslijn 70">
              <a:extLst>
                <a:ext uri="{FF2B5EF4-FFF2-40B4-BE49-F238E27FC236}">
                  <a16:creationId xmlns:a16="http://schemas.microsoft.com/office/drawing/2014/main" id="{9C1E74D7-BCE7-4C39-925F-055E9FF175D6}"/>
                </a:ext>
              </a:extLst>
            </p:cNvPr>
            <p:cNvCxnSpPr>
              <a:cxnSpLocks/>
            </p:cNvCxnSpPr>
            <p:nvPr userDrawn="1"/>
          </p:nvCxnSpPr>
          <p:spPr>
            <a:xfrm>
              <a:off x="12397261" y="3883011"/>
              <a:ext cx="3178017" cy="0"/>
            </a:xfrm>
            <a:prstGeom prst="line">
              <a:avLst/>
            </a:prstGeom>
            <a:noFill/>
            <a:ln w="3175" cap="flat" cmpd="sng" algn="ctr">
              <a:solidFill>
                <a:schemeClr val="bg1">
                  <a:lumMod val="50000"/>
                </a:schemeClr>
              </a:solidFill>
              <a:prstDash val="solid"/>
            </a:ln>
            <a:effectLst/>
          </p:spPr>
        </p:cxnSp>
        <p:sp>
          <p:nvSpPr>
            <p:cNvPr id="72" name="Ovaal 71">
              <a:extLst>
                <a:ext uri="{FF2B5EF4-FFF2-40B4-BE49-F238E27FC236}">
                  <a16:creationId xmlns:a16="http://schemas.microsoft.com/office/drawing/2014/main" id="{6941CE07-9AC0-4B7C-94FC-0A96C2651182}"/>
                </a:ext>
              </a:extLst>
            </p:cNvPr>
            <p:cNvSpPr/>
            <p:nvPr userDrawn="1"/>
          </p:nvSpPr>
          <p:spPr>
            <a:xfrm>
              <a:off x="12391601" y="1706398"/>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126"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2</a:t>
              </a:r>
            </a:p>
          </p:txBody>
        </p:sp>
        <p:sp>
          <p:nvSpPr>
            <p:cNvPr id="73" name="Rechthoek 72">
              <a:extLst>
                <a:ext uri="{FF2B5EF4-FFF2-40B4-BE49-F238E27FC236}">
                  <a16:creationId xmlns:a16="http://schemas.microsoft.com/office/drawing/2014/main" id="{522F2471-323C-4D67-9817-609478422EA2}"/>
                </a:ext>
              </a:extLst>
            </p:cNvPr>
            <p:cNvSpPr/>
            <p:nvPr userDrawn="1"/>
          </p:nvSpPr>
          <p:spPr>
            <a:xfrm>
              <a:off x="12757282" y="1772461"/>
              <a:ext cx="2817995" cy="318048"/>
            </a:xfrm>
            <a:prstGeom prst="rect">
              <a:avLst/>
            </a:prstGeom>
            <a:noFill/>
            <a:ln w="25400" cap="flat" cmpd="sng" algn="ctr">
              <a:noFill/>
              <a:prstDash val="solid"/>
            </a:ln>
            <a:effectLst/>
          </p:spPr>
          <p:txBody>
            <a:bodyPr lIns="0" tIns="0" rIns="0" bIns="0" rtlCol="0" anchor="t"/>
            <a:lstStyle/>
            <a:p>
              <a:pPr marL="0" marR="0" lvl="0" indent="0" defTabSz="914126" eaLnBrk="1" fontAlgn="auto" latinLnBrk="0" hangingPunct="1">
                <a:lnSpc>
                  <a:spcPct val="90000"/>
                </a:lnSpc>
                <a:spcBef>
                  <a:spcPts val="600"/>
                </a:spcBef>
                <a:spcAft>
                  <a:spcPts val="600"/>
                </a:spcAft>
                <a:buClr>
                  <a:schemeClr val="accent1"/>
                </a:buClr>
                <a:buSzTx/>
                <a:buFont typeface="Arial" panose="020B0604020202020204" pitchFamily="34" charset="0"/>
                <a:buNone/>
                <a:tabLst/>
                <a:defRPr/>
              </a:pP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Selecteer de gewenste afbeelding</a:t>
              </a:r>
              <a:b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b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en klik op </a:t>
              </a:r>
              <a:r>
                <a:rPr kumimoji="0" lang="nl-NL" sz="1100" b="1" i="0" u="none" strike="noStrike" kern="0" cap="none" spc="0" normalizeH="0" baseline="0" noProof="0">
                  <a:ln>
                    <a:noFill/>
                  </a:ln>
                  <a:solidFill>
                    <a:srgbClr val="000000"/>
                  </a:solidFill>
                  <a:effectLst/>
                  <a:uLnTx/>
                  <a:uFillTx/>
                  <a:latin typeface="+mn-lt"/>
                  <a:cs typeface="Segoe UI Light" panose="020B0502040204020203" pitchFamily="34" charset="0"/>
                </a:rPr>
                <a:t>‘Invoegen’</a:t>
              </a: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a:t>
              </a:r>
              <a:endParaRPr kumimoji="0" lang="nl-NL" sz="1100" b="1" i="0" u="none" strike="noStrike" kern="0" cap="none" spc="0" normalizeH="0" baseline="0" noProof="0">
                <a:ln>
                  <a:noFill/>
                </a:ln>
                <a:solidFill>
                  <a:srgbClr val="000000"/>
                </a:solidFill>
                <a:effectLst/>
                <a:uLnTx/>
                <a:uFillTx/>
                <a:latin typeface="+mn-lt"/>
                <a:cs typeface="Segoe UI Light" panose="020B0502040204020203" pitchFamily="34" charset="0"/>
              </a:endParaRPr>
            </a:p>
          </p:txBody>
        </p:sp>
        <p:grpSp>
          <p:nvGrpSpPr>
            <p:cNvPr id="74" name="Groep 73">
              <a:extLst>
                <a:ext uri="{FF2B5EF4-FFF2-40B4-BE49-F238E27FC236}">
                  <a16:creationId xmlns:a16="http://schemas.microsoft.com/office/drawing/2014/main" id="{DBF53E4A-1E86-43FC-AD89-871FB997F320}"/>
                </a:ext>
              </a:extLst>
            </p:cNvPr>
            <p:cNvGrpSpPr/>
            <p:nvPr userDrawn="1"/>
          </p:nvGrpSpPr>
          <p:grpSpPr>
            <a:xfrm>
              <a:off x="12757282" y="2184550"/>
              <a:ext cx="825500" cy="209550"/>
              <a:chOff x="13504624" y="2482850"/>
              <a:chExt cx="825500" cy="209550"/>
            </a:xfrm>
          </p:grpSpPr>
          <p:sp>
            <p:nvSpPr>
              <p:cNvPr id="86" name="Rechthoek 85">
                <a:extLst>
                  <a:ext uri="{FF2B5EF4-FFF2-40B4-BE49-F238E27FC236}">
                    <a16:creationId xmlns:a16="http://schemas.microsoft.com/office/drawing/2014/main" id="{DD742ABA-7974-44E6-B34C-78B657EE035A}"/>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800" b="0" noProof="0">
                    <a:solidFill>
                      <a:schemeClr val="tx1"/>
                    </a:solidFill>
                    <a:latin typeface="Arial" panose="020B0604020202020204" pitchFamily="34" charset="0"/>
                    <a:cs typeface="Arial" panose="020B0604020202020204" pitchFamily="34" charset="0"/>
                  </a:rPr>
                  <a:t>Invoegen</a:t>
                </a:r>
              </a:p>
            </p:txBody>
          </p:sp>
          <p:cxnSp>
            <p:nvCxnSpPr>
              <p:cNvPr id="87" name="Rechte verbindingslijn 86">
                <a:extLst>
                  <a:ext uri="{FF2B5EF4-FFF2-40B4-BE49-F238E27FC236}">
                    <a16:creationId xmlns:a16="http://schemas.microsoft.com/office/drawing/2014/main" id="{E3523979-2512-436A-B53E-5574C67AA289}"/>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88" name="Gelijkbenige driehoek 87">
                <a:extLst>
                  <a:ext uri="{FF2B5EF4-FFF2-40B4-BE49-F238E27FC236}">
                    <a16:creationId xmlns:a16="http://schemas.microsoft.com/office/drawing/2014/main" id="{7A2BD2DB-2226-4013-B06B-AB386AE52316}"/>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grpSp>
        <p:grpSp>
          <p:nvGrpSpPr>
            <p:cNvPr id="75" name="Groep 74">
              <a:extLst>
                <a:ext uri="{FF2B5EF4-FFF2-40B4-BE49-F238E27FC236}">
                  <a16:creationId xmlns:a16="http://schemas.microsoft.com/office/drawing/2014/main" id="{563C4487-9D2F-4396-B38D-FA27F445588C}"/>
                </a:ext>
              </a:extLst>
            </p:cNvPr>
            <p:cNvGrpSpPr/>
            <p:nvPr userDrawn="1"/>
          </p:nvGrpSpPr>
          <p:grpSpPr>
            <a:xfrm>
              <a:off x="12757282" y="1141626"/>
              <a:ext cx="294789" cy="318834"/>
              <a:chOff x="14466489" y="1001522"/>
              <a:chExt cx="290627" cy="314333"/>
            </a:xfrm>
          </p:grpSpPr>
          <p:sp>
            <p:nvSpPr>
              <p:cNvPr id="79" name="Rechthoek 78">
                <a:extLst>
                  <a:ext uri="{FF2B5EF4-FFF2-40B4-BE49-F238E27FC236}">
                    <a16:creationId xmlns:a16="http://schemas.microsoft.com/office/drawing/2014/main" id="{A8778464-D8CF-4A27-A866-597FB418B44E}"/>
                  </a:ext>
                </a:extLst>
              </p:cNvPr>
              <p:cNvSpPr/>
              <p:nvPr userDrawn="1"/>
            </p:nvSpPr>
            <p:spPr>
              <a:xfrm>
                <a:off x="14466489" y="1001522"/>
                <a:ext cx="257935" cy="254168"/>
              </a:xfrm>
              <a:prstGeom prst="rect">
                <a:avLst/>
              </a:prstGeom>
              <a:solidFill>
                <a:schemeClr val="bg1"/>
              </a:solidFill>
              <a:ln w="12700">
                <a:solidFill>
                  <a:srgbClr val="C0C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Arial" panose="020B0604020202020204" pitchFamily="34" charset="0"/>
                  <a:cs typeface="Arial" panose="020B0604020202020204" pitchFamily="34" charset="0"/>
                </a:endParaRPr>
              </a:p>
            </p:txBody>
          </p:sp>
          <p:sp>
            <p:nvSpPr>
              <p:cNvPr id="81" name="Ovaal 80">
                <a:extLst>
                  <a:ext uri="{FF2B5EF4-FFF2-40B4-BE49-F238E27FC236}">
                    <a16:creationId xmlns:a16="http://schemas.microsoft.com/office/drawing/2014/main" id="{B6C483D4-91F3-48DA-8BF5-24D6385E62DC}"/>
                  </a:ext>
                </a:extLst>
              </p:cNvPr>
              <p:cNvSpPr/>
              <p:nvPr userDrawn="1"/>
            </p:nvSpPr>
            <p:spPr>
              <a:xfrm>
                <a:off x="14623626" y="1033630"/>
                <a:ext cx="71169" cy="71169"/>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sp>
            <p:nvSpPr>
              <p:cNvPr id="82" name="Vrije vorm: vorm 81">
                <a:extLst>
                  <a:ext uri="{FF2B5EF4-FFF2-40B4-BE49-F238E27FC236}">
                    <a16:creationId xmlns:a16="http://schemas.microsoft.com/office/drawing/2014/main" id="{E5500FCF-E6E0-4015-ADD2-E13D4FA4BB75}"/>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sp>
            <p:nvSpPr>
              <p:cNvPr id="83" name="Rechthoek: afgeronde hoeken 82">
                <a:extLst>
                  <a:ext uri="{FF2B5EF4-FFF2-40B4-BE49-F238E27FC236}">
                    <a16:creationId xmlns:a16="http://schemas.microsoft.com/office/drawing/2014/main" id="{0C120868-992C-4A83-A843-925C6D2117FF}"/>
                  </a:ext>
                </a:extLst>
              </p:cNvPr>
              <p:cNvSpPr/>
              <p:nvPr userDrawn="1"/>
            </p:nvSpPr>
            <p:spPr>
              <a:xfrm>
                <a:off x="14601150" y="1145314"/>
                <a:ext cx="155966" cy="116816"/>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Arial" panose="020B0604020202020204" pitchFamily="34" charset="0"/>
                  <a:cs typeface="Arial" panose="020B0604020202020204" pitchFamily="34" charset="0"/>
                </a:endParaRPr>
              </a:p>
            </p:txBody>
          </p:sp>
          <p:cxnSp>
            <p:nvCxnSpPr>
              <p:cNvPr id="84" name="Rechte verbindingslijn 83">
                <a:extLst>
                  <a:ext uri="{FF2B5EF4-FFF2-40B4-BE49-F238E27FC236}">
                    <a16:creationId xmlns:a16="http://schemas.microsoft.com/office/drawing/2014/main" id="{F450B4A0-C913-433C-8F58-AC476870C4F7}"/>
                  </a:ext>
                </a:extLst>
              </p:cNvPr>
              <p:cNvCxnSpPr>
                <a:cxnSpLocks/>
              </p:cNvCxnSpPr>
              <p:nvPr userDrawn="1"/>
            </p:nvCxnSpPr>
            <p:spPr>
              <a:xfrm>
                <a:off x="14637490" y="1308665"/>
                <a:ext cx="83286"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85" name="Rechte verbindingslijn 84">
                <a:extLst>
                  <a:ext uri="{FF2B5EF4-FFF2-40B4-BE49-F238E27FC236}">
                    <a16:creationId xmlns:a16="http://schemas.microsoft.com/office/drawing/2014/main" id="{F093EB83-9910-4608-928B-B206FCA39884}"/>
                  </a:ext>
                </a:extLst>
              </p:cNvPr>
              <p:cNvCxnSpPr>
                <a:cxnSpLocks/>
                <a:stCxn id="83" idx="2"/>
              </p:cNvCxnSpPr>
              <p:nvPr userDrawn="1"/>
            </p:nvCxnSpPr>
            <p:spPr>
              <a:xfrm flipH="1">
                <a:off x="14678717" y="1262130"/>
                <a:ext cx="416" cy="43573"/>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76" name="Ovaal 75">
              <a:extLst>
                <a:ext uri="{FF2B5EF4-FFF2-40B4-BE49-F238E27FC236}">
                  <a16:creationId xmlns:a16="http://schemas.microsoft.com/office/drawing/2014/main" id="{ABB66157-FEA6-42F8-BA39-76BA2C3EB8F1}"/>
                </a:ext>
              </a:extLst>
            </p:cNvPr>
            <p:cNvSpPr/>
            <p:nvPr userDrawn="1"/>
          </p:nvSpPr>
          <p:spPr>
            <a:xfrm>
              <a:off x="12391601" y="2617951"/>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126"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3</a:t>
              </a:r>
            </a:p>
          </p:txBody>
        </p:sp>
        <p:sp>
          <p:nvSpPr>
            <p:cNvPr id="77" name="Rechthoek 76">
              <a:extLst>
                <a:ext uri="{FF2B5EF4-FFF2-40B4-BE49-F238E27FC236}">
                  <a16:creationId xmlns:a16="http://schemas.microsoft.com/office/drawing/2014/main" id="{E0D16C00-FDEC-43EC-9403-49F8354E6609}"/>
                </a:ext>
              </a:extLst>
            </p:cNvPr>
            <p:cNvSpPr/>
            <p:nvPr userDrawn="1"/>
          </p:nvSpPr>
          <p:spPr>
            <a:xfrm>
              <a:off x="12757283" y="2684015"/>
              <a:ext cx="2817996" cy="316612"/>
            </a:xfrm>
            <a:prstGeom prst="rect">
              <a:avLst/>
            </a:prstGeom>
            <a:noFill/>
            <a:ln w="25400" cap="flat" cmpd="sng" algn="ctr">
              <a:noFill/>
              <a:prstDash val="solid"/>
            </a:ln>
            <a:effectLst/>
          </p:spPr>
          <p:txBody>
            <a:bodyPr lIns="0" tIns="0" rIns="0" bIns="0" rtlCol="0" anchor="t"/>
            <a:lstStyle/>
            <a:p>
              <a:pPr marL="0" marR="0" lvl="0" indent="0" defTabSz="914126" eaLnBrk="1" fontAlgn="auto" latinLnBrk="0" hangingPunct="1">
                <a:lnSpc>
                  <a:spcPct val="90000"/>
                </a:lnSpc>
                <a:spcBef>
                  <a:spcPts val="600"/>
                </a:spcBef>
                <a:spcAft>
                  <a:spcPts val="600"/>
                </a:spcAft>
                <a:buClr>
                  <a:schemeClr val="accent1"/>
                </a:buClr>
                <a:buSzTx/>
                <a:buFont typeface="Arial" panose="020B0604020202020204" pitchFamily="34" charset="0"/>
                <a:buNone/>
                <a:tabLst/>
                <a:defRPr/>
              </a:pP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Klik met de rechter muisknop op de afbeelding en kies </a:t>
              </a:r>
              <a:r>
                <a:rPr kumimoji="0" lang="nl-NL" sz="1100" b="1" i="0" u="none" strike="noStrike" kern="0" cap="none" spc="0" normalizeH="0" baseline="0" noProof="0">
                  <a:ln>
                    <a:noFill/>
                  </a:ln>
                  <a:solidFill>
                    <a:srgbClr val="000000"/>
                  </a:solidFill>
                  <a:effectLst/>
                  <a:uLnTx/>
                  <a:uFillTx/>
                  <a:latin typeface="+mn-lt"/>
                  <a:cs typeface="Segoe UI Light" panose="020B0502040204020203" pitchFamily="34" charset="0"/>
                </a:rPr>
                <a:t>´Naar achtergrond´</a:t>
              </a: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a:t>
              </a:r>
              <a:endParaRPr kumimoji="0" lang="nl-NL" sz="1100" b="1" i="0" u="none" strike="noStrike" kern="0" cap="none" spc="0" normalizeH="0" baseline="0" noProof="0">
                <a:ln>
                  <a:noFill/>
                </a:ln>
                <a:solidFill>
                  <a:srgbClr val="000000"/>
                </a:solidFill>
                <a:effectLst/>
                <a:uLnTx/>
                <a:uFillTx/>
                <a:latin typeface="+mn-lt"/>
                <a:cs typeface="Segoe UI Light" panose="020B0502040204020203" pitchFamily="34" charset="0"/>
              </a:endParaRPr>
            </a:p>
          </p:txBody>
        </p:sp>
        <p:cxnSp>
          <p:nvCxnSpPr>
            <p:cNvPr id="78" name="Rechte verbindingslijn 77">
              <a:extLst>
                <a:ext uri="{FF2B5EF4-FFF2-40B4-BE49-F238E27FC236}">
                  <a16:creationId xmlns:a16="http://schemas.microsoft.com/office/drawing/2014/main" id="{C0E867D2-F5D7-4492-A6AB-07D22B431A01}"/>
                </a:ext>
              </a:extLst>
            </p:cNvPr>
            <p:cNvCxnSpPr>
              <a:cxnSpLocks/>
            </p:cNvCxnSpPr>
            <p:nvPr userDrawn="1"/>
          </p:nvCxnSpPr>
          <p:spPr>
            <a:xfrm>
              <a:off x="12397261" y="2499789"/>
              <a:ext cx="3178017" cy="0"/>
            </a:xfrm>
            <a:prstGeom prst="line">
              <a:avLst/>
            </a:prstGeom>
            <a:noFill/>
            <a:ln w="3175" cap="flat" cmpd="sng" algn="ctr">
              <a:solidFill>
                <a:schemeClr val="bg1">
                  <a:lumMod val="50000"/>
                </a:schemeClr>
              </a:solidFill>
              <a:prstDash val="solid"/>
            </a:ln>
            <a:effectLst/>
          </p:spPr>
        </p:cxnSp>
      </p:grpSp>
      <p:sp>
        <p:nvSpPr>
          <p:cNvPr id="52" name="Titel 1">
            <a:extLst>
              <a:ext uri="{FF2B5EF4-FFF2-40B4-BE49-F238E27FC236}">
                <a16:creationId xmlns:a16="http://schemas.microsoft.com/office/drawing/2014/main" id="{01F6C60D-5159-4B7A-B934-3A1B555544A0}"/>
              </a:ext>
            </a:extLst>
          </p:cNvPr>
          <p:cNvSpPr>
            <a:spLocks noGrp="1"/>
          </p:cNvSpPr>
          <p:nvPr>
            <p:ph type="title" hasCustomPrompt="1"/>
          </p:nvPr>
        </p:nvSpPr>
        <p:spPr>
          <a:xfrm>
            <a:off x="540000" y="538835"/>
            <a:ext cx="11112000" cy="301139"/>
          </a:xfrm>
        </p:spPr>
        <p:txBody>
          <a:bodyPr/>
          <a:lstStyle>
            <a:lvl1pPr>
              <a:defRPr/>
            </a:lvl1pPr>
          </a:lstStyle>
          <a:p>
            <a:r>
              <a:rPr lang="nl-NL" noProof="0"/>
              <a:t>Voeg hier een titel in</a:t>
            </a:r>
            <a:endParaRPr lang="nl-NL"/>
          </a:p>
        </p:txBody>
      </p:sp>
      <p:sp>
        <p:nvSpPr>
          <p:cNvPr id="53" name="Tijdelijke aanduiding voor tekst 32">
            <a:extLst>
              <a:ext uri="{FF2B5EF4-FFF2-40B4-BE49-F238E27FC236}">
                <a16:creationId xmlns:a16="http://schemas.microsoft.com/office/drawing/2014/main" id="{F650475A-DF8D-4155-91B4-07580ED73B72}"/>
              </a:ext>
            </a:extLst>
          </p:cNvPr>
          <p:cNvSpPr>
            <a:spLocks noGrp="1"/>
          </p:cNvSpPr>
          <p:nvPr>
            <p:ph type="body" sz="quarter" idx="13" hasCustomPrompt="1"/>
          </p:nvPr>
        </p:nvSpPr>
        <p:spPr>
          <a:xfrm>
            <a:off x="539998" y="839972"/>
            <a:ext cx="11112000" cy="259612"/>
          </a:xfrm>
        </p:spPr>
        <p:txBody>
          <a:bodyPr/>
          <a:lstStyle>
            <a:lvl1pPr marL="0" indent="0">
              <a:buNone/>
              <a:defRPr sz="1999" b="0">
                <a:solidFill>
                  <a:schemeClr val="accent1"/>
                </a:solidFill>
              </a:defRPr>
            </a:lvl1pPr>
          </a:lstStyle>
          <a:p>
            <a:pPr lvl="0"/>
            <a:r>
              <a:rPr lang="nl-NL" noProof="0"/>
              <a:t>Voeg hier een subtitel in</a:t>
            </a:r>
          </a:p>
        </p:txBody>
      </p:sp>
    </p:spTree>
    <p:extLst>
      <p:ext uri="{BB962C8B-B14F-4D97-AF65-F5344CB8AC3E}">
        <p14:creationId xmlns:p14="http://schemas.microsoft.com/office/powerpoint/2010/main" val="135521735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1" name="Tijdelijke aanduiding voor afbeelding 16">
            <a:extLst>
              <a:ext uri="{FF2B5EF4-FFF2-40B4-BE49-F238E27FC236}">
                <a16:creationId xmlns:a16="http://schemas.microsoft.com/office/drawing/2014/main" id="{9277F49C-3EF0-4FE1-9AEE-1B569D8AC0AA}"/>
              </a:ext>
            </a:extLst>
          </p:cNvPr>
          <p:cNvSpPr>
            <a:spLocks noGrp="1"/>
          </p:cNvSpPr>
          <p:nvPr>
            <p:ph type="pic" sz="quarter" idx="16" hasCustomPrompt="1"/>
          </p:nvPr>
        </p:nvSpPr>
        <p:spPr>
          <a:xfrm>
            <a:off x="1" y="-1"/>
            <a:ext cx="12191998" cy="6265769"/>
          </a:xfrm>
          <a:solidFill>
            <a:schemeClr val="bg1">
              <a:lumMod val="95000"/>
            </a:schemeClr>
          </a:solidFill>
        </p:spPr>
        <p:txBody>
          <a:bodyPr lIns="6480000" tIns="0" anchor="ctr"/>
          <a:lstStyle>
            <a:lvl1pPr marL="0" indent="0" algn="l">
              <a:buNone/>
              <a:defRPr sz="1200" i="1">
                <a:solidFill>
                  <a:schemeClr val="bg1">
                    <a:lumMod val="50000"/>
                  </a:schemeClr>
                </a:solidFill>
              </a:defRPr>
            </a:lvl1pPr>
          </a:lstStyle>
          <a:p>
            <a:r>
              <a:rPr lang="nl-NL" noProof="0"/>
              <a:t>Klik op het pictogram hiernaast om een afbeelding in te voegen</a:t>
            </a:r>
          </a:p>
        </p:txBody>
      </p:sp>
      <p:sp>
        <p:nvSpPr>
          <p:cNvPr id="4" name="Tijdelijke aanduiding voor datum 3">
            <a:extLst>
              <a:ext uri="{FF2B5EF4-FFF2-40B4-BE49-F238E27FC236}">
                <a16:creationId xmlns:a16="http://schemas.microsoft.com/office/drawing/2014/main" id="{DABA8B2F-5EFD-4A05-8481-248C853EA1DE}"/>
              </a:ext>
            </a:extLst>
          </p:cNvPr>
          <p:cNvSpPr>
            <a:spLocks noGrp="1"/>
          </p:cNvSpPr>
          <p:nvPr>
            <p:ph type="dt" sz="half" idx="10"/>
          </p:nvPr>
        </p:nvSpPr>
        <p:spPr/>
        <p:txBody>
          <a:bodyPr/>
          <a:lstStyle/>
          <a:p>
            <a:fld id="{AB95CB60-6D95-48F0-BE63-414DD551F196}" type="datetime4">
              <a:rPr lang="nl-NL" smtClean="0"/>
              <a:t>24 oktober 2023</a:t>
            </a:fld>
            <a:endParaRPr lang="nl-NL"/>
          </a:p>
        </p:txBody>
      </p:sp>
      <p:sp>
        <p:nvSpPr>
          <p:cNvPr id="5" name="Tijdelijke aanduiding voor voettekst 4">
            <a:extLst>
              <a:ext uri="{FF2B5EF4-FFF2-40B4-BE49-F238E27FC236}">
                <a16:creationId xmlns:a16="http://schemas.microsoft.com/office/drawing/2014/main" id="{7D35606D-4D2E-4F0A-88AD-FA9467155265}"/>
              </a:ext>
            </a:extLst>
          </p:cNvPr>
          <p:cNvSpPr>
            <a:spLocks noGrp="1"/>
          </p:cNvSpPr>
          <p:nvPr>
            <p:ph type="ftr" sz="quarter" idx="11"/>
          </p:nvPr>
        </p:nvSpPr>
        <p:spPr>
          <a:xfrm>
            <a:off x="539999" y="6489321"/>
            <a:ext cx="9478328" cy="224300"/>
          </a:xfrm>
          <a:prstGeom prst="rect">
            <a:avLst/>
          </a:prstGeom>
        </p:spPr>
        <p:txBody>
          <a:bodyPr/>
          <a:lstStyle/>
          <a:p>
            <a:r>
              <a:rPr lang="nl-NL"/>
              <a:t>Voortgangsrapportage Stuurgroep Privacy Deepdive</a:t>
            </a:r>
          </a:p>
        </p:txBody>
      </p:sp>
      <p:sp>
        <p:nvSpPr>
          <p:cNvPr id="6" name="Tijdelijke aanduiding voor dianummer 5">
            <a:extLst>
              <a:ext uri="{FF2B5EF4-FFF2-40B4-BE49-F238E27FC236}">
                <a16:creationId xmlns:a16="http://schemas.microsoft.com/office/drawing/2014/main" id="{A7656491-ADD5-4A7E-BAFA-5FCFF07D6EB0}"/>
              </a:ext>
            </a:extLst>
          </p:cNvPr>
          <p:cNvSpPr>
            <a:spLocks noGrp="1"/>
          </p:cNvSpPr>
          <p:nvPr>
            <p:ph type="sldNum" sz="quarter" idx="12"/>
          </p:nvPr>
        </p:nvSpPr>
        <p:spPr>
          <a:xfrm>
            <a:off x="1" y="6489321"/>
            <a:ext cx="539998" cy="224300"/>
          </a:xfrm>
          <a:prstGeom prst="rect">
            <a:avLst/>
          </a:prstGeom>
        </p:spPr>
        <p:txBody>
          <a:bodyPr/>
          <a:lstStyle/>
          <a:p>
            <a:fld id="{8D374ABD-355D-4B52-8A38-020B3DD5CC75}" type="slidenum">
              <a:rPr lang="nl-NL" smtClean="0"/>
              <a:t>‹#›</a:t>
            </a:fld>
            <a:endParaRPr lang="nl-NL"/>
          </a:p>
        </p:txBody>
      </p:sp>
      <p:sp>
        <p:nvSpPr>
          <p:cNvPr id="18" name="Rechthoek: afgeronde hoeken 17">
            <a:extLst>
              <a:ext uri="{FF2B5EF4-FFF2-40B4-BE49-F238E27FC236}">
                <a16:creationId xmlns:a16="http://schemas.microsoft.com/office/drawing/2014/main" id="{765A9402-96DA-4D08-A873-873C05E81C86}"/>
              </a:ext>
            </a:extLst>
          </p:cNvPr>
          <p:cNvSpPr/>
          <p:nvPr userDrawn="1"/>
        </p:nvSpPr>
        <p:spPr>
          <a:xfrm>
            <a:off x="3048000" y="-491319"/>
            <a:ext cx="6096000" cy="300250"/>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1981" tIns="71981" rIns="71981" bIns="71981" numCol="1" spcCol="0" rtlCol="0" fromWordArt="0" anchor="ctr" anchorCtr="0" forceAA="0" compatLnSpc="1">
            <a:prstTxWarp prst="textNoShape">
              <a:avLst/>
            </a:prstTxWarp>
            <a:noAutofit/>
          </a:bodyPr>
          <a:lstStyle/>
          <a:p>
            <a:pPr lvl="0" algn="ctr"/>
            <a:r>
              <a:rPr lang="nl-NL" sz="2799" b="0" cap="all" baseline="0" noProof="0">
                <a:solidFill>
                  <a:schemeClr val="accent1"/>
                </a:solidFill>
                <a:latin typeface="+mn-lt"/>
              </a:rPr>
              <a:t>QUOTE</a:t>
            </a:r>
          </a:p>
        </p:txBody>
      </p:sp>
      <p:sp>
        <p:nvSpPr>
          <p:cNvPr id="24" name="Tijdelijke aanduiding voor tekst 43">
            <a:extLst>
              <a:ext uri="{FF2B5EF4-FFF2-40B4-BE49-F238E27FC236}">
                <a16:creationId xmlns:a16="http://schemas.microsoft.com/office/drawing/2014/main" id="{F0C29EF0-5106-4385-97E3-F0A64F5B85EB}"/>
              </a:ext>
            </a:extLst>
          </p:cNvPr>
          <p:cNvSpPr>
            <a:spLocks noGrp="1"/>
          </p:cNvSpPr>
          <p:nvPr>
            <p:ph type="body" sz="quarter" idx="15" hasCustomPrompt="1"/>
          </p:nvPr>
        </p:nvSpPr>
        <p:spPr>
          <a:xfrm>
            <a:off x="540001" y="0"/>
            <a:ext cx="1080000" cy="72000"/>
          </a:xfrm>
          <a:solidFill>
            <a:schemeClr val="accent1"/>
          </a:solidFill>
        </p:spPr>
        <p:txBody>
          <a:bodyPr/>
          <a:lstStyle>
            <a:lvl1pPr marL="0" indent="0">
              <a:buNone/>
              <a:defRPr sz="100">
                <a:solidFill>
                  <a:schemeClr val="bg2"/>
                </a:solidFill>
              </a:defRPr>
            </a:lvl1pPr>
            <a:lvl5pPr>
              <a:defRPr/>
            </a:lvl5pPr>
          </a:lstStyle>
          <a:p>
            <a:pPr lvl="0"/>
            <a:r>
              <a:rPr lang="en-GB"/>
              <a:t> </a:t>
            </a:r>
          </a:p>
        </p:txBody>
      </p:sp>
      <p:sp>
        <p:nvSpPr>
          <p:cNvPr id="11" name="Tijdelijke aanduiding voor verticale tekst 2">
            <a:extLst>
              <a:ext uri="{FF2B5EF4-FFF2-40B4-BE49-F238E27FC236}">
                <a16:creationId xmlns:a16="http://schemas.microsoft.com/office/drawing/2014/main" id="{C9789E4E-F2BA-4AE5-B556-28F06570489F}"/>
              </a:ext>
            </a:extLst>
          </p:cNvPr>
          <p:cNvSpPr>
            <a:spLocks noGrp="1"/>
          </p:cNvSpPr>
          <p:nvPr>
            <p:ph type="body" orient="vert" idx="1" hasCustomPrompt="1"/>
          </p:nvPr>
        </p:nvSpPr>
        <p:spPr>
          <a:xfrm>
            <a:off x="539999" y="546982"/>
            <a:ext cx="5260300" cy="4434453"/>
          </a:xfrm>
          <a:prstGeom prst="roundRect">
            <a:avLst>
              <a:gd name="adj" fmla="val 3753"/>
            </a:avLst>
          </a:prstGeom>
          <a:solidFill>
            <a:schemeClr val="accent1"/>
          </a:solidFill>
        </p:spPr>
        <p:txBody>
          <a:bodyPr vert="horz" wrap="square" lIns="360000" tIns="252000" rIns="360000" bIns="252000" anchor="t">
            <a:noAutofit/>
          </a:bodyPr>
          <a:lstStyle>
            <a:lvl1pPr marL="0" indent="0">
              <a:spcAft>
                <a:spcPts val="1000"/>
              </a:spcAft>
              <a:buClr>
                <a:schemeClr val="bg2">
                  <a:lumMod val="50000"/>
                </a:schemeClr>
              </a:buClr>
              <a:buNone/>
              <a:defRPr sz="2399" b="1" i="0">
                <a:solidFill>
                  <a:schemeClr val="bg1"/>
                </a:solidFill>
              </a:defRPr>
            </a:lvl1pPr>
            <a:lvl2pPr marL="0" indent="0" algn="l">
              <a:spcBef>
                <a:spcPts val="1000"/>
              </a:spcBef>
              <a:buClr>
                <a:schemeClr val="bg1"/>
              </a:buClr>
              <a:buFont typeface="Calibri Light" panose="020F0302020204030204" pitchFamily="34" charset="0"/>
              <a:buNone/>
              <a:defRPr sz="1999" i="1">
                <a:solidFill>
                  <a:schemeClr val="bg1"/>
                </a:solidFill>
              </a:defRPr>
            </a:lvl2pPr>
            <a:lvl3pPr marL="355493" indent="0" algn="r">
              <a:spcBef>
                <a:spcPts val="1000"/>
              </a:spcBef>
              <a:buClr>
                <a:schemeClr val="bg1"/>
              </a:buClr>
              <a:buNone/>
              <a:defRPr i="1">
                <a:solidFill>
                  <a:schemeClr val="bg1"/>
                </a:solidFill>
              </a:defRPr>
            </a:lvl3pPr>
            <a:lvl4pPr>
              <a:defRPr>
                <a:solidFill>
                  <a:schemeClr val="bg1"/>
                </a:solidFill>
              </a:defRPr>
            </a:lvl4pPr>
            <a:lvl5pPr>
              <a:defRPr>
                <a:solidFill>
                  <a:schemeClr val="bg1"/>
                </a:solidFill>
              </a:defRPr>
            </a:lvl5pPr>
            <a:lvl6pPr>
              <a:buClr>
                <a:schemeClr val="bg1"/>
              </a:buClr>
              <a:defRPr>
                <a:solidFill>
                  <a:schemeClr val="bg1"/>
                </a:solidFill>
              </a:defRPr>
            </a:lvl6pPr>
            <a:lvl7pPr>
              <a:buClr>
                <a:schemeClr val="bg1"/>
              </a:buClr>
              <a:defRPr>
                <a:solidFill>
                  <a:schemeClr val="bg1"/>
                </a:solidFill>
              </a:defRPr>
            </a:lvl7pPr>
            <a:lvl8pPr>
              <a:defRPr>
                <a:solidFill>
                  <a:schemeClr val="bg1"/>
                </a:solidFill>
              </a:defRPr>
            </a:lvl8pPr>
            <a:lvl9pPr>
              <a:defRPr>
                <a:solidFill>
                  <a:schemeClr val="bg1"/>
                </a:solidFill>
              </a:defRPr>
            </a:lvl9pPr>
          </a:lstStyle>
          <a:p>
            <a:pPr lvl="0"/>
            <a:r>
              <a:rPr lang="nl-NL" noProof="0"/>
              <a:t>Titel quote</a:t>
            </a:r>
          </a:p>
          <a:p>
            <a:pPr lvl="1"/>
            <a:r>
              <a:rPr lang="nl-NL" noProof="0"/>
              <a:t>Quote tekst</a:t>
            </a:r>
          </a:p>
          <a:p>
            <a:pPr lvl="2"/>
            <a:r>
              <a:rPr lang="nl-NL" noProof="0"/>
              <a:t>Voor- en achternaam</a:t>
            </a:r>
          </a:p>
        </p:txBody>
      </p:sp>
      <p:grpSp>
        <p:nvGrpSpPr>
          <p:cNvPr id="12" name="Instructie">
            <a:extLst>
              <a:ext uri="{FF2B5EF4-FFF2-40B4-BE49-F238E27FC236}">
                <a16:creationId xmlns:a16="http://schemas.microsoft.com/office/drawing/2014/main" id="{C9F35CA6-7BFA-474E-8BDC-C043146657C7}"/>
              </a:ext>
            </a:extLst>
          </p:cNvPr>
          <p:cNvGrpSpPr/>
          <p:nvPr userDrawn="1"/>
        </p:nvGrpSpPr>
        <p:grpSpPr>
          <a:xfrm>
            <a:off x="-3437546" y="1434"/>
            <a:ext cx="3201327" cy="2834720"/>
            <a:chOff x="-3437547" y="1434"/>
            <a:chExt cx="3201327" cy="2834720"/>
          </a:xfrm>
        </p:grpSpPr>
        <p:cxnSp>
          <p:nvCxnSpPr>
            <p:cNvPr id="13" name="Rechte verbindingslijn 12">
              <a:extLst>
                <a:ext uri="{FF2B5EF4-FFF2-40B4-BE49-F238E27FC236}">
                  <a16:creationId xmlns:a16="http://schemas.microsoft.com/office/drawing/2014/main" id="{7470AD52-AC44-4F35-98D6-B477F9F4FF33}"/>
                </a:ext>
              </a:extLst>
            </p:cNvPr>
            <p:cNvCxnSpPr>
              <a:cxnSpLocks/>
            </p:cNvCxnSpPr>
            <p:nvPr userDrawn="1"/>
          </p:nvCxnSpPr>
          <p:spPr>
            <a:xfrm>
              <a:off x="-3419346" y="2836154"/>
              <a:ext cx="3176013" cy="0"/>
            </a:xfrm>
            <a:prstGeom prst="line">
              <a:avLst/>
            </a:prstGeom>
            <a:noFill/>
            <a:ln w="3175" cap="flat" cmpd="sng" algn="ctr">
              <a:solidFill>
                <a:schemeClr val="bg1">
                  <a:lumMod val="50000"/>
                </a:schemeClr>
              </a:solidFill>
              <a:prstDash val="solid"/>
            </a:ln>
            <a:effectLst/>
          </p:spPr>
        </p:cxnSp>
        <p:sp>
          <p:nvSpPr>
            <p:cNvPr id="27" name="Rechthoek 26">
              <a:extLst>
                <a:ext uri="{FF2B5EF4-FFF2-40B4-BE49-F238E27FC236}">
                  <a16:creationId xmlns:a16="http://schemas.microsoft.com/office/drawing/2014/main" id="{52978C1F-24D3-4622-9B8D-123FEF33E756}"/>
                </a:ext>
              </a:extLst>
            </p:cNvPr>
            <p:cNvSpPr/>
            <p:nvPr userDrawn="1"/>
          </p:nvSpPr>
          <p:spPr>
            <a:xfrm>
              <a:off x="-3419345" y="1434"/>
              <a:ext cx="3176012" cy="191611"/>
            </a:xfrm>
            <a:prstGeom prst="rect">
              <a:avLst/>
            </a:prstGeom>
            <a:noFill/>
            <a:ln w="25400" cap="flat" cmpd="sng" algn="ctr">
              <a:noFill/>
              <a:prstDash val="solid"/>
            </a:ln>
            <a:effectLst/>
          </p:spPr>
          <p:txBody>
            <a:bodyPr lIns="0" tIns="0" rIns="0" bIns="0" rtlCol="0" anchor="ctr"/>
            <a:lstStyle/>
            <a:p>
              <a:pPr marL="0" marR="0" lvl="0" indent="0" defTabSz="914126" eaLnBrk="1" fontAlgn="auto" latinLnBrk="0" hangingPunct="1">
                <a:lnSpc>
                  <a:spcPct val="80000"/>
                </a:lnSpc>
                <a:spcBef>
                  <a:spcPts val="0"/>
                </a:spcBef>
                <a:spcAft>
                  <a:spcPts val="0"/>
                </a:spcAft>
                <a:buClrTx/>
                <a:buSzTx/>
                <a:buFontTx/>
                <a:buNone/>
                <a:tabLst/>
                <a:defRPr/>
              </a:pPr>
              <a:r>
                <a:rPr kumimoji="0" lang="nl-NL" sz="1400" b="1" i="0" u="none" strike="noStrike" kern="0" cap="all" spc="0" normalizeH="0" baseline="0" noProof="0">
                  <a:ln>
                    <a:noFill/>
                  </a:ln>
                  <a:solidFill>
                    <a:schemeClr val="bg1">
                      <a:lumMod val="50000"/>
                    </a:schemeClr>
                  </a:solidFill>
                  <a:effectLst/>
                  <a:uLnTx/>
                  <a:uFillTx/>
                  <a:latin typeface="+mj-lt"/>
                  <a:cs typeface="Segoe UI Light" panose="020B0502040204020203" pitchFamily="34" charset="0"/>
                </a:rPr>
                <a:t>TEKST</a:t>
              </a:r>
              <a:r>
                <a:rPr kumimoji="0" lang="nl-NL" sz="1400" b="1" i="0" u="none" strike="noStrike" kern="0" cap="all" spc="0" normalizeH="0" noProof="0">
                  <a:ln>
                    <a:noFill/>
                  </a:ln>
                  <a:solidFill>
                    <a:schemeClr val="bg1">
                      <a:lumMod val="50000"/>
                    </a:schemeClr>
                  </a:solidFill>
                  <a:effectLst/>
                  <a:uLnTx/>
                  <a:uFillTx/>
                  <a:latin typeface="+mj-lt"/>
                  <a:cs typeface="Segoe UI Light" panose="020B0502040204020203" pitchFamily="34" charset="0"/>
                </a:rPr>
                <a:t> NIVEAUS kiezen</a:t>
              </a:r>
              <a:endParaRPr kumimoji="0" lang="nl-NL" sz="1400" b="1" i="0" u="none" strike="noStrike" kern="0" cap="all" spc="0" normalizeH="0" baseline="0" noProof="0">
                <a:ln>
                  <a:noFill/>
                </a:ln>
                <a:solidFill>
                  <a:schemeClr val="bg1">
                    <a:lumMod val="50000"/>
                  </a:schemeClr>
                </a:solidFill>
                <a:effectLst/>
                <a:uLnTx/>
                <a:uFillTx/>
                <a:latin typeface="+mj-lt"/>
                <a:cs typeface="Segoe UI Light" panose="020B0502040204020203" pitchFamily="34" charset="0"/>
              </a:endParaRPr>
            </a:p>
          </p:txBody>
        </p:sp>
        <p:sp>
          <p:nvSpPr>
            <p:cNvPr id="28" name="Ovaal 27">
              <a:extLst>
                <a:ext uri="{FF2B5EF4-FFF2-40B4-BE49-F238E27FC236}">
                  <a16:creationId xmlns:a16="http://schemas.microsoft.com/office/drawing/2014/main" id="{25B28BE2-CAEC-48F4-A1CE-8881E74BFB96}"/>
                </a:ext>
              </a:extLst>
            </p:cNvPr>
            <p:cNvSpPr/>
            <p:nvPr userDrawn="1"/>
          </p:nvSpPr>
          <p:spPr>
            <a:xfrm>
              <a:off x="-3425006" y="1719144"/>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126"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1</a:t>
              </a:r>
            </a:p>
          </p:txBody>
        </p:sp>
        <p:cxnSp>
          <p:nvCxnSpPr>
            <p:cNvPr id="29" name="Rechte verbindingslijn 28">
              <a:extLst>
                <a:ext uri="{FF2B5EF4-FFF2-40B4-BE49-F238E27FC236}">
                  <a16:creationId xmlns:a16="http://schemas.microsoft.com/office/drawing/2014/main" id="{3B708434-69FA-4D4B-BC0B-17AA0CC2A276}"/>
                </a:ext>
              </a:extLst>
            </p:cNvPr>
            <p:cNvCxnSpPr>
              <a:cxnSpLocks/>
            </p:cNvCxnSpPr>
            <p:nvPr userDrawn="1"/>
          </p:nvCxnSpPr>
          <p:spPr>
            <a:xfrm>
              <a:off x="-3419346" y="243069"/>
              <a:ext cx="3176013" cy="0"/>
            </a:xfrm>
            <a:prstGeom prst="line">
              <a:avLst/>
            </a:prstGeom>
            <a:noFill/>
            <a:ln w="3175" cap="flat" cmpd="sng" algn="ctr">
              <a:solidFill>
                <a:schemeClr val="bg1">
                  <a:lumMod val="50000"/>
                </a:schemeClr>
              </a:solidFill>
              <a:prstDash val="solid"/>
            </a:ln>
            <a:effectLst/>
          </p:spPr>
        </p:cxnSp>
        <p:grpSp>
          <p:nvGrpSpPr>
            <p:cNvPr id="30" name="Groep 29">
              <a:extLst>
                <a:ext uri="{FF2B5EF4-FFF2-40B4-BE49-F238E27FC236}">
                  <a16:creationId xmlns:a16="http://schemas.microsoft.com/office/drawing/2014/main" id="{B10A304D-A5C7-4821-B822-29F75AF73688}"/>
                </a:ext>
              </a:extLst>
            </p:cNvPr>
            <p:cNvGrpSpPr/>
            <p:nvPr userDrawn="1"/>
          </p:nvGrpSpPr>
          <p:grpSpPr>
            <a:xfrm>
              <a:off x="-3437547" y="349413"/>
              <a:ext cx="2933825" cy="558875"/>
              <a:chOff x="-3419346" y="368233"/>
              <a:chExt cx="3904920" cy="743862"/>
            </a:xfrm>
          </p:grpSpPr>
          <p:sp>
            <p:nvSpPr>
              <p:cNvPr id="42" name="Rechthoek 41">
                <a:extLst>
                  <a:ext uri="{FF2B5EF4-FFF2-40B4-BE49-F238E27FC236}">
                    <a16:creationId xmlns:a16="http://schemas.microsoft.com/office/drawing/2014/main" id="{EA15583D-FEED-4915-8351-6134405434C4}"/>
                  </a:ext>
                </a:extLst>
              </p:cNvPr>
              <p:cNvSpPr/>
              <p:nvPr userDrawn="1"/>
            </p:nvSpPr>
            <p:spPr>
              <a:xfrm>
                <a:off x="-3294549" y="368233"/>
                <a:ext cx="432805" cy="244981"/>
              </a:xfrm>
              <a:prstGeom prst="rect">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r>
                  <a:rPr lang="nl-NL" sz="800" b="0" noProof="0">
                    <a:solidFill>
                      <a:srgbClr val="C00000"/>
                    </a:solidFill>
                    <a:latin typeface="Arial" panose="020B0604020202020204" pitchFamily="34" charset="0"/>
                    <a:cs typeface="Arial" panose="020B0604020202020204" pitchFamily="34" charset="0"/>
                  </a:rPr>
                  <a:t>Start</a:t>
                </a:r>
              </a:p>
            </p:txBody>
          </p:sp>
          <p:cxnSp>
            <p:nvCxnSpPr>
              <p:cNvPr id="43" name="Rechte verbindingslijn 42">
                <a:extLst>
                  <a:ext uri="{FF2B5EF4-FFF2-40B4-BE49-F238E27FC236}">
                    <a16:creationId xmlns:a16="http://schemas.microsoft.com/office/drawing/2014/main" id="{1800BBB6-5EDD-45C2-8E3A-7356183B501F}"/>
                  </a:ext>
                </a:extLst>
              </p:cNvPr>
              <p:cNvCxnSpPr>
                <a:cxnSpLocks/>
              </p:cNvCxnSpPr>
              <p:nvPr userDrawn="1"/>
            </p:nvCxnSpPr>
            <p:spPr>
              <a:xfrm>
                <a:off x="-2861744" y="613214"/>
                <a:ext cx="137087" cy="0"/>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4" name="Rechte verbindingslijn 43">
                <a:extLst>
                  <a:ext uri="{FF2B5EF4-FFF2-40B4-BE49-F238E27FC236}">
                    <a16:creationId xmlns:a16="http://schemas.microsoft.com/office/drawing/2014/main" id="{76426B96-B581-4B1B-9362-F30E61939D5D}"/>
                  </a:ext>
                </a:extLst>
              </p:cNvPr>
              <p:cNvCxnSpPr>
                <a:cxnSpLocks/>
              </p:cNvCxnSpPr>
              <p:nvPr userDrawn="1"/>
            </p:nvCxnSpPr>
            <p:spPr>
              <a:xfrm>
                <a:off x="-3419346" y="613214"/>
                <a:ext cx="136215" cy="0"/>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5" name="Rechthoek 44">
                <a:extLst>
                  <a:ext uri="{FF2B5EF4-FFF2-40B4-BE49-F238E27FC236}">
                    <a16:creationId xmlns:a16="http://schemas.microsoft.com/office/drawing/2014/main" id="{5074095B-E00B-4AEC-A226-2AD4DB093929}"/>
                  </a:ext>
                </a:extLst>
              </p:cNvPr>
              <p:cNvSpPr/>
              <p:nvPr userDrawn="1"/>
            </p:nvSpPr>
            <p:spPr>
              <a:xfrm>
                <a:off x="-3289012" y="589683"/>
                <a:ext cx="422160" cy="640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grpSp>
            <p:nvGrpSpPr>
              <p:cNvPr id="46" name="Groep 45">
                <a:extLst>
                  <a:ext uri="{FF2B5EF4-FFF2-40B4-BE49-F238E27FC236}">
                    <a16:creationId xmlns:a16="http://schemas.microsoft.com/office/drawing/2014/main" id="{FD45D8A9-BD5D-47C3-92EF-3B5B4D8EDA3F}"/>
                  </a:ext>
                </a:extLst>
              </p:cNvPr>
              <p:cNvGrpSpPr/>
              <p:nvPr userDrawn="1"/>
            </p:nvGrpSpPr>
            <p:grpSpPr>
              <a:xfrm>
                <a:off x="-3002834" y="720303"/>
                <a:ext cx="182598" cy="143759"/>
                <a:chOff x="-3310843" y="700986"/>
                <a:chExt cx="182598" cy="143759"/>
              </a:xfrm>
            </p:grpSpPr>
            <p:grpSp>
              <p:nvGrpSpPr>
                <p:cNvPr id="85" name="Groep 84">
                  <a:extLst>
                    <a:ext uri="{FF2B5EF4-FFF2-40B4-BE49-F238E27FC236}">
                      <a16:creationId xmlns:a16="http://schemas.microsoft.com/office/drawing/2014/main" id="{842FFAD4-3D40-4352-9FAC-C137FF2E1DFA}"/>
                    </a:ext>
                  </a:extLst>
                </p:cNvPr>
                <p:cNvGrpSpPr/>
                <p:nvPr userDrawn="1"/>
              </p:nvGrpSpPr>
              <p:grpSpPr>
                <a:xfrm>
                  <a:off x="-3310843" y="700986"/>
                  <a:ext cx="182598" cy="143759"/>
                  <a:chOff x="-3310843" y="700986"/>
                  <a:chExt cx="182598" cy="143759"/>
                </a:xfrm>
              </p:grpSpPr>
              <p:cxnSp>
                <p:nvCxnSpPr>
                  <p:cNvPr id="89" name="Rechte verbindingslijn 88">
                    <a:extLst>
                      <a:ext uri="{FF2B5EF4-FFF2-40B4-BE49-F238E27FC236}">
                        <a16:creationId xmlns:a16="http://schemas.microsoft.com/office/drawing/2014/main" id="{F8DE4A24-1DDE-4A29-9E09-C937FB8DF19D}"/>
                      </a:ext>
                    </a:extLst>
                  </p:cNvPr>
                  <p:cNvCxnSpPr/>
                  <p:nvPr userDrawn="1"/>
                </p:nvCxnSpPr>
                <p:spPr>
                  <a:xfrm>
                    <a:off x="-3310843" y="700986"/>
                    <a:ext cx="182598" cy="0"/>
                  </a:xfrm>
                  <a:prstGeom prst="line">
                    <a:avLst/>
                  </a:prstGeom>
                  <a:noFill/>
                  <a:ln w="9525" cap="flat" cmpd="sng" algn="ctr">
                    <a:solidFill>
                      <a:srgbClr val="292929"/>
                    </a:solidFill>
                    <a:prstDash val="solid"/>
                  </a:ln>
                  <a:effectLst/>
                </p:spPr>
              </p:cxnSp>
              <p:cxnSp>
                <p:nvCxnSpPr>
                  <p:cNvPr id="90" name="Rechte verbindingslijn 89">
                    <a:extLst>
                      <a:ext uri="{FF2B5EF4-FFF2-40B4-BE49-F238E27FC236}">
                        <a16:creationId xmlns:a16="http://schemas.microsoft.com/office/drawing/2014/main" id="{56B5AFDC-0235-40CC-BB9A-3A180CD80BC4}"/>
                      </a:ext>
                    </a:extLst>
                  </p:cNvPr>
                  <p:cNvCxnSpPr/>
                  <p:nvPr userDrawn="1"/>
                </p:nvCxnSpPr>
                <p:spPr>
                  <a:xfrm>
                    <a:off x="-3310843" y="844745"/>
                    <a:ext cx="182598" cy="0"/>
                  </a:xfrm>
                  <a:prstGeom prst="line">
                    <a:avLst/>
                  </a:prstGeom>
                  <a:noFill/>
                  <a:ln w="9525" cap="flat" cmpd="sng" algn="ctr">
                    <a:solidFill>
                      <a:srgbClr val="292929"/>
                    </a:solidFill>
                    <a:prstDash val="solid"/>
                  </a:ln>
                  <a:effectLst/>
                </p:spPr>
              </p:cxnSp>
              <p:cxnSp>
                <p:nvCxnSpPr>
                  <p:cNvPr id="91" name="Rechte verbindingslijn 90">
                    <a:extLst>
                      <a:ext uri="{FF2B5EF4-FFF2-40B4-BE49-F238E27FC236}">
                        <a16:creationId xmlns:a16="http://schemas.microsoft.com/office/drawing/2014/main" id="{2CFB5A99-8B73-4E94-BCAB-279572DE0A9E}"/>
                      </a:ext>
                    </a:extLst>
                  </p:cNvPr>
                  <p:cNvCxnSpPr/>
                  <p:nvPr userDrawn="1"/>
                </p:nvCxnSpPr>
                <p:spPr>
                  <a:xfrm>
                    <a:off x="-3213196" y="808806"/>
                    <a:ext cx="82203" cy="0"/>
                  </a:xfrm>
                  <a:prstGeom prst="line">
                    <a:avLst/>
                  </a:prstGeom>
                  <a:noFill/>
                  <a:ln w="9525" cap="flat" cmpd="sng" algn="ctr">
                    <a:solidFill>
                      <a:srgbClr val="292929"/>
                    </a:solidFill>
                    <a:prstDash val="solid"/>
                  </a:ln>
                  <a:effectLst/>
                </p:spPr>
              </p:cxnSp>
              <p:cxnSp>
                <p:nvCxnSpPr>
                  <p:cNvPr id="92" name="Rechte verbindingslijn 91">
                    <a:extLst>
                      <a:ext uri="{FF2B5EF4-FFF2-40B4-BE49-F238E27FC236}">
                        <a16:creationId xmlns:a16="http://schemas.microsoft.com/office/drawing/2014/main" id="{728F0BB0-9C6C-4A99-B297-1AC6D2776FB0}"/>
                      </a:ext>
                    </a:extLst>
                  </p:cNvPr>
                  <p:cNvCxnSpPr/>
                  <p:nvPr userDrawn="1"/>
                </p:nvCxnSpPr>
                <p:spPr>
                  <a:xfrm>
                    <a:off x="-3213196" y="772866"/>
                    <a:ext cx="82203" cy="0"/>
                  </a:xfrm>
                  <a:prstGeom prst="line">
                    <a:avLst/>
                  </a:prstGeom>
                  <a:noFill/>
                  <a:ln w="9525" cap="flat" cmpd="sng" algn="ctr">
                    <a:solidFill>
                      <a:srgbClr val="292929"/>
                    </a:solidFill>
                    <a:prstDash val="solid"/>
                  </a:ln>
                  <a:effectLst/>
                </p:spPr>
              </p:cxnSp>
              <p:cxnSp>
                <p:nvCxnSpPr>
                  <p:cNvPr id="93" name="Rechte verbindingslijn 92">
                    <a:extLst>
                      <a:ext uri="{FF2B5EF4-FFF2-40B4-BE49-F238E27FC236}">
                        <a16:creationId xmlns:a16="http://schemas.microsoft.com/office/drawing/2014/main" id="{3697836E-FF6E-405D-A56A-A88AEE3C448F}"/>
                      </a:ext>
                    </a:extLst>
                  </p:cNvPr>
                  <p:cNvCxnSpPr/>
                  <p:nvPr userDrawn="1"/>
                </p:nvCxnSpPr>
                <p:spPr>
                  <a:xfrm>
                    <a:off x="-3213196" y="736926"/>
                    <a:ext cx="82203" cy="0"/>
                  </a:xfrm>
                  <a:prstGeom prst="line">
                    <a:avLst/>
                  </a:prstGeom>
                  <a:noFill/>
                  <a:ln w="9525" cap="flat" cmpd="sng" algn="ctr">
                    <a:solidFill>
                      <a:srgbClr val="292929"/>
                    </a:solidFill>
                    <a:prstDash val="solid"/>
                  </a:ln>
                  <a:effectLst/>
                </p:spPr>
              </p:cxnSp>
            </p:grpSp>
            <p:grpSp>
              <p:nvGrpSpPr>
                <p:cNvPr id="86" name="Groep 85">
                  <a:extLst>
                    <a:ext uri="{FF2B5EF4-FFF2-40B4-BE49-F238E27FC236}">
                      <a16:creationId xmlns:a16="http://schemas.microsoft.com/office/drawing/2014/main" id="{6782AAEF-C7EA-45B3-BE37-34A3D465E27D}"/>
                    </a:ext>
                  </a:extLst>
                </p:cNvPr>
                <p:cNvGrpSpPr/>
                <p:nvPr userDrawn="1"/>
              </p:nvGrpSpPr>
              <p:grpSpPr>
                <a:xfrm flipH="1">
                  <a:off x="-3310774" y="735854"/>
                  <a:ext cx="88801" cy="72568"/>
                  <a:chOff x="-2091059" y="1395403"/>
                  <a:chExt cx="157316" cy="128558"/>
                </a:xfrm>
              </p:grpSpPr>
              <p:sp>
                <p:nvSpPr>
                  <p:cNvPr id="87" name="Rechthoek 86">
                    <a:extLst>
                      <a:ext uri="{FF2B5EF4-FFF2-40B4-BE49-F238E27FC236}">
                        <a16:creationId xmlns:a16="http://schemas.microsoft.com/office/drawing/2014/main" id="{F3EA78F1-F8BE-4025-A753-0EF2E7BD20AB}"/>
                      </a:ext>
                    </a:extLst>
                  </p:cNvPr>
                  <p:cNvSpPr/>
                  <p:nvPr userDrawn="1"/>
                </p:nvSpPr>
                <p:spPr>
                  <a:xfrm>
                    <a:off x="-2051585" y="1436824"/>
                    <a:ext cx="117842" cy="45718"/>
                  </a:xfrm>
                  <a:prstGeom prst="rect">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sp>
                <p:nvSpPr>
                  <p:cNvPr id="88" name="Pijl: punthaak 87">
                    <a:extLst>
                      <a:ext uri="{FF2B5EF4-FFF2-40B4-BE49-F238E27FC236}">
                        <a16:creationId xmlns:a16="http://schemas.microsoft.com/office/drawing/2014/main" id="{FA15E25B-D8F6-408A-BAC5-A29C52FE13E0}"/>
                      </a:ext>
                    </a:extLst>
                  </p:cNvPr>
                  <p:cNvSpPr/>
                  <p:nvPr userDrawn="1"/>
                </p:nvSpPr>
                <p:spPr>
                  <a:xfrm flipH="1">
                    <a:off x="-2091059" y="1395403"/>
                    <a:ext cx="128558" cy="128558"/>
                  </a:xfrm>
                  <a:prstGeom prst="chevron">
                    <a:avLst>
                      <a:gd name="adj" fmla="val 47962"/>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grpSp>
          </p:grpSp>
          <p:grpSp>
            <p:nvGrpSpPr>
              <p:cNvPr id="47" name="Groep 46">
                <a:extLst>
                  <a:ext uri="{FF2B5EF4-FFF2-40B4-BE49-F238E27FC236}">
                    <a16:creationId xmlns:a16="http://schemas.microsoft.com/office/drawing/2014/main" id="{D5BCE92F-DBF6-4ED4-9B3A-C66E7680F453}"/>
                  </a:ext>
                </a:extLst>
              </p:cNvPr>
              <p:cNvGrpSpPr/>
              <p:nvPr userDrawn="1"/>
            </p:nvGrpSpPr>
            <p:grpSpPr>
              <a:xfrm>
                <a:off x="-3326107" y="720303"/>
                <a:ext cx="182598" cy="143759"/>
                <a:chOff x="-3634116" y="700986"/>
                <a:chExt cx="182598" cy="143759"/>
              </a:xfrm>
            </p:grpSpPr>
            <p:grpSp>
              <p:nvGrpSpPr>
                <p:cNvPr id="76" name="Groep 75">
                  <a:extLst>
                    <a:ext uri="{FF2B5EF4-FFF2-40B4-BE49-F238E27FC236}">
                      <a16:creationId xmlns:a16="http://schemas.microsoft.com/office/drawing/2014/main" id="{3631BAC6-9985-4B81-8945-9406AA7F15BB}"/>
                    </a:ext>
                  </a:extLst>
                </p:cNvPr>
                <p:cNvGrpSpPr/>
                <p:nvPr userDrawn="1"/>
              </p:nvGrpSpPr>
              <p:grpSpPr>
                <a:xfrm>
                  <a:off x="-3634116" y="700986"/>
                  <a:ext cx="182598" cy="143759"/>
                  <a:chOff x="-3634116" y="700986"/>
                  <a:chExt cx="182598" cy="143759"/>
                </a:xfrm>
              </p:grpSpPr>
              <p:cxnSp>
                <p:nvCxnSpPr>
                  <p:cNvPr id="80" name="Rechte verbindingslijn 79">
                    <a:extLst>
                      <a:ext uri="{FF2B5EF4-FFF2-40B4-BE49-F238E27FC236}">
                        <a16:creationId xmlns:a16="http://schemas.microsoft.com/office/drawing/2014/main" id="{42F3EC91-6A0F-4AFA-BD02-D4A141E59020}"/>
                      </a:ext>
                    </a:extLst>
                  </p:cNvPr>
                  <p:cNvCxnSpPr/>
                  <p:nvPr userDrawn="1"/>
                </p:nvCxnSpPr>
                <p:spPr>
                  <a:xfrm>
                    <a:off x="-3634116" y="700986"/>
                    <a:ext cx="182598" cy="0"/>
                  </a:xfrm>
                  <a:prstGeom prst="line">
                    <a:avLst/>
                  </a:prstGeom>
                  <a:noFill/>
                  <a:ln w="9525" cap="flat" cmpd="sng" algn="ctr">
                    <a:solidFill>
                      <a:srgbClr val="292929"/>
                    </a:solidFill>
                    <a:prstDash val="solid"/>
                  </a:ln>
                  <a:effectLst/>
                </p:spPr>
              </p:cxnSp>
              <p:cxnSp>
                <p:nvCxnSpPr>
                  <p:cNvPr id="81" name="Rechte verbindingslijn 80">
                    <a:extLst>
                      <a:ext uri="{FF2B5EF4-FFF2-40B4-BE49-F238E27FC236}">
                        <a16:creationId xmlns:a16="http://schemas.microsoft.com/office/drawing/2014/main" id="{63875392-2802-44D8-A9B2-07742CD26604}"/>
                      </a:ext>
                    </a:extLst>
                  </p:cNvPr>
                  <p:cNvCxnSpPr/>
                  <p:nvPr userDrawn="1"/>
                </p:nvCxnSpPr>
                <p:spPr>
                  <a:xfrm>
                    <a:off x="-3634116" y="844745"/>
                    <a:ext cx="182598" cy="0"/>
                  </a:xfrm>
                  <a:prstGeom prst="line">
                    <a:avLst/>
                  </a:prstGeom>
                  <a:noFill/>
                  <a:ln w="9525" cap="flat" cmpd="sng" algn="ctr">
                    <a:solidFill>
                      <a:srgbClr val="292929"/>
                    </a:solidFill>
                    <a:prstDash val="solid"/>
                  </a:ln>
                  <a:effectLst/>
                </p:spPr>
              </p:cxnSp>
              <p:cxnSp>
                <p:nvCxnSpPr>
                  <p:cNvPr id="82" name="Rechte verbindingslijn 81">
                    <a:extLst>
                      <a:ext uri="{FF2B5EF4-FFF2-40B4-BE49-F238E27FC236}">
                        <a16:creationId xmlns:a16="http://schemas.microsoft.com/office/drawing/2014/main" id="{F8439B4C-D8DA-4614-B0C0-30E5016C24F1}"/>
                      </a:ext>
                    </a:extLst>
                  </p:cNvPr>
                  <p:cNvCxnSpPr/>
                  <p:nvPr userDrawn="1"/>
                </p:nvCxnSpPr>
                <p:spPr>
                  <a:xfrm>
                    <a:off x="-3536469" y="808806"/>
                    <a:ext cx="82203" cy="0"/>
                  </a:xfrm>
                  <a:prstGeom prst="line">
                    <a:avLst/>
                  </a:prstGeom>
                  <a:noFill/>
                  <a:ln w="9525" cap="flat" cmpd="sng" algn="ctr">
                    <a:solidFill>
                      <a:srgbClr val="292929"/>
                    </a:solidFill>
                    <a:prstDash val="solid"/>
                  </a:ln>
                  <a:effectLst/>
                </p:spPr>
              </p:cxnSp>
              <p:cxnSp>
                <p:nvCxnSpPr>
                  <p:cNvPr id="83" name="Rechte verbindingslijn 82">
                    <a:extLst>
                      <a:ext uri="{FF2B5EF4-FFF2-40B4-BE49-F238E27FC236}">
                        <a16:creationId xmlns:a16="http://schemas.microsoft.com/office/drawing/2014/main" id="{874B82FC-3E33-4435-B0E8-8F553DD521DD}"/>
                      </a:ext>
                    </a:extLst>
                  </p:cNvPr>
                  <p:cNvCxnSpPr/>
                  <p:nvPr userDrawn="1"/>
                </p:nvCxnSpPr>
                <p:spPr>
                  <a:xfrm>
                    <a:off x="-3536469" y="772866"/>
                    <a:ext cx="82203" cy="0"/>
                  </a:xfrm>
                  <a:prstGeom prst="line">
                    <a:avLst/>
                  </a:prstGeom>
                  <a:noFill/>
                  <a:ln w="9525" cap="flat" cmpd="sng" algn="ctr">
                    <a:solidFill>
                      <a:srgbClr val="292929"/>
                    </a:solidFill>
                    <a:prstDash val="solid"/>
                  </a:ln>
                  <a:effectLst/>
                </p:spPr>
              </p:cxnSp>
              <p:cxnSp>
                <p:nvCxnSpPr>
                  <p:cNvPr id="84" name="Rechte verbindingslijn 83">
                    <a:extLst>
                      <a:ext uri="{FF2B5EF4-FFF2-40B4-BE49-F238E27FC236}">
                        <a16:creationId xmlns:a16="http://schemas.microsoft.com/office/drawing/2014/main" id="{D19202BD-FBEB-4203-9277-FF27EAF44207}"/>
                      </a:ext>
                    </a:extLst>
                  </p:cNvPr>
                  <p:cNvCxnSpPr/>
                  <p:nvPr userDrawn="1"/>
                </p:nvCxnSpPr>
                <p:spPr>
                  <a:xfrm>
                    <a:off x="-3536469" y="736926"/>
                    <a:ext cx="82203" cy="0"/>
                  </a:xfrm>
                  <a:prstGeom prst="line">
                    <a:avLst/>
                  </a:prstGeom>
                  <a:noFill/>
                  <a:ln w="9525" cap="flat" cmpd="sng" algn="ctr">
                    <a:solidFill>
                      <a:srgbClr val="292929"/>
                    </a:solidFill>
                    <a:prstDash val="solid"/>
                  </a:ln>
                  <a:effectLst/>
                </p:spPr>
              </p:cxnSp>
            </p:grpSp>
            <p:grpSp>
              <p:nvGrpSpPr>
                <p:cNvPr id="77" name="Groep 76">
                  <a:extLst>
                    <a:ext uri="{FF2B5EF4-FFF2-40B4-BE49-F238E27FC236}">
                      <a16:creationId xmlns:a16="http://schemas.microsoft.com/office/drawing/2014/main" id="{455246FC-1488-41AB-A6BB-C08DEC74FA65}"/>
                    </a:ext>
                  </a:extLst>
                </p:cNvPr>
                <p:cNvGrpSpPr/>
                <p:nvPr userDrawn="1"/>
              </p:nvGrpSpPr>
              <p:grpSpPr>
                <a:xfrm>
                  <a:off x="-3634047" y="735854"/>
                  <a:ext cx="88801" cy="72568"/>
                  <a:chOff x="-2091059" y="1395403"/>
                  <a:chExt cx="157316" cy="128558"/>
                </a:xfrm>
              </p:grpSpPr>
              <p:sp>
                <p:nvSpPr>
                  <p:cNvPr id="78" name="Rechthoek 77">
                    <a:extLst>
                      <a:ext uri="{FF2B5EF4-FFF2-40B4-BE49-F238E27FC236}">
                        <a16:creationId xmlns:a16="http://schemas.microsoft.com/office/drawing/2014/main" id="{81A40158-DD83-45F4-BF75-41C7592A280A}"/>
                      </a:ext>
                    </a:extLst>
                  </p:cNvPr>
                  <p:cNvSpPr/>
                  <p:nvPr userDrawn="1"/>
                </p:nvSpPr>
                <p:spPr>
                  <a:xfrm>
                    <a:off x="-2051585" y="1436824"/>
                    <a:ext cx="117842" cy="45718"/>
                  </a:xfrm>
                  <a:prstGeom prst="rect">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sp>
                <p:nvSpPr>
                  <p:cNvPr id="79" name="Pijl: punthaak 78">
                    <a:extLst>
                      <a:ext uri="{FF2B5EF4-FFF2-40B4-BE49-F238E27FC236}">
                        <a16:creationId xmlns:a16="http://schemas.microsoft.com/office/drawing/2014/main" id="{1A1F3830-54EE-472F-8004-E5CAF7AFE3E2}"/>
                      </a:ext>
                    </a:extLst>
                  </p:cNvPr>
                  <p:cNvSpPr/>
                  <p:nvPr userDrawn="1"/>
                </p:nvSpPr>
                <p:spPr>
                  <a:xfrm flipH="1">
                    <a:off x="-2091059" y="1395403"/>
                    <a:ext cx="128558" cy="128558"/>
                  </a:xfrm>
                  <a:prstGeom prst="chevron">
                    <a:avLst>
                      <a:gd name="adj" fmla="val 47962"/>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grpSp>
          </p:grpSp>
          <p:cxnSp>
            <p:nvCxnSpPr>
              <p:cNvPr id="48" name="Rechte verbindingslijn 47">
                <a:extLst>
                  <a:ext uri="{FF2B5EF4-FFF2-40B4-BE49-F238E27FC236}">
                    <a16:creationId xmlns:a16="http://schemas.microsoft.com/office/drawing/2014/main" id="{15BC7D26-CAEE-402F-8099-3B48F048B6AD}"/>
                  </a:ext>
                </a:extLst>
              </p:cNvPr>
              <p:cNvCxnSpPr>
                <a:cxnSpLocks/>
              </p:cNvCxnSpPr>
              <p:nvPr userDrawn="1"/>
            </p:nvCxnSpPr>
            <p:spPr>
              <a:xfrm flipV="1">
                <a:off x="-3136454" y="523622"/>
                <a:ext cx="720437" cy="188422"/>
              </a:xfrm>
              <a:prstGeom prst="line">
                <a:avLst/>
              </a:prstGeom>
              <a:noFill/>
              <a:ln w="19050" cap="rnd" cmpd="sng" algn="ctr">
                <a:solidFill>
                  <a:schemeClr val="tx1"/>
                </a:solidFill>
                <a:prstDash val="solid"/>
                <a:headEnd type="oval"/>
              </a:ln>
              <a:effectLst/>
            </p:spPr>
          </p:cxnSp>
          <p:cxnSp>
            <p:nvCxnSpPr>
              <p:cNvPr id="49" name="Rechte verbindingslijn 48">
                <a:extLst>
                  <a:ext uri="{FF2B5EF4-FFF2-40B4-BE49-F238E27FC236}">
                    <a16:creationId xmlns:a16="http://schemas.microsoft.com/office/drawing/2014/main" id="{7C805D0F-4D9A-43EB-A8BD-AADF8581D0C9}"/>
                  </a:ext>
                </a:extLst>
              </p:cNvPr>
              <p:cNvCxnSpPr>
                <a:cxnSpLocks/>
              </p:cNvCxnSpPr>
              <p:nvPr userDrawn="1"/>
            </p:nvCxnSpPr>
            <p:spPr>
              <a:xfrm>
                <a:off x="-2820570" y="712044"/>
                <a:ext cx="399011" cy="238298"/>
              </a:xfrm>
              <a:prstGeom prst="line">
                <a:avLst/>
              </a:prstGeom>
              <a:noFill/>
              <a:ln w="19050" cap="rnd" cmpd="sng" algn="ctr">
                <a:solidFill>
                  <a:schemeClr val="tx1"/>
                </a:solidFill>
                <a:prstDash val="solid"/>
                <a:headEnd type="oval"/>
              </a:ln>
              <a:effectLst/>
            </p:spPr>
          </p:cxnSp>
          <p:grpSp>
            <p:nvGrpSpPr>
              <p:cNvPr id="50" name="Groep 49">
                <a:extLst>
                  <a:ext uri="{FF2B5EF4-FFF2-40B4-BE49-F238E27FC236}">
                    <a16:creationId xmlns:a16="http://schemas.microsoft.com/office/drawing/2014/main" id="{8F46A0C8-CAD4-4FE2-A9C8-2877A5122A96}"/>
                  </a:ext>
                </a:extLst>
              </p:cNvPr>
              <p:cNvGrpSpPr/>
              <p:nvPr userDrawn="1"/>
            </p:nvGrpSpPr>
            <p:grpSpPr>
              <a:xfrm>
                <a:off x="-2425037" y="370226"/>
                <a:ext cx="357690" cy="330595"/>
                <a:chOff x="-2721817" y="347336"/>
                <a:chExt cx="432805" cy="400021"/>
              </a:xfrm>
            </p:grpSpPr>
            <p:sp>
              <p:nvSpPr>
                <p:cNvPr id="65" name="Rechthoek 64">
                  <a:extLst>
                    <a:ext uri="{FF2B5EF4-FFF2-40B4-BE49-F238E27FC236}">
                      <a16:creationId xmlns:a16="http://schemas.microsoft.com/office/drawing/2014/main" id="{C97BA9B9-8FD9-44E0-8D83-FCBB63F783E8}"/>
                    </a:ext>
                  </a:extLst>
                </p:cNvPr>
                <p:cNvSpPr/>
                <p:nvPr userDrawn="1"/>
              </p:nvSpPr>
              <p:spPr>
                <a:xfrm>
                  <a:off x="-2721817" y="347336"/>
                  <a:ext cx="432805" cy="400021"/>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rgbClr val="FF0000"/>
                    </a:solidFill>
                    <a:latin typeface="Arial" panose="020B0604020202020204" pitchFamily="34" charset="0"/>
                    <a:cs typeface="Arial" panose="020B0604020202020204" pitchFamily="34" charset="0"/>
                  </a:endParaRPr>
                </a:p>
              </p:txBody>
            </p:sp>
            <p:grpSp>
              <p:nvGrpSpPr>
                <p:cNvPr id="66" name="Groep 65">
                  <a:extLst>
                    <a:ext uri="{FF2B5EF4-FFF2-40B4-BE49-F238E27FC236}">
                      <a16:creationId xmlns:a16="http://schemas.microsoft.com/office/drawing/2014/main" id="{711C09C2-B7B9-463B-954A-34719CC16585}"/>
                    </a:ext>
                  </a:extLst>
                </p:cNvPr>
                <p:cNvGrpSpPr/>
                <p:nvPr userDrawn="1"/>
              </p:nvGrpSpPr>
              <p:grpSpPr>
                <a:xfrm>
                  <a:off x="-2652453" y="431583"/>
                  <a:ext cx="294076" cy="231526"/>
                  <a:chOff x="-3634116" y="700986"/>
                  <a:chExt cx="182598" cy="143759"/>
                </a:xfrm>
              </p:grpSpPr>
              <p:grpSp>
                <p:nvGrpSpPr>
                  <p:cNvPr id="67" name="Groep 66">
                    <a:extLst>
                      <a:ext uri="{FF2B5EF4-FFF2-40B4-BE49-F238E27FC236}">
                        <a16:creationId xmlns:a16="http://schemas.microsoft.com/office/drawing/2014/main" id="{863DE0BA-F3AC-4426-9E8B-2D5EEA2F3E44}"/>
                      </a:ext>
                    </a:extLst>
                  </p:cNvPr>
                  <p:cNvGrpSpPr/>
                  <p:nvPr userDrawn="1"/>
                </p:nvGrpSpPr>
                <p:grpSpPr>
                  <a:xfrm>
                    <a:off x="-3634116" y="700986"/>
                    <a:ext cx="182598" cy="143759"/>
                    <a:chOff x="-3634116" y="700986"/>
                    <a:chExt cx="182598" cy="143759"/>
                  </a:xfrm>
                </p:grpSpPr>
                <p:cxnSp>
                  <p:nvCxnSpPr>
                    <p:cNvPr id="71" name="Rechte verbindingslijn 70">
                      <a:extLst>
                        <a:ext uri="{FF2B5EF4-FFF2-40B4-BE49-F238E27FC236}">
                          <a16:creationId xmlns:a16="http://schemas.microsoft.com/office/drawing/2014/main" id="{71384791-FBF2-45F1-9861-FE5252790359}"/>
                        </a:ext>
                      </a:extLst>
                    </p:cNvPr>
                    <p:cNvCxnSpPr/>
                    <p:nvPr userDrawn="1"/>
                  </p:nvCxnSpPr>
                  <p:spPr>
                    <a:xfrm>
                      <a:off x="-3634116" y="700986"/>
                      <a:ext cx="182598" cy="0"/>
                    </a:xfrm>
                    <a:prstGeom prst="line">
                      <a:avLst/>
                    </a:prstGeom>
                    <a:noFill/>
                    <a:ln w="19050" cap="flat" cmpd="sng" algn="ctr">
                      <a:solidFill>
                        <a:srgbClr val="292929"/>
                      </a:solidFill>
                      <a:prstDash val="solid"/>
                    </a:ln>
                    <a:effectLst/>
                  </p:spPr>
                </p:cxnSp>
                <p:cxnSp>
                  <p:nvCxnSpPr>
                    <p:cNvPr id="72" name="Rechte verbindingslijn 71">
                      <a:extLst>
                        <a:ext uri="{FF2B5EF4-FFF2-40B4-BE49-F238E27FC236}">
                          <a16:creationId xmlns:a16="http://schemas.microsoft.com/office/drawing/2014/main" id="{55ABB93B-45A3-40E3-BAFC-A5D9D3CE325C}"/>
                        </a:ext>
                      </a:extLst>
                    </p:cNvPr>
                    <p:cNvCxnSpPr/>
                    <p:nvPr userDrawn="1"/>
                  </p:nvCxnSpPr>
                  <p:spPr>
                    <a:xfrm>
                      <a:off x="-3634116" y="844745"/>
                      <a:ext cx="182598" cy="0"/>
                    </a:xfrm>
                    <a:prstGeom prst="line">
                      <a:avLst/>
                    </a:prstGeom>
                    <a:noFill/>
                    <a:ln w="19050" cap="flat" cmpd="sng" algn="ctr">
                      <a:solidFill>
                        <a:srgbClr val="292929"/>
                      </a:solidFill>
                      <a:prstDash val="solid"/>
                    </a:ln>
                    <a:effectLst/>
                  </p:spPr>
                </p:cxnSp>
                <p:cxnSp>
                  <p:nvCxnSpPr>
                    <p:cNvPr id="73" name="Rechte verbindingslijn 72">
                      <a:extLst>
                        <a:ext uri="{FF2B5EF4-FFF2-40B4-BE49-F238E27FC236}">
                          <a16:creationId xmlns:a16="http://schemas.microsoft.com/office/drawing/2014/main" id="{3BC464E2-37C2-441D-8CDD-BE7208006C0B}"/>
                        </a:ext>
                      </a:extLst>
                    </p:cNvPr>
                    <p:cNvCxnSpPr/>
                    <p:nvPr userDrawn="1"/>
                  </p:nvCxnSpPr>
                  <p:spPr>
                    <a:xfrm>
                      <a:off x="-3536469" y="808806"/>
                      <a:ext cx="82203" cy="0"/>
                    </a:xfrm>
                    <a:prstGeom prst="line">
                      <a:avLst/>
                    </a:prstGeom>
                    <a:noFill/>
                    <a:ln w="19050" cap="flat" cmpd="sng" algn="ctr">
                      <a:solidFill>
                        <a:srgbClr val="292929"/>
                      </a:solidFill>
                      <a:prstDash val="solid"/>
                    </a:ln>
                    <a:effectLst/>
                  </p:spPr>
                </p:cxnSp>
                <p:cxnSp>
                  <p:nvCxnSpPr>
                    <p:cNvPr id="74" name="Rechte verbindingslijn 73">
                      <a:extLst>
                        <a:ext uri="{FF2B5EF4-FFF2-40B4-BE49-F238E27FC236}">
                          <a16:creationId xmlns:a16="http://schemas.microsoft.com/office/drawing/2014/main" id="{A649914B-17FD-48BD-A008-6CA520F20E0E}"/>
                        </a:ext>
                      </a:extLst>
                    </p:cNvPr>
                    <p:cNvCxnSpPr/>
                    <p:nvPr userDrawn="1"/>
                  </p:nvCxnSpPr>
                  <p:spPr>
                    <a:xfrm>
                      <a:off x="-3536469" y="772866"/>
                      <a:ext cx="82203" cy="0"/>
                    </a:xfrm>
                    <a:prstGeom prst="line">
                      <a:avLst/>
                    </a:prstGeom>
                    <a:noFill/>
                    <a:ln w="19050" cap="flat" cmpd="sng" algn="ctr">
                      <a:solidFill>
                        <a:srgbClr val="292929"/>
                      </a:solidFill>
                      <a:prstDash val="solid"/>
                    </a:ln>
                    <a:effectLst/>
                  </p:spPr>
                </p:cxnSp>
                <p:cxnSp>
                  <p:nvCxnSpPr>
                    <p:cNvPr id="75" name="Rechte verbindingslijn 74">
                      <a:extLst>
                        <a:ext uri="{FF2B5EF4-FFF2-40B4-BE49-F238E27FC236}">
                          <a16:creationId xmlns:a16="http://schemas.microsoft.com/office/drawing/2014/main" id="{BAF0C7B7-549E-4349-B8A4-99E75861345C}"/>
                        </a:ext>
                      </a:extLst>
                    </p:cNvPr>
                    <p:cNvCxnSpPr/>
                    <p:nvPr userDrawn="1"/>
                  </p:nvCxnSpPr>
                  <p:spPr>
                    <a:xfrm>
                      <a:off x="-3536469" y="736926"/>
                      <a:ext cx="82203" cy="0"/>
                    </a:xfrm>
                    <a:prstGeom prst="line">
                      <a:avLst/>
                    </a:prstGeom>
                    <a:noFill/>
                    <a:ln w="19050" cap="flat" cmpd="sng" algn="ctr">
                      <a:solidFill>
                        <a:srgbClr val="292929"/>
                      </a:solidFill>
                      <a:prstDash val="solid"/>
                    </a:ln>
                    <a:effectLst/>
                  </p:spPr>
                </p:cxnSp>
              </p:grpSp>
              <p:grpSp>
                <p:nvGrpSpPr>
                  <p:cNvPr id="68" name="Groep 67">
                    <a:extLst>
                      <a:ext uri="{FF2B5EF4-FFF2-40B4-BE49-F238E27FC236}">
                        <a16:creationId xmlns:a16="http://schemas.microsoft.com/office/drawing/2014/main" id="{1642AFD3-B67F-4B05-A669-318A150525D3}"/>
                      </a:ext>
                    </a:extLst>
                  </p:cNvPr>
                  <p:cNvGrpSpPr/>
                  <p:nvPr userDrawn="1"/>
                </p:nvGrpSpPr>
                <p:grpSpPr>
                  <a:xfrm>
                    <a:off x="-3634047" y="735854"/>
                    <a:ext cx="88801" cy="72568"/>
                    <a:chOff x="-2091059" y="1395403"/>
                    <a:chExt cx="157316" cy="128558"/>
                  </a:xfrm>
                </p:grpSpPr>
                <p:sp>
                  <p:nvSpPr>
                    <p:cNvPr id="69" name="Rechthoek 68">
                      <a:extLst>
                        <a:ext uri="{FF2B5EF4-FFF2-40B4-BE49-F238E27FC236}">
                          <a16:creationId xmlns:a16="http://schemas.microsoft.com/office/drawing/2014/main" id="{2B76EB2D-92B1-4482-B2EF-49469EA64FF0}"/>
                        </a:ext>
                      </a:extLst>
                    </p:cNvPr>
                    <p:cNvSpPr/>
                    <p:nvPr userDrawn="1"/>
                  </p:nvSpPr>
                  <p:spPr>
                    <a:xfrm>
                      <a:off x="-2051585" y="1436824"/>
                      <a:ext cx="117842" cy="45718"/>
                    </a:xfrm>
                    <a:prstGeom prst="rect">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sp>
                  <p:nvSpPr>
                    <p:cNvPr id="70" name="Pijl: punthaak 69">
                      <a:extLst>
                        <a:ext uri="{FF2B5EF4-FFF2-40B4-BE49-F238E27FC236}">
                          <a16:creationId xmlns:a16="http://schemas.microsoft.com/office/drawing/2014/main" id="{165E083E-7C4B-4D63-BB09-D0A066F6E291}"/>
                        </a:ext>
                      </a:extLst>
                    </p:cNvPr>
                    <p:cNvSpPr/>
                    <p:nvPr userDrawn="1"/>
                  </p:nvSpPr>
                  <p:spPr>
                    <a:xfrm flipH="1">
                      <a:off x="-2091059" y="1395403"/>
                      <a:ext cx="128558" cy="128558"/>
                    </a:xfrm>
                    <a:prstGeom prst="chevron">
                      <a:avLst>
                        <a:gd name="adj" fmla="val 47962"/>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grpSp>
            </p:grpSp>
          </p:grpSp>
          <p:grpSp>
            <p:nvGrpSpPr>
              <p:cNvPr id="51" name="Groep 50">
                <a:extLst>
                  <a:ext uri="{FF2B5EF4-FFF2-40B4-BE49-F238E27FC236}">
                    <a16:creationId xmlns:a16="http://schemas.microsoft.com/office/drawing/2014/main" id="{7D839A57-51AD-49C4-B030-264525AD7C4B}"/>
                  </a:ext>
                </a:extLst>
              </p:cNvPr>
              <p:cNvGrpSpPr/>
              <p:nvPr userDrawn="1"/>
            </p:nvGrpSpPr>
            <p:grpSpPr>
              <a:xfrm>
                <a:off x="-2425037" y="781500"/>
                <a:ext cx="357690" cy="330595"/>
                <a:chOff x="-2721817" y="782525"/>
                <a:chExt cx="432805" cy="400021"/>
              </a:xfrm>
            </p:grpSpPr>
            <p:sp>
              <p:nvSpPr>
                <p:cNvPr id="54" name="Rechthoek 53">
                  <a:extLst>
                    <a:ext uri="{FF2B5EF4-FFF2-40B4-BE49-F238E27FC236}">
                      <a16:creationId xmlns:a16="http://schemas.microsoft.com/office/drawing/2014/main" id="{F2D01EF0-3E51-453F-97B6-78F62D57293B}"/>
                    </a:ext>
                  </a:extLst>
                </p:cNvPr>
                <p:cNvSpPr/>
                <p:nvPr userDrawn="1"/>
              </p:nvSpPr>
              <p:spPr>
                <a:xfrm>
                  <a:off x="-2721817" y="782525"/>
                  <a:ext cx="432805" cy="400021"/>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rgbClr val="FF0000"/>
                    </a:solidFill>
                    <a:latin typeface="Arial" panose="020B0604020202020204" pitchFamily="34" charset="0"/>
                    <a:cs typeface="Arial" panose="020B0604020202020204" pitchFamily="34" charset="0"/>
                  </a:endParaRPr>
                </a:p>
              </p:txBody>
            </p:sp>
            <p:grpSp>
              <p:nvGrpSpPr>
                <p:cNvPr id="55" name="Groep 54">
                  <a:extLst>
                    <a:ext uri="{FF2B5EF4-FFF2-40B4-BE49-F238E27FC236}">
                      <a16:creationId xmlns:a16="http://schemas.microsoft.com/office/drawing/2014/main" id="{C0BFA5D1-2728-48EF-B856-2C63CDD6B6B4}"/>
                    </a:ext>
                  </a:extLst>
                </p:cNvPr>
                <p:cNvGrpSpPr/>
                <p:nvPr userDrawn="1"/>
              </p:nvGrpSpPr>
              <p:grpSpPr>
                <a:xfrm>
                  <a:off x="-2652453" y="866772"/>
                  <a:ext cx="294076" cy="231526"/>
                  <a:chOff x="-3310843" y="700986"/>
                  <a:chExt cx="182598" cy="143759"/>
                </a:xfrm>
              </p:grpSpPr>
              <p:grpSp>
                <p:nvGrpSpPr>
                  <p:cNvPr id="56" name="Groep 55">
                    <a:extLst>
                      <a:ext uri="{FF2B5EF4-FFF2-40B4-BE49-F238E27FC236}">
                        <a16:creationId xmlns:a16="http://schemas.microsoft.com/office/drawing/2014/main" id="{D2F0E33D-ACA4-410F-A881-4281E34CE7D5}"/>
                      </a:ext>
                    </a:extLst>
                  </p:cNvPr>
                  <p:cNvGrpSpPr/>
                  <p:nvPr userDrawn="1"/>
                </p:nvGrpSpPr>
                <p:grpSpPr>
                  <a:xfrm>
                    <a:off x="-3310843" y="700986"/>
                    <a:ext cx="182598" cy="143759"/>
                    <a:chOff x="-3310843" y="700986"/>
                    <a:chExt cx="182598" cy="143759"/>
                  </a:xfrm>
                </p:grpSpPr>
                <p:cxnSp>
                  <p:nvCxnSpPr>
                    <p:cNvPr id="60" name="Rechte verbindingslijn 59">
                      <a:extLst>
                        <a:ext uri="{FF2B5EF4-FFF2-40B4-BE49-F238E27FC236}">
                          <a16:creationId xmlns:a16="http://schemas.microsoft.com/office/drawing/2014/main" id="{548D75AD-F67F-4384-A9B8-625B5433B889}"/>
                        </a:ext>
                      </a:extLst>
                    </p:cNvPr>
                    <p:cNvCxnSpPr/>
                    <p:nvPr userDrawn="1"/>
                  </p:nvCxnSpPr>
                  <p:spPr>
                    <a:xfrm>
                      <a:off x="-3310843" y="700986"/>
                      <a:ext cx="182598" cy="0"/>
                    </a:xfrm>
                    <a:prstGeom prst="line">
                      <a:avLst/>
                    </a:prstGeom>
                    <a:noFill/>
                    <a:ln w="19050" cap="flat" cmpd="sng" algn="ctr">
                      <a:solidFill>
                        <a:srgbClr val="292929"/>
                      </a:solidFill>
                      <a:prstDash val="solid"/>
                    </a:ln>
                    <a:effectLst/>
                  </p:spPr>
                </p:cxnSp>
                <p:cxnSp>
                  <p:nvCxnSpPr>
                    <p:cNvPr id="61" name="Rechte verbindingslijn 60">
                      <a:extLst>
                        <a:ext uri="{FF2B5EF4-FFF2-40B4-BE49-F238E27FC236}">
                          <a16:creationId xmlns:a16="http://schemas.microsoft.com/office/drawing/2014/main" id="{241C06DD-3B81-40ED-B21E-05532263F578}"/>
                        </a:ext>
                      </a:extLst>
                    </p:cNvPr>
                    <p:cNvCxnSpPr/>
                    <p:nvPr userDrawn="1"/>
                  </p:nvCxnSpPr>
                  <p:spPr>
                    <a:xfrm>
                      <a:off x="-3310843" y="844745"/>
                      <a:ext cx="182598" cy="0"/>
                    </a:xfrm>
                    <a:prstGeom prst="line">
                      <a:avLst/>
                    </a:prstGeom>
                    <a:noFill/>
                    <a:ln w="19050" cap="flat" cmpd="sng" algn="ctr">
                      <a:solidFill>
                        <a:srgbClr val="292929"/>
                      </a:solidFill>
                      <a:prstDash val="solid"/>
                    </a:ln>
                    <a:effectLst/>
                  </p:spPr>
                </p:cxnSp>
                <p:cxnSp>
                  <p:nvCxnSpPr>
                    <p:cNvPr id="62" name="Rechte verbindingslijn 61">
                      <a:extLst>
                        <a:ext uri="{FF2B5EF4-FFF2-40B4-BE49-F238E27FC236}">
                          <a16:creationId xmlns:a16="http://schemas.microsoft.com/office/drawing/2014/main" id="{61F8E622-007D-4BB1-ADDC-B6C2A9113109}"/>
                        </a:ext>
                      </a:extLst>
                    </p:cNvPr>
                    <p:cNvCxnSpPr/>
                    <p:nvPr userDrawn="1"/>
                  </p:nvCxnSpPr>
                  <p:spPr>
                    <a:xfrm>
                      <a:off x="-3213196" y="808806"/>
                      <a:ext cx="82203" cy="0"/>
                    </a:xfrm>
                    <a:prstGeom prst="line">
                      <a:avLst/>
                    </a:prstGeom>
                    <a:noFill/>
                    <a:ln w="19050" cap="flat" cmpd="sng" algn="ctr">
                      <a:solidFill>
                        <a:srgbClr val="292929"/>
                      </a:solidFill>
                      <a:prstDash val="solid"/>
                    </a:ln>
                    <a:effectLst/>
                  </p:spPr>
                </p:cxnSp>
                <p:cxnSp>
                  <p:nvCxnSpPr>
                    <p:cNvPr id="63" name="Rechte verbindingslijn 62">
                      <a:extLst>
                        <a:ext uri="{FF2B5EF4-FFF2-40B4-BE49-F238E27FC236}">
                          <a16:creationId xmlns:a16="http://schemas.microsoft.com/office/drawing/2014/main" id="{6D8BFAC9-3A85-4247-9431-8321CA18E89F}"/>
                        </a:ext>
                      </a:extLst>
                    </p:cNvPr>
                    <p:cNvCxnSpPr/>
                    <p:nvPr userDrawn="1"/>
                  </p:nvCxnSpPr>
                  <p:spPr>
                    <a:xfrm>
                      <a:off x="-3213196" y="772866"/>
                      <a:ext cx="82203" cy="0"/>
                    </a:xfrm>
                    <a:prstGeom prst="line">
                      <a:avLst/>
                    </a:prstGeom>
                    <a:noFill/>
                    <a:ln w="19050" cap="flat" cmpd="sng" algn="ctr">
                      <a:solidFill>
                        <a:srgbClr val="292929"/>
                      </a:solidFill>
                      <a:prstDash val="solid"/>
                    </a:ln>
                    <a:effectLst/>
                  </p:spPr>
                </p:cxnSp>
                <p:cxnSp>
                  <p:nvCxnSpPr>
                    <p:cNvPr id="64" name="Rechte verbindingslijn 63">
                      <a:extLst>
                        <a:ext uri="{FF2B5EF4-FFF2-40B4-BE49-F238E27FC236}">
                          <a16:creationId xmlns:a16="http://schemas.microsoft.com/office/drawing/2014/main" id="{A30AAAAB-B596-40E1-A3AB-BE2A30AF625A}"/>
                        </a:ext>
                      </a:extLst>
                    </p:cNvPr>
                    <p:cNvCxnSpPr/>
                    <p:nvPr userDrawn="1"/>
                  </p:nvCxnSpPr>
                  <p:spPr>
                    <a:xfrm>
                      <a:off x="-3213196" y="736926"/>
                      <a:ext cx="82203" cy="0"/>
                    </a:xfrm>
                    <a:prstGeom prst="line">
                      <a:avLst/>
                    </a:prstGeom>
                    <a:noFill/>
                    <a:ln w="19050" cap="flat" cmpd="sng" algn="ctr">
                      <a:solidFill>
                        <a:srgbClr val="292929"/>
                      </a:solidFill>
                      <a:prstDash val="solid"/>
                    </a:ln>
                    <a:effectLst/>
                  </p:spPr>
                </p:cxnSp>
              </p:grpSp>
              <p:grpSp>
                <p:nvGrpSpPr>
                  <p:cNvPr id="57" name="Groep 56">
                    <a:extLst>
                      <a:ext uri="{FF2B5EF4-FFF2-40B4-BE49-F238E27FC236}">
                        <a16:creationId xmlns:a16="http://schemas.microsoft.com/office/drawing/2014/main" id="{58AF3395-9991-4EAC-ABE3-518F39455D3B}"/>
                      </a:ext>
                    </a:extLst>
                  </p:cNvPr>
                  <p:cNvGrpSpPr/>
                  <p:nvPr userDrawn="1"/>
                </p:nvGrpSpPr>
                <p:grpSpPr>
                  <a:xfrm flipH="1">
                    <a:off x="-3310774" y="735854"/>
                    <a:ext cx="88801" cy="72568"/>
                    <a:chOff x="-2091059" y="1395403"/>
                    <a:chExt cx="157316" cy="128558"/>
                  </a:xfrm>
                </p:grpSpPr>
                <p:sp>
                  <p:nvSpPr>
                    <p:cNvPr id="58" name="Rechthoek 57">
                      <a:extLst>
                        <a:ext uri="{FF2B5EF4-FFF2-40B4-BE49-F238E27FC236}">
                          <a16:creationId xmlns:a16="http://schemas.microsoft.com/office/drawing/2014/main" id="{C6F124DA-0B40-41C9-B04E-AFDA12B611C2}"/>
                        </a:ext>
                      </a:extLst>
                    </p:cNvPr>
                    <p:cNvSpPr/>
                    <p:nvPr userDrawn="1"/>
                  </p:nvSpPr>
                  <p:spPr>
                    <a:xfrm>
                      <a:off x="-2051585" y="1436824"/>
                      <a:ext cx="117842" cy="45718"/>
                    </a:xfrm>
                    <a:prstGeom prst="rect">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sp>
                  <p:nvSpPr>
                    <p:cNvPr id="59" name="Pijl: punthaak 58">
                      <a:extLst>
                        <a:ext uri="{FF2B5EF4-FFF2-40B4-BE49-F238E27FC236}">
                          <a16:creationId xmlns:a16="http://schemas.microsoft.com/office/drawing/2014/main" id="{8F789C1A-F6E1-4D97-8B96-D1A73171C4D5}"/>
                        </a:ext>
                      </a:extLst>
                    </p:cNvPr>
                    <p:cNvSpPr/>
                    <p:nvPr userDrawn="1"/>
                  </p:nvSpPr>
                  <p:spPr>
                    <a:xfrm flipH="1">
                      <a:off x="-2091059" y="1395403"/>
                      <a:ext cx="128558" cy="128558"/>
                    </a:xfrm>
                    <a:prstGeom prst="chevron">
                      <a:avLst>
                        <a:gd name="adj" fmla="val 47962"/>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grpSp>
            </p:grpSp>
          </p:grpSp>
          <p:sp>
            <p:nvSpPr>
              <p:cNvPr id="52" name="Rechthoek 51">
                <a:extLst>
                  <a:ext uri="{FF2B5EF4-FFF2-40B4-BE49-F238E27FC236}">
                    <a16:creationId xmlns:a16="http://schemas.microsoft.com/office/drawing/2014/main" id="{0DD7F615-D4F7-43C9-AD6F-E2FB55856FCF}"/>
                  </a:ext>
                </a:extLst>
              </p:cNvPr>
              <p:cNvSpPr/>
              <p:nvPr userDrawn="1"/>
            </p:nvSpPr>
            <p:spPr>
              <a:xfrm>
                <a:off x="-1950057" y="439449"/>
                <a:ext cx="2435631" cy="198066"/>
              </a:xfrm>
              <a:prstGeom prst="rect">
                <a:avLst/>
              </a:prstGeom>
              <a:noFill/>
              <a:ln w="25400" cap="flat" cmpd="sng" algn="ctr">
                <a:noFill/>
                <a:prstDash val="solid"/>
              </a:ln>
              <a:effectLst/>
            </p:spPr>
            <p:txBody>
              <a:bodyPr lIns="0" tIns="0" rIns="0" bIns="0" rtlCol="0" anchor="ctr"/>
              <a:lstStyle/>
              <a:p>
                <a:pPr marL="0" marR="0" lvl="0" indent="0" defTabSz="914126"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Tekstniveau omhoog</a:t>
                </a:r>
              </a:p>
            </p:txBody>
          </p:sp>
          <p:sp>
            <p:nvSpPr>
              <p:cNvPr id="53" name="Rechthoek 52">
                <a:extLst>
                  <a:ext uri="{FF2B5EF4-FFF2-40B4-BE49-F238E27FC236}">
                    <a16:creationId xmlns:a16="http://schemas.microsoft.com/office/drawing/2014/main" id="{25BC32A9-6AC4-41E3-9104-D5705B883BFE}"/>
                  </a:ext>
                </a:extLst>
              </p:cNvPr>
              <p:cNvSpPr/>
              <p:nvPr userDrawn="1"/>
            </p:nvSpPr>
            <p:spPr>
              <a:xfrm>
                <a:off x="-1950057" y="848575"/>
                <a:ext cx="2213551" cy="186424"/>
              </a:xfrm>
              <a:prstGeom prst="rect">
                <a:avLst/>
              </a:prstGeom>
              <a:noFill/>
              <a:ln w="25400" cap="flat" cmpd="sng" algn="ctr">
                <a:noFill/>
                <a:prstDash val="solid"/>
              </a:ln>
              <a:effectLst/>
            </p:spPr>
            <p:txBody>
              <a:bodyPr lIns="0" tIns="0" rIns="0" bIns="0" rtlCol="0" anchor="ctr"/>
              <a:lstStyle/>
              <a:p>
                <a:pPr marL="0" marR="0" lvl="0" indent="0" defTabSz="914126"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Tekstniveau omlaag</a:t>
                </a:r>
              </a:p>
            </p:txBody>
          </p:sp>
        </p:grpSp>
        <p:cxnSp>
          <p:nvCxnSpPr>
            <p:cNvPr id="31" name="Rechte verbindingslijn 30">
              <a:extLst>
                <a:ext uri="{FF2B5EF4-FFF2-40B4-BE49-F238E27FC236}">
                  <a16:creationId xmlns:a16="http://schemas.microsoft.com/office/drawing/2014/main" id="{D4D61B48-E007-4271-B80B-E7E5FBD88CD9}"/>
                </a:ext>
              </a:extLst>
            </p:cNvPr>
            <p:cNvCxnSpPr>
              <a:cxnSpLocks/>
            </p:cNvCxnSpPr>
            <p:nvPr userDrawn="1"/>
          </p:nvCxnSpPr>
          <p:spPr>
            <a:xfrm>
              <a:off x="-3419346" y="1020931"/>
              <a:ext cx="3176013" cy="0"/>
            </a:xfrm>
            <a:prstGeom prst="line">
              <a:avLst/>
            </a:prstGeom>
            <a:noFill/>
            <a:ln w="3175" cap="flat" cmpd="sng" algn="ctr">
              <a:solidFill>
                <a:schemeClr val="bg1">
                  <a:lumMod val="50000"/>
                </a:schemeClr>
              </a:solidFill>
              <a:prstDash val="solid"/>
            </a:ln>
            <a:effectLst/>
          </p:spPr>
        </p:cxnSp>
        <p:sp>
          <p:nvSpPr>
            <p:cNvPr id="32" name="Rechthoek 31">
              <a:extLst>
                <a:ext uri="{FF2B5EF4-FFF2-40B4-BE49-F238E27FC236}">
                  <a16:creationId xmlns:a16="http://schemas.microsoft.com/office/drawing/2014/main" id="{EF348504-D17F-46D9-83BD-4ABA9147A725}"/>
                </a:ext>
              </a:extLst>
            </p:cNvPr>
            <p:cNvSpPr/>
            <p:nvPr userDrawn="1"/>
          </p:nvSpPr>
          <p:spPr>
            <a:xfrm>
              <a:off x="-3059324" y="1719143"/>
              <a:ext cx="2823104" cy="255963"/>
            </a:xfrm>
            <a:prstGeom prst="rect">
              <a:avLst/>
            </a:prstGeom>
            <a:noFill/>
            <a:ln w="25400" cap="flat" cmpd="sng" algn="ctr">
              <a:noFill/>
              <a:prstDash val="solid"/>
            </a:ln>
            <a:effectLst/>
          </p:spPr>
          <p:txBody>
            <a:bodyPr lIns="0" tIns="0" rIns="0" bIns="0" rtlCol="0" anchor="ctr"/>
            <a:lstStyle/>
            <a:p>
              <a:pPr marL="0" marR="0" lvl="8" indent="0" algn="l" defTabSz="914126" rtl="0" eaLnBrk="1" fontAlgn="auto" latinLnBrk="0" hangingPunct="1">
                <a:lnSpc>
                  <a:spcPct val="100000"/>
                </a:lnSpc>
                <a:spcBef>
                  <a:spcPts val="600"/>
                </a:spcBef>
                <a:spcAft>
                  <a:spcPts val="300"/>
                </a:spcAft>
                <a:buClrTx/>
                <a:buSzTx/>
                <a:buFont typeface="Arial" panose="020B0604020202020204" pitchFamily="34" charset="0"/>
                <a:buNone/>
                <a:tabLst/>
                <a:defRPr/>
              </a:pPr>
              <a:r>
                <a:rPr lang="nl-NL" sz="2399" b="1" i="0" kern="1200" noProof="0">
                  <a:solidFill>
                    <a:schemeClr val="tx1"/>
                  </a:solidFill>
                  <a:latin typeface="+mn-lt"/>
                  <a:ea typeface="+mn-ea"/>
                  <a:cs typeface="+mn-cs"/>
                </a:rPr>
                <a:t>Titel quote (24pt)</a:t>
              </a:r>
            </a:p>
          </p:txBody>
        </p:sp>
        <p:sp>
          <p:nvSpPr>
            <p:cNvPr id="33" name="Ovaal 32">
              <a:extLst>
                <a:ext uri="{FF2B5EF4-FFF2-40B4-BE49-F238E27FC236}">
                  <a16:creationId xmlns:a16="http://schemas.microsoft.com/office/drawing/2014/main" id="{8BF5F295-E7D3-4A03-9E13-427F35AC3DBE}"/>
                </a:ext>
              </a:extLst>
            </p:cNvPr>
            <p:cNvSpPr/>
            <p:nvPr userDrawn="1"/>
          </p:nvSpPr>
          <p:spPr>
            <a:xfrm>
              <a:off x="-3425006" y="2091065"/>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126"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2</a:t>
              </a:r>
            </a:p>
          </p:txBody>
        </p:sp>
        <p:sp>
          <p:nvSpPr>
            <p:cNvPr id="34" name="Rechthoek 33">
              <a:extLst>
                <a:ext uri="{FF2B5EF4-FFF2-40B4-BE49-F238E27FC236}">
                  <a16:creationId xmlns:a16="http://schemas.microsoft.com/office/drawing/2014/main" id="{1564C920-E615-4D87-83D0-5EC2125A4F74}"/>
                </a:ext>
              </a:extLst>
            </p:cNvPr>
            <p:cNvSpPr/>
            <p:nvPr userDrawn="1"/>
          </p:nvSpPr>
          <p:spPr>
            <a:xfrm>
              <a:off x="-3059324" y="2091064"/>
              <a:ext cx="2823104" cy="255963"/>
            </a:xfrm>
            <a:prstGeom prst="rect">
              <a:avLst/>
            </a:prstGeom>
            <a:noFill/>
            <a:ln w="25400" cap="flat" cmpd="sng" algn="ctr">
              <a:noFill/>
              <a:prstDash val="solid"/>
            </a:ln>
            <a:effectLst/>
          </p:spPr>
          <p:txBody>
            <a:bodyPr lIns="0" tIns="0" rIns="0" bIns="0" rtlCol="0" anchor="ctr"/>
            <a:lstStyle/>
            <a:p>
              <a:pPr marL="0" marR="0" lvl="8" indent="0" algn="l" defTabSz="914126" rtl="0" eaLnBrk="1" fontAlgn="auto" latinLnBrk="0" hangingPunct="1">
                <a:lnSpc>
                  <a:spcPct val="100000"/>
                </a:lnSpc>
                <a:spcBef>
                  <a:spcPts val="600"/>
                </a:spcBef>
                <a:spcAft>
                  <a:spcPts val="300"/>
                </a:spcAft>
                <a:buClrTx/>
                <a:buSzTx/>
                <a:buFont typeface="Arial" panose="020B0604020202020204" pitchFamily="34" charset="0"/>
                <a:buNone/>
                <a:tabLst/>
                <a:defRPr/>
              </a:pPr>
              <a:r>
                <a:rPr lang="nl-NL" sz="1999" i="1" kern="1200" noProof="0">
                  <a:solidFill>
                    <a:schemeClr val="tx1"/>
                  </a:solidFill>
                  <a:latin typeface="+mn-lt"/>
                  <a:ea typeface="+mn-ea"/>
                  <a:cs typeface="+mn-cs"/>
                </a:rPr>
                <a:t>Quote tekst (20pt)</a:t>
              </a:r>
            </a:p>
          </p:txBody>
        </p:sp>
        <p:sp>
          <p:nvSpPr>
            <p:cNvPr id="41" name="Rechthoek 40">
              <a:extLst>
                <a:ext uri="{FF2B5EF4-FFF2-40B4-BE49-F238E27FC236}">
                  <a16:creationId xmlns:a16="http://schemas.microsoft.com/office/drawing/2014/main" id="{F153F3D6-4CA4-416F-ACA2-562A18BA86F1}"/>
                </a:ext>
              </a:extLst>
            </p:cNvPr>
            <p:cNvSpPr/>
            <p:nvPr userDrawn="1"/>
          </p:nvSpPr>
          <p:spPr>
            <a:xfrm>
              <a:off x="-3420798" y="1139659"/>
              <a:ext cx="3178016" cy="467013"/>
            </a:xfrm>
            <a:prstGeom prst="rect">
              <a:avLst/>
            </a:prstGeom>
            <a:noFill/>
            <a:ln w="25400" cap="flat" cmpd="sng" algn="ctr">
              <a:noFill/>
              <a:prstDash val="solid"/>
            </a:ln>
            <a:effectLst/>
          </p:spPr>
          <p:txBody>
            <a:bodyPr lIns="0" tIns="0" rIns="0" bIns="0" rtlCol="0" anchor="t"/>
            <a:lstStyle/>
            <a:p>
              <a:pPr marL="0" marR="0" lvl="0" indent="0" defTabSz="914126"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Gebruik, onder de tab </a:t>
              </a:r>
              <a:r>
                <a:rPr kumimoji="0" lang="nl-NL" sz="1100" b="1" i="0" u="none" strike="noStrike" kern="0" cap="none" spc="0" normalizeH="0" baseline="0" noProof="0">
                  <a:ln>
                    <a:noFill/>
                  </a:ln>
                  <a:solidFill>
                    <a:srgbClr val="000000"/>
                  </a:solidFill>
                  <a:effectLst/>
                  <a:uLnTx/>
                  <a:uFillTx/>
                  <a:latin typeface="+mn-lt"/>
                  <a:cs typeface="Segoe UI Light" panose="020B0502040204020203" pitchFamily="34" charset="0"/>
                </a:rPr>
                <a:t>‘Start’</a:t>
              </a: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 de </a:t>
              </a:r>
              <a:r>
                <a:rPr kumimoji="0" lang="nl-NL" sz="1100" b="1" i="0" u="none" strike="noStrike" kern="0" cap="none" spc="0" normalizeH="0" baseline="0" noProof="0">
                  <a:ln>
                    <a:noFill/>
                  </a:ln>
                  <a:solidFill>
                    <a:srgbClr val="000000"/>
                  </a:solidFill>
                  <a:effectLst/>
                  <a:uLnTx/>
                  <a:uFillTx/>
                  <a:latin typeface="+mn-lt"/>
                  <a:cs typeface="Segoe UI Light" panose="020B0502040204020203" pitchFamily="34" charset="0"/>
                </a:rPr>
                <a:t>lijstniveau-knoppen</a:t>
              </a: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 zoals hierboven aangegeven, om een tekst niveau te kiezen. Kies uit:</a:t>
              </a:r>
            </a:p>
          </p:txBody>
        </p:sp>
        <p:sp>
          <p:nvSpPr>
            <p:cNvPr id="139" name="Ovaal 138">
              <a:extLst>
                <a:ext uri="{FF2B5EF4-FFF2-40B4-BE49-F238E27FC236}">
                  <a16:creationId xmlns:a16="http://schemas.microsoft.com/office/drawing/2014/main" id="{CFCB3DB3-18C6-4F7C-BFDD-B60CB1F99542}"/>
                </a:ext>
              </a:extLst>
            </p:cNvPr>
            <p:cNvSpPr/>
            <p:nvPr userDrawn="1"/>
          </p:nvSpPr>
          <p:spPr>
            <a:xfrm>
              <a:off x="-3425006" y="2459555"/>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126"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2</a:t>
              </a:r>
            </a:p>
          </p:txBody>
        </p:sp>
        <p:sp>
          <p:nvSpPr>
            <p:cNvPr id="140" name="Rechthoek 139">
              <a:extLst>
                <a:ext uri="{FF2B5EF4-FFF2-40B4-BE49-F238E27FC236}">
                  <a16:creationId xmlns:a16="http://schemas.microsoft.com/office/drawing/2014/main" id="{E7E19244-A189-4FDB-AF43-1667CAA7616B}"/>
                </a:ext>
              </a:extLst>
            </p:cNvPr>
            <p:cNvSpPr/>
            <p:nvPr userDrawn="1"/>
          </p:nvSpPr>
          <p:spPr>
            <a:xfrm>
              <a:off x="-3059324" y="2459554"/>
              <a:ext cx="2823104" cy="255963"/>
            </a:xfrm>
            <a:prstGeom prst="rect">
              <a:avLst/>
            </a:prstGeom>
            <a:noFill/>
            <a:ln w="25400" cap="flat" cmpd="sng" algn="ctr">
              <a:noFill/>
              <a:prstDash val="solid"/>
            </a:ln>
            <a:effectLst/>
          </p:spPr>
          <p:txBody>
            <a:bodyPr lIns="0" tIns="0" rIns="0" bIns="0" rtlCol="0" anchor="ctr"/>
            <a:lstStyle/>
            <a:p>
              <a:pPr marL="0" marR="0" lvl="1" indent="0" algn="l" defTabSz="914126" rtl="0" eaLnBrk="1" fontAlgn="auto" latinLnBrk="0" hangingPunct="1">
                <a:lnSpc>
                  <a:spcPct val="100000"/>
                </a:lnSpc>
                <a:spcBef>
                  <a:spcPts val="300"/>
                </a:spcBef>
                <a:spcAft>
                  <a:spcPts val="300"/>
                </a:spcAft>
                <a:buClr>
                  <a:schemeClr val="tx1"/>
                </a:buClr>
                <a:buSzTx/>
                <a:buFont typeface="Calibri Light" panose="020F0302020204030204" pitchFamily="34" charset="0"/>
                <a:buNone/>
                <a:tabLst/>
                <a:defRPr/>
              </a:pPr>
              <a:r>
                <a:rPr lang="nl-NL" sz="1400" kern="1200" noProof="0">
                  <a:solidFill>
                    <a:schemeClr val="tx1"/>
                  </a:solidFill>
                  <a:latin typeface="+mn-lt"/>
                  <a:ea typeface="+mn-ea"/>
                  <a:cs typeface="+mn-cs"/>
                </a:rPr>
                <a:t>Voor- en achternaam (14pt)</a:t>
              </a:r>
            </a:p>
          </p:txBody>
        </p:sp>
      </p:grpSp>
      <p:grpSp>
        <p:nvGrpSpPr>
          <p:cNvPr id="237" name="Instructie">
            <a:extLst>
              <a:ext uri="{FF2B5EF4-FFF2-40B4-BE49-F238E27FC236}">
                <a16:creationId xmlns:a16="http://schemas.microsoft.com/office/drawing/2014/main" id="{5491918F-D540-4E76-916D-5D5C9250EACF}"/>
              </a:ext>
            </a:extLst>
          </p:cNvPr>
          <p:cNvGrpSpPr/>
          <p:nvPr userDrawn="1"/>
        </p:nvGrpSpPr>
        <p:grpSpPr>
          <a:xfrm>
            <a:off x="12391601" y="1"/>
            <a:ext cx="3183678" cy="3883011"/>
            <a:chOff x="12391601" y="0"/>
            <a:chExt cx="3183678" cy="3883011"/>
          </a:xfrm>
        </p:grpSpPr>
        <p:grpSp>
          <p:nvGrpSpPr>
            <p:cNvPr id="241" name="Groep 240">
              <a:extLst>
                <a:ext uri="{FF2B5EF4-FFF2-40B4-BE49-F238E27FC236}">
                  <a16:creationId xmlns:a16="http://schemas.microsoft.com/office/drawing/2014/main" id="{94DACCBF-5E7C-44F3-94C0-3F7A4D6E3803}"/>
                </a:ext>
              </a:extLst>
            </p:cNvPr>
            <p:cNvGrpSpPr/>
            <p:nvPr userDrawn="1"/>
          </p:nvGrpSpPr>
          <p:grpSpPr>
            <a:xfrm>
              <a:off x="12757282" y="3100116"/>
              <a:ext cx="1499406" cy="678267"/>
              <a:chOff x="12757283" y="3120781"/>
              <a:chExt cx="1499406" cy="678267"/>
            </a:xfrm>
          </p:grpSpPr>
          <p:sp>
            <p:nvSpPr>
              <p:cNvPr id="264" name="Rechthoek 263">
                <a:extLst>
                  <a:ext uri="{FF2B5EF4-FFF2-40B4-BE49-F238E27FC236}">
                    <a16:creationId xmlns:a16="http://schemas.microsoft.com/office/drawing/2014/main" id="{B02759E1-C05D-431B-AE2A-27DC36EC65E2}"/>
                  </a:ext>
                </a:extLst>
              </p:cNvPr>
              <p:cNvSpPr/>
              <p:nvPr userDrawn="1"/>
            </p:nvSpPr>
            <p:spPr>
              <a:xfrm>
                <a:off x="12757283" y="3120781"/>
                <a:ext cx="1499406" cy="580946"/>
              </a:xfrm>
              <a:prstGeom prst="rect">
                <a:avLst/>
              </a:prstGeom>
              <a:solidFill>
                <a:schemeClr val="bg1"/>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nl-NL" sz="800" b="0" noProof="0">
                  <a:solidFill>
                    <a:schemeClr val="tx1"/>
                  </a:solidFill>
                  <a:latin typeface="Arial" panose="020B0604020202020204" pitchFamily="34" charset="0"/>
                  <a:cs typeface="Arial" panose="020B0604020202020204" pitchFamily="34" charset="0"/>
                </a:endParaRPr>
              </a:p>
            </p:txBody>
          </p:sp>
          <p:sp>
            <p:nvSpPr>
              <p:cNvPr id="265" name="Rechthoek 264">
                <a:extLst>
                  <a:ext uri="{FF2B5EF4-FFF2-40B4-BE49-F238E27FC236}">
                    <a16:creationId xmlns:a16="http://schemas.microsoft.com/office/drawing/2014/main" id="{158B4D79-3C30-465D-B97C-08B48449B45E}"/>
                  </a:ext>
                </a:extLst>
              </p:cNvPr>
              <p:cNvSpPr/>
              <p:nvPr userDrawn="1"/>
            </p:nvSpPr>
            <p:spPr>
              <a:xfrm>
                <a:off x="12761843" y="3432170"/>
                <a:ext cx="1478943" cy="257235"/>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sp>
            <p:nvSpPr>
              <p:cNvPr id="266" name="Tekstvak 265">
                <a:extLst>
                  <a:ext uri="{FF2B5EF4-FFF2-40B4-BE49-F238E27FC236}">
                    <a16:creationId xmlns:a16="http://schemas.microsoft.com/office/drawing/2014/main" id="{B1DC80E3-5222-4D34-A47A-EE5BB06A16A7}"/>
                  </a:ext>
                </a:extLst>
              </p:cNvPr>
              <p:cNvSpPr txBox="1"/>
              <p:nvPr userDrawn="1"/>
            </p:nvSpPr>
            <p:spPr>
              <a:xfrm>
                <a:off x="12997648" y="3159891"/>
                <a:ext cx="957818" cy="203133"/>
              </a:xfrm>
              <a:prstGeom prst="rect">
                <a:avLst/>
              </a:prstGeom>
              <a:noFill/>
            </p:spPr>
            <p:txBody>
              <a:bodyPr wrap="square" rtlCol="0">
                <a:spAutoFit/>
              </a:bodyPr>
              <a:lstStyle/>
              <a:p>
                <a:pPr marL="0" algn="l" defTabSz="1217147" rtl="0" eaLnBrk="1" latinLnBrk="0" hangingPunct="1">
                  <a:lnSpc>
                    <a:spcPct val="90000"/>
                  </a:lnSpc>
                  <a:spcBef>
                    <a:spcPts val="600"/>
                  </a:spcBef>
                  <a:spcAft>
                    <a:spcPts val="600"/>
                  </a:spcAft>
                </a:pPr>
                <a:r>
                  <a:rPr lang="nl-NL" sz="800" b="0" kern="1200" noProof="0">
                    <a:solidFill>
                      <a:schemeClr val="tx1"/>
                    </a:solidFill>
                    <a:latin typeface="Arial" panose="020B0604020202020204" pitchFamily="34" charset="0"/>
                    <a:ea typeface="+mn-ea"/>
                    <a:cs typeface="Arial" panose="020B0604020202020204" pitchFamily="34" charset="0"/>
                  </a:rPr>
                  <a:t>Naar voorgrond</a:t>
                </a:r>
              </a:p>
            </p:txBody>
          </p:sp>
          <p:sp>
            <p:nvSpPr>
              <p:cNvPr id="267" name="Tekstvak 266">
                <a:extLst>
                  <a:ext uri="{FF2B5EF4-FFF2-40B4-BE49-F238E27FC236}">
                    <a16:creationId xmlns:a16="http://schemas.microsoft.com/office/drawing/2014/main" id="{03EC5212-FD13-4992-9F4E-53B81E0A3138}"/>
                  </a:ext>
                </a:extLst>
              </p:cNvPr>
              <p:cNvSpPr txBox="1"/>
              <p:nvPr userDrawn="1"/>
            </p:nvSpPr>
            <p:spPr>
              <a:xfrm>
                <a:off x="12984219" y="3481017"/>
                <a:ext cx="1165564" cy="203133"/>
              </a:xfrm>
              <a:prstGeom prst="rect">
                <a:avLst/>
              </a:prstGeom>
              <a:noFill/>
            </p:spPr>
            <p:txBody>
              <a:bodyPr wrap="square" rtlCol="0">
                <a:spAutoFit/>
              </a:bodyPr>
              <a:lstStyle/>
              <a:p>
                <a:pPr marL="0" algn="l" defTabSz="1217147" rtl="0" eaLnBrk="1" latinLnBrk="0" hangingPunct="1">
                  <a:lnSpc>
                    <a:spcPct val="90000"/>
                  </a:lnSpc>
                  <a:spcBef>
                    <a:spcPts val="600"/>
                  </a:spcBef>
                  <a:spcAft>
                    <a:spcPts val="600"/>
                  </a:spcAft>
                </a:pPr>
                <a:r>
                  <a:rPr lang="nl-NL" sz="800" b="0" kern="1200" noProof="0">
                    <a:solidFill>
                      <a:schemeClr val="tx1"/>
                    </a:solidFill>
                    <a:latin typeface="Arial" panose="020B0604020202020204" pitchFamily="34" charset="0"/>
                    <a:ea typeface="+mn-ea"/>
                    <a:cs typeface="Arial" panose="020B0604020202020204" pitchFamily="34" charset="0"/>
                  </a:rPr>
                  <a:t>Naar achtergrond</a:t>
                </a:r>
              </a:p>
            </p:txBody>
          </p:sp>
          <p:pic>
            <p:nvPicPr>
              <p:cNvPr id="268" name="Picture 3">
                <a:extLst>
                  <a:ext uri="{FF2B5EF4-FFF2-40B4-BE49-F238E27FC236}">
                    <a16:creationId xmlns:a16="http://schemas.microsoft.com/office/drawing/2014/main" id="{99081990-F68A-4CE7-B403-9C6AF7671487}"/>
                  </a:ext>
                </a:extLst>
              </p:cNvPr>
              <p:cNvPicPr>
                <a:picLocks noChangeAspect="1" noChangeArrowheads="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13938926" y="3567717"/>
                <a:ext cx="143086" cy="231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69" name="Gelijkbenige driehoek 268">
                <a:extLst>
                  <a:ext uri="{FF2B5EF4-FFF2-40B4-BE49-F238E27FC236}">
                    <a16:creationId xmlns:a16="http://schemas.microsoft.com/office/drawing/2014/main" id="{7EA62E21-B95F-46A0-9609-6FA9F65415A8}"/>
                  </a:ext>
                </a:extLst>
              </p:cNvPr>
              <p:cNvSpPr/>
              <p:nvPr userDrawn="1"/>
            </p:nvSpPr>
            <p:spPr>
              <a:xfrm rot="5400000">
                <a:off x="14094210" y="3548999"/>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grpSp>
            <p:nvGrpSpPr>
              <p:cNvPr id="270" name="Groep 269">
                <a:extLst>
                  <a:ext uri="{FF2B5EF4-FFF2-40B4-BE49-F238E27FC236}">
                    <a16:creationId xmlns:a16="http://schemas.microsoft.com/office/drawing/2014/main" id="{90808785-59DA-4748-A1F4-9EFD8712A5C3}"/>
                  </a:ext>
                </a:extLst>
              </p:cNvPr>
              <p:cNvGrpSpPr/>
              <p:nvPr userDrawn="1"/>
            </p:nvGrpSpPr>
            <p:grpSpPr>
              <a:xfrm>
                <a:off x="12822311" y="3178534"/>
                <a:ext cx="182309" cy="163794"/>
                <a:chOff x="12832541" y="3162395"/>
                <a:chExt cx="219532" cy="197236"/>
              </a:xfrm>
            </p:grpSpPr>
            <p:sp>
              <p:nvSpPr>
                <p:cNvPr id="275" name="Rechthoek 274">
                  <a:extLst>
                    <a:ext uri="{FF2B5EF4-FFF2-40B4-BE49-F238E27FC236}">
                      <a16:creationId xmlns:a16="http://schemas.microsoft.com/office/drawing/2014/main" id="{ABDC1EAB-84B3-49ED-8D0B-E799299D2CAB}"/>
                    </a:ext>
                  </a:extLst>
                </p:cNvPr>
                <p:cNvSpPr/>
                <p:nvPr userDrawn="1"/>
              </p:nvSpPr>
              <p:spPr>
                <a:xfrm>
                  <a:off x="12832541" y="3162395"/>
                  <a:ext cx="81487" cy="81487"/>
                </a:xfrm>
                <a:prstGeom prst="rect">
                  <a:avLst/>
                </a:prstGeom>
                <a:solidFill>
                  <a:schemeClr val="bg1"/>
                </a:solidFill>
                <a:ln w="12700">
                  <a:solidFill>
                    <a:srgbClr val="8484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399" noProof="0"/>
                </a:p>
              </p:txBody>
            </p:sp>
            <p:sp>
              <p:nvSpPr>
                <p:cNvPr id="276" name="Rechthoek 275">
                  <a:extLst>
                    <a:ext uri="{FF2B5EF4-FFF2-40B4-BE49-F238E27FC236}">
                      <a16:creationId xmlns:a16="http://schemas.microsoft.com/office/drawing/2014/main" id="{8C660497-F5E5-41E7-9208-7673AC6F4D9D}"/>
                    </a:ext>
                  </a:extLst>
                </p:cNvPr>
                <p:cNvSpPr/>
                <p:nvPr userDrawn="1"/>
              </p:nvSpPr>
              <p:spPr>
                <a:xfrm>
                  <a:off x="12970586" y="3278144"/>
                  <a:ext cx="81487" cy="81487"/>
                </a:xfrm>
                <a:prstGeom prst="rect">
                  <a:avLst/>
                </a:prstGeom>
                <a:solidFill>
                  <a:schemeClr val="bg1"/>
                </a:solidFill>
                <a:ln w="12700">
                  <a:solidFill>
                    <a:srgbClr val="8484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399" noProof="0"/>
                </a:p>
              </p:txBody>
            </p:sp>
            <p:sp>
              <p:nvSpPr>
                <p:cNvPr id="277" name="Rechthoek 276">
                  <a:extLst>
                    <a:ext uri="{FF2B5EF4-FFF2-40B4-BE49-F238E27FC236}">
                      <a16:creationId xmlns:a16="http://schemas.microsoft.com/office/drawing/2014/main" id="{0672E17E-BC3A-488B-AF2D-510FEF850ADB}"/>
                    </a:ext>
                  </a:extLst>
                </p:cNvPr>
                <p:cNvSpPr/>
                <p:nvPr userDrawn="1"/>
              </p:nvSpPr>
              <p:spPr>
                <a:xfrm>
                  <a:off x="12873284" y="3191991"/>
                  <a:ext cx="138045" cy="138044"/>
                </a:xfrm>
                <a:prstGeom prst="rect">
                  <a:avLst/>
                </a:prstGeom>
                <a:solidFill>
                  <a:srgbClr val="EABE76"/>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399" noProof="0"/>
                </a:p>
              </p:txBody>
            </p:sp>
          </p:grpSp>
          <p:grpSp>
            <p:nvGrpSpPr>
              <p:cNvPr id="271" name="Groep 270">
                <a:extLst>
                  <a:ext uri="{FF2B5EF4-FFF2-40B4-BE49-F238E27FC236}">
                    <a16:creationId xmlns:a16="http://schemas.microsoft.com/office/drawing/2014/main" id="{AD5B832E-290A-4C57-87C6-747ACE00158E}"/>
                  </a:ext>
                </a:extLst>
              </p:cNvPr>
              <p:cNvGrpSpPr/>
              <p:nvPr userDrawn="1"/>
            </p:nvGrpSpPr>
            <p:grpSpPr>
              <a:xfrm>
                <a:off x="12822311" y="3480352"/>
                <a:ext cx="182309" cy="163794"/>
                <a:chOff x="12832541" y="3162395"/>
                <a:chExt cx="219532" cy="197236"/>
              </a:xfrm>
            </p:grpSpPr>
            <p:sp>
              <p:nvSpPr>
                <p:cNvPr id="272" name="Rechthoek 271">
                  <a:extLst>
                    <a:ext uri="{FF2B5EF4-FFF2-40B4-BE49-F238E27FC236}">
                      <a16:creationId xmlns:a16="http://schemas.microsoft.com/office/drawing/2014/main" id="{B7456BCF-EBDB-43EE-8DB4-DEDB47762955}"/>
                    </a:ext>
                  </a:extLst>
                </p:cNvPr>
                <p:cNvSpPr/>
                <p:nvPr userDrawn="1"/>
              </p:nvSpPr>
              <p:spPr>
                <a:xfrm>
                  <a:off x="12873284" y="3191991"/>
                  <a:ext cx="138045" cy="138044"/>
                </a:xfrm>
                <a:prstGeom prst="rect">
                  <a:avLst/>
                </a:prstGeom>
                <a:solidFill>
                  <a:srgbClr val="EABE76"/>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399" noProof="0"/>
                </a:p>
              </p:txBody>
            </p:sp>
            <p:sp>
              <p:nvSpPr>
                <p:cNvPr id="273" name="Rechthoek 272">
                  <a:extLst>
                    <a:ext uri="{FF2B5EF4-FFF2-40B4-BE49-F238E27FC236}">
                      <a16:creationId xmlns:a16="http://schemas.microsoft.com/office/drawing/2014/main" id="{A59F3A86-1244-448C-88C4-20F1E95B7885}"/>
                    </a:ext>
                  </a:extLst>
                </p:cNvPr>
                <p:cNvSpPr/>
                <p:nvPr userDrawn="1"/>
              </p:nvSpPr>
              <p:spPr>
                <a:xfrm>
                  <a:off x="12832541" y="3162395"/>
                  <a:ext cx="81487" cy="81487"/>
                </a:xfrm>
                <a:prstGeom prst="rect">
                  <a:avLst/>
                </a:prstGeom>
                <a:solidFill>
                  <a:schemeClr val="bg1"/>
                </a:solidFill>
                <a:ln w="12700">
                  <a:solidFill>
                    <a:srgbClr val="8484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399" noProof="0"/>
                </a:p>
              </p:txBody>
            </p:sp>
            <p:sp>
              <p:nvSpPr>
                <p:cNvPr id="274" name="Rechthoek 273">
                  <a:extLst>
                    <a:ext uri="{FF2B5EF4-FFF2-40B4-BE49-F238E27FC236}">
                      <a16:creationId xmlns:a16="http://schemas.microsoft.com/office/drawing/2014/main" id="{366471D4-3556-4A1B-A7F0-4BDA26CE44A2}"/>
                    </a:ext>
                  </a:extLst>
                </p:cNvPr>
                <p:cNvSpPr/>
                <p:nvPr userDrawn="1"/>
              </p:nvSpPr>
              <p:spPr>
                <a:xfrm>
                  <a:off x="12970586" y="3278144"/>
                  <a:ext cx="81487" cy="81487"/>
                </a:xfrm>
                <a:prstGeom prst="rect">
                  <a:avLst/>
                </a:prstGeom>
                <a:solidFill>
                  <a:schemeClr val="bg1"/>
                </a:solidFill>
                <a:ln w="12700">
                  <a:solidFill>
                    <a:srgbClr val="8484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399" noProof="0"/>
                </a:p>
              </p:txBody>
            </p:sp>
          </p:grpSp>
        </p:grpSp>
        <p:sp>
          <p:nvSpPr>
            <p:cNvPr id="242" name="Rechthoek 241">
              <a:extLst>
                <a:ext uri="{FF2B5EF4-FFF2-40B4-BE49-F238E27FC236}">
                  <a16:creationId xmlns:a16="http://schemas.microsoft.com/office/drawing/2014/main" id="{7F4F5C60-1F67-4C31-897B-D7C807FF3A9C}"/>
                </a:ext>
              </a:extLst>
            </p:cNvPr>
            <p:cNvSpPr/>
            <p:nvPr userDrawn="1"/>
          </p:nvSpPr>
          <p:spPr>
            <a:xfrm>
              <a:off x="12397262" y="0"/>
              <a:ext cx="3178016" cy="191611"/>
            </a:xfrm>
            <a:prstGeom prst="rect">
              <a:avLst/>
            </a:prstGeom>
            <a:noFill/>
            <a:ln w="25400" cap="flat" cmpd="sng" algn="ctr">
              <a:noFill/>
              <a:prstDash val="solid"/>
            </a:ln>
            <a:effectLst/>
          </p:spPr>
          <p:txBody>
            <a:bodyPr lIns="0" tIns="0" rIns="0" bIns="0" rtlCol="0" anchor="ctr"/>
            <a:lstStyle/>
            <a:p>
              <a:pPr marL="0" marR="0" lvl="0" indent="0" defTabSz="914126" eaLnBrk="1" fontAlgn="auto" latinLnBrk="0" hangingPunct="1">
                <a:lnSpc>
                  <a:spcPct val="80000"/>
                </a:lnSpc>
                <a:spcBef>
                  <a:spcPts val="0"/>
                </a:spcBef>
                <a:spcAft>
                  <a:spcPts val="0"/>
                </a:spcAft>
                <a:buClrTx/>
                <a:buSzTx/>
                <a:buFontTx/>
                <a:buNone/>
                <a:tabLst/>
                <a:defRPr/>
              </a:pPr>
              <a:r>
                <a:rPr kumimoji="0" lang="nl-NL" sz="1400" b="1" i="0" u="none" strike="noStrike" kern="0" cap="all" spc="0" normalizeH="0" baseline="0" noProof="0">
                  <a:ln>
                    <a:noFill/>
                  </a:ln>
                  <a:solidFill>
                    <a:schemeClr val="bg1">
                      <a:lumMod val="50000"/>
                    </a:schemeClr>
                  </a:solidFill>
                  <a:effectLst/>
                  <a:uLnTx/>
                  <a:uFillTx/>
                  <a:latin typeface="+mj-lt"/>
                  <a:cs typeface="Segoe UI Light" panose="020B0502040204020203" pitchFamily="34" charset="0"/>
                </a:rPr>
                <a:t>Afbeelding invoegen/veranderen</a:t>
              </a:r>
            </a:p>
          </p:txBody>
        </p:sp>
        <p:sp>
          <p:nvSpPr>
            <p:cNvPr id="243" name="Ovaal 242">
              <a:extLst>
                <a:ext uri="{FF2B5EF4-FFF2-40B4-BE49-F238E27FC236}">
                  <a16:creationId xmlns:a16="http://schemas.microsoft.com/office/drawing/2014/main" id="{3B8192CF-FF08-4E42-AFAE-AFF242627769}"/>
                </a:ext>
              </a:extLst>
            </p:cNvPr>
            <p:cNvSpPr/>
            <p:nvPr userDrawn="1"/>
          </p:nvSpPr>
          <p:spPr>
            <a:xfrm>
              <a:off x="12391601" y="366490"/>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126"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1</a:t>
              </a:r>
            </a:p>
          </p:txBody>
        </p:sp>
        <p:cxnSp>
          <p:nvCxnSpPr>
            <p:cNvPr id="244" name="Rechte verbindingslijn 243">
              <a:extLst>
                <a:ext uri="{FF2B5EF4-FFF2-40B4-BE49-F238E27FC236}">
                  <a16:creationId xmlns:a16="http://schemas.microsoft.com/office/drawing/2014/main" id="{92A9A90B-F5D1-4489-817C-6AAB86EBDF76}"/>
                </a:ext>
              </a:extLst>
            </p:cNvPr>
            <p:cNvCxnSpPr>
              <a:cxnSpLocks/>
            </p:cNvCxnSpPr>
            <p:nvPr userDrawn="1"/>
          </p:nvCxnSpPr>
          <p:spPr>
            <a:xfrm>
              <a:off x="12397261" y="241635"/>
              <a:ext cx="3178017" cy="0"/>
            </a:xfrm>
            <a:prstGeom prst="line">
              <a:avLst/>
            </a:prstGeom>
            <a:noFill/>
            <a:ln w="3175" cap="flat" cmpd="sng" algn="ctr">
              <a:solidFill>
                <a:schemeClr val="bg1">
                  <a:lumMod val="50000"/>
                </a:schemeClr>
              </a:solidFill>
              <a:prstDash val="solid"/>
            </a:ln>
            <a:effectLst/>
          </p:spPr>
        </p:cxnSp>
        <p:cxnSp>
          <p:nvCxnSpPr>
            <p:cNvPr id="245" name="Rechte verbindingslijn 244">
              <a:extLst>
                <a:ext uri="{FF2B5EF4-FFF2-40B4-BE49-F238E27FC236}">
                  <a16:creationId xmlns:a16="http://schemas.microsoft.com/office/drawing/2014/main" id="{06008E7B-F5A4-4CED-B734-9C1D3D9A287A}"/>
                </a:ext>
              </a:extLst>
            </p:cNvPr>
            <p:cNvCxnSpPr>
              <a:cxnSpLocks/>
            </p:cNvCxnSpPr>
            <p:nvPr userDrawn="1"/>
          </p:nvCxnSpPr>
          <p:spPr>
            <a:xfrm>
              <a:off x="12397261" y="1577933"/>
              <a:ext cx="3178017" cy="0"/>
            </a:xfrm>
            <a:prstGeom prst="line">
              <a:avLst/>
            </a:prstGeom>
            <a:noFill/>
            <a:ln w="3175" cap="flat" cmpd="sng" algn="ctr">
              <a:solidFill>
                <a:schemeClr val="bg1">
                  <a:lumMod val="50000"/>
                </a:schemeClr>
              </a:solidFill>
              <a:prstDash val="solid"/>
            </a:ln>
            <a:effectLst/>
          </p:spPr>
        </p:cxnSp>
        <p:sp>
          <p:nvSpPr>
            <p:cNvPr id="246" name="Rechthoek 245">
              <a:extLst>
                <a:ext uri="{FF2B5EF4-FFF2-40B4-BE49-F238E27FC236}">
                  <a16:creationId xmlns:a16="http://schemas.microsoft.com/office/drawing/2014/main" id="{203F024B-60C4-4D71-9EA0-3621B42A3EDF}"/>
                </a:ext>
              </a:extLst>
            </p:cNvPr>
            <p:cNvSpPr/>
            <p:nvPr userDrawn="1"/>
          </p:nvSpPr>
          <p:spPr>
            <a:xfrm>
              <a:off x="12757282" y="432552"/>
              <a:ext cx="2817995" cy="595423"/>
            </a:xfrm>
            <a:prstGeom prst="rect">
              <a:avLst/>
            </a:prstGeom>
            <a:noFill/>
            <a:ln w="25400" cap="flat" cmpd="sng" algn="ctr">
              <a:noFill/>
              <a:prstDash val="solid"/>
            </a:ln>
            <a:effectLst/>
          </p:spPr>
          <p:txBody>
            <a:bodyPr lIns="0" tIns="0" rIns="0" bIns="0" rtlCol="0" anchor="t"/>
            <a:lstStyle/>
            <a:p>
              <a:pPr marL="0" marR="0" lvl="0" indent="0" defTabSz="914126" eaLnBrk="1" fontAlgn="auto" latinLnBrk="0" hangingPunct="1">
                <a:lnSpc>
                  <a:spcPct val="90000"/>
                </a:lnSpc>
                <a:spcBef>
                  <a:spcPts val="600"/>
                </a:spcBef>
                <a:spcAft>
                  <a:spcPts val="600"/>
                </a:spcAft>
                <a:buClr>
                  <a:schemeClr val="accent1"/>
                </a:buClr>
                <a:buSzTx/>
                <a:buFont typeface="Arial" panose="020B0604020202020204" pitchFamily="34" charset="0"/>
                <a:buNone/>
                <a:tabLst/>
                <a:defRPr/>
              </a:pP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Wanneer nodig, verwijder de bestaande afbeelding d.m.v. de </a:t>
              </a:r>
              <a:r>
                <a:rPr kumimoji="0" lang="nl-NL" sz="1100" b="1" i="0" u="none" strike="noStrike" kern="0" cap="none" spc="0" normalizeH="0" baseline="0" noProof="0">
                  <a:ln>
                    <a:noFill/>
                  </a:ln>
                  <a:solidFill>
                    <a:srgbClr val="000000"/>
                  </a:solidFill>
                  <a:effectLst/>
                  <a:uLnTx/>
                  <a:uFillTx/>
                  <a:latin typeface="+mn-lt"/>
                  <a:cs typeface="Segoe UI Light" panose="020B0502040204020203" pitchFamily="34" charset="0"/>
                </a:rPr>
                <a:t>‘Delete’-knop</a:t>
              </a: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 Klik op het pictogram om een nieuwe afbeelding in te voegen. </a:t>
              </a:r>
              <a:r>
                <a:rPr kumimoji="0" lang="nl-NL" sz="1100" b="0" i="1" u="none" strike="noStrike" kern="0" cap="none" spc="0" normalizeH="0" baseline="0" noProof="0">
                  <a:ln>
                    <a:noFill/>
                  </a:ln>
                  <a:solidFill>
                    <a:srgbClr val="000000"/>
                  </a:solidFill>
                  <a:effectLst/>
                  <a:uLnTx/>
                  <a:uFillTx/>
                  <a:latin typeface="+mn-lt"/>
                  <a:cs typeface="Segoe UI Light" panose="020B0502040204020203" pitchFamily="34" charset="0"/>
                </a:rPr>
                <a:t>(zie onderstaand voorbeeld).</a:t>
              </a:r>
              <a:endPar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endParaRPr>
            </a:p>
          </p:txBody>
        </p:sp>
        <p:cxnSp>
          <p:nvCxnSpPr>
            <p:cNvPr id="247" name="Rechte verbindingslijn 246">
              <a:extLst>
                <a:ext uri="{FF2B5EF4-FFF2-40B4-BE49-F238E27FC236}">
                  <a16:creationId xmlns:a16="http://schemas.microsoft.com/office/drawing/2014/main" id="{7EABF443-8CD1-458D-A549-C93744F20F48}"/>
                </a:ext>
              </a:extLst>
            </p:cNvPr>
            <p:cNvCxnSpPr>
              <a:cxnSpLocks/>
            </p:cNvCxnSpPr>
            <p:nvPr userDrawn="1"/>
          </p:nvCxnSpPr>
          <p:spPr>
            <a:xfrm>
              <a:off x="12397261" y="3883011"/>
              <a:ext cx="3178017" cy="0"/>
            </a:xfrm>
            <a:prstGeom prst="line">
              <a:avLst/>
            </a:prstGeom>
            <a:noFill/>
            <a:ln w="3175" cap="flat" cmpd="sng" algn="ctr">
              <a:solidFill>
                <a:schemeClr val="bg1">
                  <a:lumMod val="50000"/>
                </a:schemeClr>
              </a:solidFill>
              <a:prstDash val="solid"/>
            </a:ln>
            <a:effectLst/>
          </p:spPr>
        </p:cxnSp>
        <p:sp>
          <p:nvSpPr>
            <p:cNvPr id="248" name="Ovaal 247">
              <a:extLst>
                <a:ext uri="{FF2B5EF4-FFF2-40B4-BE49-F238E27FC236}">
                  <a16:creationId xmlns:a16="http://schemas.microsoft.com/office/drawing/2014/main" id="{96243A47-BA60-458B-8515-9699DB2BC06D}"/>
                </a:ext>
              </a:extLst>
            </p:cNvPr>
            <p:cNvSpPr/>
            <p:nvPr userDrawn="1"/>
          </p:nvSpPr>
          <p:spPr>
            <a:xfrm>
              <a:off x="12391601" y="1706398"/>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126"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2</a:t>
              </a:r>
            </a:p>
          </p:txBody>
        </p:sp>
        <p:sp>
          <p:nvSpPr>
            <p:cNvPr id="249" name="Rechthoek 248">
              <a:extLst>
                <a:ext uri="{FF2B5EF4-FFF2-40B4-BE49-F238E27FC236}">
                  <a16:creationId xmlns:a16="http://schemas.microsoft.com/office/drawing/2014/main" id="{9F28C744-5C9A-406A-A233-25F71A82B3DF}"/>
                </a:ext>
              </a:extLst>
            </p:cNvPr>
            <p:cNvSpPr/>
            <p:nvPr userDrawn="1"/>
          </p:nvSpPr>
          <p:spPr>
            <a:xfrm>
              <a:off x="12757282" y="1772461"/>
              <a:ext cx="2817995" cy="318048"/>
            </a:xfrm>
            <a:prstGeom prst="rect">
              <a:avLst/>
            </a:prstGeom>
            <a:noFill/>
            <a:ln w="25400" cap="flat" cmpd="sng" algn="ctr">
              <a:noFill/>
              <a:prstDash val="solid"/>
            </a:ln>
            <a:effectLst/>
          </p:spPr>
          <p:txBody>
            <a:bodyPr lIns="0" tIns="0" rIns="0" bIns="0" rtlCol="0" anchor="t"/>
            <a:lstStyle/>
            <a:p>
              <a:pPr marL="0" marR="0" lvl="0" indent="0" defTabSz="914126" eaLnBrk="1" fontAlgn="auto" latinLnBrk="0" hangingPunct="1">
                <a:lnSpc>
                  <a:spcPct val="90000"/>
                </a:lnSpc>
                <a:spcBef>
                  <a:spcPts val="600"/>
                </a:spcBef>
                <a:spcAft>
                  <a:spcPts val="600"/>
                </a:spcAft>
                <a:buClr>
                  <a:schemeClr val="accent1"/>
                </a:buClr>
                <a:buSzTx/>
                <a:buFont typeface="Arial" panose="020B0604020202020204" pitchFamily="34" charset="0"/>
                <a:buNone/>
                <a:tabLst/>
                <a:defRPr/>
              </a:pP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Selecteer de gewenste afbeelding</a:t>
              </a:r>
              <a:b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b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en klik op </a:t>
              </a:r>
              <a:r>
                <a:rPr kumimoji="0" lang="nl-NL" sz="1100" b="1" i="0" u="none" strike="noStrike" kern="0" cap="none" spc="0" normalizeH="0" baseline="0" noProof="0">
                  <a:ln>
                    <a:noFill/>
                  </a:ln>
                  <a:solidFill>
                    <a:srgbClr val="000000"/>
                  </a:solidFill>
                  <a:effectLst/>
                  <a:uLnTx/>
                  <a:uFillTx/>
                  <a:latin typeface="+mn-lt"/>
                  <a:cs typeface="Segoe UI Light" panose="020B0502040204020203" pitchFamily="34" charset="0"/>
                </a:rPr>
                <a:t>‘Invoegen’</a:t>
              </a: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a:t>
              </a:r>
              <a:endParaRPr kumimoji="0" lang="nl-NL" sz="1100" b="1" i="0" u="none" strike="noStrike" kern="0" cap="none" spc="0" normalizeH="0" baseline="0" noProof="0">
                <a:ln>
                  <a:noFill/>
                </a:ln>
                <a:solidFill>
                  <a:srgbClr val="000000"/>
                </a:solidFill>
                <a:effectLst/>
                <a:uLnTx/>
                <a:uFillTx/>
                <a:latin typeface="+mn-lt"/>
                <a:cs typeface="Segoe UI Light" panose="020B0502040204020203" pitchFamily="34" charset="0"/>
              </a:endParaRPr>
            </a:p>
          </p:txBody>
        </p:sp>
        <p:grpSp>
          <p:nvGrpSpPr>
            <p:cNvPr id="250" name="Groep 249">
              <a:extLst>
                <a:ext uri="{FF2B5EF4-FFF2-40B4-BE49-F238E27FC236}">
                  <a16:creationId xmlns:a16="http://schemas.microsoft.com/office/drawing/2014/main" id="{2ADC90C0-E8A7-45BE-8C19-32CF2684F04B}"/>
                </a:ext>
              </a:extLst>
            </p:cNvPr>
            <p:cNvGrpSpPr/>
            <p:nvPr userDrawn="1"/>
          </p:nvGrpSpPr>
          <p:grpSpPr>
            <a:xfrm>
              <a:off x="12757282" y="2184550"/>
              <a:ext cx="825500" cy="209550"/>
              <a:chOff x="13504624" y="2482850"/>
              <a:chExt cx="825500" cy="209550"/>
            </a:xfrm>
          </p:grpSpPr>
          <p:sp>
            <p:nvSpPr>
              <p:cNvPr id="261" name="Rechthoek 260">
                <a:extLst>
                  <a:ext uri="{FF2B5EF4-FFF2-40B4-BE49-F238E27FC236}">
                    <a16:creationId xmlns:a16="http://schemas.microsoft.com/office/drawing/2014/main" id="{F8552CA6-F6C7-4327-AE13-0489A94AF44E}"/>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800" b="0" noProof="0">
                    <a:solidFill>
                      <a:schemeClr val="tx1"/>
                    </a:solidFill>
                    <a:latin typeface="Arial" panose="020B0604020202020204" pitchFamily="34" charset="0"/>
                    <a:cs typeface="Arial" panose="020B0604020202020204" pitchFamily="34" charset="0"/>
                  </a:rPr>
                  <a:t>Invoegen</a:t>
                </a:r>
              </a:p>
            </p:txBody>
          </p:sp>
          <p:cxnSp>
            <p:nvCxnSpPr>
              <p:cNvPr id="262" name="Rechte verbindingslijn 261">
                <a:extLst>
                  <a:ext uri="{FF2B5EF4-FFF2-40B4-BE49-F238E27FC236}">
                    <a16:creationId xmlns:a16="http://schemas.microsoft.com/office/drawing/2014/main" id="{54F435DC-C63E-4FF0-9405-D66348673BDF}"/>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263" name="Gelijkbenige driehoek 262">
                <a:extLst>
                  <a:ext uri="{FF2B5EF4-FFF2-40B4-BE49-F238E27FC236}">
                    <a16:creationId xmlns:a16="http://schemas.microsoft.com/office/drawing/2014/main" id="{D65CEBD3-80AC-42E7-A9B8-FD4A9D698282}"/>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grpSp>
        <p:grpSp>
          <p:nvGrpSpPr>
            <p:cNvPr id="251" name="Groep 250">
              <a:extLst>
                <a:ext uri="{FF2B5EF4-FFF2-40B4-BE49-F238E27FC236}">
                  <a16:creationId xmlns:a16="http://schemas.microsoft.com/office/drawing/2014/main" id="{62C5F95C-44A3-440C-988C-043424C611D1}"/>
                </a:ext>
              </a:extLst>
            </p:cNvPr>
            <p:cNvGrpSpPr/>
            <p:nvPr userDrawn="1"/>
          </p:nvGrpSpPr>
          <p:grpSpPr>
            <a:xfrm>
              <a:off x="12757282" y="1141626"/>
              <a:ext cx="294789" cy="318834"/>
              <a:chOff x="14466489" y="1001522"/>
              <a:chExt cx="290627" cy="314333"/>
            </a:xfrm>
          </p:grpSpPr>
          <p:sp>
            <p:nvSpPr>
              <p:cNvPr id="255" name="Rechthoek 254">
                <a:extLst>
                  <a:ext uri="{FF2B5EF4-FFF2-40B4-BE49-F238E27FC236}">
                    <a16:creationId xmlns:a16="http://schemas.microsoft.com/office/drawing/2014/main" id="{F0EDDF1E-3C33-4F98-8C07-280DBEBDA389}"/>
                  </a:ext>
                </a:extLst>
              </p:cNvPr>
              <p:cNvSpPr/>
              <p:nvPr userDrawn="1"/>
            </p:nvSpPr>
            <p:spPr>
              <a:xfrm>
                <a:off x="14466489" y="1001522"/>
                <a:ext cx="257935" cy="254168"/>
              </a:xfrm>
              <a:prstGeom prst="rect">
                <a:avLst/>
              </a:prstGeom>
              <a:solidFill>
                <a:schemeClr val="bg1"/>
              </a:solidFill>
              <a:ln w="12700">
                <a:solidFill>
                  <a:srgbClr val="C0C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Arial" panose="020B0604020202020204" pitchFamily="34" charset="0"/>
                  <a:cs typeface="Arial" panose="020B0604020202020204" pitchFamily="34" charset="0"/>
                </a:endParaRPr>
              </a:p>
            </p:txBody>
          </p:sp>
          <p:sp>
            <p:nvSpPr>
              <p:cNvPr id="256" name="Ovaal 255">
                <a:extLst>
                  <a:ext uri="{FF2B5EF4-FFF2-40B4-BE49-F238E27FC236}">
                    <a16:creationId xmlns:a16="http://schemas.microsoft.com/office/drawing/2014/main" id="{593EEAF9-A0D9-4C4A-B674-E1D8658EF565}"/>
                  </a:ext>
                </a:extLst>
              </p:cNvPr>
              <p:cNvSpPr/>
              <p:nvPr userDrawn="1"/>
            </p:nvSpPr>
            <p:spPr>
              <a:xfrm>
                <a:off x="14623626" y="1033630"/>
                <a:ext cx="71169" cy="71169"/>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sp>
            <p:nvSpPr>
              <p:cNvPr id="257" name="Vrije vorm: vorm 256">
                <a:extLst>
                  <a:ext uri="{FF2B5EF4-FFF2-40B4-BE49-F238E27FC236}">
                    <a16:creationId xmlns:a16="http://schemas.microsoft.com/office/drawing/2014/main" id="{3BE204A8-843C-469A-97BE-06F2C06C507F}"/>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sp>
            <p:nvSpPr>
              <p:cNvPr id="258" name="Rechthoek: afgeronde hoeken 257">
                <a:extLst>
                  <a:ext uri="{FF2B5EF4-FFF2-40B4-BE49-F238E27FC236}">
                    <a16:creationId xmlns:a16="http://schemas.microsoft.com/office/drawing/2014/main" id="{70D35218-ACCA-48B8-B440-E9D19C5714C9}"/>
                  </a:ext>
                </a:extLst>
              </p:cNvPr>
              <p:cNvSpPr/>
              <p:nvPr userDrawn="1"/>
            </p:nvSpPr>
            <p:spPr>
              <a:xfrm>
                <a:off x="14601150" y="1145314"/>
                <a:ext cx="155966" cy="116816"/>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Arial" panose="020B0604020202020204" pitchFamily="34" charset="0"/>
                  <a:cs typeface="Arial" panose="020B0604020202020204" pitchFamily="34" charset="0"/>
                </a:endParaRPr>
              </a:p>
            </p:txBody>
          </p:sp>
          <p:cxnSp>
            <p:nvCxnSpPr>
              <p:cNvPr id="259" name="Rechte verbindingslijn 258">
                <a:extLst>
                  <a:ext uri="{FF2B5EF4-FFF2-40B4-BE49-F238E27FC236}">
                    <a16:creationId xmlns:a16="http://schemas.microsoft.com/office/drawing/2014/main" id="{5A9D4445-125E-49D6-B34D-0D641D7808E8}"/>
                  </a:ext>
                </a:extLst>
              </p:cNvPr>
              <p:cNvCxnSpPr>
                <a:cxnSpLocks/>
              </p:cNvCxnSpPr>
              <p:nvPr userDrawn="1"/>
            </p:nvCxnSpPr>
            <p:spPr>
              <a:xfrm>
                <a:off x="14637490" y="1308665"/>
                <a:ext cx="83286"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260" name="Rechte verbindingslijn 259">
                <a:extLst>
                  <a:ext uri="{FF2B5EF4-FFF2-40B4-BE49-F238E27FC236}">
                    <a16:creationId xmlns:a16="http://schemas.microsoft.com/office/drawing/2014/main" id="{11B68801-55B3-4408-82AC-29D8E6881934}"/>
                  </a:ext>
                </a:extLst>
              </p:cNvPr>
              <p:cNvCxnSpPr>
                <a:cxnSpLocks/>
                <a:stCxn id="258" idx="2"/>
              </p:cNvCxnSpPr>
              <p:nvPr userDrawn="1"/>
            </p:nvCxnSpPr>
            <p:spPr>
              <a:xfrm flipH="1">
                <a:off x="14678717" y="1262130"/>
                <a:ext cx="416" cy="43573"/>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252" name="Ovaal 251">
              <a:extLst>
                <a:ext uri="{FF2B5EF4-FFF2-40B4-BE49-F238E27FC236}">
                  <a16:creationId xmlns:a16="http://schemas.microsoft.com/office/drawing/2014/main" id="{44303F5E-67D9-4A8F-98D8-56F2581C51BB}"/>
                </a:ext>
              </a:extLst>
            </p:cNvPr>
            <p:cNvSpPr/>
            <p:nvPr userDrawn="1"/>
          </p:nvSpPr>
          <p:spPr>
            <a:xfrm>
              <a:off x="12391601" y="2617951"/>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126"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3</a:t>
              </a:r>
            </a:p>
          </p:txBody>
        </p:sp>
        <p:sp>
          <p:nvSpPr>
            <p:cNvPr id="253" name="Rechthoek 252">
              <a:extLst>
                <a:ext uri="{FF2B5EF4-FFF2-40B4-BE49-F238E27FC236}">
                  <a16:creationId xmlns:a16="http://schemas.microsoft.com/office/drawing/2014/main" id="{F19011DA-D85D-4B6B-9046-D65D8C1BF809}"/>
                </a:ext>
              </a:extLst>
            </p:cNvPr>
            <p:cNvSpPr/>
            <p:nvPr userDrawn="1"/>
          </p:nvSpPr>
          <p:spPr>
            <a:xfrm>
              <a:off x="12757283" y="2684015"/>
              <a:ext cx="2817996" cy="316612"/>
            </a:xfrm>
            <a:prstGeom prst="rect">
              <a:avLst/>
            </a:prstGeom>
            <a:noFill/>
            <a:ln w="25400" cap="flat" cmpd="sng" algn="ctr">
              <a:noFill/>
              <a:prstDash val="solid"/>
            </a:ln>
            <a:effectLst/>
          </p:spPr>
          <p:txBody>
            <a:bodyPr lIns="0" tIns="0" rIns="0" bIns="0" rtlCol="0" anchor="t"/>
            <a:lstStyle/>
            <a:p>
              <a:pPr marL="0" marR="0" lvl="0" indent="0" defTabSz="914126" eaLnBrk="1" fontAlgn="auto" latinLnBrk="0" hangingPunct="1">
                <a:lnSpc>
                  <a:spcPct val="90000"/>
                </a:lnSpc>
                <a:spcBef>
                  <a:spcPts val="600"/>
                </a:spcBef>
                <a:spcAft>
                  <a:spcPts val="600"/>
                </a:spcAft>
                <a:buClr>
                  <a:schemeClr val="accent1"/>
                </a:buClr>
                <a:buSzTx/>
                <a:buFont typeface="Arial" panose="020B0604020202020204" pitchFamily="34" charset="0"/>
                <a:buNone/>
                <a:tabLst/>
                <a:defRPr/>
              </a:pP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Klik met de rechter muisknop op de afbeelding en kies </a:t>
              </a:r>
              <a:r>
                <a:rPr kumimoji="0" lang="nl-NL" sz="1100" b="1" i="0" u="none" strike="noStrike" kern="0" cap="none" spc="0" normalizeH="0" baseline="0" noProof="0">
                  <a:ln>
                    <a:noFill/>
                  </a:ln>
                  <a:solidFill>
                    <a:srgbClr val="000000"/>
                  </a:solidFill>
                  <a:effectLst/>
                  <a:uLnTx/>
                  <a:uFillTx/>
                  <a:latin typeface="+mn-lt"/>
                  <a:cs typeface="Segoe UI Light" panose="020B0502040204020203" pitchFamily="34" charset="0"/>
                </a:rPr>
                <a:t>´Naar achtergrond´</a:t>
              </a: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a:t>
              </a:r>
              <a:endParaRPr kumimoji="0" lang="nl-NL" sz="1100" b="1" i="0" u="none" strike="noStrike" kern="0" cap="none" spc="0" normalizeH="0" baseline="0" noProof="0">
                <a:ln>
                  <a:noFill/>
                </a:ln>
                <a:solidFill>
                  <a:srgbClr val="000000"/>
                </a:solidFill>
                <a:effectLst/>
                <a:uLnTx/>
                <a:uFillTx/>
                <a:latin typeface="+mn-lt"/>
                <a:cs typeface="Segoe UI Light" panose="020B0502040204020203" pitchFamily="34" charset="0"/>
              </a:endParaRPr>
            </a:p>
          </p:txBody>
        </p:sp>
        <p:cxnSp>
          <p:nvCxnSpPr>
            <p:cNvPr id="254" name="Rechte verbindingslijn 253">
              <a:extLst>
                <a:ext uri="{FF2B5EF4-FFF2-40B4-BE49-F238E27FC236}">
                  <a16:creationId xmlns:a16="http://schemas.microsoft.com/office/drawing/2014/main" id="{2F225B54-B8FA-4201-A60B-FEC37354923F}"/>
                </a:ext>
              </a:extLst>
            </p:cNvPr>
            <p:cNvCxnSpPr>
              <a:cxnSpLocks/>
            </p:cNvCxnSpPr>
            <p:nvPr userDrawn="1"/>
          </p:nvCxnSpPr>
          <p:spPr>
            <a:xfrm>
              <a:off x="12397261" y="2499789"/>
              <a:ext cx="3178017" cy="0"/>
            </a:xfrm>
            <a:prstGeom prst="line">
              <a:avLst/>
            </a:prstGeom>
            <a:noFill/>
            <a:ln w="3175" cap="flat" cmpd="sng" algn="ctr">
              <a:solidFill>
                <a:schemeClr val="bg1">
                  <a:lumMod val="50000"/>
                </a:schemeClr>
              </a:solidFill>
              <a:prstDash val="solid"/>
            </a:ln>
            <a:effectLst/>
          </p:spPr>
        </p:cxnSp>
      </p:grpSp>
    </p:spTree>
    <p:extLst>
      <p:ext uri="{BB962C8B-B14F-4D97-AF65-F5344CB8AC3E}">
        <p14:creationId xmlns:p14="http://schemas.microsoft.com/office/powerpoint/2010/main" val="233376269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EKST / GRAFIEK">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AB23073-572C-4F04-B89A-B107AB932F47}"/>
              </a:ext>
            </a:extLst>
          </p:cNvPr>
          <p:cNvSpPr>
            <a:spLocks noGrp="1"/>
          </p:cNvSpPr>
          <p:nvPr>
            <p:ph type="title" hasCustomPrompt="1"/>
          </p:nvPr>
        </p:nvSpPr>
        <p:spPr/>
        <p:txBody>
          <a:bodyPr/>
          <a:lstStyle>
            <a:lvl1pPr>
              <a:defRPr/>
            </a:lvl1pPr>
          </a:lstStyle>
          <a:p>
            <a:r>
              <a:rPr lang="nl-NL" noProof="0"/>
              <a:t>Voeg hier een titel in</a:t>
            </a:r>
            <a:endParaRPr lang="nl-NL"/>
          </a:p>
        </p:txBody>
      </p:sp>
      <p:sp>
        <p:nvSpPr>
          <p:cNvPr id="3" name="Tijdelijke aanduiding voor verticale tekst 2">
            <a:extLst>
              <a:ext uri="{FF2B5EF4-FFF2-40B4-BE49-F238E27FC236}">
                <a16:creationId xmlns:a16="http://schemas.microsoft.com/office/drawing/2014/main" id="{7C849E55-A25C-4202-801C-0514342EA9C6}"/>
              </a:ext>
            </a:extLst>
          </p:cNvPr>
          <p:cNvSpPr>
            <a:spLocks noGrp="1"/>
          </p:cNvSpPr>
          <p:nvPr>
            <p:ph type="body" orient="vert" idx="1" hasCustomPrompt="1"/>
          </p:nvPr>
        </p:nvSpPr>
        <p:spPr>
          <a:xfrm>
            <a:off x="540000" y="1459112"/>
            <a:ext cx="5015239" cy="4119774"/>
          </a:xfrm>
        </p:spPr>
        <p:txBody>
          <a:bodyPr vert="horz"/>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nl-NL" noProof="0" err="1"/>
              <a:t>Bullet</a:t>
            </a:r>
            <a:endParaRPr lang="nl-NL" noProof="0"/>
          </a:p>
          <a:p>
            <a:pPr lvl="1"/>
            <a:r>
              <a:rPr lang="nl-NL" noProof="0"/>
              <a:t>Sub-</a:t>
            </a:r>
            <a:r>
              <a:rPr lang="nl-NL" noProof="0" err="1"/>
              <a:t>bullet</a:t>
            </a:r>
            <a:r>
              <a:rPr lang="nl-NL" noProof="0"/>
              <a:t> #1</a:t>
            </a:r>
          </a:p>
          <a:p>
            <a:pPr lvl="2"/>
            <a:r>
              <a:rPr lang="nl-NL" noProof="0"/>
              <a:t>Sub-</a:t>
            </a:r>
            <a:r>
              <a:rPr lang="nl-NL" noProof="0" err="1"/>
              <a:t>bullet</a:t>
            </a:r>
            <a:r>
              <a:rPr lang="nl-NL" noProof="0"/>
              <a:t> #2</a:t>
            </a:r>
          </a:p>
          <a:p>
            <a:pPr lvl="3"/>
            <a:r>
              <a:rPr lang="nl-NL" noProof="0"/>
              <a:t>Leestekst</a:t>
            </a:r>
          </a:p>
          <a:p>
            <a:pPr lvl="4"/>
            <a:r>
              <a:rPr lang="nl-NL" noProof="0"/>
              <a:t>Tussenkop</a:t>
            </a:r>
          </a:p>
          <a:p>
            <a:pPr lvl="5"/>
            <a:r>
              <a:rPr lang="nl-NL" noProof="0"/>
              <a:t>Numerieke </a:t>
            </a:r>
            <a:r>
              <a:rPr lang="nl-NL" noProof="0" err="1"/>
              <a:t>bullet</a:t>
            </a:r>
            <a:endParaRPr lang="nl-NL" noProof="0"/>
          </a:p>
          <a:p>
            <a:pPr lvl="6"/>
            <a:r>
              <a:rPr lang="nl-NL" noProof="0"/>
              <a:t>Alfabetische </a:t>
            </a:r>
            <a:r>
              <a:rPr lang="nl-NL" noProof="0" err="1"/>
              <a:t>bullet</a:t>
            </a:r>
            <a:endParaRPr lang="nl-NL" noProof="0"/>
          </a:p>
          <a:p>
            <a:pPr lvl="7"/>
            <a:r>
              <a:rPr lang="nl-NL" noProof="0"/>
              <a:t>Fotobeschrijving</a:t>
            </a:r>
          </a:p>
          <a:p>
            <a:pPr lvl="8"/>
            <a:r>
              <a:rPr lang="nl-NL" noProof="0"/>
              <a:t>Quote tekst</a:t>
            </a:r>
          </a:p>
          <a:p>
            <a:pPr lvl="4"/>
            <a:endParaRPr lang="nl-NL"/>
          </a:p>
        </p:txBody>
      </p:sp>
      <p:sp>
        <p:nvSpPr>
          <p:cNvPr id="4" name="Tijdelijke aanduiding voor datum 3">
            <a:extLst>
              <a:ext uri="{FF2B5EF4-FFF2-40B4-BE49-F238E27FC236}">
                <a16:creationId xmlns:a16="http://schemas.microsoft.com/office/drawing/2014/main" id="{DABA8B2F-5EFD-4A05-8481-248C853EA1DE}"/>
              </a:ext>
            </a:extLst>
          </p:cNvPr>
          <p:cNvSpPr>
            <a:spLocks noGrp="1"/>
          </p:cNvSpPr>
          <p:nvPr>
            <p:ph type="dt" sz="half" idx="10"/>
          </p:nvPr>
        </p:nvSpPr>
        <p:spPr/>
        <p:txBody>
          <a:bodyPr/>
          <a:lstStyle/>
          <a:p>
            <a:fld id="{5212FADA-E281-473E-BC04-D5AF486568F1}" type="datetime4">
              <a:rPr lang="nl-NL" smtClean="0"/>
              <a:t>24 oktober 2023</a:t>
            </a:fld>
            <a:endParaRPr lang="nl-NL"/>
          </a:p>
        </p:txBody>
      </p:sp>
      <p:sp>
        <p:nvSpPr>
          <p:cNvPr id="5" name="Tijdelijke aanduiding voor voettekst 4">
            <a:extLst>
              <a:ext uri="{FF2B5EF4-FFF2-40B4-BE49-F238E27FC236}">
                <a16:creationId xmlns:a16="http://schemas.microsoft.com/office/drawing/2014/main" id="{7D35606D-4D2E-4F0A-88AD-FA9467155265}"/>
              </a:ext>
            </a:extLst>
          </p:cNvPr>
          <p:cNvSpPr>
            <a:spLocks noGrp="1"/>
          </p:cNvSpPr>
          <p:nvPr>
            <p:ph type="ftr" sz="quarter" idx="11"/>
          </p:nvPr>
        </p:nvSpPr>
        <p:spPr>
          <a:xfrm>
            <a:off x="539999" y="6489321"/>
            <a:ext cx="9478328" cy="224300"/>
          </a:xfrm>
          <a:prstGeom prst="rect">
            <a:avLst/>
          </a:prstGeom>
        </p:spPr>
        <p:txBody>
          <a:bodyPr/>
          <a:lstStyle/>
          <a:p>
            <a:r>
              <a:rPr lang="nl-NL"/>
              <a:t>Voortgangsrapportage Stuurgroep Privacy Deepdive</a:t>
            </a:r>
          </a:p>
        </p:txBody>
      </p:sp>
      <p:sp>
        <p:nvSpPr>
          <p:cNvPr id="6" name="Tijdelijke aanduiding voor dianummer 5">
            <a:extLst>
              <a:ext uri="{FF2B5EF4-FFF2-40B4-BE49-F238E27FC236}">
                <a16:creationId xmlns:a16="http://schemas.microsoft.com/office/drawing/2014/main" id="{A7656491-ADD5-4A7E-BAFA-5FCFF07D6EB0}"/>
              </a:ext>
            </a:extLst>
          </p:cNvPr>
          <p:cNvSpPr>
            <a:spLocks noGrp="1"/>
          </p:cNvSpPr>
          <p:nvPr>
            <p:ph type="sldNum" sz="quarter" idx="12"/>
          </p:nvPr>
        </p:nvSpPr>
        <p:spPr>
          <a:xfrm>
            <a:off x="1" y="6489321"/>
            <a:ext cx="539998" cy="224300"/>
          </a:xfrm>
          <a:prstGeom prst="rect">
            <a:avLst/>
          </a:prstGeom>
        </p:spPr>
        <p:txBody>
          <a:bodyPr/>
          <a:lstStyle/>
          <a:p>
            <a:fld id="{8D374ABD-355D-4B52-8A38-020B3DD5CC75}" type="slidenum">
              <a:rPr lang="nl-NL" smtClean="0"/>
              <a:t>‹#›</a:t>
            </a:fld>
            <a:endParaRPr lang="nl-NL"/>
          </a:p>
        </p:txBody>
      </p:sp>
      <p:sp>
        <p:nvSpPr>
          <p:cNvPr id="7" name="Tijdelijke aanduiding voor tekst 32">
            <a:extLst>
              <a:ext uri="{FF2B5EF4-FFF2-40B4-BE49-F238E27FC236}">
                <a16:creationId xmlns:a16="http://schemas.microsoft.com/office/drawing/2014/main" id="{7175F566-3665-4B0F-B70C-72779DF2FDD6}"/>
              </a:ext>
            </a:extLst>
          </p:cNvPr>
          <p:cNvSpPr>
            <a:spLocks noGrp="1"/>
          </p:cNvSpPr>
          <p:nvPr>
            <p:ph type="body" sz="quarter" idx="13" hasCustomPrompt="1"/>
          </p:nvPr>
        </p:nvSpPr>
        <p:spPr>
          <a:xfrm>
            <a:off x="539998" y="839972"/>
            <a:ext cx="11112000" cy="259612"/>
          </a:xfrm>
        </p:spPr>
        <p:txBody>
          <a:bodyPr/>
          <a:lstStyle>
            <a:lvl1pPr marL="0" indent="0">
              <a:buNone/>
              <a:defRPr sz="1999" b="0">
                <a:solidFill>
                  <a:schemeClr val="accent1"/>
                </a:solidFill>
              </a:defRPr>
            </a:lvl1pPr>
          </a:lstStyle>
          <a:p>
            <a:pPr lvl="0"/>
            <a:r>
              <a:rPr lang="nl-NL" noProof="0"/>
              <a:t>Voeg hier een subtitel in</a:t>
            </a:r>
          </a:p>
        </p:txBody>
      </p:sp>
      <p:sp>
        <p:nvSpPr>
          <p:cNvPr id="17" name="Tijdelijke aanduiding voor tekst 34">
            <a:extLst>
              <a:ext uri="{FF2B5EF4-FFF2-40B4-BE49-F238E27FC236}">
                <a16:creationId xmlns:a16="http://schemas.microsoft.com/office/drawing/2014/main" id="{9955CEC2-0160-42D3-9E2E-941A4A11119D}"/>
              </a:ext>
            </a:extLst>
          </p:cNvPr>
          <p:cNvSpPr>
            <a:spLocks noGrp="1"/>
          </p:cNvSpPr>
          <p:nvPr>
            <p:ph type="body" sz="quarter" idx="14" hasCustomPrompt="1"/>
          </p:nvPr>
        </p:nvSpPr>
        <p:spPr>
          <a:xfrm>
            <a:off x="539750" y="5758891"/>
            <a:ext cx="11112249" cy="147981"/>
          </a:xfrm>
        </p:spPr>
        <p:txBody>
          <a:bodyPr anchor="b"/>
          <a:lstStyle>
            <a:lvl1pPr marL="0" indent="0">
              <a:buNone/>
              <a:defRPr sz="1000" i="1"/>
            </a:lvl1pPr>
          </a:lstStyle>
          <a:p>
            <a:pPr lvl="0"/>
            <a:r>
              <a:rPr lang="nl-NL" noProof="0"/>
              <a:t>Bron…</a:t>
            </a:r>
          </a:p>
        </p:txBody>
      </p:sp>
      <p:sp>
        <p:nvSpPr>
          <p:cNvPr id="18" name="Rechthoek: afgeronde hoeken 17">
            <a:extLst>
              <a:ext uri="{FF2B5EF4-FFF2-40B4-BE49-F238E27FC236}">
                <a16:creationId xmlns:a16="http://schemas.microsoft.com/office/drawing/2014/main" id="{765A9402-96DA-4D08-A873-873C05E81C86}"/>
              </a:ext>
            </a:extLst>
          </p:cNvPr>
          <p:cNvSpPr/>
          <p:nvPr userDrawn="1"/>
        </p:nvSpPr>
        <p:spPr>
          <a:xfrm>
            <a:off x="3048000" y="-491319"/>
            <a:ext cx="6096000" cy="300250"/>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1981" tIns="71981" rIns="71981" bIns="71981" numCol="1" spcCol="0" rtlCol="0" fromWordArt="0" anchor="ctr" anchorCtr="0" forceAA="0" compatLnSpc="1">
            <a:prstTxWarp prst="textNoShape">
              <a:avLst/>
            </a:prstTxWarp>
            <a:noAutofit/>
          </a:bodyPr>
          <a:lstStyle/>
          <a:p>
            <a:pPr lvl="0" algn="ctr"/>
            <a:r>
              <a:rPr lang="nl-NL" sz="2799" b="0" cap="all" baseline="0" noProof="0">
                <a:solidFill>
                  <a:schemeClr val="accent1"/>
                </a:solidFill>
                <a:latin typeface="+mn-lt"/>
              </a:rPr>
              <a:t>TEKST / GRAFIEK</a:t>
            </a:r>
          </a:p>
        </p:txBody>
      </p:sp>
      <p:sp>
        <p:nvSpPr>
          <p:cNvPr id="21" name="Tijdelijke aanduiding voor grafiek 17">
            <a:extLst>
              <a:ext uri="{FF2B5EF4-FFF2-40B4-BE49-F238E27FC236}">
                <a16:creationId xmlns:a16="http://schemas.microsoft.com/office/drawing/2014/main" id="{92172253-6D4B-4AC5-AA1C-319C8E5A71AE}"/>
              </a:ext>
            </a:extLst>
          </p:cNvPr>
          <p:cNvSpPr>
            <a:spLocks noGrp="1"/>
          </p:cNvSpPr>
          <p:nvPr>
            <p:ph type="chart" sz="quarter" idx="15" hasCustomPrompt="1"/>
          </p:nvPr>
        </p:nvSpPr>
        <p:spPr>
          <a:xfrm>
            <a:off x="6636508" y="1459111"/>
            <a:ext cx="5015239" cy="4119774"/>
          </a:xfrm>
          <a:solidFill>
            <a:schemeClr val="bg1">
              <a:lumMod val="95000"/>
            </a:schemeClr>
          </a:solidFill>
        </p:spPr>
        <p:txBody>
          <a:bodyPr tIns="1620000"/>
          <a:lstStyle>
            <a:lvl1pPr marL="0" indent="0" algn="ctr">
              <a:buNone/>
              <a:defRPr sz="1200" i="1">
                <a:solidFill>
                  <a:schemeClr val="bg1">
                    <a:lumMod val="50000"/>
                  </a:schemeClr>
                </a:solidFill>
              </a:defRPr>
            </a:lvl1pPr>
          </a:lstStyle>
          <a:p>
            <a:r>
              <a:rPr lang="nl-NL" noProof="0"/>
              <a:t>Klik op onderstaand pictogram om een grafiek in te voegen</a:t>
            </a:r>
          </a:p>
        </p:txBody>
      </p:sp>
      <p:cxnSp>
        <p:nvCxnSpPr>
          <p:cNvPr id="23" name="Rechte verbindingslijn 22">
            <a:extLst>
              <a:ext uri="{FF2B5EF4-FFF2-40B4-BE49-F238E27FC236}">
                <a16:creationId xmlns:a16="http://schemas.microsoft.com/office/drawing/2014/main" id="{F758FBF6-EBB0-4F05-96EB-8AEB1E4BB59E}"/>
              </a:ext>
            </a:extLst>
          </p:cNvPr>
          <p:cNvCxnSpPr>
            <a:cxnSpLocks/>
          </p:cNvCxnSpPr>
          <p:nvPr userDrawn="1"/>
        </p:nvCxnSpPr>
        <p:spPr>
          <a:xfrm>
            <a:off x="6096000" y="1446663"/>
            <a:ext cx="0" cy="4121624"/>
          </a:xfrm>
          <a:prstGeom prst="line">
            <a:avLst/>
          </a:prstGeom>
          <a:ln w="12700" cap="rnd">
            <a:solidFill>
              <a:schemeClr val="accent1"/>
            </a:solidFill>
            <a:prstDash val="solid"/>
            <a:round/>
          </a:ln>
        </p:spPr>
        <p:style>
          <a:lnRef idx="1">
            <a:schemeClr val="accent1"/>
          </a:lnRef>
          <a:fillRef idx="0">
            <a:schemeClr val="accent1"/>
          </a:fillRef>
          <a:effectRef idx="0">
            <a:schemeClr val="accent1"/>
          </a:effectRef>
          <a:fontRef idx="minor">
            <a:schemeClr val="tx1"/>
          </a:fontRef>
        </p:style>
      </p:cxnSp>
      <p:sp>
        <p:nvSpPr>
          <p:cNvPr id="24" name="Tijdelijke aanduiding voor tekst 43">
            <a:extLst>
              <a:ext uri="{FF2B5EF4-FFF2-40B4-BE49-F238E27FC236}">
                <a16:creationId xmlns:a16="http://schemas.microsoft.com/office/drawing/2014/main" id="{E054E093-0CA2-4AA3-9379-A9449CBE767D}"/>
              </a:ext>
            </a:extLst>
          </p:cNvPr>
          <p:cNvSpPr>
            <a:spLocks noGrp="1"/>
          </p:cNvSpPr>
          <p:nvPr>
            <p:ph type="body" sz="quarter" idx="16" hasCustomPrompt="1"/>
          </p:nvPr>
        </p:nvSpPr>
        <p:spPr>
          <a:xfrm>
            <a:off x="540001" y="0"/>
            <a:ext cx="1080000" cy="72000"/>
          </a:xfrm>
          <a:solidFill>
            <a:schemeClr val="accent1"/>
          </a:solidFill>
        </p:spPr>
        <p:txBody>
          <a:bodyPr/>
          <a:lstStyle>
            <a:lvl1pPr marL="0" indent="0">
              <a:buNone/>
              <a:defRPr sz="100">
                <a:solidFill>
                  <a:schemeClr val="bg2"/>
                </a:solidFill>
              </a:defRPr>
            </a:lvl1pPr>
            <a:lvl5pPr>
              <a:defRPr/>
            </a:lvl5pPr>
          </a:lstStyle>
          <a:p>
            <a:pPr lvl="0"/>
            <a:r>
              <a:rPr lang="en-GB"/>
              <a:t> </a:t>
            </a:r>
          </a:p>
        </p:txBody>
      </p:sp>
      <p:grpSp>
        <p:nvGrpSpPr>
          <p:cNvPr id="99" name="Instructie">
            <a:extLst>
              <a:ext uri="{FF2B5EF4-FFF2-40B4-BE49-F238E27FC236}">
                <a16:creationId xmlns:a16="http://schemas.microsoft.com/office/drawing/2014/main" id="{73DF0AAA-2D08-4FFB-8F59-5AC0380A2539}"/>
              </a:ext>
            </a:extLst>
          </p:cNvPr>
          <p:cNvGrpSpPr/>
          <p:nvPr userDrawn="1"/>
        </p:nvGrpSpPr>
        <p:grpSpPr>
          <a:xfrm>
            <a:off x="12389714" y="5221437"/>
            <a:ext cx="3183677" cy="1636565"/>
            <a:chOff x="12389714" y="4327164"/>
            <a:chExt cx="3183677" cy="1636565"/>
          </a:xfrm>
        </p:grpSpPr>
        <p:cxnSp>
          <p:nvCxnSpPr>
            <p:cNvPr id="101" name="Rechte verbindingslijn 100">
              <a:extLst>
                <a:ext uri="{FF2B5EF4-FFF2-40B4-BE49-F238E27FC236}">
                  <a16:creationId xmlns:a16="http://schemas.microsoft.com/office/drawing/2014/main" id="{6BEB8563-6DFC-49A1-A0EC-60E06EEAA630}"/>
                </a:ext>
              </a:extLst>
            </p:cNvPr>
            <p:cNvCxnSpPr>
              <a:cxnSpLocks/>
            </p:cNvCxnSpPr>
            <p:nvPr userDrawn="1"/>
          </p:nvCxnSpPr>
          <p:spPr>
            <a:xfrm>
              <a:off x="12395374" y="5963729"/>
              <a:ext cx="3178017" cy="0"/>
            </a:xfrm>
            <a:prstGeom prst="line">
              <a:avLst/>
            </a:prstGeom>
            <a:noFill/>
            <a:ln w="3175" cap="flat" cmpd="sng" algn="ctr">
              <a:solidFill>
                <a:schemeClr val="bg1">
                  <a:lumMod val="50000"/>
                </a:schemeClr>
              </a:solidFill>
              <a:prstDash val="solid"/>
            </a:ln>
            <a:effectLst/>
          </p:spPr>
        </p:cxnSp>
        <p:sp>
          <p:nvSpPr>
            <p:cNvPr id="102" name="Rechthoek 101">
              <a:extLst>
                <a:ext uri="{FF2B5EF4-FFF2-40B4-BE49-F238E27FC236}">
                  <a16:creationId xmlns:a16="http://schemas.microsoft.com/office/drawing/2014/main" id="{25862629-8712-49B9-B934-80319E3F3E26}"/>
                </a:ext>
              </a:extLst>
            </p:cNvPr>
            <p:cNvSpPr/>
            <p:nvPr userDrawn="1"/>
          </p:nvSpPr>
          <p:spPr>
            <a:xfrm>
              <a:off x="12395375" y="4327164"/>
              <a:ext cx="3178016" cy="191611"/>
            </a:xfrm>
            <a:prstGeom prst="rect">
              <a:avLst/>
            </a:prstGeom>
            <a:noFill/>
            <a:ln w="25400" cap="flat" cmpd="sng" algn="ctr">
              <a:noFill/>
              <a:prstDash val="solid"/>
            </a:ln>
            <a:effectLst/>
          </p:spPr>
          <p:txBody>
            <a:bodyPr lIns="0" tIns="0" rIns="0" bIns="0" rtlCol="0" anchor="ctr"/>
            <a:lstStyle/>
            <a:p>
              <a:pPr marL="0" marR="0" lvl="0" indent="0" defTabSz="914126" eaLnBrk="1" fontAlgn="auto" latinLnBrk="0" hangingPunct="1">
                <a:lnSpc>
                  <a:spcPct val="80000"/>
                </a:lnSpc>
                <a:spcBef>
                  <a:spcPts val="0"/>
                </a:spcBef>
                <a:spcAft>
                  <a:spcPts val="0"/>
                </a:spcAft>
                <a:buClrTx/>
                <a:buSzTx/>
                <a:buFontTx/>
                <a:buNone/>
                <a:tabLst/>
                <a:defRPr/>
              </a:pPr>
              <a:r>
                <a:rPr kumimoji="0" lang="nl-NL" sz="1400" b="1" i="0" u="none" strike="noStrike" kern="0" cap="all" spc="0" normalizeH="0" baseline="0" noProof="0">
                  <a:ln>
                    <a:noFill/>
                  </a:ln>
                  <a:solidFill>
                    <a:schemeClr val="bg1">
                      <a:lumMod val="50000"/>
                    </a:schemeClr>
                  </a:solidFill>
                  <a:effectLst/>
                  <a:uLnTx/>
                  <a:uFillTx/>
                  <a:latin typeface="+mj-lt"/>
                  <a:cs typeface="Segoe UI Light" panose="020B0502040204020203" pitchFamily="34" charset="0"/>
                </a:rPr>
                <a:t>Data van de Grafiek Bewerken</a:t>
              </a:r>
            </a:p>
          </p:txBody>
        </p:sp>
        <p:sp>
          <p:nvSpPr>
            <p:cNvPr id="103" name="Ovaal 102">
              <a:extLst>
                <a:ext uri="{FF2B5EF4-FFF2-40B4-BE49-F238E27FC236}">
                  <a16:creationId xmlns:a16="http://schemas.microsoft.com/office/drawing/2014/main" id="{AE50A387-EF89-4639-A5D5-51B2046494EF}"/>
                </a:ext>
              </a:extLst>
            </p:cNvPr>
            <p:cNvSpPr/>
            <p:nvPr userDrawn="1"/>
          </p:nvSpPr>
          <p:spPr>
            <a:xfrm>
              <a:off x="12389714" y="4706254"/>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126"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1</a:t>
              </a:r>
            </a:p>
          </p:txBody>
        </p:sp>
        <p:cxnSp>
          <p:nvCxnSpPr>
            <p:cNvPr id="104" name="Rechte verbindingslijn 103">
              <a:extLst>
                <a:ext uri="{FF2B5EF4-FFF2-40B4-BE49-F238E27FC236}">
                  <a16:creationId xmlns:a16="http://schemas.microsoft.com/office/drawing/2014/main" id="{3485DBD1-B8BC-4E1F-AC58-C1EA763F8C4E}"/>
                </a:ext>
              </a:extLst>
            </p:cNvPr>
            <p:cNvCxnSpPr>
              <a:cxnSpLocks/>
            </p:cNvCxnSpPr>
            <p:nvPr userDrawn="1"/>
          </p:nvCxnSpPr>
          <p:spPr>
            <a:xfrm>
              <a:off x="12395374" y="4584932"/>
              <a:ext cx="3178017" cy="0"/>
            </a:xfrm>
            <a:prstGeom prst="line">
              <a:avLst/>
            </a:prstGeom>
            <a:noFill/>
            <a:ln w="3175" cap="flat" cmpd="sng" algn="ctr">
              <a:solidFill>
                <a:schemeClr val="bg1">
                  <a:lumMod val="50000"/>
                </a:schemeClr>
              </a:solidFill>
              <a:prstDash val="solid"/>
            </a:ln>
            <a:effectLst/>
          </p:spPr>
        </p:cxnSp>
        <p:sp>
          <p:nvSpPr>
            <p:cNvPr id="105" name="Rechthoek 104">
              <a:extLst>
                <a:ext uri="{FF2B5EF4-FFF2-40B4-BE49-F238E27FC236}">
                  <a16:creationId xmlns:a16="http://schemas.microsoft.com/office/drawing/2014/main" id="{6796C7CB-DCE4-4B74-971D-8C6D54AFFEC1}"/>
                </a:ext>
              </a:extLst>
            </p:cNvPr>
            <p:cNvSpPr/>
            <p:nvPr userDrawn="1"/>
          </p:nvSpPr>
          <p:spPr>
            <a:xfrm>
              <a:off x="12755395" y="4772316"/>
              <a:ext cx="2817995" cy="314439"/>
            </a:xfrm>
            <a:prstGeom prst="rect">
              <a:avLst/>
            </a:prstGeom>
            <a:noFill/>
            <a:ln w="25400" cap="flat" cmpd="sng" algn="ctr">
              <a:noFill/>
              <a:prstDash val="solid"/>
            </a:ln>
            <a:effectLst/>
          </p:spPr>
          <p:txBody>
            <a:bodyPr lIns="0" tIns="0" rIns="0" bIns="0" rtlCol="0" anchor="t"/>
            <a:lstStyle/>
            <a:p>
              <a:pPr lvl="0" fontAlgn="auto">
                <a:spcBef>
                  <a:spcPts val="0"/>
                </a:spcBef>
                <a:spcAft>
                  <a:spcPts val="0"/>
                </a:spcAft>
                <a:defRPr/>
              </a:pPr>
              <a:r>
                <a:rPr lang="nl-NL" sz="1100" kern="0" noProof="0">
                  <a:solidFill>
                    <a:schemeClr val="tx1"/>
                  </a:solidFill>
                  <a:latin typeface="+mn-lt"/>
                  <a:cs typeface="Segoe UI Light" panose="020B0502040204020203" pitchFamily="34" charset="0"/>
                </a:rPr>
                <a:t>Selecteer de grafiek, klik met de rechter muisknop en kies </a:t>
              </a:r>
              <a:r>
                <a:rPr lang="nl-NL" sz="1100" b="1" kern="0" noProof="0">
                  <a:solidFill>
                    <a:schemeClr val="tx1"/>
                  </a:solidFill>
                  <a:latin typeface="+mn-lt"/>
                  <a:cs typeface="Segoe UI Light" panose="020B0502040204020203" pitchFamily="34" charset="0"/>
                </a:rPr>
                <a:t>‘Gegevens bewerken’</a:t>
              </a:r>
            </a:p>
          </p:txBody>
        </p:sp>
        <p:grpSp>
          <p:nvGrpSpPr>
            <p:cNvPr id="106" name="Groep 105">
              <a:extLst>
                <a:ext uri="{FF2B5EF4-FFF2-40B4-BE49-F238E27FC236}">
                  <a16:creationId xmlns:a16="http://schemas.microsoft.com/office/drawing/2014/main" id="{9716417D-3023-4155-9D06-0B4920509541}"/>
                </a:ext>
              </a:extLst>
            </p:cNvPr>
            <p:cNvGrpSpPr/>
            <p:nvPr userDrawn="1"/>
          </p:nvGrpSpPr>
          <p:grpSpPr>
            <a:xfrm>
              <a:off x="12755394" y="5222855"/>
              <a:ext cx="1714530" cy="639425"/>
              <a:chOff x="12757283" y="4365594"/>
              <a:chExt cx="1714530" cy="639425"/>
            </a:xfrm>
          </p:grpSpPr>
          <p:sp>
            <p:nvSpPr>
              <p:cNvPr id="107" name="Rechthoek 106">
                <a:extLst>
                  <a:ext uri="{FF2B5EF4-FFF2-40B4-BE49-F238E27FC236}">
                    <a16:creationId xmlns:a16="http://schemas.microsoft.com/office/drawing/2014/main" id="{728C42C2-1608-48F7-A640-CEF8E15ACCED}"/>
                  </a:ext>
                </a:extLst>
              </p:cNvPr>
              <p:cNvSpPr/>
              <p:nvPr userDrawn="1"/>
            </p:nvSpPr>
            <p:spPr>
              <a:xfrm>
                <a:off x="12757283" y="4365594"/>
                <a:ext cx="1626818" cy="580946"/>
              </a:xfrm>
              <a:prstGeom prst="rect">
                <a:avLst/>
              </a:prstGeom>
              <a:solidFill>
                <a:schemeClr val="bg1"/>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nl-NL" sz="800" b="0" noProof="0">
                  <a:solidFill>
                    <a:schemeClr val="tx1"/>
                  </a:solidFill>
                  <a:latin typeface="Arial" panose="020B0604020202020204" pitchFamily="34" charset="0"/>
                  <a:cs typeface="Arial" panose="020B0604020202020204" pitchFamily="34" charset="0"/>
                </a:endParaRPr>
              </a:p>
            </p:txBody>
          </p:sp>
          <p:sp>
            <p:nvSpPr>
              <p:cNvPr id="108" name="Rechthoek 107">
                <a:extLst>
                  <a:ext uri="{FF2B5EF4-FFF2-40B4-BE49-F238E27FC236}">
                    <a16:creationId xmlns:a16="http://schemas.microsoft.com/office/drawing/2014/main" id="{C577C2D9-F34C-41C5-A88B-56A65CC38187}"/>
                  </a:ext>
                </a:extLst>
              </p:cNvPr>
              <p:cNvSpPr/>
              <p:nvPr userDrawn="1"/>
            </p:nvSpPr>
            <p:spPr>
              <a:xfrm>
                <a:off x="12768263" y="4676983"/>
                <a:ext cx="1609231" cy="261256"/>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sp>
            <p:nvSpPr>
              <p:cNvPr id="109" name="Tekstvak 108">
                <a:extLst>
                  <a:ext uri="{FF2B5EF4-FFF2-40B4-BE49-F238E27FC236}">
                    <a16:creationId xmlns:a16="http://schemas.microsoft.com/office/drawing/2014/main" id="{E1EEB95A-A0C6-4FFD-BA71-BB3ED11CCB08}"/>
                  </a:ext>
                </a:extLst>
              </p:cNvPr>
              <p:cNvSpPr txBox="1"/>
              <p:nvPr userDrawn="1"/>
            </p:nvSpPr>
            <p:spPr>
              <a:xfrm>
                <a:off x="12997648" y="4404704"/>
                <a:ext cx="1248154" cy="216982"/>
              </a:xfrm>
              <a:prstGeom prst="rect">
                <a:avLst/>
              </a:prstGeom>
              <a:noFill/>
            </p:spPr>
            <p:txBody>
              <a:bodyPr wrap="square" rtlCol="0">
                <a:spAutoFit/>
              </a:bodyPr>
              <a:lstStyle/>
              <a:p>
                <a:pPr marL="0" algn="l" defTabSz="1217147" rtl="0" eaLnBrk="1" latinLnBrk="0" hangingPunct="1">
                  <a:lnSpc>
                    <a:spcPct val="90000"/>
                  </a:lnSpc>
                  <a:spcBef>
                    <a:spcPts val="600"/>
                  </a:spcBef>
                  <a:spcAft>
                    <a:spcPts val="600"/>
                  </a:spcAft>
                </a:pPr>
                <a:r>
                  <a:rPr lang="nl-NL" sz="900" b="0" kern="1200" noProof="0">
                    <a:solidFill>
                      <a:schemeClr val="tx1"/>
                    </a:solidFill>
                    <a:latin typeface="Arial" panose="020B0604020202020204" pitchFamily="34" charset="0"/>
                    <a:ea typeface="+mn-ea"/>
                    <a:cs typeface="Arial" panose="020B0604020202020204" pitchFamily="34" charset="0"/>
                  </a:rPr>
                  <a:t>Grafiektype wijzigen</a:t>
                </a:r>
              </a:p>
            </p:txBody>
          </p:sp>
          <p:sp>
            <p:nvSpPr>
              <p:cNvPr id="110" name="Tekstvak 109">
                <a:extLst>
                  <a:ext uri="{FF2B5EF4-FFF2-40B4-BE49-F238E27FC236}">
                    <a16:creationId xmlns:a16="http://schemas.microsoft.com/office/drawing/2014/main" id="{4DDD0F85-BA7A-4BEE-A3B3-970743F41683}"/>
                  </a:ext>
                </a:extLst>
              </p:cNvPr>
              <p:cNvSpPr txBox="1"/>
              <p:nvPr userDrawn="1"/>
            </p:nvSpPr>
            <p:spPr>
              <a:xfrm>
                <a:off x="12984219" y="4725830"/>
                <a:ext cx="1274711" cy="216982"/>
              </a:xfrm>
              <a:prstGeom prst="rect">
                <a:avLst/>
              </a:prstGeom>
              <a:noFill/>
            </p:spPr>
            <p:txBody>
              <a:bodyPr wrap="square" rtlCol="0">
                <a:spAutoFit/>
              </a:bodyPr>
              <a:lstStyle/>
              <a:p>
                <a:pPr marL="0" algn="l" defTabSz="1217147" rtl="0" eaLnBrk="1" latinLnBrk="0" hangingPunct="1">
                  <a:lnSpc>
                    <a:spcPct val="90000"/>
                  </a:lnSpc>
                  <a:spcBef>
                    <a:spcPts val="600"/>
                  </a:spcBef>
                  <a:spcAft>
                    <a:spcPts val="600"/>
                  </a:spcAft>
                </a:pPr>
                <a:r>
                  <a:rPr lang="nl-NL" sz="900" b="0" kern="1200" noProof="0">
                    <a:solidFill>
                      <a:schemeClr val="tx1"/>
                    </a:solidFill>
                    <a:latin typeface="Arial" panose="020B0604020202020204" pitchFamily="34" charset="0"/>
                    <a:ea typeface="+mn-ea"/>
                    <a:cs typeface="Arial" panose="020B0604020202020204" pitchFamily="34" charset="0"/>
                  </a:rPr>
                  <a:t>Gegevens bewerken</a:t>
                </a:r>
              </a:p>
            </p:txBody>
          </p:sp>
          <p:pic>
            <p:nvPicPr>
              <p:cNvPr id="111" name="Picture 3">
                <a:extLst>
                  <a:ext uri="{FF2B5EF4-FFF2-40B4-BE49-F238E27FC236}">
                    <a16:creationId xmlns:a16="http://schemas.microsoft.com/office/drawing/2014/main" id="{0D7FE121-0BDF-43BA-BBBB-F86E7F31A7A7}"/>
                  </a:ext>
                </a:extLst>
              </p:cNvPr>
              <p:cNvPicPr>
                <a:picLocks noChangeAspect="1" noChangeArrowheads="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14328727" y="4773688"/>
                <a:ext cx="143086" cy="231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12" name="Groep 111">
                <a:extLst>
                  <a:ext uri="{FF2B5EF4-FFF2-40B4-BE49-F238E27FC236}">
                    <a16:creationId xmlns:a16="http://schemas.microsoft.com/office/drawing/2014/main" id="{212B7847-F5F6-4D59-AE9D-9EAABAE8D77C}"/>
                  </a:ext>
                </a:extLst>
              </p:cNvPr>
              <p:cNvGrpSpPr/>
              <p:nvPr userDrawn="1"/>
            </p:nvGrpSpPr>
            <p:grpSpPr>
              <a:xfrm>
                <a:off x="12831198" y="4432250"/>
                <a:ext cx="139861" cy="152244"/>
                <a:chOff x="12574450" y="6053892"/>
                <a:chExt cx="169232" cy="184215"/>
              </a:xfrm>
            </p:grpSpPr>
            <p:sp>
              <p:nvSpPr>
                <p:cNvPr id="135" name="Rechthoek 134">
                  <a:extLst>
                    <a:ext uri="{FF2B5EF4-FFF2-40B4-BE49-F238E27FC236}">
                      <a16:creationId xmlns:a16="http://schemas.microsoft.com/office/drawing/2014/main" id="{268D2472-27C1-49B2-8251-A0C6D175C1F1}"/>
                    </a:ext>
                  </a:extLst>
                </p:cNvPr>
                <p:cNvSpPr/>
                <p:nvPr userDrawn="1"/>
              </p:nvSpPr>
              <p:spPr>
                <a:xfrm>
                  <a:off x="12574450" y="6111529"/>
                  <a:ext cx="46293" cy="126577"/>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999" noProof="0">
                    <a:solidFill>
                      <a:schemeClr val="tx2"/>
                    </a:solidFill>
                    <a:latin typeface="+mn-lt"/>
                  </a:endParaRPr>
                </a:p>
              </p:txBody>
            </p:sp>
            <p:sp>
              <p:nvSpPr>
                <p:cNvPr id="136" name="Rechthoek 135">
                  <a:extLst>
                    <a:ext uri="{FF2B5EF4-FFF2-40B4-BE49-F238E27FC236}">
                      <a16:creationId xmlns:a16="http://schemas.microsoft.com/office/drawing/2014/main" id="{887E6C83-00B9-4617-8913-29138F5061B7}"/>
                    </a:ext>
                  </a:extLst>
                </p:cNvPr>
                <p:cNvSpPr/>
                <p:nvPr userDrawn="1"/>
              </p:nvSpPr>
              <p:spPr>
                <a:xfrm>
                  <a:off x="12635427" y="6053892"/>
                  <a:ext cx="46293" cy="184215"/>
                </a:xfrm>
                <a:prstGeom prst="rect">
                  <a:avLst/>
                </a:prstGeom>
                <a:solidFill>
                  <a:srgbClr val="EDC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999" noProof="0">
                    <a:solidFill>
                      <a:schemeClr val="tx2"/>
                    </a:solidFill>
                    <a:latin typeface="+mn-lt"/>
                  </a:endParaRPr>
                </a:p>
              </p:txBody>
            </p:sp>
            <p:sp>
              <p:nvSpPr>
                <p:cNvPr id="137" name="Rechthoek 136">
                  <a:extLst>
                    <a:ext uri="{FF2B5EF4-FFF2-40B4-BE49-F238E27FC236}">
                      <a16:creationId xmlns:a16="http://schemas.microsoft.com/office/drawing/2014/main" id="{3E774B55-7142-42FF-A6E7-5D943F99E96D}"/>
                    </a:ext>
                  </a:extLst>
                </p:cNvPr>
                <p:cNvSpPr/>
                <p:nvPr userDrawn="1"/>
              </p:nvSpPr>
              <p:spPr>
                <a:xfrm>
                  <a:off x="12697389" y="6094907"/>
                  <a:ext cx="46293" cy="143200"/>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999" noProof="0">
                    <a:solidFill>
                      <a:schemeClr val="tx2"/>
                    </a:solidFill>
                    <a:latin typeface="+mn-lt"/>
                  </a:endParaRPr>
                </a:p>
              </p:txBody>
            </p:sp>
          </p:grpSp>
          <p:grpSp>
            <p:nvGrpSpPr>
              <p:cNvPr id="113" name="Groep 112">
                <a:extLst>
                  <a:ext uri="{FF2B5EF4-FFF2-40B4-BE49-F238E27FC236}">
                    <a16:creationId xmlns:a16="http://schemas.microsoft.com/office/drawing/2014/main" id="{5C9C1B5B-1E61-4BF2-8C72-C16A8E010740}"/>
                  </a:ext>
                </a:extLst>
              </p:cNvPr>
              <p:cNvGrpSpPr/>
              <p:nvPr userDrawn="1"/>
            </p:nvGrpSpPr>
            <p:grpSpPr>
              <a:xfrm>
                <a:off x="12831198" y="4748585"/>
                <a:ext cx="184916" cy="120210"/>
                <a:chOff x="8815516" y="1076284"/>
                <a:chExt cx="503174" cy="327105"/>
              </a:xfrm>
            </p:grpSpPr>
            <p:sp>
              <p:nvSpPr>
                <p:cNvPr id="114" name="Rechthoek 113">
                  <a:extLst>
                    <a:ext uri="{FF2B5EF4-FFF2-40B4-BE49-F238E27FC236}">
                      <a16:creationId xmlns:a16="http://schemas.microsoft.com/office/drawing/2014/main" id="{C9B84E01-38BB-46C1-B625-11E7EEC852CA}"/>
                    </a:ext>
                  </a:extLst>
                </p:cNvPr>
                <p:cNvSpPr/>
                <p:nvPr userDrawn="1"/>
              </p:nvSpPr>
              <p:spPr>
                <a:xfrm>
                  <a:off x="8815516" y="1133167"/>
                  <a:ext cx="372729" cy="235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399" noProof="0"/>
                </a:p>
              </p:txBody>
            </p:sp>
            <p:grpSp>
              <p:nvGrpSpPr>
                <p:cNvPr id="115" name="Groep 114">
                  <a:extLst>
                    <a:ext uri="{FF2B5EF4-FFF2-40B4-BE49-F238E27FC236}">
                      <a16:creationId xmlns:a16="http://schemas.microsoft.com/office/drawing/2014/main" id="{8590933D-EB33-4894-AB7D-9C7CB738AB9B}"/>
                    </a:ext>
                  </a:extLst>
                </p:cNvPr>
                <p:cNvGrpSpPr/>
                <p:nvPr userDrawn="1"/>
              </p:nvGrpSpPr>
              <p:grpSpPr>
                <a:xfrm>
                  <a:off x="8815517" y="1076284"/>
                  <a:ext cx="503173" cy="327105"/>
                  <a:chOff x="1351248" y="-683635"/>
                  <a:chExt cx="503173" cy="327105"/>
                </a:xfrm>
              </p:grpSpPr>
              <p:grpSp>
                <p:nvGrpSpPr>
                  <p:cNvPr id="116" name="Groep 115">
                    <a:extLst>
                      <a:ext uri="{FF2B5EF4-FFF2-40B4-BE49-F238E27FC236}">
                        <a16:creationId xmlns:a16="http://schemas.microsoft.com/office/drawing/2014/main" id="{80670382-A1AA-4B46-9350-D25A4ACDB479}"/>
                      </a:ext>
                    </a:extLst>
                  </p:cNvPr>
                  <p:cNvGrpSpPr/>
                  <p:nvPr userDrawn="1"/>
                </p:nvGrpSpPr>
                <p:grpSpPr>
                  <a:xfrm>
                    <a:off x="1351248" y="-683635"/>
                    <a:ext cx="375186" cy="293652"/>
                    <a:chOff x="1094874" y="-884923"/>
                    <a:chExt cx="884668" cy="692417"/>
                  </a:xfrm>
                </p:grpSpPr>
                <p:sp>
                  <p:nvSpPr>
                    <p:cNvPr id="121" name="Rechthoek 120">
                      <a:extLst>
                        <a:ext uri="{FF2B5EF4-FFF2-40B4-BE49-F238E27FC236}">
                          <a16:creationId xmlns:a16="http://schemas.microsoft.com/office/drawing/2014/main" id="{3025728E-2CEA-4382-8347-5A36E93DD146}"/>
                        </a:ext>
                      </a:extLst>
                    </p:cNvPr>
                    <p:cNvSpPr/>
                    <p:nvPr userDrawn="1"/>
                  </p:nvSpPr>
                  <p:spPr>
                    <a:xfrm>
                      <a:off x="1094874" y="-884923"/>
                      <a:ext cx="878304" cy="145579"/>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399" noProof="0"/>
                    </a:p>
                  </p:txBody>
                </p:sp>
                <p:grpSp>
                  <p:nvGrpSpPr>
                    <p:cNvPr id="122" name="Groep 121">
                      <a:extLst>
                        <a:ext uri="{FF2B5EF4-FFF2-40B4-BE49-F238E27FC236}">
                          <a16:creationId xmlns:a16="http://schemas.microsoft.com/office/drawing/2014/main" id="{646E0C40-3752-43B1-8E26-D36BBF4E56CA}"/>
                        </a:ext>
                      </a:extLst>
                    </p:cNvPr>
                    <p:cNvGrpSpPr/>
                    <p:nvPr userDrawn="1"/>
                  </p:nvGrpSpPr>
                  <p:grpSpPr>
                    <a:xfrm>
                      <a:off x="1094874" y="-878306"/>
                      <a:ext cx="867364" cy="685800"/>
                      <a:chOff x="1094874" y="-878306"/>
                      <a:chExt cx="867364" cy="613611"/>
                    </a:xfrm>
                  </p:grpSpPr>
                  <p:cxnSp>
                    <p:nvCxnSpPr>
                      <p:cNvPr id="128" name="Rechte verbindingslijn 127">
                        <a:extLst>
                          <a:ext uri="{FF2B5EF4-FFF2-40B4-BE49-F238E27FC236}">
                            <a16:creationId xmlns:a16="http://schemas.microsoft.com/office/drawing/2014/main" id="{F37616B4-7414-41E8-92FB-7BC57E05DB80}"/>
                          </a:ext>
                        </a:extLst>
                      </p:cNvPr>
                      <p:cNvCxnSpPr>
                        <a:cxnSpLocks/>
                      </p:cNvCxnSpPr>
                      <p:nvPr userDrawn="1"/>
                    </p:nvCxnSpPr>
                    <p:spPr>
                      <a:xfrm>
                        <a:off x="1094874" y="-878305"/>
                        <a:ext cx="0" cy="613610"/>
                      </a:xfrm>
                      <a:prstGeom prst="line">
                        <a:avLst/>
                      </a:prstGeom>
                      <a:ln>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129" name="Rechte verbindingslijn 128">
                        <a:extLst>
                          <a:ext uri="{FF2B5EF4-FFF2-40B4-BE49-F238E27FC236}">
                            <a16:creationId xmlns:a16="http://schemas.microsoft.com/office/drawing/2014/main" id="{FDBB523A-157C-4881-AF8B-5746D6372C1D}"/>
                          </a:ext>
                        </a:extLst>
                      </p:cNvPr>
                      <p:cNvCxnSpPr>
                        <a:cxnSpLocks/>
                      </p:cNvCxnSpPr>
                      <p:nvPr userDrawn="1"/>
                    </p:nvCxnSpPr>
                    <p:spPr>
                      <a:xfrm>
                        <a:off x="1962238" y="-878306"/>
                        <a:ext cx="0" cy="613611"/>
                      </a:xfrm>
                      <a:prstGeom prst="line">
                        <a:avLst/>
                      </a:prstGeom>
                      <a:ln>
                        <a:solidFill>
                          <a:srgbClr val="818181"/>
                        </a:solidFill>
                      </a:ln>
                    </p:spPr>
                    <p:style>
                      <a:lnRef idx="1">
                        <a:schemeClr val="accent1"/>
                      </a:lnRef>
                      <a:fillRef idx="0">
                        <a:schemeClr val="accent1"/>
                      </a:fillRef>
                      <a:effectRef idx="0">
                        <a:schemeClr val="accent1"/>
                      </a:effectRef>
                      <a:fontRef idx="minor">
                        <a:schemeClr val="tx1"/>
                      </a:fontRef>
                    </p:style>
                  </p:cxnSp>
                  <p:grpSp>
                    <p:nvGrpSpPr>
                      <p:cNvPr id="130" name="Groep 129">
                        <a:extLst>
                          <a:ext uri="{FF2B5EF4-FFF2-40B4-BE49-F238E27FC236}">
                            <a16:creationId xmlns:a16="http://schemas.microsoft.com/office/drawing/2014/main" id="{34B6646E-FB21-417D-BE8C-C36E995E6FC5}"/>
                          </a:ext>
                        </a:extLst>
                      </p:cNvPr>
                      <p:cNvGrpSpPr/>
                      <p:nvPr userDrawn="1"/>
                    </p:nvGrpSpPr>
                    <p:grpSpPr>
                      <a:xfrm>
                        <a:off x="1270535" y="-878306"/>
                        <a:ext cx="526983" cy="613611"/>
                        <a:chOff x="1270535" y="-745959"/>
                        <a:chExt cx="526983" cy="481264"/>
                      </a:xfrm>
                    </p:grpSpPr>
                    <p:cxnSp>
                      <p:nvCxnSpPr>
                        <p:cNvPr id="131" name="Rechte verbindingslijn 130">
                          <a:extLst>
                            <a:ext uri="{FF2B5EF4-FFF2-40B4-BE49-F238E27FC236}">
                              <a16:creationId xmlns:a16="http://schemas.microsoft.com/office/drawing/2014/main" id="{983AF75F-1929-4F5A-99E0-BFABF6FBA658}"/>
                            </a:ext>
                          </a:extLst>
                        </p:cNvPr>
                        <p:cNvCxnSpPr>
                          <a:cxnSpLocks/>
                        </p:cNvCxnSpPr>
                        <p:nvPr userDrawn="1"/>
                      </p:nvCxnSpPr>
                      <p:spPr>
                        <a:xfrm>
                          <a:off x="1446196" y="-745959"/>
                          <a:ext cx="0" cy="481264"/>
                        </a:xfrm>
                        <a:prstGeom prst="line">
                          <a:avLst/>
                        </a:prstGeom>
                        <a:ln w="6350">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132" name="Rechte verbindingslijn 131">
                          <a:extLst>
                            <a:ext uri="{FF2B5EF4-FFF2-40B4-BE49-F238E27FC236}">
                              <a16:creationId xmlns:a16="http://schemas.microsoft.com/office/drawing/2014/main" id="{57D0A238-F249-4020-9BCF-BC8BFB035317}"/>
                            </a:ext>
                          </a:extLst>
                        </p:cNvPr>
                        <p:cNvCxnSpPr>
                          <a:cxnSpLocks/>
                        </p:cNvCxnSpPr>
                        <p:nvPr userDrawn="1"/>
                      </p:nvCxnSpPr>
                      <p:spPr>
                        <a:xfrm>
                          <a:off x="1270535" y="-745959"/>
                          <a:ext cx="0" cy="481264"/>
                        </a:xfrm>
                        <a:prstGeom prst="line">
                          <a:avLst/>
                        </a:prstGeom>
                        <a:ln w="6350">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133" name="Rechte verbindingslijn 132">
                          <a:extLst>
                            <a:ext uri="{FF2B5EF4-FFF2-40B4-BE49-F238E27FC236}">
                              <a16:creationId xmlns:a16="http://schemas.microsoft.com/office/drawing/2014/main" id="{CD15E116-4AE7-4D12-8892-CE468919BF33}"/>
                            </a:ext>
                          </a:extLst>
                        </p:cNvPr>
                        <p:cNvCxnSpPr>
                          <a:cxnSpLocks/>
                        </p:cNvCxnSpPr>
                        <p:nvPr userDrawn="1"/>
                      </p:nvCxnSpPr>
                      <p:spPr>
                        <a:xfrm>
                          <a:off x="1621857" y="-745959"/>
                          <a:ext cx="0" cy="481264"/>
                        </a:xfrm>
                        <a:prstGeom prst="line">
                          <a:avLst/>
                        </a:prstGeom>
                        <a:ln w="6350">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134" name="Rechte verbindingslijn 133">
                          <a:extLst>
                            <a:ext uri="{FF2B5EF4-FFF2-40B4-BE49-F238E27FC236}">
                              <a16:creationId xmlns:a16="http://schemas.microsoft.com/office/drawing/2014/main" id="{F01A9A8C-ADF4-4435-A6E6-34455903D86A}"/>
                            </a:ext>
                          </a:extLst>
                        </p:cNvPr>
                        <p:cNvCxnSpPr>
                          <a:cxnSpLocks/>
                        </p:cNvCxnSpPr>
                        <p:nvPr userDrawn="1"/>
                      </p:nvCxnSpPr>
                      <p:spPr>
                        <a:xfrm>
                          <a:off x="1797518" y="-745959"/>
                          <a:ext cx="0" cy="481264"/>
                        </a:xfrm>
                        <a:prstGeom prst="line">
                          <a:avLst/>
                        </a:prstGeom>
                        <a:ln w="6350">
                          <a:solidFill>
                            <a:srgbClr val="818181"/>
                          </a:solidFill>
                        </a:ln>
                      </p:spPr>
                      <p:style>
                        <a:lnRef idx="1">
                          <a:schemeClr val="accent1"/>
                        </a:lnRef>
                        <a:fillRef idx="0">
                          <a:schemeClr val="accent1"/>
                        </a:fillRef>
                        <a:effectRef idx="0">
                          <a:schemeClr val="accent1"/>
                        </a:effectRef>
                        <a:fontRef idx="minor">
                          <a:schemeClr val="tx1"/>
                        </a:fontRef>
                      </p:style>
                    </p:cxnSp>
                  </p:grpSp>
                </p:grpSp>
                <p:cxnSp>
                  <p:nvCxnSpPr>
                    <p:cNvPr id="123" name="Rechte verbindingslijn 122">
                      <a:extLst>
                        <a:ext uri="{FF2B5EF4-FFF2-40B4-BE49-F238E27FC236}">
                          <a16:creationId xmlns:a16="http://schemas.microsoft.com/office/drawing/2014/main" id="{FE0560BC-EA9F-418D-9ECF-BDF360242B6B}"/>
                        </a:ext>
                      </a:extLst>
                    </p:cNvPr>
                    <p:cNvCxnSpPr>
                      <a:cxnSpLocks/>
                    </p:cNvCxnSpPr>
                    <p:nvPr userDrawn="1"/>
                  </p:nvCxnSpPr>
                  <p:spPr>
                    <a:xfrm flipH="1">
                      <a:off x="1098555" y="-192506"/>
                      <a:ext cx="880987" cy="0"/>
                    </a:xfrm>
                    <a:prstGeom prst="line">
                      <a:avLst/>
                    </a:prstGeom>
                    <a:ln>
                      <a:solidFill>
                        <a:srgbClr val="818181"/>
                      </a:solidFill>
                    </a:ln>
                  </p:spPr>
                  <p:style>
                    <a:lnRef idx="1">
                      <a:schemeClr val="accent1"/>
                    </a:lnRef>
                    <a:fillRef idx="0">
                      <a:schemeClr val="accent1"/>
                    </a:fillRef>
                    <a:effectRef idx="0">
                      <a:schemeClr val="accent1"/>
                    </a:effectRef>
                    <a:fontRef idx="minor">
                      <a:schemeClr val="tx1"/>
                    </a:fontRef>
                  </p:style>
                </p:cxnSp>
                <p:grpSp>
                  <p:nvGrpSpPr>
                    <p:cNvPr id="124" name="Groep 123">
                      <a:extLst>
                        <a:ext uri="{FF2B5EF4-FFF2-40B4-BE49-F238E27FC236}">
                          <a16:creationId xmlns:a16="http://schemas.microsoft.com/office/drawing/2014/main" id="{9653F7C3-0A4F-4767-9091-88D852C23603}"/>
                        </a:ext>
                      </a:extLst>
                    </p:cNvPr>
                    <p:cNvGrpSpPr/>
                    <p:nvPr userDrawn="1"/>
                  </p:nvGrpSpPr>
                  <p:grpSpPr>
                    <a:xfrm>
                      <a:off x="1094874" y="-607596"/>
                      <a:ext cx="878306" cy="276726"/>
                      <a:chOff x="1106905" y="-607596"/>
                      <a:chExt cx="878307" cy="276726"/>
                    </a:xfrm>
                  </p:grpSpPr>
                  <p:cxnSp>
                    <p:nvCxnSpPr>
                      <p:cNvPr id="125" name="Rechte verbindingslijn 124">
                        <a:extLst>
                          <a:ext uri="{FF2B5EF4-FFF2-40B4-BE49-F238E27FC236}">
                            <a16:creationId xmlns:a16="http://schemas.microsoft.com/office/drawing/2014/main" id="{CE6ABAF4-E3DD-454A-8DF7-81EBEC1F875C}"/>
                          </a:ext>
                        </a:extLst>
                      </p:cNvPr>
                      <p:cNvCxnSpPr>
                        <a:cxnSpLocks/>
                      </p:cNvCxnSpPr>
                      <p:nvPr userDrawn="1"/>
                    </p:nvCxnSpPr>
                    <p:spPr>
                      <a:xfrm flipH="1">
                        <a:off x="1106905" y="-330870"/>
                        <a:ext cx="878307" cy="0"/>
                      </a:xfrm>
                      <a:prstGeom prst="line">
                        <a:avLst/>
                      </a:prstGeom>
                      <a:ln w="6350">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126" name="Rechte verbindingslijn 125">
                        <a:extLst>
                          <a:ext uri="{FF2B5EF4-FFF2-40B4-BE49-F238E27FC236}">
                            <a16:creationId xmlns:a16="http://schemas.microsoft.com/office/drawing/2014/main" id="{25B0FEB7-E215-42F7-9BD2-1E7870E3E5A1}"/>
                          </a:ext>
                        </a:extLst>
                      </p:cNvPr>
                      <p:cNvCxnSpPr>
                        <a:cxnSpLocks/>
                      </p:cNvCxnSpPr>
                      <p:nvPr userDrawn="1"/>
                    </p:nvCxnSpPr>
                    <p:spPr>
                      <a:xfrm flipH="1">
                        <a:off x="1106905" y="-469233"/>
                        <a:ext cx="878307" cy="0"/>
                      </a:xfrm>
                      <a:prstGeom prst="line">
                        <a:avLst/>
                      </a:prstGeom>
                      <a:ln w="6350">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127" name="Rechte verbindingslijn 126">
                        <a:extLst>
                          <a:ext uri="{FF2B5EF4-FFF2-40B4-BE49-F238E27FC236}">
                            <a16:creationId xmlns:a16="http://schemas.microsoft.com/office/drawing/2014/main" id="{78151A24-E5EF-490E-B4A9-66802AB200C1}"/>
                          </a:ext>
                        </a:extLst>
                      </p:cNvPr>
                      <p:cNvCxnSpPr>
                        <a:cxnSpLocks/>
                      </p:cNvCxnSpPr>
                      <p:nvPr userDrawn="1"/>
                    </p:nvCxnSpPr>
                    <p:spPr>
                      <a:xfrm flipH="1">
                        <a:off x="1106905" y="-607596"/>
                        <a:ext cx="878307" cy="0"/>
                      </a:xfrm>
                      <a:prstGeom prst="line">
                        <a:avLst/>
                      </a:prstGeom>
                      <a:ln w="6350">
                        <a:solidFill>
                          <a:srgbClr val="818181"/>
                        </a:solidFill>
                      </a:ln>
                    </p:spPr>
                    <p:style>
                      <a:lnRef idx="1">
                        <a:schemeClr val="accent1"/>
                      </a:lnRef>
                      <a:fillRef idx="0">
                        <a:schemeClr val="accent1"/>
                      </a:fillRef>
                      <a:effectRef idx="0">
                        <a:schemeClr val="accent1"/>
                      </a:effectRef>
                      <a:fontRef idx="minor">
                        <a:schemeClr val="tx1"/>
                      </a:fontRef>
                    </p:style>
                  </p:cxnSp>
                </p:grpSp>
              </p:grpSp>
              <p:grpSp>
                <p:nvGrpSpPr>
                  <p:cNvPr id="117" name="Groep 116">
                    <a:extLst>
                      <a:ext uri="{FF2B5EF4-FFF2-40B4-BE49-F238E27FC236}">
                        <a16:creationId xmlns:a16="http://schemas.microsoft.com/office/drawing/2014/main" id="{EF76349C-3F05-4659-AF54-8C8D216D1386}"/>
                      </a:ext>
                    </a:extLst>
                  </p:cNvPr>
                  <p:cNvGrpSpPr/>
                  <p:nvPr userDrawn="1"/>
                </p:nvGrpSpPr>
                <p:grpSpPr>
                  <a:xfrm rot="2700000">
                    <a:off x="1605871" y="-605080"/>
                    <a:ext cx="90079" cy="407021"/>
                    <a:chOff x="3130062" y="-817193"/>
                    <a:chExt cx="131884" cy="595920"/>
                  </a:xfrm>
                  <a:solidFill>
                    <a:srgbClr val="3399FF"/>
                  </a:solidFill>
                </p:grpSpPr>
                <p:sp>
                  <p:nvSpPr>
                    <p:cNvPr id="118" name="Rechthoek 117">
                      <a:extLst>
                        <a:ext uri="{FF2B5EF4-FFF2-40B4-BE49-F238E27FC236}">
                          <a16:creationId xmlns:a16="http://schemas.microsoft.com/office/drawing/2014/main" id="{995964A0-4C57-4D3B-9A70-E48D54293A7B}"/>
                        </a:ext>
                      </a:extLst>
                    </p:cNvPr>
                    <p:cNvSpPr/>
                    <p:nvPr userDrawn="1"/>
                  </p:nvSpPr>
                  <p:spPr>
                    <a:xfrm>
                      <a:off x="3130062" y="-705979"/>
                      <a:ext cx="131884" cy="281354"/>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399" noProof="0"/>
                    </a:p>
                  </p:txBody>
                </p:sp>
                <p:sp>
                  <p:nvSpPr>
                    <p:cNvPr id="119" name="Rechthoek: afgeronde bovenhoeken 118">
                      <a:extLst>
                        <a:ext uri="{FF2B5EF4-FFF2-40B4-BE49-F238E27FC236}">
                          <a16:creationId xmlns:a16="http://schemas.microsoft.com/office/drawing/2014/main" id="{A77CDF6C-827E-4E68-AA74-261742354665}"/>
                        </a:ext>
                      </a:extLst>
                    </p:cNvPr>
                    <p:cNvSpPr/>
                    <p:nvPr userDrawn="1"/>
                  </p:nvSpPr>
                  <p:spPr>
                    <a:xfrm>
                      <a:off x="3130063" y="-817193"/>
                      <a:ext cx="131883" cy="87615"/>
                    </a:xfrm>
                    <a:prstGeom prst="round2SameRect">
                      <a:avLst>
                        <a:gd name="adj1" fmla="val 50000"/>
                        <a:gd name="adj2" fmla="val 0"/>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399" noProof="0"/>
                    </a:p>
                  </p:txBody>
                </p:sp>
                <p:sp>
                  <p:nvSpPr>
                    <p:cNvPr id="120" name="Gelijkbenige driehoek 119">
                      <a:extLst>
                        <a:ext uri="{FF2B5EF4-FFF2-40B4-BE49-F238E27FC236}">
                          <a16:creationId xmlns:a16="http://schemas.microsoft.com/office/drawing/2014/main" id="{68CD787E-A881-4439-A049-78274DAC56E5}"/>
                        </a:ext>
                      </a:extLst>
                    </p:cNvPr>
                    <p:cNvSpPr/>
                    <p:nvPr userDrawn="1"/>
                  </p:nvSpPr>
                  <p:spPr>
                    <a:xfrm rot="10800000">
                      <a:off x="3130062" y="-401026"/>
                      <a:ext cx="131884" cy="179753"/>
                    </a:xfrm>
                    <a:prstGeom prst="triangle">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399" noProof="0"/>
                    </a:p>
                  </p:txBody>
                </p:sp>
              </p:grpSp>
            </p:grpSp>
          </p:grpSp>
        </p:grpSp>
      </p:grpSp>
      <p:grpSp>
        <p:nvGrpSpPr>
          <p:cNvPr id="141" name="Instructie">
            <a:extLst>
              <a:ext uri="{FF2B5EF4-FFF2-40B4-BE49-F238E27FC236}">
                <a16:creationId xmlns:a16="http://schemas.microsoft.com/office/drawing/2014/main" id="{8956ACCE-1B94-4C4E-9621-35D9581BCE44}"/>
              </a:ext>
            </a:extLst>
          </p:cNvPr>
          <p:cNvGrpSpPr/>
          <p:nvPr userDrawn="1"/>
        </p:nvGrpSpPr>
        <p:grpSpPr>
          <a:xfrm>
            <a:off x="12391602" y="2"/>
            <a:ext cx="3183677" cy="2499789"/>
            <a:chOff x="12391601" y="0"/>
            <a:chExt cx="3183677" cy="2499789"/>
          </a:xfrm>
        </p:grpSpPr>
        <p:sp>
          <p:nvSpPr>
            <p:cNvPr id="142" name="Rechthoek 141">
              <a:extLst>
                <a:ext uri="{FF2B5EF4-FFF2-40B4-BE49-F238E27FC236}">
                  <a16:creationId xmlns:a16="http://schemas.microsoft.com/office/drawing/2014/main" id="{605E8FAB-9C56-4547-B1FD-19063089BC0E}"/>
                </a:ext>
              </a:extLst>
            </p:cNvPr>
            <p:cNvSpPr/>
            <p:nvPr userDrawn="1"/>
          </p:nvSpPr>
          <p:spPr>
            <a:xfrm>
              <a:off x="12397262" y="0"/>
              <a:ext cx="3178016" cy="191611"/>
            </a:xfrm>
            <a:prstGeom prst="rect">
              <a:avLst/>
            </a:prstGeom>
            <a:noFill/>
            <a:ln w="25400" cap="flat" cmpd="sng" algn="ctr">
              <a:noFill/>
              <a:prstDash val="solid"/>
            </a:ln>
            <a:effectLst/>
          </p:spPr>
          <p:txBody>
            <a:bodyPr lIns="0" tIns="0" rIns="0" bIns="0" rtlCol="0" anchor="ctr"/>
            <a:lstStyle/>
            <a:p>
              <a:pPr marL="0" marR="0" lvl="0" indent="0" defTabSz="914126" eaLnBrk="1" fontAlgn="auto" latinLnBrk="0" hangingPunct="1">
                <a:lnSpc>
                  <a:spcPct val="80000"/>
                </a:lnSpc>
                <a:spcBef>
                  <a:spcPts val="0"/>
                </a:spcBef>
                <a:spcAft>
                  <a:spcPts val="0"/>
                </a:spcAft>
                <a:buClrTx/>
                <a:buSzTx/>
                <a:buFontTx/>
                <a:buNone/>
                <a:tabLst/>
                <a:defRPr/>
              </a:pPr>
              <a:r>
                <a:rPr kumimoji="0" lang="nl-NL" sz="1400" b="1" i="0" u="none" strike="noStrike" kern="0" cap="all" spc="0" normalizeH="0" baseline="0" noProof="0">
                  <a:ln>
                    <a:noFill/>
                  </a:ln>
                  <a:solidFill>
                    <a:schemeClr val="bg1">
                      <a:lumMod val="50000"/>
                    </a:schemeClr>
                  </a:solidFill>
                  <a:effectLst/>
                  <a:uLnTx/>
                  <a:uFillTx/>
                  <a:latin typeface="+mj-lt"/>
                  <a:cs typeface="Segoe UI Light" panose="020B0502040204020203" pitchFamily="34" charset="0"/>
                </a:rPr>
                <a:t>Grafiek invoegen/veranderen</a:t>
              </a:r>
            </a:p>
          </p:txBody>
        </p:sp>
        <p:sp>
          <p:nvSpPr>
            <p:cNvPr id="143" name="Ovaal 142">
              <a:extLst>
                <a:ext uri="{FF2B5EF4-FFF2-40B4-BE49-F238E27FC236}">
                  <a16:creationId xmlns:a16="http://schemas.microsoft.com/office/drawing/2014/main" id="{D89E2BA8-0724-4099-A077-278A116A1009}"/>
                </a:ext>
              </a:extLst>
            </p:cNvPr>
            <p:cNvSpPr/>
            <p:nvPr userDrawn="1"/>
          </p:nvSpPr>
          <p:spPr>
            <a:xfrm>
              <a:off x="12391601" y="366490"/>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126"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1</a:t>
              </a:r>
            </a:p>
          </p:txBody>
        </p:sp>
        <p:cxnSp>
          <p:nvCxnSpPr>
            <p:cNvPr id="144" name="Rechte verbindingslijn 143">
              <a:extLst>
                <a:ext uri="{FF2B5EF4-FFF2-40B4-BE49-F238E27FC236}">
                  <a16:creationId xmlns:a16="http://schemas.microsoft.com/office/drawing/2014/main" id="{98FD3CFA-A053-4F41-BB82-F685B92C6EF4}"/>
                </a:ext>
              </a:extLst>
            </p:cNvPr>
            <p:cNvCxnSpPr>
              <a:cxnSpLocks/>
            </p:cNvCxnSpPr>
            <p:nvPr userDrawn="1"/>
          </p:nvCxnSpPr>
          <p:spPr>
            <a:xfrm>
              <a:off x="12397261" y="241635"/>
              <a:ext cx="3178017" cy="0"/>
            </a:xfrm>
            <a:prstGeom prst="line">
              <a:avLst/>
            </a:prstGeom>
            <a:noFill/>
            <a:ln w="3175" cap="flat" cmpd="sng" algn="ctr">
              <a:solidFill>
                <a:schemeClr val="bg1">
                  <a:lumMod val="50000"/>
                </a:schemeClr>
              </a:solidFill>
              <a:prstDash val="solid"/>
            </a:ln>
            <a:effectLst/>
          </p:spPr>
        </p:cxnSp>
        <p:cxnSp>
          <p:nvCxnSpPr>
            <p:cNvPr id="145" name="Rechte verbindingslijn 144">
              <a:extLst>
                <a:ext uri="{FF2B5EF4-FFF2-40B4-BE49-F238E27FC236}">
                  <a16:creationId xmlns:a16="http://schemas.microsoft.com/office/drawing/2014/main" id="{ED668D21-7594-4AFD-8412-D7A5872CC3C2}"/>
                </a:ext>
              </a:extLst>
            </p:cNvPr>
            <p:cNvCxnSpPr>
              <a:cxnSpLocks/>
            </p:cNvCxnSpPr>
            <p:nvPr userDrawn="1"/>
          </p:nvCxnSpPr>
          <p:spPr>
            <a:xfrm>
              <a:off x="12397261" y="1577933"/>
              <a:ext cx="3178017" cy="0"/>
            </a:xfrm>
            <a:prstGeom prst="line">
              <a:avLst/>
            </a:prstGeom>
            <a:noFill/>
            <a:ln w="3175" cap="flat" cmpd="sng" algn="ctr">
              <a:solidFill>
                <a:schemeClr val="bg1">
                  <a:lumMod val="50000"/>
                </a:schemeClr>
              </a:solidFill>
              <a:prstDash val="solid"/>
            </a:ln>
            <a:effectLst/>
          </p:spPr>
        </p:cxnSp>
        <p:sp>
          <p:nvSpPr>
            <p:cNvPr id="146" name="Rechthoek 145">
              <a:extLst>
                <a:ext uri="{FF2B5EF4-FFF2-40B4-BE49-F238E27FC236}">
                  <a16:creationId xmlns:a16="http://schemas.microsoft.com/office/drawing/2014/main" id="{EBFEC36A-063B-4FC3-8220-2A2BFE33D86F}"/>
                </a:ext>
              </a:extLst>
            </p:cNvPr>
            <p:cNvSpPr/>
            <p:nvPr userDrawn="1"/>
          </p:nvSpPr>
          <p:spPr>
            <a:xfrm>
              <a:off x="12757282" y="432552"/>
              <a:ext cx="2817995" cy="595423"/>
            </a:xfrm>
            <a:prstGeom prst="rect">
              <a:avLst/>
            </a:prstGeom>
            <a:noFill/>
            <a:ln w="25400" cap="flat" cmpd="sng" algn="ctr">
              <a:noFill/>
              <a:prstDash val="solid"/>
            </a:ln>
            <a:effectLst/>
          </p:spPr>
          <p:txBody>
            <a:bodyPr lIns="0" tIns="0" rIns="0" bIns="0" rtlCol="0" anchor="t"/>
            <a:lstStyle/>
            <a:p>
              <a:pPr marL="0" marR="0" lvl="0" indent="0" defTabSz="914126" eaLnBrk="1" fontAlgn="auto" latinLnBrk="0" hangingPunct="1">
                <a:lnSpc>
                  <a:spcPct val="90000"/>
                </a:lnSpc>
                <a:spcBef>
                  <a:spcPts val="600"/>
                </a:spcBef>
                <a:spcAft>
                  <a:spcPts val="600"/>
                </a:spcAft>
                <a:buClr>
                  <a:schemeClr val="accent1"/>
                </a:buClr>
                <a:buSzTx/>
                <a:buFont typeface="Arial" panose="020B0604020202020204" pitchFamily="34" charset="0"/>
                <a:buNone/>
                <a:tabLst/>
                <a:defRPr/>
              </a:pP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Wanneer nodig, verwijder de bestaande grafiek d.m.v. de </a:t>
              </a:r>
              <a:r>
                <a:rPr kumimoji="0" lang="nl-NL" sz="1100" b="1" i="0" u="none" strike="noStrike" kern="0" cap="none" spc="0" normalizeH="0" baseline="0" noProof="0">
                  <a:ln>
                    <a:noFill/>
                  </a:ln>
                  <a:solidFill>
                    <a:srgbClr val="000000"/>
                  </a:solidFill>
                  <a:effectLst/>
                  <a:uLnTx/>
                  <a:uFillTx/>
                  <a:latin typeface="+mn-lt"/>
                  <a:cs typeface="Segoe UI Light" panose="020B0502040204020203" pitchFamily="34" charset="0"/>
                </a:rPr>
                <a:t>‘Delete’-knop</a:t>
              </a: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 Klik op het pictogram om een nieuwe grafiek in te voegen. </a:t>
              </a:r>
              <a:r>
                <a:rPr kumimoji="0" lang="nl-NL" sz="1100" b="0" i="1" u="none" strike="noStrike" kern="0" cap="none" spc="0" normalizeH="0" baseline="0" noProof="0">
                  <a:ln>
                    <a:noFill/>
                  </a:ln>
                  <a:solidFill>
                    <a:srgbClr val="000000"/>
                  </a:solidFill>
                  <a:effectLst/>
                  <a:uLnTx/>
                  <a:uFillTx/>
                  <a:latin typeface="+mn-lt"/>
                  <a:cs typeface="Segoe UI Light" panose="020B0502040204020203" pitchFamily="34" charset="0"/>
                </a:rPr>
                <a:t>(zie onderstaand voorbeeld).</a:t>
              </a:r>
              <a:endPar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endParaRPr>
            </a:p>
          </p:txBody>
        </p:sp>
        <p:sp>
          <p:nvSpPr>
            <p:cNvPr id="147" name="Ovaal 146">
              <a:extLst>
                <a:ext uri="{FF2B5EF4-FFF2-40B4-BE49-F238E27FC236}">
                  <a16:creationId xmlns:a16="http://schemas.microsoft.com/office/drawing/2014/main" id="{59752D84-20A7-4452-A01B-B98AE1AC6A19}"/>
                </a:ext>
              </a:extLst>
            </p:cNvPr>
            <p:cNvSpPr/>
            <p:nvPr userDrawn="1"/>
          </p:nvSpPr>
          <p:spPr>
            <a:xfrm>
              <a:off x="12391601" y="1706398"/>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126"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2</a:t>
              </a:r>
            </a:p>
          </p:txBody>
        </p:sp>
        <p:sp>
          <p:nvSpPr>
            <p:cNvPr id="148" name="Rechthoek 147">
              <a:extLst>
                <a:ext uri="{FF2B5EF4-FFF2-40B4-BE49-F238E27FC236}">
                  <a16:creationId xmlns:a16="http://schemas.microsoft.com/office/drawing/2014/main" id="{1377E063-3182-4D26-AEF2-D5B7EF22F1B8}"/>
                </a:ext>
              </a:extLst>
            </p:cNvPr>
            <p:cNvSpPr/>
            <p:nvPr userDrawn="1"/>
          </p:nvSpPr>
          <p:spPr>
            <a:xfrm>
              <a:off x="12757282" y="1772461"/>
              <a:ext cx="2817995" cy="318048"/>
            </a:xfrm>
            <a:prstGeom prst="rect">
              <a:avLst/>
            </a:prstGeom>
            <a:noFill/>
            <a:ln w="25400" cap="flat" cmpd="sng" algn="ctr">
              <a:noFill/>
              <a:prstDash val="solid"/>
            </a:ln>
            <a:effectLst/>
          </p:spPr>
          <p:txBody>
            <a:bodyPr lIns="0" tIns="0" rIns="0" bIns="0" rtlCol="0" anchor="t"/>
            <a:lstStyle/>
            <a:p>
              <a:pPr marL="0" marR="0" lvl="0" indent="0" defTabSz="914126" eaLnBrk="1" fontAlgn="auto" latinLnBrk="0" hangingPunct="1">
                <a:lnSpc>
                  <a:spcPct val="90000"/>
                </a:lnSpc>
                <a:spcBef>
                  <a:spcPts val="600"/>
                </a:spcBef>
                <a:spcAft>
                  <a:spcPts val="600"/>
                </a:spcAft>
                <a:buClr>
                  <a:schemeClr val="accent1"/>
                </a:buClr>
                <a:buSzTx/>
                <a:buFont typeface="Arial" panose="020B0604020202020204" pitchFamily="34" charset="0"/>
                <a:buNone/>
                <a:tabLst/>
                <a:defRPr/>
              </a:pP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Selecteer de gewenste grafiek</a:t>
              </a:r>
              <a:b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b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en klik op </a:t>
              </a:r>
              <a:r>
                <a:rPr kumimoji="0" lang="nl-NL" sz="1100" b="1" i="0" u="none" strike="noStrike" kern="0" cap="none" spc="0" normalizeH="0" baseline="0" noProof="0">
                  <a:ln>
                    <a:noFill/>
                  </a:ln>
                  <a:solidFill>
                    <a:srgbClr val="000000"/>
                  </a:solidFill>
                  <a:effectLst/>
                  <a:uLnTx/>
                  <a:uFillTx/>
                  <a:latin typeface="+mn-lt"/>
                  <a:cs typeface="Segoe UI Light" panose="020B0502040204020203" pitchFamily="34" charset="0"/>
                </a:rPr>
                <a:t>‘Invoegen’</a:t>
              </a: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a:t>
              </a:r>
              <a:endParaRPr kumimoji="0" lang="nl-NL" sz="1100" b="1" i="0" u="none" strike="noStrike" kern="0" cap="none" spc="0" normalizeH="0" baseline="0" noProof="0">
                <a:ln>
                  <a:noFill/>
                </a:ln>
                <a:solidFill>
                  <a:srgbClr val="000000"/>
                </a:solidFill>
                <a:effectLst/>
                <a:uLnTx/>
                <a:uFillTx/>
                <a:latin typeface="+mn-lt"/>
                <a:cs typeface="Segoe UI Light" panose="020B0502040204020203" pitchFamily="34" charset="0"/>
              </a:endParaRPr>
            </a:p>
          </p:txBody>
        </p:sp>
        <p:grpSp>
          <p:nvGrpSpPr>
            <p:cNvPr id="149" name="Groep 148">
              <a:extLst>
                <a:ext uri="{FF2B5EF4-FFF2-40B4-BE49-F238E27FC236}">
                  <a16:creationId xmlns:a16="http://schemas.microsoft.com/office/drawing/2014/main" id="{BB89C1D8-CC05-4815-8409-B4B05BD21D3A}"/>
                </a:ext>
              </a:extLst>
            </p:cNvPr>
            <p:cNvGrpSpPr/>
            <p:nvPr userDrawn="1"/>
          </p:nvGrpSpPr>
          <p:grpSpPr>
            <a:xfrm>
              <a:off x="12757282" y="2184550"/>
              <a:ext cx="825500" cy="209550"/>
              <a:chOff x="13504624" y="2482850"/>
              <a:chExt cx="825500" cy="209550"/>
            </a:xfrm>
          </p:grpSpPr>
          <p:sp>
            <p:nvSpPr>
              <p:cNvPr id="155" name="Rechthoek 154">
                <a:extLst>
                  <a:ext uri="{FF2B5EF4-FFF2-40B4-BE49-F238E27FC236}">
                    <a16:creationId xmlns:a16="http://schemas.microsoft.com/office/drawing/2014/main" id="{E1BB336F-C4AC-41FB-8183-A4F1E150DF5B}"/>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800" b="0" noProof="0">
                    <a:solidFill>
                      <a:schemeClr val="tx1"/>
                    </a:solidFill>
                    <a:latin typeface="Arial" panose="020B0604020202020204" pitchFamily="34" charset="0"/>
                    <a:cs typeface="Arial" panose="020B0604020202020204" pitchFamily="34" charset="0"/>
                  </a:rPr>
                  <a:t>Invoegen</a:t>
                </a:r>
              </a:p>
            </p:txBody>
          </p:sp>
          <p:cxnSp>
            <p:nvCxnSpPr>
              <p:cNvPr id="156" name="Rechte verbindingslijn 155">
                <a:extLst>
                  <a:ext uri="{FF2B5EF4-FFF2-40B4-BE49-F238E27FC236}">
                    <a16:creationId xmlns:a16="http://schemas.microsoft.com/office/drawing/2014/main" id="{9454AA9D-7433-4729-BE41-2E93DB73FFB7}"/>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157" name="Gelijkbenige driehoek 156">
                <a:extLst>
                  <a:ext uri="{FF2B5EF4-FFF2-40B4-BE49-F238E27FC236}">
                    <a16:creationId xmlns:a16="http://schemas.microsoft.com/office/drawing/2014/main" id="{BDF07484-B1ED-4966-955C-14977E470694}"/>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grpSp>
        <p:cxnSp>
          <p:nvCxnSpPr>
            <p:cNvPr id="150" name="Rechte verbindingslijn 149">
              <a:extLst>
                <a:ext uri="{FF2B5EF4-FFF2-40B4-BE49-F238E27FC236}">
                  <a16:creationId xmlns:a16="http://schemas.microsoft.com/office/drawing/2014/main" id="{97FA8868-A24F-4AAD-B0DC-C48FE650EFDB}"/>
                </a:ext>
              </a:extLst>
            </p:cNvPr>
            <p:cNvCxnSpPr>
              <a:cxnSpLocks/>
            </p:cNvCxnSpPr>
            <p:nvPr userDrawn="1"/>
          </p:nvCxnSpPr>
          <p:spPr>
            <a:xfrm>
              <a:off x="12397261" y="2499789"/>
              <a:ext cx="3178017" cy="0"/>
            </a:xfrm>
            <a:prstGeom prst="line">
              <a:avLst/>
            </a:prstGeom>
            <a:noFill/>
            <a:ln w="3175" cap="flat" cmpd="sng" algn="ctr">
              <a:solidFill>
                <a:schemeClr val="bg1">
                  <a:lumMod val="50000"/>
                </a:schemeClr>
              </a:solidFill>
              <a:prstDash val="solid"/>
            </a:ln>
            <a:effectLst/>
          </p:spPr>
        </p:cxnSp>
        <p:grpSp>
          <p:nvGrpSpPr>
            <p:cNvPr id="151" name="Groep 150">
              <a:extLst>
                <a:ext uri="{FF2B5EF4-FFF2-40B4-BE49-F238E27FC236}">
                  <a16:creationId xmlns:a16="http://schemas.microsoft.com/office/drawing/2014/main" id="{19DBE4BD-6A6B-473A-AF79-CBF857EE43C0}"/>
                </a:ext>
              </a:extLst>
            </p:cNvPr>
            <p:cNvGrpSpPr/>
            <p:nvPr userDrawn="1"/>
          </p:nvGrpSpPr>
          <p:grpSpPr>
            <a:xfrm>
              <a:off x="12751697" y="1147804"/>
              <a:ext cx="289372" cy="314992"/>
              <a:chOff x="7322769" y="-310267"/>
              <a:chExt cx="289372" cy="314992"/>
            </a:xfrm>
          </p:grpSpPr>
          <p:sp>
            <p:nvSpPr>
              <p:cNvPr id="152" name="Rechthoek 151">
                <a:extLst>
                  <a:ext uri="{FF2B5EF4-FFF2-40B4-BE49-F238E27FC236}">
                    <a16:creationId xmlns:a16="http://schemas.microsoft.com/office/drawing/2014/main" id="{21422EE9-9966-4204-9FBC-787109172B33}"/>
                  </a:ext>
                </a:extLst>
              </p:cNvPr>
              <p:cNvSpPr/>
              <p:nvPr userDrawn="1"/>
            </p:nvSpPr>
            <p:spPr>
              <a:xfrm>
                <a:off x="7322769" y="-211712"/>
                <a:ext cx="79156" cy="216437"/>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399" noProof="0"/>
              </a:p>
            </p:txBody>
          </p:sp>
          <p:sp>
            <p:nvSpPr>
              <p:cNvPr id="153" name="Rechthoek 152">
                <a:extLst>
                  <a:ext uri="{FF2B5EF4-FFF2-40B4-BE49-F238E27FC236}">
                    <a16:creationId xmlns:a16="http://schemas.microsoft.com/office/drawing/2014/main" id="{7E93F936-57D3-480F-9F5B-1D1FD404E4F9}"/>
                  </a:ext>
                </a:extLst>
              </p:cNvPr>
              <p:cNvSpPr/>
              <p:nvPr userDrawn="1"/>
            </p:nvSpPr>
            <p:spPr>
              <a:xfrm>
                <a:off x="7427035" y="-310267"/>
                <a:ext cx="79156" cy="314992"/>
              </a:xfrm>
              <a:prstGeom prst="rect">
                <a:avLst/>
              </a:prstGeom>
              <a:solidFill>
                <a:srgbClr val="FFCC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399" noProof="0"/>
              </a:p>
            </p:txBody>
          </p:sp>
          <p:sp>
            <p:nvSpPr>
              <p:cNvPr id="154" name="Rechthoek 153">
                <a:extLst>
                  <a:ext uri="{FF2B5EF4-FFF2-40B4-BE49-F238E27FC236}">
                    <a16:creationId xmlns:a16="http://schemas.microsoft.com/office/drawing/2014/main" id="{20B4A955-E3DA-446D-9B63-E2A32B79D71D}"/>
                  </a:ext>
                </a:extLst>
              </p:cNvPr>
              <p:cNvSpPr/>
              <p:nvPr userDrawn="1"/>
            </p:nvSpPr>
            <p:spPr>
              <a:xfrm>
                <a:off x="7532985" y="-240134"/>
                <a:ext cx="79156" cy="244859"/>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399" noProof="0"/>
              </a:p>
            </p:txBody>
          </p:sp>
        </p:grpSp>
      </p:grpSp>
      <p:grpSp>
        <p:nvGrpSpPr>
          <p:cNvPr id="316" name="Instructie">
            <a:extLst>
              <a:ext uri="{FF2B5EF4-FFF2-40B4-BE49-F238E27FC236}">
                <a16:creationId xmlns:a16="http://schemas.microsoft.com/office/drawing/2014/main" id="{3010A3CC-B7B6-4B80-B2BD-DB010FDBA6EF}"/>
              </a:ext>
            </a:extLst>
          </p:cNvPr>
          <p:cNvGrpSpPr/>
          <p:nvPr userDrawn="1"/>
        </p:nvGrpSpPr>
        <p:grpSpPr>
          <a:xfrm>
            <a:off x="-3437546" y="1436"/>
            <a:ext cx="3201327" cy="6041867"/>
            <a:chOff x="-3437547" y="1434"/>
            <a:chExt cx="3201327" cy="6041867"/>
          </a:xfrm>
        </p:grpSpPr>
        <p:cxnSp>
          <p:nvCxnSpPr>
            <p:cNvPr id="317" name="Rechte verbindingslijn 316">
              <a:extLst>
                <a:ext uri="{FF2B5EF4-FFF2-40B4-BE49-F238E27FC236}">
                  <a16:creationId xmlns:a16="http://schemas.microsoft.com/office/drawing/2014/main" id="{75FF2CD6-4E38-473C-B674-8C9DA96730ED}"/>
                </a:ext>
              </a:extLst>
            </p:cNvPr>
            <p:cNvCxnSpPr>
              <a:cxnSpLocks/>
            </p:cNvCxnSpPr>
            <p:nvPr userDrawn="1"/>
          </p:nvCxnSpPr>
          <p:spPr>
            <a:xfrm>
              <a:off x="-3419346" y="6043301"/>
              <a:ext cx="3176013" cy="0"/>
            </a:xfrm>
            <a:prstGeom prst="line">
              <a:avLst/>
            </a:prstGeom>
            <a:noFill/>
            <a:ln w="3175" cap="flat" cmpd="sng" algn="ctr">
              <a:solidFill>
                <a:schemeClr val="bg1">
                  <a:lumMod val="50000"/>
                </a:schemeClr>
              </a:solidFill>
              <a:prstDash val="solid"/>
            </a:ln>
            <a:effectLst/>
          </p:spPr>
        </p:cxnSp>
        <p:sp>
          <p:nvSpPr>
            <p:cNvPr id="318" name="Ovaal 317">
              <a:extLst>
                <a:ext uri="{FF2B5EF4-FFF2-40B4-BE49-F238E27FC236}">
                  <a16:creationId xmlns:a16="http://schemas.microsoft.com/office/drawing/2014/main" id="{2E05482E-440A-4EDE-A2FB-365DCC9C9E96}"/>
                </a:ext>
              </a:extLst>
            </p:cNvPr>
            <p:cNvSpPr/>
            <p:nvPr userDrawn="1"/>
          </p:nvSpPr>
          <p:spPr>
            <a:xfrm>
              <a:off x="-3425006" y="4548392"/>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126"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6</a:t>
              </a:r>
            </a:p>
          </p:txBody>
        </p:sp>
        <p:sp>
          <p:nvSpPr>
            <p:cNvPr id="319" name="Rechthoek 318">
              <a:extLst>
                <a:ext uri="{FF2B5EF4-FFF2-40B4-BE49-F238E27FC236}">
                  <a16:creationId xmlns:a16="http://schemas.microsoft.com/office/drawing/2014/main" id="{43A816CC-54C9-4B8A-9ACB-494519E890EF}"/>
                </a:ext>
              </a:extLst>
            </p:cNvPr>
            <p:cNvSpPr/>
            <p:nvPr userDrawn="1"/>
          </p:nvSpPr>
          <p:spPr>
            <a:xfrm>
              <a:off x="-3059324" y="4548391"/>
              <a:ext cx="2823104" cy="255963"/>
            </a:xfrm>
            <a:prstGeom prst="rect">
              <a:avLst/>
            </a:prstGeom>
            <a:noFill/>
            <a:ln w="25400" cap="flat" cmpd="sng" algn="ctr">
              <a:noFill/>
              <a:prstDash val="solid"/>
            </a:ln>
            <a:effectLst/>
          </p:spPr>
          <p:txBody>
            <a:bodyPr lIns="0" tIns="0" rIns="0" bIns="0" rtlCol="0" anchor="ctr"/>
            <a:lstStyle/>
            <a:p>
              <a:pPr marL="265033" marR="0" lvl="5" indent="-265033" algn="l" defTabSz="914126" rtl="0" eaLnBrk="1" fontAlgn="auto" latinLnBrk="0" hangingPunct="1">
                <a:lnSpc>
                  <a:spcPct val="100000"/>
                </a:lnSpc>
                <a:spcBef>
                  <a:spcPts val="300"/>
                </a:spcBef>
                <a:spcAft>
                  <a:spcPts val="300"/>
                </a:spcAft>
                <a:buClr>
                  <a:schemeClr val="tx1"/>
                </a:buClr>
                <a:buSzPct val="85000"/>
                <a:buFont typeface="+mj-lt"/>
                <a:buAutoNum type="arabicPeriod"/>
                <a:tabLst/>
                <a:defRPr/>
              </a:pPr>
              <a:r>
                <a:rPr lang="nl-NL" sz="1500" kern="1200" noProof="0">
                  <a:solidFill>
                    <a:schemeClr val="tx1"/>
                  </a:solidFill>
                  <a:latin typeface="+mn-lt"/>
                  <a:ea typeface="+mn-ea"/>
                  <a:cs typeface="+mn-cs"/>
                </a:rPr>
                <a:t>Numerieke </a:t>
              </a:r>
              <a:r>
                <a:rPr lang="nl-NL" sz="1500" kern="1200" noProof="0" err="1">
                  <a:solidFill>
                    <a:schemeClr val="tx1"/>
                  </a:solidFill>
                  <a:latin typeface="+mn-lt"/>
                  <a:ea typeface="+mn-ea"/>
                  <a:cs typeface="+mn-cs"/>
                </a:rPr>
                <a:t>bullet</a:t>
              </a:r>
              <a:r>
                <a:rPr lang="nl-NL" sz="1500" kern="1200" noProof="0">
                  <a:solidFill>
                    <a:schemeClr val="tx1"/>
                  </a:solidFill>
                  <a:latin typeface="+mn-lt"/>
                  <a:ea typeface="+mn-ea"/>
                  <a:cs typeface="+mn-cs"/>
                </a:rPr>
                <a:t> (15pt)</a:t>
              </a:r>
            </a:p>
          </p:txBody>
        </p:sp>
        <p:sp>
          <p:nvSpPr>
            <p:cNvPr id="320" name="Ovaal 319">
              <a:extLst>
                <a:ext uri="{FF2B5EF4-FFF2-40B4-BE49-F238E27FC236}">
                  <a16:creationId xmlns:a16="http://schemas.microsoft.com/office/drawing/2014/main" id="{A1FF1582-7030-4A7E-B9EE-E881FCE00ABC}"/>
                </a:ext>
              </a:extLst>
            </p:cNvPr>
            <p:cNvSpPr/>
            <p:nvPr userDrawn="1"/>
          </p:nvSpPr>
          <p:spPr>
            <a:xfrm>
              <a:off x="-3425006" y="4922568"/>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126"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7</a:t>
              </a:r>
            </a:p>
          </p:txBody>
        </p:sp>
        <p:sp>
          <p:nvSpPr>
            <p:cNvPr id="321" name="Rechthoek 320">
              <a:extLst>
                <a:ext uri="{FF2B5EF4-FFF2-40B4-BE49-F238E27FC236}">
                  <a16:creationId xmlns:a16="http://schemas.microsoft.com/office/drawing/2014/main" id="{26126E7F-D7C0-401E-AD94-5393C3BD40A6}"/>
                </a:ext>
              </a:extLst>
            </p:cNvPr>
            <p:cNvSpPr/>
            <p:nvPr userDrawn="1"/>
          </p:nvSpPr>
          <p:spPr>
            <a:xfrm>
              <a:off x="-3059324" y="4922567"/>
              <a:ext cx="2823104" cy="255963"/>
            </a:xfrm>
            <a:prstGeom prst="rect">
              <a:avLst/>
            </a:prstGeom>
            <a:noFill/>
            <a:ln w="25400" cap="flat" cmpd="sng" algn="ctr">
              <a:noFill/>
              <a:prstDash val="solid"/>
            </a:ln>
            <a:effectLst/>
          </p:spPr>
          <p:txBody>
            <a:bodyPr lIns="0" tIns="0" rIns="0" bIns="0" rtlCol="0" anchor="ctr"/>
            <a:lstStyle/>
            <a:p>
              <a:pPr marL="265033" marR="0" lvl="6" indent="-265033" algn="l" defTabSz="914126" rtl="0" eaLnBrk="1" fontAlgn="auto" latinLnBrk="0" hangingPunct="1">
                <a:lnSpc>
                  <a:spcPct val="100000"/>
                </a:lnSpc>
                <a:spcBef>
                  <a:spcPts val="300"/>
                </a:spcBef>
                <a:spcAft>
                  <a:spcPts val="300"/>
                </a:spcAft>
                <a:buClr>
                  <a:schemeClr val="tx1"/>
                </a:buClr>
                <a:buSzPct val="85000"/>
                <a:buFont typeface="+mj-lt"/>
                <a:buAutoNum type="alphaLcPeriod"/>
                <a:tabLst/>
                <a:defRPr/>
              </a:pPr>
              <a:r>
                <a:rPr lang="nl-NL" sz="1500" kern="1200" noProof="0">
                  <a:solidFill>
                    <a:schemeClr val="tx1"/>
                  </a:solidFill>
                  <a:latin typeface="+mn-lt"/>
                  <a:ea typeface="+mn-ea"/>
                  <a:cs typeface="+mn-cs"/>
                </a:rPr>
                <a:t>Alfabetische </a:t>
              </a:r>
              <a:r>
                <a:rPr lang="nl-NL" sz="1500" kern="1200" noProof="0" err="1">
                  <a:solidFill>
                    <a:schemeClr val="tx1"/>
                  </a:solidFill>
                  <a:latin typeface="+mn-lt"/>
                  <a:ea typeface="+mn-ea"/>
                  <a:cs typeface="+mn-cs"/>
                </a:rPr>
                <a:t>bullet</a:t>
              </a:r>
              <a:r>
                <a:rPr lang="nl-NL" sz="1500" kern="1200" noProof="0">
                  <a:solidFill>
                    <a:schemeClr val="tx1"/>
                  </a:solidFill>
                  <a:latin typeface="+mn-lt"/>
                  <a:ea typeface="+mn-ea"/>
                  <a:cs typeface="+mn-cs"/>
                </a:rPr>
                <a:t> (15pt)</a:t>
              </a:r>
            </a:p>
          </p:txBody>
        </p:sp>
        <p:sp>
          <p:nvSpPr>
            <p:cNvPr id="322" name="Ovaal 321">
              <a:extLst>
                <a:ext uri="{FF2B5EF4-FFF2-40B4-BE49-F238E27FC236}">
                  <a16:creationId xmlns:a16="http://schemas.microsoft.com/office/drawing/2014/main" id="{0E9C8282-E155-49B1-9A92-EAE8D704AD6B}"/>
                </a:ext>
              </a:extLst>
            </p:cNvPr>
            <p:cNvSpPr/>
            <p:nvPr userDrawn="1"/>
          </p:nvSpPr>
          <p:spPr>
            <a:xfrm>
              <a:off x="-3425006" y="5295213"/>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126"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8</a:t>
              </a:r>
            </a:p>
          </p:txBody>
        </p:sp>
        <p:sp>
          <p:nvSpPr>
            <p:cNvPr id="323" name="Rechthoek 322">
              <a:extLst>
                <a:ext uri="{FF2B5EF4-FFF2-40B4-BE49-F238E27FC236}">
                  <a16:creationId xmlns:a16="http://schemas.microsoft.com/office/drawing/2014/main" id="{FF73E9DB-39CE-43EC-B840-81DEAFC7207E}"/>
                </a:ext>
              </a:extLst>
            </p:cNvPr>
            <p:cNvSpPr/>
            <p:nvPr userDrawn="1"/>
          </p:nvSpPr>
          <p:spPr>
            <a:xfrm>
              <a:off x="-3059324" y="5295212"/>
              <a:ext cx="2823104" cy="255963"/>
            </a:xfrm>
            <a:prstGeom prst="rect">
              <a:avLst/>
            </a:prstGeom>
            <a:noFill/>
            <a:ln w="25400" cap="flat" cmpd="sng" algn="ctr">
              <a:noFill/>
              <a:prstDash val="solid"/>
            </a:ln>
            <a:effectLst/>
          </p:spPr>
          <p:txBody>
            <a:bodyPr lIns="0" tIns="0" rIns="0" bIns="0" rtlCol="0" anchor="ctr"/>
            <a:lstStyle/>
            <a:p>
              <a:pPr marL="0" marR="0" lvl="7" indent="0" algn="l" defTabSz="914126" rtl="0" eaLnBrk="1" fontAlgn="auto" latinLnBrk="0" hangingPunct="1">
                <a:lnSpc>
                  <a:spcPct val="100000"/>
                </a:lnSpc>
                <a:spcBef>
                  <a:spcPts val="300"/>
                </a:spcBef>
                <a:spcAft>
                  <a:spcPts val="300"/>
                </a:spcAft>
                <a:buClr>
                  <a:schemeClr val="accent3"/>
                </a:buClr>
                <a:buSzTx/>
                <a:buFont typeface="Arial" panose="020B0604020202020204" pitchFamily="34" charset="0"/>
                <a:buNone/>
                <a:tabLst/>
                <a:defRPr/>
              </a:pPr>
              <a:r>
                <a:rPr lang="nl-NL" sz="1000" i="1" kern="1200" noProof="0">
                  <a:solidFill>
                    <a:schemeClr val="tx1"/>
                  </a:solidFill>
                  <a:latin typeface="+mn-lt"/>
                  <a:ea typeface="+mn-ea"/>
                  <a:cs typeface="+mn-cs"/>
                </a:rPr>
                <a:t>Fotobeschrijving (10pt)</a:t>
              </a:r>
            </a:p>
          </p:txBody>
        </p:sp>
        <p:sp>
          <p:nvSpPr>
            <p:cNvPr id="324" name="Ovaal 323">
              <a:extLst>
                <a:ext uri="{FF2B5EF4-FFF2-40B4-BE49-F238E27FC236}">
                  <a16:creationId xmlns:a16="http://schemas.microsoft.com/office/drawing/2014/main" id="{F1B03572-9FDA-469B-B101-B2730256DABD}"/>
                </a:ext>
              </a:extLst>
            </p:cNvPr>
            <p:cNvSpPr/>
            <p:nvPr userDrawn="1"/>
          </p:nvSpPr>
          <p:spPr>
            <a:xfrm>
              <a:off x="-3425006" y="5668478"/>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126"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9</a:t>
              </a:r>
            </a:p>
          </p:txBody>
        </p:sp>
        <p:sp>
          <p:nvSpPr>
            <p:cNvPr id="325" name="Rechthoek 324">
              <a:extLst>
                <a:ext uri="{FF2B5EF4-FFF2-40B4-BE49-F238E27FC236}">
                  <a16:creationId xmlns:a16="http://schemas.microsoft.com/office/drawing/2014/main" id="{3C0D8723-EF3E-4FD1-B9F7-78AA464812AA}"/>
                </a:ext>
              </a:extLst>
            </p:cNvPr>
            <p:cNvSpPr/>
            <p:nvPr userDrawn="1"/>
          </p:nvSpPr>
          <p:spPr>
            <a:xfrm>
              <a:off x="-3059324" y="5668477"/>
              <a:ext cx="2823104" cy="255963"/>
            </a:xfrm>
            <a:prstGeom prst="rect">
              <a:avLst/>
            </a:prstGeom>
            <a:noFill/>
            <a:ln w="25400" cap="flat" cmpd="sng" algn="ctr">
              <a:noFill/>
              <a:prstDash val="solid"/>
            </a:ln>
            <a:effectLst/>
          </p:spPr>
          <p:txBody>
            <a:bodyPr lIns="0" tIns="0" rIns="0" bIns="0" rtlCol="0" anchor="ctr"/>
            <a:lstStyle/>
            <a:p>
              <a:pPr marL="0" marR="0" lvl="8" indent="0" algn="l" defTabSz="914126" rtl="0" eaLnBrk="1" fontAlgn="auto" latinLnBrk="0" hangingPunct="1">
                <a:lnSpc>
                  <a:spcPct val="100000"/>
                </a:lnSpc>
                <a:spcBef>
                  <a:spcPts val="600"/>
                </a:spcBef>
                <a:spcAft>
                  <a:spcPts val="300"/>
                </a:spcAft>
                <a:buClrTx/>
                <a:buSzTx/>
                <a:buFont typeface="Arial" panose="020B0604020202020204" pitchFamily="34" charset="0"/>
                <a:buNone/>
                <a:tabLst/>
                <a:defRPr/>
              </a:pPr>
              <a:r>
                <a:rPr lang="nl-NL" sz="1999" i="1" kern="1200" noProof="0">
                  <a:solidFill>
                    <a:schemeClr val="tx1"/>
                  </a:solidFill>
                  <a:latin typeface="+mn-lt"/>
                  <a:ea typeface="+mn-ea"/>
                  <a:cs typeface="+mn-cs"/>
                </a:rPr>
                <a:t>Quote tekst (20pt)</a:t>
              </a:r>
            </a:p>
          </p:txBody>
        </p:sp>
        <p:sp>
          <p:nvSpPr>
            <p:cNvPr id="326" name="Rechthoek 325">
              <a:extLst>
                <a:ext uri="{FF2B5EF4-FFF2-40B4-BE49-F238E27FC236}">
                  <a16:creationId xmlns:a16="http://schemas.microsoft.com/office/drawing/2014/main" id="{A06D57EA-06C7-40D2-AD2E-7F9403839B40}"/>
                </a:ext>
              </a:extLst>
            </p:cNvPr>
            <p:cNvSpPr/>
            <p:nvPr userDrawn="1"/>
          </p:nvSpPr>
          <p:spPr>
            <a:xfrm>
              <a:off x="-3419345" y="1434"/>
              <a:ext cx="3176012" cy="191611"/>
            </a:xfrm>
            <a:prstGeom prst="rect">
              <a:avLst/>
            </a:prstGeom>
            <a:noFill/>
            <a:ln w="25400" cap="flat" cmpd="sng" algn="ctr">
              <a:noFill/>
              <a:prstDash val="solid"/>
            </a:ln>
            <a:effectLst/>
          </p:spPr>
          <p:txBody>
            <a:bodyPr lIns="0" tIns="0" rIns="0" bIns="0" rtlCol="0" anchor="ctr"/>
            <a:lstStyle/>
            <a:p>
              <a:pPr marL="0" marR="0" lvl="0" indent="0" defTabSz="914126" eaLnBrk="1" fontAlgn="auto" latinLnBrk="0" hangingPunct="1">
                <a:lnSpc>
                  <a:spcPct val="80000"/>
                </a:lnSpc>
                <a:spcBef>
                  <a:spcPts val="0"/>
                </a:spcBef>
                <a:spcAft>
                  <a:spcPts val="0"/>
                </a:spcAft>
                <a:buClrTx/>
                <a:buSzTx/>
                <a:buFontTx/>
                <a:buNone/>
                <a:tabLst/>
                <a:defRPr/>
              </a:pPr>
              <a:r>
                <a:rPr kumimoji="0" lang="nl-NL" sz="1400" b="1" i="0" u="none" strike="noStrike" kern="0" cap="all" spc="0" normalizeH="0" baseline="0" noProof="0">
                  <a:ln>
                    <a:noFill/>
                  </a:ln>
                  <a:solidFill>
                    <a:schemeClr val="bg1">
                      <a:lumMod val="50000"/>
                    </a:schemeClr>
                  </a:solidFill>
                  <a:effectLst/>
                  <a:uLnTx/>
                  <a:uFillTx/>
                  <a:latin typeface="+mj-lt"/>
                  <a:cs typeface="Segoe UI Light" panose="020B0502040204020203" pitchFamily="34" charset="0"/>
                </a:rPr>
                <a:t>TEKST</a:t>
              </a:r>
              <a:r>
                <a:rPr kumimoji="0" lang="nl-NL" sz="1400" b="1" i="0" u="none" strike="noStrike" kern="0" cap="all" spc="0" normalizeH="0" noProof="0">
                  <a:ln>
                    <a:noFill/>
                  </a:ln>
                  <a:solidFill>
                    <a:schemeClr val="bg1">
                      <a:lumMod val="50000"/>
                    </a:schemeClr>
                  </a:solidFill>
                  <a:effectLst/>
                  <a:uLnTx/>
                  <a:uFillTx/>
                  <a:latin typeface="+mj-lt"/>
                  <a:cs typeface="Segoe UI Light" panose="020B0502040204020203" pitchFamily="34" charset="0"/>
                </a:rPr>
                <a:t> NIVEAUS kiezen</a:t>
              </a:r>
              <a:endParaRPr kumimoji="0" lang="nl-NL" sz="1400" b="1" i="0" u="none" strike="noStrike" kern="0" cap="all" spc="0" normalizeH="0" baseline="0" noProof="0">
                <a:ln>
                  <a:noFill/>
                </a:ln>
                <a:solidFill>
                  <a:schemeClr val="bg1">
                    <a:lumMod val="50000"/>
                  </a:schemeClr>
                </a:solidFill>
                <a:effectLst/>
                <a:uLnTx/>
                <a:uFillTx/>
                <a:latin typeface="+mj-lt"/>
                <a:cs typeface="Segoe UI Light" panose="020B0502040204020203" pitchFamily="34" charset="0"/>
              </a:endParaRPr>
            </a:p>
          </p:txBody>
        </p:sp>
        <p:sp>
          <p:nvSpPr>
            <p:cNvPr id="327" name="Ovaal 326">
              <a:extLst>
                <a:ext uri="{FF2B5EF4-FFF2-40B4-BE49-F238E27FC236}">
                  <a16:creationId xmlns:a16="http://schemas.microsoft.com/office/drawing/2014/main" id="{F20C5B54-FD87-4B64-8543-8557E68EBE14}"/>
                </a:ext>
              </a:extLst>
            </p:cNvPr>
            <p:cNvSpPr/>
            <p:nvPr userDrawn="1"/>
          </p:nvSpPr>
          <p:spPr>
            <a:xfrm>
              <a:off x="-3425006" y="2678716"/>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126"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1</a:t>
              </a:r>
            </a:p>
          </p:txBody>
        </p:sp>
        <p:cxnSp>
          <p:nvCxnSpPr>
            <p:cNvPr id="328" name="Rechte verbindingslijn 327">
              <a:extLst>
                <a:ext uri="{FF2B5EF4-FFF2-40B4-BE49-F238E27FC236}">
                  <a16:creationId xmlns:a16="http://schemas.microsoft.com/office/drawing/2014/main" id="{9BD0A976-FFCA-4C0F-A8D6-48F187123D9D}"/>
                </a:ext>
              </a:extLst>
            </p:cNvPr>
            <p:cNvCxnSpPr>
              <a:cxnSpLocks/>
            </p:cNvCxnSpPr>
            <p:nvPr userDrawn="1"/>
          </p:nvCxnSpPr>
          <p:spPr>
            <a:xfrm>
              <a:off x="-3419346" y="243069"/>
              <a:ext cx="3176013" cy="0"/>
            </a:xfrm>
            <a:prstGeom prst="line">
              <a:avLst/>
            </a:prstGeom>
            <a:noFill/>
            <a:ln w="3175" cap="flat" cmpd="sng" algn="ctr">
              <a:solidFill>
                <a:schemeClr val="bg1">
                  <a:lumMod val="50000"/>
                </a:schemeClr>
              </a:solidFill>
              <a:prstDash val="solid"/>
            </a:ln>
            <a:effectLst/>
          </p:spPr>
        </p:cxnSp>
        <p:grpSp>
          <p:nvGrpSpPr>
            <p:cNvPr id="329" name="Groep 328">
              <a:extLst>
                <a:ext uri="{FF2B5EF4-FFF2-40B4-BE49-F238E27FC236}">
                  <a16:creationId xmlns:a16="http://schemas.microsoft.com/office/drawing/2014/main" id="{A22DA597-09F1-406C-86A5-1DE1958D3437}"/>
                </a:ext>
              </a:extLst>
            </p:cNvPr>
            <p:cNvGrpSpPr/>
            <p:nvPr userDrawn="1"/>
          </p:nvGrpSpPr>
          <p:grpSpPr>
            <a:xfrm>
              <a:off x="-3437547" y="1295337"/>
              <a:ext cx="2933825" cy="558875"/>
              <a:chOff x="-3419346" y="368233"/>
              <a:chExt cx="3904920" cy="743862"/>
            </a:xfrm>
          </p:grpSpPr>
          <p:sp>
            <p:nvSpPr>
              <p:cNvPr id="346" name="Rechthoek 345">
                <a:extLst>
                  <a:ext uri="{FF2B5EF4-FFF2-40B4-BE49-F238E27FC236}">
                    <a16:creationId xmlns:a16="http://schemas.microsoft.com/office/drawing/2014/main" id="{F33556BD-A572-4EAA-905B-D27297A5DC29}"/>
                  </a:ext>
                </a:extLst>
              </p:cNvPr>
              <p:cNvSpPr/>
              <p:nvPr userDrawn="1"/>
            </p:nvSpPr>
            <p:spPr>
              <a:xfrm>
                <a:off x="-3294549" y="368233"/>
                <a:ext cx="432805" cy="244981"/>
              </a:xfrm>
              <a:prstGeom prst="rect">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r>
                  <a:rPr lang="nl-NL" sz="800" b="0" noProof="0">
                    <a:solidFill>
                      <a:srgbClr val="C00000"/>
                    </a:solidFill>
                    <a:latin typeface="Arial" panose="020B0604020202020204" pitchFamily="34" charset="0"/>
                    <a:cs typeface="Arial" panose="020B0604020202020204" pitchFamily="34" charset="0"/>
                  </a:rPr>
                  <a:t>Start</a:t>
                </a:r>
              </a:p>
            </p:txBody>
          </p:sp>
          <p:cxnSp>
            <p:nvCxnSpPr>
              <p:cNvPr id="347" name="Rechte verbindingslijn 346">
                <a:extLst>
                  <a:ext uri="{FF2B5EF4-FFF2-40B4-BE49-F238E27FC236}">
                    <a16:creationId xmlns:a16="http://schemas.microsoft.com/office/drawing/2014/main" id="{D83BA96D-D231-4E16-9868-21314108FAC3}"/>
                  </a:ext>
                </a:extLst>
              </p:cNvPr>
              <p:cNvCxnSpPr>
                <a:cxnSpLocks/>
              </p:cNvCxnSpPr>
              <p:nvPr userDrawn="1"/>
            </p:nvCxnSpPr>
            <p:spPr>
              <a:xfrm>
                <a:off x="-2861744" y="613214"/>
                <a:ext cx="137087" cy="0"/>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8" name="Rechte verbindingslijn 347">
                <a:extLst>
                  <a:ext uri="{FF2B5EF4-FFF2-40B4-BE49-F238E27FC236}">
                    <a16:creationId xmlns:a16="http://schemas.microsoft.com/office/drawing/2014/main" id="{17C621A5-4CB1-4CD6-8AA6-8FA9E60213B9}"/>
                  </a:ext>
                </a:extLst>
              </p:cNvPr>
              <p:cNvCxnSpPr>
                <a:cxnSpLocks/>
              </p:cNvCxnSpPr>
              <p:nvPr userDrawn="1"/>
            </p:nvCxnSpPr>
            <p:spPr>
              <a:xfrm>
                <a:off x="-3419346" y="613214"/>
                <a:ext cx="136215" cy="0"/>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49" name="Rechthoek 348">
                <a:extLst>
                  <a:ext uri="{FF2B5EF4-FFF2-40B4-BE49-F238E27FC236}">
                    <a16:creationId xmlns:a16="http://schemas.microsoft.com/office/drawing/2014/main" id="{A5BD966A-5E2D-4267-A0B5-BF990A663328}"/>
                  </a:ext>
                </a:extLst>
              </p:cNvPr>
              <p:cNvSpPr/>
              <p:nvPr userDrawn="1"/>
            </p:nvSpPr>
            <p:spPr>
              <a:xfrm>
                <a:off x="-3289012" y="589683"/>
                <a:ext cx="422160" cy="640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grpSp>
            <p:nvGrpSpPr>
              <p:cNvPr id="350" name="Groep 349">
                <a:extLst>
                  <a:ext uri="{FF2B5EF4-FFF2-40B4-BE49-F238E27FC236}">
                    <a16:creationId xmlns:a16="http://schemas.microsoft.com/office/drawing/2014/main" id="{7C1BFD87-4A85-4E6C-AA2A-11985BABFAF9}"/>
                  </a:ext>
                </a:extLst>
              </p:cNvPr>
              <p:cNvGrpSpPr/>
              <p:nvPr userDrawn="1"/>
            </p:nvGrpSpPr>
            <p:grpSpPr>
              <a:xfrm>
                <a:off x="-3002834" y="720303"/>
                <a:ext cx="182598" cy="143759"/>
                <a:chOff x="-3310843" y="700986"/>
                <a:chExt cx="182598" cy="143759"/>
              </a:xfrm>
            </p:grpSpPr>
            <p:grpSp>
              <p:nvGrpSpPr>
                <p:cNvPr id="389" name="Groep 388">
                  <a:extLst>
                    <a:ext uri="{FF2B5EF4-FFF2-40B4-BE49-F238E27FC236}">
                      <a16:creationId xmlns:a16="http://schemas.microsoft.com/office/drawing/2014/main" id="{072CA49D-334A-4ABD-A1AC-E17807EADAC9}"/>
                    </a:ext>
                  </a:extLst>
                </p:cNvPr>
                <p:cNvGrpSpPr/>
                <p:nvPr userDrawn="1"/>
              </p:nvGrpSpPr>
              <p:grpSpPr>
                <a:xfrm>
                  <a:off x="-3310843" y="700986"/>
                  <a:ext cx="182598" cy="143759"/>
                  <a:chOff x="-3310843" y="700986"/>
                  <a:chExt cx="182598" cy="143759"/>
                </a:xfrm>
              </p:grpSpPr>
              <p:cxnSp>
                <p:nvCxnSpPr>
                  <p:cNvPr id="393" name="Rechte verbindingslijn 392">
                    <a:extLst>
                      <a:ext uri="{FF2B5EF4-FFF2-40B4-BE49-F238E27FC236}">
                        <a16:creationId xmlns:a16="http://schemas.microsoft.com/office/drawing/2014/main" id="{F6A590D6-A2D8-498D-A62D-87AAB0848566}"/>
                      </a:ext>
                    </a:extLst>
                  </p:cNvPr>
                  <p:cNvCxnSpPr/>
                  <p:nvPr userDrawn="1"/>
                </p:nvCxnSpPr>
                <p:spPr>
                  <a:xfrm>
                    <a:off x="-3310843" y="700986"/>
                    <a:ext cx="182598" cy="0"/>
                  </a:xfrm>
                  <a:prstGeom prst="line">
                    <a:avLst/>
                  </a:prstGeom>
                  <a:noFill/>
                  <a:ln w="9525" cap="flat" cmpd="sng" algn="ctr">
                    <a:solidFill>
                      <a:srgbClr val="292929"/>
                    </a:solidFill>
                    <a:prstDash val="solid"/>
                  </a:ln>
                  <a:effectLst/>
                </p:spPr>
              </p:cxnSp>
              <p:cxnSp>
                <p:nvCxnSpPr>
                  <p:cNvPr id="394" name="Rechte verbindingslijn 393">
                    <a:extLst>
                      <a:ext uri="{FF2B5EF4-FFF2-40B4-BE49-F238E27FC236}">
                        <a16:creationId xmlns:a16="http://schemas.microsoft.com/office/drawing/2014/main" id="{716B24B5-98C4-4DE2-B5BC-8171A8FAA496}"/>
                      </a:ext>
                    </a:extLst>
                  </p:cNvPr>
                  <p:cNvCxnSpPr/>
                  <p:nvPr userDrawn="1"/>
                </p:nvCxnSpPr>
                <p:spPr>
                  <a:xfrm>
                    <a:off x="-3310843" y="844745"/>
                    <a:ext cx="182598" cy="0"/>
                  </a:xfrm>
                  <a:prstGeom prst="line">
                    <a:avLst/>
                  </a:prstGeom>
                  <a:noFill/>
                  <a:ln w="9525" cap="flat" cmpd="sng" algn="ctr">
                    <a:solidFill>
                      <a:srgbClr val="292929"/>
                    </a:solidFill>
                    <a:prstDash val="solid"/>
                  </a:ln>
                  <a:effectLst/>
                </p:spPr>
              </p:cxnSp>
              <p:cxnSp>
                <p:nvCxnSpPr>
                  <p:cNvPr id="395" name="Rechte verbindingslijn 394">
                    <a:extLst>
                      <a:ext uri="{FF2B5EF4-FFF2-40B4-BE49-F238E27FC236}">
                        <a16:creationId xmlns:a16="http://schemas.microsoft.com/office/drawing/2014/main" id="{B54E32F3-9CD7-4139-8F00-969822DCD3B0}"/>
                      </a:ext>
                    </a:extLst>
                  </p:cNvPr>
                  <p:cNvCxnSpPr/>
                  <p:nvPr userDrawn="1"/>
                </p:nvCxnSpPr>
                <p:spPr>
                  <a:xfrm>
                    <a:off x="-3213196" y="808806"/>
                    <a:ext cx="82203" cy="0"/>
                  </a:xfrm>
                  <a:prstGeom prst="line">
                    <a:avLst/>
                  </a:prstGeom>
                  <a:noFill/>
                  <a:ln w="9525" cap="flat" cmpd="sng" algn="ctr">
                    <a:solidFill>
                      <a:srgbClr val="292929"/>
                    </a:solidFill>
                    <a:prstDash val="solid"/>
                  </a:ln>
                  <a:effectLst/>
                </p:spPr>
              </p:cxnSp>
              <p:cxnSp>
                <p:nvCxnSpPr>
                  <p:cNvPr id="396" name="Rechte verbindingslijn 395">
                    <a:extLst>
                      <a:ext uri="{FF2B5EF4-FFF2-40B4-BE49-F238E27FC236}">
                        <a16:creationId xmlns:a16="http://schemas.microsoft.com/office/drawing/2014/main" id="{A55D25B1-8869-43E1-97BF-3D37CF474E0C}"/>
                      </a:ext>
                    </a:extLst>
                  </p:cNvPr>
                  <p:cNvCxnSpPr/>
                  <p:nvPr userDrawn="1"/>
                </p:nvCxnSpPr>
                <p:spPr>
                  <a:xfrm>
                    <a:off x="-3213196" y="772866"/>
                    <a:ext cx="82203" cy="0"/>
                  </a:xfrm>
                  <a:prstGeom prst="line">
                    <a:avLst/>
                  </a:prstGeom>
                  <a:noFill/>
                  <a:ln w="9525" cap="flat" cmpd="sng" algn="ctr">
                    <a:solidFill>
                      <a:srgbClr val="292929"/>
                    </a:solidFill>
                    <a:prstDash val="solid"/>
                  </a:ln>
                  <a:effectLst/>
                </p:spPr>
              </p:cxnSp>
              <p:cxnSp>
                <p:nvCxnSpPr>
                  <p:cNvPr id="397" name="Rechte verbindingslijn 396">
                    <a:extLst>
                      <a:ext uri="{FF2B5EF4-FFF2-40B4-BE49-F238E27FC236}">
                        <a16:creationId xmlns:a16="http://schemas.microsoft.com/office/drawing/2014/main" id="{D9907389-BE10-41D6-96B1-66869569E0C2}"/>
                      </a:ext>
                    </a:extLst>
                  </p:cNvPr>
                  <p:cNvCxnSpPr/>
                  <p:nvPr userDrawn="1"/>
                </p:nvCxnSpPr>
                <p:spPr>
                  <a:xfrm>
                    <a:off x="-3213196" y="736926"/>
                    <a:ext cx="82203" cy="0"/>
                  </a:xfrm>
                  <a:prstGeom prst="line">
                    <a:avLst/>
                  </a:prstGeom>
                  <a:noFill/>
                  <a:ln w="9525" cap="flat" cmpd="sng" algn="ctr">
                    <a:solidFill>
                      <a:srgbClr val="292929"/>
                    </a:solidFill>
                    <a:prstDash val="solid"/>
                  </a:ln>
                  <a:effectLst/>
                </p:spPr>
              </p:cxnSp>
            </p:grpSp>
            <p:grpSp>
              <p:nvGrpSpPr>
                <p:cNvPr id="390" name="Groep 389">
                  <a:extLst>
                    <a:ext uri="{FF2B5EF4-FFF2-40B4-BE49-F238E27FC236}">
                      <a16:creationId xmlns:a16="http://schemas.microsoft.com/office/drawing/2014/main" id="{A32F2143-4216-4B7F-B346-9C79C94C0A2B}"/>
                    </a:ext>
                  </a:extLst>
                </p:cNvPr>
                <p:cNvGrpSpPr/>
                <p:nvPr userDrawn="1"/>
              </p:nvGrpSpPr>
              <p:grpSpPr>
                <a:xfrm flipH="1">
                  <a:off x="-3310774" y="735854"/>
                  <a:ext cx="88801" cy="72568"/>
                  <a:chOff x="-2091059" y="1395403"/>
                  <a:chExt cx="157316" cy="128558"/>
                </a:xfrm>
              </p:grpSpPr>
              <p:sp>
                <p:nvSpPr>
                  <p:cNvPr id="391" name="Rechthoek 390">
                    <a:extLst>
                      <a:ext uri="{FF2B5EF4-FFF2-40B4-BE49-F238E27FC236}">
                        <a16:creationId xmlns:a16="http://schemas.microsoft.com/office/drawing/2014/main" id="{C12DD89B-3EAD-47F5-8159-D601AD20B38F}"/>
                      </a:ext>
                    </a:extLst>
                  </p:cNvPr>
                  <p:cNvSpPr/>
                  <p:nvPr userDrawn="1"/>
                </p:nvSpPr>
                <p:spPr>
                  <a:xfrm>
                    <a:off x="-2051585" y="1436824"/>
                    <a:ext cx="117842" cy="45718"/>
                  </a:xfrm>
                  <a:prstGeom prst="rect">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sp>
                <p:nvSpPr>
                  <p:cNvPr id="392" name="Pijl: punthaak 391">
                    <a:extLst>
                      <a:ext uri="{FF2B5EF4-FFF2-40B4-BE49-F238E27FC236}">
                        <a16:creationId xmlns:a16="http://schemas.microsoft.com/office/drawing/2014/main" id="{EA05B45A-34F3-4936-9844-CB8940610E8C}"/>
                      </a:ext>
                    </a:extLst>
                  </p:cNvPr>
                  <p:cNvSpPr/>
                  <p:nvPr userDrawn="1"/>
                </p:nvSpPr>
                <p:spPr>
                  <a:xfrm flipH="1">
                    <a:off x="-2091059" y="1395403"/>
                    <a:ext cx="128558" cy="128558"/>
                  </a:xfrm>
                  <a:prstGeom prst="chevron">
                    <a:avLst>
                      <a:gd name="adj" fmla="val 47962"/>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grpSp>
          </p:grpSp>
          <p:grpSp>
            <p:nvGrpSpPr>
              <p:cNvPr id="351" name="Groep 350">
                <a:extLst>
                  <a:ext uri="{FF2B5EF4-FFF2-40B4-BE49-F238E27FC236}">
                    <a16:creationId xmlns:a16="http://schemas.microsoft.com/office/drawing/2014/main" id="{068AA8B8-C0B7-40D2-B14E-F3728966E7C0}"/>
                  </a:ext>
                </a:extLst>
              </p:cNvPr>
              <p:cNvGrpSpPr/>
              <p:nvPr userDrawn="1"/>
            </p:nvGrpSpPr>
            <p:grpSpPr>
              <a:xfrm>
                <a:off x="-3326107" y="720303"/>
                <a:ext cx="182598" cy="143759"/>
                <a:chOff x="-3634116" y="700986"/>
                <a:chExt cx="182598" cy="143759"/>
              </a:xfrm>
            </p:grpSpPr>
            <p:grpSp>
              <p:nvGrpSpPr>
                <p:cNvPr id="380" name="Groep 379">
                  <a:extLst>
                    <a:ext uri="{FF2B5EF4-FFF2-40B4-BE49-F238E27FC236}">
                      <a16:creationId xmlns:a16="http://schemas.microsoft.com/office/drawing/2014/main" id="{9E7FA22F-2802-4620-8C18-80669795840C}"/>
                    </a:ext>
                  </a:extLst>
                </p:cNvPr>
                <p:cNvGrpSpPr/>
                <p:nvPr userDrawn="1"/>
              </p:nvGrpSpPr>
              <p:grpSpPr>
                <a:xfrm>
                  <a:off x="-3634116" y="700986"/>
                  <a:ext cx="182598" cy="143759"/>
                  <a:chOff x="-3634116" y="700986"/>
                  <a:chExt cx="182598" cy="143759"/>
                </a:xfrm>
              </p:grpSpPr>
              <p:cxnSp>
                <p:nvCxnSpPr>
                  <p:cNvPr id="384" name="Rechte verbindingslijn 383">
                    <a:extLst>
                      <a:ext uri="{FF2B5EF4-FFF2-40B4-BE49-F238E27FC236}">
                        <a16:creationId xmlns:a16="http://schemas.microsoft.com/office/drawing/2014/main" id="{C53A5BF2-D7D6-40B8-8E92-FE9ED4930F62}"/>
                      </a:ext>
                    </a:extLst>
                  </p:cNvPr>
                  <p:cNvCxnSpPr/>
                  <p:nvPr userDrawn="1"/>
                </p:nvCxnSpPr>
                <p:spPr>
                  <a:xfrm>
                    <a:off x="-3634116" y="700986"/>
                    <a:ext cx="182598" cy="0"/>
                  </a:xfrm>
                  <a:prstGeom prst="line">
                    <a:avLst/>
                  </a:prstGeom>
                  <a:noFill/>
                  <a:ln w="9525" cap="flat" cmpd="sng" algn="ctr">
                    <a:solidFill>
                      <a:srgbClr val="292929"/>
                    </a:solidFill>
                    <a:prstDash val="solid"/>
                  </a:ln>
                  <a:effectLst/>
                </p:spPr>
              </p:cxnSp>
              <p:cxnSp>
                <p:nvCxnSpPr>
                  <p:cNvPr id="385" name="Rechte verbindingslijn 384">
                    <a:extLst>
                      <a:ext uri="{FF2B5EF4-FFF2-40B4-BE49-F238E27FC236}">
                        <a16:creationId xmlns:a16="http://schemas.microsoft.com/office/drawing/2014/main" id="{DDDD0B66-5359-48E0-B2D0-23B4BB88617A}"/>
                      </a:ext>
                    </a:extLst>
                  </p:cNvPr>
                  <p:cNvCxnSpPr/>
                  <p:nvPr userDrawn="1"/>
                </p:nvCxnSpPr>
                <p:spPr>
                  <a:xfrm>
                    <a:off x="-3634116" y="844745"/>
                    <a:ext cx="182598" cy="0"/>
                  </a:xfrm>
                  <a:prstGeom prst="line">
                    <a:avLst/>
                  </a:prstGeom>
                  <a:noFill/>
                  <a:ln w="9525" cap="flat" cmpd="sng" algn="ctr">
                    <a:solidFill>
                      <a:srgbClr val="292929"/>
                    </a:solidFill>
                    <a:prstDash val="solid"/>
                  </a:ln>
                  <a:effectLst/>
                </p:spPr>
              </p:cxnSp>
              <p:cxnSp>
                <p:nvCxnSpPr>
                  <p:cNvPr id="386" name="Rechte verbindingslijn 385">
                    <a:extLst>
                      <a:ext uri="{FF2B5EF4-FFF2-40B4-BE49-F238E27FC236}">
                        <a16:creationId xmlns:a16="http://schemas.microsoft.com/office/drawing/2014/main" id="{26667792-8DAB-4304-8F1C-C4CB49775001}"/>
                      </a:ext>
                    </a:extLst>
                  </p:cNvPr>
                  <p:cNvCxnSpPr/>
                  <p:nvPr userDrawn="1"/>
                </p:nvCxnSpPr>
                <p:spPr>
                  <a:xfrm>
                    <a:off x="-3536469" y="808806"/>
                    <a:ext cx="82203" cy="0"/>
                  </a:xfrm>
                  <a:prstGeom prst="line">
                    <a:avLst/>
                  </a:prstGeom>
                  <a:noFill/>
                  <a:ln w="9525" cap="flat" cmpd="sng" algn="ctr">
                    <a:solidFill>
                      <a:srgbClr val="292929"/>
                    </a:solidFill>
                    <a:prstDash val="solid"/>
                  </a:ln>
                  <a:effectLst/>
                </p:spPr>
              </p:cxnSp>
              <p:cxnSp>
                <p:nvCxnSpPr>
                  <p:cNvPr id="387" name="Rechte verbindingslijn 386">
                    <a:extLst>
                      <a:ext uri="{FF2B5EF4-FFF2-40B4-BE49-F238E27FC236}">
                        <a16:creationId xmlns:a16="http://schemas.microsoft.com/office/drawing/2014/main" id="{20751DD5-03CF-4BA3-8005-554FA2DD2C12}"/>
                      </a:ext>
                    </a:extLst>
                  </p:cNvPr>
                  <p:cNvCxnSpPr/>
                  <p:nvPr userDrawn="1"/>
                </p:nvCxnSpPr>
                <p:spPr>
                  <a:xfrm>
                    <a:off x="-3536469" y="772866"/>
                    <a:ext cx="82203" cy="0"/>
                  </a:xfrm>
                  <a:prstGeom prst="line">
                    <a:avLst/>
                  </a:prstGeom>
                  <a:noFill/>
                  <a:ln w="9525" cap="flat" cmpd="sng" algn="ctr">
                    <a:solidFill>
                      <a:srgbClr val="292929"/>
                    </a:solidFill>
                    <a:prstDash val="solid"/>
                  </a:ln>
                  <a:effectLst/>
                </p:spPr>
              </p:cxnSp>
              <p:cxnSp>
                <p:nvCxnSpPr>
                  <p:cNvPr id="388" name="Rechte verbindingslijn 387">
                    <a:extLst>
                      <a:ext uri="{FF2B5EF4-FFF2-40B4-BE49-F238E27FC236}">
                        <a16:creationId xmlns:a16="http://schemas.microsoft.com/office/drawing/2014/main" id="{44216857-45AB-4D1A-B268-6113E124C842}"/>
                      </a:ext>
                    </a:extLst>
                  </p:cNvPr>
                  <p:cNvCxnSpPr/>
                  <p:nvPr userDrawn="1"/>
                </p:nvCxnSpPr>
                <p:spPr>
                  <a:xfrm>
                    <a:off x="-3536469" y="736926"/>
                    <a:ext cx="82203" cy="0"/>
                  </a:xfrm>
                  <a:prstGeom prst="line">
                    <a:avLst/>
                  </a:prstGeom>
                  <a:noFill/>
                  <a:ln w="9525" cap="flat" cmpd="sng" algn="ctr">
                    <a:solidFill>
                      <a:srgbClr val="292929"/>
                    </a:solidFill>
                    <a:prstDash val="solid"/>
                  </a:ln>
                  <a:effectLst/>
                </p:spPr>
              </p:cxnSp>
            </p:grpSp>
            <p:grpSp>
              <p:nvGrpSpPr>
                <p:cNvPr id="381" name="Groep 380">
                  <a:extLst>
                    <a:ext uri="{FF2B5EF4-FFF2-40B4-BE49-F238E27FC236}">
                      <a16:creationId xmlns:a16="http://schemas.microsoft.com/office/drawing/2014/main" id="{1B914C82-BF7F-4E3A-B8BC-4BA51D0FD915}"/>
                    </a:ext>
                  </a:extLst>
                </p:cNvPr>
                <p:cNvGrpSpPr/>
                <p:nvPr userDrawn="1"/>
              </p:nvGrpSpPr>
              <p:grpSpPr>
                <a:xfrm>
                  <a:off x="-3634047" y="735854"/>
                  <a:ext cx="88801" cy="72568"/>
                  <a:chOff x="-2091059" y="1395403"/>
                  <a:chExt cx="157316" cy="128558"/>
                </a:xfrm>
              </p:grpSpPr>
              <p:sp>
                <p:nvSpPr>
                  <p:cNvPr id="382" name="Rechthoek 381">
                    <a:extLst>
                      <a:ext uri="{FF2B5EF4-FFF2-40B4-BE49-F238E27FC236}">
                        <a16:creationId xmlns:a16="http://schemas.microsoft.com/office/drawing/2014/main" id="{6CFE0D3F-01A9-4095-A9BC-22DE4D22A088}"/>
                      </a:ext>
                    </a:extLst>
                  </p:cNvPr>
                  <p:cNvSpPr/>
                  <p:nvPr userDrawn="1"/>
                </p:nvSpPr>
                <p:spPr>
                  <a:xfrm>
                    <a:off x="-2051585" y="1436824"/>
                    <a:ext cx="117842" cy="45718"/>
                  </a:xfrm>
                  <a:prstGeom prst="rect">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sp>
                <p:nvSpPr>
                  <p:cNvPr id="383" name="Pijl: punthaak 382">
                    <a:extLst>
                      <a:ext uri="{FF2B5EF4-FFF2-40B4-BE49-F238E27FC236}">
                        <a16:creationId xmlns:a16="http://schemas.microsoft.com/office/drawing/2014/main" id="{74DA5B26-23AE-495E-B754-51EA3B293D89}"/>
                      </a:ext>
                    </a:extLst>
                  </p:cNvPr>
                  <p:cNvSpPr/>
                  <p:nvPr userDrawn="1"/>
                </p:nvSpPr>
                <p:spPr>
                  <a:xfrm flipH="1">
                    <a:off x="-2091059" y="1395403"/>
                    <a:ext cx="128558" cy="128558"/>
                  </a:xfrm>
                  <a:prstGeom prst="chevron">
                    <a:avLst>
                      <a:gd name="adj" fmla="val 47962"/>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grpSp>
          </p:grpSp>
          <p:cxnSp>
            <p:nvCxnSpPr>
              <p:cNvPr id="352" name="Rechte verbindingslijn 351">
                <a:extLst>
                  <a:ext uri="{FF2B5EF4-FFF2-40B4-BE49-F238E27FC236}">
                    <a16:creationId xmlns:a16="http://schemas.microsoft.com/office/drawing/2014/main" id="{BA00214F-1002-4D45-B9A5-9E37AC060F3F}"/>
                  </a:ext>
                </a:extLst>
              </p:cNvPr>
              <p:cNvCxnSpPr>
                <a:cxnSpLocks/>
              </p:cNvCxnSpPr>
              <p:nvPr userDrawn="1"/>
            </p:nvCxnSpPr>
            <p:spPr>
              <a:xfrm flipV="1">
                <a:off x="-3136454" y="523622"/>
                <a:ext cx="720437" cy="188422"/>
              </a:xfrm>
              <a:prstGeom prst="line">
                <a:avLst/>
              </a:prstGeom>
              <a:noFill/>
              <a:ln w="19050" cap="rnd" cmpd="sng" algn="ctr">
                <a:solidFill>
                  <a:schemeClr val="tx1"/>
                </a:solidFill>
                <a:prstDash val="solid"/>
                <a:headEnd type="oval"/>
              </a:ln>
              <a:effectLst/>
            </p:spPr>
          </p:cxnSp>
          <p:cxnSp>
            <p:nvCxnSpPr>
              <p:cNvPr id="353" name="Rechte verbindingslijn 352">
                <a:extLst>
                  <a:ext uri="{FF2B5EF4-FFF2-40B4-BE49-F238E27FC236}">
                    <a16:creationId xmlns:a16="http://schemas.microsoft.com/office/drawing/2014/main" id="{ABCE834E-6552-4069-88C3-84B91C332CB5}"/>
                  </a:ext>
                </a:extLst>
              </p:cNvPr>
              <p:cNvCxnSpPr>
                <a:cxnSpLocks/>
              </p:cNvCxnSpPr>
              <p:nvPr userDrawn="1"/>
            </p:nvCxnSpPr>
            <p:spPr>
              <a:xfrm>
                <a:off x="-2820570" y="712044"/>
                <a:ext cx="399011" cy="238298"/>
              </a:xfrm>
              <a:prstGeom prst="line">
                <a:avLst/>
              </a:prstGeom>
              <a:noFill/>
              <a:ln w="19050" cap="rnd" cmpd="sng" algn="ctr">
                <a:solidFill>
                  <a:schemeClr val="tx1"/>
                </a:solidFill>
                <a:prstDash val="solid"/>
                <a:headEnd type="oval"/>
              </a:ln>
              <a:effectLst/>
            </p:spPr>
          </p:cxnSp>
          <p:grpSp>
            <p:nvGrpSpPr>
              <p:cNvPr id="354" name="Groep 353">
                <a:extLst>
                  <a:ext uri="{FF2B5EF4-FFF2-40B4-BE49-F238E27FC236}">
                    <a16:creationId xmlns:a16="http://schemas.microsoft.com/office/drawing/2014/main" id="{F2C0C1CF-6A93-4A78-964A-43F278CE2834}"/>
                  </a:ext>
                </a:extLst>
              </p:cNvPr>
              <p:cNvGrpSpPr/>
              <p:nvPr userDrawn="1"/>
            </p:nvGrpSpPr>
            <p:grpSpPr>
              <a:xfrm>
                <a:off x="-2425037" y="370226"/>
                <a:ext cx="357690" cy="330595"/>
                <a:chOff x="-2721817" y="347336"/>
                <a:chExt cx="432805" cy="400021"/>
              </a:xfrm>
            </p:grpSpPr>
            <p:sp>
              <p:nvSpPr>
                <p:cNvPr id="369" name="Rechthoek 368">
                  <a:extLst>
                    <a:ext uri="{FF2B5EF4-FFF2-40B4-BE49-F238E27FC236}">
                      <a16:creationId xmlns:a16="http://schemas.microsoft.com/office/drawing/2014/main" id="{1099A26C-A204-41A8-A35B-EE61D6084F75}"/>
                    </a:ext>
                  </a:extLst>
                </p:cNvPr>
                <p:cNvSpPr/>
                <p:nvPr userDrawn="1"/>
              </p:nvSpPr>
              <p:spPr>
                <a:xfrm>
                  <a:off x="-2721817" y="347336"/>
                  <a:ext cx="432805" cy="400021"/>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rgbClr val="FF0000"/>
                    </a:solidFill>
                    <a:latin typeface="Arial" panose="020B0604020202020204" pitchFamily="34" charset="0"/>
                    <a:cs typeface="Arial" panose="020B0604020202020204" pitchFamily="34" charset="0"/>
                  </a:endParaRPr>
                </a:p>
              </p:txBody>
            </p:sp>
            <p:grpSp>
              <p:nvGrpSpPr>
                <p:cNvPr id="370" name="Groep 369">
                  <a:extLst>
                    <a:ext uri="{FF2B5EF4-FFF2-40B4-BE49-F238E27FC236}">
                      <a16:creationId xmlns:a16="http://schemas.microsoft.com/office/drawing/2014/main" id="{63E3090A-2634-4FB0-BF25-3C962B2CD0B7}"/>
                    </a:ext>
                  </a:extLst>
                </p:cNvPr>
                <p:cNvGrpSpPr/>
                <p:nvPr userDrawn="1"/>
              </p:nvGrpSpPr>
              <p:grpSpPr>
                <a:xfrm>
                  <a:off x="-2652453" y="431583"/>
                  <a:ext cx="294076" cy="231526"/>
                  <a:chOff x="-3634116" y="700986"/>
                  <a:chExt cx="182598" cy="143759"/>
                </a:xfrm>
              </p:grpSpPr>
              <p:grpSp>
                <p:nvGrpSpPr>
                  <p:cNvPr id="371" name="Groep 370">
                    <a:extLst>
                      <a:ext uri="{FF2B5EF4-FFF2-40B4-BE49-F238E27FC236}">
                        <a16:creationId xmlns:a16="http://schemas.microsoft.com/office/drawing/2014/main" id="{513C8097-8B9B-4020-B30E-6F2452C2FE0C}"/>
                      </a:ext>
                    </a:extLst>
                  </p:cNvPr>
                  <p:cNvGrpSpPr/>
                  <p:nvPr userDrawn="1"/>
                </p:nvGrpSpPr>
                <p:grpSpPr>
                  <a:xfrm>
                    <a:off x="-3634116" y="700986"/>
                    <a:ext cx="182598" cy="143759"/>
                    <a:chOff x="-3634116" y="700986"/>
                    <a:chExt cx="182598" cy="143759"/>
                  </a:xfrm>
                </p:grpSpPr>
                <p:cxnSp>
                  <p:nvCxnSpPr>
                    <p:cNvPr id="375" name="Rechte verbindingslijn 374">
                      <a:extLst>
                        <a:ext uri="{FF2B5EF4-FFF2-40B4-BE49-F238E27FC236}">
                          <a16:creationId xmlns:a16="http://schemas.microsoft.com/office/drawing/2014/main" id="{7DC15605-CE5F-459D-BD08-27B7FB25AF01}"/>
                        </a:ext>
                      </a:extLst>
                    </p:cNvPr>
                    <p:cNvCxnSpPr/>
                    <p:nvPr userDrawn="1"/>
                  </p:nvCxnSpPr>
                  <p:spPr>
                    <a:xfrm>
                      <a:off x="-3634116" y="700986"/>
                      <a:ext cx="182598" cy="0"/>
                    </a:xfrm>
                    <a:prstGeom prst="line">
                      <a:avLst/>
                    </a:prstGeom>
                    <a:noFill/>
                    <a:ln w="19050" cap="flat" cmpd="sng" algn="ctr">
                      <a:solidFill>
                        <a:srgbClr val="292929"/>
                      </a:solidFill>
                      <a:prstDash val="solid"/>
                    </a:ln>
                    <a:effectLst/>
                  </p:spPr>
                </p:cxnSp>
                <p:cxnSp>
                  <p:nvCxnSpPr>
                    <p:cNvPr id="376" name="Rechte verbindingslijn 375">
                      <a:extLst>
                        <a:ext uri="{FF2B5EF4-FFF2-40B4-BE49-F238E27FC236}">
                          <a16:creationId xmlns:a16="http://schemas.microsoft.com/office/drawing/2014/main" id="{7C8740B3-9E9C-4B6C-8DF1-DD67073A08FC}"/>
                        </a:ext>
                      </a:extLst>
                    </p:cNvPr>
                    <p:cNvCxnSpPr/>
                    <p:nvPr userDrawn="1"/>
                  </p:nvCxnSpPr>
                  <p:spPr>
                    <a:xfrm>
                      <a:off x="-3634116" y="844745"/>
                      <a:ext cx="182598" cy="0"/>
                    </a:xfrm>
                    <a:prstGeom prst="line">
                      <a:avLst/>
                    </a:prstGeom>
                    <a:noFill/>
                    <a:ln w="19050" cap="flat" cmpd="sng" algn="ctr">
                      <a:solidFill>
                        <a:srgbClr val="292929"/>
                      </a:solidFill>
                      <a:prstDash val="solid"/>
                    </a:ln>
                    <a:effectLst/>
                  </p:spPr>
                </p:cxnSp>
                <p:cxnSp>
                  <p:nvCxnSpPr>
                    <p:cNvPr id="377" name="Rechte verbindingslijn 376">
                      <a:extLst>
                        <a:ext uri="{FF2B5EF4-FFF2-40B4-BE49-F238E27FC236}">
                          <a16:creationId xmlns:a16="http://schemas.microsoft.com/office/drawing/2014/main" id="{A19A4AED-8169-4324-968F-ECF7795A3A01}"/>
                        </a:ext>
                      </a:extLst>
                    </p:cNvPr>
                    <p:cNvCxnSpPr/>
                    <p:nvPr userDrawn="1"/>
                  </p:nvCxnSpPr>
                  <p:spPr>
                    <a:xfrm>
                      <a:off x="-3536469" y="808806"/>
                      <a:ext cx="82203" cy="0"/>
                    </a:xfrm>
                    <a:prstGeom prst="line">
                      <a:avLst/>
                    </a:prstGeom>
                    <a:noFill/>
                    <a:ln w="19050" cap="flat" cmpd="sng" algn="ctr">
                      <a:solidFill>
                        <a:srgbClr val="292929"/>
                      </a:solidFill>
                      <a:prstDash val="solid"/>
                    </a:ln>
                    <a:effectLst/>
                  </p:spPr>
                </p:cxnSp>
                <p:cxnSp>
                  <p:nvCxnSpPr>
                    <p:cNvPr id="378" name="Rechte verbindingslijn 377">
                      <a:extLst>
                        <a:ext uri="{FF2B5EF4-FFF2-40B4-BE49-F238E27FC236}">
                          <a16:creationId xmlns:a16="http://schemas.microsoft.com/office/drawing/2014/main" id="{0A40B635-6B25-4F81-A0B0-979AF1743353}"/>
                        </a:ext>
                      </a:extLst>
                    </p:cNvPr>
                    <p:cNvCxnSpPr/>
                    <p:nvPr userDrawn="1"/>
                  </p:nvCxnSpPr>
                  <p:spPr>
                    <a:xfrm>
                      <a:off x="-3536469" y="772866"/>
                      <a:ext cx="82203" cy="0"/>
                    </a:xfrm>
                    <a:prstGeom prst="line">
                      <a:avLst/>
                    </a:prstGeom>
                    <a:noFill/>
                    <a:ln w="19050" cap="flat" cmpd="sng" algn="ctr">
                      <a:solidFill>
                        <a:srgbClr val="292929"/>
                      </a:solidFill>
                      <a:prstDash val="solid"/>
                    </a:ln>
                    <a:effectLst/>
                  </p:spPr>
                </p:cxnSp>
                <p:cxnSp>
                  <p:nvCxnSpPr>
                    <p:cNvPr id="379" name="Rechte verbindingslijn 378">
                      <a:extLst>
                        <a:ext uri="{FF2B5EF4-FFF2-40B4-BE49-F238E27FC236}">
                          <a16:creationId xmlns:a16="http://schemas.microsoft.com/office/drawing/2014/main" id="{26122291-D968-4EC1-9D23-AC7A9636B9D7}"/>
                        </a:ext>
                      </a:extLst>
                    </p:cNvPr>
                    <p:cNvCxnSpPr/>
                    <p:nvPr userDrawn="1"/>
                  </p:nvCxnSpPr>
                  <p:spPr>
                    <a:xfrm>
                      <a:off x="-3536469" y="736926"/>
                      <a:ext cx="82203" cy="0"/>
                    </a:xfrm>
                    <a:prstGeom prst="line">
                      <a:avLst/>
                    </a:prstGeom>
                    <a:noFill/>
                    <a:ln w="19050" cap="flat" cmpd="sng" algn="ctr">
                      <a:solidFill>
                        <a:srgbClr val="292929"/>
                      </a:solidFill>
                      <a:prstDash val="solid"/>
                    </a:ln>
                    <a:effectLst/>
                  </p:spPr>
                </p:cxnSp>
              </p:grpSp>
              <p:grpSp>
                <p:nvGrpSpPr>
                  <p:cNvPr id="372" name="Groep 371">
                    <a:extLst>
                      <a:ext uri="{FF2B5EF4-FFF2-40B4-BE49-F238E27FC236}">
                        <a16:creationId xmlns:a16="http://schemas.microsoft.com/office/drawing/2014/main" id="{4A7336B3-DDE4-44B6-8602-7D753B9CB6E8}"/>
                      </a:ext>
                    </a:extLst>
                  </p:cNvPr>
                  <p:cNvGrpSpPr/>
                  <p:nvPr userDrawn="1"/>
                </p:nvGrpSpPr>
                <p:grpSpPr>
                  <a:xfrm>
                    <a:off x="-3634047" y="735854"/>
                    <a:ext cx="88801" cy="72568"/>
                    <a:chOff x="-2091059" y="1395403"/>
                    <a:chExt cx="157316" cy="128558"/>
                  </a:xfrm>
                </p:grpSpPr>
                <p:sp>
                  <p:nvSpPr>
                    <p:cNvPr id="373" name="Rechthoek 372">
                      <a:extLst>
                        <a:ext uri="{FF2B5EF4-FFF2-40B4-BE49-F238E27FC236}">
                          <a16:creationId xmlns:a16="http://schemas.microsoft.com/office/drawing/2014/main" id="{298D231A-9A59-4EDA-A6D0-8AEAA89ECE0F}"/>
                        </a:ext>
                      </a:extLst>
                    </p:cNvPr>
                    <p:cNvSpPr/>
                    <p:nvPr userDrawn="1"/>
                  </p:nvSpPr>
                  <p:spPr>
                    <a:xfrm>
                      <a:off x="-2051585" y="1436824"/>
                      <a:ext cx="117842" cy="45718"/>
                    </a:xfrm>
                    <a:prstGeom prst="rect">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sp>
                  <p:nvSpPr>
                    <p:cNvPr id="374" name="Pijl: punthaak 373">
                      <a:extLst>
                        <a:ext uri="{FF2B5EF4-FFF2-40B4-BE49-F238E27FC236}">
                          <a16:creationId xmlns:a16="http://schemas.microsoft.com/office/drawing/2014/main" id="{9EED97A4-DF11-4ECA-8820-D54F92525120}"/>
                        </a:ext>
                      </a:extLst>
                    </p:cNvPr>
                    <p:cNvSpPr/>
                    <p:nvPr userDrawn="1"/>
                  </p:nvSpPr>
                  <p:spPr>
                    <a:xfrm flipH="1">
                      <a:off x="-2091059" y="1395403"/>
                      <a:ext cx="128558" cy="128558"/>
                    </a:xfrm>
                    <a:prstGeom prst="chevron">
                      <a:avLst>
                        <a:gd name="adj" fmla="val 47962"/>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grpSp>
            </p:grpSp>
          </p:grpSp>
          <p:grpSp>
            <p:nvGrpSpPr>
              <p:cNvPr id="355" name="Groep 354">
                <a:extLst>
                  <a:ext uri="{FF2B5EF4-FFF2-40B4-BE49-F238E27FC236}">
                    <a16:creationId xmlns:a16="http://schemas.microsoft.com/office/drawing/2014/main" id="{A2E1157B-25E7-4D1A-97E9-37BD26CC30C2}"/>
                  </a:ext>
                </a:extLst>
              </p:cNvPr>
              <p:cNvGrpSpPr/>
              <p:nvPr userDrawn="1"/>
            </p:nvGrpSpPr>
            <p:grpSpPr>
              <a:xfrm>
                <a:off x="-2425037" y="781500"/>
                <a:ext cx="357690" cy="330595"/>
                <a:chOff x="-2721817" y="782525"/>
                <a:chExt cx="432805" cy="400021"/>
              </a:xfrm>
            </p:grpSpPr>
            <p:sp>
              <p:nvSpPr>
                <p:cNvPr id="358" name="Rechthoek 357">
                  <a:extLst>
                    <a:ext uri="{FF2B5EF4-FFF2-40B4-BE49-F238E27FC236}">
                      <a16:creationId xmlns:a16="http://schemas.microsoft.com/office/drawing/2014/main" id="{1A8A9248-E8DB-45B0-AD2D-70E310278E20}"/>
                    </a:ext>
                  </a:extLst>
                </p:cNvPr>
                <p:cNvSpPr/>
                <p:nvPr userDrawn="1"/>
              </p:nvSpPr>
              <p:spPr>
                <a:xfrm>
                  <a:off x="-2721817" y="782525"/>
                  <a:ext cx="432805" cy="400021"/>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rgbClr val="FF0000"/>
                    </a:solidFill>
                    <a:latin typeface="Arial" panose="020B0604020202020204" pitchFamily="34" charset="0"/>
                    <a:cs typeface="Arial" panose="020B0604020202020204" pitchFamily="34" charset="0"/>
                  </a:endParaRPr>
                </a:p>
              </p:txBody>
            </p:sp>
            <p:grpSp>
              <p:nvGrpSpPr>
                <p:cNvPr id="359" name="Groep 358">
                  <a:extLst>
                    <a:ext uri="{FF2B5EF4-FFF2-40B4-BE49-F238E27FC236}">
                      <a16:creationId xmlns:a16="http://schemas.microsoft.com/office/drawing/2014/main" id="{2F0967AE-4F80-4156-BF4A-33A8A3611ACE}"/>
                    </a:ext>
                  </a:extLst>
                </p:cNvPr>
                <p:cNvGrpSpPr/>
                <p:nvPr userDrawn="1"/>
              </p:nvGrpSpPr>
              <p:grpSpPr>
                <a:xfrm>
                  <a:off x="-2652453" y="866772"/>
                  <a:ext cx="294076" cy="231526"/>
                  <a:chOff x="-3310843" y="700986"/>
                  <a:chExt cx="182598" cy="143759"/>
                </a:xfrm>
              </p:grpSpPr>
              <p:grpSp>
                <p:nvGrpSpPr>
                  <p:cNvPr id="360" name="Groep 359">
                    <a:extLst>
                      <a:ext uri="{FF2B5EF4-FFF2-40B4-BE49-F238E27FC236}">
                        <a16:creationId xmlns:a16="http://schemas.microsoft.com/office/drawing/2014/main" id="{77B3F645-1FF3-43EC-B339-499CDC0C080E}"/>
                      </a:ext>
                    </a:extLst>
                  </p:cNvPr>
                  <p:cNvGrpSpPr/>
                  <p:nvPr userDrawn="1"/>
                </p:nvGrpSpPr>
                <p:grpSpPr>
                  <a:xfrm>
                    <a:off x="-3310843" y="700986"/>
                    <a:ext cx="182598" cy="143759"/>
                    <a:chOff x="-3310843" y="700986"/>
                    <a:chExt cx="182598" cy="143759"/>
                  </a:xfrm>
                </p:grpSpPr>
                <p:cxnSp>
                  <p:nvCxnSpPr>
                    <p:cNvPr id="364" name="Rechte verbindingslijn 363">
                      <a:extLst>
                        <a:ext uri="{FF2B5EF4-FFF2-40B4-BE49-F238E27FC236}">
                          <a16:creationId xmlns:a16="http://schemas.microsoft.com/office/drawing/2014/main" id="{24157FE2-E6A8-4611-977A-09D5FFDCE99C}"/>
                        </a:ext>
                      </a:extLst>
                    </p:cNvPr>
                    <p:cNvCxnSpPr/>
                    <p:nvPr userDrawn="1"/>
                  </p:nvCxnSpPr>
                  <p:spPr>
                    <a:xfrm>
                      <a:off x="-3310843" y="700986"/>
                      <a:ext cx="182598" cy="0"/>
                    </a:xfrm>
                    <a:prstGeom prst="line">
                      <a:avLst/>
                    </a:prstGeom>
                    <a:noFill/>
                    <a:ln w="19050" cap="flat" cmpd="sng" algn="ctr">
                      <a:solidFill>
                        <a:srgbClr val="292929"/>
                      </a:solidFill>
                      <a:prstDash val="solid"/>
                    </a:ln>
                    <a:effectLst/>
                  </p:spPr>
                </p:cxnSp>
                <p:cxnSp>
                  <p:nvCxnSpPr>
                    <p:cNvPr id="365" name="Rechte verbindingslijn 364">
                      <a:extLst>
                        <a:ext uri="{FF2B5EF4-FFF2-40B4-BE49-F238E27FC236}">
                          <a16:creationId xmlns:a16="http://schemas.microsoft.com/office/drawing/2014/main" id="{91CABBAA-A157-4D1C-B33A-72EA0257511D}"/>
                        </a:ext>
                      </a:extLst>
                    </p:cNvPr>
                    <p:cNvCxnSpPr/>
                    <p:nvPr userDrawn="1"/>
                  </p:nvCxnSpPr>
                  <p:spPr>
                    <a:xfrm>
                      <a:off x="-3310843" y="844745"/>
                      <a:ext cx="182598" cy="0"/>
                    </a:xfrm>
                    <a:prstGeom prst="line">
                      <a:avLst/>
                    </a:prstGeom>
                    <a:noFill/>
                    <a:ln w="19050" cap="flat" cmpd="sng" algn="ctr">
                      <a:solidFill>
                        <a:srgbClr val="292929"/>
                      </a:solidFill>
                      <a:prstDash val="solid"/>
                    </a:ln>
                    <a:effectLst/>
                  </p:spPr>
                </p:cxnSp>
                <p:cxnSp>
                  <p:nvCxnSpPr>
                    <p:cNvPr id="366" name="Rechte verbindingslijn 365">
                      <a:extLst>
                        <a:ext uri="{FF2B5EF4-FFF2-40B4-BE49-F238E27FC236}">
                          <a16:creationId xmlns:a16="http://schemas.microsoft.com/office/drawing/2014/main" id="{4E45C82A-36BE-4B1C-8F8F-60E578C97D94}"/>
                        </a:ext>
                      </a:extLst>
                    </p:cNvPr>
                    <p:cNvCxnSpPr/>
                    <p:nvPr userDrawn="1"/>
                  </p:nvCxnSpPr>
                  <p:spPr>
                    <a:xfrm>
                      <a:off x="-3213196" y="808806"/>
                      <a:ext cx="82203" cy="0"/>
                    </a:xfrm>
                    <a:prstGeom prst="line">
                      <a:avLst/>
                    </a:prstGeom>
                    <a:noFill/>
                    <a:ln w="19050" cap="flat" cmpd="sng" algn="ctr">
                      <a:solidFill>
                        <a:srgbClr val="292929"/>
                      </a:solidFill>
                      <a:prstDash val="solid"/>
                    </a:ln>
                    <a:effectLst/>
                  </p:spPr>
                </p:cxnSp>
                <p:cxnSp>
                  <p:nvCxnSpPr>
                    <p:cNvPr id="367" name="Rechte verbindingslijn 366">
                      <a:extLst>
                        <a:ext uri="{FF2B5EF4-FFF2-40B4-BE49-F238E27FC236}">
                          <a16:creationId xmlns:a16="http://schemas.microsoft.com/office/drawing/2014/main" id="{3DB7E9A3-41F2-4082-A763-B52B1286313C}"/>
                        </a:ext>
                      </a:extLst>
                    </p:cNvPr>
                    <p:cNvCxnSpPr/>
                    <p:nvPr userDrawn="1"/>
                  </p:nvCxnSpPr>
                  <p:spPr>
                    <a:xfrm>
                      <a:off x="-3213196" y="772866"/>
                      <a:ext cx="82203" cy="0"/>
                    </a:xfrm>
                    <a:prstGeom prst="line">
                      <a:avLst/>
                    </a:prstGeom>
                    <a:noFill/>
                    <a:ln w="19050" cap="flat" cmpd="sng" algn="ctr">
                      <a:solidFill>
                        <a:srgbClr val="292929"/>
                      </a:solidFill>
                      <a:prstDash val="solid"/>
                    </a:ln>
                    <a:effectLst/>
                  </p:spPr>
                </p:cxnSp>
                <p:cxnSp>
                  <p:nvCxnSpPr>
                    <p:cNvPr id="368" name="Rechte verbindingslijn 367">
                      <a:extLst>
                        <a:ext uri="{FF2B5EF4-FFF2-40B4-BE49-F238E27FC236}">
                          <a16:creationId xmlns:a16="http://schemas.microsoft.com/office/drawing/2014/main" id="{B89FFBB0-D09F-4B7F-BC77-E5050F4D0546}"/>
                        </a:ext>
                      </a:extLst>
                    </p:cNvPr>
                    <p:cNvCxnSpPr/>
                    <p:nvPr userDrawn="1"/>
                  </p:nvCxnSpPr>
                  <p:spPr>
                    <a:xfrm>
                      <a:off x="-3213196" y="736926"/>
                      <a:ext cx="82203" cy="0"/>
                    </a:xfrm>
                    <a:prstGeom prst="line">
                      <a:avLst/>
                    </a:prstGeom>
                    <a:noFill/>
                    <a:ln w="19050" cap="flat" cmpd="sng" algn="ctr">
                      <a:solidFill>
                        <a:srgbClr val="292929"/>
                      </a:solidFill>
                      <a:prstDash val="solid"/>
                    </a:ln>
                    <a:effectLst/>
                  </p:spPr>
                </p:cxnSp>
              </p:grpSp>
              <p:grpSp>
                <p:nvGrpSpPr>
                  <p:cNvPr id="361" name="Groep 360">
                    <a:extLst>
                      <a:ext uri="{FF2B5EF4-FFF2-40B4-BE49-F238E27FC236}">
                        <a16:creationId xmlns:a16="http://schemas.microsoft.com/office/drawing/2014/main" id="{7FE5F342-B893-4E55-BA20-F0BFD29E2F43}"/>
                      </a:ext>
                    </a:extLst>
                  </p:cNvPr>
                  <p:cNvGrpSpPr/>
                  <p:nvPr userDrawn="1"/>
                </p:nvGrpSpPr>
                <p:grpSpPr>
                  <a:xfrm flipH="1">
                    <a:off x="-3310774" y="735854"/>
                    <a:ext cx="88801" cy="72568"/>
                    <a:chOff x="-2091059" y="1395403"/>
                    <a:chExt cx="157316" cy="128558"/>
                  </a:xfrm>
                </p:grpSpPr>
                <p:sp>
                  <p:nvSpPr>
                    <p:cNvPr id="362" name="Rechthoek 361">
                      <a:extLst>
                        <a:ext uri="{FF2B5EF4-FFF2-40B4-BE49-F238E27FC236}">
                          <a16:creationId xmlns:a16="http://schemas.microsoft.com/office/drawing/2014/main" id="{E62FED07-2B91-4ACF-A9CE-5271B7FACD63}"/>
                        </a:ext>
                      </a:extLst>
                    </p:cNvPr>
                    <p:cNvSpPr/>
                    <p:nvPr userDrawn="1"/>
                  </p:nvSpPr>
                  <p:spPr>
                    <a:xfrm>
                      <a:off x="-2051585" y="1436824"/>
                      <a:ext cx="117842" cy="45718"/>
                    </a:xfrm>
                    <a:prstGeom prst="rect">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sp>
                  <p:nvSpPr>
                    <p:cNvPr id="363" name="Pijl: punthaak 362">
                      <a:extLst>
                        <a:ext uri="{FF2B5EF4-FFF2-40B4-BE49-F238E27FC236}">
                          <a16:creationId xmlns:a16="http://schemas.microsoft.com/office/drawing/2014/main" id="{06081880-6BEB-4A66-AA21-85043D66EB58}"/>
                        </a:ext>
                      </a:extLst>
                    </p:cNvPr>
                    <p:cNvSpPr/>
                    <p:nvPr userDrawn="1"/>
                  </p:nvSpPr>
                  <p:spPr>
                    <a:xfrm flipH="1">
                      <a:off x="-2091059" y="1395403"/>
                      <a:ext cx="128558" cy="128558"/>
                    </a:xfrm>
                    <a:prstGeom prst="chevron">
                      <a:avLst>
                        <a:gd name="adj" fmla="val 47962"/>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grpSp>
            </p:grpSp>
          </p:grpSp>
          <p:sp>
            <p:nvSpPr>
              <p:cNvPr id="356" name="Rechthoek 355">
                <a:extLst>
                  <a:ext uri="{FF2B5EF4-FFF2-40B4-BE49-F238E27FC236}">
                    <a16:creationId xmlns:a16="http://schemas.microsoft.com/office/drawing/2014/main" id="{66752CC0-F146-4E09-B309-8FC5D3662EED}"/>
                  </a:ext>
                </a:extLst>
              </p:cNvPr>
              <p:cNvSpPr/>
              <p:nvPr userDrawn="1"/>
            </p:nvSpPr>
            <p:spPr>
              <a:xfrm>
                <a:off x="-1950057" y="439449"/>
                <a:ext cx="2435631" cy="198066"/>
              </a:xfrm>
              <a:prstGeom prst="rect">
                <a:avLst/>
              </a:prstGeom>
              <a:noFill/>
              <a:ln w="25400" cap="flat" cmpd="sng" algn="ctr">
                <a:noFill/>
                <a:prstDash val="solid"/>
              </a:ln>
              <a:effectLst/>
            </p:spPr>
            <p:txBody>
              <a:bodyPr lIns="0" tIns="0" rIns="0" bIns="0" rtlCol="0" anchor="ctr"/>
              <a:lstStyle/>
              <a:p>
                <a:pPr marL="0" marR="0" lvl="0" indent="0" defTabSz="914126"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Tekstniveau omhoog</a:t>
                </a:r>
              </a:p>
            </p:txBody>
          </p:sp>
          <p:sp>
            <p:nvSpPr>
              <p:cNvPr id="357" name="Rechthoek 356">
                <a:extLst>
                  <a:ext uri="{FF2B5EF4-FFF2-40B4-BE49-F238E27FC236}">
                    <a16:creationId xmlns:a16="http://schemas.microsoft.com/office/drawing/2014/main" id="{38D3580D-5AEB-4D3B-9267-A09A202E6941}"/>
                  </a:ext>
                </a:extLst>
              </p:cNvPr>
              <p:cNvSpPr/>
              <p:nvPr userDrawn="1"/>
            </p:nvSpPr>
            <p:spPr>
              <a:xfrm>
                <a:off x="-1950057" y="848575"/>
                <a:ext cx="2213551" cy="186424"/>
              </a:xfrm>
              <a:prstGeom prst="rect">
                <a:avLst/>
              </a:prstGeom>
              <a:noFill/>
              <a:ln w="25400" cap="flat" cmpd="sng" algn="ctr">
                <a:noFill/>
                <a:prstDash val="solid"/>
              </a:ln>
              <a:effectLst/>
            </p:spPr>
            <p:txBody>
              <a:bodyPr lIns="0" tIns="0" rIns="0" bIns="0" rtlCol="0" anchor="ctr"/>
              <a:lstStyle/>
              <a:p>
                <a:pPr marL="0" marR="0" lvl="0" indent="0" defTabSz="914126"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Tekstniveau omlaag</a:t>
                </a:r>
              </a:p>
            </p:txBody>
          </p:sp>
        </p:grpSp>
        <p:cxnSp>
          <p:nvCxnSpPr>
            <p:cNvPr id="330" name="Rechte verbindingslijn 329">
              <a:extLst>
                <a:ext uri="{FF2B5EF4-FFF2-40B4-BE49-F238E27FC236}">
                  <a16:creationId xmlns:a16="http://schemas.microsoft.com/office/drawing/2014/main" id="{040A39BF-6E15-4E74-871A-337236124809}"/>
                </a:ext>
              </a:extLst>
            </p:cNvPr>
            <p:cNvCxnSpPr>
              <a:cxnSpLocks/>
            </p:cNvCxnSpPr>
            <p:nvPr userDrawn="1"/>
          </p:nvCxnSpPr>
          <p:spPr>
            <a:xfrm>
              <a:off x="-3419346" y="1980503"/>
              <a:ext cx="3176013" cy="0"/>
            </a:xfrm>
            <a:prstGeom prst="line">
              <a:avLst/>
            </a:prstGeom>
            <a:noFill/>
            <a:ln w="3175" cap="flat" cmpd="sng" algn="ctr">
              <a:solidFill>
                <a:schemeClr val="bg1">
                  <a:lumMod val="50000"/>
                </a:schemeClr>
              </a:solidFill>
              <a:prstDash val="solid"/>
            </a:ln>
            <a:effectLst/>
          </p:spPr>
        </p:cxnSp>
        <p:sp>
          <p:nvSpPr>
            <p:cNvPr id="331" name="Rechthoek 330">
              <a:extLst>
                <a:ext uri="{FF2B5EF4-FFF2-40B4-BE49-F238E27FC236}">
                  <a16:creationId xmlns:a16="http://schemas.microsoft.com/office/drawing/2014/main" id="{1E3C7959-F670-4873-80A3-3821F627E86D}"/>
                </a:ext>
              </a:extLst>
            </p:cNvPr>
            <p:cNvSpPr/>
            <p:nvPr userDrawn="1"/>
          </p:nvSpPr>
          <p:spPr>
            <a:xfrm>
              <a:off x="-3059324" y="2678715"/>
              <a:ext cx="2823104" cy="255963"/>
            </a:xfrm>
            <a:prstGeom prst="rect">
              <a:avLst/>
            </a:prstGeom>
            <a:noFill/>
            <a:ln w="25400" cap="flat" cmpd="sng" algn="ctr">
              <a:noFill/>
              <a:prstDash val="solid"/>
            </a:ln>
            <a:effectLst/>
          </p:spPr>
          <p:txBody>
            <a:bodyPr lIns="0" tIns="0" rIns="0" bIns="0" rtlCol="0" anchor="ctr"/>
            <a:lstStyle/>
            <a:p>
              <a:pPr marL="177747" marR="0" lvl="0" indent="-177747" algn="l" defTabSz="914126" rtl="0" eaLnBrk="1" fontAlgn="auto" latinLnBrk="0" hangingPunct="1">
                <a:lnSpc>
                  <a:spcPct val="100000"/>
                </a:lnSpc>
                <a:spcBef>
                  <a:spcPts val="300"/>
                </a:spcBef>
                <a:spcAft>
                  <a:spcPts val="300"/>
                </a:spcAft>
                <a:buClr>
                  <a:schemeClr val="accent1"/>
                </a:buClr>
                <a:buSzTx/>
                <a:buFont typeface="Wingdings" panose="05000000000000000000" pitchFamily="2" charset="2"/>
                <a:buChar char="§"/>
                <a:tabLst/>
                <a:defRPr/>
              </a:pPr>
              <a:r>
                <a:rPr lang="nl-NL" sz="1500" kern="1200" noProof="0" err="1">
                  <a:solidFill>
                    <a:schemeClr val="tx1"/>
                  </a:solidFill>
                  <a:latin typeface="+mn-lt"/>
                  <a:ea typeface="+mn-ea"/>
                  <a:cs typeface="+mn-cs"/>
                </a:rPr>
                <a:t>Bullet</a:t>
              </a:r>
              <a:r>
                <a:rPr lang="nl-NL" sz="1500" kern="1200" noProof="0">
                  <a:solidFill>
                    <a:schemeClr val="tx1"/>
                  </a:solidFill>
                  <a:latin typeface="+mn-lt"/>
                  <a:ea typeface="+mn-ea"/>
                  <a:cs typeface="+mn-cs"/>
                </a:rPr>
                <a:t> (15pt)</a:t>
              </a:r>
            </a:p>
          </p:txBody>
        </p:sp>
        <p:sp>
          <p:nvSpPr>
            <p:cNvPr id="332" name="Ovaal 331">
              <a:extLst>
                <a:ext uri="{FF2B5EF4-FFF2-40B4-BE49-F238E27FC236}">
                  <a16:creationId xmlns:a16="http://schemas.microsoft.com/office/drawing/2014/main" id="{2C49A7E4-FA33-4FDF-9BCB-3FAF63482C0C}"/>
                </a:ext>
              </a:extLst>
            </p:cNvPr>
            <p:cNvSpPr/>
            <p:nvPr userDrawn="1"/>
          </p:nvSpPr>
          <p:spPr>
            <a:xfrm>
              <a:off x="-3425006" y="3050637"/>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126"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2</a:t>
              </a:r>
            </a:p>
          </p:txBody>
        </p:sp>
        <p:sp>
          <p:nvSpPr>
            <p:cNvPr id="333" name="Rechthoek 332">
              <a:extLst>
                <a:ext uri="{FF2B5EF4-FFF2-40B4-BE49-F238E27FC236}">
                  <a16:creationId xmlns:a16="http://schemas.microsoft.com/office/drawing/2014/main" id="{47E7C30E-FC61-42D8-BD56-F3B5246397D5}"/>
                </a:ext>
              </a:extLst>
            </p:cNvPr>
            <p:cNvSpPr/>
            <p:nvPr userDrawn="1"/>
          </p:nvSpPr>
          <p:spPr>
            <a:xfrm>
              <a:off x="-3059324" y="3050636"/>
              <a:ext cx="2823104" cy="255963"/>
            </a:xfrm>
            <a:prstGeom prst="rect">
              <a:avLst/>
            </a:prstGeom>
            <a:noFill/>
            <a:ln w="25400" cap="flat" cmpd="sng" algn="ctr">
              <a:noFill/>
              <a:prstDash val="solid"/>
            </a:ln>
            <a:effectLst/>
          </p:spPr>
          <p:txBody>
            <a:bodyPr lIns="0" tIns="0" rIns="0" bIns="0" rtlCol="0" anchor="ctr"/>
            <a:lstStyle/>
            <a:p>
              <a:pPr marL="355493" marR="0" lvl="1" indent="-177747" algn="l" defTabSz="914126" rtl="0" eaLnBrk="1" fontAlgn="auto" latinLnBrk="0" hangingPunct="1">
                <a:lnSpc>
                  <a:spcPct val="100000"/>
                </a:lnSpc>
                <a:spcBef>
                  <a:spcPts val="300"/>
                </a:spcBef>
                <a:spcAft>
                  <a:spcPts val="300"/>
                </a:spcAft>
                <a:buClr>
                  <a:schemeClr val="accent1"/>
                </a:buClr>
                <a:buSzTx/>
                <a:buFont typeface="Wingdings" panose="05000000000000000000" pitchFamily="2" charset="2"/>
                <a:buChar char="§"/>
                <a:tabLst/>
                <a:defRPr/>
              </a:pPr>
              <a:r>
                <a:rPr lang="nl-NL" sz="1500" kern="1200" noProof="0">
                  <a:solidFill>
                    <a:schemeClr val="tx1"/>
                  </a:solidFill>
                  <a:latin typeface="+mn-lt"/>
                  <a:ea typeface="+mn-ea"/>
                  <a:cs typeface="+mn-cs"/>
                </a:rPr>
                <a:t>Sub-</a:t>
              </a:r>
              <a:r>
                <a:rPr lang="nl-NL" sz="1500" kern="1200" noProof="0" err="1">
                  <a:solidFill>
                    <a:schemeClr val="tx1"/>
                  </a:solidFill>
                  <a:latin typeface="+mn-lt"/>
                  <a:ea typeface="+mn-ea"/>
                  <a:cs typeface="+mn-cs"/>
                </a:rPr>
                <a:t>bullet</a:t>
              </a:r>
              <a:r>
                <a:rPr lang="nl-NL" sz="1500" kern="1200" noProof="0">
                  <a:solidFill>
                    <a:schemeClr val="tx1"/>
                  </a:solidFill>
                  <a:latin typeface="+mn-lt"/>
                  <a:ea typeface="+mn-ea"/>
                  <a:cs typeface="+mn-cs"/>
                </a:rPr>
                <a:t> #1 (15pt) </a:t>
              </a:r>
            </a:p>
          </p:txBody>
        </p:sp>
        <p:sp>
          <p:nvSpPr>
            <p:cNvPr id="334" name="Ovaal 333">
              <a:extLst>
                <a:ext uri="{FF2B5EF4-FFF2-40B4-BE49-F238E27FC236}">
                  <a16:creationId xmlns:a16="http://schemas.microsoft.com/office/drawing/2014/main" id="{89F64F9C-7462-4EA5-B45E-6519245C1068}"/>
                </a:ext>
              </a:extLst>
            </p:cNvPr>
            <p:cNvSpPr/>
            <p:nvPr userDrawn="1"/>
          </p:nvSpPr>
          <p:spPr>
            <a:xfrm>
              <a:off x="-3425006" y="3424813"/>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126"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3</a:t>
              </a:r>
            </a:p>
          </p:txBody>
        </p:sp>
        <p:sp>
          <p:nvSpPr>
            <p:cNvPr id="335" name="Rechthoek 334">
              <a:extLst>
                <a:ext uri="{FF2B5EF4-FFF2-40B4-BE49-F238E27FC236}">
                  <a16:creationId xmlns:a16="http://schemas.microsoft.com/office/drawing/2014/main" id="{C557BD62-33D3-4F32-80C6-486DF41E1FF7}"/>
                </a:ext>
              </a:extLst>
            </p:cNvPr>
            <p:cNvSpPr/>
            <p:nvPr userDrawn="1"/>
          </p:nvSpPr>
          <p:spPr>
            <a:xfrm>
              <a:off x="-3059324" y="3424812"/>
              <a:ext cx="2823104" cy="255963"/>
            </a:xfrm>
            <a:prstGeom prst="rect">
              <a:avLst/>
            </a:prstGeom>
            <a:noFill/>
            <a:ln w="25400" cap="flat" cmpd="sng" algn="ctr">
              <a:noFill/>
              <a:prstDash val="solid"/>
            </a:ln>
            <a:effectLst/>
          </p:spPr>
          <p:txBody>
            <a:bodyPr lIns="0" tIns="0" rIns="0" bIns="0" rtlCol="0" anchor="ctr"/>
            <a:lstStyle/>
            <a:p>
              <a:pPr marL="531653" marR="0" lvl="2" indent="-176160" algn="l" defTabSz="914126" rtl="0" eaLnBrk="1" fontAlgn="auto" latinLnBrk="0" hangingPunct="1">
                <a:lnSpc>
                  <a:spcPct val="100000"/>
                </a:lnSpc>
                <a:spcBef>
                  <a:spcPts val="300"/>
                </a:spcBef>
                <a:spcAft>
                  <a:spcPts val="300"/>
                </a:spcAft>
                <a:buClr>
                  <a:schemeClr val="tx1"/>
                </a:buClr>
                <a:buSzTx/>
                <a:buFont typeface="Corbel" panose="020B0503020204020204" pitchFamily="34" charset="0"/>
                <a:buChar char="–"/>
                <a:tabLst/>
                <a:defRPr/>
              </a:pPr>
              <a:r>
                <a:rPr lang="nl-NL" sz="1500" kern="1200" noProof="0">
                  <a:solidFill>
                    <a:schemeClr val="tx1"/>
                  </a:solidFill>
                  <a:latin typeface="+mn-lt"/>
                  <a:ea typeface="+mn-ea"/>
                  <a:cs typeface="+mn-cs"/>
                </a:rPr>
                <a:t>Sub-</a:t>
              </a:r>
              <a:r>
                <a:rPr lang="nl-NL" sz="1500" kern="1200" noProof="0" err="1">
                  <a:solidFill>
                    <a:schemeClr val="tx1"/>
                  </a:solidFill>
                  <a:latin typeface="+mn-lt"/>
                  <a:ea typeface="+mn-ea"/>
                  <a:cs typeface="+mn-cs"/>
                </a:rPr>
                <a:t>bullet</a:t>
              </a:r>
              <a:r>
                <a:rPr lang="nl-NL" sz="1500" kern="1200" noProof="0">
                  <a:solidFill>
                    <a:schemeClr val="tx1"/>
                  </a:solidFill>
                  <a:latin typeface="+mn-lt"/>
                  <a:ea typeface="+mn-ea"/>
                  <a:cs typeface="+mn-cs"/>
                </a:rPr>
                <a:t> #2 (15pt)</a:t>
              </a:r>
            </a:p>
          </p:txBody>
        </p:sp>
        <p:sp>
          <p:nvSpPr>
            <p:cNvPr id="336" name="Ovaal 335">
              <a:extLst>
                <a:ext uri="{FF2B5EF4-FFF2-40B4-BE49-F238E27FC236}">
                  <a16:creationId xmlns:a16="http://schemas.microsoft.com/office/drawing/2014/main" id="{48AE62D7-F720-45C9-A625-B464A78C723B}"/>
                </a:ext>
              </a:extLst>
            </p:cNvPr>
            <p:cNvSpPr/>
            <p:nvPr userDrawn="1"/>
          </p:nvSpPr>
          <p:spPr>
            <a:xfrm>
              <a:off x="-3425006" y="3797458"/>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126"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4</a:t>
              </a:r>
            </a:p>
          </p:txBody>
        </p:sp>
        <p:sp>
          <p:nvSpPr>
            <p:cNvPr id="337" name="Rechthoek 336">
              <a:extLst>
                <a:ext uri="{FF2B5EF4-FFF2-40B4-BE49-F238E27FC236}">
                  <a16:creationId xmlns:a16="http://schemas.microsoft.com/office/drawing/2014/main" id="{4FF97FFA-BC1F-4342-B8DA-CA02F53674C3}"/>
                </a:ext>
              </a:extLst>
            </p:cNvPr>
            <p:cNvSpPr/>
            <p:nvPr userDrawn="1"/>
          </p:nvSpPr>
          <p:spPr>
            <a:xfrm>
              <a:off x="-3059324" y="3797457"/>
              <a:ext cx="2823104" cy="255963"/>
            </a:xfrm>
            <a:prstGeom prst="rect">
              <a:avLst/>
            </a:prstGeom>
            <a:noFill/>
            <a:ln w="25400" cap="flat" cmpd="sng" algn="ctr">
              <a:noFill/>
              <a:prstDash val="solid"/>
            </a:ln>
            <a:effectLst/>
          </p:spPr>
          <p:txBody>
            <a:bodyPr lIns="0" tIns="0" rIns="0" bIns="0" rtlCol="0" anchor="ctr"/>
            <a:lstStyle/>
            <a:p>
              <a:pPr marL="0" marR="0" lvl="3" indent="0" algn="l" defTabSz="914126" rtl="0" eaLnBrk="1" fontAlgn="auto" latinLnBrk="0" hangingPunct="1">
                <a:lnSpc>
                  <a:spcPct val="100000"/>
                </a:lnSpc>
                <a:spcBef>
                  <a:spcPts val="300"/>
                </a:spcBef>
                <a:spcAft>
                  <a:spcPts val="300"/>
                </a:spcAft>
                <a:buClrTx/>
                <a:buSzTx/>
                <a:buFont typeface="Arial" panose="020B0604020202020204" pitchFamily="34" charset="0"/>
                <a:buNone/>
                <a:tabLst/>
                <a:defRPr/>
              </a:pPr>
              <a:r>
                <a:rPr lang="nl-NL" sz="1500" kern="1200" noProof="0">
                  <a:solidFill>
                    <a:schemeClr val="tx1"/>
                  </a:solidFill>
                  <a:latin typeface="+mn-lt"/>
                  <a:ea typeface="+mn-ea"/>
                  <a:cs typeface="+mn-cs"/>
                </a:rPr>
                <a:t>Leestekst (15pt)</a:t>
              </a:r>
            </a:p>
          </p:txBody>
        </p:sp>
        <p:sp>
          <p:nvSpPr>
            <p:cNvPr id="338" name="Ovaal 337">
              <a:extLst>
                <a:ext uri="{FF2B5EF4-FFF2-40B4-BE49-F238E27FC236}">
                  <a16:creationId xmlns:a16="http://schemas.microsoft.com/office/drawing/2014/main" id="{7E051CC2-1F33-4705-BB88-59EC687832D7}"/>
                </a:ext>
              </a:extLst>
            </p:cNvPr>
            <p:cNvSpPr/>
            <p:nvPr userDrawn="1"/>
          </p:nvSpPr>
          <p:spPr>
            <a:xfrm>
              <a:off x="-3425006" y="4181064"/>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126"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5</a:t>
              </a:r>
            </a:p>
          </p:txBody>
        </p:sp>
        <p:sp>
          <p:nvSpPr>
            <p:cNvPr id="339" name="Rechthoek 338">
              <a:extLst>
                <a:ext uri="{FF2B5EF4-FFF2-40B4-BE49-F238E27FC236}">
                  <a16:creationId xmlns:a16="http://schemas.microsoft.com/office/drawing/2014/main" id="{921306E3-3DCF-407B-A8D7-126F3CAFEC42}"/>
                </a:ext>
              </a:extLst>
            </p:cNvPr>
            <p:cNvSpPr/>
            <p:nvPr userDrawn="1"/>
          </p:nvSpPr>
          <p:spPr>
            <a:xfrm>
              <a:off x="-3059324" y="4181063"/>
              <a:ext cx="2823104" cy="255963"/>
            </a:xfrm>
            <a:prstGeom prst="rect">
              <a:avLst/>
            </a:prstGeom>
            <a:noFill/>
            <a:ln w="25400" cap="flat" cmpd="sng" algn="ctr">
              <a:noFill/>
              <a:prstDash val="solid"/>
            </a:ln>
            <a:effectLst/>
          </p:spPr>
          <p:txBody>
            <a:bodyPr lIns="0" tIns="0" rIns="0" bIns="0" rtlCol="0" anchor="ctr"/>
            <a:lstStyle/>
            <a:p>
              <a:pPr marL="0" marR="0" lvl="4" indent="0" fontAlgn="auto">
                <a:lnSpc>
                  <a:spcPct val="100000"/>
                </a:lnSpc>
                <a:spcBef>
                  <a:spcPts val="600"/>
                </a:spcBef>
                <a:spcAft>
                  <a:spcPts val="300"/>
                </a:spcAft>
                <a:buClrTx/>
                <a:buSzTx/>
                <a:buFont typeface="Arial" panose="020B0604020202020204" pitchFamily="34" charset="0"/>
                <a:buNone/>
                <a:tabLst/>
              </a:pPr>
              <a:r>
                <a:rPr lang="nl-NL" sz="1600" b="1" cap="none" baseline="0" noProof="0">
                  <a:solidFill>
                    <a:schemeClr val="accent1"/>
                  </a:solidFill>
                  <a:latin typeface="+mj-lt"/>
                </a:rPr>
                <a:t>Tussenkop (16pt)</a:t>
              </a:r>
            </a:p>
          </p:txBody>
        </p:sp>
        <p:sp>
          <p:nvSpPr>
            <p:cNvPr id="340" name="Rechthoek 339">
              <a:extLst>
                <a:ext uri="{FF2B5EF4-FFF2-40B4-BE49-F238E27FC236}">
                  <a16:creationId xmlns:a16="http://schemas.microsoft.com/office/drawing/2014/main" id="{99507576-D01B-44BF-9FFF-361F906437EC}"/>
                </a:ext>
              </a:extLst>
            </p:cNvPr>
            <p:cNvSpPr/>
            <p:nvPr userDrawn="1"/>
          </p:nvSpPr>
          <p:spPr>
            <a:xfrm>
              <a:off x="-3420798" y="2099231"/>
              <a:ext cx="3178016" cy="467013"/>
            </a:xfrm>
            <a:prstGeom prst="rect">
              <a:avLst/>
            </a:prstGeom>
            <a:noFill/>
            <a:ln w="25400" cap="flat" cmpd="sng" algn="ctr">
              <a:noFill/>
              <a:prstDash val="solid"/>
            </a:ln>
            <a:effectLst/>
          </p:spPr>
          <p:txBody>
            <a:bodyPr lIns="0" tIns="0" rIns="0" bIns="0" rtlCol="0" anchor="t"/>
            <a:lstStyle/>
            <a:p>
              <a:pPr marL="0" marR="0" lvl="0" indent="0" defTabSz="914126"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Gebruik, onder de tab </a:t>
              </a:r>
              <a:r>
                <a:rPr kumimoji="0" lang="nl-NL" sz="1100" b="1" i="0" u="none" strike="noStrike" kern="0" cap="none" spc="0" normalizeH="0" baseline="0" noProof="0">
                  <a:ln>
                    <a:noFill/>
                  </a:ln>
                  <a:solidFill>
                    <a:srgbClr val="000000"/>
                  </a:solidFill>
                  <a:effectLst/>
                  <a:uLnTx/>
                  <a:uFillTx/>
                  <a:latin typeface="+mn-lt"/>
                  <a:cs typeface="Segoe UI Light" panose="020B0502040204020203" pitchFamily="34" charset="0"/>
                </a:rPr>
                <a:t>‘Start’</a:t>
              </a: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 de </a:t>
              </a:r>
              <a:r>
                <a:rPr kumimoji="0" lang="nl-NL" sz="1100" b="1" i="0" u="none" strike="noStrike" kern="0" cap="none" spc="0" normalizeH="0" baseline="0" noProof="0">
                  <a:ln>
                    <a:noFill/>
                  </a:ln>
                  <a:solidFill>
                    <a:srgbClr val="000000"/>
                  </a:solidFill>
                  <a:effectLst/>
                  <a:uLnTx/>
                  <a:uFillTx/>
                  <a:latin typeface="+mn-lt"/>
                  <a:cs typeface="Segoe UI Light" panose="020B0502040204020203" pitchFamily="34" charset="0"/>
                </a:rPr>
                <a:t>lijstniveau-knoppen</a:t>
              </a: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 zoals hierboven aangegeven, om een tekst niveau te kiezen. Kies uit:</a:t>
              </a:r>
            </a:p>
          </p:txBody>
        </p:sp>
        <p:cxnSp>
          <p:nvCxnSpPr>
            <p:cNvPr id="341" name="Rechte verbindingslijn 340">
              <a:extLst>
                <a:ext uri="{FF2B5EF4-FFF2-40B4-BE49-F238E27FC236}">
                  <a16:creationId xmlns:a16="http://schemas.microsoft.com/office/drawing/2014/main" id="{2FA3C41D-5C86-437D-987F-B8D8D7614D8F}"/>
                </a:ext>
              </a:extLst>
            </p:cNvPr>
            <p:cNvCxnSpPr>
              <a:cxnSpLocks/>
            </p:cNvCxnSpPr>
            <p:nvPr userDrawn="1"/>
          </p:nvCxnSpPr>
          <p:spPr>
            <a:xfrm>
              <a:off x="-3419346" y="1161637"/>
              <a:ext cx="3176013" cy="0"/>
            </a:xfrm>
            <a:prstGeom prst="line">
              <a:avLst/>
            </a:prstGeom>
            <a:noFill/>
            <a:ln w="3175" cap="flat" cmpd="sng" algn="ctr">
              <a:solidFill>
                <a:schemeClr val="bg1">
                  <a:lumMod val="50000"/>
                </a:schemeClr>
              </a:solidFill>
              <a:prstDash val="solid"/>
            </a:ln>
            <a:effectLst/>
          </p:spPr>
        </p:cxnSp>
        <p:sp>
          <p:nvSpPr>
            <p:cNvPr id="342" name="Ovaal 341">
              <a:extLst>
                <a:ext uri="{FF2B5EF4-FFF2-40B4-BE49-F238E27FC236}">
                  <a16:creationId xmlns:a16="http://schemas.microsoft.com/office/drawing/2014/main" id="{095E1608-AD9E-40F0-B62B-09AA75C0C395}"/>
                </a:ext>
              </a:extLst>
            </p:cNvPr>
            <p:cNvSpPr/>
            <p:nvPr userDrawn="1"/>
          </p:nvSpPr>
          <p:spPr>
            <a:xfrm>
              <a:off x="-3425006" y="385248"/>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126"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1</a:t>
              </a:r>
            </a:p>
          </p:txBody>
        </p:sp>
        <p:sp>
          <p:nvSpPr>
            <p:cNvPr id="343" name="Rechthoek 342">
              <a:extLst>
                <a:ext uri="{FF2B5EF4-FFF2-40B4-BE49-F238E27FC236}">
                  <a16:creationId xmlns:a16="http://schemas.microsoft.com/office/drawing/2014/main" id="{2DBA4166-5E02-4EC6-AA88-351D73F682A0}"/>
                </a:ext>
              </a:extLst>
            </p:cNvPr>
            <p:cNvSpPr/>
            <p:nvPr userDrawn="1"/>
          </p:nvSpPr>
          <p:spPr>
            <a:xfrm>
              <a:off x="-3059324" y="385247"/>
              <a:ext cx="2823104" cy="255963"/>
            </a:xfrm>
            <a:prstGeom prst="rect">
              <a:avLst/>
            </a:prstGeom>
            <a:noFill/>
            <a:ln w="25400" cap="flat" cmpd="sng" algn="ctr">
              <a:noFill/>
              <a:prstDash val="solid"/>
            </a:ln>
            <a:effectLst/>
          </p:spPr>
          <p:txBody>
            <a:bodyPr lIns="0" tIns="0" rIns="0" bIns="0" rtlCol="0" anchor="ctr"/>
            <a:lstStyle/>
            <a:p>
              <a:pPr marL="0" marR="0" lvl="0" indent="0" algn="l" defTabSz="914126" rtl="0" eaLnBrk="1" fontAlgn="auto" latinLnBrk="0" hangingPunct="1">
                <a:lnSpc>
                  <a:spcPct val="80000"/>
                </a:lnSpc>
                <a:spcBef>
                  <a:spcPct val="0"/>
                </a:spcBef>
                <a:spcAft>
                  <a:spcPts val="300"/>
                </a:spcAft>
                <a:buClr>
                  <a:schemeClr val="accent1"/>
                </a:buClr>
                <a:buSzTx/>
                <a:buFont typeface="Wingdings" panose="05000000000000000000" pitchFamily="2" charset="2"/>
                <a:buNone/>
                <a:tabLst/>
                <a:defRPr/>
              </a:pPr>
              <a:r>
                <a:rPr lang="nl-NL" sz="2599" b="0" kern="1200" noProof="0">
                  <a:solidFill>
                    <a:schemeClr val="tx1"/>
                  </a:solidFill>
                  <a:latin typeface="+mn-lt"/>
                  <a:ea typeface="+mj-ea"/>
                  <a:cs typeface="+mj-cs"/>
                </a:rPr>
                <a:t>Titel (26pt)</a:t>
              </a:r>
            </a:p>
          </p:txBody>
        </p:sp>
        <p:sp>
          <p:nvSpPr>
            <p:cNvPr id="344" name="Ovaal 343">
              <a:extLst>
                <a:ext uri="{FF2B5EF4-FFF2-40B4-BE49-F238E27FC236}">
                  <a16:creationId xmlns:a16="http://schemas.microsoft.com/office/drawing/2014/main" id="{78C34700-B609-4D1B-9FC0-A172ED69AC80}"/>
                </a:ext>
              </a:extLst>
            </p:cNvPr>
            <p:cNvSpPr/>
            <p:nvPr userDrawn="1"/>
          </p:nvSpPr>
          <p:spPr>
            <a:xfrm>
              <a:off x="-3425006" y="757169"/>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126"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2</a:t>
              </a:r>
            </a:p>
          </p:txBody>
        </p:sp>
        <p:sp>
          <p:nvSpPr>
            <p:cNvPr id="345" name="Rechthoek 344">
              <a:extLst>
                <a:ext uri="{FF2B5EF4-FFF2-40B4-BE49-F238E27FC236}">
                  <a16:creationId xmlns:a16="http://schemas.microsoft.com/office/drawing/2014/main" id="{865C8E08-DFFB-4DBE-B03B-A4F0396A4CAC}"/>
                </a:ext>
              </a:extLst>
            </p:cNvPr>
            <p:cNvSpPr/>
            <p:nvPr userDrawn="1"/>
          </p:nvSpPr>
          <p:spPr>
            <a:xfrm>
              <a:off x="-3059324" y="757168"/>
              <a:ext cx="2823104" cy="255963"/>
            </a:xfrm>
            <a:prstGeom prst="rect">
              <a:avLst/>
            </a:prstGeom>
            <a:noFill/>
            <a:ln w="25400" cap="flat" cmpd="sng" algn="ctr">
              <a:noFill/>
              <a:prstDash val="solid"/>
            </a:ln>
            <a:effectLst/>
          </p:spPr>
          <p:txBody>
            <a:bodyPr lIns="0" tIns="0" rIns="0" bIns="0" rtlCol="0" anchor="ctr"/>
            <a:lstStyle/>
            <a:p>
              <a:pPr marL="0" marR="0" lvl="0" indent="0" algn="l" defTabSz="914126" rtl="0" eaLnBrk="1" fontAlgn="auto" latinLnBrk="0" hangingPunct="1">
                <a:lnSpc>
                  <a:spcPct val="100000"/>
                </a:lnSpc>
                <a:spcBef>
                  <a:spcPts val="300"/>
                </a:spcBef>
                <a:spcAft>
                  <a:spcPts val="300"/>
                </a:spcAft>
                <a:buClr>
                  <a:schemeClr val="accent1"/>
                </a:buClr>
                <a:buSzTx/>
                <a:buFont typeface="Wingdings" panose="05000000000000000000" pitchFamily="2" charset="2"/>
                <a:buNone/>
                <a:tabLst/>
                <a:defRPr/>
              </a:pPr>
              <a:r>
                <a:rPr lang="nl-NL" sz="1999" b="0" kern="1200" noProof="0">
                  <a:solidFill>
                    <a:schemeClr val="accent1"/>
                  </a:solidFill>
                  <a:latin typeface="+mn-lt"/>
                  <a:ea typeface="+mn-ea"/>
                  <a:cs typeface="+mn-cs"/>
                </a:rPr>
                <a:t>Subtitel (20pt)</a:t>
              </a:r>
            </a:p>
          </p:txBody>
        </p:sp>
      </p:grpSp>
    </p:spTree>
    <p:extLst>
      <p:ext uri="{BB962C8B-B14F-4D97-AF65-F5344CB8AC3E}">
        <p14:creationId xmlns:p14="http://schemas.microsoft.com/office/powerpoint/2010/main" val="104300297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EKST / GRAFIEK 2X">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AB23073-572C-4F04-B89A-B107AB932F47}"/>
              </a:ext>
            </a:extLst>
          </p:cNvPr>
          <p:cNvSpPr>
            <a:spLocks noGrp="1"/>
          </p:cNvSpPr>
          <p:nvPr>
            <p:ph type="title" hasCustomPrompt="1"/>
          </p:nvPr>
        </p:nvSpPr>
        <p:spPr/>
        <p:txBody>
          <a:bodyPr/>
          <a:lstStyle>
            <a:lvl1pPr>
              <a:defRPr/>
            </a:lvl1pPr>
          </a:lstStyle>
          <a:p>
            <a:r>
              <a:rPr lang="nl-NL" noProof="0"/>
              <a:t>Voeg hier een titel in</a:t>
            </a:r>
            <a:endParaRPr lang="nl-NL"/>
          </a:p>
        </p:txBody>
      </p:sp>
      <p:sp>
        <p:nvSpPr>
          <p:cNvPr id="3" name="Tijdelijke aanduiding voor verticale tekst 2">
            <a:extLst>
              <a:ext uri="{FF2B5EF4-FFF2-40B4-BE49-F238E27FC236}">
                <a16:creationId xmlns:a16="http://schemas.microsoft.com/office/drawing/2014/main" id="{7C849E55-A25C-4202-801C-0514342EA9C6}"/>
              </a:ext>
            </a:extLst>
          </p:cNvPr>
          <p:cNvSpPr>
            <a:spLocks noGrp="1"/>
          </p:cNvSpPr>
          <p:nvPr>
            <p:ph type="body" orient="vert" idx="1" hasCustomPrompt="1"/>
          </p:nvPr>
        </p:nvSpPr>
        <p:spPr>
          <a:xfrm>
            <a:off x="540000" y="1459112"/>
            <a:ext cx="5015239" cy="4119774"/>
          </a:xfrm>
        </p:spPr>
        <p:txBody>
          <a:bodyPr vert="horz"/>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nl-NL" noProof="0" err="1"/>
              <a:t>Bullet</a:t>
            </a:r>
            <a:endParaRPr lang="nl-NL" noProof="0"/>
          </a:p>
          <a:p>
            <a:pPr lvl="1"/>
            <a:r>
              <a:rPr lang="nl-NL" noProof="0"/>
              <a:t>Sub-</a:t>
            </a:r>
            <a:r>
              <a:rPr lang="nl-NL" noProof="0" err="1"/>
              <a:t>bullet</a:t>
            </a:r>
            <a:r>
              <a:rPr lang="nl-NL" noProof="0"/>
              <a:t> #1</a:t>
            </a:r>
          </a:p>
          <a:p>
            <a:pPr lvl="2"/>
            <a:r>
              <a:rPr lang="nl-NL" noProof="0"/>
              <a:t>Sub-</a:t>
            </a:r>
            <a:r>
              <a:rPr lang="nl-NL" noProof="0" err="1"/>
              <a:t>bullet</a:t>
            </a:r>
            <a:r>
              <a:rPr lang="nl-NL" noProof="0"/>
              <a:t> #2</a:t>
            </a:r>
          </a:p>
          <a:p>
            <a:pPr lvl="3"/>
            <a:r>
              <a:rPr lang="nl-NL" noProof="0"/>
              <a:t>Leestekst</a:t>
            </a:r>
          </a:p>
          <a:p>
            <a:pPr lvl="4"/>
            <a:r>
              <a:rPr lang="nl-NL" noProof="0"/>
              <a:t>Tussenkop</a:t>
            </a:r>
          </a:p>
          <a:p>
            <a:pPr lvl="5"/>
            <a:r>
              <a:rPr lang="nl-NL" noProof="0"/>
              <a:t>Numerieke </a:t>
            </a:r>
            <a:r>
              <a:rPr lang="nl-NL" noProof="0" err="1"/>
              <a:t>bullet</a:t>
            </a:r>
            <a:endParaRPr lang="nl-NL" noProof="0"/>
          </a:p>
          <a:p>
            <a:pPr lvl="6"/>
            <a:r>
              <a:rPr lang="nl-NL" noProof="0"/>
              <a:t>Alfabetische </a:t>
            </a:r>
            <a:r>
              <a:rPr lang="nl-NL" noProof="0" err="1"/>
              <a:t>bullet</a:t>
            </a:r>
            <a:endParaRPr lang="nl-NL" noProof="0"/>
          </a:p>
          <a:p>
            <a:pPr lvl="7"/>
            <a:r>
              <a:rPr lang="nl-NL" noProof="0"/>
              <a:t>Fotobeschrijving</a:t>
            </a:r>
          </a:p>
          <a:p>
            <a:pPr lvl="8"/>
            <a:r>
              <a:rPr lang="nl-NL" noProof="0"/>
              <a:t>Quote tekst</a:t>
            </a:r>
          </a:p>
          <a:p>
            <a:pPr lvl="4"/>
            <a:endParaRPr lang="nl-NL"/>
          </a:p>
        </p:txBody>
      </p:sp>
      <p:sp>
        <p:nvSpPr>
          <p:cNvPr id="4" name="Tijdelijke aanduiding voor datum 3">
            <a:extLst>
              <a:ext uri="{FF2B5EF4-FFF2-40B4-BE49-F238E27FC236}">
                <a16:creationId xmlns:a16="http://schemas.microsoft.com/office/drawing/2014/main" id="{DABA8B2F-5EFD-4A05-8481-248C853EA1DE}"/>
              </a:ext>
            </a:extLst>
          </p:cNvPr>
          <p:cNvSpPr>
            <a:spLocks noGrp="1"/>
          </p:cNvSpPr>
          <p:nvPr>
            <p:ph type="dt" sz="half" idx="10"/>
          </p:nvPr>
        </p:nvSpPr>
        <p:spPr/>
        <p:txBody>
          <a:bodyPr/>
          <a:lstStyle/>
          <a:p>
            <a:fld id="{0AEBFF4F-6501-43ED-BE32-0C016FC9BE5E}" type="datetime4">
              <a:rPr lang="nl-NL" smtClean="0"/>
              <a:t>24 oktober 2023</a:t>
            </a:fld>
            <a:endParaRPr lang="nl-NL"/>
          </a:p>
        </p:txBody>
      </p:sp>
      <p:sp>
        <p:nvSpPr>
          <p:cNvPr id="5" name="Tijdelijke aanduiding voor voettekst 4">
            <a:extLst>
              <a:ext uri="{FF2B5EF4-FFF2-40B4-BE49-F238E27FC236}">
                <a16:creationId xmlns:a16="http://schemas.microsoft.com/office/drawing/2014/main" id="{7D35606D-4D2E-4F0A-88AD-FA9467155265}"/>
              </a:ext>
            </a:extLst>
          </p:cNvPr>
          <p:cNvSpPr>
            <a:spLocks noGrp="1"/>
          </p:cNvSpPr>
          <p:nvPr>
            <p:ph type="ftr" sz="quarter" idx="11"/>
          </p:nvPr>
        </p:nvSpPr>
        <p:spPr>
          <a:xfrm>
            <a:off x="539999" y="6489321"/>
            <a:ext cx="9478328" cy="224300"/>
          </a:xfrm>
          <a:prstGeom prst="rect">
            <a:avLst/>
          </a:prstGeom>
        </p:spPr>
        <p:txBody>
          <a:bodyPr/>
          <a:lstStyle/>
          <a:p>
            <a:r>
              <a:rPr lang="nl-NL"/>
              <a:t>Voortgangsrapportage Stuurgroep Privacy Deepdive</a:t>
            </a:r>
          </a:p>
        </p:txBody>
      </p:sp>
      <p:sp>
        <p:nvSpPr>
          <p:cNvPr id="6" name="Tijdelijke aanduiding voor dianummer 5">
            <a:extLst>
              <a:ext uri="{FF2B5EF4-FFF2-40B4-BE49-F238E27FC236}">
                <a16:creationId xmlns:a16="http://schemas.microsoft.com/office/drawing/2014/main" id="{A7656491-ADD5-4A7E-BAFA-5FCFF07D6EB0}"/>
              </a:ext>
            </a:extLst>
          </p:cNvPr>
          <p:cNvSpPr>
            <a:spLocks noGrp="1"/>
          </p:cNvSpPr>
          <p:nvPr>
            <p:ph type="sldNum" sz="quarter" idx="12"/>
          </p:nvPr>
        </p:nvSpPr>
        <p:spPr>
          <a:xfrm>
            <a:off x="1" y="6489321"/>
            <a:ext cx="539998" cy="224300"/>
          </a:xfrm>
          <a:prstGeom prst="rect">
            <a:avLst/>
          </a:prstGeom>
        </p:spPr>
        <p:txBody>
          <a:bodyPr/>
          <a:lstStyle/>
          <a:p>
            <a:fld id="{8D374ABD-355D-4B52-8A38-020B3DD5CC75}" type="slidenum">
              <a:rPr lang="nl-NL" smtClean="0"/>
              <a:t>‹#›</a:t>
            </a:fld>
            <a:endParaRPr lang="nl-NL"/>
          </a:p>
        </p:txBody>
      </p:sp>
      <p:sp>
        <p:nvSpPr>
          <p:cNvPr id="7" name="Tijdelijke aanduiding voor tekst 32">
            <a:extLst>
              <a:ext uri="{FF2B5EF4-FFF2-40B4-BE49-F238E27FC236}">
                <a16:creationId xmlns:a16="http://schemas.microsoft.com/office/drawing/2014/main" id="{7175F566-3665-4B0F-B70C-72779DF2FDD6}"/>
              </a:ext>
            </a:extLst>
          </p:cNvPr>
          <p:cNvSpPr>
            <a:spLocks noGrp="1"/>
          </p:cNvSpPr>
          <p:nvPr>
            <p:ph type="body" sz="quarter" idx="13" hasCustomPrompt="1"/>
          </p:nvPr>
        </p:nvSpPr>
        <p:spPr>
          <a:xfrm>
            <a:off x="539998" y="839972"/>
            <a:ext cx="11112000" cy="259612"/>
          </a:xfrm>
        </p:spPr>
        <p:txBody>
          <a:bodyPr/>
          <a:lstStyle>
            <a:lvl1pPr marL="0" indent="0">
              <a:buNone/>
              <a:defRPr sz="1999" b="0">
                <a:solidFill>
                  <a:schemeClr val="accent1"/>
                </a:solidFill>
              </a:defRPr>
            </a:lvl1pPr>
          </a:lstStyle>
          <a:p>
            <a:pPr lvl="0"/>
            <a:r>
              <a:rPr lang="nl-NL" noProof="0"/>
              <a:t>Voeg hier een subtitel in</a:t>
            </a:r>
          </a:p>
        </p:txBody>
      </p:sp>
      <p:sp>
        <p:nvSpPr>
          <p:cNvPr id="17" name="Tijdelijke aanduiding voor tekst 34">
            <a:extLst>
              <a:ext uri="{FF2B5EF4-FFF2-40B4-BE49-F238E27FC236}">
                <a16:creationId xmlns:a16="http://schemas.microsoft.com/office/drawing/2014/main" id="{9955CEC2-0160-42D3-9E2E-941A4A11119D}"/>
              </a:ext>
            </a:extLst>
          </p:cNvPr>
          <p:cNvSpPr>
            <a:spLocks noGrp="1"/>
          </p:cNvSpPr>
          <p:nvPr>
            <p:ph type="body" sz="quarter" idx="14" hasCustomPrompt="1"/>
          </p:nvPr>
        </p:nvSpPr>
        <p:spPr>
          <a:xfrm>
            <a:off x="539750" y="5758891"/>
            <a:ext cx="11112249" cy="147981"/>
          </a:xfrm>
        </p:spPr>
        <p:txBody>
          <a:bodyPr anchor="b"/>
          <a:lstStyle>
            <a:lvl1pPr marL="0" indent="0">
              <a:buNone/>
              <a:defRPr sz="1000" i="1"/>
            </a:lvl1pPr>
          </a:lstStyle>
          <a:p>
            <a:pPr lvl="0"/>
            <a:r>
              <a:rPr lang="nl-NL" noProof="0"/>
              <a:t>Bron…</a:t>
            </a:r>
          </a:p>
        </p:txBody>
      </p:sp>
      <p:sp>
        <p:nvSpPr>
          <p:cNvPr id="18" name="Rechthoek: afgeronde hoeken 17">
            <a:extLst>
              <a:ext uri="{FF2B5EF4-FFF2-40B4-BE49-F238E27FC236}">
                <a16:creationId xmlns:a16="http://schemas.microsoft.com/office/drawing/2014/main" id="{765A9402-96DA-4D08-A873-873C05E81C86}"/>
              </a:ext>
            </a:extLst>
          </p:cNvPr>
          <p:cNvSpPr/>
          <p:nvPr userDrawn="1"/>
        </p:nvSpPr>
        <p:spPr>
          <a:xfrm>
            <a:off x="3048000" y="-491319"/>
            <a:ext cx="6096000" cy="300250"/>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1981" tIns="71981" rIns="71981" bIns="71981" numCol="1" spcCol="0" rtlCol="0" fromWordArt="0" anchor="ctr" anchorCtr="0" forceAA="0" compatLnSpc="1">
            <a:prstTxWarp prst="textNoShape">
              <a:avLst/>
            </a:prstTxWarp>
            <a:noAutofit/>
          </a:bodyPr>
          <a:lstStyle/>
          <a:p>
            <a:pPr lvl="0" algn="ctr"/>
            <a:r>
              <a:rPr lang="nl-NL" sz="2799" b="0" cap="all" baseline="0" noProof="0">
                <a:solidFill>
                  <a:schemeClr val="accent1"/>
                </a:solidFill>
                <a:latin typeface="+mn-lt"/>
              </a:rPr>
              <a:t>TEKST / GRAFIEK 2X</a:t>
            </a:r>
          </a:p>
        </p:txBody>
      </p:sp>
      <p:sp>
        <p:nvSpPr>
          <p:cNvPr id="21" name="Tijdelijke aanduiding voor grafiek 17">
            <a:extLst>
              <a:ext uri="{FF2B5EF4-FFF2-40B4-BE49-F238E27FC236}">
                <a16:creationId xmlns:a16="http://schemas.microsoft.com/office/drawing/2014/main" id="{92172253-6D4B-4AC5-AA1C-319C8E5A71AE}"/>
              </a:ext>
            </a:extLst>
          </p:cNvPr>
          <p:cNvSpPr>
            <a:spLocks noGrp="1"/>
          </p:cNvSpPr>
          <p:nvPr>
            <p:ph type="chart" sz="quarter" idx="15" hasCustomPrompt="1"/>
          </p:nvPr>
        </p:nvSpPr>
        <p:spPr>
          <a:xfrm>
            <a:off x="6636508" y="1459111"/>
            <a:ext cx="5015239" cy="1878840"/>
          </a:xfrm>
          <a:solidFill>
            <a:schemeClr val="bg1">
              <a:lumMod val="95000"/>
            </a:schemeClr>
          </a:solidFill>
        </p:spPr>
        <p:txBody>
          <a:bodyPr tIns="504000"/>
          <a:lstStyle>
            <a:lvl1pPr marL="0" indent="0" algn="ctr">
              <a:buNone/>
              <a:defRPr sz="1200" i="1">
                <a:solidFill>
                  <a:schemeClr val="bg1">
                    <a:lumMod val="50000"/>
                  </a:schemeClr>
                </a:solidFill>
              </a:defRPr>
            </a:lvl1pPr>
          </a:lstStyle>
          <a:p>
            <a:r>
              <a:rPr lang="nl-NL" noProof="0"/>
              <a:t>Klik op onderstaand pictogram om een grafiek in te voegen</a:t>
            </a:r>
          </a:p>
        </p:txBody>
      </p:sp>
      <p:cxnSp>
        <p:nvCxnSpPr>
          <p:cNvPr id="23" name="Rechte verbindingslijn 22">
            <a:extLst>
              <a:ext uri="{FF2B5EF4-FFF2-40B4-BE49-F238E27FC236}">
                <a16:creationId xmlns:a16="http://schemas.microsoft.com/office/drawing/2014/main" id="{F758FBF6-EBB0-4F05-96EB-8AEB1E4BB59E}"/>
              </a:ext>
            </a:extLst>
          </p:cNvPr>
          <p:cNvCxnSpPr>
            <a:cxnSpLocks/>
          </p:cNvCxnSpPr>
          <p:nvPr userDrawn="1"/>
        </p:nvCxnSpPr>
        <p:spPr>
          <a:xfrm>
            <a:off x="6096000" y="1446663"/>
            <a:ext cx="0" cy="4121624"/>
          </a:xfrm>
          <a:prstGeom prst="line">
            <a:avLst/>
          </a:prstGeom>
          <a:ln w="12700" cap="rnd">
            <a:solidFill>
              <a:schemeClr val="accent1"/>
            </a:solidFill>
            <a:prstDash val="solid"/>
            <a:round/>
          </a:ln>
        </p:spPr>
        <p:style>
          <a:lnRef idx="1">
            <a:schemeClr val="accent1"/>
          </a:lnRef>
          <a:fillRef idx="0">
            <a:schemeClr val="accent1"/>
          </a:fillRef>
          <a:effectRef idx="0">
            <a:schemeClr val="accent1"/>
          </a:effectRef>
          <a:fontRef idx="minor">
            <a:schemeClr val="tx1"/>
          </a:fontRef>
        </p:style>
      </p:cxnSp>
      <p:sp>
        <p:nvSpPr>
          <p:cNvPr id="24" name="Tijdelijke aanduiding voor tekst 43">
            <a:extLst>
              <a:ext uri="{FF2B5EF4-FFF2-40B4-BE49-F238E27FC236}">
                <a16:creationId xmlns:a16="http://schemas.microsoft.com/office/drawing/2014/main" id="{E054E093-0CA2-4AA3-9379-A9449CBE767D}"/>
              </a:ext>
            </a:extLst>
          </p:cNvPr>
          <p:cNvSpPr>
            <a:spLocks noGrp="1"/>
          </p:cNvSpPr>
          <p:nvPr>
            <p:ph type="body" sz="quarter" idx="16" hasCustomPrompt="1"/>
          </p:nvPr>
        </p:nvSpPr>
        <p:spPr>
          <a:xfrm>
            <a:off x="540001" y="0"/>
            <a:ext cx="1080000" cy="72000"/>
          </a:xfrm>
          <a:solidFill>
            <a:schemeClr val="accent1"/>
          </a:solidFill>
        </p:spPr>
        <p:txBody>
          <a:bodyPr/>
          <a:lstStyle>
            <a:lvl1pPr marL="0" indent="0">
              <a:buNone/>
              <a:defRPr sz="100">
                <a:solidFill>
                  <a:schemeClr val="bg2"/>
                </a:solidFill>
              </a:defRPr>
            </a:lvl1pPr>
            <a:lvl5pPr>
              <a:defRPr/>
            </a:lvl5pPr>
          </a:lstStyle>
          <a:p>
            <a:pPr lvl="0"/>
            <a:r>
              <a:rPr lang="en-GB"/>
              <a:t> </a:t>
            </a:r>
          </a:p>
        </p:txBody>
      </p:sp>
      <p:grpSp>
        <p:nvGrpSpPr>
          <p:cNvPr id="13" name="GRID" hidden="1">
            <a:extLst>
              <a:ext uri="{FF2B5EF4-FFF2-40B4-BE49-F238E27FC236}">
                <a16:creationId xmlns:a16="http://schemas.microsoft.com/office/drawing/2014/main" id="{2E339E7B-E5F0-4BB0-A7A8-08523662B92C}"/>
              </a:ext>
            </a:extLst>
          </p:cNvPr>
          <p:cNvGrpSpPr/>
          <p:nvPr userDrawn="1"/>
        </p:nvGrpSpPr>
        <p:grpSpPr>
          <a:xfrm>
            <a:off x="0" y="0"/>
            <a:ext cx="12192000" cy="6858000"/>
            <a:chOff x="0" y="0"/>
            <a:chExt cx="12192000" cy="6858000"/>
          </a:xfrm>
          <a:solidFill>
            <a:schemeClr val="tx1">
              <a:alpha val="30000"/>
            </a:schemeClr>
          </a:solidFill>
        </p:grpSpPr>
        <p:sp>
          <p:nvSpPr>
            <p:cNvPr id="14" name="Rechthoek 13">
              <a:extLst>
                <a:ext uri="{FF2B5EF4-FFF2-40B4-BE49-F238E27FC236}">
                  <a16:creationId xmlns:a16="http://schemas.microsoft.com/office/drawing/2014/main" id="{04FEBC71-862F-4C04-AFB8-6DB58D37BD7A}"/>
                </a:ext>
              </a:extLst>
            </p:cNvPr>
            <p:cNvSpPr/>
            <p:nvPr userDrawn="1"/>
          </p:nvSpPr>
          <p:spPr>
            <a:xfrm>
              <a:off x="0" y="0"/>
              <a:ext cx="12192000" cy="54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866" noProof="0"/>
            </a:p>
          </p:txBody>
        </p:sp>
        <p:sp>
          <p:nvSpPr>
            <p:cNvPr id="15" name="Rechthoek 14">
              <a:extLst>
                <a:ext uri="{FF2B5EF4-FFF2-40B4-BE49-F238E27FC236}">
                  <a16:creationId xmlns:a16="http://schemas.microsoft.com/office/drawing/2014/main" id="{0333C89B-97F8-441B-8124-3FCC1D1260BC}"/>
                </a:ext>
              </a:extLst>
            </p:cNvPr>
            <p:cNvSpPr/>
            <p:nvPr userDrawn="1"/>
          </p:nvSpPr>
          <p:spPr>
            <a:xfrm>
              <a:off x="0" y="0"/>
              <a:ext cx="540000"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866" noProof="0"/>
            </a:p>
          </p:txBody>
        </p:sp>
        <p:sp>
          <p:nvSpPr>
            <p:cNvPr id="16" name="Rechthoek 15">
              <a:extLst>
                <a:ext uri="{FF2B5EF4-FFF2-40B4-BE49-F238E27FC236}">
                  <a16:creationId xmlns:a16="http://schemas.microsoft.com/office/drawing/2014/main" id="{59F01AF4-B6CB-4934-BDD9-96E56D3A7D49}"/>
                </a:ext>
              </a:extLst>
            </p:cNvPr>
            <p:cNvSpPr/>
            <p:nvPr userDrawn="1"/>
          </p:nvSpPr>
          <p:spPr>
            <a:xfrm>
              <a:off x="11652000" y="0"/>
              <a:ext cx="540000"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866" noProof="0"/>
            </a:p>
          </p:txBody>
        </p:sp>
        <p:sp>
          <p:nvSpPr>
            <p:cNvPr id="19" name="Rechthoek 18">
              <a:extLst>
                <a:ext uri="{FF2B5EF4-FFF2-40B4-BE49-F238E27FC236}">
                  <a16:creationId xmlns:a16="http://schemas.microsoft.com/office/drawing/2014/main" id="{B6B9EB7F-0454-4FE8-8F4A-0FDE18AF83EB}"/>
                </a:ext>
              </a:extLst>
            </p:cNvPr>
            <p:cNvSpPr/>
            <p:nvPr userDrawn="1"/>
          </p:nvSpPr>
          <p:spPr>
            <a:xfrm>
              <a:off x="0" y="1099111"/>
              <a:ext cx="12192000" cy="36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866" noProof="0"/>
            </a:p>
          </p:txBody>
        </p:sp>
        <p:sp>
          <p:nvSpPr>
            <p:cNvPr id="20" name="Rechthoek 19">
              <a:extLst>
                <a:ext uri="{FF2B5EF4-FFF2-40B4-BE49-F238E27FC236}">
                  <a16:creationId xmlns:a16="http://schemas.microsoft.com/office/drawing/2014/main" id="{A0471D66-391B-4CA0-9CE3-3508EB3D7096}"/>
                </a:ext>
              </a:extLst>
            </p:cNvPr>
            <p:cNvSpPr/>
            <p:nvPr userDrawn="1"/>
          </p:nvSpPr>
          <p:spPr>
            <a:xfrm>
              <a:off x="0" y="6678000"/>
              <a:ext cx="12192000" cy="18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866" noProof="0"/>
            </a:p>
          </p:txBody>
        </p:sp>
        <p:sp>
          <p:nvSpPr>
            <p:cNvPr id="22" name="Rechthoek 21">
              <a:extLst>
                <a:ext uri="{FF2B5EF4-FFF2-40B4-BE49-F238E27FC236}">
                  <a16:creationId xmlns:a16="http://schemas.microsoft.com/office/drawing/2014/main" id="{F607FFD1-EE10-4EE4-974D-D68FF051167C}"/>
                </a:ext>
              </a:extLst>
            </p:cNvPr>
            <p:cNvSpPr/>
            <p:nvPr userDrawn="1"/>
          </p:nvSpPr>
          <p:spPr>
            <a:xfrm>
              <a:off x="0" y="5906871"/>
              <a:ext cx="12192000" cy="36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866" noProof="0"/>
            </a:p>
          </p:txBody>
        </p:sp>
        <p:sp>
          <p:nvSpPr>
            <p:cNvPr id="25" name="Rechthoek 24">
              <a:extLst>
                <a:ext uri="{FF2B5EF4-FFF2-40B4-BE49-F238E27FC236}">
                  <a16:creationId xmlns:a16="http://schemas.microsoft.com/office/drawing/2014/main" id="{267B1A24-E5B5-44EF-BB26-289EC0FC99CF}"/>
                </a:ext>
              </a:extLst>
            </p:cNvPr>
            <p:cNvSpPr/>
            <p:nvPr userDrawn="1"/>
          </p:nvSpPr>
          <p:spPr>
            <a:xfrm>
              <a:off x="0" y="6295673"/>
              <a:ext cx="12192000" cy="18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866" noProof="0"/>
            </a:p>
          </p:txBody>
        </p:sp>
        <p:sp>
          <p:nvSpPr>
            <p:cNvPr id="26" name="Rechthoek 25">
              <a:extLst>
                <a:ext uri="{FF2B5EF4-FFF2-40B4-BE49-F238E27FC236}">
                  <a16:creationId xmlns:a16="http://schemas.microsoft.com/office/drawing/2014/main" id="{05615BB2-213B-4BE9-9A19-7700EE534E20}"/>
                </a:ext>
              </a:extLst>
            </p:cNvPr>
            <p:cNvSpPr/>
            <p:nvPr userDrawn="1"/>
          </p:nvSpPr>
          <p:spPr>
            <a:xfrm>
              <a:off x="0" y="5578887"/>
              <a:ext cx="12192000" cy="18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866" noProof="0"/>
            </a:p>
          </p:txBody>
        </p:sp>
        <p:sp>
          <p:nvSpPr>
            <p:cNvPr id="27" name="Rechthoek 26">
              <a:extLst>
                <a:ext uri="{FF2B5EF4-FFF2-40B4-BE49-F238E27FC236}">
                  <a16:creationId xmlns:a16="http://schemas.microsoft.com/office/drawing/2014/main" id="{7B4D9E53-D3BA-46E2-B48B-1C4CE63D58E8}"/>
                </a:ext>
              </a:extLst>
            </p:cNvPr>
            <p:cNvSpPr/>
            <p:nvPr userDrawn="1"/>
          </p:nvSpPr>
          <p:spPr>
            <a:xfrm>
              <a:off x="12024980" y="0"/>
              <a:ext cx="167020"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866" noProof="0"/>
            </a:p>
          </p:txBody>
        </p:sp>
        <p:sp>
          <p:nvSpPr>
            <p:cNvPr id="28" name="Rechthoek 27">
              <a:extLst>
                <a:ext uri="{FF2B5EF4-FFF2-40B4-BE49-F238E27FC236}">
                  <a16:creationId xmlns:a16="http://schemas.microsoft.com/office/drawing/2014/main" id="{ACE0CB45-9785-4BE8-B63D-A19B8F833E83}"/>
                </a:ext>
              </a:extLst>
            </p:cNvPr>
            <p:cNvSpPr/>
            <p:nvPr userDrawn="1"/>
          </p:nvSpPr>
          <p:spPr>
            <a:xfrm>
              <a:off x="0" y="0"/>
              <a:ext cx="167020"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866" noProof="0"/>
            </a:p>
          </p:txBody>
        </p:sp>
        <p:sp>
          <p:nvSpPr>
            <p:cNvPr id="29" name="Rechthoek 28">
              <a:extLst>
                <a:ext uri="{FF2B5EF4-FFF2-40B4-BE49-F238E27FC236}">
                  <a16:creationId xmlns:a16="http://schemas.microsoft.com/office/drawing/2014/main" id="{95CDFAA9-BDB5-4D8F-938D-9F60774CE5B7}"/>
                </a:ext>
              </a:extLst>
            </p:cNvPr>
            <p:cNvSpPr/>
            <p:nvPr userDrawn="1"/>
          </p:nvSpPr>
          <p:spPr>
            <a:xfrm>
              <a:off x="6095744" y="0"/>
              <a:ext cx="540000"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866" noProof="0"/>
            </a:p>
          </p:txBody>
        </p:sp>
        <p:sp>
          <p:nvSpPr>
            <p:cNvPr id="30" name="Rechthoek 29">
              <a:extLst>
                <a:ext uri="{FF2B5EF4-FFF2-40B4-BE49-F238E27FC236}">
                  <a16:creationId xmlns:a16="http://schemas.microsoft.com/office/drawing/2014/main" id="{D7E82FEE-89D5-4142-8839-67BDEF20414F}"/>
                </a:ext>
              </a:extLst>
            </p:cNvPr>
            <p:cNvSpPr/>
            <p:nvPr userDrawn="1"/>
          </p:nvSpPr>
          <p:spPr>
            <a:xfrm>
              <a:off x="5555744" y="0"/>
              <a:ext cx="540000"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866" noProof="0"/>
            </a:p>
          </p:txBody>
        </p:sp>
        <p:sp>
          <p:nvSpPr>
            <p:cNvPr id="31" name="Rechthoek 30">
              <a:extLst>
                <a:ext uri="{FF2B5EF4-FFF2-40B4-BE49-F238E27FC236}">
                  <a16:creationId xmlns:a16="http://schemas.microsoft.com/office/drawing/2014/main" id="{E2FF30C8-090C-4BBB-B89D-01F3F22EDF02}"/>
                </a:ext>
              </a:extLst>
            </p:cNvPr>
            <p:cNvSpPr/>
            <p:nvPr userDrawn="1"/>
          </p:nvSpPr>
          <p:spPr>
            <a:xfrm>
              <a:off x="5555238" y="3338999"/>
              <a:ext cx="6636762" cy="36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866" noProof="0"/>
            </a:p>
          </p:txBody>
        </p:sp>
      </p:grpSp>
      <p:sp>
        <p:nvSpPr>
          <p:cNvPr id="32" name="Tijdelijke aanduiding voor grafiek 17">
            <a:extLst>
              <a:ext uri="{FF2B5EF4-FFF2-40B4-BE49-F238E27FC236}">
                <a16:creationId xmlns:a16="http://schemas.microsoft.com/office/drawing/2014/main" id="{0E9B9AC0-03CF-4DAA-9E37-B0A637E3422E}"/>
              </a:ext>
            </a:extLst>
          </p:cNvPr>
          <p:cNvSpPr>
            <a:spLocks noGrp="1"/>
          </p:cNvSpPr>
          <p:nvPr>
            <p:ph type="chart" sz="quarter" idx="17" hasCustomPrompt="1"/>
          </p:nvPr>
        </p:nvSpPr>
        <p:spPr>
          <a:xfrm>
            <a:off x="6636508" y="3698999"/>
            <a:ext cx="5015239" cy="1878840"/>
          </a:xfrm>
          <a:solidFill>
            <a:schemeClr val="bg1">
              <a:lumMod val="95000"/>
            </a:schemeClr>
          </a:solidFill>
        </p:spPr>
        <p:txBody>
          <a:bodyPr tIns="504000"/>
          <a:lstStyle>
            <a:lvl1pPr marL="0" indent="0" algn="ctr">
              <a:buNone/>
              <a:defRPr sz="1200" i="1">
                <a:solidFill>
                  <a:schemeClr val="bg1">
                    <a:lumMod val="50000"/>
                  </a:schemeClr>
                </a:solidFill>
              </a:defRPr>
            </a:lvl1pPr>
          </a:lstStyle>
          <a:p>
            <a:r>
              <a:rPr lang="nl-NL" noProof="0"/>
              <a:t>Klik op onderstaand pictogram om een grafiek in te voegen</a:t>
            </a:r>
          </a:p>
        </p:txBody>
      </p:sp>
      <p:grpSp>
        <p:nvGrpSpPr>
          <p:cNvPr id="331" name="Instructie">
            <a:extLst>
              <a:ext uri="{FF2B5EF4-FFF2-40B4-BE49-F238E27FC236}">
                <a16:creationId xmlns:a16="http://schemas.microsoft.com/office/drawing/2014/main" id="{6D7E66DE-6C48-42A6-9F81-DC67C808EC69}"/>
              </a:ext>
            </a:extLst>
          </p:cNvPr>
          <p:cNvGrpSpPr/>
          <p:nvPr userDrawn="1"/>
        </p:nvGrpSpPr>
        <p:grpSpPr>
          <a:xfrm>
            <a:off x="-3437546" y="1436"/>
            <a:ext cx="3201327" cy="6041867"/>
            <a:chOff x="-3437547" y="1434"/>
            <a:chExt cx="3201327" cy="6041867"/>
          </a:xfrm>
        </p:grpSpPr>
        <p:cxnSp>
          <p:nvCxnSpPr>
            <p:cNvPr id="332" name="Rechte verbindingslijn 331">
              <a:extLst>
                <a:ext uri="{FF2B5EF4-FFF2-40B4-BE49-F238E27FC236}">
                  <a16:creationId xmlns:a16="http://schemas.microsoft.com/office/drawing/2014/main" id="{3DA2682F-3D0F-4CA4-920D-2ADF99C906DE}"/>
                </a:ext>
              </a:extLst>
            </p:cNvPr>
            <p:cNvCxnSpPr>
              <a:cxnSpLocks/>
            </p:cNvCxnSpPr>
            <p:nvPr userDrawn="1"/>
          </p:nvCxnSpPr>
          <p:spPr>
            <a:xfrm>
              <a:off x="-3419346" y="6043301"/>
              <a:ext cx="3176013" cy="0"/>
            </a:xfrm>
            <a:prstGeom prst="line">
              <a:avLst/>
            </a:prstGeom>
            <a:noFill/>
            <a:ln w="3175" cap="flat" cmpd="sng" algn="ctr">
              <a:solidFill>
                <a:schemeClr val="bg1">
                  <a:lumMod val="50000"/>
                </a:schemeClr>
              </a:solidFill>
              <a:prstDash val="solid"/>
            </a:ln>
            <a:effectLst/>
          </p:spPr>
        </p:cxnSp>
        <p:sp>
          <p:nvSpPr>
            <p:cNvPr id="333" name="Ovaal 332">
              <a:extLst>
                <a:ext uri="{FF2B5EF4-FFF2-40B4-BE49-F238E27FC236}">
                  <a16:creationId xmlns:a16="http://schemas.microsoft.com/office/drawing/2014/main" id="{6A564E50-1B5E-4A41-9520-647B0E1C378F}"/>
                </a:ext>
              </a:extLst>
            </p:cNvPr>
            <p:cNvSpPr/>
            <p:nvPr userDrawn="1"/>
          </p:nvSpPr>
          <p:spPr>
            <a:xfrm>
              <a:off x="-3425006" y="4548392"/>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126"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6</a:t>
              </a:r>
            </a:p>
          </p:txBody>
        </p:sp>
        <p:sp>
          <p:nvSpPr>
            <p:cNvPr id="334" name="Rechthoek 333">
              <a:extLst>
                <a:ext uri="{FF2B5EF4-FFF2-40B4-BE49-F238E27FC236}">
                  <a16:creationId xmlns:a16="http://schemas.microsoft.com/office/drawing/2014/main" id="{5D6145B1-0044-4007-90AE-4F84F6F9483C}"/>
                </a:ext>
              </a:extLst>
            </p:cNvPr>
            <p:cNvSpPr/>
            <p:nvPr userDrawn="1"/>
          </p:nvSpPr>
          <p:spPr>
            <a:xfrm>
              <a:off x="-3059324" y="4548391"/>
              <a:ext cx="2823104" cy="255963"/>
            </a:xfrm>
            <a:prstGeom prst="rect">
              <a:avLst/>
            </a:prstGeom>
            <a:noFill/>
            <a:ln w="25400" cap="flat" cmpd="sng" algn="ctr">
              <a:noFill/>
              <a:prstDash val="solid"/>
            </a:ln>
            <a:effectLst/>
          </p:spPr>
          <p:txBody>
            <a:bodyPr lIns="0" tIns="0" rIns="0" bIns="0" rtlCol="0" anchor="ctr"/>
            <a:lstStyle/>
            <a:p>
              <a:pPr marL="265033" marR="0" lvl="5" indent="-265033" algn="l" defTabSz="914126" rtl="0" eaLnBrk="1" fontAlgn="auto" latinLnBrk="0" hangingPunct="1">
                <a:lnSpc>
                  <a:spcPct val="100000"/>
                </a:lnSpc>
                <a:spcBef>
                  <a:spcPts val="300"/>
                </a:spcBef>
                <a:spcAft>
                  <a:spcPts val="300"/>
                </a:spcAft>
                <a:buClr>
                  <a:schemeClr val="tx1"/>
                </a:buClr>
                <a:buSzPct val="85000"/>
                <a:buFont typeface="+mj-lt"/>
                <a:buAutoNum type="arabicPeriod"/>
                <a:tabLst/>
                <a:defRPr/>
              </a:pPr>
              <a:r>
                <a:rPr lang="nl-NL" sz="1500" kern="1200" noProof="0">
                  <a:solidFill>
                    <a:schemeClr val="tx1"/>
                  </a:solidFill>
                  <a:latin typeface="+mn-lt"/>
                  <a:ea typeface="+mn-ea"/>
                  <a:cs typeface="+mn-cs"/>
                </a:rPr>
                <a:t>Numerieke </a:t>
              </a:r>
              <a:r>
                <a:rPr lang="nl-NL" sz="1500" kern="1200" noProof="0" err="1">
                  <a:solidFill>
                    <a:schemeClr val="tx1"/>
                  </a:solidFill>
                  <a:latin typeface="+mn-lt"/>
                  <a:ea typeface="+mn-ea"/>
                  <a:cs typeface="+mn-cs"/>
                </a:rPr>
                <a:t>bullet</a:t>
              </a:r>
              <a:r>
                <a:rPr lang="nl-NL" sz="1500" kern="1200" noProof="0">
                  <a:solidFill>
                    <a:schemeClr val="tx1"/>
                  </a:solidFill>
                  <a:latin typeface="+mn-lt"/>
                  <a:ea typeface="+mn-ea"/>
                  <a:cs typeface="+mn-cs"/>
                </a:rPr>
                <a:t> (15pt)</a:t>
              </a:r>
            </a:p>
          </p:txBody>
        </p:sp>
        <p:sp>
          <p:nvSpPr>
            <p:cNvPr id="335" name="Ovaal 334">
              <a:extLst>
                <a:ext uri="{FF2B5EF4-FFF2-40B4-BE49-F238E27FC236}">
                  <a16:creationId xmlns:a16="http://schemas.microsoft.com/office/drawing/2014/main" id="{1EFD867F-E8FC-461A-8D98-1B9B280F2F9E}"/>
                </a:ext>
              </a:extLst>
            </p:cNvPr>
            <p:cNvSpPr/>
            <p:nvPr userDrawn="1"/>
          </p:nvSpPr>
          <p:spPr>
            <a:xfrm>
              <a:off x="-3425006" y="4922568"/>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126"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7</a:t>
              </a:r>
            </a:p>
          </p:txBody>
        </p:sp>
        <p:sp>
          <p:nvSpPr>
            <p:cNvPr id="336" name="Rechthoek 335">
              <a:extLst>
                <a:ext uri="{FF2B5EF4-FFF2-40B4-BE49-F238E27FC236}">
                  <a16:creationId xmlns:a16="http://schemas.microsoft.com/office/drawing/2014/main" id="{BD376027-23AE-4850-9031-6FB44EF1A92F}"/>
                </a:ext>
              </a:extLst>
            </p:cNvPr>
            <p:cNvSpPr/>
            <p:nvPr userDrawn="1"/>
          </p:nvSpPr>
          <p:spPr>
            <a:xfrm>
              <a:off x="-3059324" y="4922567"/>
              <a:ext cx="2823104" cy="255963"/>
            </a:xfrm>
            <a:prstGeom prst="rect">
              <a:avLst/>
            </a:prstGeom>
            <a:noFill/>
            <a:ln w="25400" cap="flat" cmpd="sng" algn="ctr">
              <a:noFill/>
              <a:prstDash val="solid"/>
            </a:ln>
            <a:effectLst/>
          </p:spPr>
          <p:txBody>
            <a:bodyPr lIns="0" tIns="0" rIns="0" bIns="0" rtlCol="0" anchor="ctr"/>
            <a:lstStyle/>
            <a:p>
              <a:pPr marL="265033" marR="0" lvl="6" indent="-265033" algn="l" defTabSz="914126" rtl="0" eaLnBrk="1" fontAlgn="auto" latinLnBrk="0" hangingPunct="1">
                <a:lnSpc>
                  <a:spcPct val="100000"/>
                </a:lnSpc>
                <a:spcBef>
                  <a:spcPts val="300"/>
                </a:spcBef>
                <a:spcAft>
                  <a:spcPts val="300"/>
                </a:spcAft>
                <a:buClr>
                  <a:schemeClr val="tx1"/>
                </a:buClr>
                <a:buSzPct val="85000"/>
                <a:buFont typeface="+mj-lt"/>
                <a:buAutoNum type="alphaLcPeriod"/>
                <a:tabLst/>
                <a:defRPr/>
              </a:pPr>
              <a:r>
                <a:rPr lang="nl-NL" sz="1500" kern="1200" noProof="0">
                  <a:solidFill>
                    <a:schemeClr val="tx1"/>
                  </a:solidFill>
                  <a:latin typeface="+mn-lt"/>
                  <a:ea typeface="+mn-ea"/>
                  <a:cs typeface="+mn-cs"/>
                </a:rPr>
                <a:t>Alfabetische </a:t>
              </a:r>
              <a:r>
                <a:rPr lang="nl-NL" sz="1500" kern="1200" noProof="0" err="1">
                  <a:solidFill>
                    <a:schemeClr val="tx1"/>
                  </a:solidFill>
                  <a:latin typeface="+mn-lt"/>
                  <a:ea typeface="+mn-ea"/>
                  <a:cs typeface="+mn-cs"/>
                </a:rPr>
                <a:t>bullet</a:t>
              </a:r>
              <a:r>
                <a:rPr lang="nl-NL" sz="1500" kern="1200" noProof="0">
                  <a:solidFill>
                    <a:schemeClr val="tx1"/>
                  </a:solidFill>
                  <a:latin typeface="+mn-lt"/>
                  <a:ea typeface="+mn-ea"/>
                  <a:cs typeface="+mn-cs"/>
                </a:rPr>
                <a:t> (15pt)</a:t>
              </a:r>
            </a:p>
          </p:txBody>
        </p:sp>
        <p:sp>
          <p:nvSpPr>
            <p:cNvPr id="337" name="Ovaal 336">
              <a:extLst>
                <a:ext uri="{FF2B5EF4-FFF2-40B4-BE49-F238E27FC236}">
                  <a16:creationId xmlns:a16="http://schemas.microsoft.com/office/drawing/2014/main" id="{329F773E-6568-4D98-8C94-4D76225239FE}"/>
                </a:ext>
              </a:extLst>
            </p:cNvPr>
            <p:cNvSpPr/>
            <p:nvPr userDrawn="1"/>
          </p:nvSpPr>
          <p:spPr>
            <a:xfrm>
              <a:off x="-3425006" y="5295213"/>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126"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8</a:t>
              </a:r>
            </a:p>
          </p:txBody>
        </p:sp>
        <p:sp>
          <p:nvSpPr>
            <p:cNvPr id="338" name="Rechthoek 337">
              <a:extLst>
                <a:ext uri="{FF2B5EF4-FFF2-40B4-BE49-F238E27FC236}">
                  <a16:creationId xmlns:a16="http://schemas.microsoft.com/office/drawing/2014/main" id="{2806D305-F3D4-4EE5-8189-F615B63ADA05}"/>
                </a:ext>
              </a:extLst>
            </p:cNvPr>
            <p:cNvSpPr/>
            <p:nvPr userDrawn="1"/>
          </p:nvSpPr>
          <p:spPr>
            <a:xfrm>
              <a:off x="-3059324" y="5295212"/>
              <a:ext cx="2823104" cy="255963"/>
            </a:xfrm>
            <a:prstGeom prst="rect">
              <a:avLst/>
            </a:prstGeom>
            <a:noFill/>
            <a:ln w="25400" cap="flat" cmpd="sng" algn="ctr">
              <a:noFill/>
              <a:prstDash val="solid"/>
            </a:ln>
            <a:effectLst/>
          </p:spPr>
          <p:txBody>
            <a:bodyPr lIns="0" tIns="0" rIns="0" bIns="0" rtlCol="0" anchor="ctr"/>
            <a:lstStyle/>
            <a:p>
              <a:pPr marL="0" marR="0" lvl="7" indent="0" algn="l" defTabSz="914126" rtl="0" eaLnBrk="1" fontAlgn="auto" latinLnBrk="0" hangingPunct="1">
                <a:lnSpc>
                  <a:spcPct val="100000"/>
                </a:lnSpc>
                <a:spcBef>
                  <a:spcPts val="300"/>
                </a:spcBef>
                <a:spcAft>
                  <a:spcPts val="300"/>
                </a:spcAft>
                <a:buClr>
                  <a:schemeClr val="accent3"/>
                </a:buClr>
                <a:buSzTx/>
                <a:buFont typeface="Arial" panose="020B0604020202020204" pitchFamily="34" charset="0"/>
                <a:buNone/>
                <a:tabLst/>
                <a:defRPr/>
              </a:pPr>
              <a:r>
                <a:rPr lang="nl-NL" sz="1000" i="1" kern="1200" noProof="0">
                  <a:solidFill>
                    <a:schemeClr val="tx1"/>
                  </a:solidFill>
                  <a:latin typeface="+mn-lt"/>
                  <a:ea typeface="+mn-ea"/>
                  <a:cs typeface="+mn-cs"/>
                </a:rPr>
                <a:t>Fotobeschrijving (10pt)</a:t>
              </a:r>
            </a:p>
          </p:txBody>
        </p:sp>
        <p:sp>
          <p:nvSpPr>
            <p:cNvPr id="339" name="Ovaal 338">
              <a:extLst>
                <a:ext uri="{FF2B5EF4-FFF2-40B4-BE49-F238E27FC236}">
                  <a16:creationId xmlns:a16="http://schemas.microsoft.com/office/drawing/2014/main" id="{35DBE988-EBDA-4753-BE5A-0E0472189A54}"/>
                </a:ext>
              </a:extLst>
            </p:cNvPr>
            <p:cNvSpPr/>
            <p:nvPr userDrawn="1"/>
          </p:nvSpPr>
          <p:spPr>
            <a:xfrm>
              <a:off x="-3425006" y="5668478"/>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126"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9</a:t>
              </a:r>
            </a:p>
          </p:txBody>
        </p:sp>
        <p:sp>
          <p:nvSpPr>
            <p:cNvPr id="340" name="Rechthoek 339">
              <a:extLst>
                <a:ext uri="{FF2B5EF4-FFF2-40B4-BE49-F238E27FC236}">
                  <a16:creationId xmlns:a16="http://schemas.microsoft.com/office/drawing/2014/main" id="{8D745FA2-1431-45BB-9FF4-D1A83CF7AD24}"/>
                </a:ext>
              </a:extLst>
            </p:cNvPr>
            <p:cNvSpPr/>
            <p:nvPr userDrawn="1"/>
          </p:nvSpPr>
          <p:spPr>
            <a:xfrm>
              <a:off x="-3059324" y="5668477"/>
              <a:ext cx="2823104" cy="255963"/>
            </a:xfrm>
            <a:prstGeom prst="rect">
              <a:avLst/>
            </a:prstGeom>
            <a:noFill/>
            <a:ln w="25400" cap="flat" cmpd="sng" algn="ctr">
              <a:noFill/>
              <a:prstDash val="solid"/>
            </a:ln>
            <a:effectLst/>
          </p:spPr>
          <p:txBody>
            <a:bodyPr lIns="0" tIns="0" rIns="0" bIns="0" rtlCol="0" anchor="ctr"/>
            <a:lstStyle/>
            <a:p>
              <a:pPr marL="0" marR="0" lvl="8" indent="0" algn="l" defTabSz="914126" rtl="0" eaLnBrk="1" fontAlgn="auto" latinLnBrk="0" hangingPunct="1">
                <a:lnSpc>
                  <a:spcPct val="100000"/>
                </a:lnSpc>
                <a:spcBef>
                  <a:spcPts val="600"/>
                </a:spcBef>
                <a:spcAft>
                  <a:spcPts val="300"/>
                </a:spcAft>
                <a:buClrTx/>
                <a:buSzTx/>
                <a:buFont typeface="Arial" panose="020B0604020202020204" pitchFamily="34" charset="0"/>
                <a:buNone/>
                <a:tabLst/>
                <a:defRPr/>
              </a:pPr>
              <a:r>
                <a:rPr lang="nl-NL" sz="1999" i="1" kern="1200" noProof="0">
                  <a:solidFill>
                    <a:schemeClr val="tx1"/>
                  </a:solidFill>
                  <a:latin typeface="+mn-lt"/>
                  <a:ea typeface="+mn-ea"/>
                  <a:cs typeface="+mn-cs"/>
                </a:rPr>
                <a:t>Quote tekst (20pt)</a:t>
              </a:r>
            </a:p>
          </p:txBody>
        </p:sp>
        <p:sp>
          <p:nvSpPr>
            <p:cNvPr id="341" name="Rechthoek 340">
              <a:extLst>
                <a:ext uri="{FF2B5EF4-FFF2-40B4-BE49-F238E27FC236}">
                  <a16:creationId xmlns:a16="http://schemas.microsoft.com/office/drawing/2014/main" id="{FD430301-FC57-415E-B18B-C8224E72FCC8}"/>
                </a:ext>
              </a:extLst>
            </p:cNvPr>
            <p:cNvSpPr/>
            <p:nvPr userDrawn="1"/>
          </p:nvSpPr>
          <p:spPr>
            <a:xfrm>
              <a:off x="-3419345" y="1434"/>
              <a:ext cx="3176012" cy="191611"/>
            </a:xfrm>
            <a:prstGeom prst="rect">
              <a:avLst/>
            </a:prstGeom>
            <a:noFill/>
            <a:ln w="25400" cap="flat" cmpd="sng" algn="ctr">
              <a:noFill/>
              <a:prstDash val="solid"/>
            </a:ln>
            <a:effectLst/>
          </p:spPr>
          <p:txBody>
            <a:bodyPr lIns="0" tIns="0" rIns="0" bIns="0" rtlCol="0" anchor="ctr"/>
            <a:lstStyle/>
            <a:p>
              <a:pPr marL="0" marR="0" lvl="0" indent="0" defTabSz="914126" eaLnBrk="1" fontAlgn="auto" latinLnBrk="0" hangingPunct="1">
                <a:lnSpc>
                  <a:spcPct val="80000"/>
                </a:lnSpc>
                <a:spcBef>
                  <a:spcPts val="0"/>
                </a:spcBef>
                <a:spcAft>
                  <a:spcPts val="0"/>
                </a:spcAft>
                <a:buClrTx/>
                <a:buSzTx/>
                <a:buFontTx/>
                <a:buNone/>
                <a:tabLst/>
                <a:defRPr/>
              </a:pPr>
              <a:r>
                <a:rPr kumimoji="0" lang="nl-NL" sz="1400" b="1" i="0" u="none" strike="noStrike" kern="0" cap="all" spc="0" normalizeH="0" baseline="0" noProof="0">
                  <a:ln>
                    <a:noFill/>
                  </a:ln>
                  <a:solidFill>
                    <a:schemeClr val="bg1">
                      <a:lumMod val="50000"/>
                    </a:schemeClr>
                  </a:solidFill>
                  <a:effectLst/>
                  <a:uLnTx/>
                  <a:uFillTx/>
                  <a:latin typeface="+mj-lt"/>
                  <a:cs typeface="Segoe UI Light" panose="020B0502040204020203" pitchFamily="34" charset="0"/>
                </a:rPr>
                <a:t>TEKST</a:t>
              </a:r>
              <a:r>
                <a:rPr kumimoji="0" lang="nl-NL" sz="1400" b="1" i="0" u="none" strike="noStrike" kern="0" cap="all" spc="0" normalizeH="0" noProof="0">
                  <a:ln>
                    <a:noFill/>
                  </a:ln>
                  <a:solidFill>
                    <a:schemeClr val="bg1">
                      <a:lumMod val="50000"/>
                    </a:schemeClr>
                  </a:solidFill>
                  <a:effectLst/>
                  <a:uLnTx/>
                  <a:uFillTx/>
                  <a:latin typeface="+mj-lt"/>
                  <a:cs typeface="Segoe UI Light" panose="020B0502040204020203" pitchFamily="34" charset="0"/>
                </a:rPr>
                <a:t> NIVEAUS kiezen</a:t>
              </a:r>
              <a:endParaRPr kumimoji="0" lang="nl-NL" sz="1400" b="1" i="0" u="none" strike="noStrike" kern="0" cap="all" spc="0" normalizeH="0" baseline="0" noProof="0">
                <a:ln>
                  <a:noFill/>
                </a:ln>
                <a:solidFill>
                  <a:schemeClr val="bg1">
                    <a:lumMod val="50000"/>
                  </a:schemeClr>
                </a:solidFill>
                <a:effectLst/>
                <a:uLnTx/>
                <a:uFillTx/>
                <a:latin typeface="+mj-lt"/>
                <a:cs typeface="Segoe UI Light" panose="020B0502040204020203" pitchFamily="34" charset="0"/>
              </a:endParaRPr>
            </a:p>
          </p:txBody>
        </p:sp>
        <p:sp>
          <p:nvSpPr>
            <p:cNvPr id="342" name="Ovaal 341">
              <a:extLst>
                <a:ext uri="{FF2B5EF4-FFF2-40B4-BE49-F238E27FC236}">
                  <a16:creationId xmlns:a16="http://schemas.microsoft.com/office/drawing/2014/main" id="{F368EAF6-EE48-47DE-A004-0CA4F1417457}"/>
                </a:ext>
              </a:extLst>
            </p:cNvPr>
            <p:cNvSpPr/>
            <p:nvPr userDrawn="1"/>
          </p:nvSpPr>
          <p:spPr>
            <a:xfrm>
              <a:off x="-3425006" y="2678716"/>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126"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1</a:t>
              </a:r>
            </a:p>
          </p:txBody>
        </p:sp>
        <p:cxnSp>
          <p:nvCxnSpPr>
            <p:cNvPr id="343" name="Rechte verbindingslijn 342">
              <a:extLst>
                <a:ext uri="{FF2B5EF4-FFF2-40B4-BE49-F238E27FC236}">
                  <a16:creationId xmlns:a16="http://schemas.microsoft.com/office/drawing/2014/main" id="{D64337B1-F754-415E-82D2-D1316466BD74}"/>
                </a:ext>
              </a:extLst>
            </p:cNvPr>
            <p:cNvCxnSpPr>
              <a:cxnSpLocks/>
            </p:cNvCxnSpPr>
            <p:nvPr userDrawn="1"/>
          </p:nvCxnSpPr>
          <p:spPr>
            <a:xfrm>
              <a:off x="-3419346" y="243069"/>
              <a:ext cx="3176013" cy="0"/>
            </a:xfrm>
            <a:prstGeom prst="line">
              <a:avLst/>
            </a:prstGeom>
            <a:noFill/>
            <a:ln w="3175" cap="flat" cmpd="sng" algn="ctr">
              <a:solidFill>
                <a:schemeClr val="bg1">
                  <a:lumMod val="50000"/>
                </a:schemeClr>
              </a:solidFill>
              <a:prstDash val="solid"/>
            </a:ln>
            <a:effectLst/>
          </p:spPr>
        </p:cxnSp>
        <p:grpSp>
          <p:nvGrpSpPr>
            <p:cNvPr id="344" name="Groep 343">
              <a:extLst>
                <a:ext uri="{FF2B5EF4-FFF2-40B4-BE49-F238E27FC236}">
                  <a16:creationId xmlns:a16="http://schemas.microsoft.com/office/drawing/2014/main" id="{C7B1CA79-54CC-4A65-BAE2-A2BE520B4F2C}"/>
                </a:ext>
              </a:extLst>
            </p:cNvPr>
            <p:cNvGrpSpPr/>
            <p:nvPr userDrawn="1"/>
          </p:nvGrpSpPr>
          <p:grpSpPr>
            <a:xfrm>
              <a:off x="-3437547" y="1295337"/>
              <a:ext cx="2933825" cy="558875"/>
              <a:chOff x="-3419346" y="368233"/>
              <a:chExt cx="3904920" cy="743862"/>
            </a:xfrm>
          </p:grpSpPr>
          <p:sp>
            <p:nvSpPr>
              <p:cNvPr id="361" name="Rechthoek 360">
                <a:extLst>
                  <a:ext uri="{FF2B5EF4-FFF2-40B4-BE49-F238E27FC236}">
                    <a16:creationId xmlns:a16="http://schemas.microsoft.com/office/drawing/2014/main" id="{A69353A9-BFF5-41CA-8D7F-48790027126E}"/>
                  </a:ext>
                </a:extLst>
              </p:cNvPr>
              <p:cNvSpPr/>
              <p:nvPr userDrawn="1"/>
            </p:nvSpPr>
            <p:spPr>
              <a:xfrm>
                <a:off x="-3294549" y="368233"/>
                <a:ext cx="432805" cy="244981"/>
              </a:xfrm>
              <a:prstGeom prst="rect">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r>
                  <a:rPr lang="nl-NL" sz="800" b="0" noProof="0">
                    <a:solidFill>
                      <a:srgbClr val="C00000"/>
                    </a:solidFill>
                    <a:latin typeface="Arial" panose="020B0604020202020204" pitchFamily="34" charset="0"/>
                    <a:cs typeface="Arial" panose="020B0604020202020204" pitchFamily="34" charset="0"/>
                  </a:rPr>
                  <a:t>Start</a:t>
                </a:r>
              </a:p>
            </p:txBody>
          </p:sp>
          <p:cxnSp>
            <p:nvCxnSpPr>
              <p:cNvPr id="362" name="Rechte verbindingslijn 361">
                <a:extLst>
                  <a:ext uri="{FF2B5EF4-FFF2-40B4-BE49-F238E27FC236}">
                    <a16:creationId xmlns:a16="http://schemas.microsoft.com/office/drawing/2014/main" id="{EA5C9AE6-B2F2-4268-8D34-0325D7A431A2}"/>
                  </a:ext>
                </a:extLst>
              </p:cNvPr>
              <p:cNvCxnSpPr>
                <a:cxnSpLocks/>
              </p:cNvCxnSpPr>
              <p:nvPr userDrawn="1"/>
            </p:nvCxnSpPr>
            <p:spPr>
              <a:xfrm>
                <a:off x="-2861744" y="613214"/>
                <a:ext cx="137087" cy="0"/>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63" name="Rechte verbindingslijn 362">
                <a:extLst>
                  <a:ext uri="{FF2B5EF4-FFF2-40B4-BE49-F238E27FC236}">
                    <a16:creationId xmlns:a16="http://schemas.microsoft.com/office/drawing/2014/main" id="{9BCC3302-F95D-43E9-9929-C3FA92B8E2AC}"/>
                  </a:ext>
                </a:extLst>
              </p:cNvPr>
              <p:cNvCxnSpPr>
                <a:cxnSpLocks/>
              </p:cNvCxnSpPr>
              <p:nvPr userDrawn="1"/>
            </p:nvCxnSpPr>
            <p:spPr>
              <a:xfrm>
                <a:off x="-3419346" y="613214"/>
                <a:ext cx="136215" cy="0"/>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64" name="Rechthoek 363">
                <a:extLst>
                  <a:ext uri="{FF2B5EF4-FFF2-40B4-BE49-F238E27FC236}">
                    <a16:creationId xmlns:a16="http://schemas.microsoft.com/office/drawing/2014/main" id="{AFDC76A0-4AD7-4A08-88A9-6EE5D2E53D35}"/>
                  </a:ext>
                </a:extLst>
              </p:cNvPr>
              <p:cNvSpPr/>
              <p:nvPr userDrawn="1"/>
            </p:nvSpPr>
            <p:spPr>
              <a:xfrm>
                <a:off x="-3289012" y="589683"/>
                <a:ext cx="422160" cy="640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grpSp>
            <p:nvGrpSpPr>
              <p:cNvPr id="365" name="Groep 364">
                <a:extLst>
                  <a:ext uri="{FF2B5EF4-FFF2-40B4-BE49-F238E27FC236}">
                    <a16:creationId xmlns:a16="http://schemas.microsoft.com/office/drawing/2014/main" id="{24A03ABC-0329-4010-8825-F68A3167D026}"/>
                  </a:ext>
                </a:extLst>
              </p:cNvPr>
              <p:cNvGrpSpPr/>
              <p:nvPr userDrawn="1"/>
            </p:nvGrpSpPr>
            <p:grpSpPr>
              <a:xfrm>
                <a:off x="-3002834" y="720303"/>
                <a:ext cx="182598" cy="143759"/>
                <a:chOff x="-3310843" y="700986"/>
                <a:chExt cx="182598" cy="143759"/>
              </a:xfrm>
            </p:grpSpPr>
            <p:grpSp>
              <p:nvGrpSpPr>
                <p:cNvPr id="404" name="Groep 403">
                  <a:extLst>
                    <a:ext uri="{FF2B5EF4-FFF2-40B4-BE49-F238E27FC236}">
                      <a16:creationId xmlns:a16="http://schemas.microsoft.com/office/drawing/2014/main" id="{594B09C5-DC81-4E5B-B151-396EDD16CF7E}"/>
                    </a:ext>
                  </a:extLst>
                </p:cNvPr>
                <p:cNvGrpSpPr/>
                <p:nvPr userDrawn="1"/>
              </p:nvGrpSpPr>
              <p:grpSpPr>
                <a:xfrm>
                  <a:off x="-3310843" y="700986"/>
                  <a:ext cx="182598" cy="143759"/>
                  <a:chOff x="-3310843" y="700986"/>
                  <a:chExt cx="182598" cy="143759"/>
                </a:xfrm>
              </p:grpSpPr>
              <p:cxnSp>
                <p:nvCxnSpPr>
                  <p:cNvPr id="408" name="Rechte verbindingslijn 407">
                    <a:extLst>
                      <a:ext uri="{FF2B5EF4-FFF2-40B4-BE49-F238E27FC236}">
                        <a16:creationId xmlns:a16="http://schemas.microsoft.com/office/drawing/2014/main" id="{04D9AEE6-BA20-4EE4-8B04-2FA8A4EF9DF9}"/>
                      </a:ext>
                    </a:extLst>
                  </p:cNvPr>
                  <p:cNvCxnSpPr/>
                  <p:nvPr userDrawn="1"/>
                </p:nvCxnSpPr>
                <p:spPr>
                  <a:xfrm>
                    <a:off x="-3310843" y="700986"/>
                    <a:ext cx="182598" cy="0"/>
                  </a:xfrm>
                  <a:prstGeom prst="line">
                    <a:avLst/>
                  </a:prstGeom>
                  <a:noFill/>
                  <a:ln w="9525" cap="flat" cmpd="sng" algn="ctr">
                    <a:solidFill>
                      <a:srgbClr val="292929"/>
                    </a:solidFill>
                    <a:prstDash val="solid"/>
                  </a:ln>
                  <a:effectLst/>
                </p:spPr>
              </p:cxnSp>
              <p:cxnSp>
                <p:nvCxnSpPr>
                  <p:cNvPr id="409" name="Rechte verbindingslijn 408">
                    <a:extLst>
                      <a:ext uri="{FF2B5EF4-FFF2-40B4-BE49-F238E27FC236}">
                        <a16:creationId xmlns:a16="http://schemas.microsoft.com/office/drawing/2014/main" id="{A49F7EBA-2DB3-463D-A487-253081DB2855}"/>
                      </a:ext>
                    </a:extLst>
                  </p:cNvPr>
                  <p:cNvCxnSpPr/>
                  <p:nvPr userDrawn="1"/>
                </p:nvCxnSpPr>
                <p:spPr>
                  <a:xfrm>
                    <a:off x="-3310843" y="844745"/>
                    <a:ext cx="182598" cy="0"/>
                  </a:xfrm>
                  <a:prstGeom prst="line">
                    <a:avLst/>
                  </a:prstGeom>
                  <a:noFill/>
                  <a:ln w="9525" cap="flat" cmpd="sng" algn="ctr">
                    <a:solidFill>
                      <a:srgbClr val="292929"/>
                    </a:solidFill>
                    <a:prstDash val="solid"/>
                  </a:ln>
                  <a:effectLst/>
                </p:spPr>
              </p:cxnSp>
              <p:cxnSp>
                <p:nvCxnSpPr>
                  <p:cNvPr id="410" name="Rechte verbindingslijn 409">
                    <a:extLst>
                      <a:ext uri="{FF2B5EF4-FFF2-40B4-BE49-F238E27FC236}">
                        <a16:creationId xmlns:a16="http://schemas.microsoft.com/office/drawing/2014/main" id="{11C8C5CB-94FF-4FEE-9ED0-B4DBA2F64547}"/>
                      </a:ext>
                    </a:extLst>
                  </p:cNvPr>
                  <p:cNvCxnSpPr/>
                  <p:nvPr userDrawn="1"/>
                </p:nvCxnSpPr>
                <p:spPr>
                  <a:xfrm>
                    <a:off x="-3213196" y="808806"/>
                    <a:ext cx="82203" cy="0"/>
                  </a:xfrm>
                  <a:prstGeom prst="line">
                    <a:avLst/>
                  </a:prstGeom>
                  <a:noFill/>
                  <a:ln w="9525" cap="flat" cmpd="sng" algn="ctr">
                    <a:solidFill>
                      <a:srgbClr val="292929"/>
                    </a:solidFill>
                    <a:prstDash val="solid"/>
                  </a:ln>
                  <a:effectLst/>
                </p:spPr>
              </p:cxnSp>
              <p:cxnSp>
                <p:nvCxnSpPr>
                  <p:cNvPr id="411" name="Rechte verbindingslijn 410">
                    <a:extLst>
                      <a:ext uri="{FF2B5EF4-FFF2-40B4-BE49-F238E27FC236}">
                        <a16:creationId xmlns:a16="http://schemas.microsoft.com/office/drawing/2014/main" id="{E60EA423-5D0F-4104-A638-ECF8E4EAB90F}"/>
                      </a:ext>
                    </a:extLst>
                  </p:cNvPr>
                  <p:cNvCxnSpPr/>
                  <p:nvPr userDrawn="1"/>
                </p:nvCxnSpPr>
                <p:spPr>
                  <a:xfrm>
                    <a:off x="-3213196" y="772866"/>
                    <a:ext cx="82203" cy="0"/>
                  </a:xfrm>
                  <a:prstGeom prst="line">
                    <a:avLst/>
                  </a:prstGeom>
                  <a:noFill/>
                  <a:ln w="9525" cap="flat" cmpd="sng" algn="ctr">
                    <a:solidFill>
                      <a:srgbClr val="292929"/>
                    </a:solidFill>
                    <a:prstDash val="solid"/>
                  </a:ln>
                  <a:effectLst/>
                </p:spPr>
              </p:cxnSp>
              <p:cxnSp>
                <p:nvCxnSpPr>
                  <p:cNvPr id="412" name="Rechte verbindingslijn 411">
                    <a:extLst>
                      <a:ext uri="{FF2B5EF4-FFF2-40B4-BE49-F238E27FC236}">
                        <a16:creationId xmlns:a16="http://schemas.microsoft.com/office/drawing/2014/main" id="{308C5293-003B-4BC8-860A-5D812AA50E3D}"/>
                      </a:ext>
                    </a:extLst>
                  </p:cNvPr>
                  <p:cNvCxnSpPr/>
                  <p:nvPr userDrawn="1"/>
                </p:nvCxnSpPr>
                <p:spPr>
                  <a:xfrm>
                    <a:off x="-3213196" y="736926"/>
                    <a:ext cx="82203" cy="0"/>
                  </a:xfrm>
                  <a:prstGeom prst="line">
                    <a:avLst/>
                  </a:prstGeom>
                  <a:noFill/>
                  <a:ln w="9525" cap="flat" cmpd="sng" algn="ctr">
                    <a:solidFill>
                      <a:srgbClr val="292929"/>
                    </a:solidFill>
                    <a:prstDash val="solid"/>
                  </a:ln>
                  <a:effectLst/>
                </p:spPr>
              </p:cxnSp>
            </p:grpSp>
            <p:grpSp>
              <p:nvGrpSpPr>
                <p:cNvPr id="405" name="Groep 404">
                  <a:extLst>
                    <a:ext uri="{FF2B5EF4-FFF2-40B4-BE49-F238E27FC236}">
                      <a16:creationId xmlns:a16="http://schemas.microsoft.com/office/drawing/2014/main" id="{0D67E565-900A-4C16-B33F-8E5C85270E3A}"/>
                    </a:ext>
                  </a:extLst>
                </p:cNvPr>
                <p:cNvGrpSpPr/>
                <p:nvPr userDrawn="1"/>
              </p:nvGrpSpPr>
              <p:grpSpPr>
                <a:xfrm flipH="1">
                  <a:off x="-3310774" y="735854"/>
                  <a:ext cx="88801" cy="72568"/>
                  <a:chOff x="-2091059" y="1395403"/>
                  <a:chExt cx="157316" cy="128558"/>
                </a:xfrm>
              </p:grpSpPr>
              <p:sp>
                <p:nvSpPr>
                  <p:cNvPr id="406" name="Rechthoek 405">
                    <a:extLst>
                      <a:ext uri="{FF2B5EF4-FFF2-40B4-BE49-F238E27FC236}">
                        <a16:creationId xmlns:a16="http://schemas.microsoft.com/office/drawing/2014/main" id="{A85AD5A3-66BF-44E0-8839-1E0991429C82}"/>
                      </a:ext>
                    </a:extLst>
                  </p:cNvPr>
                  <p:cNvSpPr/>
                  <p:nvPr userDrawn="1"/>
                </p:nvSpPr>
                <p:spPr>
                  <a:xfrm>
                    <a:off x="-2051585" y="1436824"/>
                    <a:ext cx="117842" cy="45718"/>
                  </a:xfrm>
                  <a:prstGeom prst="rect">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sp>
                <p:nvSpPr>
                  <p:cNvPr id="407" name="Pijl: punthaak 406">
                    <a:extLst>
                      <a:ext uri="{FF2B5EF4-FFF2-40B4-BE49-F238E27FC236}">
                        <a16:creationId xmlns:a16="http://schemas.microsoft.com/office/drawing/2014/main" id="{EBFC023F-EDAA-4643-91EA-6D161E4C5EDB}"/>
                      </a:ext>
                    </a:extLst>
                  </p:cNvPr>
                  <p:cNvSpPr/>
                  <p:nvPr userDrawn="1"/>
                </p:nvSpPr>
                <p:spPr>
                  <a:xfrm flipH="1">
                    <a:off x="-2091059" y="1395403"/>
                    <a:ext cx="128558" cy="128558"/>
                  </a:xfrm>
                  <a:prstGeom prst="chevron">
                    <a:avLst>
                      <a:gd name="adj" fmla="val 47962"/>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grpSp>
          </p:grpSp>
          <p:grpSp>
            <p:nvGrpSpPr>
              <p:cNvPr id="366" name="Groep 365">
                <a:extLst>
                  <a:ext uri="{FF2B5EF4-FFF2-40B4-BE49-F238E27FC236}">
                    <a16:creationId xmlns:a16="http://schemas.microsoft.com/office/drawing/2014/main" id="{114BE9DD-D7C3-40EA-8B18-ACB1DCC43728}"/>
                  </a:ext>
                </a:extLst>
              </p:cNvPr>
              <p:cNvGrpSpPr/>
              <p:nvPr userDrawn="1"/>
            </p:nvGrpSpPr>
            <p:grpSpPr>
              <a:xfrm>
                <a:off x="-3326107" y="720303"/>
                <a:ext cx="182598" cy="143759"/>
                <a:chOff x="-3634116" y="700986"/>
                <a:chExt cx="182598" cy="143759"/>
              </a:xfrm>
            </p:grpSpPr>
            <p:grpSp>
              <p:nvGrpSpPr>
                <p:cNvPr id="395" name="Groep 394">
                  <a:extLst>
                    <a:ext uri="{FF2B5EF4-FFF2-40B4-BE49-F238E27FC236}">
                      <a16:creationId xmlns:a16="http://schemas.microsoft.com/office/drawing/2014/main" id="{399CF803-AD5A-491A-91E2-6367AEEF0C26}"/>
                    </a:ext>
                  </a:extLst>
                </p:cNvPr>
                <p:cNvGrpSpPr/>
                <p:nvPr userDrawn="1"/>
              </p:nvGrpSpPr>
              <p:grpSpPr>
                <a:xfrm>
                  <a:off x="-3634116" y="700986"/>
                  <a:ext cx="182598" cy="143759"/>
                  <a:chOff x="-3634116" y="700986"/>
                  <a:chExt cx="182598" cy="143759"/>
                </a:xfrm>
              </p:grpSpPr>
              <p:cxnSp>
                <p:nvCxnSpPr>
                  <p:cNvPr id="399" name="Rechte verbindingslijn 398">
                    <a:extLst>
                      <a:ext uri="{FF2B5EF4-FFF2-40B4-BE49-F238E27FC236}">
                        <a16:creationId xmlns:a16="http://schemas.microsoft.com/office/drawing/2014/main" id="{147A4464-1D78-4F16-A881-B18ABB27FF10}"/>
                      </a:ext>
                    </a:extLst>
                  </p:cNvPr>
                  <p:cNvCxnSpPr/>
                  <p:nvPr userDrawn="1"/>
                </p:nvCxnSpPr>
                <p:spPr>
                  <a:xfrm>
                    <a:off x="-3634116" y="700986"/>
                    <a:ext cx="182598" cy="0"/>
                  </a:xfrm>
                  <a:prstGeom prst="line">
                    <a:avLst/>
                  </a:prstGeom>
                  <a:noFill/>
                  <a:ln w="9525" cap="flat" cmpd="sng" algn="ctr">
                    <a:solidFill>
                      <a:srgbClr val="292929"/>
                    </a:solidFill>
                    <a:prstDash val="solid"/>
                  </a:ln>
                  <a:effectLst/>
                </p:spPr>
              </p:cxnSp>
              <p:cxnSp>
                <p:nvCxnSpPr>
                  <p:cNvPr id="400" name="Rechte verbindingslijn 399">
                    <a:extLst>
                      <a:ext uri="{FF2B5EF4-FFF2-40B4-BE49-F238E27FC236}">
                        <a16:creationId xmlns:a16="http://schemas.microsoft.com/office/drawing/2014/main" id="{17494F5A-CEA4-4099-BA65-64F44AE30056}"/>
                      </a:ext>
                    </a:extLst>
                  </p:cNvPr>
                  <p:cNvCxnSpPr/>
                  <p:nvPr userDrawn="1"/>
                </p:nvCxnSpPr>
                <p:spPr>
                  <a:xfrm>
                    <a:off x="-3634116" y="844745"/>
                    <a:ext cx="182598" cy="0"/>
                  </a:xfrm>
                  <a:prstGeom prst="line">
                    <a:avLst/>
                  </a:prstGeom>
                  <a:noFill/>
                  <a:ln w="9525" cap="flat" cmpd="sng" algn="ctr">
                    <a:solidFill>
                      <a:srgbClr val="292929"/>
                    </a:solidFill>
                    <a:prstDash val="solid"/>
                  </a:ln>
                  <a:effectLst/>
                </p:spPr>
              </p:cxnSp>
              <p:cxnSp>
                <p:nvCxnSpPr>
                  <p:cNvPr id="401" name="Rechte verbindingslijn 400">
                    <a:extLst>
                      <a:ext uri="{FF2B5EF4-FFF2-40B4-BE49-F238E27FC236}">
                        <a16:creationId xmlns:a16="http://schemas.microsoft.com/office/drawing/2014/main" id="{A3AE517A-6433-4A45-B2FF-9069D1FFDACC}"/>
                      </a:ext>
                    </a:extLst>
                  </p:cNvPr>
                  <p:cNvCxnSpPr/>
                  <p:nvPr userDrawn="1"/>
                </p:nvCxnSpPr>
                <p:spPr>
                  <a:xfrm>
                    <a:off x="-3536469" y="808806"/>
                    <a:ext cx="82203" cy="0"/>
                  </a:xfrm>
                  <a:prstGeom prst="line">
                    <a:avLst/>
                  </a:prstGeom>
                  <a:noFill/>
                  <a:ln w="9525" cap="flat" cmpd="sng" algn="ctr">
                    <a:solidFill>
                      <a:srgbClr val="292929"/>
                    </a:solidFill>
                    <a:prstDash val="solid"/>
                  </a:ln>
                  <a:effectLst/>
                </p:spPr>
              </p:cxnSp>
              <p:cxnSp>
                <p:nvCxnSpPr>
                  <p:cNvPr id="402" name="Rechte verbindingslijn 401">
                    <a:extLst>
                      <a:ext uri="{FF2B5EF4-FFF2-40B4-BE49-F238E27FC236}">
                        <a16:creationId xmlns:a16="http://schemas.microsoft.com/office/drawing/2014/main" id="{C097D53E-5FC8-420A-8DE3-5AF2714B3AC1}"/>
                      </a:ext>
                    </a:extLst>
                  </p:cNvPr>
                  <p:cNvCxnSpPr/>
                  <p:nvPr userDrawn="1"/>
                </p:nvCxnSpPr>
                <p:spPr>
                  <a:xfrm>
                    <a:off x="-3536469" y="772866"/>
                    <a:ext cx="82203" cy="0"/>
                  </a:xfrm>
                  <a:prstGeom prst="line">
                    <a:avLst/>
                  </a:prstGeom>
                  <a:noFill/>
                  <a:ln w="9525" cap="flat" cmpd="sng" algn="ctr">
                    <a:solidFill>
                      <a:srgbClr val="292929"/>
                    </a:solidFill>
                    <a:prstDash val="solid"/>
                  </a:ln>
                  <a:effectLst/>
                </p:spPr>
              </p:cxnSp>
              <p:cxnSp>
                <p:nvCxnSpPr>
                  <p:cNvPr id="403" name="Rechte verbindingslijn 402">
                    <a:extLst>
                      <a:ext uri="{FF2B5EF4-FFF2-40B4-BE49-F238E27FC236}">
                        <a16:creationId xmlns:a16="http://schemas.microsoft.com/office/drawing/2014/main" id="{A99F0992-22F1-4C4E-A12A-1199CBC3AD72}"/>
                      </a:ext>
                    </a:extLst>
                  </p:cNvPr>
                  <p:cNvCxnSpPr/>
                  <p:nvPr userDrawn="1"/>
                </p:nvCxnSpPr>
                <p:spPr>
                  <a:xfrm>
                    <a:off x="-3536469" y="736926"/>
                    <a:ext cx="82203" cy="0"/>
                  </a:xfrm>
                  <a:prstGeom prst="line">
                    <a:avLst/>
                  </a:prstGeom>
                  <a:noFill/>
                  <a:ln w="9525" cap="flat" cmpd="sng" algn="ctr">
                    <a:solidFill>
                      <a:srgbClr val="292929"/>
                    </a:solidFill>
                    <a:prstDash val="solid"/>
                  </a:ln>
                  <a:effectLst/>
                </p:spPr>
              </p:cxnSp>
            </p:grpSp>
            <p:grpSp>
              <p:nvGrpSpPr>
                <p:cNvPr id="396" name="Groep 395">
                  <a:extLst>
                    <a:ext uri="{FF2B5EF4-FFF2-40B4-BE49-F238E27FC236}">
                      <a16:creationId xmlns:a16="http://schemas.microsoft.com/office/drawing/2014/main" id="{E94CB91C-62E0-4A75-91B0-B0AD272BC28F}"/>
                    </a:ext>
                  </a:extLst>
                </p:cNvPr>
                <p:cNvGrpSpPr/>
                <p:nvPr userDrawn="1"/>
              </p:nvGrpSpPr>
              <p:grpSpPr>
                <a:xfrm>
                  <a:off x="-3634047" y="735854"/>
                  <a:ext cx="88801" cy="72568"/>
                  <a:chOff x="-2091059" y="1395403"/>
                  <a:chExt cx="157316" cy="128558"/>
                </a:xfrm>
              </p:grpSpPr>
              <p:sp>
                <p:nvSpPr>
                  <p:cNvPr id="397" name="Rechthoek 396">
                    <a:extLst>
                      <a:ext uri="{FF2B5EF4-FFF2-40B4-BE49-F238E27FC236}">
                        <a16:creationId xmlns:a16="http://schemas.microsoft.com/office/drawing/2014/main" id="{F6DB2883-9078-45A1-BAD3-5BD2AAEAE191}"/>
                      </a:ext>
                    </a:extLst>
                  </p:cNvPr>
                  <p:cNvSpPr/>
                  <p:nvPr userDrawn="1"/>
                </p:nvSpPr>
                <p:spPr>
                  <a:xfrm>
                    <a:off x="-2051585" y="1436824"/>
                    <a:ext cx="117842" cy="45718"/>
                  </a:xfrm>
                  <a:prstGeom prst="rect">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sp>
                <p:nvSpPr>
                  <p:cNvPr id="398" name="Pijl: punthaak 397">
                    <a:extLst>
                      <a:ext uri="{FF2B5EF4-FFF2-40B4-BE49-F238E27FC236}">
                        <a16:creationId xmlns:a16="http://schemas.microsoft.com/office/drawing/2014/main" id="{F489C05C-4E45-40FF-A1DB-27699543D1A5}"/>
                      </a:ext>
                    </a:extLst>
                  </p:cNvPr>
                  <p:cNvSpPr/>
                  <p:nvPr userDrawn="1"/>
                </p:nvSpPr>
                <p:spPr>
                  <a:xfrm flipH="1">
                    <a:off x="-2091059" y="1395403"/>
                    <a:ext cx="128558" cy="128558"/>
                  </a:xfrm>
                  <a:prstGeom prst="chevron">
                    <a:avLst>
                      <a:gd name="adj" fmla="val 47962"/>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grpSp>
          </p:grpSp>
          <p:cxnSp>
            <p:nvCxnSpPr>
              <p:cNvPr id="367" name="Rechte verbindingslijn 366">
                <a:extLst>
                  <a:ext uri="{FF2B5EF4-FFF2-40B4-BE49-F238E27FC236}">
                    <a16:creationId xmlns:a16="http://schemas.microsoft.com/office/drawing/2014/main" id="{AE02A648-384D-41CB-85F2-89B75AF16062}"/>
                  </a:ext>
                </a:extLst>
              </p:cNvPr>
              <p:cNvCxnSpPr>
                <a:cxnSpLocks/>
              </p:cNvCxnSpPr>
              <p:nvPr userDrawn="1"/>
            </p:nvCxnSpPr>
            <p:spPr>
              <a:xfrm flipV="1">
                <a:off x="-3136454" y="523622"/>
                <a:ext cx="720437" cy="188422"/>
              </a:xfrm>
              <a:prstGeom prst="line">
                <a:avLst/>
              </a:prstGeom>
              <a:noFill/>
              <a:ln w="19050" cap="rnd" cmpd="sng" algn="ctr">
                <a:solidFill>
                  <a:schemeClr val="tx1"/>
                </a:solidFill>
                <a:prstDash val="solid"/>
                <a:headEnd type="oval"/>
              </a:ln>
              <a:effectLst/>
            </p:spPr>
          </p:cxnSp>
          <p:cxnSp>
            <p:nvCxnSpPr>
              <p:cNvPr id="368" name="Rechte verbindingslijn 367">
                <a:extLst>
                  <a:ext uri="{FF2B5EF4-FFF2-40B4-BE49-F238E27FC236}">
                    <a16:creationId xmlns:a16="http://schemas.microsoft.com/office/drawing/2014/main" id="{2B37A1E0-1C52-40F8-BF00-85DE675AAA48}"/>
                  </a:ext>
                </a:extLst>
              </p:cNvPr>
              <p:cNvCxnSpPr>
                <a:cxnSpLocks/>
              </p:cNvCxnSpPr>
              <p:nvPr userDrawn="1"/>
            </p:nvCxnSpPr>
            <p:spPr>
              <a:xfrm>
                <a:off x="-2820570" y="712044"/>
                <a:ext cx="399011" cy="238298"/>
              </a:xfrm>
              <a:prstGeom prst="line">
                <a:avLst/>
              </a:prstGeom>
              <a:noFill/>
              <a:ln w="19050" cap="rnd" cmpd="sng" algn="ctr">
                <a:solidFill>
                  <a:schemeClr val="tx1"/>
                </a:solidFill>
                <a:prstDash val="solid"/>
                <a:headEnd type="oval"/>
              </a:ln>
              <a:effectLst/>
            </p:spPr>
          </p:cxnSp>
          <p:grpSp>
            <p:nvGrpSpPr>
              <p:cNvPr id="369" name="Groep 368">
                <a:extLst>
                  <a:ext uri="{FF2B5EF4-FFF2-40B4-BE49-F238E27FC236}">
                    <a16:creationId xmlns:a16="http://schemas.microsoft.com/office/drawing/2014/main" id="{938BCC0C-B982-4493-83D8-E49A3CDE9401}"/>
                  </a:ext>
                </a:extLst>
              </p:cNvPr>
              <p:cNvGrpSpPr/>
              <p:nvPr userDrawn="1"/>
            </p:nvGrpSpPr>
            <p:grpSpPr>
              <a:xfrm>
                <a:off x="-2425037" y="370226"/>
                <a:ext cx="357690" cy="330595"/>
                <a:chOff x="-2721817" y="347336"/>
                <a:chExt cx="432805" cy="400021"/>
              </a:xfrm>
            </p:grpSpPr>
            <p:sp>
              <p:nvSpPr>
                <p:cNvPr id="384" name="Rechthoek 383">
                  <a:extLst>
                    <a:ext uri="{FF2B5EF4-FFF2-40B4-BE49-F238E27FC236}">
                      <a16:creationId xmlns:a16="http://schemas.microsoft.com/office/drawing/2014/main" id="{50286AA2-D58F-4DB1-BA52-9FAED882F16A}"/>
                    </a:ext>
                  </a:extLst>
                </p:cNvPr>
                <p:cNvSpPr/>
                <p:nvPr userDrawn="1"/>
              </p:nvSpPr>
              <p:spPr>
                <a:xfrm>
                  <a:off x="-2721817" y="347336"/>
                  <a:ext cx="432805" cy="400021"/>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rgbClr val="FF0000"/>
                    </a:solidFill>
                    <a:latin typeface="Arial" panose="020B0604020202020204" pitchFamily="34" charset="0"/>
                    <a:cs typeface="Arial" panose="020B0604020202020204" pitchFamily="34" charset="0"/>
                  </a:endParaRPr>
                </a:p>
              </p:txBody>
            </p:sp>
            <p:grpSp>
              <p:nvGrpSpPr>
                <p:cNvPr id="385" name="Groep 384">
                  <a:extLst>
                    <a:ext uri="{FF2B5EF4-FFF2-40B4-BE49-F238E27FC236}">
                      <a16:creationId xmlns:a16="http://schemas.microsoft.com/office/drawing/2014/main" id="{C22AD013-AAFE-4449-8267-8ADEC138D737}"/>
                    </a:ext>
                  </a:extLst>
                </p:cNvPr>
                <p:cNvGrpSpPr/>
                <p:nvPr userDrawn="1"/>
              </p:nvGrpSpPr>
              <p:grpSpPr>
                <a:xfrm>
                  <a:off x="-2652453" y="431583"/>
                  <a:ext cx="294076" cy="231526"/>
                  <a:chOff x="-3634116" y="700986"/>
                  <a:chExt cx="182598" cy="143759"/>
                </a:xfrm>
              </p:grpSpPr>
              <p:grpSp>
                <p:nvGrpSpPr>
                  <p:cNvPr id="386" name="Groep 385">
                    <a:extLst>
                      <a:ext uri="{FF2B5EF4-FFF2-40B4-BE49-F238E27FC236}">
                        <a16:creationId xmlns:a16="http://schemas.microsoft.com/office/drawing/2014/main" id="{5C70B9C8-ECBA-4990-BC43-EB6E030B9ADE}"/>
                      </a:ext>
                    </a:extLst>
                  </p:cNvPr>
                  <p:cNvGrpSpPr/>
                  <p:nvPr userDrawn="1"/>
                </p:nvGrpSpPr>
                <p:grpSpPr>
                  <a:xfrm>
                    <a:off x="-3634116" y="700986"/>
                    <a:ext cx="182598" cy="143759"/>
                    <a:chOff x="-3634116" y="700986"/>
                    <a:chExt cx="182598" cy="143759"/>
                  </a:xfrm>
                </p:grpSpPr>
                <p:cxnSp>
                  <p:nvCxnSpPr>
                    <p:cNvPr id="390" name="Rechte verbindingslijn 389">
                      <a:extLst>
                        <a:ext uri="{FF2B5EF4-FFF2-40B4-BE49-F238E27FC236}">
                          <a16:creationId xmlns:a16="http://schemas.microsoft.com/office/drawing/2014/main" id="{0B9882EB-99D8-4C51-B60C-108A5CB3C4F8}"/>
                        </a:ext>
                      </a:extLst>
                    </p:cNvPr>
                    <p:cNvCxnSpPr/>
                    <p:nvPr userDrawn="1"/>
                  </p:nvCxnSpPr>
                  <p:spPr>
                    <a:xfrm>
                      <a:off x="-3634116" y="700986"/>
                      <a:ext cx="182598" cy="0"/>
                    </a:xfrm>
                    <a:prstGeom prst="line">
                      <a:avLst/>
                    </a:prstGeom>
                    <a:noFill/>
                    <a:ln w="19050" cap="flat" cmpd="sng" algn="ctr">
                      <a:solidFill>
                        <a:srgbClr val="292929"/>
                      </a:solidFill>
                      <a:prstDash val="solid"/>
                    </a:ln>
                    <a:effectLst/>
                  </p:spPr>
                </p:cxnSp>
                <p:cxnSp>
                  <p:nvCxnSpPr>
                    <p:cNvPr id="391" name="Rechte verbindingslijn 390">
                      <a:extLst>
                        <a:ext uri="{FF2B5EF4-FFF2-40B4-BE49-F238E27FC236}">
                          <a16:creationId xmlns:a16="http://schemas.microsoft.com/office/drawing/2014/main" id="{72DE5483-5FF7-4BEE-A776-D7D83AF3D72E}"/>
                        </a:ext>
                      </a:extLst>
                    </p:cNvPr>
                    <p:cNvCxnSpPr/>
                    <p:nvPr userDrawn="1"/>
                  </p:nvCxnSpPr>
                  <p:spPr>
                    <a:xfrm>
                      <a:off x="-3634116" y="844745"/>
                      <a:ext cx="182598" cy="0"/>
                    </a:xfrm>
                    <a:prstGeom prst="line">
                      <a:avLst/>
                    </a:prstGeom>
                    <a:noFill/>
                    <a:ln w="19050" cap="flat" cmpd="sng" algn="ctr">
                      <a:solidFill>
                        <a:srgbClr val="292929"/>
                      </a:solidFill>
                      <a:prstDash val="solid"/>
                    </a:ln>
                    <a:effectLst/>
                  </p:spPr>
                </p:cxnSp>
                <p:cxnSp>
                  <p:nvCxnSpPr>
                    <p:cNvPr id="392" name="Rechte verbindingslijn 391">
                      <a:extLst>
                        <a:ext uri="{FF2B5EF4-FFF2-40B4-BE49-F238E27FC236}">
                          <a16:creationId xmlns:a16="http://schemas.microsoft.com/office/drawing/2014/main" id="{87D79D47-8FBB-4D02-A552-1B1CA91CD0DA}"/>
                        </a:ext>
                      </a:extLst>
                    </p:cNvPr>
                    <p:cNvCxnSpPr/>
                    <p:nvPr userDrawn="1"/>
                  </p:nvCxnSpPr>
                  <p:spPr>
                    <a:xfrm>
                      <a:off x="-3536469" y="808806"/>
                      <a:ext cx="82203" cy="0"/>
                    </a:xfrm>
                    <a:prstGeom prst="line">
                      <a:avLst/>
                    </a:prstGeom>
                    <a:noFill/>
                    <a:ln w="19050" cap="flat" cmpd="sng" algn="ctr">
                      <a:solidFill>
                        <a:srgbClr val="292929"/>
                      </a:solidFill>
                      <a:prstDash val="solid"/>
                    </a:ln>
                    <a:effectLst/>
                  </p:spPr>
                </p:cxnSp>
                <p:cxnSp>
                  <p:nvCxnSpPr>
                    <p:cNvPr id="393" name="Rechte verbindingslijn 392">
                      <a:extLst>
                        <a:ext uri="{FF2B5EF4-FFF2-40B4-BE49-F238E27FC236}">
                          <a16:creationId xmlns:a16="http://schemas.microsoft.com/office/drawing/2014/main" id="{2E11CA1A-A034-4D30-867D-BDEE9D4202FA}"/>
                        </a:ext>
                      </a:extLst>
                    </p:cNvPr>
                    <p:cNvCxnSpPr/>
                    <p:nvPr userDrawn="1"/>
                  </p:nvCxnSpPr>
                  <p:spPr>
                    <a:xfrm>
                      <a:off x="-3536469" y="772866"/>
                      <a:ext cx="82203" cy="0"/>
                    </a:xfrm>
                    <a:prstGeom prst="line">
                      <a:avLst/>
                    </a:prstGeom>
                    <a:noFill/>
                    <a:ln w="19050" cap="flat" cmpd="sng" algn="ctr">
                      <a:solidFill>
                        <a:srgbClr val="292929"/>
                      </a:solidFill>
                      <a:prstDash val="solid"/>
                    </a:ln>
                    <a:effectLst/>
                  </p:spPr>
                </p:cxnSp>
                <p:cxnSp>
                  <p:nvCxnSpPr>
                    <p:cNvPr id="394" name="Rechte verbindingslijn 393">
                      <a:extLst>
                        <a:ext uri="{FF2B5EF4-FFF2-40B4-BE49-F238E27FC236}">
                          <a16:creationId xmlns:a16="http://schemas.microsoft.com/office/drawing/2014/main" id="{7AE4E7F0-AA77-44EC-A129-D85F0F920B21}"/>
                        </a:ext>
                      </a:extLst>
                    </p:cNvPr>
                    <p:cNvCxnSpPr/>
                    <p:nvPr userDrawn="1"/>
                  </p:nvCxnSpPr>
                  <p:spPr>
                    <a:xfrm>
                      <a:off x="-3536469" y="736926"/>
                      <a:ext cx="82203" cy="0"/>
                    </a:xfrm>
                    <a:prstGeom prst="line">
                      <a:avLst/>
                    </a:prstGeom>
                    <a:noFill/>
                    <a:ln w="19050" cap="flat" cmpd="sng" algn="ctr">
                      <a:solidFill>
                        <a:srgbClr val="292929"/>
                      </a:solidFill>
                      <a:prstDash val="solid"/>
                    </a:ln>
                    <a:effectLst/>
                  </p:spPr>
                </p:cxnSp>
              </p:grpSp>
              <p:grpSp>
                <p:nvGrpSpPr>
                  <p:cNvPr id="387" name="Groep 386">
                    <a:extLst>
                      <a:ext uri="{FF2B5EF4-FFF2-40B4-BE49-F238E27FC236}">
                        <a16:creationId xmlns:a16="http://schemas.microsoft.com/office/drawing/2014/main" id="{EE25E1AF-32F1-4513-BE51-6345166B48DB}"/>
                      </a:ext>
                    </a:extLst>
                  </p:cNvPr>
                  <p:cNvGrpSpPr/>
                  <p:nvPr userDrawn="1"/>
                </p:nvGrpSpPr>
                <p:grpSpPr>
                  <a:xfrm>
                    <a:off x="-3634047" y="735854"/>
                    <a:ext cx="88801" cy="72568"/>
                    <a:chOff x="-2091059" y="1395403"/>
                    <a:chExt cx="157316" cy="128558"/>
                  </a:xfrm>
                </p:grpSpPr>
                <p:sp>
                  <p:nvSpPr>
                    <p:cNvPr id="388" name="Rechthoek 387">
                      <a:extLst>
                        <a:ext uri="{FF2B5EF4-FFF2-40B4-BE49-F238E27FC236}">
                          <a16:creationId xmlns:a16="http://schemas.microsoft.com/office/drawing/2014/main" id="{C172B22E-A7CA-42EE-9644-2A9A503BCED9}"/>
                        </a:ext>
                      </a:extLst>
                    </p:cNvPr>
                    <p:cNvSpPr/>
                    <p:nvPr userDrawn="1"/>
                  </p:nvSpPr>
                  <p:spPr>
                    <a:xfrm>
                      <a:off x="-2051585" y="1436824"/>
                      <a:ext cx="117842" cy="45718"/>
                    </a:xfrm>
                    <a:prstGeom prst="rect">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sp>
                  <p:nvSpPr>
                    <p:cNvPr id="389" name="Pijl: punthaak 388">
                      <a:extLst>
                        <a:ext uri="{FF2B5EF4-FFF2-40B4-BE49-F238E27FC236}">
                          <a16:creationId xmlns:a16="http://schemas.microsoft.com/office/drawing/2014/main" id="{DA25C5E6-379D-4D16-9CF9-1EE52DF098A1}"/>
                        </a:ext>
                      </a:extLst>
                    </p:cNvPr>
                    <p:cNvSpPr/>
                    <p:nvPr userDrawn="1"/>
                  </p:nvSpPr>
                  <p:spPr>
                    <a:xfrm flipH="1">
                      <a:off x="-2091059" y="1395403"/>
                      <a:ext cx="128558" cy="128558"/>
                    </a:xfrm>
                    <a:prstGeom prst="chevron">
                      <a:avLst>
                        <a:gd name="adj" fmla="val 47962"/>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grpSp>
            </p:grpSp>
          </p:grpSp>
          <p:grpSp>
            <p:nvGrpSpPr>
              <p:cNvPr id="370" name="Groep 369">
                <a:extLst>
                  <a:ext uri="{FF2B5EF4-FFF2-40B4-BE49-F238E27FC236}">
                    <a16:creationId xmlns:a16="http://schemas.microsoft.com/office/drawing/2014/main" id="{99AA79A3-9437-4975-952E-F5126CC98BE1}"/>
                  </a:ext>
                </a:extLst>
              </p:cNvPr>
              <p:cNvGrpSpPr/>
              <p:nvPr userDrawn="1"/>
            </p:nvGrpSpPr>
            <p:grpSpPr>
              <a:xfrm>
                <a:off x="-2425037" y="781500"/>
                <a:ext cx="357690" cy="330595"/>
                <a:chOff x="-2721817" y="782525"/>
                <a:chExt cx="432805" cy="400021"/>
              </a:xfrm>
            </p:grpSpPr>
            <p:sp>
              <p:nvSpPr>
                <p:cNvPr id="373" name="Rechthoek 372">
                  <a:extLst>
                    <a:ext uri="{FF2B5EF4-FFF2-40B4-BE49-F238E27FC236}">
                      <a16:creationId xmlns:a16="http://schemas.microsoft.com/office/drawing/2014/main" id="{375ED682-3AB6-4F06-BFCB-4AB63E7A67EE}"/>
                    </a:ext>
                  </a:extLst>
                </p:cNvPr>
                <p:cNvSpPr/>
                <p:nvPr userDrawn="1"/>
              </p:nvSpPr>
              <p:spPr>
                <a:xfrm>
                  <a:off x="-2721817" y="782525"/>
                  <a:ext cx="432805" cy="400021"/>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rgbClr val="FF0000"/>
                    </a:solidFill>
                    <a:latin typeface="Arial" panose="020B0604020202020204" pitchFamily="34" charset="0"/>
                    <a:cs typeface="Arial" panose="020B0604020202020204" pitchFamily="34" charset="0"/>
                  </a:endParaRPr>
                </a:p>
              </p:txBody>
            </p:sp>
            <p:grpSp>
              <p:nvGrpSpPr>
                <p:cNvPr id="374" name="Groep 373">
                  <a:extLst>
                    <a:ext uri="{FF2B5EF4-FFF2-40B4-BE49-F238E27FC236}">
                      <a16:creationId xmlns:a16="http://schemas.microsoft.com/office/drawing/2014/main" id="{B7B5D0CA-3824-4104-B349-2BCD4AFA3CBB}"/>
                    </a:ext>
                  </a:extLst>
                </p:cNvPr>
                <p:cNvGrpSpPr/>
                <p:nvPr userDrawn="1"/>
              </p:nvGrpSpPr>
              <p:grpSpPr>
                <a:xfrm>
                  <a:off x="-2652453" y="866772"/>
                  <a:ext cx="294076" cy="231526"/>
                  <a:chOff x="-3310843" y="700986"/>
                  <a:chExt cx="182598" cy="143759"/>
                </a:xfrm>
              </p:grpSpPr>
              <p:grpSp>
                <p:nvGrpSpPr>
                  <p:cNvPr id="375" name="Groep 374">
                    <a:extLst>
                      <a:ext uri="{FF2B5EF4-FFF2-40B4-BE49-F238E27FC236}">
                        <a16:creationId xmlns:a16="http://schemas.microsoft.com/office/drawing/2014/main" id="{E58111B9-490F-4219-8D4A-82973DD0A7F7}"/>
                      </a:ext>
                    </a:extLst>
                  </p:cNvPr>
                  <p:cNvGrpSpPr/>
                  <p:nvPr userDrawn="1"/>
                </p:nvGrpSpPr>
                <p:grpSpPr>
                  <a:xfrm>
                    <a:off x="-3310843" y="700986"/>
                    <a:ext cx="182598" cy="143759"/>
                    <a:chOff x="-3310843" y="700986"/>
                    <a:chExt cx="182598" cy="143759"/>
                  </a:xfrm>
                </p:grpSpPr>
                <p:cxnSp>
                  <p:nvCxnSpPr>
                    <p:cNvPr id="379" name="Rechte verbindingslijn 378">
                      <a:extLst>
                        <a:ext uri="{FF2B5EF4-FFF2-40B4-BE49-F238E27FC236}">
                          <a16:creationId xmlns:a16="http://schemas.microsoft.com/office/drawing/2014/main" id="{EABC8F82-3487-4AA8-B97C-843C1BB9E512}"/>
                        </a:ext>
                      </a:extLst>
                    </p:cNvPr>
                    <p:cNvCxnSpPr/>
                    <p:nvPr userDrawn="1"/>
                  </p:nvCxnSpPr>
                  <p:spPr>
                    <a:xfrm>
                      <a:off x="-3310843" y="700986"/>
                      <a:ext cx="182598" cy="0"/>
                    </a:xfrm>
                    <a:prstGeom prst="line">
                      <a:avLst/>
                    </a:prstGeom>
                    <a:noFill/>
                    <a:ln w="19050" cap="flat" cmpd="sng" algn="ctr">
                      <a:solidFill>
                        <a:srgbClr val="292929"/>
                      </a:solidFill>
                      <a:prstDash val="solid"/>
                    </a:ln>
                    <a:effectLst/>
                  </p:spPr>
                </p:cxnSp>
                <p:cxnSp>
                  <p:nvCxnSpPr>
                    <p:cNvPr id="380" name="Rechte verbindingslijn 379">
                      <a:extLst>
                        <a:ext uri="{FF2B5EF4-FFF2-40B4-BE49-F238E27FC236}">
                          <a16:creationId xmlns:a16="http://schemas.microsoft.com/office/drawing/2014/main" id="{3D727D3A-7AFD-4AF0-9943-C9E3FE49BB58}"/>
                        </a:ext>
                      </a:extLst>
                    </p:cNvPr>
                    <p:cNvCxnSpPr/>
                    <p:nvPr userDrawn="1"/>
                  </p:nvCxnSpPr>
                  <p:spPr>
                    <a:xfrm>
                      <a:off x="-3310843" y="844745"/>
                      <a:ext cx="182598" cy="0"/>
                    </a:xfrm>
                    <a:prstGeom prst="line">
                      <a:avLst/>
                    </a:prstGeom>
                    <a:noFill/>
                    <a:ln w="19050" cap="flat" cmpd="sng" algn="ctr">
                      <a:solidFill>
                        <a:srgbClr val="292929"/>
                      </a:solidFill>
                      <a:prstDash val="solid"/>
                    </a:ln>
                    <a:effectLst/>
                  </p:spPr>
                </p:cxnSp>
                <p:cxnSp>
                  <p:nvCxnSpPr>
                    <p:cNvPr id="381" name="Rechte verbindingslijn 380">
                      <a:extLst>
                        <a:ext uri="{FF2B5EF4-FFF2-40B4-BE49-F238E27FC236}">
                          <a16:creationId xmlns:a16="http://schemas.microsoft.com/office/drawing/2014/main" id="{2F7C8B33-C34E-4D7F-A02D-C46DDEA5DD30}"/>
                        </a:ext>
                      </a:extLst>
                    </p:cNvPr>
                    <p:cNvCxnSpPr/>
                    <p:nvPr userDrawn="1"/>
                  </p:nvCxnSpPr>
                  <p:spPr>
                    <a:xfrm>
                      <a:off x="-3213196" y="808806"/>
                      <a:ext cx="82203" cy="0"/>
                    </a:xfrm>
                    <a:prstGeom prst="line">
                      <a:avLst/>
                    </a:prstGeom>
                    <a:noFill/>
                    <a:ln w="19050" cap="flat" cmpd="sng" algn="ctr">
                      <a:solidFill>
                        <a:srgbClr val="292929"/>
                      </a:solidFill>
                      <a:prstDash val="solid"/>
                    </a:ln>
                    <a:effectLst/>
                  </p:spPr>
                </p:cxnSp>
                <p:cxnSp>
                  <p:nvCxnSpPr>
                    <p:cNvPr id="382" name="Rechte verbindingslijn 381">
                      <a:extLst>
                        <a:ext uri="{FF2B5EF4-FFF2-40B4-BE49-F238E27FC236}">
                          <a16:creationId xmlns:a16="http://schemas.microsoft.com/office/drawing/2014/main" id="{4D84F2EA-2DC9-4163-838C-325FA0D561DD}"/>
                        </a:ext>
                      </a:extLst>
                    </p:cNvPr>
                    <p:cNvCxnSpPr/>
                    <p:nvPr userDrawn="1"/>
                  </p:nvCxnSpPr>
                  <p:spPr>
                    <a:xfrm>
                      <a:off x="-3213196" y="772866"/>
                      <a:ext cx="82203" cy="0"/>
                    </a:xfrm>
                    <a:prstGeom prst="line">
                      <a:avLst/>
                    </a:prstGeom>
                    <a:noFill/>
                    <a:ln w="19050" cap="flat" cmpd="sng" algn="ctr">
                      <a:solidFill>
                        <a:srgbClr val="292929"/>
                      </a:solidFill>
                      <a:prstDash val="solid"/>
                    </a:ln>
                    <a:effectLst/>
                  </p:spPr>
                </p:cxnSp>
                <p:cxnSp>
                  <p:nvCxnSpPr>
                    <p:cNvPr id="383" name="Rechte verbindingslijn 382">
                      <a:extLst>
                        <a:ext uri="{FF2B5EF4-FFF2-40B4-BE49-F238E27FC236}">
                          <a16:creationId xmlns:a16="http://schemas.microsoft.com/office/drawing/2014/main" id="{D0ADC9CD-10C2-41A9-8A76-B7FAAA538397}"/>
                        </a:ext>
                      </a:extLst>
                    </p:cNvPr>
                    <p:cNvCxnSpPr/>
                    <p:nvPr userDrawn="1"/>
                  </p:nvCxnSpPr>
                  <p:spPr>
                    <a:xfrm>
                      <a:off x="-3213196" y="736926"/>
                      <a:ext cx="82203" cy="0"/>
                    </a:xfrm>
                    <a:prstGeom prst="line">
                      <a:avLst/>
                    </a:prstGeom>
                    <a:noFill/>
                    <a:ln w="19050" cap="flat" cmpd="sng" algn="ctr">
                      <a:solidFill>
                        <a:srgbClr val="292929"/>
                      </a:solidFill>
                      <a:prstDash val="solid"/>
                    </a:ln>
                    <a:effectLst/>
                  </p:spPr>
                </p:cxnSp>
              </p:grpSp>
              <p:grpSp>
                <p:nvGrpSpPr>
                  <p:cNvPr id="376" name="Groep 375">
                    <a:extLst>
                      <a:ext uri="{FF2B5EF4-FFF2-40B4-BE49-F238E27FC236}">
                        <a16:creationId xmlns:a16="http://schemas.microsoft.com/office/drawing/2014/main" id="{0CB051DD-8A8F-433A-AD79-D23958A923C5}"/>
                      </a:ext>
                    </a:extLst>
                  </p:cNvPr>
                  <p:cNvGrpSpPr/>
                  <p:nvPr userDrawn="1"/>
                </p:nvGrpSpPr>
                <p:grpSpPr>
                  <a:xfrm flipH="1">
                    <a:off x="-3310774" y="735854"/>
                    <a:ext cx="88801" cy="72568"/>
                    <a:chOff x="-2091059" y="1395403"/>
                    <a:chExt cx="157316" cy="128558"/>
                  </a:xfrm>
                </p:grpSpPr>
                <p:sp>
                  <p:nvSpPr>
                    <p:cNvPr id="377" name="Rechthoek 376">
                      <a:extLst>
                        <a:ext uri="{FF2B5EF4-FFF2-40B4-BE49-F238E27FC236}">
                          <a16:creationId xmlns:a16="http://schemas.microsoft.com/office/drawing/2014/main" id="{039330E6-3B69-47BE-84F6-0F49906595D4}"/>
                        </a:ext>
                      </a:extLst>
                    </p:cNvPr>
                    <p:cNvSpPr/>
                    <p:nvPr userDrawn="1"/>
                  </p:nvSpPr>
                  <p:spPr>
                    <a:xfrm>
                      <a:off x="-2051585" y="1436824"/>
                      <a:ext cx="117842" cy="45718"/>
                    </a:xfrm>
                    <a:prstGeom prst="rect">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sp>
                  <p:nvSpPr>
                    <p:cNvPr id="378" name="Pijl: punthaak 377">
                      <a:extLst>
                        <a:ext uri="{FF2B5EF4-FFF2-40B4-BE49-F238E27FC236}">
                          <a16:creationId xmlns:a16="http://schemas.microsoft.com/office/drawing/2014/main" id="{826F44D2-E9D9-49A2-ACEA-158624A808C9}"/>
                        </a:ext>
                      </a:extLst>
                    </p:cNvPr>
                    <p:cNvSpPr/>
                    <p:nvPr userDrawn="1"/>
                  </p:nvSpPr>
                  <p:spPr>
                    <a:xfrm flipH="1">
                      <a:off x="-2091059" y="1395403"/>
                      <a:ext cx="128558" cy="128558"/>
                    </a:xfrm>
                    <a:prstGeom prst="chevron">
                      <a:avLst>
                        <a:gd name="adj" fmla="val 47962"/>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grpSp>
            </p:grpSp>
          </p:grpSp>
          <p:sp>
            <p:nvSpPr>
              <p:cNvPr id="371" name="Rechthoek 370">
                <a:extLst>
                  <a:ext uri="{FF2B5EF4-FFF2-40B4-BE49-F238E27FC236}">
                    <a16:creationId xmlns:a16="http://schemas.microsoft.com/office/drawing/2014/main" id="{B03FB0AC-FA25-4C0C-BE72-AB9495165480}"/>
                  </a:ext>
                </a:extLst>
              </p:cNvPr>
              <p:cNvSpPr/>
              <p:nvPr userDrawn="1"/>
            </p:nvSpPr>
            <p:spPr>
              <a:xfrm>
                <a:off x="-1950057" y="439449"/>
                <a:ext cx="2435631" cy="198066"/>
              </a:xfrm>
              <a:prstGeom prst="rect">
                <a:avLst/>
              </a:prstGeom>
              <a:noFill/>
              <a:ln w="25400" cap="flat" cmpd="sng" algn="ctr">
                <a:noFill/>
                <a:prstDash val="solid"/>
              </a:ln>
              <a:effectLst/>
            </p:spPr>
            <p:txBody>
              <a:bodyPr lIns="0" tIns="0" rIns="0" bIns="0" rtlCol="0" anchor="ctr"/>
              <a:lstStyle/>
              <a:p>
                <a:pPr marL="0" marR="0" lvl="0" indent="0" defTabSz="914126"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Tekstniveau omhoog</a:t>
                </a:r>
              </a:p>
            </p:txBody>
          </p:sp>
          <p:sp>
            <p:nvSpPr>
              <p:cNvPr id="372" name="Rechthoek 371">
                <a:extLst>
                  <a:ext uri="{FF2B5EF4-FFF2-40B4-BE49-F238E27FC236}">
                    <a16:creationId xmlns:a16="http://schemas.microsoft.com/office/drawing/2014/main" id="{DD2CD3EC-A962-4BB2-8359-8E561DCA2488}"/>
                  </a:ext>
                </a:extLst>
              </p:cNvPr>
              <p:cNvSpPr/>
              <p:nvPr userDrawn="1"/>
            </p:nvSpPr>
            <p:spPr>
              <a:xfrm>
                <a:off x="-1950057" y="848575"/>
                <a:ext cx="2213551" cy="186424"/>
              </a:xfrm>
              <a:prstGeom prst="rect">
                <a:avLst/>
              </a:prstGeom>
              <a:noFill/>
              <a:ln w="25400" cap="flat" cmpd="sng" algn="ctr">
                <a:noFill/>
                <a:prstDash val="solid"/>
              </a:ln>
              <a:effectLst/>
            </p:spPr>
            <p:txBody>
              <a:bodyPr lIns="0" tIns="0" rIns="0" bIns="0" rtlCol="0" anchor="ctr"/>
              <a:lstStyle/>
              <a:p>
                <a:pPr marL="0" marR="0" lvl="0" indent="0" defTabSz="914126"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Tekstniveau omlaag</a:t>
                </a:r>
              </a:p>
            </p:txBody>
          </p:sp>
        </p:grpSp>
        <p:cxnSp>
          <p:nvCxnSpPr>
            <p:cNvPr id="345" name="Rechte verbindingslijn 344">
              <a:extLst>
                <a:ext uri="{FF2B5EF4-FFF2-40B4-BE49-F238E27FC236}">
                  <a16:creationId xmlns:a16="http://schemas.microsoft.com/office/drawing/2014/main" id="{2DB0390E-6BD5-4FCB-A11A-5208B0D380B4}"/>
                </a:ext>
              </a:extLst>
            </p:cNvPr>
            <p:cNvCxnSpPr>
              <a:cxnSpLocks/>
            </p:cNvCxnSpPr>
            <p:nvPr userDrawn="1"/>
          </p:nvCxnSpPr>
          <p:spPr>
            <a:xfrm>
              <a:off x="-3419346" y="1980503"/>
              <a:ext cx="3176013" cy="0"/>
            </a:xfrm>
            <a:prstGeom prst="line">
              <a:avLst/>
            </a:prstGeom>
            <a:noFill/>
            <a:ln w="3175" cap="flat" cmpd="sng" algn="ctr">
              <a:solidFill>
                <a:schemeClr val="bg1">
                  <a:lumMod val="50000"/>
                </a:schemeClr>
              </a:solidFill>
              <a:prstDash val="solid"/>
            </a:ln>
            <a:effectLst/>
          </p:spPr>
        </p:cxnSp>
        <p:sp>
          <p:nvSpPr>
            <p:cNvPr id="346" name="Rechthoek 345">
              <a:extLst>
                <a:ext uri="{FF2B5EF4-FFF2-40B4-BE49-F238E27FC236}">
                  <a16:creationId xmlns:a16="http://schemas.microsoft.com/office/drawing/2014/main" id="{8401E599-6629-418F-9269-7B6287B1F7DE}"/>
                </a:ext>
              </a:extLst>
            </p:cNvPr>
            <p:cNvSpPr/>
            <p:nvPr userDrawn="1"/>
          </p:nvSpPr>
          <p:spPr>
            <a:xfrm>
              <a:off x="-3059324" y="2678715"/>
              <a:ext cx="2823104" cy="255963"/>
            </a:xfrm>
            <a:prstGeom prst="rect">
              <a:avLst/>
            </a:prstGeom>
            <a:noFill/>
            <a:ln w="25400" cap="flat" cmpd="sng" algn="ctr">
              <a:noFill/>
              <a:prstDash val="solid"/>
            </a:ln>
            <a:effectLst/>
          </p:spPr>
          <p:txBody>
            <a:bodyPr lIns="0" tIns="0" rIns="0" bIns="0" rtlCol="0" anchor="ctr"/>
            <a:lstStyle/>
            <a:p>
              <a:pPr marL="177747" marR="0" lvl="0" indent="-177747" algn="l" defTabSz="914126" rtl="0" eaLnBrk="1" fontAlgn="auto" latinLnBrk="0" hangingPunct="1">
                <a:lnSpc>
                  <a:spcPct val="100000"/>
                </a:lnSpc>
                <a:spcBef>
                  <a:spcPts val="300"/>
                </a:spcBef>
                <a:spcAft>
                  <a:spcPts val="300"/>
                </a:spcAft>
                <a:buClr>
                  <a:schemeClr val="accent1"/>
                </a:buClr>
                <a:buSzTx/>
                <a:buFont typeface="Wingdings" panose="05000000000000000000" pitchFamily="2" charset="2"/>
                <a:buChar char="§"/>
                <a:tabLst/>
                <a:defRPr/>
              </a:pPr>
              <a:r>
                <a:rPr lang="nl-NL" sz="1500" kern="1200" noProof="0" err="1">
                  <a:solidFill>
                    <a:schemeClr val="tx1"/>
                  </a:solidFill>
                  <a:latin typeface="+mn-lt"/>
                  <a:ea typeface="+mn-ea"/>
                  <a:cs typeface="+mn-cs"/>
                </a:rPr>
                <a:t>Bullet</a:t>
              </a:r>
              <a:r>
                <a:rPr lang="nl-NL" sz="1500" kern="1200" noProof="0">
                  <a:solidFill>
                    <a:schemeClr val="tx1"/>
                  </a:solidFill>
                  <a:latin typeface="+mn-lt"/>
                  <a:ea typeface="+mn-ea"/>
                  <a:cs typeface="+mn-cs"/>
                </a:rPr>
                <a:t> (15pt)</a:t>
              </a:r>
            </a:p>
          </p:txBody>
        </p:sp>
        <p:sp>
          <p:nvSpPr>
            <p:cNvPr id="347" name="Ovaal 346">
              <a:extLst>
                <a:ext uri="{FF2B5EF4-FFF2-40B4-BE49-F238E27FC236}">
                  <a16:creationId xmlns:a16="http://schemas.microsoft.com/office/drawing/2014/main" id="{8F49A5C1-F7AF-45DA-B859-B5C708FDA72F}"/>
                </a:ext>
              </a:extLst>
            </p:cNvPr>
            <p:cNvSpPr/>
            <p:nvPr userDrawn="1"/>
          </p:nvSpPr>
          <p:spPr>
            <a:xfrm>
              <a:off x="-3425006" y="3050637"/>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126"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2</a:t>
              </a:r>
            </a:p>
          </p:txBody>
        </p:sp>
        <p:sp>
          <p:nvSpPr>
            <p:cNvPr id="348" name="Rechthoek 347">
              <a:extLst>
                <a:ext uri="{FF2B5EF4-FFF2-40B4-BE49-F238E27FC236}">
                  <a16:creationId xmlns:a16="http://schemas.microsoft.com/office/drawing/2014/main" id="{E3CAE000-752F-4A28-AF2E-46E8DDB222D0}"/>
                </a:ext>
              </a:extLst>
            </p:cNvPr>
            <p:cNvSpPr/>
            <p:nvPr userDrawn="1"/>
          </p:nvSpPr>
          <p:spPr>
            <a:xfrm>
              <a:off x="-3059324" y="3050636"/>
              <a:ext cx="2823104" cy="255963"/>
            </a:xfrm>
            <a:prstGeom prst="rect">
              <a:avLst/>
            </a:prstGeom>
            <a:noFill/>
            <a:ln w="25400" cap="flat" cmpd="sng" algn="ctr">
              <a:noFill/>
              <a:prstDash val="solid"/>
            </a:ln>
            <a:effectLst/>
          </p:spPr>
          <p:txBody>
            <a:bodyPr lIns="0" tIns="0" rIns="0" bIns="0" rtlCol="0" anchor="ctr"/>
            <a:lstStyle/>
            <a:p>
              <a:pPr marL="355493" marR="0" lvl="1" indent="-177747" algn="l" defTabSz="914126" rtl="0" eaLnBrk="1" fontAlgn="auto" latinLnBrk="0" hangingPunct="1">
                <a:lnSpc>
                  <a:spcPct val="100000"/>
                </a:lnSpc>
                <a:spcBef>
                  <a:spcPts val="300"/>
                </a:spcBef>
                <a:spcAft>
                  <a:spcPts val="300"/>
                </a:spcAft>
                <a:buClr>
                  <a:schemeClr val="accent1"/>
                </a:buClr>
                <a:buSzTx/>
                <a:buFont typeface="Wingdings" panose="05000000000000000000" pitchFamily="2" charset="2"/>
                <a:buChar char="§"/>
                <a:tabLst/>
                <a:defRPr/>
              </a:pPr>
              <a:r>
                <a:rPr lang="nl-NL" sz="1500" kern="1200" noProof="0">
                  <a:solidFill>
                    <a:schemeClr val="tx1"/>
                  </a:solidFill>
                  <a:latin typeface="+mn-lt"/>
                  <a:ea typeface="+mn-ea"/>
                  <a:cs typeface="+mn-cs"/>
                </a:rPr>
                <a:t>Sub-</a:t>
              </a:r>
              <a:r>
                <a:rPr lang="nl-NL" sz="1500" kern="1200" noProof="0" err="1">
                  <a:solidFill>
                    <a:schemeClr val="tx1"/>
                  </a:solidFill>
                  <a:latin typeface="+mn-lt"/>
                  <a:ea typeface="+mn-ea"/>
                  <a:cs typeface="+mn-cs"/>
                </a:rPr>
                <a:t>bullet</a:t>
              </a:r>
              <a:r>
                <a:rPr lang="nl-NL" sz="1500" kern="1200" noProof="0">
                  <a:solidFill>
                    <a:schemeClr val="tx1"/>
                  </a:solidFill>
                  <a:latin typeface="+mn-lt"/>
                  <a:ea typeface="+mn-ea"/>
                  <a:cs typeface="+mn-cs"/>
                </a:rPr>
                <a:t> #1 (15pt) </a:t>
              </a:r>
            </a:p>
          </p:txBody>
        </p:sp>
        <p:sp>
          <p:nvSpPr>
            <p:cNvPr id="349" name="Ovaal 348">
              <a:extLst>
                <a:ext uri="{FF2B5EF4-FFF2-40B4-BE49-F238E27FC236}">
                  <a16:creationId xmlns:a16="http://schemas.microsoft.com/office/drawing/2014/main" id="{6851E319-3ADF-4ED9-A4D2-77EDBB17E481}"/>
                </a:ext>
              </a:extLst>
            </p:cNvPr>
            <p:cNvSpPr/>
            <p:nvPr userDrawn="1"/>
          </p:nvSpPr>
          <p:spPr>
            <a:xfrm>
              <a:off x="-3425006" y="3424813"/>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126"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3</a:t>
              </a:r>
            </a:p>
          </p:txBody>
        </p:sp>
        <p:sp>
          <p:nvSpPr>
            <p:cNvPr id="350" name="Rechthoek 349">
              <a:extLst>
                <a:ext uri="{FF2B5EF4-FFF2-40B4-BE49-F238E27FC236}">
                  <a16:creationId xmlns:a16="http://schemas.microsoft.com/office/drawing/2014/main" id="{0C345076-C272-4D4D-B945-BEA0925B4C04}"/>
                </a:ext>
              </a:extLst>
            </p:cNvPr>
            <p:cNvSpPr/>
            <p:nvPr userDrawn="1"/>
          </p:nvSpPr>
          <p:spPr>
            <a:xfrm>
              <a:off x="-3059324" y="3424812"/>
              <a:ext cx="2823104" cy="255963"/>
            </a:xfrm>
            <a:prstGeom prst="rect">
              <a:avLst/>
            </a:prstGeom>
            <a:noFill/>
            <a:ln w="25400" cap="flat" cmpd="sng" algn="ctr">
              <a:noFill/>
              <a:prstDash val="solid"/>
            </a:ln>
            <a:effectLst/>
          </p:spPr>
          <p:txBody>
            <a:bodyPr lIns="0" tIns="0" rIns="0" bIns="0" rtlCol="0" anchor="ctr"/>
            <a:lstStyle/>
            <a:p>
              <a:pPr marL="531653" marR="0" lvl="2" indent="-176160" algn="l" defTabSz="914126" rtl="0" eaLnBrk="1" fontAlgn="auto" latinLnBrk="0" hangingPunct="1">
                <a:lnSpc>
                  <a:spcPct val="100000"/>
                </a:lnSpc>
                <a:spcBef>
                  <a:spcPts val="300"/>
                </a:spcBef>
                <a:spcAft>
                  <a:spcPts val="300"/>
                </a:spcAft>
                <a:buClr>
                  <a:schemeClr val="tx1"/>
                </a:buClr>
                <a:buSzTx/>
                <a:buFont typeface="Corbel" panose="020B0503020204020204" pitchFamily="34" charset="0"/>
                <a:buChar char="–"/>
                <a:tabLst/>
                <a:defRPr/>
              </a:pPr>
              <a:r>
                <a:rPr lang="nl-NL" sz="1500" kern="1200" noProof="0">
                  <a:solidFill>
                    <a:schemeClr val="tx1"/>
                  </a:solidFill>
                  <a:latin typeface="+mn-lt"/>
                  <a:ea typeface="+mn-ea"/>
                  <a:cs typeface="+mn-cs"/>
                </a:rPr>
                <a:t>Sub-</a:t>
              </a:r>
              <a:r>
                <a:rPr lang="nl-NL" sz="1500" kern="1200" noProof="0" err="1">
                  <a:solidFill>
                    <a:schemeClr val="tx1"/>
                  </a:solidFill>
                  <a:latin typeface="+mn-lt"/>
                  <a:ea typeface="+mn-ea"/>
                  <a:cs typeface="+mn-cs"/>
                </a:rPr>
                <a:t>bullet</a:t>
              </a:r>
              <a:r>
                <a:rPr lang="nl-NL" sz="1500" kern="1200" noProof="0">
                  <a:solidFill>
                    <a:schemeClr val="tx1"/>
                  </a:solidFill>
                  <a:latin typeface="+mn-lt"/>
                  <a:ea typeface="+mn-ea"/>
                  <a:cs typeface="+mn-cs"/>
                </a:rPr>
                <a:t> #2 (15pt)</a:t>
              </a:r>
            </a:p>
          </p:txBody>
        </p:sp>
        <p:sp>
          <p:nvSpPr>
            <p:cNvPr id="351" name="Ovaal 350">
              <a:extLst>
                <a:ext uri="{FF2B5EF4-FFF2-40B4-BE49-F238E27FC236}">
                  <a16:creationId xmlns:a16="http://schemas.microsoft.com/office/drawing/2014/main" id="{24504875-F52E-4618-A326-DDAC6C0A5DC4}"/>
                </a:ext>
              </a:extLst>
            </p:cNvPr>
            <p:cNvSpPr/>
            <p:nvPr userDrawn="1"/>
          </p:nvSpPr>
          <p:spPr>
            <a:xfrm>
              <a:off x="-3425006" y="3797458"/>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126"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4</a:t>
              </a:r>
            </a:p>
          </p:txBody>
        </p:sp>
        <p:sp>
          <p:nvSpPr>
            <p:cNvPr id="352" name="Rechthoek 351">
              <a:extLst>
                <a:ext uri="{FF2B5EF4-FFF2-40B4-BE49-F238E27FC236}">
                  <a16:creationId xmlns:a16="http://schemas.microsoft.com/office/drawing/2014/main" id="{6CFE81D4-C761-4915-9791-F8291A412683}"/>
                </a:ext>
              </a:extLst>
            </p:cNvPr>
            <p:cNvSpPr/>
            <p:nvPr userDrawn="1"/>
          </p:nvSpPr>
          <p:spPr>
            <a:xfrm>
              <a:off x="-3059324" y="3797457"/>
              <a:ext cx="2823104" cy="255963"/>
            </a:xfrm>
            <a:prstGeom prst="rect">
              <a:avLst/>
            </a:prstGeom>
            <a:noFill/>
            <a:ln w="25400" cap="flat" cmpd="sng" algn="ctr">
              <a:noFill/>
              <a:prstDash val="solid"/>
            </a:ln>
            <a:effectLst/>
          </p:spPr>
          <p:txBody>
            <a:bodyPr lIns="0" tIns="0" rIns="0" bIns="0" rtlCol="0" anchor="ctr"/>
            <a:lstStyle/>
            <a:p>
              <a:pPr marL="0" marR="0" lvl="3" indent="0" algn="l" defTabSz="914126" rtl="0" eaLnBrk="1" fontAlgn="auto" latinLnBrk="0" hangingPunct="1">
                <a:lnSpc>
                  <a:spcPct val="100000"/>
                </a:lnSpc>
                <a:spcBef>
                  <a:spcPts val="300"/>
                </a:spcBef>
                <a:spcAft>
                  <a:spcPts val="300"/>
                </a:spcAft>
                <a:buClrTx/>
                <a:buSzTx/>
                <a:buFont typeface="Arial" panose="020B0604020202020204" pitchFamily="34" charset="0"/>
                <a:buNone/>
                <a:tabLst/>
                <a:defRPr/>
              </a:pPr>
              <a:r>
                <a:rPr lang="nl-NL" sz="1500" kern="1200" noProof="0">
                  <a:solidFill>
                    <a:schemeClr val="tx1"/>
                  </a:solidFill>
                  <a:latin typeface="+mn-lt"/>
                  <a:ea typeface="+mn-ea"/>
                  <a:cs typeface="+mn-cs"/>
                </a:rPr>
                <a:t>Leestekst (15pt)</a:t>
              </a:r>
            </a:p>
          </p:txBody>
        </p:sp>
        <p:sp>
          <p:nvSpPr>
            <p:cNvPr id="353" name="Ovaal 352">
              <a:extLst>
                <a:ext uri="{FF2B5EF4-FFF2-40B4-BE49-F238E27FC236}">
                  <a16:creationId xmlns:a16="http://schemas.microsoft.com/office/drawing/2014/main" id="{FB6DED21-2D45-4BA7-A6C1-2D6FE74E4926}"/>
                </a:ext>
              </a:extLst>
            </p:cNvPr>
            <p:cNvSpPr/>
            <p:nvPr userDrawn="1"/>
          </p:nvSpPr>
          <p:spPr>
            <a:xfrm>
              <a:off x="-3425006" y="4181064"/>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126"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5</a:t>
              </a:r>
            </a:p>
          </p:txBody>
        </p:sp>
        <p:sp>
          <p:nvSpPr>
            <p:cNvPr id="354" name="Rechthoek 353">
              <a:extLst>
                <a:ext uri="{FF2B5EF4-FFF2-40B4-BE49-F238E27FC236}">
                  <a16:creationId xmlns:a16="http://schemas.microsoft.com/office/drawing/2014/main" id="{B1BC0082-DCCA-4B07-B5E9-7303F0021207}"/>
                </a:ext>
              </a:extLst>
            </p:cNvPr>
            <p:cNvSpPr/>
            <p:nvPr userDrawn="1"/>
          </p:nvSpPr>
          <p:spPr>
            <a:xfrm>
              <a:off x="-3059324" y="4181063"/>
              <a:ext cx="2823104" cy="255963"/>
            </a:xfrm>
            <a:prstGeom prst="rect">
              <a:avLst/>
            </a:prstGeom>
            <a:noFill/>
            <a:ln w="25400" cap="flat" cmpd="sng" algn="ctr">
              <a:noFill/>
              <a:prstDash val="solid"/>
            </a:ln>
            <a:effectLst/>
          </p:spPr>
          <p:txBody>
            <a:bodyPr lIns="0" tIns="0" rIns="0" bIns="0" rtlCol="0" anchor="ctr"/>
            <a:lstStyle/>
            <a:p>
              <a:pPr marL="0" marR="0" lvl="4" indent="0" fontAlgn="auto">
                <a:lnSpc>
                  <a:spcPct val="100000"/>
                </a:lnSpc>
                <a:spcBef>
                  <a:spcPts val="600"/>
                </a:spcBef>
                <a:spcAft>
                  <a:spcPts val="300"/>
                </a:spcAft>
                <a:buClrTx/>
                <a:buSzTx/>
                <a:buFont typeface="Arial" panose="020B0604020202020204" pitchFamily="34" charset="0"/>
                <a:buNone/>
                <a:tabLst/>
              </a:pPr>
              <a:r>
                <a:rPr lang="nl-NL" sz="1600" b="1" cap="none" baseline="0" noProof="0">
                  <a:solidFill>
                    <a:schemeClr val="accent1"/>
                  </a:solidFill>
                  <a:latin typeface="+mj-lt"/>
                </a:rPr>
                <a:t>Tussenkop (16pt)</a:t>
              </a:r>
            </a:p>
          </p:txBody>
        </p:sp>
        <p:sp>
          <p:nvSpPr>
            <p:cNvPr id="355" name="Rechthoek 354">
              <a:extLst>
                <a:ext uri="{FF2B5EF4-FFF2-40B4-BE49-F238E27FC236}">
                  <a16:creationId xmlns:a16="http://schemas.microsoft.com/office/drawing/2014/main" id="{F8D85C51-A58C-4B2F-80EB-A5437561EE44}"/>
                </a:ext>
              </a:extLst>
            </p:cNvPr>
            <p:cNvSpPr/>
            <p:nvPr userDrawn="1"/>
          </p:nvSpPr>
          <p:spPr>
            <a:xfrm>
              <a:off x="-3420798" y="2099231"/>
              <a:ext cx="3178016" cy="467013"/>
            </a:xfrm>
            <a:prstGeom prst="rect">
              <a:avLst/>
            </a:prstGeom>
            <a:noFill/>
            <a:ln w="25400" cap="flat" cmpd="sng" algn="ctr">
              <a:noFill/>
              <a:prstDash val="solid"/>
            </a:ln>
            <a:effectLst/>
          </p:spPr>
          <p:txBody>
            <a:bodyPr lIns="0" tIns="0" rIns="0" bIns="0" rtlCol="0" anchor="t"/>
            <a:lstStyle/>
            <a:p>
              <a:pPr marL="0" marR="0" lvl="0" indent="0" defTabSz="914126"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Gebruik, onder de tab </a:t>
              </a:r>
              <a:r>
                <a:rPr kumimoji="0" lang="nl-NL" sz="1100" b="1" i="0" u="none" strike="noStrike" kern="0" cap="none" spc="0" normalizeH="0" baseline="0" noProof="0">
                  <a:ln>
                    <a:noFill/>
                  </a:ln>
                  <a:solidFill>
                    <a:srgbClr val="000000"/>
                  </a:solidFill>
                  <a:effectLst/>
                  <a:uLnTx/>
                  <a:uFillTx/>
                  <a:latin typeface="+mn-lt"/>
                  <a:cs typeface="Segoe UI Light" panose="020B0502040204020203" pitchFamily="34" charset="0"/>
                </a:rPr>
                <a:t>‘Start’</a:t>
              </a: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 de </a:t>
              </a:r>
              <a:r>
                <a:rPr kumimoji="0" lang="nl-NL" sz="1100" b="1" i="0" u="none" strike="noStrike" kern="0" cap="none" spc="0" normalizeH="0" baseline="0" noProof="0">
                  <a:ln>
                    <a:noFill/>
                  </a:ln>
                  <a:solidFill>
                    <a:srgbClr val="000000"/>
                  </a:solidFill>
                  <a:effectLst/>
                  <a:uLnTx/>
                  <a:uFillTx/>
                  <a:latin typeface="+mn-lt"/>
                  <a:cs typeface="Segoe UI Light" panose="020B0502040204020203" pitchFamily="34" charset="0"/>
                </a:rPr>
                <a:t>lijstniveau-knoppen</a:t>
              </a: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 zoals hierboven aangegeven, om een tekst niveau te kiezen. Kies uit:</a:t>
              </a:r>
            </a:p>
          </p:txBody>
        </p:sp>
        <p:cxnSp>
          <p:nvCxnSpPr>
            <p:cNvPr id="356" name="Rechte verbindingslijn 355">
              <a:extLst>
                <a:ext uri="{FF2B5EF4-FFF2-40B4-BE49-F238E27FC236}">
                  <a16:creationId xmlns:a16="http://schemas.microsoft.com/office/drawing/2014/main" id="{CB0D861B-B0C9-4540-A210-34CBF16CE4F5}"/>
                </a:ext>
              </a:extLst>
            </p:cNvPr>
            <p:cNvCxnSpPr>
              <a:cxnSpLocks/>
            </p:cNvCxnSpPr>
            <p:nvPr userDrawn="1"/>
          </p:nvCxnSpPr>
          <p:spPr>
            <a:xfrm>
              <a:off x="-3419346" y="1161637"/>
              <a:ext cx="3176013" cy="0"/>
            </a:xfrm>
            <a:prstGeom prst="line">
              <a:avLst/>
            </a:prstGeom>
            <a:noFill/>
            <a:ln w="3175" cap="flat" cmpd="sng" algn="ctr">
              <a:solidFill>
                <a:schemeClr val="bg1">
                  <a:lumMod val="50000"/>
                </a:schemeClr>
              </a:solidFill>
              <a:prstDash val="solid"/>
            </a:ln>
            <a:effectLst/>
          </p:spPr>
        </p:cxnSp>
        <p:sp>
          <p:nvSpPr>
            <p:cNvPr id="357" name="Ovaal 356">
              <a:extLst>
                <a:ext uri="{FF2B5EF4-FFF2-40B4-BE49-F238E27FC236}">
                  <a16:creationId xmlns:a16="http://schemas.microsoft.com/office/drawing/2014/main" id="{01B3C5E0-5C0F-4F83-9280-525139D247DA}"/>
                </a:ext>
              </a:extLst>
            </p:cNvPr>
            <p:cNvSpPr/>
            <p:nvPr userDrawn="1"/>
          </p:nvSpPr>
          <p:spPr>
            <a:xfrm>
              <a:off x="-3425006" y="385248"/>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126"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1</a:t>
              </a:r>
            </a:p>
          </p:txBody>
        </p:sp>
        <p:sp>
          <p:nvSpPr>
            <p:cNvPr id="358" name="Rechthoek 357">
              <a:extLst>
                <a:ext uri="{FF2B5EF4-FFF2-40B4-BE49-F238E27FC236}">
                  <a16:creationId xmlns:a16="http://schemas.microsoft.com/office/drawing/2014/main" id="{22E73C43-B746-48D5-9B33-4960EDB78AD2}"/>
                </a:ext>
              </a:extLst>
            </p:cNvPr>
            <p:cNvSpPr/>
            <p:nvPr userDrawn="1"/>
          </p:nvSpPr>
          <p:spPr>
            <a:xfrm>
              <a:off x="-3059324" y="385247"/>
              <a:ext cx="2823104" cy="255963"/>
            </a:xfrm>
            <a:prstGeom prst="rect">
              <a:avLst/>
            </a:prstGeom>
            <a:noFill/>
            <a:ln w="25400" cap="flat" cmpd="sng" algn="ctr">
              <a:noFill/>
              <a:prstDash val="solid"/>
            </a:ln>
            <a:effectLst/>
          </p:spPr>
          <p:txBody>
            <a:bodyPr lIns="0" tIns="0" rIns="0" bIns="0" rtlCol="0" anchor="ctr"/>
            <a:lstStyle/>
            <a:p>
              <a:pPr marL="0" marR="0" lvl="0" indent="0" algn="l" defTabSz="914126" rtl="0" eaLnBrk="1" fontAlgn="auto" latinLnBrk="0" hangingPunct="1">
                <a:lnSpc>
                  <a:spcPct val="80000"/>
                </a:lnSpc>
                <a:spcBef>
                  <a:spcPct val="0"/>
                </a:spcBef>
                <a:spcAft>
                  <a:spcPts val="300"/>
                </a:spcAft>
                <a:buClr>
                  <a:schemeClr val="accent1"/>
                </a:buClr>
                <a:buSzTx/>
                <a:buFont typeface="Wingdings" panose="05000000000000000000" pitchFamily="2" charset="2"/>
                <a:buNone/>
                <a:tabLst/>
                <a:defRPr/>
              </a:pPr>
              <a:r>
                <a:rPr lang="nl-NL" sz="2599" b="0" kern="1200" noProof="0">
                  <a:solidFill>
                    <a:schemeClr val="tx1"/>
                  </a:solidFill>
                  <a:latin typeface="+mn-lt"/>
                  <a:ea typeface="+mj-ea"/>
                  <a:cs typeface="+mj-cs"/>
                </a:rPr>
                <a:t>Titel (26pt)</a:t>
              </a:r>
            </a:p>
          </p:txBody>
        </p:sp>
        <p:sp>
          <p:nvSpPr>
            <p:cNvPr id="359" name="Ovaal 358">
              <a:extLst>
                <a:ext uri="{FF2B5EF4-FFF2-40B4-BE49-F238E27FC236}">
                  <a16:creationId xmlns:a16="http://schemas.microsoft.com/office/drawing/2014/main" id="{2FA829D8-F2AD-4FDC-BB9D-5ABA7E6CDFBD}"/>
                </a:ext>
              </a:extLst>
            </p:cNvPr>
            <p:cNvSpPr/>
            <p:nvPr userDrawn="1"/>
          </p:nvSpPr>
          <p:spPr>
            <a:xfrm>
              <a:off x="-3425006" y="757169"/>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126"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2</a:t>
              </a:r>
            </a:p>
          </p:txBody>
        </p:sp>
        <p:sp>
          <p:nvSpPr>
            <p:cNvPr id="360" name="Rechthoek 359">
              <a:extLst>
                <a:ext uri="{FF2B5EF4-FFF2-40B4-BE49-F238E27FC236}">
                  <a16:creationId xmlns:a16="http://schemas.microsoft.com/office/drawing/2014/main" id="{3AC63470-DE9E-40FA-9CE0-85990C6A71B0}"/>
                </a:ext>
              </a:extLst>
            </p:cNvPr>
            <p:cNvSpPr/>
            <p:nvPr userDrawn="1"/>
          </p:nvSpPr>
          <p:spPr>
            <a:xfrm>
              <a:off x="-3059324" y="757168"/>
              <a:ext cx="2823104" cy="255963"/>
            </a:xfrm>
            <a:prstGeom prst="rect">
              <a:avLst/>
            </a:prstGeom>
            <a:noFill/>
            <a:ln w="25400" cap="flat" cmpd="sng" algn="ctr">
              <a:noFill/>
              <a:prstDash val="solid"/>
            </a:ln>
            <a:effectLst/>
          </p:spPr>
          <p:txBody>
            <a:bodyPr lIns="0" tIns="0" rIns="0" bIns="0" rtlCol="0" anchor="ctr"/>
            <a:lstStyle/>
            <a:p>
              <a:pPr marL="0" marR="0" lvl="0" indent="0" algn="l" defTabSz="914126" rtl="0" eaLnBrk="1" fontAlgn="auto" latinLnBrk="0" hangingPunct="1">
                <a:lnSpc>
                  <a:spcPct val="100000"/>
                </a:lnSpc>
                <a:spcBef>
                  <a:spcPts val="300"/>
                </a:spcBef>
                <a:spcAft>
                  <a:spcPts val="300"/>
                </a:spcAft>
                <a:buClr>
                  <a:schemeClr val="accent1"/>
                </a:buClr>
                <a:buSzTx/>
                <a:buFont typeface="Wingdings" panose="05000000000000000000" pitchFamily="2" charset="2"/>
                <a:buNone/>
                <a:tabLst/>
                <a:defRPr/>
              </a:pPr>
              <a:r>
                <a:rPr lang="nl-NL" sz="1999" b="0" kern="1200" noProof="0">
                  <a:solidFill>
                    <a:schemeClr val="accent1"/>
                  </a:solidFill>
                  <a:latin typeface="+mn-lt"/>
                  <a:ea typeface="+mn-ea"/>
                  <a:cs typeface="+mn-cs"/>
                </a:rPr>
                <a:t>Subtitel (20pt)</a:t>
              </a:r>
            </a:p>
          </p:txBody>
        </p:sp>
      </p:grpSp>
      <p:grpSp>
        <p:nvGrpSpPr>
          <p:cNvPr id="413" name="Instructie">
            <a:extLst>
              <a:ext uri="{FF2B5EF4-FFF2-40B4-BE49-F238E27FC236}">
                <a16:creationId xmlns:a16="http://schemas.microsoft.com/office/drawing/2014/main" id="{9B4D08FE-3B9F-4C54-96C9-209DD32C9829}"/>
              </a:ext>
            </a:extLst>
          </p:cNvPr>
          <p:cNvGrpSpPr/>
          <p:nvPr userDrawn="1"/>
        </p:nvGrpSpPr>
        <p:grpSpPr>
          <a:xfrm>
            <a:off x="12389714" y="5221437"/>
            <a:ext cx="3183677" cy="1636565"/>
            <a:chOff x="12389714" y="4327164"/>
            <a:chExt cx="3183677" cy="1636565"/>
          </a:xfrm>
        </p:grpSpPr>
        <p:cxnSp>
          <p:nvCxnSpPr>
            <p:cNvPr id="414" name="Rechte verbindingslijn 413">
              <a:extLst>
                <a:ext uri="{FF2B5EF4-FFF2-40B4-BE49-F238E27FC236}">
                  <a16:creationId xmlns:a16="http://schemas.microsoft.com/office/drawing/2014/main" id="{4B921F6F-0358-4DCA-91E0-E7FC99BE1911}"/>
                </a:ext>
              </a:extLst>
            </p:cNvPr>
            <p:cNvCxnSpPr>
              <a:cxnSpLocks/>
            </p:cNvCxnSpPr>
            <p:nvPr userDrawn="1"/>
          </p:nvCxnSpPr>
          <p:spPr>
            <a:xfrm>
              <a:off x="12395374" y="5963729"/>
              <a:ext cx="3178017" cy="0"/>
            </a:xfrm>
            <a:prstGeom prst="line">
              <a:avLst/>
            </a:prstGeom>
            <a:noFill/>
            <a:ln w="3175" cap="flat" cmpd="sng" algn="ctr">
              <a:solidFill>
                <a:schemeClr val="bg1">
                  <a:lumMod val="50000"/>
                </a:schemeClr>
              </a:solidFill>
              <a:prstDash val="solid"/>
            </a:ln>
            <a:effectLst/>
          </p:spPr>
        </p:cxnSp>
        <p:sp>
          <p:nvSpPr>
            <p:cNvPr id="415" name="Rechthoek 414">
              <a:extLst>
                <a:ext uri="{FF2B5EF4-FFF2-40B4-BE49-F238E27FC236}">
                  <a16:creationId xmlns:a16="http://schemas.microsoft.com/office/drawing/2014/main" id="{C366EED5-E9A5-4836-9C27-2BB486471B58}"/>
                </a:ext>
              </a:extLst>
            </p:cNvPr>
            <p:cNvSpPr/>
            <p:nvPr userDrawn="1"/>
          </p:nvSpPr>
          <p:spPr>
            <a:xfrm>
              <a:off x="12395375" y="4327164"/>
              <a:ext cx="3178016" cy="191611"/>
            </a:xfrm>
            <a:prstGeom prst="rect">
              <a:avLst/>
            </a:prstGeom>
            <a:noFill/>
            <a:ln w="25400" cap="flat" cmpd="sng" algn="ctr">
              <a:noFill/>
              <a:prstDash val="solid"/>
            </a:ln>
            <a:effectLst/>
          </p:spPr>
          <p:txBody>
            <a:bodyPr lIns="0" tIns="0" rIns="0" bIns="0" rtlCol="0" anchor="ctr"/>
            <a:lstStyle/>
            <a:p>
              <a:pPr marL="0" marR="0" lvl="0" indent="0" defTabSz="914126" eaLnBrk="1" fontAlgn="auto" latinLnBrk="0" hangingPunct="1">
                <a:lnSpc>
                  <a:spcPct val="80000"/>
                </a:lnSpc>
                <a:spcBef>
                  <a:spcPts val="0"/>
                </a:spcBef>
                <a:spcAft>
                  <a:spcPts val="0"/>
                </a:spcAft>
                <a:buClrTx/>
                <a:buSzTx/>
                <a:buFontTx/>
                <a:buNone/>
                <a:tabLst/>
                <a:defRPr/>
              </a:pPr>
              <a:r>
                <a:rPr kumimoji="0" lang="nl-NL" sz="1400" b="1" i="0" u="none" strike="noStrike" kern="0" cap="all" spc="0" normalizeH="0" baseline="0" noProof="0">
                  <a:ln>
                    <a:noFill/>
                  </a:ln>
                  <a:solidFill>
                    <a:schemeClr val="bg1">
                      <a:lumMod val="50000"/>
                    </a:schemeClr>
                  </a:solidFill>
                  <a:effectLst/>
                  <a:uLnTx/>
                  <a:uFillTx/>
                  <a:latin typeface="+mj-lt"/>
                  <a:cs typeface="Segoe UI Light" panose="020B0502040204020203" pitchFamily="34" charset="0"/>
                </a:rPr>
                <a:t>Data van de Grafiek Bewerken</a:t>
              </a:r>
            </a:p>
          </p:txBody>
        </p:sp>
        <p:sp>
          <p:nvSpPr>
            <p:cNvPr id="416" name="Ovaal 415">
              <a:extLst>
                <a:ext uri="{FF2B5EF4-FFF2-40B4-BE49-F238E27FC236}">
                  <a16:creationId xmlns:a16="http://schemas.microsoft.com/office/drawing/2014/main" id="{2972B8C8-846C-4BF6-835F-A3CD25E8D086}"/>
                </a:ext>
              </a:extLst>
            </p:cNvPr>
            <p:cNvSpPr/>
            <p:nvPr userDrawn="1"/>
          </p:nvSpPr>
          <p:spPr>
            <a:xfrm>
              <a:off x="12389714" y="4706254"/>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126"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1</a:t>
              </a:r>
            </a:p>
          </p:txBody>
        </p:sp>
        <p:cxnSp>
          <p:nvCxnSpPr>
            <p:cNvPr id="417" name="Rechte verbindingslijn 416">
              <a:extLst>
                <a:ext uri="{FF2B5EF4-FFF2-40B4-BE49-F238E27FC236}">
                  <a16:creationId xmlns:a16="http://schemas.microsoft.com/office/drawing/2014/main" id="{774CA5D0-74DF-4019-8720-B6E41473200B}"/>
                </a:ext>
              </a:extLst>
            </p:cNvPr>
            <p:cNvCxnSpPr>
              <a:cxnSpLocks/>
            </p:cNvCxnSpPr>
            <p:nvPr userDrawn="1"/>
          </p:nvCxnSpPr>
          <p:spPr>
            <a:xfrm>
              <a:off x="12395374" y="4584932"/>
              <a:ext cx="3178017" cy="0"/>
            </a:xfrm>
            <a:prstGeom prst="line">
              <a:avLst/>
            </a:prstGeom>
            <a:noFill/>
            <a:ln w="3175" cap="flat" cmpd="sng" algn="ctr">
              <a:solidFill>
                <a:schemeClr val="bg1">
                  <a:lumMod val="50000"/>
                </a:schemeClr>
              </a:solidFill>
              <a:prstDash val="solid"/>
            </a:ln>
            <a:effectLst/>
          </p:spPr>
        </p:cxnSp>
        <p:sp>
          <p:nvSpPr>
            <p:cNvPr id="418" name="Rechthoek 417">
              <a:extLst>
                <a:ext uri="{FF2B5EF4-FFF2-40B4-BE49-F238E27FC236}">
                  <a16:creationId xmlns:a16="http://schemas.microsoft.com/office/drawing/2014/main" id="{735A1CF7-89A2-476A-BC09-163E08C0262C}"/>
                </a:ext>
              </a:extLst>
            </p:cNvPr>
            <p:cNvSpPr/>
            <p:nvPr userDrawn="1"/>
          </p:nvSpPr>
          <p:spPr>
            <a:xfrm>
              <a:off x="12755395" y="4772316"/>
              <a:ext cx="2817995" cy="314439"/>
            </a:xfrm>
            <a:prstGeom prst="rect">
              <a:avLst/>
            </a:prstGeom>
            <a:noFill/>
            <a:ln w="25400" cap="flat" cmpd="sng" algn="ctr">
              <a:noFill/>
              <a:prstDash val="solid"/>
            </a:ln>
            <a:effectLst/>
          </p:spPr>
          <p:txBody>
            <a:bodyPr lIns="0" tIns="0" rIns="0" bIns="0" rtlCol="0" anchor="t"/>
            <a:lstStyle/>
            <a:p>
              <a:pPr lvl="0" fontAlgn="auto">
                <a:spcBef>
                  <a:spcPts val="0"/>
                </a:spcBef>
                <a:spcAft>
                  <a:spcPts val="0"/>
                </a:spcAft>
                <a:defRPr/>
              </a:pPr>
              <a:r>
                <a:rPr lang="nl-NL" sz="1100" kern="0" noProof="0">
                  <a:solidFill>
                    <a:schemeClr val="tx1"/>
                  </a:solidFill>
                  <a:latin typeface="+mn-lt"/>
                  <a:cs typeface="Segoe UI Light" panose="020B0502040204020203" pitchFamily="34" charset="0"/>
                </a:rPr>
                <a:t>Selecteer de grafiek, klik met de rechter muisknop en kies </a:t>
              </a:r>
              <a:r>
                <a:rPr lang="nl-NL" sz="1100" b="1" kern="0" noProof="0">
                  <a:solidFill>
                    <a:schemeClr val="tx1"/>
                  </a:solidFill>
                  <a:latin typeface="+mn-lt"/>
                  <a:cs typeface="Segoe UI Light" panose="020B0502040204020203" pitchFamily="34" charset="0"/>
                </a:rPr>
                <a:t>‘Gegevens bewerken’</a:t>
              </a:r>
            </a:p>
          </p:txBody>
        </p:sp>
        <p:grpSp>
          <p:nvGrpSpPr>
            <p:cNvPr id="419" name="Groep 418">
              <a:extLst>
                <a:ext uri="{FF2B5EF4-FFF2-40B4-BE49-F238E27FC236}">
                  <a16:creationId xmlns:a16="http://schemas.microsoft.com/office/drawing/2014/main" id="{B56ECA9B-E982-4D44-AC96-7C265F850E3A}"/>
                </a:ext>
              </a:extLst>
            </p:cNvPr>
            <p:cNvGrpSpPr/>
            <p:nvPr userDrawn="1"/>
          </p:nvGrpSpPr>
          <p:grpSpPr>
            <a:xfrm>
              <a:off x="12755394" y="5222855"/>
              <a:ext cx="1714530" cy="639425"/>
              <a:chOff x="12757283" y="4365594"/>
              <a:chExt cx="1714530" cy="639425"/>
            </a:xfrm>
          </p:grpSpPr>
          <p:sp>
            <p:nvSpPr>
              <p:cNvPr id="420" name="Rechthoek 419">
                <a:extLst>
                  <a:ext uri="{FF2B5EF4-FFF2-40B4-BE49-F238E27FC236}">
                    <a16:creationId xmlns:a16="http://schemas.microsoft.com/office/drawing/2014/main" id="{CB809EF6-9787-44BE-ADD0-AAC346E18A69}"/>
                  </a:ext>
                </a:extLst>
              </p:cNvPr>
              <p:cNvSpPr/>
              <p:nvPr userDrawn="1"/>
            </p:nvSpPr>
            <p:spPr>
              <a:xfrm>
                <a:off x="12757283" y="4365594"/>
                <a:ext cx="1626818" cy="580946"/>
              </a:xfrm>
              <a:prstGeom prst="rect">
                <a:avLst/>
              </a:prstGeom>
              <a:solidFill>
                <a:schemeClr val="bg1"/>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nl-NL" sz="800" b="0" noProof="0">
                  <a:solidFill>
                    <a:schemeClr val="tx1"/>
                  </a:solidFill>
                  <a:latin typeface="Arial" panose="020B0604020202020204" pitchFamily="34" charset="0"/>
                  <a:cs typeface="Arial" panose="020B0604020202020204" pitchFamily="34" charset="0"/>
                </a:endParaRPr>
              </a:p>
            </p:txBody>
          </p:sp>
          <p:sp>
            <p:nvSpPr>
              <p:cNvPr id="421" name="Rechthoek 420">
                <a:extLst>
                  <a:ext uri="{FF2B5EF4-FFF2-40B4-BE49-F238E27FC236}">
                    <a16:creationId xmlns:a16="http://schemas.microsoft.com/office/drawing/2014/main" id="{B6393077-16EB-4782-9C77-3EE691B8044C}"/>
                  </a:ext>
                </a:extLst>
              </p:cNvPr>
              <p:cNvSpPr/>
              <p:nvPr userDrawn="1"/>
            </p:nvSpPr>
            <p:spPr>
              <a:xfrm>
                <a:off x="12768263" y="4676983"/>
                <a:ext cx="1609231" cy="261256"/>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sp>
            <p:nvSpPr>
              <p:cNvPr id="422" name="Tekstvak 421">
                <a:extLst>
                  <a:ext uri="{FF2B5EF4-FFF2-40B4-BE49-F238E27FC236}">
                    <a16:creationId xmlns:a16="http://schemas.microsoft.com/office/drawing/2014/main" id="{9A999F29-BC59-441E-984E-221C496DF413}"/>
                  </a:ext>
                </a:extLst>
              </p:cNvPr>
              <p:cNvSpPr txBox="1"/>
              <p:nvPr userDrawn="1"/>
            </p:nvSpPr>
            <p:spPr>
              <a:xfrm>
                <a:off x="12997648" y="4404704"/>
                <a:ext cx="1248154" cy="216982"/>
              </a:xfrm>
              <a:prstGeom prst="rect">
                <a:avLst/>
              </a:prstGeom>
              <a:noFill/>
            </p:spPr>
            <p:txBody>
              <a:bodyPr wrap="square" rtlCol="0">
                <a:spAutoFit/>
              </a:bodyPr>
              <a:lstStyle/>
              <a:p>
                <a:pPr marL="0" algn="l" defTabSz="1217147" rtl="0" eaLnBrk="1" latinLnBrk="0" hangingPunct="1">
                  <a:lnSpc>
                    <a:spcPct val="90000"/>
                  </a:lnSpc>
                  <a:spcBef>
                    <a:spcPts val="600"/>
                  </a:spcBef>
                  <a:spcAft>
                    <a:spcPts val="600"/>
                  </a:spcAft>
                </a:pPr>
                <a:r>
                  <a:rPr lang="nl-NL" sz="900" b="0" kern="1200" noProof="0">
                    <a:solidFill>
                      <a:schemeClr val="tx1"/>
                    </a:solidFill>
                    <a:latin typeface="Arial" panose="020B0604020202020204" pitchFamily="34" charset="0"/>
                    <a:ea typeface="+mn-ea"/>
                    <a:cs typeface="Arial" panose="020B0604020202020204" pitchFamily="34" charset="0"/>
                  </a:rPr>
                  <a:t>Grafiektype wijzigen</a:t>
                </a:r>
              </a:p>
            </p:txBody>
          </p:sp>
          <p:sp>
            <p:nvSpPr>
              <p:cNvPr id="423" name="Tekstvak 422">
                <a:extLst>
                  <a:ext uri="{FF2B5EF4-FFF2-40B4-BE49-F238E27FC236}">
                    <a16:creationId xmlns:a16="http://schemas.microsoft.com/office/drawing/2014/main" id="{EA26D55F-4BB1-40D6-AB23-FC9F53287C3F}"/>
                  </a:ext>
                </a:extLst>
              </p:cNvPr>
              <p:cNvSpPr txBox="1"/>
              <p:nvPr userDrawn="1"/>
            </p:nvSpPr>
            <p:spPr>
              <a:xfrm>
                <a:off x="12984219" y="4725830"/>
                <a:ext cx="1274711" cy="216982"/>
              </a:xfrm>
              <a:prstGeom prst="rect">
                <a:avLst/>
              </a:prstGeom>
              <a:noFill/>
            </p:spPr>
            <p:txBody>
              <a:bodyPr wrap="square" rtlCol="0">
                <a:spAutoFit/>
              </a:bodyPr>
              <a:lstStyle/>
              <a:p>
                <a:pPr marL="0" algn="l" defTabSz="1217147" rtl="0" eaLnBrk="1" latinLnBrk="0" hangingPunct="1">
                  <a:lnSpc>
                    <a:spcPct val="90000"/>
                  </a:lnSpc>
                  <a:spcBef>
                    <a:spcPts val="600"/>
                  </a:spcBef>
                  <a:spcAft>
                    <a:spcPts val="600"/>
                  </a:spcAft>
                </a:pPr>
                <a:r>
                  <a:rPr lang="nl-NL" sz="900" b="0" kern="1200" noProof="0">
                    <a:solidFill>
                      <a:schemeClr val="tx1"/>
                    </a:solidFill>
                    <a:latin typeface="Arial" panose="020B0604020202020204" pitchFamily="34" charset="0"/>
                    <a:ea typeface="+mn-ea"/>
                    <a:cs typeface="Arial" panose="020B0604020202020204" pitchFamily="34" charset="0"/>
                  </a:rPr>
                  <a:t>Gegevens bewerken</a:t>
                </a:r>
              </a:p>
            </p:txBody>
          </p:sp>
          <p:pic>
            <p:nvPicPr>
              <p:cNvPr id="424" name="Picture 3">
                <a:extLst>
                  <a:ext uri="{FF2B5EF4-FFF2-40B4-BE49-F238E27FC236}">
                    <a16:creationId xmlns:a16="http://schemas.microsoft.com/office/drawing/2014/main" id="{0C2AE933-31D8-46F1-886A-47D3D14699F1}"/>
                  </a:ext>
                </a:extLst>
              </p:cNvPr>
              <p:cNvPicPr>
                <a:picLocks noChangeAspect="1" noChangeArrowheads="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14328727" y="4773688"/>
                <a:ext cx="143086" cy="231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425" name="Groep 424">
                <a:extLst>
                  <a:ext uri="{FF2B5EF4-FFF2-40B4-BE49-F238E27FC236}">
                    <a16:creationId xmlns:a16="http://schemas.microsoft.com/office/drawing/2014/main" id="{1EE2066A-8F45-4F01-AA61-2EBBA8A7DC41}"/>
                  </a:ext>
                </a:extLst>
              </p:cNvPr>
              <p:cNvGrpSpPr/>
              <p:nvPr userDrawn="1"/>
            </p:nvGrpSpPr>
            <p:grpSpPr>
              <a:xfrm>
                <a:off x="12831198" y="4432250"/>
                <a:ext cx="139861" cy="152244"/>
                <a:chOff x="12574450" y="6053892"/>
                <a:chExt cx="169232" cy="184215"/>
              </a:xfrm>
            </p:grpSpPr>
            <p:sp>
              <p:nvSpPr>
                <p:cNvPr id="448" name="Rechthoek 447">
                  <a:extLst>
                    <a:ext uri="{FF2B5EF4-FFF2-40B4-BE49-F238E27FC236}">
                      <a16:creationId xmlns:a16="http://schemas.microsoft.com/office/drawing/2014/main" id="{EA8BA761-85BA-436C-A059-311526144219}"/>
                    </a:ext>
                  </a:extLst>
                </p:cNvPr>
                <p:cNvSpPr/>
                <p:nvPr userDrawn="1"/>
              </p:nvSpPr>
              <p:spPr>
                <a:xfrm>
                  <a:off x="12574450" y="6111529"/>
                  <a:ext cx="46293" cy="126577"/>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999" noProof="0">
                    <a:solidFill>
                      <a:schemeClr val="tx2"/>
                    </a:solidFill>
                    <a:latin typeface="+mn-lt"/>
                  </a:endParaRPr>
                </a:p>
              </p:txBody>
            </p:sp>
            <p:sp>
              <p:nvSpPr>
                <p:cNvPr id="449" name="Rechthoek 448">
                  <a:extLst>
                    <a:ext uri="{FF2B5EF4-FFF2-40B4-BE49-F238E27FC236}">
                      <a16:creationId xmlns:a16="http://schemas.microsoft.com/office/drawing/2014/main" id="{BD4DAAD5-6760-404D-AAFF-798B35A98849}"/>
                    </a:ext>
                  </a:extLst>
                </p:cNvPr>
                <p:cNvSpPr/>
                <p:nvPr userDrawn="1"/>
              </p:nvSpPr>
              <p:spPr>
                <a:xfrm>
                  <a:off x="12635427" y="6053892"/>
                  <a:ext cx="46293" cy="184215"/>
                </a:xfrm>
                <a:prstGeom prst="rect">
                  <a:avLst/>
                </a:prstGeom>
                <a:solidFill>
                  <a:srgbClr val="EDC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999" noProof="0">
                    <a:solidFill>
                      <a:schemeClr val="tx2"/>
                    </a:solidFill>
                    <a:latin typeface="+mn-lt"/>
                  </a:endParaRPr>
                </a:p>
              </p:txBody>
            </p:sp>
            <p:sp>
              <p:nvSpPr>
                <p:cNvPr id="450" name="Rechthoek 449">
                  <a:extLst>
                    <a:ext uri="{FF2B5EF4-FFF2-40B4-BE49-F238E27FC236}">
                      <a16:creationId xmlns:a16="http://schemas.microsoft.com/office/drawing/2014/main" id="{E2F9CBF8-C926-4B40-A968-A9D2111544EB}"/>
                    </a:ext>
                  </a:extLst>
                </p:cNvPr>
                <p:cNvSpPr/>
                <p:nvPr userDrawn="1"/>
              </p:nvSpPr>
              <p:spPr>
                <a:xfrm>
                  <a:off x="12697389" y="6094907"/>
                  <a:ext cx="46293" cy="143200"/>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999" noProof="0">
                    <a:solidFill>
                      <a:schemeClr val="tx2"/>
                    </a:solidFill>
                    <a:latin typeface="+mn-lt"/>
                  </a:endParaRPr>
                </a:p>
              </p:txBody>
            </p:sp>
          </p:grpSp>
          <p:grpSp>
            <p:nvGrpSpPr>
              <p:cNvPr id="426" name="Groep 425">
                <a:extLst>
                  <a:ext uri="{FF2B5EF4-FFF2-40B4-BE49-F238E27FC236}">
                    <a16:creationId xmlns:a16="http://schemas.microsoft.com/office/drawing/2014/main" id="{CAC672DC-93C6-42AC-913B-1D7F7D3B043F}"/>
                  </a:ext>
                </a:extLst>
              </p:cNvPr>
              <p:cNvGrpSpPr/>
              <p:nvPr userDrawn="1"/>
            </p:nvGrpSpPr>
            <p:grpSpPr>
              <a:xfrm>
                <a:off x="12831198" y="4748585"/>
                <a:ext cx="184916" cy="120210"/>
                <a:chOff x="8815516" y="1076284"/>
                <a:chExt cx="503174" cy="327105"/>
              </a:xfrm>
            </p:grpSpPr>
            <p:sp>
              <p:nvSpPr>
                <p:cNvPr id="427" name="Rechthoek 426">
                  <a:extLst>
                    <a:ext uri="{FF2B5EF4-FFF2-40B4-BE49-F238E27FC236}">
                      <a16:creationId xmlns:a16="http://schemas.microsoft.com/office/drawing/2014/main" id="{4CEED166-EC7D-463D-A510-577AA161DF3B}"/>
                    </a:ext>
                  </a:extLst>
                </p:cNvPr>
                <p:cNvSpPr/>
                <p:nvPr userDrawn="1"/>
              </p:nvSpPr>
              <p:spPr>
                <a:xfrm>
                  <a:off x="8815516" y="1133167"/>
                  <a:ext cx="372729" cy="235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399" noProof="0"/>
                </a:p>
              </p:txBody>
            </p:sp>
            <p:grpSp>
              <p:nvGrpSpPr>
                <p:cNvPr id="428" name="Groep 427">
                  <a:extLst>
                    <a:ext uri="{FF2B5EF4-FFF2-40B4-BE49-F238E27FC236}">
                      <a16:creationId xmlns:a16="http://schemas.microsoft.com/office/drawing/2014/main" id="{38641603-4295-4417-BD35-F2DB26F24122}"/>
                    </a:ext>
                  </a:extLst>
                </p:cNvPr>
                <p:cNvGrpSpPr/>
                <p:nvPr userDrawn="1"/>
              </p:nvGrpSpPr>
              <p:grpSpPr>
                <a:xfrm>
                  <a:off x="8815517" y="1076284"/>
                  <a:ext cx="503173" cy="327105"/>
                  <a:chOff x="1351248" y="-683635"/>
                  <a:chExt cx="503173" cy="327105"/>
                </a:xfrm>
              </p:grpSpPr>
              <p:grpSp>
                <p:nvGrpSpPr>
                  <p:cNvPr id="429" name="Groep 428">
                    <a:extLst>
                      <a:ext uri="{FF2B5EF4-FFF2-40B4-BE49-F238E27FC236}">
                        <a16:creationId xmlns:a16="http://schemas.microsoft.com/office/drawing/2014/main" id="{F7A85E49-C1D0-4E0C-9F04-353441206484}"/>
                      </a:ext>
                    </a:extLst>
                  </p:cNvPr>
                  <p:cNvGrpSpPr/>
                  <p:nvPr userDrawn="1"/>
                </p:nvGrpSpPr>
                <p:grpSpPr>
                  <a:xfrm>
                    <a:off x="1351248" y="-683635"/>
                    <a:ext cx="375186" cy="293652"/>
                    <a:chOff x="1094874" y="-884923"/>
                    <a:chExt cx="884668" cy="692417"/>
                  </a:xfrm>
                </p:grpSpPr>
                <p:sp>
                  <p:nvSpPr>
                    <p:cNvPr id="434" name="Rechthoek 433">
                      <a:extLst>
                        <a:ext uri="{FF2B5EF4-FFF2-40B4-BE49-F238E27FC236}">
                          <a16:creationId xmlns:a16="http://schemas.microsoft.com/office/drawing/2014/main" id="{7130CC2E-7A9A-4602-91A5-2AB217E4D04C}"/>
                        </a:ext>
                      </a:extLst>
                    </p:cNvPr>
                    <p:cNvSpPr/>
                    <p:nvPr userDrawn="1"/>
                  </p:nvSpPr>
                  <p:spPr>
                    <a:xfrm>
                      <a:off x="1094874" y="-884923"/>
                      <a:ext cx="878304" cy="145579"/>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399" noProof="0"/>
                    </a:p>
                  </p:txBody>
                </p:sp>
                <p:grpSp>
                  <p:nvGrpSpPr>
                    <p:cNvPr id="435" name="Groep 434">
                      <a:extLst>
                        <a:ext uri="{FF2B5EF4-FFF2-40B4-BE49-F238E27FC236}">
                          <a16:creationId xmlns:a16="http://schemas.microsoft.com/office/drawing/2014/main" id="{985962D7-B463-4F68-8BD1-FC80BA855DEE}"/>
                        </a:ext>
                      </a:extLst>
                    </p:cNvPr>
                    <p:cNvGrpSpPr/>
                    <p:nvPr userDrawn="1"/>
                  </p:nvGrpSpPr>
                  <p:grpSpPr>
                    <a:xfrm>
                      <a:off x="1094874" y="-878306"/>
                      <a:ext cx="867364" cy="685800"/>
                      <a:chOff x="1094874" y="-878306"/>
                      <a:chExt cx="867364" cy="613611"/>
                    </a:xfrm>
                  </p:grpSpPr>
                  <p:cxnSp>
                    <p:nvCxnSpPr>
                      <p:cNvPr id="441" name="Rechte verbindingslijn 440">
                        <a:extLst>
                          <a:ext uri="{FF2B5EF4-FFF2-40B4-BE49-F238E27FC236}">
                            <a16:creationId xmlns:a16="http://schemas.microsoft.com/office/drawing/2014/main" id="{1564854A-018B-4AE9-9E12-67AC8A9ADAF7}"/>
                          </a:ext>
                        </a:extLst>
                      </p:cNvPr>
                      <p:cNvCxnSpPr>
                        <a:cxnSpLocks/>
                      </p:cNvCxnSpPr>
                      <p:nvPr userDrawn="1"/>
                    </p:nvCxnSpPr>
                    <p:spPr>
                      <a:xfrm>
                        <a:off x="1094874" y="-878305"/>
                        <a:ext cx="0" cy="613610"/>
                      </a:xfrm>
                      <a:prstGeom prst="line">
                        <a:avLst/>
                      </a:prstGeom>
                      <a:ln>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442" name="Rechte verbindingslijn 441">
                        <a:extLst>
                          <a:ext uri="{FF2B5EF4-FFF2-40B4-BE49-F238E27FC236}">
                            <a16:creationId xmlns:a16="http://schemas.microsoft.com/office/drawing/2014/main" id="{CBF4BBCD-DF4F-4CA2-BF9B-FC24B69CF1F8}"/>
                          </a:ext>
                        </a:extLst>
                      </p:cNvPr>
                      <p:cNvCxnSpPr>
                        <a:cxnSpLocks/>
                      </p:cNvCxnSpPr>
                      <p:nvPr userDrawn="1"/>
                    </p:nvCxnSpPr>
                    <p:spPr>
                      <a:xfrm>
                        <a:off x="1962238" y="-878306"/>
                        <a:ext cx="0" cy="613611"/>
                      </a:xfrm>
                      <a:prstGeom prst="line">
                        <a:avLst/>
                      </a:prstGeom>
                      <a:ln>
                        <a:solidFill>
                          <a:srgbClr val="818181"/>
                        </a:solidFill>
                      </a:ln>
                    </p:spPr>
                    <p:style>
                      <a:lnRef idx="1">
                        <a:schemeClr val="accent1"/>
                      </a:lnRef>
                      <a:fillRef idx="0">
                        <a:schemeClr val="accent1"/>
                      </a:fillRef>
                      <a:effectRef idx="0">
                        <a:schemeClr val="accent1"/>
                      </a:effectRef>
                      <a:fontRef idx="minor">
                        <a:schemeClr val="tx1"/>
                      </a:fontRef>
                    </p:style>
                  </p:cxnSp>
                  <p:grpSp>
                    <p:nvGrpSpPr>
                      <p:cNvPr id="443" name="Groep 442">
                        <a:extLst>
                          <a:ext uri="{FF2B5EF4-FFF2-40B4-BE49-F238E27FC236}">
                            <a16:creationId xmlns:a16="http://schemas.microsoft.com/office/drawing/2014/main" id="{3F37742E-B114-4E60-9F40-407545347395}"/>
                          </a:ext>
                        </a:extLst>
                      </p:cNvPr>
                      <p:cNvGrpSpPr/>
                      <p:nvPr userDrawn="1"/>
                    </p:nvGrpSpPr>
                    <p:grpSpPr>
                      <a:xfrm>
                        <a:off x="1270535" y="-878306"/>
                        <a:ext cx="526983" cy="613611"/>
                        <a:chOff x="1270535" y="-745959"/>
                        <a:chExt cx="526983" cy="481264"/>
                      </a:xfrm>
                    </p:grpSpPr>
                    <p:cxnSp>
                      <p:nvCxnSpPr>
                        <p:cNvPr id="444" name="Rechte verbindingslijn 443">
                          <a:extLst>
                            <a:ext uri="{FF2B5EF4-FFF2-40B4-BE49-F238E27FC236}">
                              <a16:creationId xmlns:a16="http://schemas.microsoft.com/office/drawing/2014/main" id="{D0C0EB10-A86C-4EE2-B317-66A93552DCE6}"/>
                            </a:ext>
                          </a:extLst>
                        </p:cNvPr>
                        <p:cNvCxnSpPr>
                          <a:cxnSpLocks/>
                        </p:cNvCxnSpPr>
                        <p:nvPr userDrawn="1"/>
                      </p:nvCxnSpPr>
                      <p:spPr>
                        <a:xfrm>
                          <a:off x="1446196" y="-745959"/>
                          <a:ext cx="0" cy="481264"/>
                        </a:xfrm>
                        <a:prstGeom prst="line">
                          <a:avLst/>
                        </a:prstGeom>
                        <a:ln w="6350">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445" name="Rechte verbindingslijn 444">
                          <a:extLst>
                            <a:ext uri="{FF2B5EF4-FFF2-40B4-BE49-F238E27FC236}">
                              <a16:creationId xmlns:a16="http://schemas.microsoft.com/office/drawing/2014/main" id="{7ABD2918-2533-47CA-8231-4850611F30DD}"/>
                            </a:ext>
                          </a:extLst>
                        </p:cNvPr>
                        <p:cNvCxnSpPr>
                          <a:cxnSpLocks/>
                        </p:cNvCxnSpPr>
                        <p:nvPr userDrawn="1"/>
                      </p:nvCxnSpPr>
                      <p:spPr>
                        <a:xfrm>
                          <a:off x="1270535" y="-745959"/>
                          <a:ext cx="0" cy="481264"/>
                        </a:xfrm>
                        <a:prstGeom prst="line">
                          <a:avLst/>
                        </a:prstGeom>
                        <a:ln w="6350">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446" name="Rechte verbindingslijn 445">
                          <a:extLst>
                            <a:ext uri="{FF2B5EF4-FFF2-40B4-BE49-F238E27FC236}">
                              <a16:creationId xmlns:a16="http://schemas.microsoft.com/office/drawing/2014/main" id="{E19760F4-2802-44D5-87A1-7131593D069E}"/>
                            </a:ext>
                          </a:extLst>
                        </p:cNvPr>
                        <p:cNvCxnSpPr>
                          <a:cxnSpLocks/>
                        </p:cNvCxnSpPr>
                        <p:nvPr userDrawn="1"/>
                      </p:nvCxnSpPr>
                      <p:spPr>
                        <a:xfrm>
                          <a:off x="1621857" y="-745959"/>
                          <a:ext cx="0" cy="481264"/>
                        </a:xfrm>
                        <a:prstGeom prst="line">
                          <a:avLst/>
                        </a:prstGeom>
                        <a:ln w="6350">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447" name="Rechte verbindingslijn 446">
                          <a:extLst>
                            <a:ext uri="{FF2B5EF4-FFF2-40B4-BE49-F238E27FC236}">
                              <a16:creationId xmlns:a16="http://schemas.microsoft.com/office/drawing/2014/main" id="{8F88EA5B-7A8A-47F6-A09F-D50AB33CA16F}"/>
                            </a:ext>
                          </a:extLst>
                        </p:cNvPr>
                        <p:cNvCxnSpPr>
                          <a:cxnSpLocks/>
                        </p:cNvCxnSpPr>
                        <p:nvPr userDrawn="1"/>
                      </p:nvCxnSpPr>
                      <p:spPr>
                        <a:xfrm>
                          <a:off x="1797518" y="-745959"/>
                          <a:ext cx="0" cy="481264"/>
                        </a:xfrm>
                        <a:prstGeom prst="line">
                          <a:avLst/>
                        </a:prstGeom>
                        <a:ln w="6350">
                          <a:solidFill>
                            <a:srgbClr val="818181"/>
                          </a:solidFill>
                        </a:ln>
                      </p:spPr>
                      <p:style>
                        <a:lnRef idx="1">
                          <a:schemeClr val="accent1"/>
                        </a:lnRef>
                        <a:fillRef idx="0">
                          <a:schemeClr val="accent1"/>
                        </a:fillRef>
                        <a:effectRef idx="0">
                          <a:schemeClr val="accent1"/>
                        </a:effectRef>
                        <a:fontRef idx="minor">
                          <a:schemeClr val="tx1"/>
                        </a:fontRef>
                      </p:style>
                    </p:cxnSp>
                  </p:grpSp>
                </p:grpSp>
                <p:cxnSp>
                  <p:nvCxnSpPr>
                    <p:cNvPr id="436" name="Rechte verbindingslijn 435">
                      <a:extLst>
                        <a:ext uri="{FF2B5EF4-FFF2-40B4-BE49-F238E27FC236}">
                          <a16:creationId xmlns:a16="http://schemas.microsoft.com/office/drawing/2014/main" id="{B4254931-C035-4023-9155-3F0D34E8A87A}"/>
                        </a:ext>
                      </a:extLst>
                    </p:cNvPr>
                    <p:cNvCxnSpPr>
                      <a:cxnSpLocks/>
                    </p:cNvCxnSpPr>
                    <p:nvPr userDrawn="1"/>
                  </p:nvCxnSpPr>
                  <p:spPr>
                    <a:xfrm flipH="1">
                      <a:off x="1098555" y="-192506"/>
                      <a:ext cx="880987" cy="0"/>
                    </a:xfrm>
                    <a:prstGeom prst="line">
                      <a:avLst/>
                    </a:prstGeom>
                    <a:ln>
                      <a:solidFill>
                        <a:srgbClr val="818181"/>
                      </a:solidFill>
                    </a:ln>
                  </p:spPr>
                  <p:style>
                    <a:lnRef idx="1">
                      <a:schemeClr val="accent1"/>
                    </a:lnRef>
                    <a:fillRef idx="0">
                      <a:schemeClr val="accent1"/>
                    </a:fillRef>
                    <a:effectRef idx="0">
                      <a:schemeClr val="accent1"/>
                    </a:effectRef>
                    <a:fontRef idx="minor">
                      <a:schemeClr val="tx1"/>
                    </a:fontRef>
                  </p:style>
                </p:cxnSp>
                <p:grpSp>
                  <p:nvGrpSpPr>
                    <p:cNvPr id="437" name="Groep 436">
                      <a:extLst>
                        <a:ext uri="{FF2B5EF4-FFF2-40B4-BE49-F238E27FC236}">
                          <a16:creationId xmlns:a16="http://schemas.microsoft.com/office/drawing/2014/main" id="{C2C6F39E-9DAD-49CA-AB4D-904D46EB2CA2}"/>
                        </a:ext>
                      </a:extLst>
                    </p:cNvPr>
                    <p:cNvGrpSpPr/>
                    <p:nvPr userDrawn="1"/>
                  </p:nvGrpSpPr>
                  <p:grpSpPr>
                    <a:xfrm>
                      <a:off x="1094874" y="-607596"/>
                      <a:ext cx="878306" cy="276726"/>
                      <a:chOff x="1106905" y="-607596"/>
                      <a:chExt cx="878307" cy="276726"/>
                    </a:xfrm>
                  </p:grpSpPr>
                  <p:cxnSp>
                    <p:nvCxnSpPr>
                      <p:cNvPr id="438" name="Rechte verbindingslijn 437">
                        <a:extLst>
                          <a:ext uri="{FF2B5EF4-FFF2-40B4-BE49-F238E27FC236}">
                            <a16:creationId xmlns:a16="http://schemas.microsoft.com/office/drawing/2014/main" id="{597988A4-698D-48B4-9B35-D811D0995B42}"/>
                          </a:ext>
                        </a:extLst>
                      </p:cNvPr>
                      <p:cNvCxnSpPr>
                        <a:cxnSpLocks/>
                      </p:cNvCxnSpPr>
                      <p:nvPr userDrawn="1"/>
                    </p:nvCxnSpPr>
                    <p:spPr>
                      <a:xfrm flipH="1">
                        <a:off x="1106905" y="-330870"/>
                        <a:ext cx="878307" cy="0"/>
                      </a:xfrm>
                      <a:prstGeom prst="line">
                        <a:avLst/>
                      </a:prstGeom>
                      <a:ln w="6350">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439" name="Rechte verbindingslijn 438">
                        <a:extLst>
                          <a:ext uri="{FF2B5EF4-FFF2-40B4-BE49-F238E27FC236}">
                            <a16:creationId xmlns:a16="http://schemas.microsoft.com/office/drawing/2014/main" id="{1257D7DA-D52D-42AB-AD3C-E815373ECD87}"/>
                          </a:ext>
                        </a:extLst>
                      </p:cNvPr>
                      <p:cNvCxnSpPr>
                        <a:cxnSpLocks/>
                      </p:cNvCxnSpPr>
                      <p:nvPr userDrawn="1"/>
                    </p:nvCxnSpPr>
                    <p:spPr>
                      <a:xfrm flipH="1">
                        <a:off x="1106905" y="-469233"/>
                        <a:ext cx="878307" cy="0"/>
                      </a:xfrm>
                      <a:prstGeom prst="line">
                        <a:avLst/>
                      </a:prstGeom>
                      <a:ln w="6350">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440" name="Rechte verbindingslijn 439">
                        <a:extLst>
                          <a:ext uri="{FF2B5EF4-FFF2-40B4-BE49-F238E27FC236}">
                            <a16:creationId xmlns:a16="http://schemas.microsoft.com/office/drawing/2014/main" id="{6127D13F-5741-4431-9709-86BAC0CD1DA8}"/>
                          </a:ext>
                        </a:extLst>
                      </p:cNvPr>
                      <p:cNvCxnSpPr>
                        <a:cxnSpLocks/>
                      </p:cNvCxnSpPr>
                      <p:nvPr userDrawn="1"/>
                    </p:nvCxnSpPr>
                    <p:spPr>
                      <a:xfrm flipH="1">
                        <a:off x="1106905" y="-607596"/>
                        <a:ext cx="878307" cy="0"/>
                      </a:xfrm>
                      <a:prstGeom prst="line">
                        <a:avLst/>
                      </a:prstGeom>
                      <a:ln w="6350">
                        <a:solidFill>
                          <a:srgbClr val="818181"/>
                        </a:solidFill>
                      </a:ln>
                    </p:spPr>
                    <p:style>
                      <a:lnRef idx="1">
                        <a:schemeClr val="accent1"/>
                      </a:lnRef>
                      <a:fillRef idx="0">
                        <a:schemeClr val="accent1"/>
                      </a:fillRef>
                      <a:effectRef idx="0">
                        <a:schemeClr val="accent1"/>
                      </a:effectRef>
                      <a:fontRef idx="minor">
                        <a:schemeClr val="tx1"/>
                      </a:fontRef>
                    </p:style>
                  </p:cxnSp>
                </p:grpSp>
              </p:grpSp>
              <p:grpSp>
                <p:nvGrpSpPr>
                  <p:cNvPr id="430" name="Groep 429">
                    <a:extLst>
                      <a:ext uri="{FF2B5EF4-FFF2-40B4-BE49-F238E27FC236}">
                        <a16:creationId xmlns:a16="http://schemas.microsoft.com/office/drawing/2014/main" id="{876B69FB-0CDA-4086-8C45-CB19F5286262}"/>
                      </a:ext>
                    </a:extLst>
                  </p:cNvPr>
                  <p:cNvGrpSpPr/>
                  <p:nvPr userDrawn="1"/>
                </p:nvGrpSpPr>
                <p:grpSpPr>
                  <a:xfrm rot="2700000">
                    <a:off x="1605871" y="-605080"/>
                    <a:ext cx="90079" cy="407021"/>
                    <a:chOff x="3130062" y="-817193"/>
                    <a:chExt cx="131884" cy="595920"/>
                  </a:xfrm>
                  <a:solidFill>
                    <a:srgbClr val="3399FF"/>
                  </a:solidFill>
                </p:grpSpPr>
                <p:sp>
                  <p:nvSpPr>
                    <p:cNvPr id="431" name="Rechthoek 430">
                      <a:extLst>
                        <a:ext uri="{FF2B5EF4-FFF2-40B4-BE49-F238E27FC236}">
                          <a16:creationId xmlns:a16="http://schemas.microsoft.com/office/drawing/2014/main" id="{F9E8C5B3-1D8C-48F7-B42B-02B479558124}"/>
                        </a:ext>
                      </a:extLst>
                    </p:cNvPr>
                    <p:cNvSpPr/>
                    <p:nvPr userDrawn="1"/>
                  </p:nvSpPr>
                  <p:spPr>
                    <a:xfrm>
                      <a:off x="3130062" y="-705979"/>
                      <a:ext cx="131884" cy="281354"/>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399" noProof="0"/>
                    </a:p>
                  </p:txBody>
                </p:sp>
                <p:sp>
                  <p:nvSpPr>
                    <p:cNvPr id="432" name="Rechthoek: afgeronde bovenhoeken 431">
                      <a:extLst>
                        <a:ext uri="{FF2B5EF4-FFF2-40B4-BE49-F238E27FC236}">
                          <a16:creationId xmlns:a16="http://schemas.microsoft.com/office/drawing/2014/main" id="{B4C2AD3F-AED4-488F-A248-1C8D646F8BE0}"/>
                        </a:ext>
                      </a:extLst>
                    </p:cNvPr>
                    <p:cNvSpPr/>
                    <p:nvPr userDrawn="1"/>
                  </p:nvSpPr>
                  <p:spPr>
                    <a:xfrm>
                      <a:off x="3130063" y="-817193"/>
                      <a:ext cx="131883" cy="87615"/>
                    </a:xfrm>
                    <a:prstGeom prst="round2SameRect">
                      <a:avLst>
                        <a:gd name="adj1" fmla="val 50000"/>
                        <a:gd name="adj2" fmla="val 0"/>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399" noProof="0"/>
                    </a:p>
                  </p:txBody>
                </p:sp>
                <p:sp>
                  <p:nvSpPr>
                    <p:cNvPr id="433" name="Gelijkbenige driehoek 432">
                      <a:extLst>
                        <a:ext uri="{FF2B5EF4-FFF2-40B4-BE49-F238E27FC236}">
                          <a16:creationId xmlns:a16="http://schemas.microsoft.com/office/drawing/2014/main" id="{E77F4152-4F2E-40E6-AD49-D1C169ABE1F6}"/>
                        </a:ext>
                      </a:extLst>
                    </p:cNvPr>
                    <p:cNvSpPr/>
                    <p:nvPr userDrawn="1"/>
                  </p:nvSpPr>
                  <p:spPr>
                    <a:xfrm rot="10800000">
                      <a:off x="3130062" y="-401026"/>
                      <a:ext cx="131884" cy="179753"/>
                    </a:xfrm>
                    <a:prstGeom prst="triangle">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399" noProof="0"/>
                    </a:p>
                  </p:txBody>
                </p:sp>
              </p:grpSp>
            </p:grpSp>
          </p:grpSp>
        </p:grpSp>
      </p:grpSp>
      <p:grpSp>
        <p:nvGrpSpPr>
          <p:cNvPr id="451" name="Instructie">
            <a:extLst>
              <a:ext uri="{FF2B5EF4-FFF2-40B4-BE49-F238E27FC236}">
                <a16:creationId xmlns:a16="http://schemas.microsoft.com/office/drawing/2014/main" id="{BC046C7C-31B8-4FEE-A41E-023753FA2270}"/>
              </a:ext>
            </a:extLst>
          </p:cNvPr>
          <p:cNvGrpSpPr/>
          <p:nvPr userDrawn="1"/>
        </p:nvGrpSpPr>
        <p:grpSpPr>
          <a:xfrm>
            <a:off x="12391602" y="2"/>
            <a:ext cx="3183677" cy="2499789"/>
            <a:chOff x="12391601" y="0"/>
            <a:chExt cx="3183677" cy="2499789"/>
          </a:xfrm>
        </p:grpSpPr>
        <p:sp>
          <p:nvSpPr>
            <p:cNvPr id="452" name="Rechthoek 451">
              <a:extLst>
                <a:ext uri="{FF2B5EF4-FFF2-40B4-BE49-F238E27FC236}">
                  <a16:creationId xmlns:a16="http://schemas.microsoft.com/office/drawing/2014/main" id="{88A8DADE-A810-4550-93AF-36D79BC56B29}"/>
                </a:ext>
              </a:extLst>
            </p:cNvPr>
            <p:cNvSpPr/>
            <p:nvPr userDrawn="1"/>
          </p:nvSpPr>
          <p:spPr>
            <a:xfrm>
              <a:off x="12397262" y="0"/>
              <a:ext cx="3178016" cy="191611"/>
            </a:xfrm>
            <a:prstGeom prst="rect">
              <a:avLst/>
            </a:prstGeom>
            <a:noFill/>
            <a:ln w="25400" cap="flat" cmpd="sng" algn="ctr">
              <a:noFill/>
              <a:prstDash val="solid"/>
            </a:ln>
            <a:effectLst/>
          </p:spPr>
          <p:txBody>
            <a:bodyPr lIns="0" tIns="0" rIns="0" bIns="0" rtlCol="0" anchor="ctr"/>
            <a:lstStyle/>
            <a:p>
              <a:pPr marL="0" marR="0" lvl="0" indent="0" defTabSz="914126" eaLnBrk="1" fontAlgn="auto" latinLnBrk="0" hangingPunct="1">
                <a:lnSpc>
                  <a:spcPct val="80000"/>
                </a:lnSpc>
                <a:spcBef>
                  <a:spcPts val="0"/>
                </a:spcBef>
                <a:spcAft>
                  <a:spcPts val="0"/>
                </a:spcAft>
                <a:buClrTx/>
                <a:buSzTx/>
                <a:buFontTx/>
                <a:buNone/>
                <a:tabLst/>
                <a:defRPr/>
              </a:pPr>
              <a:r>
                <a:rPr kumimoji="0" lang="nl-NL" sz="1400" b="1" i="0" u="none" strike="noStrike" kern="0" cap="all" spc="0" normalizeH="0" baseline="0" noProof="0">
                  <a:ln>
                    <a:noFill/>
                  </a:ln>
                  <a:solidFill>
                    <a:schemeClr val="bg1">
                      <a:lumMod val="50000"/>
                    </a:schemeClr>
                  </a:solidFill>
                  <a:effectLst/>
                  <a:uLnTx/>
                  <a:uFillTx/>
                  <a:latin typeface="+mj-lt"/>
                  <a:cs typeface="Segoe UI Light" panose="020B0502040204020203" pitchFamily="34" charset="0"/>
                </a:rPr>
                <a:t>Grafiek invoegen/veranderen</a:t>
              </a:r>
            </a:p>
          </p:txBody>
        </p:sp>
        <p:sp>
          <p:nvSpPr>
            <p:cNvPr id="453" name="Ovaal 452">
              <a:extLst>
                <a:ext uri="{FF2B5EF4-FFF2-40B4-BE49-F238E27FC236}">
                  <a16:creationId xmlns:a16="http://schemas.microsoft.com/office/drawing/2014/main" id="{B27BE511-1FB7-4C24-8DE6-4914260A3427}"/>
                </a:ext>
              </a:extLst>
            </p:cNvPr>
            <p:cNvSpPr/>
            <p:nvPr userDrawn="1"/>
          </p:nvSpPr>
          <p:spPr>
            <a:xfrm>
              <a:off x="12391601" y="366490"/>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126"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1</a:t>
              </a:r>
            </a:p>
          </p:txBody>
        </p:sp>
        <p:cxnSp>
          <p:nvCxnSpPr>
            <p:cNvPr id="454" name="Rechte verbindingslijn 453">
              <a:extLst>
                <a:ext uri="{FF2B5EF4-FFF2-40B4-BE49-F238E27FC236}">
                  <a16:creationId xmlns:a16="http://schemas.microsoft.com/office/drawing/2014/main" id="{3F0F176E-B8B4-4D57-89EE-A3AB7AFC41C9}"/>
                </a:ext>
              </a:extLst>
            </p:cNvPr>
            <p:cNvCxnSpPr>
              <a:cxnSpLocks/>
            </p:cNvCxnSpPr>
            <p:nvPr userDrawn="1"/>
          </p:nvCxnSpPr>
          <p:spPr>
            <a:xfrm>
              <a:off x="12397261" y="241635"/>
              <a:ext cx="3178017" cy="0"/>
            </a:xfrm>
            <a:prstGeom prst="line">
              <a:avLst/>
            </a:prstGeom>
            <a:noFill/>
            <a:ln w="3175" cap="flat" cmpd="sng" algn="ctr">
              <a:solidFill>
                <a:schemeClr val="bg1">
                  <a:lumMod val="50000"/>
                </a:schemeClr>
              </a:solidFill>
              <a:prstDash val="solid"/>
            </a:ln>
            <a:effectLst/>
          </p:spPr>
        </p:cxnSp>
        <p:cxnSp>
          <p:nvCxnSpPr>
            <p:cNvPr id="455" name="Rechte verbindingslijn 454">
              <a:extLst>
                <a:ext uri="{FF2B5EF4-FFF2-40B4-BE49-F238E27FC236}">
                  <a16:creationId xmlns:a16="http://schemas.microsoft.com/office/drawing/2014/main" id="{191079B8-F2A5-4A42-ACF1-A58D43A9F95E}"/>
                </a:ext>
              </a:extLst>
            </p:cNvPr>
            <p:cNvCxnSpPr>
              <a:cxnSpLocks/>
            </p:cNvCxnSpPr>
            <p:nvPr userDrawn="1"/>
          </p:nvCxnSpPr>
          <p:spPr>
            <a:xfrm>
              <a:off x="12397261" y="1577933"/>
              <a:ext cx="3178017" cy="0"/>
            </a:xfrm>
            <a:prstGeom prst="line">
              <a:avLst/>
            </a:prstGeom>
            <a:noFill/>
            <a:ln w="3175" cap="flat" cmpd="sng" algn="ctr">
              <a:solidFill>
                <a:schemeClr val="bg1">
                  <a:lumMod val="50000"/>
                </a:schemeClr>
              </a:solidFill>
              <a:prstDash val="solid"/>
            </a:ln>
            <a:effectLst/>
          </p:spPr>
        </p:cxnSp>
        <p:sp>
          <p:nvSpPr>
            <p:cNvPr id="456" name="Rechthoek 455">
              <a:extLst>
                <a:ext uri="{FF2B5EF4-FFF2-40B4-BE49-F238E27FC236}">
                  <a16:creationId xmlns:a16="http://schemas.microsoft.com/office/drawing/2014/main" id="{81EF7655-386B-4303-BB38-B453138B714F}"/>
                </a:ext>
              </a:extLst>
            </p:cNvPr>
            <p:cNvSpPr/>
            <p:nvPr userDrawn="1"/>
          </p:nvSpPr>
          <p:spPr>
            <a:xfrm>
              <a:off x="12757282" y="432552"/>
              <a:ext cx="2817995" cy="595423"/>
            </a:xfrm>
            <a:prstGeom prst="rect">
              <a:avLst/>
            </a:prstGeom>
            <a:noFill/>
            <a:ln w="25400" cap="flat" cmpd="sng" algn="ctr">
              <a:noFill/>
              <a:prstDash val="solid"/>
            </a:ln>
            <a:effectLst/>
          </p:spPr>
          <p:txBody>
            <a:bodyPr lIns="0" tIns="0" rIns="0" bIns="0" rtlCol="0" anchor="t"/>
            <a:lstStyle/>
            <a:p>
              <a:pPr marL="0" marR="0" lvl="0" indent="0" defTabSz="914126" eaLnBrk="1" fontAlgn="auto" latinLnBrk="0" hangingPunct="1">
                <a:lnSpc>
                  <a:spcPct val="90000"/>
                </a:lnSpc>
                <a:spcBef>
                  <a:spcPts val="600"/>
                </a:spcBef>
                <a:spcAft>
                  <a:spcPts val="600"/>
                </a:spcAft>
                <a:buClr>
                  <a:schemeClr val="accent1"/>
                </a:buClr>
                <a:buSzTx/>
                <a:buFont typeface="Arial" panose="020B0604020202020204" pitchFamily="34" charset="0"/>
                <a:buNone/>
                <a:tabLst/>
                <a:defRPr/>
              </a:pP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Wanneer nodig, verwijder de bestaande grafiek d.m.v. de </a:t>
              </a:r>
              <a:r>
                <a:rPr kumimoji="0" lang="nl-NL" sz="1100" b="1" i="0" u="none" strike="noStrike" kern="0" cap="none" spc="0" normalizeH="0" baseline="0" noProof="0">
                  <a:ln>
                    <a:noFill/>
                  </a:ln>
                  <a:solidFill>
                    <a:srgbClr val="000000"/>
                  </a:solidFill>
                  <a:effectLst/>
                  <a:uLnTx/>
                  <a:uFillTx/>
                  <a:latin typeface="+mn-lt"/>
                  <a:cs typeface="Segoe UI Light" panose="020B0502040204020203" pitchFamily="34" charset="0"/>
                </a:rPr>
                <a:t>‘Delete’-knop</a:t>
              </a: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 Klik op het pictogram om een nieuwe grafiek in te voegen. </a:t>
              </a:r>
              <a:r>
                <a:rPr kumimoji="0" lang="nl-NL" sz="1100" b="0" i="1" u="none" strike="noStrike" kern="0" cap="none" spc="0" normalizeH="0" baseline="0" noProof="0">
                  <a:ln>
                    <a:noFill/>
                  </a:ln>
                  <a:solidFill>
                    <a:srgbClr val="000000"/>
                  </a:solidFill>
                  <a:effectLst/>
                  <a:uLnTx/>
                  <a:uFillTx/>
                  <a:latin typeface="+mn-lt"/>
                  <a:cs typeface="Segoe UI Light" panose="020B0502040204020203" pitchFamily="34" charset="0"/>
                </a:rPr>
                <a:t>(zie onderstaand voorbeeld).</a:t>
              </a:r>
              <a:endPar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endParaRPr>
            </a:p>
          </p:txBody>
        </p:sp>
        <p:sp>
          <p:nvSpPr>
            <p:cNvPr id="457" name="Ovaal 456">
              <a:extLst>
                <a:ext uri="{FF2B5EF4-FFF2-40B4-BE49-F238E27FC236}">
                  <a16:creationId xmlns:a16="http://schemas.microsoft.com/office/drawing/2014/main" id="{ABCBA678-FEA7-4A43-A4AF-065E86B90E3F}"/>
                </a:ext>
              </a:extLst>
            </p:cNvPr>
            <p:cNvSpPr/>
            <p:nvPr userDrawn="1"/>
          </p:nvSpPr>
          <p:spPr>
            <a:xfrm>
              <a:off x="12391601" y="1706398"/>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126"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2</a:t>
              </a:r>
            </a:p>
          </p:txBody>
        </p:sp>
        <p:sp>
          <p:nvSpPr>
            <p:cNvPr id="458" name="Rechthoek 457">
              <a:extLst>
                <a:ext uri="{FF2B5EF4-FFF2-40B4-BE49-F238E27FC236}">
                  <a16:creationId xmlns:a16="http://schemas.microsoft.com/office/drawing/2014/main" id="{D32C15D3-3993-45E3-B75E-6250AB0CFC48}"/>
                </a:ext>
              </a:extLst>
            </p:cNvPr>
            <p:cNvSpPr/>
            <p:nvPr userDrawn="1"/>
          </p:nvSpPr>
          <p:spPr>
            <a:xfrm>
              <a:off x="12757282" y="1772461"/>
              <a:ext cx="2817995" cy="318048"/>
            </a:xfrm>
            <a:prstGeom prst="rect">
              <a:avLst/>
            </a:prstGeom>
            <a:noFill/>
            <a:ln w="25400" cap="flat" cmpd="sng" algn="ctr">
              <a:noFill/>
              <a:prstDash val="solid"/>
            </a:ln>
            <a:effectLst/>
          </p:spPr>
          <p:txBody>
            <a:bodyPr lIns="0" tIns="0" rIns="0" bIns="0" rtlCol="0" anchor="t"/>
            <a:lstStyle/>
            <a:p>
              <a:pPr marL="0" marR="0" lvl="0" indent="0" defTabSz="914126" eaLnBrk="1" fontAlgn="auto" latinLnBrk="0" hangingPunct="1">
                <a:lnSpc>
                  <a:spcPct val="90000"/>
                </a:lnSpc>
                <a:spcBef>
                  <a:spcPts val="600"/>
                </a:spcBef>
                <a:spcAft>
                  <a:spcPts val="600"/>
                </a:spcAft>
                <a:buClr>
                  <a:schemeClr val="accent1"/>
                </a:buClr>
                <a:buSzTx/>
                <a:buFont typeface="Arial" panose="020B0604020202020204" pitchFamily="34" charset="0"/>
                <a:buNone/>
                <a:tabLst/>
                <a:defRPr/>
              </a:pP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Selecteer de gewenste grafiek</a:t>
              </a:r>
              <a:b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b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en klik op </a:t>
              </a:r>
              <a:r>
                <a:rPr kumimoji="0" lang="nl-NL" sz="1100" b="1" i="0" u="none" strike="noStrike" kern="0" cap="none" spc="0" normalizeH="0" baseline="0" noProof="0">
                  <a:ln>
                    <a:noFill/>
                  </a:ln>
                  <a:solidFill>
                    <a:srgbClr val="000000"/>
                  </a:solidFill>
                  <a:effectLst/>
                  <a:uLnTx/>
                  <a:uFillTx/>
                  <a:latin typeface="+mn-lt"/>
                  <a:cs typeface="Segoe UI Light" panose="020B0502040204020203" pitchFamily="34" charset="0"/>
                </a:rPr>
                <a:t>‘Invoegen’</a:t>
              </a: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a:t>
              </a:r>
              <a:endParaRPr kumimoji="0" lang="nl-NL" sz="1100" b="1" i="0" u="none" strike="noStrike" kern="0" cap="none" spc="0" normalizeH="0" baseline="0" noProof="0">
                <a:ln>
                  <a:noFill/>
                </a:ln>
                <a:solidFill>
                  <a:srgbClr val="000000"/>
                </a:solidFill>
                <a:effectLst/>
                <a:uLnTx/>
                <a:uFillTx/>
                <a:latin typeface="+mn-lt"/>
                <a:cs typeface="Segoe UI Light" panose="020B0502040204020203" pitchFamily="34" charset="0"/>
              </a:endParaRPr>
            </a:p>
          </p:txBody>
        </p:sp>
        <p:grpSp>
          <p:nvGrpSpPr>
            <p:cNvPr id="459" name="Groep 458">
              <a:extLst>
                <a:ext uri="{FF2B5EF4-FFF2-40B4-BE49-F238E27FC236}">
                  <a16:creationId xmlns:a16="http://schemas.microsoft.com/office/drawing/2014/main" id="{314A65FB-B8B4-451D-BDF6-0C96844627AF}"/>
                </a:ext>
              </a:extLst>
            </p:cNvPr>
            <p:cNvGrpSpPr/>
            <p:nvPr userDrawn="1"/>
          </p:nvGrpSpPr>
          <p:grpSpPr>
            <a:xfrm>
              <a:off x="12757282" y="2184550"/>
              <a:ext cx="825500" cy="209550"/>
              <a:chOff x="13504624" y="2482850"/>
              <a:chExt cx="825500" cy="209550"/>
            </a:xfrm>
          </p:grpSpPr>
          <p:sp>
            <p:nvSpPr>
              <p:cNvPr id="465" name="Rechthoek 464">
                <a:extLst>
                  <a:ext uri="{FF2B5EF4-FFF2-40B4-BE49-F238E27FC236}">
                    <a16:creationId xmlns:a16="http://schemas.microsoft.com/office/drawing/2014/main" id="{15FEBF33-08AB-46E8-A8D0-DB42B9B9D65C}"/>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800" b="0" noProof="0">
                    <a:solidFill>
                      <a:schemeClr val="tx1"/>
                    </a:solidFill>
                    <a:latin typeface="Arial" panose="020B0604020202020204" pitchFamily="34" charset="0"/>
                    <a:cs typeface="Arial" panose="020B0604020202020204" pitchFamily="34" charset="0"/>
                  </a:rPr>
                  <a:t>Invoegen</a:t>
                </a:r>
              </a:p>
            </p:txBody>
          </p:sp>
          <p:cxnSp>
            <p:nvCxnSpPr>
              <p:cNvPr id="466" name="Rechte verbindingslijn 465">
                <a:extLst>
                  <a:ext uri="{FF2B5EF4-FFF2-40B4-BE49-F238E27FC236}">
                    <a16:creationId xmlns:a16="http://schemas.microsoft.com/office/drawing/2014/main" id="{46989E4A-34C5-4761-8A15-C29103EA52C1}"/>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467" name="Gelijkbenige driehoek 466">
                <a:extLst>
                  <a:ext uri="{FF2B5EF4-FFF2-40B4-BE49-F238E27FC236}">
                    <a16:creationId xmlns:a16="http://schemas.microsoft.com/office/drawing/2014/main" id="{29FA1127-EED4-4CBE-AB6D-7D480680ADE5}"/>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grpSp>
        <p:cxnSp>
          <p:nvCxnSpPr>
            <p:cNvPr id="460" name="Rechte verbindingslijn 459">
              <a:extLst>
                <a:ext uri="{FF2B5EF4-FFF2-40B4-BE49-F238E27FC236}">
                  <a16:creationId xmlns:a16="http://schemas.microsoft.com/office/drawing/2014/main" id="{173879B3-3666-4C72-B73F-020661EAC019}"/>
                </a:ext>
              </a:extLst>
            </p:cNvPr>
            <p:cNvCxnSpPr>
              <a:cxnSpLocks/>
            </p:cNvCxnSpPr>
            <p:nvPr userDrawn="1"/>
          </p:nvCxnSpPr>
          <p:spPr>
            <a:xfrm>
              <a:off x="12397261" y="2499789"/>
              <a:ext cx="3178017" cy="0"/>
            </a:xfrm>
            <a:prstGeom prst="line">
              <a:avLst/>
            </a:prstGeom>
            <a:noFill/>
            <a:ln w="3175" cap="flat" cmpd="sng" algn="ctr">
              <a:solidFill>
                <a:schemeClr val="bg1">
                  <a:lumMod val="50000"/>
                </a:schemeClr>
              </a:solidFill>
              <a:prstDash val="solid"/>
            </a:ln>
            <a:effectLst/>
          </p:spPr>
        </p:cxnSp>
        <p:grpSp>
          <p:nvGrpSpPr>
            <p:cNvPr id="461" name="Groep 460">
              <a:extLst>
                <a:ext uri="{FF2B5EF4-FFF2-40B4-BE49-F238E27FC236}">
                  <a16:creationId xmlns:a16="http://schemas.microsoft.com/office/drawing/2014/main" id="{8A7A1436-7957-402D-ACAE-0604B5DBE950}"/>
                </a:ext>
              </a:extLst>
            </p:cNvPr>
            <p:cNvGrpSpPr/>
            <p:nvPr userDrawn="1"/>
          </p:nvGrpSpPr>
          <p:grpSpPr>
            <a:xfrm>
              <a:off x="12751697" y="1147804"/>
              <a:ext cx="289372" cy="314992"/>
              <a:chOff x="7322769" y="-310267"/>
              <a:chExt cx="289372" cy="314992"/>
            </a:xfrm>
          </p:grpSpPr>
          <p:sp>
            <p:nvSpPr>
              <p:cNvPr id="462" name="Rechthoek 461">
                <a:extLst>
                  <a:ext uri="{FF2B5EF4-FFF2-40B4-BE49-F238E27FC236}">
                    <a16:creationId xmlns:a16="http://schemas.microsoft.com/office/drawing/2014/main" id="{774F00CE-9B97-4939-BBDC-BAEDEED5ED74}"/>
                  </a:ext>
                </a:extLst>
              </p:cNvPr>
              <p:cNvSpPr/>
              <p:nvPr userDrawn="1"/>
            </p:nvSpPr>
            <p:spPr>
              <a:xfrm>
                <a:off x="7322769" y="-211712"/>
                <a:ext cx="79156" cy="216437"/>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399" noProof="0"/>
              </a:p>
            </p:txBody>
          </p:sp>
          <p:sp>
            <p:nvSpPr>
              <p:cNvPr id="463" name="Rechthoek 462">
                <a:extLst>
                  <a:ext uri="{FF2B5EF4-FFF2-40B4-BE49-F238E27FC236}">
                    <a16:creationId xmlns:a16="http://schemas.microsoft.com/office/drawing/2014/main" id="{BA671A83-F98F-4E30-B11C-E763BC6BD9DD}"/>
                  </a:ext>
                </a:extLst>
              </p:cNvPr>
              <p:cNvSpPr/>
              <p:nvPr userDrawn="1"/>
            </p:nvSpPr>
            <p:spPr>
              <a:xfrm>
                <a:off x="7427035" y="-310267"/>
                <a:ext cx="79156" cy="314992"/>
              </a:xfrm>
              <a:prstGeom prst="rect">
                <a:avLst/>
              </a:prstGeom>
              <a:solidFill>
                <a:srgbClr val="FFCC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399" noProof="0"/>
              </a:p>
            </p:txBody>
          </p:sp>
          <p:sp>
            <p:nvSpPr>
              <p:cNvPr id="464" name="Rechthoek 463">
                <a:extLst>
                  <a:ext uri="{FF2B5EF4-FFF2-40B4-BE49-F238E27FC236}">
                    <a16:creationId xmlns:a16="http://schemas.microsoft.com/office/drawing/2014/main" id="{0AB2CF06-AA30-459B-A75A-39CDFC167E78}"/>
                  </a:ext>
                </a:extLst>
              </p:cNvPr>
              <p:cNvSpPr/>
              <p:nvPr userDrawn="1"/>
            </p:nvSpPr>
            <p:spPr>
              <a:xfrm>
                <a:off x="7532985" y="-240134"/>
                <a:ext cx="79156" cy="244859"/>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399" noProof="0"/>
              </a:p>
            </p:txBody>
          </p:sp>
        </p:grpSp>
      </p:grpSp>
    </p:spTree>
    <p:extLst>
      <p:ext uri="{BB962C8B-B14F-4D97-AF65-F5344CB8AC3E}">
        <p14:creationId xmlns:p14="http://schemas.microsoft.com/office/powerpoint/2010/main" val="194129391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EKST / GRAFIEK 4X">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AB23073-572C-4F04-B89A-B107AB932F47}"/>
              </a:ext>
            </a:extLst>
          </p:cNvPr>
          <p:cNvSpPr>
            <a:spLocks noGrp="1"/>
          </p:cNvSpPr>
          <p:nvPr>
            <p:ph type="title" hasCustomPrompt="1"/>
          </p:nvPr>
        </p:nvSpPr>
        <p:spPr/>
        <p:txBody>
          <a:bodyPr/>
          <a:lstStyle>
            <a:lvl1pPr>
              <a:defRPr/>
            </a:lvl1pPr>
          </a:lstStyle>
          <a:p>
            <a:r>
              <a:rPr lang="nl-NL" noProof="0"/>
              <a:t>Voeg hier een titel in</a:t>
            </a:r>
            <a:endParaRPr lang="nl-NL"/>
          </a:p>
        </p:txBody>
      </p:sp>
      <p:sp>
        <p:nvSpPr>
          <p:cNvPr id="3" name="Tijdelijke aanduiding voor verticale tekst 2">
            <a:extLst>
              <a:ext uri="{FF2B5EF4-FFF2-40B4-BE49-F238E27FC236}">
                <a16:creationId xmlns:a16="http://schemas.microsoft.com/office/drawing/2014/main" id="{7C849E55-A25C-4202-801C-0514342EA9C6}"/>
              </a:ext>
            </a:extLst>
          </p:cNvPr>
          <p:cNvSpPr>
            <a:spLocks noGrp="1"/>
          </p:cNvSpPr>
          <p:nvPr>
            <p:ph type="body" orient="vert" idx="1" hasCustomPrompt="1"/>
          </p:nvPr>
        </p:nvSpPr>
        <p:spPr>
          <a:xfrm>
            <a:off x="540000" y="1459112"/>
            <a:ext cx="3934476" cy="4119774"/>
          </a:xfrm>
        </p:spPr>
        <p:txBody>
          <a:bodyPr vert="horz"/>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nl-NL" noProof="0" err="1"/>
              <a:t>Bullet</a:t>
            </a:r>
            <a:endParaRPr lang="nl-NL" noProof="0"/>
          </a:p>
          <a:p>
            <a:pPr lvl="1"/>
            <a:r>
              <a:rPr lang="nl-NL" noProof="0"/>
              <a:t>Sub-</a:t>
            </a:r>
            <a:r>
              <a:rPr lang="nl-NL" noProof="0" err="1"/>
              <a:t>bullet</a:t>
            </a:r>
            <a:r>
              <a:rPr lang="nl-NL" noProof="0"/>
              <a:t> #1</a:t>
            </a:r>
          </a:p>
          <a:p>
            <a:pPr lvl="2"/>
            <a:r>
              <a:rPr lang="nl-NL" noProof="0"/>
              <a:t>Sub-</a:t>
            </a:r>
            <a:r>
              <a:rPr lang="nl-NL" noProof="0" err="1"/>
              <a:t>bullet</a:t>
            </a:r>
            <a:r>
              <a:rPr lang="nl-NL" noProof="0"/>
              <a:t> #2</a:t>
            </a:r>
          </a:p>
          <a:p>
            <a:pPr lvl="3"/>
            <a:r>
              <a:rPr lang="nl-NL" noProof="0"/>
              <a:t>Leestekst</a:t>
            </a:r>
          </a:p>
          <a:p>
            <a:pPr lvl="4"/>
            <a:r>
              <a:rPr lang="nl-NL" noProof="0"/>
              <a:t>Tussenkop</a:t>
            </a:r>
          </a:p>
          <a:p>
            <a:pPr lvl="5"/>
            <a:r>
              <a:rPr lang="nl-NL" noProof="0"/>
              <a:t>Numerieke </a:t>
            </a:r>
            <a:r>
              <a:rPr lang="nl-NL" noProof="0" err="1"/>
              <a:t>bullet</a:t>
            </a:r>
            <a:endParaRPr lang="nl-NL" noProof="0"/>
          </a:p>
          <a:p>
            <a:pPr lvl="6"/>
            <a:r>
              <a:rPr lang="nl-NL" noProof="0"/>
              <a:t>Alfabetische </a:t>
            </a:r>
            <a:r>
              <a:rPr lang="nl-NL" noProof="0" err="1"/>
              <a:t>bullet</a:t>
            </a:r>
            <a:endParaRPr lang="nl-NL" noProof="0"/>
          </a:p>
          <a:p>
            <a:pPr lvl="7"/>
            <a:r>
              <a:rPr lang="nl-NL" noProof="0"/>
              <a:t>Fotobeschrijving</a:t>
            </a:r>
          </a:p>
          <a:p>
            <a:pPr lvl="8"/>
            <a:r>
              <a:rPr lang="nl-NL" noProof="0"/>
              <a:t>Quote tekst</a:t>
            </a:r>
          </a:p>
          <a:p>
            <a:pPr lvl="4"/>
            <a:endParaRPr lang="nl-NL"/>
          </a:p>
        </p:txBody>
      </p:sp>
      <p:sp>
        <p:nvSpPr>
          <p:cNvPr id="4" name="Tijdelijke aanduiding voor datum 3">
            <a:extLst>
              <a:ext uri="{FF2B5EF4-FFF2-40B4-BE49-F238E27FC236}">
                <a16:creationId xmlns:a16="http://schemas.microsoft.com/office/drawing/2014/main" id="{DABA8B2F-5EFD-4A05-8481-248C853EA1DE}"/>
              </a:ext>
            </a:extLst>
          </p:cNvPr>
          <p:cNvSpPr>
            <a:spLocks noGrp="1"/>
          </p:cNvSpPr>
          <p:nvPr>
            <p:ph type="dt" sz="half" idx="10"/>
          </p:nvPr>
        </p:nvSpPr>
        <p:spPr/>
        <p:txBody>
          <a:bodyPr/>
          <a:lstStyle/>
          <a:p>
            <a:fld id="{51AC97E8-488A-4588-9508-E571E0952287}" type="datetime4">
              <a:rPr lang="nl-NL" smtClean="0"/>
              <a:t>24 oktober 2023</a:t>
            </a:fld>
            <a:endParaRPr lang="nl-NL"/>
          </a:p>
        </p:txBody>
      </p:sp>
      <p:sp>
        <p:nvSpPr>
          <p:cNvPr id="5" name="Tijdelijke aanduiding voor voettekst 4">
            <a:extLst>
              <a:ext uri="{FF2B5EF4-FFF2-40B4-BE49-F238E27FC236}">
                <a16:creationId xmlns:a16="http://schemas.microsoft.com/office/drawing/2014/main" id="{7D35606D-4D2E-4F0A-88AD-FA9467155265}"/>
              </a:ext>
            </a:extLst>
          </p:cNvPr>
          <p:cNvSpPr>
            <a:spLocks noGrp="1"/>
          </p:cNvSpPr>
          <p:nvPr>
            <p:ph type="ftr" sz="quarter" idx="11"/>
          </p:nvPr>
        </p:nvSpPr>
        <p:spPr>
          <a:xfrm>
            <a:off x="539999" y="6489321"/>
            <a:ext cx="9478328" cy="224300"/>
          </a:xfrm>
          <a:prstGeom prst="rect">
            <a:avLst/>
          </a:prstGeom>
        </p:spPr>
        <p:txBody>
          <a:bodyPr/>
          <a:lstStyle/>
          <a:p>
            <a:r>
              <a:rPr lang="nl-NL"/>
              <a:t>Voortgangsrapportage Stuurgroep Privacy Deepdive</a:t>
            </a:r>
          </a:p>
        </p:txBody>
      </p:sp>
      <p:sp>
        <p:nvSpPr>
          <p:cNvPr id="6" name="Tijdelijke aanduiding voor dianummer 5">
            <a:extLst>
              <a:ext uri="{FF2B5EF4-FFF2-40B4-BE49-F238E27FC236}">
                <a16:creationId xmlns:a16="http://schemas.microsoft.com/office/drawing/2014/main" id="{A7656491-ADD5-4A7E-BAFA-5FCFF07D6EB0}"/>
              </a:ext>
            </a:extLst>
          </p:cNvPr>
          <p:cNvSpPr>
            <a:spLocks noGrp="1"/>
          </p:cNvSpPr>
          <p:nvPr>
            <p:ph type="sldNum" sz="quarter" idx="12"/>
          </p:nvPr>
        </p:nvSpPr>
        <p:spPr>
          <a:xfrm>
            <a:off x="1" y="6489321"/>
            <a:ext cx="539998" cy="224300"/>
          </a:xfrm>
          <a:prstGeom prst="rect">
            <a:avLst/>
          </a:prstGeom>
        </p:spPr>
        <p:txBody>
          <a:bodyPr/>
          <a:lstStyle/>
          <a:p>
            <a:fld id="{8D374ABD-355D-4B52-8A38-020B3DD5CC75}" type="slidenum">
              <a:rPr lang="nl-NL" smtClean="0"/>
              <a:t>‹#›</a:t>
            </a:fld>
            <a:endParaRPr lang="nl-NL"/>
          </a:p>
        </p:txBody>
      </p:sp>
      <p:sp>
        <p:nvSpPr>
          <p:cNvPr id="7" name="Tijdelijke aanduiding voor tekst 32">
            <a:extLst>
              <a:ext uri="{FF2B5EF4-FFF2-40B4-BE49-F238E27FC236}">
                <a16:creationId xmlns:a16="http://schemas.microsoft.com/office/drawing/2014/main" id="{7175F566-3665-4B0F-B70C-72779DF2FDD6}"/>
              </a:ext>
            </a:extLst>
          </p:cNvPr>
          <p:cNvSpPr>
            <a:spLocks noGrp="1"/>
          </p:cNvSpPr>
          <p:nvPr>
            <p:ph type="body" sz="quarter" idx="13" hasCustomPrompt="1"/>
          </p:nvPr>
        </p:nvSpPr>
        <p:spPr>
          <a:xfrm>
            <a:off x="539998" y="839972"/>
            <a:ext cx="11112000" cy="259612"/>
          </a:xfrm>
        </p:spPr>
        <p:txBody>
          <a:bodyPr/>
          <a:lstStyle>
            <a:lvl1pPr marL="0" indent="0">
              <a:buNone/>
              <a:defRPr sz="1999" b="0">
                <a:solidFill>
                  <a:schemeClr val="accent1"/>
                </a:solidFill>
              </a:defRPr>
            </a:lvl1pPr>
          </a:lstStyle>
          <a:p>
            <a:pPr lvl="0"/>
            <a:r>
              <a:rPr lang="nl-NL" noProof="0"/>
              <a:t>Voeg hier een subtitel in</a:t>
            </a:r>
          </a:p>
        </p:txBody>
      </p:sp>
      <p:sp>
        <p:nvSpPr>
          <p:cNvPr id="17" name="Tijdelijke aanduiding voor tekst 34">
            <a:extLst>
              <a:ext uri="{FF2B5EF4-FFF2-40B4-BE49-F238E27FC236}">
                <a16:creationId xmlns:a16="http://schemas.microsoft.com/office/drawing/2014/main" id="{9955CEC2-0160-42D3-9E2E-941A4A11119D}"/>
              </a:ext>
            </a:extLst>
          </p:cNvPr>
          <p:cNvSpPr>
            <a:spLocks noGrp="1"/>
          </p:cNvSpPr>
          <p:nvPr>
            <p:ph type="body" sz="quarter" idx="14" hasCustomPrompt="1"/>
          </p:nvPr>
        </p:nvSpPr>
        <p:spPr>
          <a:xfrm>
            <a:off x="539750" y="5758891"/>
            <a:ext cx="11112249" cy="147981"/>
          </a:xfrm>
        </p:spPr>
        <p:txBody>
          <a:bodyPr anchor="b"/>
          <a:lstStyle>
            <a:lvl1pPr marL="0" indent="0">
              <a:buNone/>
              <a:defRPr sz="1000" i="1"/>
            </a:lvl1pPr>
          </a:lstStyle>
          <a:p>
            <a:pPr lvl="0"/>
            <a:r>
              <a:rPr lang="nl-NL" noProof="0"/>
              <a:t>Bron…</a:t>
            </a:r>
          </a:p>
        </p:txBody>
      </p:sp>
      <p:sp>
        <p:nvSpPr>
          <p:cNvPr id="18" name="Rechthoek: afgeronde hoeken 17">
            <a:extLst>
              <a:ext uri="{FF2B5EF4-FFF2-40B4-BE49-F238E27FC236}">
                <a16:creationId xmlns:a16="http://schemas.microsoft.com/office/drawing/2014/main" id="{765A9402-96DA-4D08-A873-873C05E81C86}"/>
              </a:ext>
            </a:extLst>
          </p:cNvPr>
          <p:cNvSpPr/>
          <p:nvPr userDrawn="1"/>
        </p:nvSpPr>
        <p:spPr>
          <a:xfrm>
            <a:off x="3048000" y="-491319"/>
            <a:ext cx="6096000" cy="300250"/>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1981" tIns="71981" rIns="71981" bIns="71981" numCol="1" spcCol="0" rtlCol="0" fromWordArt="0" anchor="ctr" anchorCtr="0" forceAA="0" compatLnSpc="1">
            <a:prstTxWarp prst="textNoShape">
              <a:avLst/>
            </a:prstTxWarp>
            <a:noAutofit/>
          </a:bodyPr>
          <a:lstStyle/>
          <a:p>
            <a:pPr lvl="0" algn="ctr"/>
            <a:r>
              <a:rPr lang="nl-NL" sz="2799" b="0" cap="all" baseline="0" noProof="0">
                <a:solidFill>
                  <a:schemeClr val="accent1"/>
                </a:solidFill>
                <a:latin typeface="+mn-lt"/>
              </a:rPr>
              <a:t>TEKST / GRAFIEK 4X</a:t>
            </a:r>
          </a:p>
        </p:txBody>
      </p:sp>
      <p:sp>
        <p:nvSpPr>
          <p:cNvPr id="21" name="Tijdelijke aanduiding voor grafiek 17">
            <a:extLst>
              <a:ext uri="{FF2B5EF4-FFF2-40B4-BE49-F238E27FC236}">
                <a16:creationId xmlns:a16="http://schemas.microsoft.com/office/drawing/2014/main" id="{92172253-6D4B-4AC5-AA1C-319C8E5A71AE}"/>
              </a:ext>
            </a:extLst>
          </p:cNvPr>
          <p:cNvSpPr>
            <a:spLocks noGrp="1"/>
          </p:cNvSpPr>
          <p:nvPr>
            <p:ph type="chart" sz="quarter" idx="15" hasCustomPrompt="1"/>
          </p:nvPr>
        </p:nvSpPr>
        <p:spPr>
          <a:xfrm>
            <a:off x="8783619" y="1459111"/>
            <a:ext cx="2868127" cy="1878840"/>
          </a:xfrm>
          <a:solidFill>
            <a:schemeClr val="bg1">
              <a:lumMod val="95000"/>
            </a:schemeClr>
          </a:solidFill>
        </p:spPr>
        <p:txBody>
          <a:bodyPr lIns="432000" tIns="360000" rIns="432000"/>
          <a:lstStyle>
            <a:lvl1pPr marL="0" indent="0" algn="ctr">
              <a:buNone/>
              <a:defRPr sz="1200" i="1">
                <a:solidFill>
                  <a:schemeClr val="bg1">
                    <a:lumMod val="50000"/>
                  </a:schemeClr>
                </a:solidFill>
              </a:defRPr>
            </a:lvl1pPr>
          </a:lstStyle>
          <a:p>
            <a:r>
              <a:rPr lang="nl-NL" noProof="0"/>
              <a:t>Klik op onderstaand pictogram om een grafiek in te voegen</a:t>
            </a:r>
          </a:p>
        </p:txBody>
      </p:sp>
      <p:cxnSp>
        <p:nvCxnSpPr>
          <p:cNvPr id="23" name="Rechte verbindingslijn 22">
            <a:extLst>
              <a:ext uri="{FF2B5EF4-FFF2-40B4-BE49-F238E27FC236}">
                <a16:creationId xmlns:a16="http://schemas.microsoft.com/office/drawing/2014/main" id="{F758FBF6-EBB0-4F05-96EB-8AEB1E4BB59E}"/>
              </a:ext>
            </a:extLst>
          </p:cNvPr>
          <p:cNvCxnSpPr>
            <a:cxnSpLocks/>
          </p:cNvCxnSpPr>
          <p:nvPr userDrawn="1"/>
        </p:nvCxnSpPr>
        <p:spPr>
          <a:xfrm>
            <a:off x="5015238" y="1446663"/>
            <a:ext cx="0" cy="4121624"/>
          </a:xfrm>
          <a:prstGeom prst="line">
            <a:avLst/>
          </a:prstGeom>
          <a:ln w="12700" cap="rnd">
            <a:solidFill>
              <a:schemeClr val="accent1"/>
            </a:solidFill>
            <a:prstDash val="solid"/>
            <a:round/>
          </a:ln>
        </p:spPr>
        <p:style>
          <a:lnRef idx="1">
            <a:schemeClr val="accent1"/>
          </a:lnRef>
          <a:fillRef idx="0">
            <a:schemeClr val="accent1"/>
          </a:fillRef>
          <a:effectRef idx="0">
            <a:schemeClr val="accent1"/>
          </a:effectRef>
          <a:fontRef idx="minor">
            <a:schemeClr val="tx1"/>
          </a:fontRef>
        </p:style>
      </p:cxnSp>
      <p:sp>
        <p:nvSpPr>
          <p:cNvPr id="24" name="Tijdelijke aanduiding voor tekst 43">
            <a:extLst>
              <a:ext uri="{FF2B5EF4-FFF2-40B4-BE49-F238E27FC236}">
                <a16:creationId xmlns:a16="http://schemas.microsoft.com/office/drawing/2014/main" id="{E054E093-0CA2-4AA3-9379-A9449CBE767D}"/>
              </a:ext>
            </a:extLst>
          </p:cNvPr>
          <p:cNvSpPr>
            <a:spLocks noGrp="1"/>
          </p:cNvSpPr>
          <p:nvPr>
            <p:ph type="body" sz="quarter" idx="16" hasCustomPrompt="1"/>
          </p:nvPr>
        </p:nvSpPr>
        <p:spPr>
          <a:xfrm>
            <a:off x="540001" y="0"/>
            <a:ext cx="1080000" cy="72000"/>
          </a:xfrm>
          <a:solidFill>
            <a:schemeClr val="accent1"/>
          </a:solidFill>
        </p:spPr>
        <p:txBody>
          <a:bodyPr/>
          <a:lstStyle>
            <a:lvl1pPr marL="0" indent="0">
              <a:buNone/>
              <a:defRPr sz="100">
                <a:solidFill>
                  <a:schemeClr val="bg2"/>
                </a:solidFill>
              </a:defRPr>
            </a:lvl1pPr>
            <a:lvl5pPr>
              <a:defRPr/>
            </a:lvl5pPr>
          </a:lstStyle>
          <a:p>
            <a:pPr lvl="0"/>
            <a:r>
              <a:rPr lang="en-GB"/>
              <a:t> </a:t>
            </a:r>
          </a:p>
        </p:txBody>
      </p:sp>
      <p:grpSp>
        <p:nvGrpSpPr>
          <p:cNvPr id="13" name="GRID" hidden="1">
            <a:extLst>
              <a:ext uri="{FF2B5EF4-FFF2-40B4-BE49-F238E27FC236}">
                <a16:creationId xmlns:a16="http://schemas.microsoft.com/office/drawing/2014/main" id="{2E339E7B-E5F0-4BB0-A7A8-08523662B92C}"/>
              </a:ext>
            </a:extLst>
          </p:cNvPr>
          <p:cNvGrpSpPr/>
          <p:nvPr userDrawn="1"/>
        </p:nvGrpSpPr>
        <p:grpSpPr>
          <a:xfrm>
            <a:off x="0" y="0"/>
            <a:ext cx="12192000" cy="6858000"/>
            <a:chOff x="0" y="0"/>
            <a:chExt cx="12192000" cy="6858000"/>
          </a:xfrm>
          <a:solidFill>
            <a:schemeClr val="tx1">
              <a:alpha val="30000"/>
            </a:schemeClr>
          </a:solidFill>
        </p:grpSpPr>
        <p:sp>
          <p:nvSpPr>
            <p:cNvPr id="14" name="Rechthoek 13">
              <a:extLst>
                <a:ext uri="{FF2B5EF4-FFF2-40B4-BE49-F238E27FC236}">
                  <a16:creationId xmlns:a16="http://schemas.microsoft.com/office/drawing/2014/main" id="{04FEBC71-862F-4C04-AFB8-6DB58D37BD7A}"/>
                </a:ext>
              </a:extLst>
            </p:cNvPr>
            <p:cNvSpPr/>
            <p:nvPr userDrawn="1"/>
          </p:nvSpPr>
          <p:spPr>
            <a:xfrm>
              <a:off x="0" y="0"/>
              <a:ext cx="12192000" cy="54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866" noProof="0"/>
            </a:p>
          </p:txBody>
        </p:sp>
        <p:sp>
          <p:nvSpPr>
            <p:cNvPr id="15" name="Rechthoek 14">
              <a:extLst>
                <a:ext uri="{FF2B5EF4-FFF2-40B4-BE49-F238E27FC236}">
                  <a16:creationId xmlns:a16="http://schemas.microsoft.com/office/drawing/2014/main" id="{0333C89B-97F8-441B-8124-3FCC1D1260BC}"/>
                </a:ext>
              </a:extLst>
            </p:cNvPr>
            <p:cNvSpPr/>
            <p:nvPr userDrawn="1"/>
          </p:nvSpPr>
          <p:spPr>
            <a:xfrm>
              <a:off x="0" y="0"/>
              <a:ext cx="540000"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866" noProof="0"/>
            </a:p>
          </p:txBody>
        </p:sp>
        <p:sp>
          <p:nvSpPr>
            <p:cNvPr id="16" name="Rechthoek 15">
              <a:extLst>
                <a:ext uri="{FF2B5EF4-FFF2-40B4-BE49-F238E27FC236}">
                  <a16:creationId xmlns:a16="http://schemas.microsoft.com/office/drawing/2014/main" id="{59F01AF4-B6CB-4934-BDD9-96E56D3A7D49}"/>
                </a:ext>
              </a:extLst>
            </p:cNvPr>
            <p:cNvSpPr/>
            <p:nvPr userDrawn="1"/>
          </p:nvSpPr>
          <p:spPr>
            <a:xfrm>
              <a:off x="11652000" y="0"/>
              <a:ext cx="540000"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866" noProof="0"/>
            </a:p>
          </p:txBody>
        </p:sp>
        <p:sp>
          <p:nvSpPr>
            <p:cNvPr id="19" name="Rechthoek 18">
              <a:extLst>
                <a:ext uri="{FF2B5EF4-FFF2-40B4-BE49-F238E27FC236}">
                  <a16:creationId xmlns:a16="http://schemas.microsoft.com/office/drawing/2014/main" id="{B6B9EB7F-0454-4FE8-8F4A-0FDE18AF83EB}"/>
                </a:ext>
              </a:extLst>
            </p:cNvPr>
            <p:cNvSpPr/>
            <p:nvPr userDrawn="1"/>
          </p:nvSpPr>
          <p:spPr>
            <a:xfrm>
              <a:off x="0" y="1099111"/>
              <a:ext cx="12192000" cy="36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866" noProof="0"/>
            </a:p>
          </p:txBody>
        </p:sp>
        <p:sp>
          <p:nvSpPr>
            <p:cNvPr id="20" name="Rechthoek 19">
              <a:extLst>
                <a:ext uri="{FF2B5EF4-FFF2-40B4-BE49-F238E27FC236}">
                  <a16:creationId xmlns:a16="http://schemas.microsoft.com/office/drawing/2014/main" id="{A0471D66-391B-4CA0-9CE3-3508EB3D7096}"/>
                </a:ext>
              </a:extLst>
            </p:cNvPr>
            <p:cNvSpPr/>
            <p:nvPr userDrawn="1"/>
          </p:nvSpPr>
          <p:spPr>
            <a:xfrm>
              <a:off x="0" y="6678000"/>
              <a:ext cx="12192000" cy="18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866" noProof="0"/>
            </a:p>
          </p:txBody>
        </p:sp>
        <p:sp>
          <p:nvSpPr>
            <p:cNvPr id="22" name="Rechthoek 21">
              <a:extLst>
                <a:ext uri="{FF2B5EF4-FFF2-40B4-BE49-F238E27FC236}">
                  <a16:creationId xmlns:a16="http://schemas.microsoft.com/office/drawing/2014/main" id="{F607FFD1-EE10-4EE4-974D-D68FF051167C}"/>
                </a:ext>
              </a:extLst>
            </p:cNvPr>
            <p:cNvSpPr/>
            <p:nvPr userDrawn="1"/>
          </p:nvSpPr>
          <p:spPr>
            <a:xfrm>
              <a:off x="0" y="5906871"/>
              <a:ext cx="12192000" cy="36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866" noProof="0"/>
            </a:p>
          </p:txBody>
        </p:sp>
        <p:sp>
          <p:nvSpPr>
            <p:cNvPr id="25" name="Rechthoek 24">
              <a:extLst>
                <a:ext uri="{FF2B5EF4-FFF2-40B4-BE49-F238E27FC236}">
                  <a16:creationId xmlns:a16="http://schemas.microsoft.com/office/drawing/2014/main" id="{267B1A24-E5B5-44EF-BB26-289EC0FC99CF}"/>
                </a:ext>
              </a:extLst>
            </p:cNvPr>
            <p:cNvSpPr/>
            <p:nvPr userDrawn="1"/>
          </p:nvSpPr>
          <p:spPr>
            <a:xfrm>
              <a:off x="0" y="6295673"/>
              <a:ext cx="12192000" cy="18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866" noProof="0"/>
            </a:p>
          </p:txBody>
        </p:sp>
        <p:sp>
          <p:nvSpPr>
            <p:cNvPr id="26" name="Rechthoek 25">
              <a:extLst>
                <a:ext uri="{FF2B5EF4-FFF2-40B4-BE49-F238E27FC236}">
                  <a16:creationId xmlns:a16="http://schemas.microsoft.com/office/drawing/2014/main" id="{05615BB2-213B-4BE9-9A19-7700EE534E20}"/>
                </a:ext>
              </a:extLst>
            </p:cNvPr>
            <p:cNvSpPr/>
            <p:nvPr userDrawn="1"/>
          </p:nvSpPr>
          <p:spPr>
            <a:xfrm>
              <a:off x="0" y="5578887"/>
              <a:ext cx="12192000" cy="18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866" noProof="0"/>
            </a:p>
          </p:txBody>
        </p:sp>
        <p:sp>
          <p:nvSpPr>
            <p:cNvPr id="27" name="Rechthoek 26">
              <a:extLst>
                <a:ext uri="{FF2B5EF4-FFF2-40B4-BE49-F238E27FC236}">
                  <a16:creationId xmlns:a16="http://schemas.microsoft.com/office/drawing/2014/main" id="{7B4D9E53-D3BA-46E2-B48B-1C4CE63D58E8}"/>
                </a:ext>
              </a:extLst>
            </p:cNvPr>
            <p:cNvSpPr/>
            <p:nvPr userDrawn="1"/>
          </p:nvSpPr>
          <p:spPr>
            <a:xfrm>
              <a:off x="12024980" y="0"/>
              <a:ext cx="167020"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866" noProof="0"/>
            </a:p>
          </p:txBody>
        </p:sp>
        <p:sp>
          <p:nvSpPr>
            <p:cNvPr id="28" name="Rechthoek 27">
              <a:extLst>
                <a:ext uri="{FF2B5EF4-FFF2-40B4-BE49-F238E27FC236}">
                  <a16:creationId xmlns:a16="http://schemas.microsoft.com/office/drawing/2014/main" id="{ACE0CB45-9785-4BE8-B63D-A19B8F833E83}"/>
                </a:ext>
              </a:extLst>
            </p:cNvPr>
            <p:cNvSpPr/>
            <p:nvPr userDrawn="1"/>
          </p:nvSpPr>
          <p:spPr>
            <a:xfrm>
              <a:off x="0" y="0"/>
              <a:ext cx="167020"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866" noProof="0"/>
            </a:p>
          </p:txBody>
        </p:sp>
        <p:sp>
          <p:nvSpPr>
            <p:cNvPr id="31" name="Rechthoek 30">
              <a:extLst>
                <a:ext uri="{FF2B5EF4-FFF2-40B4-BE49-F238E27FC236}">
                  <a16:creationId xmlns:a16="http://schemas.microsoft.com/office/drawing/2014/main" id="{E2FF30C8-090C-4BBB-B89D-01F3F22EDF02}"/>
                </a:ext>
              </a:extLst>
            </p:cNvPr>
            <p:cNvSpPr/>
            <p:nvPr userDrawn="1"/>
          </p:nvSpPr>
          <p:spPr>
            <a:xfrm>
              <a:off x="5555238" y="3338999"/>
              <a:ext cx="6636762" cy="36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866" noProof="0"/>
            </a:p>
          </p:txBody>
        </p:sp>
        <p:sp>
          <p:nvSpPr>
            <p:cNvPr id="33" name="Rechthoek 32">
              <a:extLst>
                <a:ext uri="{FF2B5EF4-FFF2-40B4-BE49-F238E27FC236}">
                  <a16:creationId xmlns:a16="http://schemas.microsoft.com/office/drawing/2014/main" id="{1C1AAD92-DAF5-42DC-B208-3E7B81FCA52A}"/>
                </a:ext>
              </a:extLst>
            </p:cNvPr>
            <p:cNvSpPr/>
            <p:nvPr userDrawn="1"/>
          </p:nvSpPr>
          <p:spPr>
            <a:xfrm>
              <a:off x="5015238" y="0"/>
              <a:ext cx="540000"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866" noProof="0"/>
            </a:p>
          </p:txBody>
        </p:sp>
        <p:sp>
          <p:nvSpPr>
            <p:cNvPr id="34" name="Rechthoek 33">
              <a:extLst>
                <a:ext uri="{FF2B5EF4-FFF2-40B4-BE49-F238E27FC236}">
                  <a16:creationId xmlns:a16="http://schemas.microsoft.com/office/drawing/2014/main" id="{0461148A-D9B1-4FF0-B385-8C21A76C3054}"/>
                </a:ext>
              </a:extLst>
            </p:cNvPr>
            <p:cNvSpPr/>
            <p:nvPr userDrawn="1"/>
          </p:nvSpPr>
          <p:spPr>
            <a:xfrm>
              <a:off x="4475238" y="0"/>
              <a:ext cx="540000"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866" noProof="0"/>
            </a:p>
          </p:txBody>
        </p:sp>
        <p:sp>
          <p:nvSpPr>
            <p:cNvPr id="35" name="Rechthoek 34">
              <a:extLst>
                <a:ext uri="{FF2B5EF4-FFF2-40B4-BE49-F238E27FC236}">
                  <a16:creationId xmlns:a16="http://schemas.microsoft.com/office/drawing/2014/main" id="{073B0056-68B2-4760-9151-D257D1A5794C}"/>
                </a:ext>
              </a:extLst>
            </p:cNvPr>
            <p:cNvSpPr/>
            <p:nvPr userDrawn="1"/>
          </p:nvSpPr>
          <p:spPr>
            <a:xfrm>
              <a:off x="8423619" y="1099111"/>
              <a:ext cx="360000" cy="516776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866" noProof="0"/>
            </a:p>
          </p:txBody>
        </p:sp>
      </p:grpSp>
      <p:sp>
        <p:nvSpPr>
          <p:cNvPr id="32" name="Tijdelijke aanduiding voor grafiek 17">
            <a:extLst>
              <a:ext uri="{FF2B5EF4-FFF2-40B4-BE49-F238E27FC236}">
                <a16:creationId xmlns:a16="http://schemas.microsoft.com/office/drawing/2014/main" id="{0E9B9AC0-03CF-4DAA-9E37-B0A637E3422E}"/>
              </a:ext>
            </a:extLst>
          </p:cNvPr>
          <p:cNvSpPr>
            <a:spLocks noGrp="1"/>
          </p:cNvSpPr>
          <p:nvPr>
            <p:ph type="chart" sz="quarter" idx="17" hasCustomPrompt="1"/>
          </p:nvPr>
        </p:nvSpPr>
        <p:spPr>
          <a:xfrm>
            <a:off x="8783618" y="3698999"/>
            <a:ext cx="2868128" cy="1878840"/>
          </a:xfrm>
          <a:solidFill>
            <a:schemeClr val="bg1">
              <a:lumMod val="95000"/>
            </a:schemeClr>
          </a:solidFill>
        </p:spPr>
        <p:txBody>
          <a:bodyPr lIns="432000" tIns="360000" rIns="432000"/>
          <a:lstStyle>
            <a:lvl1pPr marL="0" indent="0" algn="ctr">
              <a:buNone/>
              <a:defRPr sz="1200" i="1">
                <a:solidFill>
                  <a:schemeClr val="bg1">
                    <a:lumMod val="50000"/>
                  </a:schemeClr>
                </a:solidFill>
              </a:defRPr>
            </a:lvl1pPr>
          </a:lstStyle>
          <a:p>
            <a:r>
              <a:rPr lang="nl-NL" noProof="0"/>
              <a:t>Klik op onderstaand pictogram om een grafiek in te voegen</a:t>
            </a:r>
          </a:p>
        </p:txBody>
      </p:sp>
      <p:sp>
        <p:nvSpPr>
          <p:cNvPr id="36" name="Tijdelijke aanduiding voor grafiek 17">
            <a:extLst>
              <a:ext uri="{FF2B5EF4-FFF2-40B4-BE49-F238E27FC236}">
                <a16:creationId xmlns:a16="http://schemas.microsoft.com/office/drawing/2014/main" id="{6424E38A-BE64-4611-8EA6-56DEDA6F1288}"/>
              </a:ext>
            </a:extLst>
          </p:cNvPr>
          <p:cNvSpPr>
            <a:spLocks noGrp="1"/>
          </p:cNvSpPr>
          <p:nvPr>
            <p:ph type="chart" sz="quarter" idx="18" hasCustomPrompt="1"/>
          </p:nvPr>
        </p:nvSpPr>
        <p:spPr>
          <a:xfrm>
            <a:off x="5555364" y="1459111"/>
            <a:ext cx="2868127" cy="1878840"/>
          </a:xfrm>
          <a:solidFill>
            <a:schemeClr val="bg1">
              <a:lumMod val="95000"/>
            </a:schemeClr>
          </a:solidFill>
        </p:spPr>
        <p:txBody>
          <a:bodyPr lIns="432000" tIns="360000" rIns="432000"/>
          <a:lstStyle>
            <a:lvl1pPr marL="0" indent="0" algn="ctr">
              <a:buNone/>
              <a:defRPr sz="1200" i="1">
                <a:solidFill>
                  <a:schemeClr val="bg1">
                    <a:lumMod val="50000"/>
                  </a:schemeClr>
                </a:solidFill>
              </a:defRPr>
            </a:lvl1pPr>
          </a:lstStyle>
          <a:p>
            <a:r>
              <a:rPr lang="nl-NL" noProof="0"/>
              <a:t>Klik op onderstaand pictogram om een grafiek in te voegen</a:t>
            </a:r>
          </a:p>
        </p:txBody>
      </p:sp>
      <p:sp>
        <p:nvSpPr>
          <p:cNvPr id="37" name="Tijdelijke aanduiding voor grafiek 17">
            <a:extLst>
              <a:ext uri="{FF2B5EF4-FFF2-40B4-BE49-F238E27FC236}">
                <a16:creationId xmlns:a16="http://schemas.microsoft.com/office/drawing/2014/main" id="{B1695F49-FFC5-4D3F-8068-C37855441895}"/>
              </a:ext>
            </a:extLst>
          </p:cNvPr>
          <p:cNvSpPr>
            <a:spLocks noGrp="1"/>
          </p:cNvSpPr>
          <p:nvPr>
            <p:ph type="chart" sz="quarter" idx="19" hasCustomPrompt="1"/>
          </p:nvPr>
        </p:nvSpPr>
        <p:spPr>
          <a:xfrm>
            <a:off x="5555365" y="3698999"/>
            <a:ext cx="2868128" cy="1878840"/>
          </a:xfrm>
          <a:solidFill>
            <a:schemeClr val="bg1">
              <a:lumMod val="95000"/>
            </a:schemeClr>
          </a:solidFill>
        </p:spPr>
        <p:txBody>
          <a:bodyPr lIns="432000" tIns="360000" rIns="432000"/>
          <a:lstStyle>
            <a:lvl1pPr marL="0" indent="0" algn="ctr">
              <a:buNone/>
              <a:defRPr sz="1200" i="1">
                <a:solidFill>
                  <a:schemeClr val="bg1">
                    <a:lumMod val="50000"/>
                  </a:schemeClr>
                </a:solidFill>
              </a:defRPr>
            </a:lvl1pPr>
          </a:lstStyle>
          <a:p>
            <a:r>
              <a:rPr lang="nl-NL" noProof="0"/>
              <a:t>Klik op onderstaand pictogram om een grafiek in te voegen</a:t>
            </a:r>
          </a:p>
        </p:txBody>
      </p:sp>
      <p:grpSp>
        <p:nvGrpSpPr>
          <p:cNvPr id="336" name="Instructie">
            <a:extLst>
              <a:ext uri="{FF2B5EF4-FFF2-40B4-BE49-F238E27FC236}">
                <a16:creationId xmlns:a16="http://schemas.microsoft.com/office/drawing/2014/main" id="{16A96383-DC68-4172-9156-75D946CEAE01}"/>
              </a:ext>
            </a:extLst>
          </p:cNvPr>
          <p:cNvGrpSpPr/>
          <p:nvPr userDrawn="1"/>
        </p:nvGrpSpPr>
        <p:grpSpPr>
          <a:xfrm>
            <a:off x="-3437546" y="1436"/>
            <a:ext cx="3201327" cy="6041867"/>
            <a:chOff x="-3437547" y="1434"/>
            <a:chExt cx="3201327" cy="6041867"/>
          </a:xfrm>
        </p:grpSpPr>
        <p:cxnSp>
          <p:nvCxnSpPr>
            <p:cNvPr id="337" name="Rechte verbindingslijn 336">
              <a:extLst>
                <a:ext uri="{FF2B5EF4-FFF2-40B4-BE49-F238E27FC236}">
                  <a16:creationId xmlns:a16="http://schemas.microsoft.com/office/drawing/2014/main" id="{D914C368-F0B0-49EA-81E0-5AA28D2CE782}"/>
                </a:ext>
              </a:extLst>
            </p:cNvPr>
            <p:cNvCxnSpPr>
              <a:cxnSpLocks/>
            </p:cNvCxnSpPr>
            <p:nvPr userDrawn="1"/>
          </p:nvCxnSpPr>
          <p:spPr>
            <a:xfrm>
              <a:off x="-3419346" y="6043301"/>
              <a:ext cx="3176013" cy="0"/>
            </a:xfrm>
            <a:prstGeom prst="line">
              <a:avLst/>
            </a:prstGeom>
            <a:noFill/>
            <a:ln w="3175" cap="flat" cmpd="sng" algn="ctr">
              <a:solidFill>
                <a:schemeClr val="bg1">
                  <a:lumMod val="50000"/>
                </a:schemeClr>
              </a:solidFill>
              <a:prstDash val="solid"/>
            </a:ln>
            <a:effectLst/>
          </p:spPr>
        </p:cxnSp>
        <p:sp>
          <p:nvSpPr>
            <p:cNvPr id="338" name="Ovaal 337">
              <a:extLst>
                <a:ext uri="{FF2B5EF4-FFF2-40B4-BE49-F238E27FC236}">
                  <a16:creationId xmlns:a16="http://schemas.microsoft.com/office/drawing/2014/main" id="{294A51A8-FCB9-4D58-AFD9-4C60B20A4712}"/>
                </a:ext>
              </a:extLst>
            </p:cNvPr>
            <p:cNvSpPr/>
            <p:nvPr userDrawn="1"/>
          </p:nvSpPr>
          <p:spPr>
            <a:xfrm>
              <a:off x="-3425006" y="4548392"/>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126"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6</a:t>
              </a:r>
            </a:p>
          </p:txBody>
        </p:sp>
        <p:sp>
          <p:nvSpPr>
            <p:cNvPr id="339" name="Rechthoek 338">
              <a:extLst>
                <a:ext uri="{FF2B5EF4-FFF2-40B4-BE49-F238E27FC236}">
                  <a16:creationId xmlns:a16="http://schemas.microsoft.com/office/drawing/2014/main" id="{61DCC149-1401-40E4-B933-907473D83C54}"/>
                </a:ext>
              </a:extLst>
            </p:cNvPr>
            <p:cNvSpPr/>
            <p:nvPr userDrawn="1"/>
          </p:nvSpPr>
          <p:spPr>
            <a:xfrm>
              <a:off x="-3059324" y="4548391"/>
              <a:ext cx="2823104" cy="255963"/>
            </a:xfrm>
            <a:prstGeom prst="rect">
              <a:avLst/>
            </a:prstGeom>
            <a:noFill/>
            <a:ln w="25400" cap="flat" cmpd="sng" algn="ctr">
              <a:noFill/>
              <a:prstDash val="solid"/>
            </a:ln>
            <a:effectLst/>
          </p:spPr>
          <p:txBody>
            <a:bodyPr lIns="0" tIns="0" rIns="0" bIns="0" rtlCol="0" anchor="ctr"/>
            <a:lstStyle/>
            <a:p>
              <a:pPr marL="265033" marR="0" lvl="5" indent="-265033" algn="l" defTabSz="914126" rtl="0" eaLnBrk="1" fontAlgn="auto" latinLnBrk="0" hangingPunct="1">
                <a:lnSpc>
                  <a:spcPct val="100000"/>
                </a:lnSpc>
                <a:spcBef>
                  <a:spcPts val="300"/>
                </a:spcBef>
                <a:spcAft>
                  <a:spcPts val="300"/>
                </a:spcAft>
                <a:buClr>
                  <a:schemeClr val="tx1"/>
                </a:buClr>
                <a:buSzPct val="85000"/>
                <a:buFont typeface="+mj-lt"/>
                <a:buAutoNum type="arabicPeriod"/>
                <a:tabLst/>
                <a:defRPr/>
              </a:pPr>
              <a:r>
                <a:rPr lang="nl-NL" sz="1500" kern="1200" noProof="0">
                  <a:solidFill>
                    <a:schemeClr val="tx1"/>
                  </a:solidFill>
                  <a:latin typeface="+mn-lt"/>
                  <a:ea typeface="+mn-ea"/>
                  <a:cs typeface="+mn-cs"/>
                </a:rPr>
                <a:t>Numerieke </a:t>
              </a:r>
              <a:r>
                <a:rPr lang="nl-NL" sz="1500" kern="1200" noProof="0" err="1">
                  <a:solidFill>
                    <a:schemeClr val="tx1"/>
                  </a:solidFill>
                  <a:latin typeface="+mn-lt"/>
                  <a:ea typeface="+mn-ea"/>
                  <a:cs typeface="+mn-cs"/>
                </a:rPr>
                <a:t>bullet</a:t>
              </a:r>
              <a:r>
                <a:rPr lang="nl-NL" sz="1500" kern="1200" noProof="0">
                  <a:solidFill>
                    <a:schemeClr val="tx1"/>
                  </a:solidFill>
                  <a:latin typeface="+mn-lt"/>
                  <a:ea typeface="+mn-ea"/>
                  <a:cs typeface="+mn-cs"/>
                </a:rPr>
                <a:t> (15pt)</a:t>
              </a:r>
            </a:p>
          </p:txBody>
        </p:sp>
        <p:sp>
          <p:nvSpPr>
            <p:cNvPr id="340" name="Ovaal 339">
              <a:extLst>
                <a:ext uri="{FF2B5EF4-FFF2-40B4-BE49-F238E27FC236}">
                  <a16:creationId xmlns:a16="http://schemas.microsoft.com/office/drawing/2014/main" id="{A1670098-663D-48C6-AE64-003CAFD78911}"/>
                </a:ext>
              </a:extLst>
            </p:cNvPr>
            <p:cNvSpPr/>
            <p:nvPr userDrawn="1"/>
          </p:nvSpPr>
          <p:spPr>
            <a:xfrm>
              <a:off x="-3425006" y="4922568"/>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126"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7</a:t>
              </a:r>
            </a:p>
          </p:txBody>
        </p:sp>
        <p:sp>
          <p:nvSpPr>
            <p:cNvPr id="341" name="Rechthoek 340">
              <a:extLst>
                <a:ext uri="{FF2B5EF4-FFF2-40B4-BE49-F238E27FC236}">
                  <a16:creationId xmlns:a16="http://schemas.microsoft.com/office/drawing/2014/main" id="{BF6ADE96-9F31-43E4-9AD2-F373286DFAC7}"/>
                </a:ext>
              </a:extLst>
            </p:cNvPr>
            <p:cNvSpPr/>
            <p:nvPr userDrawn="1"/>
          </p:nvSpPr>
          <p:spPr>
            <a:xfrm>
              <a:off x="-3059324" y="4922567"/>
              <a:ext cx="2823104" cy="255963"/>
            </a:xfrm>
            <a:prstGeom prst="rect">
              <a:avLst/>
            </a:prstGeom>
            <a:noFill/>
            <a:ln w="25400" cap="flat" cmpd="sng" algn="ctr">
              <a:noFill/>
              <a:prstDash val="solid"/>
            </a:ln>
            <a:effectLst/>
          </p:spPr>
          <p:txBody>
            <a:bodyPr lIns="0" tIns="0" rIns="0" bIns="0" rtlCol="0" anchor="ctr"/>
            <a:lstStyle/>
            <a:p>
              <a:pPr marL="265033" marR="0" lvl="6" indent="-265033" algn="l" defTabSz="914126" rtl="0" eaLnBrk="1" fontAlgn="auto" latinLnBrk="0" hangingPunct="1">
                <a:lnSpc>
                  <a:spcPct val="100000"/>
                </a:lnSpc>
                <a:spcBef>
                  <a:spcPts val="300"/>
                </a:spcBef>
                <a:spcAft>
                  <a:spcPts val="300"/>
                </a:spcAft>
                <a:buClr>
                  <a:schemeClr val="tx1"/>
                </a:buClr>
                <a:buSzPct val="85000"/>
                <a:buFont typeface="+mj-lt"/>
                <a:buAutoNum type="alphaLcPeriod"/>
                <a:tabLst/>
                <a:defRPr/>
              </a:pPr>
              <a:r>
                <a:rPr lang="nl-NL" sz="1500" kern="1200" noProof="0">
                  <a:solidFill>
                    <a:schemeClr val="tx1"/>
                  </a:solidFill>
                  <a:latin typeface="+mn-lt"/>
                  <a:ea typeface="+mn-ea"/>
                  <a:cs typeface="+mn-cs"/>
                </a:rPr>
                <a:t>Alfabetische </a:t>
              </a:r>
              <a:r>
                <a:rPr lang="nl-NL" sz="1500" kern="1200" noProof="0" err="1">
                  <a:solidFill>
                    <a:schemeClr val="tx1"/>
                  </a:solidFill>
                  <a:latin typeface="+mn-lt"/>
                  <a:ea typeface="+mn-ea"/>
                  <a:cs typeface="+mn-cs"/>
                </a:rPr>
                <a:t>bullet</a:t>
              </a:r>
              <a:r>
                <a:rPr lang="nl-NL" sz="1500" kern="1200" noProof="0">
                  <a:solidFill>
                    <a:schemeClr val="tx1"/>
                  </a:solidFill>
                  <a:latin typeface="+mn-lt"/>
                  <a:ea typeface="+mn-ea"/>
                  <a:cs typeface="+mn-cs"/>
                </a:rPr>
                <a:t> (15pt)</a:t>
              </a:r>
            </a:p>
          </p:txBody>
        </p:sp>
        <p:sp>
          <p:nvSpPr>
            <p:cNvPr id="342" name="Ovaal 341">
              <a:extLst>
                <a:ext uri="{FF2B5EF4-FFF2-40B4-BE49-F238E27FC236}">
                  <a16:creationId xmlns:a16="http://schemas.microsoft.com/office/drawing/2014/main" id="{25D66413-085D-4437-94C7-4BE0A49A1700}"/>
                </a:ext>
              </a:extLst>
            </p:cNvPr>
            <p:cNvSpPr/>
            <p:nvPr userDrawn="1"/>
          </p:nvSpPr>
          <p:spPr>
            <a:xfrm>
              <a:off x="-3425006" y="5295213"/>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126"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8</a:t>
              </a:r>
            </a:p>
          </p:txBody>
        </p:sp>
        <p:sp>
          <p:nvSpPr>
            <p:cNvPr id="343" name="Rechthoek 342">
              <a:extLst>
                <a:ext uri="{FF2B5EF4-FFF2-40B4-BE49-F238E27FC236}">
                  <a16:creationId xmlns:a16="http://schemas.microsoft.com/office/drawing/2014/main" id="{65ECA6F3-2D3E-41B6-8DF0-729F1C6458C2}"/>
                </a:ext>
              </a:extLst>
            </p:cNvPr>
            <p:cNvSpPr/>
            <p:nvPr userDrawn="1"/>
          </p:nvSpPr>
          <p:spPr>
            <a:xfrm>
              <a:off x="-3059324" y="5295212"/>
              <a:ext cx="2823104" cy="255963"/>
            </a:xfrm>
            <a:prstGeom prst="rect">
              <a:avLst/>
            </a:prstGeom>
            <a:noFill/>
            <a:ln w="25400" cap="flat" cmpd="sng" algn="ctr">
              <a:noFill/>
              <a:prstDash val="solid"/>
            </a:ln>
            <a:effectLst/>
          </p:spPr>
          <p:txBody>
            <a:bodyPr lIns="0" tIns="0" rIns="0" bIns="0" rtlCol="0" anchor="ctr"/>
            <a:lstStyle/>
            <a:p>
              <a:pPr marL="0" marR="0" lvl="7" indent="0" algn="l" defTabSz="914126" rtl="0" eaLnBrk="1" fontAlgn="auto" latinLnBrk="0" hangingPunct="1">
                <a:lnSpc>
                  <a:spcPct val="100000"/>
                </a:lnSpc>
                <a:spcBef>
                  <a:spcPts val="300"/>
                </a:spcBef>
                <a:spcAft>
                  <a:spcPts val="300"/>
                </a:spcAft>
                <a:buClr>
                  <a:schemeClr val="accent3"/>
                </a:buClr>
                <a:buSzTx/>
                <a:buFont typeface="Arial" panose="020B0604020202020204" pitchFamily="34" charset="0"/>
                <a:buNone/>
                <a:tabLst/>
                <a:defRPr/>
              </a:pPr>
              <a:r>
                <a:rPr lang="nl-NL" sz="1000" i="1" kern="1200" noProof="0">
                  <a:solidFill>
                    <a:schemeClr val="tx1"/>
                  </a:solidFill>
                  <a:latin typeface="+mn-lt"/>
                  <a:ea typeface="+mn-ea"/>
                  <a:cs typeface="+mn-cs"/>
                </a:rPr>
                <a:t>Fotobeschrijving (10pt)</a:t>
              </a:r>
            </a:p>
          </p:txBody>
        </p:sp>
        <p:sp>
          <p:nvSpPr>
            <p:cNvPr id="344" name="Ovaal 343">
              <a:extLst>
                <a:ext uri="{FF2B5EF4-FFF2-40B4-BE49-F238E27FC236}">
                  <a16:creationId xmlns:a16="http://schemas.microsoft.com/office/drawing/2014/main" id="{216592D6-E297-4E18-A84E-C7ED2FCB7EAD}"/>
                </a:ext>
              </a:extLst>
            </p:cNvPr>
            <p:cNvSpPr/>
            <p:nvPr userDrawn="1"/>
          </p:nvSpPr>
          <p:spPr>
            <a:xfrm>
              <a:off x="-3425006" y="5668478"/>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126"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9</a:t>
              </a:r>
            </a:p>
          </p:txBody>
        </p:sp>
        <p:sp>
          <p:nvSpPr>
            <p:cNvPr id="345" name="Rechthoek 344">
              <a:extLst>
                <a:ext uri="{FF2B5EF4-FFF2-40B4-BE49-F238E27FC236}">
                  <a16:creationId xmlns:a16="http://schemas.microsoft.com/office/drawing/2014/main" id="{D4B41125-8E97-48C4-80E3-C23173CF5151}"/>
                </a:ext>
              </a:extLst>
            </p:cNvPr>
            <p:cNvSpPr/>
            <p:nvPr userDrawn="1"/>
          </p:nvSpPr>
          <p:spPr>
            <a:xfrm>
              <a:off x="-3059324" y="5668477"/>
              <a:ext cx="2823104" cy="255963"/>
            </a:xfrm>
            <a:prstGeom prst="rect">
              <a:avLst/>
            </a:prstGeom>
            <a:noFill/>
            <a:ln w="25400" cap="flat" cmpd="sng" algn="ctr">
              <a:noFill/>
              <a:prstDash val="solid"/>
            </a:ln>
            <a:effectLst/>
          </p:spPr>
          <p:txBody>
            <a:bodyPr lIns="0" tIns="0" rIns="0" bIns="0" rtlCol="0" anchor="ctr"/>
            <a:lstStyle/>
            <a:p>
              <a:pPr marL="0" marR="0" lvl="8" indent="0" algn="l" defTabSz="914126" rtl="0" eaLnBrk="1" fontAlgn="auto" latinLnBrk="0" hangingPunct="1">
                <a:lnSpc>
                  <a:spcPct val="100000"/>
                </a:lnSpc>
                <a:spcBef>
                  <a:spcPts val="600"/>
                </a:spcBef>
                <a:spcAft>
                  <a:spcPts val="300"/>
                </a:spcAft>
                <a:buClrTx/>
                <a:buSzTx/>
                <a:buFont typeface="Arial" panose="020B0604020202020204" pitchFamily="34" charset="0"/>
                <a:buNone/>
                <a:tabLst/>
                <a:defRPr/>
              </a:pPr>
              <a:r>
                <a:rPr lang="nl-NL" sz="1999" i="1" kern="1200" noProof="0">
                  <a:solidFill>
                    <a:schemeClr val="tx1"/>
                  </a:solidFill>
                  <a:latin typeface="+mn-lt"/>
                  <a:ea typeface="+mn-ea"/>
                  <a:cs typeface="+mn-cs"/>
                </a:rPr>
                <a:t>Quote tekst (20pt)</a:t>
              </a:r>
            </a:p>
          </p:txBody>
        </p:sp>
        <p:sp>
          <p:nvSpPr>
            <p:cNvPr id="346" name="Rechthoek 345">
              <a:extLst>
                <a:ext uri="{FF2B5EF4-FFF2-40B4-BE49-F238E27FC236}">
                  <a16:creationId xmlns:a16="http://schemas.microsoft.com/office/drawing/2014/main" id="{6BD4A618-3B69-49E5-935B-C7349FB3D805}"/>
                </a:ext>
              </a:extLst>
            </p:cNvPr>
            <p:cNvSpPr/>
            <p:nvPr userDrawn="1"/>
          </p:nvSpPr>
          <p:spPr>
            <a:xfrm>
              <a:off x="-3419345" y="1434"/>
              <a:ext cx="3176012" cy="191611"/>
            </a:xfrm>
            <a:prstGeom prst="rect">
              <a:avLst/>
            </a:prstGeom>
            <a:noFill/>
            <a:ln w="25400" cap="flat" cmpd="sng" algn="ctr">
              <a:noFill/>
              <a:prstDash val="solid"/>
            </a:ln>
            <a:effectLst/>
          </p:spPr>
          <p:txBody>
            <a:bodyPr lIns="0" tIns="0" rIns="0" bIns="0" rtlCol="0" anchor="ctr"/>
            <a:lstStyle/>
            <a:p>
              <a:pPr marL="0" marR="0" lvl="0" indent="0" defTabSz="914126" eaLnBrk="1" fontAlgn="auto" latinLnBrk="0" hangingPunct="1">
                <a:lnSpc>
                  <a:spcPct val="80000"/>
                </a:lnSpc>
                <a:spcBef>
                  <a:spcPts val="0"/>
                </a:spcBef>
                <a:spcAft>
                  <a:spcPts val="0"/>
                </a:spcAft>
                <a:buClrTx/>
                <a:buSzTx/>
                <a:buFontTx/>
                <a:buNone/>
                <a:tabLst/>
                <a:defRPr/>
              </a:pPr>
              <a:r>
                <a:rPr kumimoji="0" lang="nl-NL" sz="1400" b="1" i="0" u="none" strike="noStrike" kern="0" cap="all" spc="0" normalizeH="0" baseline="0" noProof="0">
                  <a:ln>
                    <a:noFill/>
                  </a:ln>
                  <a:solidFill>
                    <a:schemeClr val="bg1">
                      <a:lumMod val="50000"/>
                    </a:schemeClr>
                  </a:solidFill>
                  <a:effectLst/>
                  <a:uLnTx/>
                  <a:uFillTx/>
                  <a:latin typeface="+mj-lt"/>
                  <a:cs typeface="Segoe UI Light" panose="020B0502040204020203" pitchFamily="34" charset="0"/>
                </a:rPr>
                <a:t>TEKST</a:t>
              </a:r>
              <a:r>
                <a:rPr kumimoji="0" lang="nl-NL" sz="1400" b="1" i="0" u="none" strike="noStrike" kern="0" cap="all" spc="0" normalizeH="0" noProof="0">
                  <a:ln>
                    <a:noFill/>
                  </a:ln>
                  <a:solidFill>
                    <a:schemeClr val="bg1">
                      <a:lumMod val="50000"/>
                    </a:schemeClr>
                  </a:solidFill>
                  <a:effectLst/>
                  <a:uLnTx/>
                  <a:uFillTx/>
                  <a:latin typeface="+mj-lt"/>
                  <a:cs typeface="Segoe UI Light" panose="020B0502040204020203" pitchFamily="34" charset="0"/>
                </a:rPr>
                <a:t> NIVEAUS kiezen</a:t>
              </a:r>
              <a:endParaRPr kumimoji="0" lang="nl-NL" sz="1400" b="1" i="0" u="none" strike="noStrike" kern="0" cap="all" spc="0" normalizeH="0" baseline="0" noProof="0">
                <a:ln>
                  <a:noFill/>
                </a:ln>
                <a:solidFill>
                  <a:schemeClr val="bg1">
                    <a:lumMod val="50000"/>
                  </a:schemeClr>
                </a:solidFill>
                <a:effectLst/>
                <a:uLnTx/>
                <a:uFillTx/>
                <a:latin typeface="+mj-lt"/>
                <a:cs typeface="Segoe UI Light" panose="020B0502040204020203" pitchFamily="34" charset="0"/>
              </a:endParaRPr>
            </a:p>
          </p:txBody>
        </p:sp>
        <p:sp>
          <p:nvSpPr>
            <p:cNvPr id="347" name="Ovaal 346">
              <a:extLst>
                <a:ext uri="{FF2B5EF4-FFF2-40B4-BE49-F238E27FC236}">
                  <a16:creationId xmlns:a16="http://schemas.microsoft.com/office/drawing/2014/main" id="{5582D676-081C-4126-B7BA-EE2245E3F696}"/>
                </a:ext>
              </a:extLst>
            </p:cNvPr>
            <p:cNvSpPr/>
            <p:nvPr userDrawn="1"/>
          </p:nvSpPr>
          <p:spPr>
            <a:xfrm>
              <a:off x="-3425006" y="2678716"/>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126"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1</a:t>
              </a:r>
            </a:p>
          </p:txBody>
        </p:sp>
        <p:cxnSp>
          <p:nvCxnSpPr>
            <p:cNvPr id="348" name="Rechte verbindingslijn 347">
              <a:extLst>
                <a:ext uri="{FF2B5EF4-FFF2-40B4-BE49-F238E27FC236}">
                  <a16:creationId xmlns:a16="http://schemas.microsoft.com/office/drawing/2014/main" id="{FC0F5ABF-7F2C-434B-B409-E0114E3F604F}"/>
                </a:ext>
              </a:extLst>
            </p:cNvPr>
            <p:cNvCxnSpPr>
              <a:cxnSpLocks/>
            </p:cNvCxnSpPr>
            <p:nvPr userDrawn="1"/>
          </p:nvCxnSpPr>
          <p:spPr>
            <a:xfrm>
              <a:off x="-3419346" y="243069"/>
              <a:ext cx="3176013" cy="0"/>
            </a:xfrm>
            <a:prstGeom prst="line">
              <a:avLst/>
            </a:prstGeom>
            <a:noFill/>
            <a:ln w="3175" cap="flat" cmpd="sng" algn="ctr">
              <a:solidFill>
                <a:schemeClr val="bg1">
                  <a:lumMod val="50000"/>
                </a:schemeClr>
              </a:solidFill>
              <a:prstDash val="solid"/>
            </a:ln>
            <a:effectLst/>
          </p:spPr>
        </p:cxnSp>
        <p:grpSp>
          <p:nvGrpSpPr>
            <p:cNvPr id="349" name="Groep 348">
              <a:extLst>
                <a:ext uri="{FF2B5EF4-FFF2-40B4-BE49-F238E27FC236}">
                  <a16:creationId xmlns:a16="http://schemas.microsoft.com/office/drawing/2014/main" id="{E9BCC753-7402-406F-B3DE-D10BFD5CD9CF}"/>
                </a:ext>
              </a:extLst>
            </p:cNvPr>
            <p:cNvGrpSpPr/>
            <p:nvPr userDrawn="1"/>
          </p:nvGrpSpPr>
          <p:grpSpPr>
            <a:xfrm>
              <a:off x="-3437547" y="1295337"/>
              <a:ext cx="2933825" cy="558875"/>
              <a:chOff x="-3419346" y="368233"/>
              <a:chExt cx="3904920" cy="743862"/>
            </a:xfrm>
          </p:grpSpPr>
          <p:sp>
            <p:nvSpPr>
              <p:cNvPr id="366" name="Rechthoek 365">
                <a:extLst>
                  <a:ext uri="{FF2B5EF4-FFF2-40B4-BE49-F238E27FC236}">
                    <a16:creationId xmlns:a16="http://schemas.microsoft.com/office/drawing/2014/main" id="{0E7539B0-375A-44FA-B2A1-4821444D41F5}"/>
                  </a:ext>
                </a:extLst>
              </p:cNvPr>
              <p:cNvSpPr/>
              <p:nvPr userDrawn="1"/>
            </p:nvSpPr>
            <p:spPr>
              <a:xfrm>
                <a:off x="-3294549" y="368233"/>
                <a:ext cx="432805" cy="244981"/>
              </a:xfrm>
              <a:prstGeom prst="rect">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r>
                  <a:rPr lang="nl-NL" sz="800" b="0" noProof="0">
                    <a:solidFill>
                      <a:srgbClr val="C00000"/>
                    </a:solidFill>
                    <a:latin typeface="Arial" panose="020B0604020202020204" pitchFamily="34" charset="0"/>
                    <a:cs typeface="Arial" panose="020B0604020202020204" pitchFamily="34" charset="0"/>
                  </a:rPr>
                  <a:t>Start</a:t>
                </a:r>
              </a:p>
            </p:txBody>
          </p:sp>
          <p:cxnSp>
            <p:nvCxnSpPr>
              <p:cNvPr id="367" name="Rechte verbindingslijn 366">
                <a:extLst>
                  <a:ext uri="{FF2B5EF4-FFF2-40B4-BE49-F238E27FC236}">
                    <a16:creationId xmlns:a16="http://schemas.microsoft.com/office/drawing/2014/main" id="{DA071609-D1C9-4EA6-8F8D-6768826CABE1}"/>
                  </a:ext>
                </a:extLst>
              </p:cNvPr>
              <p:cNvCxnSpPr>
                <a:cxnSpLocks/>
              </p:cNvCxnSpPr>
              <p:nvPr userDrawn="1"/>
            </p:nvCxnSpPr>
            <p:spPr>
              <a:xfrm>
                <a:off x="-2861744" y="613214"/>
                <a:ext cx="137087" cy="0"/>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68" name="Rechte verbindingslijn 367">
                <a:extLst>
                  <a:ext uri="{FF2B5EF4-FFF2-40B4-BE49-F238E27FC236}">
                    <a16:creationId xmlns:a16="http://schemas.microsoft.com/office/drawing/2014/main" id="{573BD12E-8C37-4E5C-AAF3-86C313471803}"/>
                  </a:ext>
                </a:extLst>
              </p:cNvPr>
              <p:cNvCxnSpPr>
                <a:cxnSpLocks/>
              </p:cNvCxnSpPr>
              <p:nvPr userDrawn="1"/>
            </p:nvCxnSpPr>
            <p:spPr>
              <a:xfrm>
                <a:off x="-3419346" y="613214"/>
                <a:ext cx="136215" cy="0"/>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69" name="Rechthoek 368">
                <a:extLst>
                  <a:ext uri="{FF2B5EF4-FFF2-40B4-BE49-F238E27FC236}">
                    <a16:creationId xmlns:a16="http://schemas.microsoft.com/office/drawing/2014/main" id="{D6F2DEF3-3969-4318-9D83-A66B76E30D07}"/>
                  </a:ext>
                </a:extLst>
              </p:cNvPr>
              <p:cNvSpPr/>
              <p:nvPr userDrawn="1"/>
            </p:nvSpPr>
            <p:spPr>
              <a:xfrm>
                <a:off x="-3289012" y="589683"/>
                <a:ext cx="422160" cy="640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grpSp>
            <p:nvGrpSpPr>
              <p:cNvPr id="370" name="Groep 369">
                <a:extLst>
                  <a:ext uri="{FF2B5EF4-FFF2-40B4-BE49-F238E27FC236}">
                    <a16:creationId xmlns:a16="http://schemas.microsoft.com/office/drawing/2014/main" id="{34A7A97E-60AB-4446-8EF2-9BB9D66CF672}"/>
                  </a:ext>
                </a:extLst>
              </p:cNvPr>
              <p:cNvGrpSpPr/>
              <p:nvPr userDrawn="1"/>
            </p:nvGrpSpPr>
            <p:grpSpPr>
              <a:xfrm>
                <a:off x="-3002834" y="720303"/>
                <a:ext cx="182598" cy="143759"/>
                <a:chOff x="-3310843" y="700986"/>
                <a:chExt cx="182598" cy="143759"/>
              </a:xfrm>
            </p:grpSpPr>
            <p:grpSp>
              <p:nvGrpSpPr>
                <p:cNvPr id="409" name="Groep 408">
                  <a:extLst>
                    <a:ext uri="{FF2B5EF4-FFF2-40B4-BE49-F238E27FC236}">
                      <a16:creationId xmlns:a16="http://schemas.microsoft.com/office/drawing/2014/main" id="{B7A53B7D-9488-4BAA-9456-41377E8BAFC2}"/>
                    </a:ext>
                  </a:extLst>
                </p:cNvPr>
                <p:cNvGrpSpPr/>
                <p:nvPr userDrawn="1"/>
              </p:nvGrpSpPr>
              <p:grpSpPr>
                <a:xfrm>
                  <a:off x="-3310843" y="700986"/>
                  <a:ext cx="182598" cy="143759"/>
                  <a:chOff x="-3310843" y="700986"/>
                  <a:chExt cx="182598" cy="143759"/>
                </a:xfrm>
              </p:grpSpPr>
              <p:cxnSp>
                <p:nvCxnSpPr>
                  <p:cNvPr id="413" name="Rechte verbindingslijn 412">
                    <a:extLst>
                      <a:ext uri="{FF2B5EF4-FFF2-40B4-BE49-F238E27FC236}">
                        <a16:creationId xmlns:a16="http://schemas.microsoft.com/office/drawing/2014/main" id="{B68F2C77-09A6-4AF5-8EE3-4F28AF2288DC}"/>
                      </a:ext>
                    </a:extLst>
                  </p:cNvPr>
                  <p:cNvCxnSpPr/>
                  <p:nvPr userDrawn="1"/>
                </p:nvCxnSpPr>
                <p:spPr>
                  <a:xfrm>
                    <a:off x="-3310843" y="700986"/>
                    <a:ext cx="182598" cy="0"/>
                  </a:xfrm>
                  <a:prstGeom prst="line">
                    <a:avLst/>
                  </a:prstGeom>
                  <a:noFill/>
                  <a:ln w="9525" cap="flat" cmpd="sng" algn="ctr">
                    <a:solidFill>
                      <a:srgbClr val="292929"/>
                    </a:solidFill>
                    <a:prstDash val="solid"/>
                  </a:ln>
                  <a:effectLst/>
                </p:spPr>
              </p:cxnSp>
              <p:cxnSp>
                <p:nvCxnSpPr>
                  <p:cNvPr id="414" name="Rechte verbindingslijn 413">
                    <a:extLst>
                      <a:ext uri="{FF2B5EF4-FFF2-40B4-BE49-F238E27FC236}">
                        <a16:creationId xmlns:a16="http://schemas.microsoft.com/office/drawing/2014/main" id="{79854795-8185-440B-BED5-3380455F8C59}"/>
                      </a:ext>
                    </a:extLst>
                  </p:cNvPr>
                  <p:cNvCxnSpPr/>
                  <p:nvPr userDrawn="1"/>
                </p:nvCxnSpPr>
                <p:spPr>
                  <a:xfrm>
                    <a:off x="-3310843" y="844745"/>
                    <a:ext cx="182598" cy="0"/>
                  </a:xfrm>
                  <a:prstGeom prst="line">
                    <a:avLst/>
                  </a:prstGeom>
                  <a:noFill/>
                  <a:ln w="9525" cap="flat" cmpd="sng" algn="ctr">
                    <a:solidFill>
                      <a:srgbClr val="292929"/>
                    </a:solidFill>
                    <a:prstDash val="solid"/>
                  </a:ln>
                  <a:effectLst/>
                </p:spPr>
              </p:cxnSp>
              <p:cxnSp>
                <p:nvCxnSpPr>
                  <p:cNvPr id="415" name="Rechte verbindingslijn 414">
                    <a:extLst>
                      <a:ext uri="{FF2B5EF4-FFF2-40B4-BE49-F238E27FC236}">
                        <a16:creationId xmlns:a16="http://schemas.microsoft.com/office/drawing/2014/main" id="{E16B3AD6-B7E1-4B5A-81E9-56AD4FF7B630}"/>
                      </a:ext>
                    </a:extLst>
                  </p:cNvPr>
                  <p:cNvCxnSpPr/>
                  <p:nvPr userDrawn="1"/>
                </p:nvCxnSpPr>
                <p:spPr>
                  <a:xfrm>
                    <a:off x="-3213196" y="808806"/>
                    <a:ext cx="82203" cy="0"/>
                  </a:xfrm>
                  <a:prstGeom prst="line">
                    <a:avLst/>
                  </a:prstGeom>
                  <a:noFill/>
                  <a:ln w="9525" cap="flat" cmpd="sng" algn="ctr">
                    <a:solidFill>
                      <a:srgbClr val="292929"/>
                    </a:solidFill>
                    <a:prstDash val="solid"/>
                  </a:ln>
                  <a:effectLst/>
                </p:spPr>
              </p:cxnSp>
              <p:cxnSp>
                <p:nvCxnSpPr>
                  <p:cNvPr id="416" name="Rechte verbindingslijn 415">
                    <a:extLst>
                      <a:ext uri="{FF2B5EF4-FFF2-40B4-BE49-F238E27FC236}">
                        <a16:creationId xmlns:a16="http://schemas.microsoft.com/office/drawing/2014/main" id="{80068488-20BF-4588-BEC6-12EABA70AA9A}"/>
                      </a:ext>
                    </a:extLst>
                  </p:cNvPr>
                  <p:cNvCxnSpPr/>
                  <p:nvPr userDrawn="1"/>
                </p:nvCxnSpPr>
                <p:spPr>
                  <a:xfrm>
                    <a:off x="-3213196" y="772866"/>
                    <a:ext cx="82203" cy="0"/>
                  </a:xfrm>
                  <a:prstGeom prst="line">
                    <a:avLst/>
                  </a:prstGeom>
                  <a:noFill/>
                  <a:ln w="9525" cap="flat" cmpd="sng" algn="ctr">
                    <a:solidFill>
                      <a:srgbClr val="292929"/>
                    </a:solidFill>
                    <a:prstDash val="solid"/>
                  </a:ln>
                  <a:effectLst/>
                </p:spPr>
              </p:cxnSp>
              <p:cxnSp>
                <p:nvCxnSpPr>
                  <p:cNvPr id="417" name="Rechte verbindingslijn 416">
                    <a:extLst>
                      <a:ext uri="{FF2B5EF4-FFF2-40B4-BE49-F238E27FC236}">
                        <a16:creationId xmlns:a16="http://schemas.microsoft.com/office/drawing/2014/main" id="{A8833265-ADD9-4123-9712-6B5EB8CAC490}"/>
                      </a:ext>
                    </a:extLst>
                  </p:cNvPr>
                  <p:cNvCxnSpPr/>
                  <p:nvPr userDrawn="1"/>
                </p:nvCxnSpPr>
                <p:spPr>
                  <a:xfrm>
                    <a:off x="-3213196" y="736926"/>
                    <a:ext cx="82203" cy="0"/>
                  </a:xfrm>
                  <a:prstGeom prst="line">
                    <a:avLst/>
                  </a:prstGeom>
                  <a:noFill/>
                  <a:ln w="9525" cap="flat" cmpd="sng" algn="ctr">
                    <a:solidFill>
                      <a:srgbClr val="292929"/>
                    </a:solidFill>
                    <a:prstDash val="solid"/>
                  </a:ln>
                  <a:effectLst/>
                </p:spPr>
              </p:cxnSp>
            </p:grpSp>
            <p:grpSp>
              <p:nvGrpSpPr>
                <p:cNvPr id="410" name="Groep 409">
                  <a:extLst>
                    <a:ext uri="{FF2B5EF4-FFF2-40B4-BE49-F238E27FC236}">
                      <a16:creationId xmlns:a16="http://schemas.microsoft.com/office/drawing/2014/main" id="{D51E6BEB-00B5-4905-A761-18BAE36B6D5B}"/>
                    </a:ext>
                  </a:extLst>
                </p:cNvPr>
                <p:cNvGrpSpPr/>
                <p:nvPr userDrawn="1"/>
              </p:nvGrpSpPr>
              <p:grpSpPr>
                <a:xfrm flipH="1">
                  <a:off x="-3310774" y="735854"/>
                  <a:ext cx="88801" cy="72568"/>
                  <a:chOff x="-2091059" y="1395403"/>
                  <a:chExt cx="157316" cy="128558"/>
                </a:xfrm>
              </p:grpSpPr>
              <p:sp>
                <p:nvSpPr>
                  <p:cNvPr id="411" name="Rechthoek 410">
                    <a:extLst>
                      <a:ext uri="{FF2B5EF4-FFF2-40B4-BE49-F238E27FC236}">
                        <a16:creationId xmlns:a16="http://schemas.microsoft.com/office/drawing/2014/main" id="{58E164DE-6302-4AA5-BE32-B3C742F4E986}"/>
                      </a:ext>
                    </a:extLst>
                  </p:cNvPr>
                  <p:cNvSpPr/>
                  <p:nvPr userDrawn="1"/>
                </p:nvSpPr>
                <p:spPr>
                  <a:xfrm>
                    <a:off x="-2051585" y="1436824"/>
                    <a:ext cx="117842" cy="45718"/>
                  </a:xfrm>
                  <a:prstGeom prst="rect">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sp>
                <p:nvSpPr>
                  <p:cNvPr id="412" name="Pijl: punthaak 411">
                    <a:extLst>
                      <a:ext uri="{FF2B5EF4-FFF2-40B4-BE49-F238E27FC236}">
                        <a16:creationId xmlns:a16="http://schemas.microsoft.com/office/drawing/2014/main" id="{D20187E4-19F8-405A-8BCA-F5EF6B185A68}"/>
                      </a:ext>
                    </a:extLst>
                  </p:cNvPr>
                  <p:cNvSpPr/>
                  <p:nvPr userDrawn="1"/>
                </p:nvSpPr>
                <p:spPr>
                  <a:xfrm flipH="1">
                    <a:off x="-2091059" y="1395403"/>
                    <a:ext cx="128558" cy="128558"/>
                  </a:xfrm>
                  <a:prstGeom prst="chevron">
                    <a:avLst>
                      <a:gd name="adj" fmla="val 47962"/>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grpSp>
          </p:grpSp>
          <p:grpSp>
            <p:nvGrpSpPr>
              <p:cNvPr id="371" name="Groep 370">
                <a:extLst>
                  <a:ext uri="{FF2B5EF4-FFF2-40B4-BE49-F238E27FC236}">
                    <a16:creationId xmlns:a16="http://schemas.microsoft.com/office/drawing/2014/main" id="{B768B237-2F57-4956-BCC0-F0479EE0FF81}"/>
                  </a:ext>
                </a:extLst>
              </p:cNvPr>
              <p:cNvGrpSpPr/>
              <p:nvPr userDrawn="1"/>
            </p:nvGrpSpPr>
            <p:grpSpPr>
              <a:xfrm>
                <a:off x="-3326107" y="720303"/>
                <a:ext cx="182598" cy="143759"/>
                <a:chOff x="-3634116" y="700986"/>
                <a:chExt cx="182598" cy="143759"/>
              </a:xfrm>
            </p:grpSpPr>
            <p:grpSp>
              <p:nvGrpSpPr>
                <p:cNvPr id="400" name="Groep 399">
                  <a:extLst>
                    <a:ext uri="{FF2B5EF4-FFF2-40B4-BE49-F238E27FC236}">
                      <a16:creationId xmlns:a16="http://schemas.microsoft.com/office/drawing/2014/main" id="{1FFC6CCB-F049-4D83-9B18-5D03ADD486EA}"/>
                    </a:ext>
                  </a:extLst>
                </p:cNvPr>
                <p:cNvGrpSpPr/>
                <p:nvPr userDrawn="1"/>
              </p:nvGrpSpPr>
              <p:grpSpPr>
                <a:xfrm>
                  <a:off x="-3634116" y="700986"/>
                  <a:ext cx="182598" cy="143759"/>
                  <a:chOff x="-3634116" y="700986"/>
                  <a:chExt cx="182598" cy="143759"/>
                </a:xfrm>
              </p:grpSpPr>
              <p:cxnSp>
                <p:nvCxnSpPr>
                  <p:cNvPr id="404" name="Rechte verbindingslijn 403">
                    <a:extLst>
                      <a:ext uri="{FF2B5EF4-FFF2-40B4-BE49-F238E27FC236}">
                        <a16:creationId xmlns:a16="http://schemas.microsoft.com/office/drawing/2014/main" id="{7C56F563-1C9F-46BF-ACB0-0F066879D237}"/>
                      </a:ext>
                    </a:extLst>
                  </p:cNvPr>
                  <p:cNvCxnSpPr/>
                  <p:nvPr userDrawn="1"/>
                </p:nvCxnSpPr>
                <p:spPr>
                  <a:xfrm>
                    <a:off x="-3634116" y="700986"/>
                    <a:ext cx="182598" cy="0"/>
                  </a:xfrm>
                  <a:prstGeom prst="line">
                    <a:avLst/>
                  </a:prstGeom>
                  <a:noFill/>
                  <a:ln w="9525" cap="flat" cmpd="sng" algn="ctr">
                    <a:solidFill>
                      <a:srgbClr val="292929"/>
                    </a:solidFill>
                    <a:prstDash val="solid"/>
                  </a:ln>
                  <a:effectLst/>
                </p:spPr>
              </p:cxnSp>
              <p:cxnSp>
                <p:nvCxnSpPr>
                  <p:cNvPr id="405" name="Rechte verbindingslijn 404">
                    <a:extLst>
                      <a:ext uri="{FF2B5EF4-FFF2-40B4-BE49-F238E27FC236}">
                        <a16:creationId xmlns:a16="http://schemas.microsoft.com/office/drawing/2014/main" id="{C2C94E0B-98F3-40B1-93EF-F71D4E467B76}"/>
                      </a:ext>
                    </a:extLst>
                  </p:cNvPr>
                  <p:cNvCxnSpPr/>
                  <p:nvPr userDrawn="1"/>
                </p:nvCxnSpPr>
                <p:spPr>
                  <a:xfrm>
                    <a:off x="-3634116" y="844745"/>
                    <a:ext cx="182598" cy="0"/>
                  </a:xfrm>
                  <a:prstGeom prst="line">
                    <a:avLst/>
                  </a:prstGeom>
                  <a:noFill/>
                  <a:ln w="9525" cap="flat" cmpd="sng" algn="ctr">
                    <a:solidFill>
                      <a:srgbClr val="292929"/>
                    </a:solidFill>
                    <a:prstDash val="solid"/>
                  </a:ln>
                  <a:effectLst/>
                </p:spPr>
              </p:cxnSp>
              <p:cxnSp>
                <p:nvCxnSpPr>
                  <p:cNvPr id="406" name="Rechte verbindingslijn 405">
                    <a:extLst>
                      <a:ext uri="{FF2B5EF4-FFF2-40B4-BE49-F238E27FC236}">
                        <a16:creationId xmlns:a16="http://schemas.microsoft.com/office/drawing/2014/main" id="{F5C8262B-5764-49B0-BDCF-7F0E7B4C8FA8}"/>
                      </a:ext>
                    </a:extLst>
                  </p:cNvPr>
                  <p:cNvCxnSpPr/>
                  <p:nvPr userDrawn="1"/>
                </p:nvCxnSpPr>
                <p:spPr>
                  <a:xfrm>
                    <a:off x="-3536469" y="808806"/>
                    <a:ext cx="82203" cy="0"/>
                  </a:xfrm>
                  <a:prstGeom prst="line">
                    <a:avLst/>
                  </a:prstGeom>
                  <a:noFill/>
                  <a:ln w="9525" cap="flat" cmpd="sng" algn="ctr">
                    <a:solidFill>
                      <a:srgbClr val="292929"/>
                    </a:solidFill>
                    <a:prstDash val="solid"/>
                  </a:ln>
                  <a:effectLst/>
                </p:spPr>
              </p:cxnSp>
              <p:cxnSp>
                <p:nvCxnSpPr>
                  <p:cNvPr id="407" name="Rechte verbindingslijn 406">
                    <a:extLst>
                      <a:ext uri="{FF2B5EF4-FFF2-40B4-BE49-F238E27FC236}">
                        <a16:creationId xmlns:a16="http://schemas.microsoft.com/office/drawing/2014/main" id="{E2FC3CE4-E29E-4879-BF27-8503729D180D}"/>
                      </a:ext>
                    </a:extLst>
                  </p:cNvPr>
                  <p:cNvCxnSpPr/>
                  <p:nvPr userDrawn="1"/>
                </p:nvCxnSpPr>
                <p:spPr>
                  <a:xfrm>
                    <a:off x="-3536469" y="772866"/>
                    <a:ext cx="82203" cy="0"/>
                  </a:xfrm>
                  <a:prstGeom prst="line">
                    <a:avLst/>
                  </a:prstGeom>
                  <a:noFill/>
                  <a:ln w="9525" cap="flat" cmpd="sng" algn="ctr">
                    <a:solidFill>
                      <a:srgbClr val="292929"/>
                    </a:solidFill>
                    <a:prstDash val="solid"/>
                  </a:ln>
                  <a:effectLst/>
                </p:spPr>
              </p:cxnSp>
              <p:cxnSp>
                <p:nvCxnSpPr>
                  <p:cNvPr id="408" name="Rechte verbindingslijn 407">
                    <a:extLst>
                      <a:ext uri="{FF2B5EF4-FFF2-40B4-BE49-F238E27FC236}">
                        <a16:creationId xmlns:a16="http://schemas.microsoft.com/office/drawing/2014/main" id="{89EA9446-8832-4267-B56B-62603D2FD1BB}"/>
                      </a:ext>
                    </a:extLst>
                  </p:cNvPr>
                  <p:cNvCxnSpPr/>
                  <p:nvPr userDrawn="1"/>
                </p:nvCxnSpPr>
                <p:spPr>
                  <a:xfrm>
                    <a:off x="-3536469" y="736926"/>
                    <a:ext cx="82203" cy="0"/>
                  </a:xfrm>
                  <a:prstGeom prst="line">
                    <a:avLst/>
                  </a:prstGeom>
                  <a:noFill/>
                  <a:ln w="9525" cap="flat" cmpd="sng" algn="ctr">
                    <a:solidFill>
                      <a:srgbClr val="292929"/>
                    </a:solidFill>
                    <a:prstDash val="solid"/>
                  </a:ln>
                  <a:effectLst/>
                </p:spPr>
              </p:cxnSp>
            </p:grpSp>
            <p:grpSp>
              <p:nvGrpSpPr>
                <p:cNvPr id="401" name="Groep 400">
                  <a:extLst>
                    <a:ext uri="{FF2B5EF4-FFF2-40B4-BE49-F238E27FC236}">
                      <a16:creationId xmlns:a16="http://schemas.microsoft.com/office/drawing/2014/main" id="{0F64CAB7-DEA1-48BF-85D8-563D8F601F16}"/>
                    </a:ext>
                  </a:extLst>
                </p:cNvPr>
                <p:cNvGrpSpPr/>
                <p:nvPr userDrawn="1"/>
              </p:nvGrpSpPr>
              <p:grpSpPr>
                <a:xfrm>
                  <a:off x="-3634047" y="735854"/>
                  <a:ext cx="88801" cy="72568"/>
                  <a:chOff x="-2091059" y="1395403"/>
                  <a:chExt cx="157316" cy="128558"/>
                </a:xfrm>
              </p:grpSpPr>
              <p:sp>
                <p:nvSpPr>
                  <p:cNvPr id="402" name="Rechthoek 401">
                    <a:extLst>
                      <a:ext uri="{FF2B5EF4-FFF2-40B4-BE49-F238E27FC236}">
                        <a16:creationId xmlns:a16="http://schemas.microsoft.com/office/drawing/2014/main" id="{10D89501-6520-42D1-8F88-1706762C7AA2}"/>
                      </a:ext>
                    </a:extLst>
                  </p:cNvPr>
                  <p:cNvSpPr/>
                  <p:nvPr userDrawn="1"/>
                </p:nvSpPr>
                <p:spPr>
                  <a:xfrm>
                    <a:off x="-2051585" y="1436824"/>
                    <a:ext cx="117842" cy="45718"/>
                  </a:xfrm>
                  <a:prstGeom prst="rect">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sp>
                <p:nvSpPr>
                  <p:cNvPr id="403" name="Pijl: punthaak 402">
                    <a:extLst>
                      <a:ext uri="{FF2B5EF4-FFF2-40B4-BE49-F238E27FC236}">
                        <a16:creationId xmlns:a16="http://schemas.microsoft.com/office/drawing/2014/main" id="{900F6582-3643-4F45-9C8A-AA2328BE4713}"/>
                      </a:ext>
                    </a:extLst>
                  </p:cNvPr>
                  <p:cNvSpPr/>
                  <p:nvPr userDrawn="1"/>
                </p:nvSpPr>
                <p:spPr>
                  <a:xfrm flipH="1">
                    <a:off x="-2091059" y="1395403"/>
                    <a:ext cx="128558" cy="128558"/>
                  </a:xfrm>
                  <a:prstGeom prst="chevron">
                    <a:avLst>
                      <a:gd name="adj" fmla="val 47962"/>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grpSp>
          </p:grpSp>
          <p:cxnSp>
            <p:nvCxnSpPr>
              <p:cNvPr id="372" name="Rechte verbindingslijn 371">
                <a:extLst>
                  <a:ext uri="{FF2B5EF4-FFF2-40B4-BE49-F238E27FC236}">
                    <a16:creationId xmlns:a16="http://schemas.microsoft.com/office/drawing/2014/main" id="{0F7DF97A-D52C-4A51-B424-3D4A6CD0A532}"/>
                  </a:ext>
                </a:extLst>
              </p:cNvPr>
              <p:cNvCxnSpPr>
                <a:cxnSpLocks/>
              </p:cNvCxnSpPr>
              <p:nvPr userDrawn="1"/>
            </p:nvCxnSpPr>
            <p:spPr>
              <a:xfrm flipV="1">
                <a:off x="-3136454" y="523622"/>
                <a:ext cx="720437" cy="188422"/>
              </a:xfrm>
              <a:prstGeom prst="line">
                <a:avLst/>
              </a:prstGeom>
              <a:noFill/>
              <a:ln w="19050" cap="rnd" cmpd="sng" algn="ctr">
                <a:solidFill>
                  <a:schemeClr val="tx1"/>
                </a:solidFill>
                <a:prstDash val="solid"/>
                <a:headEnd type="oval"/>
              </a:ln>
              <a:effectLst/>
            </p:spPr>
          </p:cxnSp>
          <p:cxnSp>
            <p:nvCxnSpPr>
              <p:cNvPr id="373" name="Rechte verbindingslijn 372">
                <a:extLst>
                  <a:ext uri="{FF2B5EF4-FFF2-40B4-BE49-F238E27FC236}">
                    <a16:creationId xmlns:a16="http://schemas.microsoft.com/office/drawing/2014/main" id="{51555DE2-4F46-47C1-AA6C-D4E09AF40751}"/>
                  </a:ext>
                </a:extLst>
              </p:cNvPr>
              <p:cNvCxnSpPr>
                <a:cxnSpLocks/>
              </p:cNvCxnSpPr>
              <p:nvPr userDrawn="1"/>
            </p:nvCxnSpPr>
            <p:spPr>
              <a:xfrm>
                <a:off x="-2820570" y="712044"/>
                <a:ext cx="399011" cy="238298"/>
              </a:xfrm>
              <a:prstGeom prst="line">
                <a:avLst/>
              </a:prstGeom>
              <a:noFill/>
              <a:ln w="19050" cap="rnd" cmpd="sng" algn="ctr">
                <a:solidFill>
                  <a:schemeClr val="tx1"/>
                </a:solidFill>
                <a:prstDash val="solid"/>
                <a:headEnd type="oval"/>
              </a:ln>
              <a:effectLst/>
            </p:spPr>
          </p:cxnSp>
          <p:grpSp>
            <p:nvGrpSpPr>
              <p:cNvPr id="374" name="Groep 373">
                <a:extLst>
                  <a:ext uri="{FF2B5EF4-FFF2-40B4-BE49-F238E27FC236}">
                    <a16:creationId xmlns:a16="http://schemas.microsoft.com/office/drawing/2014/main" id="{A58094CB-7A76-4D73-AC4E-F788A15B3842}"/>
                  </a:ext>
                </a:extLst>
              </p:cNvPr>
              <p:cNvGrpSpPr/>
              <p:nvPr userDrawn="1"/>
            </p:nvGrpSpPr>
            <p:grpSpPr>
              <a:xfrm>
                <a:off x="-2425037" y="370226"/>
                <a:ext cx="357690" cy="330595"/>
                <a:chOff x="-2721817" y="347336"/>
                <a:chExt cx="432805" cy="400021"/>
              </a:xfrm>
            </p:grpSpPr>
            <p:sp>
              <p:nvSpPr>
                <p:cNvPr id="389" name="Rechthoek 388">
                  <a:extLst>
                    <a:ext uri="{FF2B5EF4-FFF2-40B4-BE49-F238E27FC236}">
                      <a16:creationId xmlns:a16="http://schemas.microsoft.com/office/drawing/2014/main" id="{E247AC15-AAF9-480C-82A4-3A0F23351F74}"/>
                    </a:ext>
                  </a:extLst>
                </p:cNvPr>
                <p:cNvSpPr/>
                <p:nvPr userDrawn="1"/>
              </p:nvSpPr>
              <p:spPr>
                <a:xfrm>
                  <a:off x="-2721817" y="347336"/>
                  <a:ext cx="432805" cy="400021"/>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rgbClr val="FF0000"/>
                    </a:solidFill>
                    <a:latin typeface="Arial" panose="020B0604020202020204" pitchFamily="34" charset="0"/>
                    <a:cs typeface="Arial" panose="020B0604020202020204" pitchFamily="34" charset="0"/>
                  </a:endParaRPr>
                </a:p>
              </p:txBody>
            </p:sp>
            <p:grpSp>
              <p:nvGrpSpPr>
                <p:cNvPr id="390" name="Groep 389">
                  <a:extLst>
                    <a:ext uri="{FF2B5EF4-FFF2-40B4-BE49-F238E27FC236}">
                      <a16:creationId xmlns:a16="http://schemas.microsoft.com/office/drawing/2014/main" id="{228EA585-F247-45FC-95A5-92E6A7FA561C}"/>
                    </a:ext>
                  </a:extLst>
                </p:cNvPr>
                <p:cNvGrpSpPr/>
                <p:nvPr userDrawn="1"/>
              </p:nvGrpSpPr>
              <p:grpSpPr>
                <a:xfrm>
                  <a:off x="-2652453" y="431583"/>
                  <a:ext cx="294076" cy="231526"/>
                  <a:chOff x="-3634116" y="700986"/>
                  <a:chExt cx="182598" cy="143759"/>
                </a:xfrm>
              </p:grpSpPr>
              <p:grpSp>
                <p:nvGrpSpPr>
                  <p:cNvPr id="391" name="Groep 390">
                    <a:extLst>
                      <a:ext uri="{FF2B5EF4-FFF2-40B4-BE49-F238E27FC236}">
                        <a16:creationId xmlns:a16="http://schemas.microsoft.com/office/drawing/2014/main" id="{4E705065-FAB4-4AB7-8BFA-77B69E988CE4}"/>
                      </a:ext>
                    </a:extLst>
                  </p:cNvPr>
                  <p:cNvGrpSpPr/>
                  <p:nvPr userDrawn="1"/>
                </p:nvGrpSpPr>
                <p:grpSpPr>
                  <a:xfrm>
                    <a:off x="-3634116" y="700986"/>
                    <a:ext cx="182598" cy="143759"/>
                    <a:chOff x="-3634116" y="700986"/>
                    <a:chExt cx="182598" cy="143759"/>
                  </a:xfrm>
                </p:grpSpPr>
                <p:cxnSp>
                  <p:nvCxnSpPr>
                    <p:cNvPr id="395" name="Rechte verbindingslijn 394">
                      <a:extLst>
                        <a:ext uri="{FF2B5EF4-FFF2-40B4-BE49-F238E27FC236}">
                          <a16:creationId xmlns:a16="http://schemas.microsoft.com/office/drawing/2014/main" id="{428098CF-F1FB-4BDF-9455-FCA151B43DC1}"/>
                        </a:ext>
                      </a:extLst>
                    </p:cNvPr>
                    <p:cNvCxnSpPr/>
                    <p:nvPr userDrawn="1"/>
                  </p:nvCxnSpPr>
                  <p:spPr>
                    <a:xfrm>
                      <a:off x="-3634116" y="700986"/>
                      <a:ext cx="182598" cy="0"/>
                    </a:xfrm>
                    <a:prstGeom prst="line">
                      <a:avLst/>
                    </a:prstGeom>
                    <a:noFill/>
                    <a:ln w="19050" cap="flat" cmpd="sng" algn="ctr">
                      <a:solidFill>
                        <a:srgbClr val="292929"/>
                      </a:solidFill>
                      <a:prstDash val="solid"/>
                    </a:ln>
                    <a:effectLst/>
                  </p:spPr>
                </p:cxnSp>
                <p:cxnSp>
                  <p:nvCxnSpPr>
                    <p:cNvPr id="396" name="Rechte verbindingslijn 395">
                      <a:extLst>
                        <a:ext uri="{FF2B5EF4-FFF2-40B4-BE49-F238E27FC236}">
                          <a16:creationId xmlns:a16="http://schemas.microsoft.com/office/drawing/2014/main" id="{998A8B9E-2DCB-4D76-BB71-F3468B63B73B}"/>
                        </a:ext>
                      </a:extLst>
                    </p:cNvPr>
                    <p:cNvCxnSpPr/>
                    <p:nvPr userDrawn="1"/>
                  </p:nvCxnSpPr>
                  <p:spPr>
                    <a:xfrm>
                      <a:off x="-3634116" y="844745"/>
                      <a:ext cx="182598" cy="0"/>
                    </a:xfrm>
                    <a:prstGeom prst="line">
                      <a:avLst/>
                    </a:prstGeom>
                    <a:noFill/>
                    <a:ln w="19050" cap="flat" cmpd="sng" algn="ctr">
                      <a:solidFill>
                        <a:srgbClr val="292929"/>
                      </a:solidFill>
                      <a:prstDash val="solid"/>
                    </a:ln>
                    <a:effectLst/>
                  </p:spPr>
                </p:cxnSp>
                <p:cxnSp>
                  <p:nvCxnSpPr>
                    <p:cNvPr id="397" name="Rechte verbindingslijn 396">
                      <a:extLst>
                        <a:ext uri="{FF2B5EF4-FFF2-40B4-BE49-F238E27FC236}">
                          <a16:creationId xmlns:a16="http://schemas.microsoft.com/office/drawing/2014/main" id="{BCEA6EAB-FAFC-45E7-9102-E62B95EC440E}"/>
                        </a:ext>
                      </a:extLst>
                    </p:cNvPr>
                    <p:cNvCxnSpPr/>
                    <p:nvPr userDrawn="1"/>
                  </p:nvCxnSpPr>
                  <p:spPr>
                    <a:xfrm>
                      <a:off x="-3536469" y="808806"/>
                      <a:ext cx="82203" cy="0"/>
                    </a:xfrm>
                    <a:prstGeom prst="line">
                      <a:avLst/>
                    </a:prstGeom>
                    <a:noFill/>
                    <a:ln w="19050" cap="flat" cmpd="sng" algn="ctr">
                      <a:solidFill>
                        <a:srgbClr val="292929"/>
                      </a:solidFill>
                      <a:prstDash val="solid"/>
                    </a:ln>
                    <a:effectLst/>
                  </p:spPr>
                </p:cxnSp>
                <p:cxnSp>
                  <p:nvCxnSpPr>
                    <p:cNvPr id="398" name="Rechte verbindingslijn 397">
                      <a:extLst>
                        <a:ext uri="{FF2B5EF4-FFF2-40B4-BE49-F238E27FC236}">
                          <a16:creationId xmlns:a16="http://schemas.microsoft.com/office/drawing/2014/main" id="{22B1DC6D-F887-4A73-AFAE-B434A3C8F0CF}"/>
                        </a:ext>
                      </a:extLst>
                    </p:cNvPr>
                    <p:cNvCxnSpPr/>
                    <p:nvPr userDrawn="1"/>
                  </p:nvCxnSpPr>
                  <p:spPr>
                    <a:xfrm>
                      <a:off x="-3536469" y="772866"/>
                      <a:ext cx="82203" cy="0"/>
                    </a:xfrm>
                    <a:prstGeom prst="line">
                      <a:avLst/>
                    </a:prstGeom>
                    <a:noFill/>
                    <a:ln w="19050" cap="flat" cmpd="sng" algn="ctr">
                      <a:solidFill>
                        <a:srgbClr val="292929"/>
                      </a:solidFill>
                      <a:prstDash val="solid"/>
                    </a:ln>
                    <a:effectLst/>
                  </p:spPr>
                </p:cxnSp>
                <p:cxnSp>
                  <p:nvCxnSpPr>
                    <p:cNvPr id="399" name="Rechte verbindingslijn 398">
                      <a:extLst>
                        <a:ext uri="{FF2B5EF4-FFF2-40B4-BE49-F238E27FC236}">
                          <a16:creationId xmlns:a16="http://schemas.microsoft.com/office/drawing/2014/main" id="{5B7CFCCA-649C-4DEC-B648-3EFC12E40D00}"/>
                        </a:ext>
                      </a:extLst>
                    </p:cNvPr>
                    <p:cNvCxnSpPr/>
                    <p:nvPr userDrawn="1"/>
                  </p:nvCxnSpPr>
                  <p:spPr>
                    <a:xfrm>
                      <a:off x="-3536469" y="736926"/>
                      <a:ext cx="82203" cy="0"/>
                    </a:xfrm>
                    <a:prstGeom prst="line">
                      <a:avLst/>
                    </a:prstGeom>
                    <a:noFill/>
                    <a:ln w="19050" cap="flat" cmpd="sng" algn="ctr">
                      <a:solidFill>
                        <a:srgbClr val="292929"/>
                      </a:solidFill>
                      <a:prstDash val="solid"/>
                    </a:ln>
                    <a:effectLst/>
                  </p:spPr>
                </p:cxnSp>
              </p:grpSp>
              <p:grpSp>
                <p:nvGrpSpPr>
                  <p:cNvPr id="392" name="Groep 391">
                    <a:extLst>
                      <a:ext uri="{FF2B5EF4-FFF2-40B4-BE49-F238E27FC236}">
                        <a16:creationId xmlns:a16="http://schemas.microsoft.com/office/drawing/2014/main" id="{2BD86F3A-3B2C-47A4-BBD6-C315D7217A8A}"/>
                      </a:ext>
                    </a:extLst>
                  </p:cNvPr>
                  <p:cNvGrpSpPr/>
                  <p:nvPr userDrawn="1"/>
                </p:nvGrpSpPr>
                <p:grpSpPr>
                  <a:xfrm>
                    <a:off x="-3634047" y="735854"/>
                    <a:ext cx="88801" cy="72568"/>
                    <a:chOff x="-2091059" y="1395403"/>
                    <a:chExt cx="157316" cy="128558"/>
                  </a:xfrm>
                </p:grpSpPr>
                <p:sp>
                  <p:nvSpPr>
                    <p:cNvPr id="393" name="Rechthoek 392">
                      <a:extLst>
                        <a:ext uri="{FF2B5EF4-FFF2-40B4-BE49-F238E27FC236}">
                          <a16:creationId xmlns:a16="http://schemas.microsoft.com/office/drawing/2014/main" id="{C85640E6-1A89-41BE-89D1-34CDD6568D9D}"/>
                        </a:ext>
                      </a:extLst>
                    </p:cNvPr>
                    <p:cNvSpPr/>
                    <p:nvPr userDrawn="1"/>
                  </p:nvSpPr>
                  <p:spPr>
                    <a:xfrm>
                      <a:off x="-2051585" y="1436824"/>
                      <a:ext cx="117842" cy="45718"/>
                    </a:xfrm>
                    <a:prstGeom prst="rect">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sp>
                  <p:nvSpPr>
                    <p:cNvPr id="394" name="Pijl: punthaak 393">
                      <a:extLst>
                        <a:ext uri="{FF2B5EF4-FFF2-40B4-BE49-F238E27FC236}">
                          <a16:creationId xmlns:a16="http://schemas.microsoft.com/office/drawing/2014/main" id="{E5853564-B4F6-47C5-B1A9-7FBC9D0D1436}"/>
                        </a:ext>
                      </a:extLst>
                    </p:cNvPr>
                    <p:cNvSpPr/>
                    <p:nvPr userDrawn="1"/>
                  </p:nvSpPr>
                  <p:spPr>
                    <a:xfrm flipH="1">
                      <a:off x="-2091059" y="1395403"/>
                      <a:ext cx="128558" cy="128558"/>
                    </a:xfrm>
                    <a:prstGeom prst="chevron">
                      <a:avLst>
                        <a:gd name="adj" fmla="val 47962"/>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grpSp>
            </p:grpSp>
          </p:grpSp>
          <p:grpSp>
            <p:nvGrpSpPr>
              <p:cNvPr id="375" name="Groep 374">
                <a:extLst>
                  <a:ext uri="{FF2B5EF4-FFF2-40B4-BE49-F238E27FC236}">
                    <a16:creationId xmlns:a16="http://schemas.microsoft.com/office/drawing/2014/main" id="{4CC3B4B2-AFF3-4E6B-B491-D66CDE22BCCE}"/>
                  </a:ext>
                </a:extLst>
              </p:cNvPr>
              <p:cNvGrpSpPr/>
              <p:nvPr userDrawn="1"/>
            </p:nvGrpSpPr>
            <p:grpSpPr>
              <a:xfrm>
                <a:off x="-2425037" y="781500"/>
                <a:ext cx="357690" cy="330595"/>
                <a:chOff x="-2721817" y="782525"/>
                <a:chExt cx="432805" cy="400021"/>
              </a:xfrm>
            </p:grpSpPr>
            <p:sp>
              <p:nvSpPr>
                <p:cNvPr id="378" name="Rechthoek 377">
                  <a:extLst>
                    <a:ext uri="{FF2B5EF4-FFF2-40B4-BE49-F238E27FC236}">
                      <a16:creationId xmlns:a16="http://schemas.microsoft.com/office/drawing/2014/main" id="{E6009A5E-4EF8-492E-99A0-6D374798883D}"/>
                    </a:ext>
                  </a:extLst>
                </p:cNvPr>
                <p:cNvSpPr/>
                <p:nvPr userDrawn="1"/>
              </p:nvSpPr>
              <p:spPr>
                <a:xfrm>
                  <a:off x="-2721817" y="782525"/>
                  <a:ext cx="432805" cy="400021"/>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rgbClr val="FF0000"/>
                    </a:solidFill>
                    <a:latin typeface="Arial" panose="020B0604020202020204" pitchFamily="34" charset="0"/>
                    <a:cs typeface="Arial" panose="020B0604020202020204" pitchFamily="34" charset="0"/>
                  </a:endParaRPr>
                </a:p>
              </p:txBody>
            </p:sp>
            <p:grpSp>
              <p:nvGrpSpPr>
                <p:cNvPr id="379" name="Groep 378">
                  <a:extLst>
                    <a:ext uri="{FF2B5EF4-FFF2-40B4-BE49-F238E27FC236}">
                      <a16:creationId xmlns:a16="http://schemas.microsoft.com/office/drawing/2014/main" id="{94B1FEA9-84B9-47A5-BC46-7695EA4CA597}"/>
                    </a:ext>
                  </a:extLst>
                </p:cNvPr>
                <p:cNvGrpSpPr/>
                <p:nvPr userDrawn="1"/>
              </p:nvGrpSpPr>
              <p:grpSpPr>
                <a:xfrm>
                  <a:off x="-2652453" y="866772"/>
                  <a:ext cx="294076" cy="231526"/>
                  <a:chOff x="-3310843" y="700986"/>
                  <a:chExt cx="182598" cy="143759"/>
                </a:xfrm>
              </p:grpSpPr>
              <p:grpSp>
                <p:nvGrpSpPr>
                  <p:cNvPr id="380" name="Groep 379">
                    <a:extLst>
                      <a:ext uri="{FF2B5EF4-FFF2-40B4-BE49-F238E27FC236}">
                        <a16:creationId xmlns:a16="http://schemas.microsoft.com/office/drawing/2014/main" id="{1700946E-1ADE-47A1-BF3C-FECC159B97D9}"/>
                      </a:ext>
                    </a:extLst>
                  </p:cNvPr>
                  <p:cNvGrpSpPr/>
                  <p:nvPr userDrawn="1"/>
                </p:nvGrpSpPr>
                <p:grpSpPr>
                  <a:xfrm>
                    <a:off x="-3310843" y="700986"/>
                    <a:ext cx="182598" cy="143759"/>
                    <a:chOff x="-3310843" y="700986"/>
                    <a:chExt cx="182598" cy="143759"/>
                  </a:xfrm>
                </p:grpSpPr>
                <p:cxnSp>
                  <p:nvCxnSpPr>
                    <p:cNvPr id="384" name="Rechte verbindingslijn 383">
                      <a:extLst>
                        <a:ext uri="{FF2B5EF4-FFF2-40B4-BE49-F238E27FC236}">
                          <a16:creationId xmlns:a16="http://schemas.microsoft.com/office/drawing/2014/main" id="{5A926A82-776A-4792-B4E4-47E61FEFA0F5}"/>
                        </a:ext>
                      </a:extLst>
                    </p:cNvPr>
                    <p:cNvCxnSpPr/>
                    <p:nvPr userDrawn="1"/>
                  </p:nvCxnSpPr>
                  <p:spPr>
                    <a:xfrm>
                      <a:off x="-3310843" y="700986"/>
                      <a:ext cx="182598" cy="0"/>
                    </a:xfrm>
                    <a:prstGeom prst="line">
                      <a:avLst/>
                    </a:prstGeom>
                    <a:noFill/>
                    <a:ln w="19050" cap="flat" cmpd="sng" algn="ctr">
                      <a:solidFill>
                        <a:srgbClr val="292929"/>
                      </a:solidFill>
                      <a:prstDash val="solid"/>
                    </a:ln>
                    <a:effectLst/>
                  </p:spPr>
                </p:cxnSp>
                <p:cxnSp>
                  <p:nvCxnSpPr>
                    <p:cNvPr id="385" name="Rechte verbindingslijn 384">
                      <a:extLst>
                        <a:ext uri="{FF2B5EF4-FFF2-40B4-BE49-F238E27FC236}">
                          <a16:creationId xmlns:a16="http://schemas.microsoft.com/office/drawing/2014/main" id="{91CFD1B5-FD3A-49B7-A6FC-BB60512A59B4}"/>
                        </a:ext>
                      </a:extLst>
                    </p:cNvPr>
                    <p:cNvCxnSpPr/>
                    <p:nvPr userDrawn="1"/>
                  </p:nvCxnSpPr>
                  <p:spPr>
                    <a:xfrm>
                      <a:off x="-3310843" y="844745"/>
                      <a:ext cx="182598" cy="0"/>
                    </a:xfrm>
                    <a:prstGeom prst="line">
                      <a:avLst/>
                    </a:prstGeom>
                    <a:noFill/>
                    <a:ln w="19050" cap="flat" cmpd="sng" algn="ctr">
                      <a:solidFill>
                        <a:srgbClr val="292929"/>
                      </a:solidFill>
                      <a:prstDash val="solid"/>
                    </a:ln>
                    <a:effectLst/>
                  </p:spPr>
                </p:cxnSp>
                <p:cxnSp>
                  <p:nvCxnSpPr>
                    <p:cNvPr id="386" name="Rechte verbindingslijn 385">
                      <a:extLst>
                        <a:ext uri="{FF2B5EF4-FFF2-40B4-BE49-F238E27FC236}">
                          <a16:creationId xmlns:a16="http://schemas.microsoft.com/office/drawing/2014/main" id="{40B90EED-E3BF-43CE-A4EE-F0807E7A88CF}"/>
                        </a:ext>
                      </a:extLst>
                    </p:cNvPr>
                    <p:cNvCxnSpPr/>
                    <p:nvPr userDrawn="1"/>
                  </p:nvCxnSpPr>
                  <p:spPr>
                    <a:xfrm>
                      <a:off x="-3213196" y="808806"/>
                      <a:ext cx="82203" cy="0"/>
                    </a:xfrm>
                    <a:prstGeom prst="line">
                      <a:avLst/>
                    </a:prstGeom>
                    <a:noFill/>
                    <a:ln w="19050" cap="flat" cmpd="sng" algn="ctr">
                      <a:solidFill>
                        <a:srgbClr val="292929"/>
                      </a:solidFill>
                      <a:prstDash val="solid"/>
                    </a:ln>
                    <a:effectLst/>
                  </p:spPr>
                </p:cxnSp>
                <p:cxnSp>
                  <p:nvCxnSpPr>
                    <p:cNvPr id="387" name="Rechte verbindingslijn 386">
                      <a:extLst>
                        <a:ext uri="{FF2B5EF4-FFF2-40B4-BE49-F238E27FC236}">
                          <a16:creationId xmlns:a16="http://schemas.microsoft.com/office/drawing/2014/main" id="{FB63F635-4B3D-4B18-95DB-4B04F7660D71}"/>
                        </a:ext>
                      </a:extLst>
                    </p:cNvPr>
                    <p:cNvCxnSpPr/>
                    <p:nvPr userDrawn="1"/>
                  </p:nvCxnSpPr>
                  <p:spPr>
                    <a:xfrm>
                      <a:off x="-3213196" y="772866"/>
                      <a:ext cx="82203" cy="0"/>
                    </a:xfrm>
                    <a:prstGeom prst="line">
                      <a:avLst/>
                    </a:prstGeom>
                    <a:noFill/>
                    <a:ln w="19050" cap="flat" cmpd="sng" algn="ctr">
                      <a:solidFill>
                        <a:srgbClr val="292929"/>
                      </a:solidFill>
                      <a:prstDash val="solid"/>
                    </a:ln>
                    <a:effectLst/>
                  </p:spPr>
                </p:cxnSp>
                <p:cxnSp>
                  <p:nvCxnSpPr>
                    <p:cNvPr id="388" name="Rechte verbindingslijn 387">
                      <a:extLst>
                        <a:ext uri="{FF2B5EF4-FFF2-40B4-BE49-F238E27FC236}">
                          <a16:creationId xmlns:a16="http://schemas.microsoft.com/office/drawing/2014/main" id="{894CCA3C-F622-449E-8F0F-FE43F172A925}"/>
                        </a:ext>
                      </a:extLst>
                    </p:cNvPr>
                    <p:cNvCxnSpPr/>
                    <p:nvPr userDrawn="1"/>
                  </p:nvCxnSpPr>
                  <p:spPr>
                    <a:xfrm>
                      <a:off x="-3213196" y="736926"/>
                      <a:ext cx="82203" cy="0"/>
                    </a:xfrm>
                    <a:prstGeom prst="line">
                      <a:avLst/>
                    </a:prstGeom>
                    <a:noFill/>
                    <a:ln w="19050" cap="flat" cmpd="sng" algn="ctr">
                      <a:solidFill>
                        <a:srgbClr val="292929"/>
                      </a:solidFill>
                      <a:prstDash val="solid"/>
                    </a:ln>
                    <a:effectLst/>
                  </p:spPr>
                </p:cxnSp>
              </p:grpSp>
              <p:grpSp>
                <p:nvGrpSpPr>
                  <p:cNvPr id="381" name="Groep 380">
                    <a:extLst>
                      <a:ext uri="{FF2B5EF4-FFF2-40B4-BE49-F238E27FC236}">
                        <a16:creationId xmlns:a16="http://schemas.microsoft.com/office/drawing/2014/main" id="{F3F9344C-08F6-4264-B5F4-98D6A6618188}"/>
                      </a:ext>
                    </a:extLst>
                  </p:cNvPr>
                  <p:cNvGrpSpPr/>
                  <p:nvPr userDrawn="1"/>
                </p:nvGrpSpPr>
                <p:grpSpPr>
                  <a:xfrm flipH="1">
                    <a:off x="-3310774" y="735854"/>
                    <a:ext cx="88801" cy="72568"/>
                    <a:chOff x="-2091059" y="1395403"/>
                    <a:chExt cx="157316" cy="128558"/>
                  </a:xfrm>
                </p:grpSpPr>
                <p:sp>
                  <p:nvSpPr>
                    <p:cNvPr id="382" name="Rechthoek 381">
                      <a:extLst>
                        <a:ext uri="{FF2B5EF4-FFF2-40B4-BE49-F238E27FC236}">
                          <a16:creationId xmlns:a16="http://schemas.microsoft.com/office/drawing/2014/main" id="{3A9ABC65-99E3-4FB2-B60F-31491F1F848F}"/>
                        </a:ext>
                      </a:extLst>
                    </p:cNvPr>
                    <p:cNvSpPr/>
                    <p:nvPr userDrawn="1"/>
                  </p:nvSpPr>
                  <p:spPr>
                    <a:xfrm>
                      <a:off x="-2051585" y="1436824"/>
                      <a:ext cx="117842" cy="45718"/>
                    </a:xfrm>
                    <a:prstGeom prst="rect">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sp>
                  <p:nvSpPr>
                    <p:cNvPr id="383" name="Pijl: punthaak 382">
                      <a:extLst>
                        <a:ext uri="{FF2B5EF4-FFF2-40B4-BE49-F238E27FC236}">
                          <a16:creationId xmlns:a16="http://schemas.microsoft.com/office/drawing/2014/main" id="{23763DD8-0474-41CD-8840-26BDC7BEC288}"/>
                        </a:ext>
                      </a:extLst>
                    </p:cNvPr>
                    <p:cNvSpPr/>
                    <p:nvPr userDrawn="1"/>
                  </p:nvSpPr>
                  <p:spPr>
                    <a:xfrm flipH="1">
                      <a:off x="-2091059" y="1395403"/>
                      <a:ext cx="128558" cy="128558"/>
                    </a:xfrm>
                    <a:prstGeom prst="chevron">
                      <a:avLst>
                        <a:gd name="adj" fmla="val 47962"/>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grpSp>
            </p:grpSp>
          </p:grpSp>
          <p:sp>
            <p:nvSpPr>
              <p:cNvPr id="376" name="Rechthoek 375">
                <a:extLst>
                  <a:ext uri="{FF2B5EF4-FFF2-40B4-BE49-F238E27FC236}">
                    <a16:creationId xmlns:a16="http://schemas.microsoft.com/office/drawing/2014/main" id="{ED4D8E48-222D-48AC-A857-C919C514F40E}"/>
                  </a:ext>
                </a:extLst>
              </p:cNvPr>
              <p:cNvSpPr/>
              <p:nvPr userDrawn="1"/>
            </p:nvSpPr>
            <p:spPr>
              <a:xfrm>
                <a:off x="-1950057" y="439449"/>
                <a:ext cx="2435631" cy="198066"/>
              </a:xfrm>
              <a:prstGeom prst="rect">
                <a:avLst/>
              </a:prstGeom>
              <a:noFill/>
              <a:ln w="25400" cap="flat" cmpd="sng" algn="ctr">
                <a:noFill/>
                <a:prstDash val="solid"/>
              </a:ln>
              <a:effectLst/>
            </p:spPr>
            <p:txBody>
              <a:bodyPr lIns="0" tIns="0" rIns="0" bIns="0" rtlCol="0" anchor="ctr"/>
              <a:lstStyle/>
              <a:p>
                <a:pPr marL="0" marR="0" lvl="0" indent="0" defTabSz="914126"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Tekstniveau omhoog</a:t>
                </a:r>
              </a:p>
            </p:txBody>
          </p:sp>
          <p:sp>
            <p:nvSpPr>
              <p:cNvPr id="377" name="Rechthoek 376">
                <a:extLst>
                  <a:ext uri="{FF2B5EF4-FFF2-40B4-BE49-F238E27FC236}">
                    <a16:creationId xmlns:a16="http://schemas.microsoft.com/office/drawing/2014/main" id="{65FA8342-ABE9-4BFF-A5ED-98714AEA4854}"/>
                  </a:ext>
                </a:extLst>
              </p:cNvPr>
              <p:cNvSpPr/>
              <p:nvPr userDrawn="1"/>
            </p:nvSpPr>
            <p:spPr>
              <a:xfrm>
                <a:off x="-1950057" y="848575"/>
                <a:ext cx="2213551" cy="186424"/>
              </a:xfrm>
              <a:prstGeom prst="rect">
                <a:avLst/>
              </a:prstGeom>
              <a:noFill/>
              <a:ln w="25400" cap="flat" cmpd="sng" algn="ctr">
                <a:noFill/>
                <a:prstDash val="solid"/>
              </a:ln>
              <a:effectLst/>
            </p:spPr>
            <p:txBody>
              <a:bodyPr lIns="0" tIns="0" rIns="0" bIns="0" rtlCol="0" anchor="ctr"/>
              <a:lstStyle/>
              <a:p>
                <a:pPr marL="0" marR="0" lvl="0" indent="0" defTabSz="914126"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Tekstniveau omlaag</a:t>
                </a:r>
              </a:p>
            </p:txBody>
          </p:sp>
        </p:grpSp>
        <p:cxnSp>
          <p:nvCxnSpPr>
            <p:cNvPr id="350" name="Rechte verbindingslijn 349">
              <a:extLst>
                <a:ext uri="{FF2B5EF4-FFF2-40B4-BE49-F238E27FC236}">
                  <a16:creationId xmlns:a16="http://schemas.microsoft.com/office/drawing/2014/main" id="{0494C068-BFC1-485C-95A0-F6CD67F80184}"/>
                </a:ext>
              </a:extLst>
            </p:cNvPr>
            <p:cNvCxnSpPr>
              <a:cxnSpLocks/>
            </p:cNvCxnSpPr>
            <p:nvPr userDrawn="1"/>
          </p:nvCxnSpPr>
          <p:spPr>
            <a:xfrm>
              <a:off x="-3419346" y="1980503"/>
              <a:ext cx="3176013" cy="0"/>
            </a:xfrm>
            <a:prstGeom prst="line">
              <a:avLst/>
            </a:prstGeom>
            <a:noFill/>
            <a:ln w="3175" cap="flat" cmpd="sng" algn="ctr">
              <a:solidFill>
                <a:schemeClr val="bg1">
                  <a:lumMod val="50000"/>
                </a:schemeClr>
              </a:solidFill>
              <a:prstDash val="solid"/>
            </a:ln>
            <a:effectLst/>
          </p:spPr>
        </p:cxnSp>
        <p:sp>
          <p:nvSpPr>
            <p:cNvPr id="351" name="Rechthoek 350">
              <a:extLst>
                <a:ext uri="{FF2B5EF4-FFF2-40B4-BE49-F238E27FC236}">
                  <a16:creationId xmlns:a16="http://schemas.microsoft.com/office/drawing/2014/main" id="{DE2A93DF-55BB-46DB-98DC-A34F6E9F9DAF}"/>
                </a:ext>
              </a:extLst>
            </p:cNvPr>
            <p:cNvSpPr/>
            <p:nvPr userDrawn="1"/>
          </p:nvSpPr>
          <p:spPr>
            <a:xfrm>
              <a:off x="-3059324" y="2678715"/>
              <a:ext cx="2823104" cy="255963"/>
            </a:xfrm>
            <a:prstGeom prst="rect">
              <a:avLst/>
            </a:prstGeom>
            <a:noFill/>
            <a:ln w="25400" cap="flat" cmpd="sng" algn="ctr">
              <a:noFill/>
              <a:prstDash val="solid"/>
            </a:ln>
            <a:effectLst/>
          </p:spPr>
          <p:txBody>
            <a:bodyPr lIns="0" tIns="0" rIns="0" bIns="0" rtlCol="0" anchor="ctr"/>
            <a:lstStyle/>
            <a:p>
              <a:pPr marL="177747" marR="0" lvl="0" indent="-177747" algn="l" defTabSz="914126" rtl="0" eaLnBrk="1" fontAlgn="auto" latinLnBrk="0" hangingPunct="1">
                <a:lnSpc>
                  <a:spcPct val="100000"/>
                </a:lnSpc>
                <a:spcBef>
                  <a:spcPts val="300"/>
                </a:spcBef>
                <a:spcAft>
                  <a:spcPts val="300"/>
                </a:spcAft>
                <a:buClr>
                  <a:schemeClr val="accent1"/>
                </a:buClr>
                <a:buSzTx/>
                <a:buFont typeface="Wingdings" panose="05000000000000000000" pitchFamily="2" charset="2"/>
                <a:buChar char="§"/>
                <a:tabLst/>
                <a:defRPr/>
              </a:pPr>
              <a:r>
                <a:rPr lang="nl-NL" sz="1500" kern="1200" noProof="0" err="1">
                  <a:solidFill>
                    <a:schemeClr val="tx1"/>
                  </a:solidFill>
                  <a:latin typeface="+mn-lt"/>
                  <a:ea typeface="+mn-ea"/>
                  <a:cs typeface="+mn-cs"/>
                </a:rPr>
                <a:t>Bullet</a:t>
              </a:r>
              <a:r>
                <a:rPr lang="nl-NL" sz="1500" kern="1200" noProof="0">
                  <a:solidFill>
                    <a:schemeClr val="tx1"/>
                  </a:solidFill>
                  <a:latin typeface="+mn-lt"/>
                  <a:ea typeface="+mn-ea"/>
                  <a:cs typeface="+mn-cs"/>
                </a:rPr>
                <a:t> (15pt)</a:t>
              </a:r>
            </a:p>
          </p:txBody>
        </p:sp>
        <p:sp>
          <p:nvSpPr>
            <p:cNvPr id="352" name="Ovaal 351">
              <a:extLst>
                <a:ext uri="{FF2B5EF4-FFF2-40B4-BE49-F238E27FC236}">
                  <a16:creationId xmlns:a16="http://schemas.microsoft.com/office/drawing/2014/main" id="{E45EC9A1-44AF-4B03-8304-420060E80451}"/>
                </a:ext>
              </a:extLst>
            </p:cNvPr>
            <p:cNvSpPr/>
            <p:nvPr userDrawn="1"/>
          </p:nvSpPr>
          <p:spPr>
            <a:xfrm>
              <a:off x="-3425006" y="3050637"/>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126"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2</a:t>
              </a:r>
            </a:p>
          </p:txBody>
        </p:sp>
        <p:sp>
          <p:nvSpPr>
            <p:cNvPr id="353" name="Rechthoek 352">
              <a:extLst>
                <a:ext uri="{FF2B5EF4-FFF2-40B4-BE49-F238E27FC236}">
                  <a16:creationId xmlns:a16="http://schemas.microsoft.com/office/drawing/2014/main" id="{C73F0B30-DAA6-45D3-8149-8E78F0CB4DF0}"/>
                </a:ext>
              </a:extLst>
            </p:cNvPr>
            <p:cNvSpPr/>
            <p:nvPr userDrawn="1"/>
          </p:nvSpPr>
          <p:spPr>
            <a:xfrm>
              <a:off x="-3059324" y="3050636"/>
              <a:ext cx="2823104" cy="255963"/>
            </a:xfrm>
            <a:prstGeom prst="rect">
              <a:avLst/>
            </a:prstGeom>
            <a:noFill/>
            <a:ln w="25400" cap="flat" cmpd="sng" algn="ctr">
              <a:noFill/>
              <a:prstDash val="solid"/>
            </a:ln>
            <a:effectLst/>
          </p:spPr>
          <p:txBody>
            <a:bodyPr lIns="0" tIns="0" rIns="0" bIns="0" rtlCol="0" anchor="ctr"/>
            <a:lstStyle/>
            <a:p>
              <a:pPr marL="355493" marR="0" lvl="1" indent="-177747" algn="l" defTabSz="914126" rtl="0" eaLnBrk="1" fontAlgn="auto" latinLnBrk="0" hangingPunct="1">
                <a:lnSpc>
                  <a:spcPct val="100000"/>
                </a:lnSpc>
                <a:spcBef>
                  <a:spcPts val="300"/>
                </a:spcBef>
                <a:spcAft>
                  <a:spcPts val="300"/>
                </a:spcAft>
                <a:buClr>
                  <a:schemeClr val="accent1"/>
                </a:buClr>
                <a:buSzTx/>
                <a:buFont typeface="Wingdings" panose="05000000000000000000" pitchFamily="2" charset="2"/>
                <a:buChar char="§"/>
                <a:tabLst/>
                <a:defRPr/>
              </a:pPr>
              <a:r>
                <a:rPr lang="nl-NL" sz="1500" kern="1200" noProof="0">
                  <a:solidFill>
                    <a:schemeClr val="tx1"/>
                  </a:solidFill>
                  <a:latin typeface="+mn-lt"/>
                  <a:ea typeface="+mn-ea"/>
                  <a:cs typeface="+mn-cs"/>
                </a:rPr>
                <a:t>Sub-</a:t>
              </a:r>
              <a:r>
                <a:rPr lang="nl-NL" sz="1500" kern="1200" noProof="0" err="1">
                  <a:solidFill>
                    <a:schemeClr val="tx1"/>
                  </a:solidFill>
                  <a:latin typeface="+mn-lt"/>
                  <a:ea typeface="+mn-ea"/>
                  <a:cs typeface="+mn-cs"/>
                </a:rPr>
                <a:t>bullet</a:t>
              </a:r>
              <a:r>
                <a:rPr lang="nl-NL" sz="1500" kern="1200" noProof="0">
                  <a:solidFill>
                    <a:schemeClr val="tx1"/>
                  </a:solidFill>
                  <a:latin typeface="+mn-lt"/>
                  <a:ea typeface="+mn-ea"/>
                  <a:cs typeface="+mn-cs"/>
                </a:rPr>
                <a:t> #1 (15pt) </a:t>
              </a:r>
            </a:p>
          </p:txBody>
        </p:sp>
        <p:sp>
          <p:nvSpPr>
            <p:cNvPr id="354" name="Ovaal 353">
              <a:extLst>
                <a:ext uri="{FF2B5EF4-FFF2-40B4-BE49-F238E27FC236}">
                  <a16:creationId xmlns:a16="http://schemas.microsoft.com/office/drawing/2014/main" id="{16EB5B03-3D3D-4908-B59C-CC646FB5EF80}"/>
                </a:ext>
              </a:extLst>
            </p:cNvPr>
            <p:cNvSpPr/>
            <p:nvPr userDrawn="1"/>
          </p:nvSpPr>
          <p:spPr>
            <a:xfrm>
              <a:off x="-3425006" y="3424813"/>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126"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3</a:t>
              </a:r>
            </a:p>
          </p:txBody>
        </p:sp>
        <p:sp>
          <p:nvSpPr>
            <p:cNvPr id="355" name="Rechthoek 354">
              <a:extLst>
                <a:ext uri="{FF2B5EF4-FFF2-40B4-BE49-F238E27FC236}">
                  <a16:creationId xmlns:a16="http://schemas.microsoft.com/office/drawing/2014/main" id="{81F7F0CB-E0BA-42A7-9446-C03D84566978}"/>
                </a:ext>
              </a:extLst>
            </p:cNvPr>
            <p:cNvSpPr/>
            <p:nvPr userDrawn="1"/>
          </p:nvSpPr>
          <p:spPr>
            <a:xfrm>
              <a:off x="-3059324" y="3424812"/>
              <a:ext cx="2823104" cy="255963"/>
            </a:xfrm>
            <a:prstGeom prst="rect">
              <a:avLst/>
            </a:prstGeom>
            <a:noFill/>
            <a:ln w="25400" cap="flat" cmpd="sng" algn="ctr">
              <a:noFill/>
              <a:prstDash val="solid"/>
            </a:ln>
            <a:effectLst/>
          </p:spPr>
          <p:txBody>
            <a:bodyPr lIns="0" tIns="0" rIns="0" bIns="0" rtlCol="0" anchor="ctr"/>
            <a:lstStyle/>
            <a:p>
              <a:pPr marL="531653" marR="0" lvl="2" indent="-176160" algn="l" defTabSz="914126" rtl="0" eaLnBrk="1" fontAlgn="auto" latinLnBrk="0" hangingPunct="1">
                <a:lnSpc>
                  <a:spcPct val="100000"/>
                </a:lnSpc>
                <a:spcBef>
                  <a:spcPts val="300"/>
                </a:spcBef>
                <a:spcAft>
                  <a:spcPts val="300"/>
                </a:spcAft>
                <a:buClr>
                  <a:schemeClr val="tx1"/>
                </a:buClr>
                <a:buSzTx/>
                <a:buFont typeface="Corbel" panose="020B0503020204020204" pitchFamily="34" charset="0"/>
                <a:buChar char="–"/>
                <a:tabLst/>
                <a:defRPr/>
              </a:pPr>
              <a:r>
                <a:rPr lang="nl-NL" sz="1500" kern="1200" noProof="0">
                  <a:solidFill>
                    <a:schemeClr val="tx1"/>
                  </a:solidFill>
                  <a:latin typeface="+mn-lt"/>
                  <a:ea typeface="+mn-ea"/>
                  <a:cs typeface="+mn-cs"/>
                </a:rPr>
                <a:t>Sub-</a:t>
              </a:r>
              <a:r>
                <a:rPr lang="nl-NL" sz="1500" kern="1200" noProof="0" err="1">
                  <a:solidFill>
                    <a:schemeClr val="tx1"/>
                  </a:solidFill>
                  <a:latin typeface="+mn-lt"/>
                  <a:ea typeface="+mn-ea"/>
                  <a:cs typeface="+mn-cs"/>
                </a:rPr>
                <a:t>bullet</a:t>
              </a:r>
              <a:r>
                <a:rPr lang="nl-NL" sz="1500" kern="1200" noProof="0">
                  <a:solidFill>
                    <a:schemeClr val="tx1"/>
                  </a:solidFill>
                  <a:latin typeface="+mn-lt"/>
                  <a:ea typeface="+mn-ea"/>
                  <a:cs typeface="+mn-cs"/>
                </a:rPr>
                <a:t> #2 (15pt)</a:t>
              </a:r>
            </a:p>
          </p:txBody>
        </p:sp>
        <p:sp>
          <p:nvSpPr>
            <p:cNvPr id="356" name="Ovaal 355">
              <a:extLst>
                <a:ext uri="{FF2B5EF4-FFF2-40B4-BE49-F238E27FC236}">
                  <a16:creationId xmlns:a16="http://schemas.microsoft.com/office/drawing/2014/main" id="{0D915088-137B-4DD2-AE0A-7BEC96E1DFFE}"/>
                </a:ext>
              </a:extLst>
            </p:cNvPr>
            <p:cNvSpPr/>
            <p:nvPr userDrawn="1"/>
          </p:nvSpPr>
          <p:spPr>
            <a:xfrm>
              <a:off x="-3425006" y="3797458"/>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126"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4</a:t>
              </a:r>
            </a:p>
          </p:txBody>
        </p:sp>
        <p:sp>
          <p:nvSpPr>
            <p:cNvPr id="357" name="Rechthoek 356">
              <a:extLst>
                <a:ext uri="{FF2B5EF4-FFF2-40B4-BE49-F238E27FC236}">
                  <a16:creationId xmlns:a16="http://schemas.microsoft.com/office/drawing/2014/main" id="{7CE63F90-C9B7-42ED-A82F-A765488AE441}"/>
                </a:ext>
              </a:extLst>
            </p:cNvPr>
            <p:cNvSpPr/>
            <p:nvPr userDrawn="1"/>
          </p:nvSpPr>
          <p:spPr>
            <a:xfrm>
              <a:off x="-3059324" y="3797457"/>
              <a:ext cx="2823104" cy="255963"/>
            </a:xfrm>
            <a:prstGeom prst="rect">
              <a:avLst/>
            </a:prstGeom>
            <a:noFill/>
            <a:ln w="25400" cap="flat" cmpd="sng" algn="ctr">
              <a:noFill/>
              <a:prstDash val="solid"/>
            </a:ln>
            <a:effectLst/>
          </p:spPr>
          <p:txBody>
            <a:bodyPr lIns="0" tIns="0" rIns="0" bIns="0" rtlCol="0" anchor="ctr"/>
            <a:lstStyle/>
            <a:p>
              <a:pPr marL="0" marR="0" lvl="3" indent="0" algn="l" defTabSz="914126" rtl="0" eaLnBrk="1" fontAlgn="auto" latinLnBrk="0" hangingPunct="1">
                <a:lnSpc>
                  <a:spcPct val="100000"/>
                </a:lnSpc>
                <a:spcBef>
                  <a:spcPts val="300"/>
                </a:spcBef>
                <a:spcAft>
                  <a:spcPts val="300"/>
                </a:spcAft>
                <a:buClrTx/>
                <a:buSzTx/>
                <a:buFont typeface="Arial" panose="020B0604020202020204" pitchFamily="34" charset="0"/>
                <a:buNone/>
                <a:tabLst/>
                <a:defRPr/>
              </a:pPr>
              <a:r>
                <a:rPr lang="nl-NL" sz="1500" kern="1200" noProof="0">
                  <a:solidFill>
                    <a:schemeClr val="tx1"/>
                  </a:solidFill>
                  <a:latin typeface="+mn-lt"/>
                  <a:ea typeface="+mn-ea"/>
                  <a:cs typeface="+mn-cs"/>
                </a:rPr>
                <a:t>Leestekst (15pt)</a:t>
              </a:r>
            </a:p>
          </p:txBody>
        </p:sp>
        <p:sp>
          <p:nvSpPr>
            <p:cNvPr id="358" name="Ovaal 357">
              <a:extLst>
                <a:ext uri="{FF2B5EF4-FFF2-40B4-BE49-F238E27FC236}">
                  <a16:creationId xmlns:a16="http://schemas.microsoft.com/office/drawing/2014/main" id="{2E79C13D-ADAE-4928-9BFA-846B11078C06}"/>
                </a:ext>
              </a:extLst>
            </p:cNvPr>
            <p:cNvSpPr/>
            <p:nvPr userDrawn="1"/>
          </p:nvSpPr>
          <p:spPr>
            <a:xfrm>
              <a:off x="-3425006" y="4181064"/>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126"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5</a:t>
              </a:r>
            </a:p>
          </p:txBody>
        </p:sp>
        <p:sp>
          <p:nvSpPr>
            <p:cNvPr id="359" name="Rechthoek 358">
              <a:extLst>
                <a:ext uri="{FF2B5EF4-FFF2-40B4-BE49-F238E27FC236}">
                  <a16:creationId xmlns:a16="http://schemas.microsoft.com/office/drawing/2014/main" id="{DE7D0D9F-9A05-426E-AF5C-F464F427E0CC}"/>
                </a:ext>
              </a:extLst>
            </p:cNvPr>
            <p:cNvSpPr/>
            <p:nvPr userDrawn="1"/>
          </p:nvSpPr>
          <p:spPr>
            <a:xfrm>
              <a:off x="-3059324" y="4181063"/>
              <a:ext cx="2823104" cy="255963"/>
            </a:xfrm>
            <a:prstGeom prst="rect">
              <a:avLst/>
            </a:prstGeom>
            <a:noFill/>
            <a:ln w="25400" cap="flat" cmpd="sng" algn="ctr">
              <a:noFill/>
              <a:prstDash val="solid"/>
            </a:ln>
            <a:effectLst/>
          </p:spPr>
          <p:txBody>
            <a:bodyPr lIns="0" tIns="0" rIns="0" bIns="0" rtlCol="0" anchor="ctr"/>
            <a:lstStyle/>
            <a:p>
              <a:pPr marL="0" marR="0" lvl="4" indent="0" fontAlgn="auto">
                <a:lnSpc>
                  <a:spcPct val="100000"/>
                </a:lnSpc>
                <a:spcBef>
                  <a:spcPts val="600"/>
                </a:spcBef>
                <a:spcAft>
                  <a:spcPts val="300"/>
                </a:spcAft>
                <a:buClrTx/>
                <a:buSzTx/>
                <a:buFont typeface="Arial" panose="020B0604020202020204" pitchFamily="34" charset="0"/>
                <a:buNone/>
                <a:tabLst/>
              </a:pPr>
              <a:r>
                <a:rPr lang="nl-NL" sz="1600" b="1" cap="none" baseline="0" noProof="0">
                  <a:solidFill>
                    <a:schemeClr val="accent1"/>
                  </a:solidFill>
                  <a:latin typeface="+mj-lt"/>
                </a:rPr>
                <a:t>Tussenkop (16pt)</a:t>
              </a:r>
            </a:p>
          </p:txBody>
        </p:sp>
        <p:sp>
          <p:nvSpPr>
            <p:cNvPr id="360" name="Rechthoek 359">
              <a:extLst>
                <a:ext uri="{FF2B5EF4-FFF2-40B4-BE49-F238E27FC236}">
                  <a16:creationId xmlns:a16="http://schemas.microsoft.com/office/drawing/2014/main" id="{395C42CF-B96D-4E41-80D5-36A2C39B4BBA}"/>
                </a:ext>
              </a:extLst>
            </p:cNvPr>
            <p:cNvSpPr/>
            <p:nvPr userDrawn="1"/>
          </p:nvSpPr>
          <p:spPr>
            <a:xfrm>
              <a:off x="-3420798" y="2099231"/>
              <a:ext cx="3178016" cy="467013"/>
            </a:xfrm>
            <a:prstGeom prst="rect">
              <a:avLst/>
            </a:prstGeom>
            <a:noFill/>
            <a:ln w="25400" cap="flat" cmpd="sng" algn="ctr">
              <a:noFill/>
              <a:prstDash val="solid"/>
            </a:ln>
            <a:effectLst/>
          </p:spPr>
          <p:txBody>
            <a:bodyPr lIns="0" tIns="0" rIns="0" bIns="0" rtlCol="0" anchor="t"/>
            <a:lstStyle/>
            <a:p>
              <a:pPr marL="0" marR="0" lvl="0" indent="0" defTabSz="914126"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Gebruik, onder de tab </a:t>
              </a:r>
              <a:r>
                <a:rPr kumimoji="0" lang="nl-NL" sz="1100" b="1" i="0" u="none" strike="noStrike" kern="0" cap="none" spc="0" normalizeH="0" baseline="0" noProof="0">
                  <a:ln>
                    <a:noFill/>
                  </a:ln>
                  <a:solidFill>
                    <a:srgbClr val="000000"/>
                  </a:solidFill>
                  <a:effectLst/>
                  <a:uLnTx/>
                  <a:uFillTx/>
                  <a:latin typeface="+mn-lt"/>
                  <a:cs typeface="Segoe UI Light" panose="020B0502040204020203" pitchFamily="34" charset="0"/>
                </a:rPr>
                <a:t>‘Start’</a:t>
              </a: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 de </a:t>
              </a:r>
              <a:r>
                <a:rPr kumimoji="0" lang="nl-NL" sz="1100" b="1" i="0" u="none" strike="noStrike" kern="0" cap="none" spc="0" normalizeH="0" baseline="0" noProof="0">
                  <a:ln>
                    <a:noFill/>
                  </a:ln>
                  <a:solidFill>
                    <a:srgbClr val="000000"/>
                  </a:solidFill>
                  <a:effectLst/>
                  <a:uLnTx/>
                  <a:uFillTx/>
                  <a:latin typeface="+mn-lt"/>
                  <a:cs typeface="Segoe UI Light" panose="020B0502040204020203" pitchFamily="34" charset="0"/>
                </a:rPr>
                <a:t>lijstniveau-knoppen</a:t>
              </a: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 zoals hierboven aangegeven, om een tekst niveau te kiezen. Kies uit:</a:t>
              </a:r>
            </a:p>
          </p:txBody>
        </p:sp>
        <p:cxnSp>
          <p:nvCxnSpPr>
            <p:cNvPr id="361" name="Rechte verbindingslijn 360">
              <a:extLst>
                <a:ext uri="{FF2B5EF4-FFF2-40B4-BE49-F238E27FC236}">
                  <a16:creationId xmlns:a16="http://schemas.microsoft.com/office/drawing/2014/main" id="{FE85859E-1BF0-4A2E-B9FE-9532FAC555AA}"/>
                </a:ext>
              </a:extLst>
            </p:cNvPr>
            <p:cNvCxnSpPr>
              <a:cxnSpLocks/>
            </p:cNvCxnSpPr>
            <p:nvPr userDrawn="1"/>
          </p:nvCxnSpPr>
          <p:spPr>
            <a:xfrm>
              <a:off x="-3419346" y="1161637"/>
              <a:ext cx="3176013" cy="0"/>
            </a:xfrm>
            <a:prstGeom prst="line">
              <a:avLst/>
            </a:prstGeom>
            <a:noFill/>
            <a:ln w="3175" cap="flat" cmpd="sng" algn="ctr">
              <a:solidFill>
                <a:schemeClr val="bg1">
                  <a:lumMod val="50000"/>
                </a:schemeClr>
              </a:solidFill>
              <a:prstDash val="solid"/>
            </a:ln>
            <a:effectLst/>
          </p:spPr>
        </p:cxnSp>
        <p:sp>
          <p:nvSpPr>
            <p:cNvPr id="362" name="Ovaal 361">
              <a:extLst>
                <a:ext uri="{FF2B5EF4-FFF2-40B4-BE49-F238E27FC236}">
                  <a16:creationId xmlns:a16="http://schemas.microsoft.com/office/drawing/2014/main" id="{58B11E63-7C46-46E5-AF4E-0626BF19A6F3}"/>
                </a:ext>
              </a:extLst>
            </p:cNvPr>
            <p:cNvSpPr/>
            <p:nvPr userDrawn="1"/>
          </p:nvSpPr>
          <p:spPr>
            <a:xfrm>
              <a:off x="-3425006" y="385248"/>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126"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1</a:t>
              </a:r>
            </a:p>
          </p:txBody>
        </p:sp>
        <p:sp>
          <p:nvSpPr>
            <p:cNvPr id="363" name="Rechthoek 362">
              <a:extLst>
                <a:ext uri="{FF2B5EF4-FFF2-40B4-BE49-F238E27FC236}">
                  <a16:creationId xmlns:a16="http://schemas.microsoft.com/office/drawing/2014/main" id="{03BD9A4D-7017-4698-A01F-6019A002B899}"/>
                </a:ext>
              </a:extLst>
            </p:cNvPr>
            <p:cNvSpPr/>
            <p:nvPr userDrawn="1"/>
          </p:nvSpPr>
          <p:spPr>
            <a:xfrm>
              <a:off x="-3059324" y="385247"/>
              <a:ext cx="2823104" cy="255963"/>
            </a:xfrm>
            <a:prstGeom prst="rect">
              <a:avLst/>
            </a:prstGeom>
            <a:noFill/>
            <a:ln w="25400" cap="flat" cmpd="sng" algn="ctr">
              <a:noFill/>
              <a:prstDash val="solid"/>
            </a:ln>
            <a:effectLst/>
          </p:spPr>
          <p:txBody>
            <a:bodyPr lIns="0" tIns="0" rIns="0" bIns="0" rtlCol="0" anchor="ctr"/>
            <a:lstStyle/>
            <a:p>
              <a:pPr marL="0" marR="0" lvl="0" indent="0" algn="l" defTabSz="914126" rtl="0" eaLnBrk="1" fontAlgn="auto" latinLnBrk="0" hangingPunct="1">
                <a:lnSpc>
                  <a:spcPct val="80000"/>
                </a:lnSpc>
                <a:spcBef>
                  <a:spcPct val="0"/>
                </a:spcBef>
                <a:spcAft>
                  <a:spcPts val="300"/>
                </a:spcAft>
                <a:buClr>
                  <a:schemeClr val="accent1"/>
                </a:buClr>
                <a:buSzTx/>
                <a:buFont typeface="Wingdings" panose="05000000000000000000" pitchFamily="2" charset="2"/>
                <a:buNone/>
                <a:tabLst/>
                <a:defRPr/>
              </a:pPr>
              <a:r>
                <a:rPr lang="nl-NL" sz="2599" b="0" kern="1200" noProof="0">
                  <a:solidFill>
                    <a:schemeClr val="tx1"/>
                  </a:solidFill>
                  <a:latin typeface="+mn-lt"/>
                  <a:ea typeface="+mj-ea"/>
                  <a:cs typeface="+mj-cs"/>
                </a:rPr>
                <a:t>Titel (26pt)</a:t>
              </a:r>
            </a:p>
          </p:txBody>
        </p:sp>
        <p:sp>
          <p:nvSpPr>
            <p:cNvPr id="364" name="Ovaal 363">
              <a:extLst>
                <a:ext uri="{FF2B5EF4-FFF2-40B4-BE49-F238E27FC236}">
                  <a16:creationId xmlns:a16="http://schemas.microsoft.com/office/drawing/2014/main" id="{0B21735C-96C8-4112-A687-A866CAAC6CAC}"/>
                </a:ext>
              </a:extLst>
            </p:cNvPr>
            <p:cNvSpPr/>
            <p:nvPr userDrawn="1"/>
          </p:nvSpPr>
          <p:spPr>
            <a:xfrm>
              <a:off x="-3425006" y="757169"/>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126"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2</a:t>
              </a:r>
            </a:p>
          </p:txBody>
        </p:sp>
        <p:sp>
          <p:nvSpPr>
            <p:cNvPr id="365" name="Rechthoek 364">
              <a:extLst>
                <a:ext uri="{FF2B5EF4-FFF2-40B4-BE49-F238E27FC236}">
                  <a16:creationId xmlns:a16="http://schemas.microsoft.com/office/drawing/2014/main" id="{8EBF4C1B-9C19-40BA-AAD8-307DAB5F67B3}"/>
                </a:ext>
              </a:extLst>
            </p:cNvPr>
            <p:cNvSpPr/>
            <p:nvPr userDrawn="1"/>
          </p:nvSpPr>
          <p:spPr>
            <a:xfrm>
              <a:off x="-3059324" y="757168"/>
              <a:ext cx="2823104" cy="255963"/>
            </a:xfrm>
            <a:prstGeom prst="rect">
              <a:avLst/>
            </a:prstGeom>
            <a:noFill/>
            <a:ln w="25400" cap="flat" cmpd="sng" algn="ctr">
              <a:noFill/>
              <a:prstDash val="solid"/>
            </a:ln>
            <a:effectLst/>
          </p:spPr>
          <p:txBody>
            <a:bodyPr lIns="0" tIns="0" rIns="0" bIns="0" rtlCol="0" anchor="ctr"/>
            <a:lstStyle/>
            <a:p>
              <a:pPr marL="0" marR="0" lvl="0" indent="0" algn="l" defTabSz="914126" rtl="0" eaLnBrk="1" fontAlgn="auto" latinLnBrk="0" hangingPunct="1">
                <a:lnSpc>
                  <a:spcPct val="100000"/>
                </a:lnSpc>
                <a:spcBef>
                  <a:spcPts val="300"/>
                </a:spcBef>
                <a:spcAft>
                  <a:spcPts val="300"/>
                </a:spcAft>
                <a:buClr>
                  <a:schemeClr val="accent1"/>
                </a:buClr>
                <a:buSzTx/>
                <a:buFont typeface="Wingdings" panose="05000000000000000000" pitchFamily="2" charset="2"/>
                <a:buNone/>
                <a:tabLst/>
                <a:defRPr/>
              </a:pPr>
              <a:r>
                <a:rPr lang="nl-NL" sz="1999" b="0" kern="1200" noProof="0">
                  <a:solidFill>
                    <a:schemeClr val="accent1"/>
                  </a:solidFill>
                  <a:latin typeface="+mn-lt"/>
                  <a:ea typeface="+mn-ea"/>
                  <a:cs typeface="+mn-cs"/>
                </a:rPr>
                <a:t>Subtitel (20pt)</a:t>
              </a:r>
            </a:p>
          </p:txBody>
        </p:sp>
      </p:grpSp>
      <p:grpSp>
        <p:nvGrpSpPr>
          <p:cNvPr id="418" name="Instructie">
            <a:extLst>
              <a:ext uri="{FF2B5EF4-FFF2-40B4-BE49-F238E27FC236}">
                <a16:creationId xmlns:a16="http://schemas.microsoft.com/office/drawing/2014/main" id="{A8B8F7EF-3A13-48A2-95FA-AA9A10F3EB22}"/>
              </a:ext>
            </a:extLst>
          </p:cNvPr>
          <p:cNvGrpSpPr/>
          <p:nvPr userDrawn="1"/>
        </p:nvGrpSpPr>
        <p:grpSpPr>
          <a:xfrm>
            <a:off x="12389714" y="5221437"/>
            <a:ext cx="3183677" cy="1636565"/>
            <a:chOff x="12389714" y="4327164"/>
            <a:chExt cx="3183677" cy="1636565"/>
          </a:xfrm>
        </p:grpSpPr>
        <p:cxnSp>
          <p:nvCxnSpPr>
            <p:cNvPr id="419" name="Rechte verbindingslijn 418">
              <a:extLst>
                <a:ext uri="{FF2B5EF4-FFF2-40B4-BE49-F238E27FC236}">
                  <a16:creationId xmlns:a16="http://schemas.microsoft.com/office/drawing/2014/main" id="{998D5AE6-00E6-422E-A152-7A648EA4B8A5}"/>
                </a:ext>
              </a:extLst>
            </p:cNvPr>
            <p:cNvCxnSpPr>
              <a:cxnSpLocks/>
            </p:cNvCxnSpPr>
            <p:nvPr userDrawn="1"/>
          </p:nvCxnSpPr>
          <p:spPr>
            <a:xfrm>
              <a:off x="12395374" y="5963729"/>
              <a:ext cx="3178017" cy="0"/>
            </a:xfrm>
            <a:prstGeom prst="line">
              <a:avLst/>
            </a:prstGeom>
            <a:noFill/>
            <a:ln w="3175" cap="flat" cmpd="sng" algn="ctr">
              <a:solidFill>
                <a:schemeClr val="bg1">
                  <a:lumMod val="50000"/>
                </a:schemeClr>
              </a:solidFill>
              <a:prstDash val="solid"/>
            </a:ln>
            <a:effectLst/>
          </p:spPr>
        </p:cxnSp>
        <p:sp>
          <p:nvSpPr>
            <p:cNvPr id="420" name="Rechthoek 419">
              <a:extLst>
                <a:ext uri="{FF2B5EF4-FFF2-40B4-BE49-F238E27FC236}">
                  <a16:creationId xmlns:a16="http://schemas.microsoft.com/office/drawing/2014/main" id="{87339964-7A76-4979-8B96-386DB6812516}"/>
                </a:ext>
              </a:extLst>
            </p:cNvPr>
            <p:cNvSpPr/>
            <p:nvPr userDrawn="1"/>
          </p:nvSpPr>
          <p:spPr>
            <a:xfrm>
              <a:off x="12395375" y="4327164"/>
              <a:ext cx="3178016" cy="191611"/>
            </a:xfrm>
            <a:prstGeom prst="rect">
              <a:avLst/>
            </a:prstGeom>
            <a:noFill/>
            <a:ln w="25400" cap="flat" cmpd="sng" algn="ctr">
              <a:noFill/>
              <a:prstDash val="solid"/>
            </a:ln>
            <a:effectLst/>
          </p:spPr>
          <p:txBody>
            <a:bodyPr lIns="0" tIns="0" rIns="0" bIns="0" rtlCol="0" anchor="ctr"/>
            <a:lstStyle/>
            <a:p>
              <a:pPr marL="0" marR="0" lvl="0" indent="0" defTabSz="914126" eaLnBrk="1" fontAlgn="auto" latinLnBrk="0" hangingPunct="1">
                <a:lnSpc>
                  <a:spcPct val="80000"/>
                </a:lnSpc>
                <a:spcBef>
                  <a:spcPts val="0"/>
                </a:spcBef>
                <a:spcAft>
                  <a:spcPts val="0"/>
                </a:spcAft>
                <a:buClrTx/>
                <a:buSzTx/>
                <a:buFontTx/>
                <a:buNone/>
                <a:tabLst/>
                <a:defRPr/>
              </a:pPr>
              <a:r>
                <a:rPr kumimoji="0" lang="nl-NL" sz="1400" b="1" i="0" u="none" strike="noStrike" kern="0" cap="all" spc="0" normalizeH="0" baseline="0" noProof="0">
                  <a:ln>
                    <a:noFill/>
                  </a:ln>
                  <a:solidFill>
                    <a:schemeClr val="bg1">
                      <a:lumMod val="50000"/>
                    </a:schemeClr>
                  </a:solidFill>
                  <a:effectLst/>
                  <a:uLnTx/>
                  <a:uFillTx/>
                  <a:latin typeface="+mj-lt"/>
                  <a:cs typeface="Segoe UI Light" panose="020B0502040204020203" pitchFamily="34" charset="0"/>
                </a:rPr>
                <a:t>Data van de Grafiek Bewerken</a:t>
              </a:r>
            </a:p>
          </p:txBody>
        </p:sp>
        <p:sp>
          <p:nvSpPr>
            <p:cNvPr id="421" name="Ovaal 420">
              <a:extLst>
                <a:ext uri="{FF2B5EF4-FFF2-40B4-BE49-F238E27FC236}">
                  <a16:creationId xmlns:a16="http://schemas.microsoft.com/office/drawing/2014/main" id="{1F065359-48A9-493C-BD7C-79FFC4490732}"/>
                </a:ext>
              </a:extLst>
            </p:cNvPr>
            <p:cNvSpPr/>
            <p:nvPr userDrawn="1"/>
          </p:nvSpPr>
          <p:spPr>
            <a:xfrm>
              <a:off x="12389714" y="4706254"/>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126"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1</a:t>
              </a:r>
            </a:p>
          </p:txBody>
        </p:sp>
        <p:cxnSp>
          <p:nvCxnSpPr>
            <p:cNvPr id="422" name="Rechte verbindingslijn 421">
              <a:extLst>
                <a:ext uri="{FF2B5EF4-FFF2-40B4-BE49-F238E27FC236}">
                  <a16:creationId xmlns:a16="http://schemas.microsoft.com/office/drawing/2014/main" id="{6036E041-104F-46E6-997B-2DF47F1F2ED8}"/>
                </a:ext>
              </a:extLst>
            </p:cNvPr>
            <p:cNvCxnSpPr>
              <a:cxnSpLocks/>
            </p:cNvCxnSpPr>
            <p:nvPr userDrawn="1"/>
          </p:nvCxnSpPr>
          <p:spPr>
            <a:xfrm>
              <a:off x="12395374" y="4584932"/>
              <a:ext cx="3178017" cy="0"/>
            </a:xfrm>
            <a:prstGeom prst="line">
              <a:avLst/>
            </a:prstGeom>
            <a:noFill/>
            <a:ln w="3175" cap="flat" cmpd="sng" algn="ctr">
              <a:solidFill>
                <a:schemeClr val="bg1">
                  <a:lumMod val="50000"/>
                </a:schemeClr>
              </a:solidFill>
              <a:prstDash val="solid"/>
            </a:ln>
            <a:effectLst/>
          </p:spPr>
        </p:cxnSp>
        <p:sp>
          <p:nvSpPr>
            <p:cNvPr id="423" name="Rechthoek 422">
              <a:extLst>
                <a:ext uri="{FF2B5EF4-FFF2-40B4-BE49-F238E27FC236}">
                  <a16:creationId xmlns:a16="http://schemas.microsoft.com/office/drawing/2014/main" id="{6D396B29-18EF-41AE-86F4-94591D967DEF}"/>
                </a:ext>
              </a:extLst>
            </p:cNvPr>
            <p:cNvSpPr/>
            <p:nvPr userDrawn="1"/>
          </p:nvSpPr>
          <p:spPr>
            <a:xfrm>
              <a:off x="12755395" y="4772316"/>
              <a:ext cx="2817995" cy="314439"/>
            </a:xfrm>
            <a:prstGeom prst="rect">
              <a:avLst/>
            </a:prstGeom>
            <a:noFill/>
            <a:ln w="25400" cap="flat" cmpd="sng" algn="ctr">
              <a:noFill/>
              <a:prstDash val="solid"/>
            </a:ln>
            <a:effectLst/>
          </p:spPr>
          <p:txBody>
            <a:bodyPr lIns="0" tIns="0" rIns="0" bIns="0" rtlCol="0" anchor="t"/>
            <a:lstStyle/>
            <a:p>
              <a:pPr lvl="0" fontAlgn="auto">
                <a:spcBef>
                  <a:spcPts val="0"/>
                </a:spcBef>
                <a:spcAft>
                  <a:spcPts val="0"/>
                </a:spcAft>
                <a:defRPr/>
              </a:pPr>
              <a:r>
                <a:rPr lang="nl-NL" sz="1100" kern="0" noProof="0">
                  <a:solidFill>
                    <a:schemeClr val="tx1"/>
                  </a:solidFill>
                  <a:latin typeface="+mn-lt"/>
                  <a:cs typeface="Segoe UI Light" panose="020B0502040204020203" pitchFamily="34" charset="0"/>
                </a:rPr>
                <a:t>Selecteer de grafiek, klik met de rechter muisknop en kies </a:t>
              </a:r>
              <a:r>
                <a:rPr lang="nl-NL" sz="1100" b="1" kern="0" noProof="0">
                  <a:solidFill>
                    <a:schemeClr val="tx1"/>
                  </a:solidFill>
                  <a:latin typeface="+mn-lt"/>
                  <a:cs typeface="Segoe UI Light" panose="020B0502040204020203" pitchFamily="34" charset="0"/>
                </a:rPr>
                <a:t>‘Gegevens bewerken’</a:t>
              </a:r>
            </a:p>
          </p:txBody>
        </p:sp>
        <p:grpSp>
          <p:nvGrpSpPr>
            <p:cNvPr id="424" name="Groep 423">
              <a:extLst>
                <a:ext uri="{FF2B5EF4-FFF2-40B4-BE49-F238E27FC236}">
                  <a16:creationId xmlns:a16="http://schemas.microsoft.com/office/drawing/2014/main" id="{6B324597-DA5C-4C55-BD3D-4EF780D1865D}"/>
                </a:ext>
              </a:extLst>
            </p:cNvPr>
            <p:cNvGrpSpPr/>
            <p:nvPr userDrawn="1"/>
          </p:nvGrpSpPr>
          <p:grpSpPr>
            <a:xfrm>
              <a:off x="12755394" y="5222855"/>
              <a:ext cx="1714530" cy="639425"/>
              <a:chOff x="12757283" y="4365594"/>
              <a:chExt cx="1714530" cy="639425"/>
            </a:xfrm>
          </p:grpSpPr>
          <p:sp>
            <p:nvSpPr>
              <p:cNvPr id="425" name="Rechthoek 424">
                <a:extLst>
                  <a:ext uri="{FF2B5EF4-FFF2-40B4-BE49-F238E27FC236}">
                    <a16:creationId xmlns:a16="http://schemas.microsoft.com/office/drawing/2014/main" id="{6980CF4C-67A1-414E-B37E-2499F4A711E3}"/>
                  </a:ext>
                </a:extLst>
              </p:cNvPr>
              <p:cNvSpPr/>
              <p:nvPr userDrawn="1"/>
            </p:nvSpPr>
            <p:spPr>
              <a:xfrm>
                <a:off x="12757283" y="4365594"/>
                <a:ext cx="1626818" cy="580946"/>
              </a:xfrm>
              <a:prstGeom prst="rect">
                <a:avLst/>
              </a:prstGeom>
              <a:solidFill>
                <a:schemeClr val="bg1"/>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nl-NL" sz="800" b="0" noProof="0">
                  <a:solidFill>
                    <a:schemeClr val="tx1"/>
                  </a:solidFill>
                  <a:latin typeface="Arial" panose="020B0604020202020204" pitchFamily="34" charset="0"/>
                  <a:cs typeface="Arial" panose="020B0604020202020204" pitchFamily="34" charset="0"/>
                </a:endParaRPr>
              </a:p>
            </p:txBody>
          </p:sp>
          <p:sp>
            <p:nvSpPr>
              <p:cNvPr id="426" name="Rechthoek 425">
                <a:extLst>
                  <a:ext uri="{FF2B5EF4-FFF2-40B4-BE49-F238E27FC236}">
                    <a16:creationId xmlns:a16="http://schemas.microsoft.com/office/drawing/2014/main" id="{22A7E34C-3A28-4878-9B2D-95B7DA5D526F}"/>
                  </a:ext>
                </a:extLst>
              </p:cNvPr>
              <p:cNvSpPr/>
              <p:nvPr userDrawn="1"/>
            </p:nvSpPr>
            <p:spPr>
              <a:xfrm>
                <a:off x="12768263" y="4676983"/>
                <a:ext cx="1609231" cy="261256"/>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sp>
            <p:nvSpPr>
              <p:cNvPr id="427" name="Tekstvak 426">
                <a:extLst>
                  <a:ext uri="{FF2B5EF4-FFF2-40B4-BE49-F238E27FC236}">
                    <a16:creationId xmlns:a16="http://schemas.microsoft.com/office/drawing/2014/main" id="{6E3CFEC3-CABC-404E-BAA3-389B3892DE68}"/>
                  </a:ext>
                </a:extLst>
              </p:cNvPr>
              <p:cNvSpPr txBox="1"/>
              <p:nvPr userDrawn="1"/>
            </p:nvSpPr>
            <p:spPr>
              <a:xfrm>
                <a:off x="12997648" y="4404704"/>
                <a:ext cx="1248154" cy="216982"/>
              </a:xfrm>
              <a:prstGeom prst="rect">
                <a:avLst/>
              </a:prstGeom>
              <a:noFill/>
            </p:spPr>
            <p:txBody>
              <a:bodyPr wrap="square" rtlCol="0">
                <a:spAutoFit/>
              </a:bodyPr>
              <a:lstStyle/>
              <a:p>
                <a:pPr marL="0" algn="l" defTabSz="1217147" rtl="0" eaLnBrk="1" latinLnBrk="0" hangingPunct="1">
                  <a:lnSpc>
                    <a:spcPct val="90000"/>
                  </a:lnSpc>
                  <a:spcBef>
                    <a:spcPts val="600"/>
                  </a:spcBef>
                  <a:spcAft>
                    <a:spcPts val="600"/>
                  </a:spcAft>
                </a:pPr>
                <a:r>
                  <a:rPr lang="nl-NL" sz="900" b="0" kern="1200" noProof="0">
                    <a:solidFill>
                      <a:schemeClr val="tx1"/>
                    </a:solidFill>
                    <a:latin typeface="Arial" panose="020B0604020202020204" pitchFamily="34" charset="0"/>
                    <a:ea typeface="+mn-ea"/>
                    <a:cs typeface="Arial" panose="020B0604020202020204" pitchFamily="34" charset="0"/>
                  </a:rPr>
                  <a:t>Grafiektype wijzigen</a:t>
                </a:r>
              </a:p>
            </p:txBody>
          </p:sp>
          <p:sp>
            <p:nvSpPr>
              <p:cNvPr id="428" name="Tekstvak 427">
                <a:extLst>
                  <a:ext uri="{FF2B5EF4-FFF2-40B4-BE49-F238E27FC236}">
                    <a16:creationId xmlns:a16="http://schemas.microsoft.com/office/drawing/2014/main" id="{78C9B979-4DBC-45E0-9F32-8F6DD473DC03}"/>
                  </a:ext>
                </a:extLst>
              </p:cNvPr>
              <p:cNvSpPr txBox="1"/>
              <p:nvPr userDrawn="1"/>
            </p:nvSpPr>
            <p:spPr>
              <a:xfrm>
                <a:off x="12984219" y="4725830"/>
                <a:ext cx="1274711" cy="216982"/>
              </a:xfrm>
              <a:prstGeom prst="rect">
                <a:avLst/>
              </a:prstGeom>
              <a:noFill/>
            </p:spPr>
            <p:txBody>
              <a:bodyPr wrap="square" rtlCol="0">
                <a:spAutoFit/>
              </a:bodyPr>
              <a:lstStyle/>
              <a:p>
                <a:pPr marL="0" algn="l" defTabSz="1217147" rtl="0" eaLnBrk="1" latinLnBrk="0" hangingPunct="1">
                  <a:lnSpc>
                    <a:spcPct val="90000"/>
                  </a:lnSpc>
                  <a:spcBef>
                    <a:spcPts val="600"/>
                  </a:spcBef>
                  <a:spcAft>
                    <a:spcPts val="600"/>
                  </a:spcAft>
                </a:pPr>
                <a:r>
                  <a:rPr lang="nl-NL" sz="900" b="0" kern="1200" noProof="0">
                    <a:solidFill>
                      <a:schemeClr val="tx1"/>
                    </a:solidFill>
                    <a:latin typeface="Arial" panose="020B0604020202020204" pitchFamily="34" charset="0"/>
                    <a:ea typeface="+mn-ea"/>
                    <a:cs typeface="Arial" panose="020B0604020202020204" pitchFamily="34" charset="0"/>
                  </a:rPr>
                  <a:t>Gegevens bewerken</a:t>
                </a:r>
              </a:p>
            </p:txBody>
          </p:sp>
          <p:pic>
            <p:nvPicPr>
              <p:cNvPr id="429" name="Picture 3">
                <a:extLst>
                  <a:ext uri="{FF2B5EF4-FFF2-40B4-BE49-F238E27FC236}">
                    <a16:creationId xmlns:a16="http://schemas.microsoft.com/office/drawing/2014/main" id="{9CB52205-8507-430A-A801-AEA31C0E7815}"/>
                  </a:ext>
                </a:extLst>
              </p:cNvPr>
              <p:cNvPicPr>
                <a:picLocks noChangeAspect="1" noChangeArrowheads="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14328727" y="4773688"/>
                <a:ext cx="143086" cy="231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430" name="Groep 429">
                <a:extLst>
                  <a:ext uri="{FF2B5EF4-FFF2-40B4-BE49-F238E27FC236}">
                    <a16:creationId xmlns:a16="http://schemas.microsoft.com/office/drawing/2014/main" id="{0A16ECF3-609F-4BBD-8A3E-A8D6B8A37936}"/>
                  </a:ext>
                </a:extLst>
              </p:cNvPr>
              <p:cNvGrpSpPr/>
              <p:nvPr userDrawn="1"/>
            </p:nvGrpSpPr>
            <p:grpSpPr>
              <a:xfrm>
                <a:off x="12831198" y="4432250"/>
                <a:ext cx="139861" cy="152244"/>
                <a:chOff x="12574450" y="6053892"/>
                <a:chExt cx="169232" cy="184215"/>
              </a:xfrm>
            </p:grpSpPr>
            <p:sp>
              <p:nvSpPr>
                <p:cNvPr id="453" name="Rechthoek 452">
                  <a:extLst>
                    <a:ext uri="{FF2B5EF4-FFF2-40B4-BE49-F238E27FC236}">
                      <a16:creationId xmlns:a16="http://schemas.microsoft.com/office/drawing/2014/main" id="{5B5FEE48-1258-49D5-A854-30CD06F7A6CE}"/>
                    </a:ext>
                  </a:extLst>
                </p:cNvPr>
                <p:cNvSpPr/>
                <p:nvPr userDrawn="1"/>
              </p:nvSpPr>
              <p:spPr>
                <a:xfrm>
                  <a:off x="12574450" y="6111529"/>
                  <a:ext cx="46293" cy="126577"/>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999" noProof="0">
                    <a:solidFill>
                      <a:schemeClr val="tx2"/>
                    </a:solidFill>
                    <a:latin typeface="+mn-lt"/>
                  </a:endParaRPr>
                </a:p>
              </p:txBody>
            </p:sp>
            <p:sp>
              <p:nvSpPr>
                <p:cNvPr id="454" name="Rechthoek 453">
                  <a:extLst>
                    <a:ext uri="{FF2B5EF4-FFF2-40B4-BE49-F238E27FC236}">
                      <a16:creationId xmlns:a16="http://schemas.microsoft.com/office/drawing/2014/main" id="{8AE17A5C-B8FD-4A4F-AD02-DC572E182CA7}"/>
                    </a:ext>
                  </a:extLst>
                </p:cNvPr>
                <p:cNvSpPr/>
                <p:nvPr userDrawn="1"/>
              </p:nvSpPr>
              <p:spPr>
                <a:xfrm>
                  <a:off x="12635427" y="6053892"/>
                  <a:ext cx="46293" cy="184215"/>
                </a:xfrm>
                <a:prstGeom prst="rect">
                  <a:avLst/>
                </a:prstGeom>
                <a:solidFill>
                  <a:srgbClr val="EDC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999" noProof="0">
                    <a:solidFill>
                      <a:schemeClr val="tx2"/>
                    </a:solidFill>
                    <a:latin typeface="+mn-lt"/>
                  </a:endParaRPr>
                </a:p>
              </p:txBody>
            </p:sp>
            <p:sp>
              <p:nvSpPr>
                <p:cNvPr id="455" name="Rechthoek 454">
                  <a:extLst>
                    <a:ext uri="{FF2B5EF4-FFF2-40B4-BE49-F238E27FC236}">
                      <a16:creationId xmlns:a16="http://schemas.microsoft.com/office/drawing/2014/main" id="{83D84286-E9E9-4F59-BDFD-AD4646D64DFC}"/>
                    </a:ext>
                  </a:extLst>
                </p:cNvPr>
                <p:cNvSpPr/>
                <p:nvPr userDrawn="1"/>
              </p:nvSpPr>
              <p:spPr>
                <a:xfrm>
                  <a:off x="12697389" y="6094907"/>
                  <a:ext cx="46293" cy="143200"/>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999" noProof="0">
                    <a:solidFill>
                      <a:schemeClr val="tx2"/>
                    </a:solidFill>
                    <a:latin typeface="+mn-lt"/>
                  </a:endParaRPr>
                </a:p>
              </p:txBody>
            </p:sp>
          </p:grpSp>
          <p:grpSp>
            <p:nvGrpSpPr>
              <p:cNvPr id="431" name="Groep 430">
                <a:extLst>
                  <a:ext uri="{FF2B5EF4-FFF2-40B4-BE49-F238E27FC236}">
                    <a16:creationId xmlns:a16="http://schemas.microsoft.com/office/drawing/2014/main" id="{E1C2B487-6CE0-484C-B95E-029BB5AE4517}"/>
                  </a:ext>
                </a:extLst>
              </p:cNvPr>
              <p:cNvGrpSpPr/>
              <p:nvPr userDrawn="1"/>
            </p:nvGrpSpPr>
            <p:grpSpPr>
              <a:xfrm>
                <a:off x="12831198" y="4748585"/>
                <a:ext cx="184916" cy="120210"/>
                <a:chOff x="8815516" y="1076284"/>
                <a:chExt cx="503174" cy="327105"/>
              </a:xfrm>
            </p:grpSpPr>
            <p:sp>
              <p:nvSpPr>
                <p:cNvPr id="432" name="Rechthoek 431">
                  <a:extLst>
                    <a:ext uri="{FF2B5EF4-FFF2-40B4-BE49-F238E27FC236}">
                      <a16:creationId xmlns:a16="http://schemas.microsoft.com/office/drawing/2014/main" id="{6592CF00-E248-47C9-80AF-33868D82572E}"/>
                    </a:ext>
                  </a:extLst>
                </p:cNvPr>
                <p:cNvSpPr/>
                <p:nvPr userDrawn="1"/>
              </p:nvSpPr>
              <p:spPr>
                <a:xfrm>
                  <a:off x="8815516" y="1133167"/>
                  <a:ext cx="372729" cy="235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399" noProof="0"/>
                </a:p>
              </p:txBody>
            </p:sp>
            <p:grpSp>
              <p:nvGrpSpPr>
                <p:cNvPr id="433" name="Groep 432">
                  <a:extLst>
                    <a:ext uri="{FF2B5EF4-FFF2-40B4-BE49-F238E27FC236}">
                      <a16:creationId xmlns:a16="http://schemas.microsoft.com/office/drawing/2014/main" id="{CADD19E5-32B8-4157-B5C9-C26C4C346FAC}"/>
                    </a:ext>
                  </a:extLst>
                </p:cNvPr>
                <p:cNvGrpSpPr/>
                <p:nvPr userDrawn="1"/>
              </p:nvGrpSpPr>
              <p:grpSpPr>
                <a:xfrm>
                  <a:off x="8815517" y="1076284"/>
                  <a:ext cx="503173" cy="327105"/>
                  <a:chOff x="1351248" y="-683635"/>
                  <a:chExt cx="503173" cy="327105"/>
                </a:xfrm>
              </p:grpSpPr>
              <p:grpSp>
                <p:nvGrpSpPr>
                  <p:cNvPr id="434" name="Groep 433">
                    <a:extLst>
                      <a:ext uri="{FF2B5EF4-FFF2-40B4-BE49-F238E27FC236}">
                        <a16:creationId xmlns:a16="http://schemas.microsoft.com/office/drawing/2014/main" id="{5E284D45-2D6C-403E-B11A-E93FC40E44EB}"/>
                      </a:ext>
                    </a:extLst>
                  </p:cNvPr>
                  <p:cNvGrpSpPr/>
                  <p:nvPr userDrawn="1"/>
                </p:nvGrpSpPr>
                <p:grpSpPr>
                  <a:xfrm>
                    <a:off x="1351248" y="-683635"/>
                    <a:ext cx="375186" cy="293652"/>
                    <a:chOff x="1094874" y="-884923"/>
                    <a:chExt cx="884668" cy="692417"/>
                  </a:xfrm>
                </p:grpSpPr>
                <p:sp>
                  <p:nvSpPr>
                    <p:cNvPr id="439" name="Rechthoek 438">
                      <a:extLst>
                        <a:ext uri="{FF2B5EF4-FFF2-40B4-BE49-F238E27FC236}">
                          <a16:creationId xmlns:a16="http://schemas.microsoft.com/office/drawing/2014/main" id="{6FE17986-A80C-4F86-8C7A-F5385729E1A4}"/>
                        </a:ext>
                      </a:extLst>
                    </p:cNvPr>
                    <p:cNvSpPr/>
                    <p:nvPr userDrawn="1"/>
                  </p:nvSpPr>
                  <p:spPr>
                    <a:xfrm>
                      <a:off x="1094874" y="-884923"/>
                      <a:ext cx="878304" cy="145579"/>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399" noProof="0"/>
                    </a:p>
                  </p:txBody>
                </p:sp>
                <p:grpSp>
                  <p:nvGrpSpPr>
                    <p:cNvPr id="440" name="Groep 439">
                      <a:extLst>
                        <a:ext uri="{FF2B5EF4-FFF2-40B4-BE49-F238E27FC236}">
                          <a16:creationId xmlns:a16="http://schemas.microsoft.com/office/drawing/2014/main" id="{A8DA3BEE-250E-4CB2-8750-343DC724539E}"/>
                        </a:ext>
                      </a:extLst>
                    </p:cNvPr>
                    <p:cNvGrpSpPr/>
                    <p:nvPr userDrawn="1"/>
                  </p:nvGrpSpPr>
                  <p:grpSpPr>
                    <a:xfrm>
                      <a:off x="1094874" y="-878306"/>
                      <a:ext cx="867364" cy="685800"/>
                      <a:chOff x="1094874" y="-878306"/>
                      <a:chExt cx="867364" cy="613611"/>
                    </a:xfrm>
                  </p:grpSpPr>
                  <p:cxnSp>
                    <p:nvCxnSpPr>
                      <p:cNvPr id="446" name="Rechte verbindingslijn 445">
                        <a:extLst>
                          <a:ext uri="{FF2B5EF4-FFF2-40B4-BE49-F238E27FC236}">
                            <a16:creationId xmlns:a16="http://schemas.microsoft.com/office/drawing/2014/main" id="{5C2D2CF5-3DD4-41F4-ADB0-5EFDBC4CD12A}"/>
                          </a:ext>
                        </a:extLst>
                      </p:cNvPr>
                      <p:cNvCxnSpPr>
                        <a:cxnSpLocks/>
                      </p:cNvCxnSpPr>
                      <p:nvPr userDrawn="1"/>
                    </p:nvCxnSpPr>
                    <p:spPr>
                      <a:xfrm>
                        <a:off x="1094874" y="-878305"/>
                        <a:ext cx="0" cy="613610"/>
                      </a:xfrm>
                      <a:prstGeom prst="line">
                        <a:avLst/>
                      </a:prstGeom>
                      <a:ln>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447" name="Rechte verbindingslijn 446">
                        <a:extLst>
                          <a:ext uri="{FF2B5EF4-FFF2-40B4-BE49-F238E27FC236}">
                            <a16:creationId xmlns:a16="http://schemas.microsoft.com/office/drawing/2014/main" id="{804B345D-0B52-46CB-A2A2-B4ACE9DAA760}"/>
                          </a:ext>
                        </a:extLst>
                      </p:cNvPr>
                      <p:cNvCxnSpPr>
                        <a:cxnSpLocks/>
                      </p:cNvCxnSpPr>
                      <p:nvPr userDrawn="1"/>
                    </p:nvCxnSpPr>
                    <p:spPr>
                      <a:xfrm>
                        <a:off x="1962238" y="-878306"/>
                        <a:ext cx="0" cy="613611"/>
                      </a:xfrm>
                      <a:prstGeom prst="line">
                        <a:avLst/>
                      </a:prstGeom>
                      <a:ln>
                        <a:solidFill>
                          <a:srgbClr val="818181"/>
                        </a:solidFill>
                      </a:ln>
                    </p:spPr>
                    <p:style>
                      <a:lnRef idx="1">
                        <a:schemeClr val="accent1"/>
                      </a:lnRef>
                      <a:fillRef idx="0">
                        <a:schemeClr val="accent1"/>
                      </a:fillRef>
                      <a:effectRef idx="0">
                        <a:schemeClr val="accent1"/>
                      </a:effectRef>
                      <a:fontRef idx="minor">
                        <a:schemeClr val="tx1"/>
                      </a:fontRef>
                    </p:style>
                  </p:cxnSp>
                  <p:grpSp>
                    <p:nvGrpSpPr>
                      <p:cNvPr id="448" name="Groep 447">
                        <a:extLst>
                          <a:ext uri="{FF2B5EF4-FFF2-40B4-BE49-F238E27FC236}">
                            <a16:creationId xmlns:a16="http://schemas.microsoft.com/office/drawing/2014/main" id="{95127E70-86E8-40FD-A3F3-D565D1E080A4}"/>
                          </a:ext>
                        </a:extLst>
                      </p:cNvPr>
                      <p:cNvGrpSpPr/>
                      <p:nvPr userDrawn="1"/>
                    </p:nvGrpSpPr>
                    <p:grpSpPr>
                      <a:xfrm>
                        <a:off x="1270535" y="-878306"/>
                        <a:ext cx="526983" cy="613611"/>
                        <a:chOff x="1270535" y="-745959"/>
                        <a:chExt cx="526983" cy="481264"/>
                      </a:xfrm>
                    </p:grpSpPr>
                    <p:cxnSp>
                      <p:nvCxnSpPr>
                        <p:cNvPr id="449" name="Rechte verbindingslijn 448">
                          <a:extLst>
                            <a:ext uri="{FF2B5EF4-FFF2-40B4-BE49-F238E27FC236}">
                              <a16:creationId xmlns:a16="http://schemas.microsoft.com/office/drawing/2014/main" id="{93D799BB-F258-406A-B51C-5B5EAD98C02C}"/>
                            </a:ext>
                          </a:extLst>
                        </p:cNvPr>
                        <p:cNvCxnSpPr>
                          <a:cxnSpLocks/>
                        </p:cNvCxnSpPr>
                        <p:nvPr userDrawn="1"/>
                      </p:nvCxnSpPr>
                      <p:spPr>
                        <a:xfrm>
                          <a:off x="1446196" y="-745959"/>
                          <a:ext cx="0" cy="481264"/>
                        </a:xfrm>
                        <a:prstGeom prst="line">
                          <a:avLst/>
                        </a:prstGeom>
                        <a:ln w="6350">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450" name="Rechte verbindingslijn 449">
                          <a:extLst>
                            <a:ext uri="{FF2B5EF4-FFF2-40B4-BE49-F238E27FC236}">
                              <a16:creationId xmlns:a16="http://schemas.microsoft.com/office/drawing/2014/main" id="{C3A29D67-3920-4A1C-B8D7-11FF932C7A86}"/>
                            </a:ext>
                          </a:extLst>
                        </p:cNvPr>
                        <p:cNvCxnSpPr>
                          <a:cxnSpLocks/>
                        </p:cNvCxnSpPr>
                        <p:nvPr userDrawn="1"/>
                      </p:nvCxnSpPr>
                      <p:spPr>
                        <a:xfrm>
                          <a:off x="1270535" y="-745959"/>
                          <a:ext cx="0" cy="481264"/>
                        </a:xfrm>
                        <a:prstGeom prst="line">
                          <a:avLst/>
                        </a:prstGeom>
                        <a:ln w="6350">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451" name="Rechte verbindingslijn 450">
                          <a:extLst>
                            <a:ext uri="{FF2B5EF4-FFF2-40B4-BE49-F238E27FC236}">
                              <a16:creationId xmlns:a16="http://schemas.microsoft.com/office/drawing/2014/main" id="{603DB51F-36E6-4F6A-B82F-BC07976CCB80}"/>
                            </a:ext>
                          </a:extLst>
                        </p:cNvPr>
                        <p:cNvCxnSpPr>
                          <a:cxnSpLocks/>
                        </p:cNvCxnSpPr>
                        <p:nvPr userDrawn="1"/>
                      </p:nvCxnSpPr>
                      <p:spPr>
                        <a:xfrm>
                          <a:off x="1621857" y="-745959"/>
                          <a:ext cx="0" cy="481264"/>
                        </a:xfrm>
                        <a:prstGeom prst="line">
                          <a:avLst/>
                        </a:prstGeom>
                        <a:ln w="6350">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452" name="Rechte verbindingslijn 451">
                          <a:extLst>
                            <a:ext uri="{FF2B5EF4-FFF2-40B4-BE49-F238E27FC236}">
                              <a16:creationId xmlns:a16="http://schemas.microsoft.com/office/drawing/2014/main" id="{BBFE95C4-F734-4644-B24D-12CFBE3EC8D4}"/>
                            </a:ext>
                          </a:extLst>
                        </p:cNvPr>
                        <p:cNvCxnSpPr>
                          <a:cxnSpLocks/>
                        </p:cNvCxnSpPr>
                        <p:nvPr userDrawn="1"/>
                      </p:nvCxnSpPr>
                      <p:spPr>
                        <a:xfrm>
                          <a:off x="1797518" y="-745959"/>
                          <a:ext cx="0" cy="481264"/>
                        </a:xfrm>
                        <a:prstGeom prst="line">
                          <a:avLst/>
                        </a:prstGeom>
                        <a:ln w="6350">
                          <a:solidFill>
                            <a:srgbClr val="818181"/>
                          </a:solidFill>
                        </a:ln>
                      </p:spPr>
                      <p:style>
                        <a:lnRef idx="1">
                          <a:schemeClr val="accent1"/>
                        </a:lnRef>
                        <a:fillRef idx="0">
                          <a:schemeClr val="accent1"/>
                        </a:fillRef>
                        <a:effectRef idx="0">
                          <a:schemeClr val="accent1"/>
                        </a:effectRef>
                        <a:fontRef idx="minor">
                          <a:schemeClr val="tx1"/>
                        </a:fontRef>
                      </p:style>
                    </p:cxnSp>
                  </p:grpSp>
                </p:grpSp>
                <p:cxnSp>
                  <p:nvCxnSpPr>
                    <p:cNvPr id="441" name="Rechte verbindingslijn 440">
                      <a:extLst>
                        <a:ext uri="{FF2B5EF4-FFF2-40B4-BE49-F238E27FC236}">
                          <a16:creationId xmlns:a16="http://schemas.microsoft.com/office/drawing/2014/main" id="{83A9B342-479F-47EA-810A-AC7A7C29CC24}"/>
                        </a:ext>
                      </a:extLst>
                    </p:cNvPr>
                    <p:cNvCxnSpPr>
                      <a:cxnSpLocks/>
                    </p:cNvCxnSpPr>
                    <p:nvPr userDrawn="1"/>
                  </p:nvCxnSpPr>
                  <p:spPr>
                    <a:xfrm flipH="1">
                      <a:off x="1098555" y="-192506"/>
                      <a:ext cx="880987" cy="0"/>
                    </a:xfrm>
                    <a:prstGeom prst="line">
                      <a:avLst/>
                    </a:prstGeom>
                    <a:ln>
                      <a:solidFill>
                        <a:srgbClr val="818181"/>
                      </a:solidFill>
                    </a:ln>
                  </p:spPr>
                  <p:style>
                    <a:lnRef idx="1">
                      <a:schemeClr val="accent1"/>
                    </a:lnRef>
                    <a:fillRef idx="0">
                      <a:schemeClr val="accent1"/>
                    </a:fillRef>
                    <a:effectRef idx="0">
                      <a:schemeClr val="accent1"/>
                    </a:effectRef>
                    <a:fontRef idx="minor">
                      <a:schemeClr val="tx1"/>
                    </a:fontRef>
                  </p:style>
                </p:cxnSp>
                <p:grpSp>
                  <p:nvGrpSpPr>
                    <p:cNvPr id="442" name="Groep 441">
                      <a:extLst>
                        <a:ext uri="{FF2B5EF4-FFF2-40B4-BE49-F238E27FC236}">
                          <a16:creationId xmlns:a16="http://schemas.microsoft.com/office/drawing/2014/main" id="{213FFAD0-E8E9-4FD3-AAAF-2B9F01577A5E}"/>
                        </a:ext>
                      </a:extLst>
                    </p:cNvPr>
                    <p:cNvGrpSpPr/>
                    <p:nvPr userDrawn="1"/>
                  </p:nvGrpSpPr>
                  <p:grpSpPr>
                    <a:xfrm>
                      <a:off x="1094874" y="-607596"/>
                      <a:ext cx="878306" cy="276726"/>
                      <a:chOff x="1106905" y="-607596"/>
                      <a:chExt cx="878307" cy="276726"/>
                    </a:xfrm>
                  </p:grpSpPr>
                  <p:cxnSp>
                    <p:nvCxnSpPr>
                      <p:cNvPr id="443" name="Rechte verbindingslijn 442">
                        <a:extLst>
                          <a:ext uri="{FF2B5EF4-FFF2-40B4-BE49-F238E27FC236}">
                            <a16:creationId xmlns:a16="http://schemas.microsoft.com/office/drawing/2014/main" id="{3AC0A952-0D4A-4E53-87FD-05AD621F662F}"/>
                          </a:ext>
                        </a:extLst>
                      </p:cNvPr>
                      <p:cNvCxnSpPr>
                        <a:cxnSpLocks/>
                      </p:cNvCxnSpPr>
                      <p:nvPr userDrawn="1"/>
                    </p:nvCxnSpPr>
                    <p:spPr>
                      <a:xfrm flipH="1">
                        <a:off x="1106905" y="-330870"/>
                        <a:ext cx="878307" cy="0"/>
                      </a:xfrm>
                      <a:prstGeom prst="line">
                        <a:avLst/>
                      </a:prstGeom>
                      <a:ln w="6350">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444" name="Rechte verbindingslijn 443">
                        <a:extLst>
                          <a:ext uri="{FF2B5EF4-FFF2-40B4-BE49-F238E27FC236}">
                            <a16:creationId xmlns:a16="http://schemas.microsoft.com/office/drawing/2014/main" id="{EACB3642-4915-4896-82E3-CC2F2819772E}"/>
                          </a:ext>
                        </a:extLst>
                      </p:cNvPr>
                      <p:cNvCxnSpPr>
                        <a:cxnSpLocks/>
                      </p:cNvCxnSpPr>
                      <p:nvPr userDrawn="1"/>
                    </p:nvCxnSpPr>
                    <p:spPr>
                      <a:xfrm flipH="1">
                        <a:off x="1106905" y="-469233"/>
                        <a:ext cx="878307" cy="0"/>
                      </a:xfrm>
                      <a:prstGeom prst="line">
                        <a:avLst/>
                      </a:prstGeom>
                      <a:ln w="6350">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445" name="Rechte verbindingslijn 444">
                        <a:extLst>
                          <a:ext uri="{FF2B5EF4-FFF2-40B4-BE49-F238E27FC236}">
                            <a16:creationId xmlns:a16="http://schemas.microsoft.com/office/drawing/2014/main" id="{1B65515D-9070-4B74-8C7F-0254218B1561}"/>
                          </a:ext>
                        </a:extLst>
                      </p:cNvPr>
                      <p:cNvCxnSpPr>
                        <a:cxnSpLocks/>
                      </p:cNvCxnSpPr>
                      <p:nvPr userDrawn="1"/>
                    </p:nvCxnSpPr>
                    <p:spPr>
                      <a:xfrm flipH="1">
                        <a:off x="1106905" y="-607596"/>
                        <a:ext cx="878307" cy="0"/>
                      </a:xfrm>
                      <a:prstGeom prst="line">
                        <a:avLst/>
                      </a:prstGeom>
                      <a:ln w="6350">
                        <a:solidFill>
                          <a:srgbClr val="818181"/>
                        </a:solidFill>
                      </a:ln>
                    </p:spPr>
                    <p:style>
                      <a:lnRef idx="1">
                        <a:schemeClr val="accent1"/>
                      </a:lnRef>
                      <a:fillRef idx="0">
                        <a:schemeClr val="accent1"/>
                      </a:fillRef>
                      <a:effectRef idx="0">
                        <a:schemeClr val="accent1"/>
                      </a:effectRef>
                      <a:fontRef idx="minor">
                        <a:schemeClr val="tx1"/>
                      </a:fontRef>
                    </p:style>
                  </p:cxnSp>
                </p:grpSp>
              </p:grpSp>
              <p:grpSp>
                <p:nvGrpSpPr>
                  <p:cNvPr id="435" name="Groep 434">
                    <a:extLst>
                      <a:ext uri="{FF2B5EF4-FFF2-40B4-BE49-F238E27FC236}">
                        <a16:creationId xmlns:a16="http://schemas.microsoft.com/office/drawing/2014/main" id="{BAAB26B8-8259-438C-A6A9-C33DC5B7AD0E}"/>
                      </a:ext>
                    </a:extLst>
                  </p:cNvPr>
                  <p:cNvGrpSpPr/>
                  <p:nvPr userDrawn="1"/>
                </p:nvGrpSpPr>
                <p:grpSpPr>
                  <a:xfrm rot="2700000">
                    <a:off x="1605871" y="-605080"/>
                    <a:ext cx="90079" cy="407021"/>
                    <a:chOff x="3130062" y="-817193"/>
                    <a:chExt cx="131884" cy="595920"/>
                  </a:xfrm>
                  <a:solidFill>
                    <a:srgbClr val="3399FF"/>
                  </a:solidFill>
                </p:grpSpPr>
                <p:sp>
                  <p:nvSpPr>
                    <p:cNvPr id="436" name="Rechthoek 435">
                      <a:extLst>
                        <a:ext uri="{FF2B5EF4-FFF2-40B4-BE49-F238E27FC236}">
                          <a16:creationId xmlns:a16="http://schemas.microsoft.com/office/drawing/2014/main" id="{476ECDFF-482D-442D-ACDD-F4FA36DC31BB}"/>
                        </a:ext>
                      </a:extLst>
                    </p:cNvPr>
                    <p:cNvSpPr/>
                    <p:nvPr userDrawn="1"/>
                  </p:nvSpPr>
                  <p:spPr>
                    <a:xfrm>
                      <a:off x="3130062" y="-705979"/>
                      <a:ext cx="131884" cy="281354"/>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399" noProof="0"/>
                    </a:p>
                  </p:txBody>
                </p:sp>
                <p:sp>
                  <p:nvSpPr>
                    <p:cNvPr id="437" name="Rechthoek: afgeronde bovenhoeken 436">
                      <a:extLst>
                        <a:ext uri="{FF2B5EF4-FFF2-40B4-BE49-F238E27FC236}">
                          <a16:creationId xmlns:a16="http://schemas.microsoft.com/office/drawing/2014/main" id="{F4888F59-2B86-42C3-B5E4-1CD46EF51BD7}"/>
                        </a:ext>
                      </a:extLst>
                    </p:cNvPr>
                    <p:cNvSpPr/>
                    <p:nvPr userDrawn="1"/>
                  </p:nvSpPr>
                  <p:spPr>
                    <a:xfrm>
                      <a:off x="3130063" y="-817193"/>
                      <a:ext cx="131883" cy="87615"/>
                    </a:xfrm>
                    <a:prstGeom prst="round2SameRect">
                      <a:avLst>
                        <a:gd name="adj1" fmla="val 50000"/>
                        <a:gd name="adj2" fmla="val 0"/>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399" noProof="0"/>
                    </a:p>
                  </p:txBody>
                </p:sp>
                <p:sp>
                  <p:nvSpPr>
                    <p:cNvPr id="438" name="Gelijkbenige driehoek 437">
                      <a:extLst>
                        <a:ext uri="{FF2B5EF4-FFF2-40B4-BE49-F238E27FC236}">
                          <a16:creationId xmlns:a16="http://schemas.microsoft.com/office/drawing/2014/main" id="{7417D659-B10F-4819-B2B7-1B56F8D2E8C9}"/>
                        </a:ext>
                      </a:extLst>
                    </p:cNvPr>
                    <p:cNvSpPr/>
                    <p:nvPr userDrawn="1"/>
                  </p:nvSpPr>
                  <p:spPr>
                    <a:xfrm rot="10800000">
                      <a:off x="3130062" y="-401026"/>
                      <a:ext cx="131884" cy="179753"/>
                    </a:xfrm>
                    <a:prstGeom prst="triangle">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399" noProof="0"/>
                    </a:p>
                  </p:txBody>
                </p:sp>
              </p:grpSp>
            </p:grpSp>
          </p:grpSp>
        </p:grpSp>
      </p:grpSp>
      <p:grpSp>
        <p:nvGrpSpPr>
          <p:cNvPr id="456" name="Instructie">
            <a:extLst>
              <a:ext uri="{FF2B5EF4-FFF2-40B4-BE49-F238E27FC236}">
                <a16:creationId xmlns:a16="http://schemas.microsoft.com/office/drawing/2014/main" id="{968350DB-B9DC-4E66-B3AA-7EAC93762340}"/>
              </a:ext>
            </a:extLst>
          </p:cNvPr>
          <p:cNvGrpSpPr/>
          <p:nvPr userDrawn="1"/>
        </p:nvGrpSpPr>
        <p:grpSpPr>
          <a:xfrm>
            <a:off x="12391602" y="2"/>
            <a:ext cx="3183677" cy="2499789"/>
            <a:chOff x="12391601" y="0"/>
            <a:chExt cx="3183677" cy="2499789"/>
          </a:xfrm>
        </p:grpSpPr>
        <p:sp>
          <p:nvSpPr>
            <p:cNvPr id="457" name="Rechthoek 456">
              <a:extLst>
                <a:ext uri="{FF2B5EF4-FFF2-40B4-BE49-F238E27FC236}">
                  <a16:creationId xmlns:a16="http://schemas.microsoft.com/office/drawing/2014/main" id="{26559C5E-546C-4A70-A0EF-53EA3E2DE60A}"/>
                </a:ext>
              </a:extLst>
            </p:cNvPr>
            <p:cNvSpPr/>
            <p:nvPr userDrawn="1"/>
          </p:nvSpPr>
          <p:spPr>
            <a:xfrm>
              <a:off x="12397262" y="0"/>
              <a:ext cx="3178016" cy="191611"/>
            </a:xfrm>
            <a:prstGeom prst="rect">
              <a:avLst/>
            </a:prstGeom>
            <a:noFill/>
            <a:ln w="25400" cap="flat" cmpd="sng" algn="ctr">
              <a:noFill/>
              <a:prstDash val="solid"/>
            </a:ln>
            <a:effectLst/>
          </p:spPr>
          <p:txBody>
            <a:bodyPr lIns="0" tIns="0" rIns="0" bIns="0" rtlCol="0" anchor="ctr"/>
            <a:lstStyle/>
            <a:p>
              <a:pPr marL="0" marR="0" lvl="0" indent="0" defTabSz="914126" eaLnBrk="1" fontAlgn="auto" latinLnBrk="0" hangingPunct="1">
                <a:lnSpc>
                  <a:spcPct val="80000"/>
                </a:lnSpc>
                <a:spcBef>
                  <a:spcPts val="0"/>
                </a:spcBef>
                <a:spcAft>
                  <a:spcPts val="0"/>
                </a:spcAft>
                <a:buClrTx/>
                <a:buSzTx/>
                <a:buFontTx/>
                <a:buNone/>
                <a:tabLst/>
                <a:defRPr/>
              </a:pPr>
              <a:r>
                <a:rPr kumimoji="0" lang="nl-NL" sz="1400" b="1" i="0" u="none" strike="noStrike" kern="0" cap="all" spc="0" normalizeH="0" baseline="0" noProof="0">
                  <a:ln>
                    <a:noFill/>
                  </a:ln>
                  <a:solidFill>
                    <a:schemeClr val="bg1">
                      <a:lumMod val="50000"/>
                    </a:schemeClr>
                  </a:solidFill>
                  <a:effectLst/>
                  <a:uLnTx/>
                  <a:uFillTx/>
                  <a:latin typeface="+mj-lt"/>
                  <a:cs typeface="Segoe UI Light" panose="020B0502040204020203" pitchFamily="34" charset="0"/>
                </a:rPr>
                <a:t>Grafiek invoegen/veranderen</a:t>
              </a:r>
            </a:p>
          </p:txBody>
        </p:sp>
        <p:sp>
          <p:nvSpPr>
            <p:cNvPr id="458" name="Ovaal 457">
              <a:extLst>
                <a:ext uri="{FF2B5EF4-FFF2-40B4-BE49-F238E27FC236}">
                  <a16:creationId xmlns:a16="http://schemas.microsoft.com/office/drawing/2014/main" id="{CA50E38A-FAF8-4A0B-B892-BDA9F843CB63}"/>
                </a:ext>
              </a:extLst>
            </p:cNvPr>
            <p:cNvSpPr/>
            <p:nvPr userDrawn="1"/>
          </p:nvSpPr>
          <p:spPr>
            <a:xfrm>
              <a:off x="12391601" y="366490"/>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126"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1</a:t>
              </a:r>
            </a:p>
          </p:txBody>
        </p:sp>
        <p:cxnSp>
          <p:nvCxnSpPr>
            <p:cNvPr id="459" name="Rechte verbindingslijn 458">
              <a:extLst>
                <a:ext uri="{FF2B5EF4-FFF2-40B4-BE49-F238E27FC236}">
                  <a16:creationId xmlns:a16="http://schemas.microsoft.com/office/drawing/2014/main" id="{8820A337-456D-49FD-BE24-31BA4D25A128}"/>
                </a:ext>
              </a:extLst>
            </p:cNvPr>
            <p:cNvCxnSpPr>
              <a:cxnSpLocks/>
            </p:cNvCxnSpPr>
            <p:nvPr userDrawn="1"/>
          </p:nvCxnSpPr>
          <p:spPr>
            <a:xfrm>
              <a:off x="12397261" y="241635"/>
              <a:ext cx="3178017" cy="0"/>
            </a:xfrm>
            <a:prstGeom prst="line">
              <a:avLst/>
            </a:prstGeom>
            <a:noFill/>
            <a:ln w="3175" cap="flat" cmpd="sng" algn="ctr">
              <a:solidFill>
                <a:schemeClr val="bg1">
                  <a:lumMod val="50000"/>
                </a:schemeClr>
              </a:solidFill>
              <a:prstDash val="solid"/>
            </a:ln>
            <a:effectLst/>
          </p:spPr>
        </p:cxnSp>
        <p:cxnSp>
          <p:nvCxnSpPr>
            <p:cNvPr id="460" name="Rechte verbindingslijn 459">
              <a:extLst>
                <a:ext uri="{FF2B5EF4-FFF2-40B4-BE49-F238E27FC236}">
                  <a16:creationId xmlns:a16="http://schemas.microsoft.com/office/drawing/2014/main" id="{BA949DC0-146E-4049-9480-FAE51A94D667}"/>
                </a:ext>
              </a:extLst>
            </p:cNvPr>
            <p:cNvCxnSpPr>
              <a:cxnSpLocks/>
            </p:cNvCxnSpPr>
            <p:nvPr userDrawn="1"/>
          </p:nvCxnSpPr>
          <p:spPr>
            <a:xfrm>
              <a:off x="12397261" y="1577933"/>
              <a:ext cx="3178017" cy="0"/>
            </a:xfrm>
            <a:prstGeom prst="line">
              <a:avLst/>
            </a:prstGeom>
            <a:noFill/>
            <a:ln w="3175" cap="flat" cmpd="sng" algn="ctr">
              <a:solidFill>
                <a:schemeClr val="bg1">
                  <a:lumMod val="50000"/>
                </a:schemeClr>
              </a:solidFill>
              <a:prstDash val="solid"/>
            </a:ln>
            <a:effectLst/>
          </p:spPr>
        </p:cxnSp>
        <p:sp>
          <p:nvSpPr>
            <p:cNvPr id="461" name="Rechthoek 460">
              <a:extLst>
                <a:ext uri="{FF2B5EF4-FFF2-40B4-BE49-F238E27FC236}">
                  <a16:creationId xmlns:a16="http://schemas.microsoft.com/office/drawing/2014/main" id="{921C6BE8-3C08-4E13-A550-268A5BD1C6D6}"/>
                </a:ext>
              </a:extLst>
            </p:cNvPr>
            <p:cNvSpPr/>
            <p:nvPr userDrawn="1"/>
          </p:nvSpPr>
          <p:spPr>
            <a:xfrm>
              <a:off x="12757282" y="432552"/>
              <a:ext cx="2817995" cy="595423"/>
            </a:xfrm>
            <a:prstGeom prst="rect">
              <a:avLst/>
            </a:prstGeom>
            <a:noFill/>
            <a:ln w="25400" cap="flat" cmpd="sng" algn="ctr">
              <a:noFill/>
              <a:prstDash val="solid"/>
            </a:ln>
            <a:effectLst/>
          </p:spPr>
          <p:txBody>
            <a:bodyPr lIns="0" tIns="0" rIns="0" bIns="0" rtlCol="0" anchor="t"/>
            <a:lstStyle/>
            <a:p>
              <a:pPr marL="0" marR="0" lvl="0" indent="0" defTabSz="914126" eaLnBrk="1" fontAlgn="auto" latinLnBrk="0" hangingPunct="1">
                <a:lnSpc>
                  <a:spcPct val="90000"/>
                </a:lnSpc>
                <a:spcBef>
                  <a:spcPts val="600"/>
                </a:spcBef>
                <a:spcAft>
                  <a:spcPts val="600"/>
                </a:spcAft>
                <a:buClr>
                  <a:schemeClr val="accent1"/>
                </a:buClr>
                <a:buSzTx/>
                <a:buFont typeface="Arial" panose="020B0604020202020204" pitchFamily="34" charset="0"/>
                <a:buNone/>
                <a:tabLst/>
                <a:defRPr/>
              </a:pP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Wanneer nodig, verwijder de bestaande grafiek d.m.v. de </a:t>
              </a:r>
              <a:r>
                <a:rPr kumimoji="0" lang="nl-NL" sz="1100" b="1" i="0" u="none" strike="noStrike" kern="0" cap="none" spc="0" normalizeH="0" baseline="0" noProof="0">
                  <a:ln>
                    <a:noFill/>
                  </a:ln>
                  <a:solidFill>
                    <a:srgbClr val="000000"/>
                  </a:solidFill>
                  <a:effectLst/>
                  <a:uLnTx/>
                  <a:uFillTx/>
                  <a:latin typeface="+mn-lt"/>
                  <a:cs typeface="Segoe UI Light" panose="020B0502040204020203" pitchFamily="34" charset="0"/>
                </a:rPr>
                <a:t>‘Delete’-knop</a:t>
              </a: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 Klik op het pictogram om een nieuwe grafiek in te voegen. </a:t>
              </a:r>
              <a:r>
                <a:rPr kumimoji="0" lang="nl-NL" sz="1100" b="0" i="1" u="none" strike="noStrike" kern="0" cap="none" spc="0" normalizeH="0" baseline="0" noProof="0">
                  <a:ln>
                    <a:noFill/>
                  </a:ln>
                  <a:solidFill>
                    <a:srgbClr val="000000"/>
                  </a:solidFill>
                  <a:effectLst/>
                  <a:uLnTx/>
                  <a:uFillTx/>
                  <a:latin typeface="+mn-lt"/>
                  <a:cs typeface="Segoe UI Light" panose="020B0502040204020203" pitchFamily="34" charset="0"/>
                </a:rPr>
                <a:t>(zie onderstaand voorbeeld).</a:t>
              </a:r>
              <a:endPar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endParaRPr>
            </a:p>
          </p:txBody>
        </p:sp>
        <p:sp>
          <p:nvSpPr>
            <p:cNvPr id="462" name="Ovaal 461">
              <a:extLst>
                <a:ext uri="{FF2B5EF4-FFF2-40B4-BE49-F238E27FC236}">
                  <a16:creationId xmlns:a16="http://schemas.microsoft.com/office/drawing/2014/main" id="{D821E7F7-E3E9-4A5D-9ABE-5AC8879B3E10}"/>
                </a:ext>
              </a:extLst>
            </p:cNvPr>
            <p:cNvSpPr/>
            <p:nvPr userDrawn="1"/>
          </p:nvSpPr>
          <p:spPr>
            <a:xfrm>
              <a:off x="12391601" y="1706398"/>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126"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2</a:t>
              </a:r>
            </a:p>
          </p:txBody>
        </p:sp>
        <p:sp>
          <p:nvSpPr>
            <p:cNvPr id="463" name="Rechthoek 462">
              <a:extLst>
                <a:ext uri="{FF2B5EF4-FFF2-40B4-BE49-F238E27FC236}">
                  <a16:creationId xmlns:a16="http://schemas.microsoft.com/office/drawing/2014/main" id="{E83EDA2E-B8ED-46C5-9D3B-C099AE2F6ACE}"/>
                </a:ext>
              </a:extLst>
            </p:cNvPr>
            <p:cNvSpPr/>
            <p:nvPr userDrawn="1"/>
          </p:nvSpPr>
          <p:spPr>
            <a:xfrm>
              <a:off x="12757282" y="1772461"/>
              <a:ext cx="2817995" cy="318048"/>
            </a:xfrm>
            <a:prstGeom prst="rect">
              <a:avLst/>
            </a:prstGeom>
            <a:noFill/>
            <a:ln w="25400" cap="flat" cmpd="sng" algn="ctr">
              <a:noFill/>
              <a:prstDash val="solid"/>
            </a:ln>
            <a:effectLst/>
          </p:spPr>
          <p:txBody>
            <a:bodyPr lIns="0" tIns="0" rIns="0" bIns="0" rtlCol="0" anchor="t"/>
            <a:lstStyle/>
            <a:p>
              <a:pPr marL="0" marR="0" lvl="0" indent="0" defTabSz="914126" eaLnBrk="1" fontAlgn="auto" latinLnBrk="0" hangingPunct="1">
                <a:lnSpc>
                  <a:spcPct val="90000"/>
                </a:lnSpc>
                <a:spcBef>
                  <a:spcPts val="600"/>
                </a:spcBef>
                <a:spcAft>
                  <a:spcPts val="600"/>
                </a:spcAft>
                <a:buClr>
                  <a:schemeClr val="accent1"/>
                </a:buClr>
                <a:buSzTx/>
                <a:buFont typeface="Arial" panose="020B0604020202020204" pitchFamily="34" charset="0"/>
                <a:buNone/>
                <a:tabLst/>
                <a:defRPr/>
              </a:pP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Selecteer de gewenste grafiek</a:t>
              </a:r>
              <a:b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b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en klik op </a:t>
              </a:r>
              <a:r>
                <a:rPr kumimoji="0" lang="nl-NL" sz="1100" b="1" i="0" u="none" strike="noStrike" kern="0" cap="none" spc="0" normalizeH="0" baseline="0" noProof="0">
                  <a:ln>
                    <a:noFill/>
                  </a:ln>
                  <a:solidFill>
                    <a:srgbClr val="000000"/>
                  </a:solidFill>
                  <a:effectLst/>
                  <a:uLnTx/>
                  <a:uFillTx/>
                  <a:latin typeface="+mn-lt"/>
                  <a:cs typeface="Segoe UI Light" panose="020B0502040204020203" pitchFamily="34" charset="0"/>
                </a:rPr>
                <a:t>‘Invoegen’</a:t>
              </a: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a:t>
              </a:r>
              <a:endParaRPr kumimoji="0" lang="nl-NL" sz="1100" b="1" i="0" u="none" strike="noStrike" kern="0" cap="none" spc="0" normalizeH="0" baseline="0" noProof="0">
                <a:ln>
                  <a:noFill/>
                </a:ln>
                <a:solidFill>
                  <a:srgbClr val="000000"/>
                </a:solidFill>
                <a:effectLst/>
                <a:uLnTx/>
                <a:uFillTx/>
                <a:latin typeface="+mn-lt"/>
                <a:cs typeface="Segoe UI Light" panose="020B0502040204020203" pitchFamily="34" charset="0"/>
              </a:endParaRPr>
            </a:p>
          </p:txBody>
        </p:sp>
        <p:grpSp>
          <p:nvGrpSpPr>
            <p:cNvPr id="464" name="Groep 463">
              <a:extLst>
                <a:ext uri="{FF2B5EF4-FFF2-40B4-BE49-F238E27FC236}">
                  <a16:creationId xmlns:a16="http://schemas.microsoft.com/office/drawing/2014/main" id="{0EB3197A-73D2-419D-A0D7-7264C585922D}"/>
                </a:ext>
              </a:extLst>
            </p:cNvPr>
            <p:cNvGrpSpPr/>
            <p:nvPr userDrawn="1"/>
          </p:nvGrpSpPr>
          <p:grpSpPr>
            <a:xfrm>
              <a:off x="12757282" y="2184550"/>
              <a:ext cx="825500" cy="209550"/>
              <a:chOff x="13504624" y="2482850"/>
              <a:chExt cx="825500" cy="209550"/>
            </a:xfrm>
          </p:grpSpPr>
          <p:sp>
            <p:nvSpPr>
              <p:cNvPr id="470" name="Rechthoek 469">
                <a:extLst>
                  <a:ext uri="{FF2B5EF4-FFF2-40B4-BE49-F238E27FC236}">
                    <a16:creationId xmlns:a16="http://schemas.microsoft.com/office/drawing/2014/main" id="{FDF5FBF6-34D9-4ED1-A544-9490EA133BDB}"/>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800" b="0" noProof="0">
                    <a:solidFill>
                      <a:schemeClr val="tx1"/>
                    </a:solidFill>
                    <a:latin typeface="Arial" panose="020B0604020202020204" pitchFamily="34" charset="0"/>
                    <a:cs typeface="Arial" panose="020B0604020202020204" pitchFamily="34" charset="0"/>
                  </a:rPr>
                  <a:t>Invoegen</a:t>
                </a:r>
              </a:p>
            </p:txBody>
          </p:sp>
          <p:cxnSp>
            <p:nvCxnSpPr>
              <p:cNvPr id="471" name="Rechte verbindingslijn 470">
                <a:extLst>
                  <a:ext uri="{FF2B5EF4-FFF2-40B4-BE49-F238E27FC236}">
                    <a16:creationId xmlns:a16="http://schemas.microsoft.com/office/drawing/2014/main" id="{4CD4DE8C-9E07-458B-9F4B-F627D226B061}"/>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472" name="Gelijkbenige driehoek 471">
                <a:extLst>
                  <a:ext uri="{FF2B5EF4-FFF2-40B4-BE49-F238E27FC236}">
                    <a16:creationId xmlns:a16="http://schemas.microsoft.com/office/drawing/2014/main" id="{1D420B5D-59C1-4D25-96C0-7484780E9E1C}"/>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grpSp>
        <p:cxnSp>
          <p:nvCxnSpPr>
            <p:cNvPr id="465" name="Rechte verbindingslijn 464">
              <a:extLst>
                <a:ext uri="{FF2B5EF4-FFF2-40B4-BE49-F238E27FC236}">
                  <a16:creationId xmlns:a16="http://schemas.microsoft.com/office/drawing/2014/main" id="{15D12A78-A17D-460A-AB35-1C85A51E6996}"/>
                </a:ext>
              </a:extLst>
            </p:cNvPr>
            <p:cNvCxnSpPr>
              <a:cxnSpLocks/>
            </p:cNvCxnSpPr>
            <p:nvPr userDrawn="1"/>
          </p:nvCxnSpPr>
          <p:spPr>
            <a:xfrm>
              <a:off x="12397261" y="2499789"/>
              <a:ext cx="3178017" cy="0"/>
            </a:xfrm>
            <a:prstGeom prst="line">
              <a:avLst/>
            </a:prstGeom>
            <a:noFill/>
            <a:ln w="3175" cap="flat" cmpd="sng" algn="ctr">
              <a:solidFill>
                <a:schemeClr val="bg1">
                  <a:lumMod val="50000"/>
                </a:schemeClr>
              </a:solidFill>
              <a:prstDash val="solid"/>
            </a:ln>
            <a:effectLst/>
          </p:spPr>
        </p:cxnSp>
        <p:grpSp>
          <p:nvGrpSpPr>
            <p:cNvPr id="466" name="Groep 465">
              <a:extLst>
                <a:ext uri="{FF2B5EF4-FFF2-40B4-BE49-F238E27FC236}">
                  <a16:creationId xmlns:a16="http://schemas.microsoft.com/office/drawing/2014/main" id="{E63DD2D8-B2A9-4AB9-B09A-B697C6C754C3}"/>
                </a:ext>
              </a:extLst>
            </p:cNvPr>
            <p:cNvGrpSpPr/>
            <p:nvPr userDrawn="1"/>
          </p:nvGrpSpPr>
          <p:grpSpPr>
            <a:xfrm>
              <a:off x="12751697" y="1147804"/>
              <a:ext cx="289372" cy="314992"/>
              <a:chOff x="7322769" y="-310267"/>
              <a:chExt cx="289372" cy="314992"/>
            </a:xfrm>
          </p:grpSpPr>
          <p:sp>
            <p:nvSpPr>
              <p:cNvPr id="467" name="Rechthoek 466">
                <a:extLst>
                  <a:ext uri="{FF2B5EF4-FFF2-40B4-BE49-F238E27FC236}">
                    <a16:creationId xmlns:a16="http://schemas.microsoft.com/office/drawing/2014/main" id="{9C0F72A6-9B01-4799-AECD-D7F742AB41E3}"/>
                  </a:ext>
                </a:extLst>
              </p:cNvPr>
              <p:cNvSpPr/>
              <p:nvPr userDrawn="1"/>
            </p:nvSpPr>
            <p:spPr>
              <a:xfrm>
                <a:off x="7322769" y="-211712"/>
                <a:ext cx="79156" cy="216437"/>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399" noProof="0"/>
              </a:p>
            </p:txBody>
          </p:sp>
          <p:sp>
            <p:nvSpPr>
              <p:cNvPr id="468" name="Rechthoek 467">
                <a:extLst>
                  <a:ext uri="{FF2B5EF4-FFF2-40B4-BE49-F238E27FC236}">
                    <a16:creationId xmlns:a16="http://schemas.microsoft.com/office/drawing/2014/main" id="{D6C7C30A-F674-458A-8DD6-A266138E6DB6}"/>
                  </a:ext>
                </a:extLst>
              </p:cNvPr>
              <p:cNvSpPr/>
              <p:nvPr userDrawn="1"/>
            </p:nvSpPr>
            <p:spPr>
              <a:xfrm>
                <a:off x="7427035" y="-310267"/>
                <a:ext cx="79156" cy="314992"/>
              </a:xfrm>
              <a:prstGeom prst="rect">
                <a:avLst/>
              </a:prstGeom>
              <a:solidFill>
                <a:srgbClr val="FFCC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399" noProof="0"/>
              </a:p>
            </p:txBody>
          </p:sp>
          <p:sp>
            <p:nvSpPr>
              <p:cNvPr id="469" name="Rechthoek 468">
                <a:extLst>
                  <a:ext uri="{FF2B5EF4-FFF2-40B4-BE49-F238E27FC236}">
                    <a16:creationId xmlns:a16="http://schemas.microsoft.com/office/drawing/2014/main" id="{05AD1692-59A4-4A18-95DE-485351CE77A8}"/>
                  </a:ext>
                </a:extLst>
              </p:cNvPr>
              <p:cNvSpPr/>
              <p:nvPr userDrawn="1"/>
            </p:nvSpPr>
            <p:spPr>
              <a:xfrm>
                <a:off x="7532985" y="-240134"/>
                <a:ext cx="79156" cy="244859"/>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399" noProof="0"/>
              </a:p>
            </p:txBody>
          </p:sp>
        </p:grpSp>
      </p:grpSp>
    </p:spTree>
    <p:extLst>
      <p:ext uri="{BB962C8B-B14F-4D97-AF65-F5344CB8AC3E}">
        <p14:creationId xmlns:p14="http://schemas.microsoft.com/office/powerpoint/2010/main" val="343980657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GRAFIEK">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AB23073-572C-4F04-B89A-B107AB932F47}"/>
              </a:ext>
            </a:extLst>
          </p:cNvPr>
          <p:cNvSpPr>
            <a:spLocks noGrp="1"/>
          </p:cNvSpPr>
          <p:nvPr>
            <p:ph type="title" hasCustomPrompt="1"/>
          </p:nvPr>
        </p:nvSpPr>
        <p:spPr/>
        <p:txBody>
          <a:bodyPr/>
          <a:lstStyle>
            <a:lvl1pPr>
              <a:defRPr/>
            </a:lvl1pPr>
          </a:lstStyle>
          <a:p>
            <a:r>
              <a:rPr lang="nl-NL" noProof="0"/>
              <a:t>Voeg hier een titel in</a:t>
            </a:r>
            <a:endParaRPr lang="nl-NL"/>
          </a:p>
        </p:txBody>
      </p:sp>
      <p:sp>
        <p:nvSpPr>
          <p:cNvPr id="4" name="Tijdelijke aanduiding voor datum 3">
            <a:extLst>
              <a:ext uri="{FF2B5EF4-FFF2-40B4-BE49-F238E27FC236}">
                <a16:creationId xmlns:a16="http://schemas.microsoft.com/office/drawing/2014/main" id="{DABA8B2F-5EFD-4A05-8481-248C853EA1DE}"/>
              </a:ext>
            </a:extLst>
          </p:cNvPr>
          <p:cNvSpPr>
            <a:spLocks noGrp="1"/>
          </p:cNvSpPr>
          <p:nvPr>
            <p:ph type="dt" sz="half" idx="10"/>
          </p:nvPr>
        </p:nvSpPr>
        <p:spPr/>
        <p:txBody>
          <a:bodyPr/>
          <a:lstStyle/>
          <a:p>
            <a:fld id="{64DA95FF-B2AE-499F-93F8-A4175C26E506}" type="datetime4">
              <a:rPr lang="nl-NL" smtClean="0"/>
              <a:t>24 oktober 2023</a:t>
            </a:fld>
            <a:endParaRPr lang="nl-NL"/>
          </a:p>
        </p:txBody>
      </p:sp>
      <p:sp>
        <p:nvSpPr>
          <p:cNvPr id="5" name="Tijdelijke aanduiding voor voettekst 4">
            <a:extLst>
              <a:ext uri="{FF2B5EF4-FFF2-40B4-BE49-F238E27FC236}">
                <a16:creationId xmlns:a16="http://schemas.microsoft.com/office/drawing/2014/main" id="{7D35606D-4D2E-4F0A-88AD-FA9467155265}"/>
              </a:ext>
            </a:extLst>
          </p:cNvPr>
          <p:cNvSpPr>
            <a:spLocks noGrp="1"/>
          </p:cNvSpPr>
          <p:nvPr>
            <p:ph type="ftr" sz="quarter" idx="11"/>
          </p:nvPr>
        </p:nvSpPr>
        <p:spPr>
          <a:xfrm>
            <a:off x="539999" y="6489321"/>
            <a:ext cx="9478328" cy="224300"/>
          </a:xfrm>
          <a:prstGeom prst="rect">
            <a:avLst/>
          </a:prstGeom>
        </p:spPr>
        <p:txBody>
          <a:bodyPr/>
          <a:lstStyle/>
          <a:p>
            <a:r>
              <a:rPr lang="nl-NL"/>
              <a:t>Voortgangsrapportage Stuurgroep Privacy Deepdive</a:t>
            </a:r>
          </a:p>
        </p:txBody>
      </p:sp>
      <p:sp>
        <p:nvSpPr>
          <p:cNvPr id="6" name="Tijdelijke aanduiding voor dianummer 5">
            <a:extLst>
              <a:ext uri="{FF2B5EF4-FFF2-40B4-BE49-F238E27FC236}">
                <a16:creationId xmlns:a16="http://schemas.microsoft.com/office/drawing/2014/main" id="{A7656491-ADD5-4A7E-BAFA-5FCFF07D6EB0}"/>
              </a:ext>
            </a:extLst>
          </p:cNvPr>
          <p:cNvSpPr>
            <a:spLocks noGrp="1"/>
          </p:cNvSpPr>
          <p:nvPr>
            <p:ph type="sldNum" sz="quarter" idx="12"/>
          </p:nvPr>
        </p:nvSpPr>
        <p:spPr>
          <a:xfrm>
            <a:off x="1" y="6489321"/>
            <a:ext cx="539998" cy="224300"/>
          </a:xfrm>
          <a:prstGeom prst="rect">
            <a:avLst/>
          </a:prstGeom>
        </p:spPr>
        <p:txBody>
          <a:bodyPr/>
          <a:lstStyle/>
          <a:p>
            <a:fld id="{8D374ABD-355D-4B52-8A38-020B3DD5CC75}" type="slidenum">
              <a:rPr lang="nl-NL" smtClean="0"/>
              <a:t>‹#›</a:t>
            </a:fld>
            <a:endParaRPr lang="nl-NL"/>
          </a:p>
        </p:txBody>
      </p:sp>
      <p:sp>
        <p:nvSpPr>
          <p:cNvPr id="7" name="Tijdelijke aanduiding voor tekst 32">
            <a:extLst>
              <a:ext uri="{FF2B5EF4-FFF2-40B4-BE49-F238E27FC236}">
                <a16:creationId xmlns:a16="http://schemas.microsoft.com/office/drawing/2014/main" id="{7175F566-3665-4B0F-B70C-72779DF2FDD6}"/>
              </a:ext>
            </a:extLst>
          </p:cNvPr>
          <p:cNvSpPr>
            <a:spLocks noGrp="1"/>
          </p:cNvSpPr>
          <p:nvPr>
            <p:ph type="body" sz="quarter" idx="13" hasCustomPrompt="1"/>
          </p:nvPr>
        </p:nvSpPr>
        <p:spPr>
          <a:xfrm>
            <a:off x="539998" y="839972"/>
            <a:ext cx="11112000" cy="259612"/>
          </a:xfrm>
        </p:spPr>
        <p:txBody>
          <a:bodyPr/>
          <a:lstStyle>
            <a:lvl1pPr marL="0" indent="0">
              <a:buNone/>
              <a:defRPr sz="1999" b="0">
                <a:solidFill>
                  <a:schemeClr val="accent1"/>
                </a:solidFill>
              </a:defRPr>
            </a:lvl1pPr>
          </a:lstStyle>
          <a:p>
            <a:pPr lvl="0"/>
            <a:r>
              <a:rPr lang="nl-NL" noProof="0"/>
              <a:t>Voeg hier een subtitel in</a:t>
            </a:r>
          </a:p>
        </p:txBody>
      </p:sp>
      <p:sp>
        <p:nvSpPr>
          <p:cNvPr id="17" name="Tijdelijke aanduiding voor tekst 34">
            <a:extLst>
              <a:ext uri="{FF2B5EF4-FFF2-40B4-BE49-F238E27FC236}">
                <a16:creationId xmlns:a16="http://schemas.microsoft.com/office/drawing/2014/main" id="{9955CEC2-0160-42D3-9E2E-941A4A11119D}"/>
              </a:ext>
            </a:extLst>
          </p:cNvPr>
          <p:cNvSpPr>
            <a:spLocks noGrp="1"/>
          </p:cNvSpPr>
          <p:nvPr>
            <p:ph type="body" sz="quarter" idx="14" hasCustomPrompt="1"/>
          </p:nvPr>
        </p:nvSpPr>
        <p:spPr>
          <a:xfrm>
            <a:off x="539750" y="5758891"/>
            <a:ext cx="11112249" cy="147981"/>
          </a:xfrm>
        </p:spPr>
        <p:txBody>
          <a:bodyPr anchor="b"/>
          <a:lstStyle>
            <a:lvl1pPr marL="0" indent="0">
              <a:buNone/>
              <a:defRPr sz="1000" i="1"/>
            </a:lvl1pPr>
          </a:lstStyle>
          <a:p>
            <a:pPr lvl="0"/>
            <a:r>
              <a:rPr lang="nl-NL" noProof="0"/>
              <a:t>Bron…</a:t>
            </a:r>
          </a:p>
        </p:txBody>
      </p:sp>
      <p:sp>
        <p:nvSpPr>
          <p:cNvPr id="18" name="Rechthoek: afgeronde hoeken 17">
            <a:extLst>
              <a:ext uri="{FF2B5EF4-FFF2-40B4-BE49-F238E27FC236}">
                <a16:creationId xmlns:a16="http://schemas.microsoft.com/office/drawing/2014/main" id="{765A9402-96DA-4D08-A873-873C05E81C86}"/>
              </a:ext>
            </a:extLst>
          </p:cNvPr>
          <p:cNvSpPr/>
          <p:nvPr userDrawn="1"/>
        </p:nvSpPr>
        <p:spPr>
          <a:xfrm>
            <a:off x="3048000" y="-491319"/>
            <a:ext cx="6096000" cy="300250"/>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1981" tIns="71981" rIns="71981" bIns="71981" numCol="1" spcCol="0" rtlCol="0" fromWordArt="0" anchor="ctr" anchorCtr="0" forceAA="0" compatLnSpc="1">
            <a:prstTxWarp prst="textNoShape">
              <a:avLst/>
            </a:prstTxWarp>
            <a:noAutofit/>
          </a:bodyPr>
          <a:lstStyle/>
          <a:p>
            <a:pPr lvl="0" algn="ctr"/>
            <a:r>
              <a:rPr lang="nl-NL" sz="2799" b="0" cap="all" baseline="0" noProof="0">
                <a:solidFill>
                  <a:schemeClr val="accent1"/>
                </a:solidFill>
                <a:latin typeface="+mn-lt"/>
              </a:rPr>
              <a:t>GRAFIEK</a:t>
            </a:r>
          </a:p>
        </p:txBody>
      </p:sp>
      <p:sp>
        <p:nvSpPr>
          <p:cNvPr id="21" name="Tijdelijke aanduiding voor grafiek 17">
            <a:extLst>
              <a:ext uri="{FF2B5EF4-FFF2-40B4-BE49-F238E27FC236}">
                <a16:creationId xmlns:a16="http://schemas.microsoft.com/office/drawing/2014/main" id="{92172253-6D4B-4AC5-AA1C-319C8E5A71AE}"/>
              </a:ext>
            </a:extLst>
          </p:cNvPr>
          <p:cNvSpPr>
            <a:spLocks noGrp="1"/>
          </p:cNvSpPr>
          <p:nvPr>
            <p:ph type="chart" sz="quarter" idx="15" hasCustomPrompt="1"/>
          </p:nvPr>
        </p:nvSpPr>
        <p:spPr>
          <a:xfrm>
            <a:off x="539498" y="1459111"/>
            <a:ext cx="11112249" cy="4119774"/>
          </a:xfrm>
          <a:solidFill>
            <a:schemeClr val="bg1">
              <a:lumMod val="95000"/>
            </a:schemeClr>
          </a:solidFill>
        </p:spPr>
        <p:txBody>
          <a:bodyPr tIns="1620000"/>
          <a:lstStyle>
            <a:lvl1pPr marL="0" indent="0" algn="ctr">
              <a:buNone/>
              <a:defRPr sz="1200" i="1">
                <a:solidFill>
                  <a:schemeClr val="bg1">
                    <a:lumMod val="50000"/>
                  </a:schemeClr>
                </a:solidFill>
              </a:defRPr>
            </a:lvl1pPr>
          </a:lstStyle>
          <a:p>
            <a:r>
              <a:rPr lang="nl-NL" noProof="0"/>
              <a:t>Klik op onderstaand pictogram om een grafiek in te voegen</a:t>
            </a:r>
          </a:p>
        </p:txBody>
      </p:sp>
      <p:sp>
        <p:nvSpPr>
          <p:cNvPr id="24" name="Tijdelijke aanduiding voor tekst 43">
            <a:extLst>
              <a:ext uri="{FF2B5EF4-FFF2-40B4-BE49-F238E27FC236}">
                <a16:creationId xmlns:a16="http://schemas.microsoft.com/office/drawing/2014/main" id="{E054E093-0CA2-4AA3-9379-A9449CBE767D}"/>
              </a:ext>
            </a:extLst>
          </p:cNvPr>
          <p:cNvSpPr>
            <a:spLocks noGrp="1"/>
          </p:cNvSpPr>
          <p:nvPr>
            <p:ph type="body" sz="quarter" idx="16" hasCustomPrompt="1"/>
          </p:nvPr>
        </p:nvSpPr>
        <p:spPr>
          <a:xfrm>
            <a:off x="540001" y="0"/>
            <a:ext cx="1080000" cy="72000"/>
          </a:xfrm>
          <a:solidFill>
            <a:schemeClr val="accent1"/>
          </a:solidFill>
        </p:spPr>
        <p:txBody>
          <a:bodyPr/>
          <a:lstStyle>
            <a:lvl1pPr marL="0" indent="0">
              <a:buNone/>
              <a:defRPr sz="100">
                <a:solidFill>
                  <a:schemeClr val="bg2"/>
                </a:solidFill>
              </a:defRPr>
            </a:lvl1pPr>
            <a:lvl5pPr>
              <a:defRPr/>
            </a:lvl5pPr>
          </a:lstStyle>
          <a:p>
            <a:pPr lvl="0"/>
            <a:r>
              <a:rPr lang="en-GB"/>
              <a:t> </a:t>
            </a:r>
          </a:p>
        </p:txBody>
      </p:sp>
      <p:grpSp>
        <p:nvGrpSpPr>
          <p:cNvPr id="74" name="Instructie">
            <a:extLst>
              <a:ext uri="{FF2B5EF4-FFF2-40B4-BE49-F238E27FC236}">
                <a16:creationId xmlns:a16="http://schemas.microsoft.com/office/drawing/2014/main" id="{B972CF49-E143-4536-B73E-02151D4202F8}"/>
              </a:ext>
            </a:extLst>
          </p:cNvPr>
          <p:cNvGrpSpPr/>
          <p:nvPr userDrawn="1"/>
        </p:nvGrpSpPr>
        <p:grpSpPr>
          <a:xfrm>
            <a:off x="12389714" y="5221437"/>
            <a:ext cx="3183677" cy="1636565"/>
            <a:chOff x="12389714" y="4327164"/>
            <a:chExt cx="3183677" cy="1636565"/>
          </a:xfrm>
        </p:grpSpPr>
        <p:cxnSp>
          <p:nvCxnSpPr>
            <p:cNvPr id="75" name="Rechte verbindingslijn 74">
              <a:extLst>
                <a:ext uri="{FF2B5EF4-FFF2-40B4-BE49-F238E27FC236}">
                  <a16:creationId xmlns:a16="http://schemas.microsoft.com/office/drawing/2014/main" id="{8619AEFD-8A08-4117-9131-36A9F97CC5F5}"/>
                </a:ext>
              </a:extLst>
            </p:cNvPr>
            <p:cNvCxnSpPr>
              <a:cxnSpLocks/>
            </p:cNvCxnSpPr>
            <p:nvPr userDrawn="1"/>
          </p:nvCxnSpPr>
          <p:spPr>
            <a:xfrm>
              <a:off x="12395374" y="5963729"/>
              <a:ext cx="3178017" cy="0"/>
            </a:xfrm>
            <a:prstGeom prst="line">
              <a:avLst/>
            </a:prstGeom>
            <a:noFill/>
            <a:ln w="3175" cap="flat" cmpd="sng" algn="ctr">
              <a:solidFill>
                <a:schemeClr val="bg1">
                  <a:lumMod val="50000"/>
                </a:schemeClr>
              </a:solidFill>
              <a:prstDash val="solid"/>
            </a:ln>
            <a:effectLst/>
          </p:spPr>
        </p:cxnSp>
        <p:sp>
          <p:nvSpPr>
            <p:cNvPr id="76" name="Rechthoek 75">
              <a:extLst>
                <a:ext uri="{FF2B5EF4-FFF2-40B4-BE49-F238E27FC236}">
                  <a16:creationId xmlns:a16="http://schemas.microsoft.com/office/drawing/2014/main" id="{A6236CE0-E1AC-4BA7-8B28-53277866B859}"/>
                </a:ext>
              </a:extLst>
            </p:cNvPr>
            <p:cNvSpPr/>
            <p:nvPr userDrawn="1"/>
          </p:nvSpPr>
          <p:spPr>
            <a:xfrm>
              <a:off x="12395375" y="4327164"/>
              <a:ext cx="3178016" cy="191611"/>
            </a:xfrm>
            <a:prstGeom prst="rect">
              <a:avLst/>
            </a:prstGeom>
            <a:noFill/>
            <a:ln w="25400" cap="flat" cmpd="sng" algn="ctr">
              <a:noFill/>
              <a:prstDash val="solid"/>
            </a:ln>
            <a:effectLst/>
          </p:spPr>
          <p:txBody>
            <a:bodyPr lIns="0" tIns="0" rIns="0" bIns="0" rtlCol="0" anchor="ctr"/>
            <a:lstStyle/>
            <a:p>
              <a:pPr marL="0" marR="0" lvl="0" indent="0" defTabSz="914126" eaLnBrk="1" fontAlgn="auto" latinLnBrk="0" hangingPunct="1">
                <a:lnSpc>
                  <a:spcPct val="80000"/>
                </a:lnSpc>
                <a:spcBef>
                  <a:spcPts val="0"/>
                </a:spcBef>
                <a:spcAft>
                  <a:spcPts val="0"/>
                </a:spcAft>
                <a:buClrTx/>
                <a:buSzTx/>
                <a:buFontTx/>
                <a:buNone/>
                <a:tabLst/>
                <a:defRPr/>
              </a:pPr>
              <a:r>
                <a:rPr kumimoji="0" lang="nl-NL" sz="1400" b="1" i="0" u="none" strike="noStrike" kern="0" cap="all" spc="0" normalizeH="0" baseline="0" noProof="0">
                  <a:ln>
                    <a:noFill/>
                  </a:ln>
                  <a:solidFill>
                    <a:schemeClr val="bg1">
                      <a:lumMod val="50000"/>
                    </a:schemeClr>
                  </a:solidFill>
                  <a:effectLst/>
                  <a:uLnTx/>
                  <a:uFillTx/>
                  <a:latin typeface="+mj-lt"/>
                  <a:cs typeface="Segoe UI Light" panose="020B0502040204020203" pitchFamily="34" charset="0"/>
                </a:rPr>
                <a:t>Data van de Grafiek Bewerken</a:t>
              </a:r>
            </a:p>
          </p:txBody>
        </p:sp>
        <p:sp>
          <p:nvSpPr>
            <p:cNvPr id="77" name="Ovaal 76">
              <a:extLst>
                <a:ext uri="{FF2B5EF4-FFF2-40B4-BE49-F238E27FC236}">
                  <a16:creationId xmlns:a16="http://schemas.microsoft.com/office/drawing/2014/main" id="{A821C9E1-8337-4AB1-A151-207BFF0FEBB3}"/>
                </a:ext>
              </a:extLst>
            </p:cNvPr>
            <p:cNvSpPr/>
            <p:nvPr userDrawn="1"/>
          </p:nvSpPr>
          <p:spPr>
            <a:xfrm>
              <a:off x="12389714" y="4706254"/>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126"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1</a:t>
              </a:r>
            </a:p>
          </p:txBody>
        </p:sp>
        <p:cxnSp>
          <p:nvCxnSpPr>
            <p:cNvPr id="78" name="Rechte verbindingslijn 77">
              <a:extLst>
                <a:ext uri="{FF2B5EF4-FFF2-40B4-BE49-F238E27FC236}">
                  <a16:creationId xmlns:a16="http://schemas.microsoft.com/office/drawing/2014/main" id="{1DA1E750-3948-484A-B193-DA0A2A460AF7}"/>
                </a:ext>
              </a:extLst>
            </p:cNvPr>
            <p:cNvCxnSpPr>
              <a:cxnSpLocks/>
            </p:cNvCxnSpPr>
            <p:nvPr userDrawn="1"/>
          </p:nvCxnSpPr>
          <p:spPr>
            <a:xfrm>
              <a:off x="12395374" y="4584932"/>
              <a:ext cx="3178017" cy="0"/>
            </a:xfrm>
            <a:prstGeom prst="line">
              <a:avLst/>
            </a:prstGeom>
            <a:noFill/>
            <a:ln w="3175" cap="flat" cmpd="sng" algn="ctr">
              <a:solidFill>
                <a:schemeClr val="bg1">
                  <a:lumMod val="50000"/>
                </a:schemeClr>
              </a:solidFill>
              <a:prstDash val="solid"/>
            </a:ln>
            <a:effectLst/>
          </p:spPr>
        </p:cxnSp>
        <p:sp>
          <p:nvSpPr>
            <p:cNvPr id="79" name="Rechthoek 78">
              <a:extLst>
                <a:ext uri="{FF2B5EF4-FFF2-40B4-BE49-F238E27FC236}">
                  <a16:creationId xmlns:a16="http://schemas.microsoft.com/office/drawing/2014/main" id="{F1BC702D-8B8F-4BB9-975A-820866492DDB}"/>
                </a:ext>
              </a:extLst>
            </p:cNvPr>
            <p:cNvSpPr/>
            <p:nvPr userDrawn="1"/>
          </p:nvSpPr>
          <p:spPr>
            <a:xfrm>
              <a:off x="12755395" y="4772316"/>
              <a:ext cx="2817995" cy="314439"/>
            </a:xfrm>
            <a:prstGeom prst="rect">
              <a:avLst/>
            </a:prstGeom>
            <a:noFill/>
            <a:ln w="25400" cap="flat" cmpd="sng" algn="ctr">
              <a:noFill/>
              <a:prstDash val="solid"/>
            </a:ln>
            <a:effectLst/>
          </p:spPr>
          <p:txBody>
            <a:bodyPr lIns="0" tIns="0" rIns="0" bIns="0" rtlCol="0" anchor="t"/>
            <a:lstStyle/>
            <a:p>
              <a:pPr lvl="0" fontAlgn="auto">
                <a:spcBef>
                  <a:spcPts val="0"/>
                </a:spcBef>
                <a:spcAft>
                  <a:spcPts val="0"/>
                </a:spcAft>
                <a:defRPr/>
              </a:pPr>
              <a:r>
                <a:rPr lang="nl-NL" sz="1100" kern="0" noProof="0">
                  <a:solidFill>
                    <a:schemeClr val="tx1"/>
                  </a:solidFill>
                  <a:latin typeface="+mn-lt"/>
                  <a:cs typeface="Segoe UI Light" panose="020B0502040204020203" pitchFamily="34" charset="0"/>
                </a:rPr>
                <a:t>Selecteer de grafiek, klik met de rechter muisknop en kies </a:t>
              </a:r>
              <a:r>
                <a:rPr lang="nl-NL" sz="1100" b="1" kern="0" noProof="0">
                  <a:solidFill>
                    <a:schemeClr val="tx1"/>
                  </a:solidFill>
                  <a:latin typeface="+mn-lt"/>
                  <a:cs typeface="Segoe UI Light" panose="020B0502040204020203" pitchFamily="34" charset="0"/>
                </a:rPr>
                <a:t>‘Gegevens bewerken’</a:t>
              </a:r>
            </a:p>
          </p:txBody>
        </p:sp>
        <p:grpSp>
          <p:nvGrpSpPr>
            <p:cNvPr id="80" name="Groep 79">
              <a:extLst>
                <a:ext uri="{FF2B5EF4-FFF2-40B4-BE49-F238E27FC236}">
                  <a16:creationId xmlns:a16="http://schemas.microsoft.com/office/drawing/2014/main" id="{19713D3E-95E2-4480-829B-C7E8C21517AE}"/>
                </a:ext>
              </a:extLst>
            </p:cNvPr>
            <p:cNvGrpSpPr/>
            <p:nvPr userDrawn="1"/>
          </p:nvGrpSpPr>
          <p:grpSpPr>
            <a:xfrm>
              <a:off x="12755394" y="5222855"/>
              <a:ext cx="1714530" cy="639425"/>
              <a:chOff x="12757283" y="4365594"/>
              <a:chExt cx="1714530" cy="639425"/>
            </a:xfrm>
          </p:grpSpPr>
          <p:sp>
            <p:nvSpPr>
              <p:cNvPr id="81" name="Rechthoek 80">
                <a:extLst>
                  <a:ext uri="{FF2B5EF4-FFF2-40B4-BE49-F238E27FC236}">
                    <a16:creationId xmlns:a16="http://schemas.microsoft.com/office/drawing/2014/main" id="{46AE71E4-1BC3-428B-ABD2-11B63625E019}"/>
                  </a:ext>
                </a:extLst>
              </p:cNvPr>
              <p:cNvSpPr/>
              <p:nvPr userDrawn="1"/>
            </p:nvSpPr>
            <p:spPr>
              <a:xfrm>
                <a:off x="12757283" y="4365594"/>
                <a:ext cx="1626818" cy="580946"/>
              </a:xfrm>
              <a:prstGeom prst="rect">
                <a:avLst/>
              </a:prstGeom>
              <a:solidFill>
                <a:schemeClr val="bg1"/>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nl-NL" sz="800" b="0" noProof="0">
                  <a:solidFill>
                    <a:schemeClr val="tx1"/>
                  </a:solidFill>
                  <a:latin typeface="Arial" panose="020B0604020202020204" pitchFamily="34" charset="0"/>
                  <a:cs typeface="Arial" panose="020B0604020202020204" pitchFamily="34" charset="0"/>
                </a:endParaRPr>
              </a:p>
            </p:txBody>
          </p:sp>
          <p:sp>
            <p:nvSpPr>
              <p:cNvPr id="82" name="Rechthoek 81">
                <a:extLst>
                  <a:ext uri="{FF2B5EF4-FFF2-40B4-BE49-F238E27FC236}">
                    <a16:creationId xmlns:a16="http://schemas.microsoft.com/office/drawing/2014/main" id="{6D18ED2B-9992-4D8A-A3F4-4720DCBB6F4F}"/>
                  </a:ext>
                </a:extLst>
              </p:cNvPr>
              <p:cNvSpPr/>
              <p:nvPr userDrawn="1"/>
            </p:nvSpPr>
            <p:spPr>
              <a:xfrm>
                <a:off x="12768263" y="4676983"/>
                <a:ext cx="1609231" cy="261256"/>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sp>
            <p:nvSpPr>
              <p:cNvPr id="83" name="Tekstvak 82">
                <a:extLst>
                  <a:ext uri="{FF2B5EF4-FFF2-40B4-BE49-F238E27FC236}">
                    <a16:creationId xmlns:a16="http://schemas.microsoft.com/office/drawing/2014/main" id="{6DD53454-7E76-4FEB-A6C5-3B31E555CBB0}"/>
                  </a:ext>
                </a:extLst>
              </p:cNvPr>
              <p:cNvSpPr txBox="1"/>
              <p:nvPr userDrawn="1"/>
            </p:nvSpPr>
            <p:spPr>
              <a:xfrm>
                <a:off x="12997648" y="4404704"/>
                <a:ext cx="1248154" cy="216982"/>
              </a:xfrm>
              <a:prstGeom prst="rect">
                <a:avLst/>
              </a:prstGeom>
              <a:noFill/>
            </p:spPr>
            <p:txBody>
              <a:bodyPr wrap="square" rtlCol="0">
                <a:spAutoFit/>
              </a:bodyPr>
              <a:lstStyle/>
              <a:p>
                <a:pPr marL="0" algn="l" defTabSz="1217147" rtl="0" eaLnBrk="1" latinLnBrk="0" hangingPunct="1">
                  <a:lnSpc>
                    <a:spcPct val="90000"/>
                  </a:lnSpc>
                  <a:spcBef>
                    <a:spcPts val="600"/>
                  </a:spcBef>
                  <a:spcAft>
                    <a:spcPts val="600"/>
                  </a:spcAft>
                </a:pPr>
                <a:r>
                  <a:rPr lang="nl-NL" sz="900" b="0" kern="1200" noProof="0">
                    <a:solidFill>
                      <a:schemeClr val="tx1"/>
                    </a:solidFill>
                    <a:latin typeface="Arial" panose="020B0604020202020204" pitchFamily="34" charset="0"/>
                    <a:ea typeface="+mn-ea"/>
                    <a:cs typeface="Arial" panose="020B0604020202020204" pitchFamily="34" charset="0"/>
                  </a:rPr>
                  <a:t>Grafiektype wijzigen</a:t>
                </a:r>
              </a:p>
            </p:txBody>
          </p:sp>
          <p:sp>
            <p:nvSpPr>
              <p:cNvPr id="84" name="Tekstvak 83">
                <a:extLst>
                  <a:ext uri="{FF2B5EF4-FFF2-40B4-BE49-F238E27FC236}">
                    <a16:creationId xmlns:a16="http://schemas.microsoft.com/office/drawing/2014/main" id="{98AA1ED3-7654-4AB1-8AF8-386D4E4E6CEF}"/>
                  </a:ext>
                </a:extLst>
              </p:cNvPr>
              <p:cNvSpPr txBox="1"/>
              <p:nvPr userDrawn="1"/>
            </p:nvSpPr>
            <p:spPr>
              <a:xfrm>
                <a:off x="12984219" y="4725830"/>
                <a:ext cx="1274711" cy="216982"/>
              </a:xfrm>
              <a:prstGeom prst="rect">
                <a:avLst/>
              </a:prstGeom>
              <a:noFill/>
            </p:spPr>
            <p:txBody>
              <a:bodyPr wrap="square" rtlCol="0">
                <a:spAutoFit/>
              </a:bodyPr>
              <a:lstStyle/>
              <a:p>
                <a:pPr marL="0" algn="l" defTabSz="1217147" rtl="0" eaLnBrk="1" latinLnBrk="0" hangingPunct="1">
                  <a:lnSpc>
                    <a:spcPct val="90000"/>
                  </a:lnSpc>
                  <a:spcBef>
                    <a:spcPts val="600"/>
                  </a:spcBef>
                  <a:spcAft>
                    <a:spcPts val="600"/>
                  </a:spcAft>
                </a:pPr>
                <a:r>
                  <a:rPr lang="nl-NL" sz="900" b="0" kern="1200" noProof="0">
                    <a:solidFill>
                      <a:schemeClr val="tx1"/>
                    </a:solidFill>
                    <a:latin typeface="Arial" panose="020B0604020202020204" pitchFamily="34" charset="0"/>
                    <a:ea typeface="+mn-ea"/>
                    <a:cs typeface="Arial" panose="020B0604020202020204" pitchFamily="34" charset="0"/>
                  </a:rPr>
                  <a:t>Gegevens bewerken</a:t>
                </a:r>
              </a:p>
            </p:txBody>
          </p:sp>
          <p:pic>
            <p:nvPicPr>
              <p:cNvPr id="85" name="Picture 3">
                <a:extLst>
                  <a:ext uri="{FF2B5EF4-FFF2-40B4-BE49-F238E27FC236}">
                    <a16:creationId xmlns:a16="http://schemas.microsoft.com/office/drawing/2014/main" id="{95FD1C77-383D-419B-B010-83F96383E8BA}"/>
                  </a:ext>
                </a:extLst>
              </p:cNvPr>
              <p:cNvPicPr>
                <a:picLocks noChangeAspect="1" noChangeArrowheads="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14328727" y="4773688"/>
                <a:ext cx="143086" cy="231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86" name="Groep 85">
                <a:extLst>
                  <a:ext uri="{FF2B5EF4-FFF2-40B4-BE49-F238E27FC236}">
                    <a16:creationId xmlns:a16="http://schemas.microsoft.com/office/drawing/2014/main" id="{BC892A5F-71EC-4CD6-B2EC-948B628B4921}"/>
                  </a:ext>
                </a:extLst>
              </p:cNvPr>
              <p:cNvGrpSpPr/>
              <p:nvPr userDrawn="1"/>
            </p:nvGrpSpPr>
            <p:grpSpPr>
              <a:xfrm>
                <a:off x="12831198" y="4432250"/>
                <a:ext cx="139861" cy="152244"/>
                <a:chOff x="12574450" y="6053892"/>
                <a:chExt cx="169232" cy="184215"/>
              </a:xfrm>
            </p:grpSpPr>
            <p:sp>
              <p:nvSpPr>
                <p:cNvPr id="109" name="Rechthoek 108">
                  <a:extLst>
                    <a:ext uri="{FF2B5EF4-FFF2-40B4-BE49-F238E27FC236}">
                      <a16:creationId xmlns:a16="http://schemas.microsoft.com/office/drawing/2014/main" id="{20A88D06-7F47-4140-B630-F4ED20C42143}"/>
                    </a:ext>
                  </a:extLst>
                </p:cNvPr>
                <p:cNvSpPr/>
                <p:nvPr userDrawn="1"/>
              </p:nvSpPr>
              <p:spPr>
                <a:xfrm>
                  <a:off x="12574450" y="6111529"/>
                  <a:ext cx="46293" cy="126577"/>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999" noProof="0">
                    <a:solidFill>
                      <a:schemeClr val="tx2"/>
                    </a:solidFill>
                    <a:latin typeface="+mn-lt"/>
                  </a:endParaRPr>
                </a:p>
              </p:txBody>
            </p:sp>
            <p:sp>
              <p:nvSpPr>
                <p:cNvPr id="110" name="Rechthoek 109">
                  <a:extLst>
                    <a:ext uri="{FF2B5EF4-FFF2-40B4-BE49-F238E27FC236}">
                      <a16:creationId xmlns:a16="http://schemas.microsoft.com/office/drawing/2014/main" id="{98DE47D3-576B-4E82-BE49-0AD5CCB36880}"/>
                    </a:ext>
                  </a:extLst>
                </p:cNvPr>
                <p:cNvSpPr/>
                <p:nvPr userDrawn="1"/>
              </p:nvSpPr>
              <p:spPr>
                <a:xfrm>
                  <a:off x="12635427" y="6053892"/>
                  <a:ext cx="46293" cy="184215"/>
                </a:xfrm>
                <a:prstGeom prst="rect">
                  <a:avLst/>
                </a:prstGeom>
                <a:solidFill>
                  <a:srgbClr val="EDC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999" noProof="0">
                    <a:solidFill>
                      <a:schemeClr val="tx2"/>
                    </a:solidFill>
                    <a:latin typeface="+mn-lt"/>
                  </a:endParaRPr>
                </a:p>
              </p:txBody>
            </p:sp>
            <p:sp>
              <p:nvSpPr>
                <p:cNvPr id="111" name="Rechthoek 110">
                  <a:extLst>
                    <a:ext uri="{FF2B5EF4-FFF2-40B4-BE49-F238E27FC236}">
                      <a16:creationId xmlns:a16="http://schemas.microsoft.com/office/drawing/2014/main" id="{B6FF1A25-9824-47C0-B471-84E431239CDA}"/>
                    </a:ext>
                  </a:extLst>
                </p:cNvPr>
                <p:cNvSpPr/>
                <p:nvPr userDrawn="1"/>
              </p:nvSpPr>
              <p:spPr>
                <a:xfrm>
                  <a:off x="12697389" y="6094907"/>
                  <a:ext cx="46293" cy="143200"/>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999" noProof="0">
                    <a:solidFill>
                      <a:schemeClr val="tx2"/>
                    </a:solidFill>
                    <a:latin typeface="+mn-lt"/>
                  </a:endParaRPr>
                </a:p>
              </p:txBody>
            </p:sp>
          </p:grpSp>
          <p:grpSp>
            <p:nvGrpSpPr>
              <p:cNvPr id="87" name="Groep 86">
                <a:extLst>
                  <a:ext uri="{FF2B5EF4-FFF2-40B4-BE49-F238E27FC236}">
                    <a16:creationId xmlns:a16="http://schemas.microsoft.com/office/drawing/2014/main" id="{2509F33A-40E9-4679-BC0E-B493A23390CC}"/>
                  </a:ext>
                </a:extLst>
              </p:cNvPr>
              <p:cNvGrpSpPr/>
              <p:nvPr userDrawn="1"/>
            </p:nvGrpSpPr>
            <p:grpSpPr>
              <a:xfrm>
                <a:off x="12831198" y="4748585"/>
                <a:ext cx="184916" cy="120210"/>
                <a:chOff x="8815516" y="1076284"/>
                <a:chExt cx="503174" cy="327105"/>
              </a:xfrm>
            </p:grpSpPr>
            <p:sp>
              <p:nvSpPr>
                <p:cNvPr id="88" name="Rechthoek 87">
                  <a:extLst>
                    <a:ext uri="{FF2B5EF4-FFF2-40B4-BE49-F238E27FC236}">
                      <a16:creationId xmlns:a16="http://schemas.microsoft.com/office/drawing/2014/main" id="{56EE2C70-CEF5-4019-AD16-54893C917483}"/>
                    </a:ext>
                  </a:extLst>
                </p:cNvPr>
                <p:cNvSpPr/>
                <p:nvPr userDrawn="1"/>
              </p:nvSpPr>
              <p:spPr>
                <a:xfrm>
                  <a:off x="8815516" y="1133167"/>
                  <a:ext cx="372729" cy="235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399" noProof="0"/>
                </a:p>
              </p:txBody>
            </p:sp>
            <p:grpSp>
              <p:nvGrpSpPr>
                <p:cNvPr id="89" name="Groep 88">
                  <a:extLst>
                    <a:ext uri="{FF2B5EF4-FFF2-40B4-BE49-F238E27FC236}">
                      <a16:creationId xmlns:a16="http://schemas.microsoft.com/office/drawing/2014/main" id="{C8D244F3-BAF2-46D2-9BA4-4DF01689F6BB}"/>
                    </a:ext>
                  </a:extLst>
                </p:cNvPr>
                <p:cNvGrpSpPr/>
                <p:nvPr userDrawn="1"/>
              </p:nvGrpSpPr>
              <p:grpSpPr>
                <a:xfrm>
                  <a:off x="8815517" y="1076284"/>
                  <a:ext cx="503173" cy="327105"/>
                  <a:chOff x="1351248" y="-683635"/>
                  <a:chExt cx="503173" cy="327105"/>
                </a:xfrm>
              </p:grpSpPr>
              <p:grpSp>
                <p:nvGrpSpPr>
                  <p:cNvPr id="90" name="Groep 89">
                    <a:extLst>
                      <a:ext uri="{FF2B5EF4-FFF2-40B4-BE49-F238E27FC236}">
                        <a16:creationId xmlns:a16="http://schemas.microsoft.com/office/drawing/2014/main" id="{9359415B-A09B-4D47-9FCD-2E5769196783}"/>
                      </a:ext>
                    </a:extLst>
                  </p:cNvPr>
                  <p:cNvGrpSpPr/>
                  <p:nvPr userDrawn="1"/>
                </p:nvGrpSpPr>
                <p:grpSpPr>
                  <a:xfrm>
                    <a:off x="1351248" y="-683635"/>
                    <a:ext cx="375186" cy="293652"/>
                    <a:chOff x="1094874" y="-884923"/>
                    <a:chExt cx="884668" cy="692417"/>
                  </a:xfrm>
                </p:grpSpPr>
                <p:sp>
                  <p:nvSpPr>
                    <p:cNvPr id="95" name="Rechthoek 94">
                      <a:extLst>
                        <a:ext uri="{FF2B5EF4-FFF2-40B4-BE49-F238E27FC236}">
                          <a16:creationId xmlns:a16="http://schemas.microsoft.com/office/drawing/2014/main" id="{13C8B5C6-0E17-4FD1-85B0-5D522CF31E1F}"/>
                        </a:ext>
                      </a:extLst>
                    </p:cNvPr>
                    <p:cNvSpPr/>
                    <p:nvPr userDrawn="1"/>
                  </p:nvSpPr>
                  <p:spPr>
                    <a:xfrm>
                      <a:off x="1094874" y="-884923"/>
                      <a:ext cx="878304" cy="145579"/>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399" noProof="0"/>
                    </a:p>
                  </p:txBody>
                </p:sp>
                <p:grpSp>
                  <p:nvGrpSpPr>
                    <p:cNvPr id="96" name="Groep 95">
                      <a:extLst>
                        <a:ext uri="{FF2B5EF4-FFF2-40B4-BE49-F238E27FC236}">
                          <a16:creationId xmlns:a16="http://schemas.microsoft.com/office/drawing/2014/main" id="{FFF07B23-3892-43DB-B059-59D78582C1C4}"/>
                        </a:ext>
                      </a:extLst>
                    </p:cNvPr>
                    <p:cNvGrpSpPr/>
                    <p:nvPr userDrawn="1"/>
                  </p:nvGrpSpPr>
                  <p:grpSpPr>
                    <a:xfrm>
                      <a:off x="1094874" y="-878306"/>
                      <a:ext cx="867364" cy="685800"/>
                      <a:chOff x="1094874" y="-878306"/>
                      <a:chExt cx="867364" cy="613611"/>
                    </a:xfrm>
                  </p:grpSpPr>
                  <p:cxnSp>
                    <p:nvCxnSpPr>
                      <p:cNvPr id="102" name="Rechte verbindingslijn 101">
                        <a:extLst>
                          <a:ext uri="{FF2B5EF4-FFF2-40B4-BE49-F238E27FC236}">
                            <a16:creationId xmlns:a16="http://schemas.microsoft.com/office/drawing/2014/main" id="{8D326885-9E04-4C8C-A5C1-ADF060A21BDD}"/>
                          </a:ext>
                        </a:extLst>
                      </p:cNvPr>
                      <p:cNvCxnSpPr>
                        <a:cxnSpLocks/>
                      </p:cNvCxnSpPr>
                      <p:nvPr userDrawn="1"/>
                    </p:nvCxnSpPr>
                    <p:spPr>
                      <a:xfrm>
                        <a:off x="1094874" y="-878305"/>
                        <a:ext cx="0" cy="613610"/>
                      </a:xfrm>
                      <a:prstGeom prst="line">
                        <a:avLst/>
                      </a:prstGeom>
                      <a:ln>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103" name="Rechte verbindingslijn 102">
                        <a:extLst>
                          <a:ext uri="{FF2B5EF4-FFF2-40B4-BE49-F238E27FC236}">
                            <a16:creationId xmlns:a16="http://schemas.microsoft.com/office/drawing/2014/main" id="{67708AEB-A08D-4668-9453-19DBE12B49F2}"/>
                          </a:ext>
                        </a:extLst>
                      </p:cNvPr>
                      <p:cNvCxnSpPr>
                        <a:cxnSpLocks/>
                      </p:cNvCxnSpPr>
                      <p:nvPr userDrawn="1"/>
                    </p:nvCxnSpPr>
                    <p:spPr>
                      <a:xfrm>
                        <a:off x="1962238" y="-878306"/>
                        <a:ext cx="0" cy="613611"/>
                      </a:xfrm>
                      <a:prstGeom prst="line">
                        <a:avLst/>
                      </a:prstGeom>
                      <a:ln>
                        <a:solidFill>
                          <a:srgbClr val="818181"/>
                        </a:solidFill>
                      </a:ln>
                    </p:spPr>
                    <p:style>
                      <a:lnRef idx="1">
                        <a:schemeClr val="accent1"/>
                      </a:lnRef>
                      <a:fillRef idx="0">
                        <a:schemeClr val="accent1"/>
                      </a:fillRef>
                      <a:effectRef idx="0">
                        <a:schemeClr val="accent1"/>
                      </a:effectRef>
                      <a:fontRef idx="minor">
                        <a:schemeClr val="tx1"/>
                      </a:fontRef>
                    </p:style>
                  </p:cxnSp>
                  <p:grpSp>
                    <p:nvGrpSpPr>
                      <p:cNvPr id="104" name="Groep 103">
                        <a:extLst>
                          <a:ext uri="{FF2B5EF4-FFF2-40B4-BE49-F238E27FC236}">
                            <a16:creationId xmlns:a16="http://schemas.microsoft.com/office/drawing/2014/main" id="{A2D35943-67CD-4101-8F1B-E63EB14AC4A7}"/>
                          </a:ext>
                        </a:extLst>
                      </p:cNvPr>
                      <p:cNvGrpSpPr/>
                      <p:nvPr userDrawn="1"/>
                    </p:nvGrpSpPr>
                    <p:grpSpPr>
                      <a:xfrm>
                        <a:off x="1270535" y="-878306"/>
                        <a:ext cx="526983" cy="613611"/>
                        <a:chOff x="1270535" y="-745959"/>
                        <a:chExt cx="526983" cy="481264"/>
                      </a:xfrm>
                    </p:grpSpPr>
                    <p:cxnSp>
                      <p:nvCxnSpPr>
                        <p:cNvPr id="105" name="Rechte verbindingslijn 104">
                          <a:extLst>
                            <a:ext uri="{FF2B5EF4-FFF2-40B4-BE49-F238E27FC236}">
                              <a16:creationId xmlns:a16="http://schemas.microsoft.com/office/drawing/2014/main" id="{2BF5283D-E0B5-4438-BF77-01D91FAE37C7}"/>
                            </a:ext>
                          </a:extLst>
                        </p:cNvPr>
                        <p:cNvCxnSpPr>
                          <a:cxnSpLocks/>
                        </p:cNvCxnSpPr>
                        <p:nvPr userDrawn="1"/>
                      </p:nvCxnSpPr>
                      <p:spPr>
                        <a:xfrm>
                          <a:off x="1446196" y="-745959"/>
                          <a:ext cx="0" cy="481264"/>
                        </a:xfrm>
                        <a:prstGeom prst="line">
                          <a:avLst/>
                        </a:prstGeom>
                        <a:ln w="6350">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106" name="Rechte verbindingslijn 105">
                          <a:extLst>
                            <a:ext uri="{FF2B5EF4-FFF2-40B4-BE49-F238E27FC236}">
                              <a16:creationId xmlns:a16="http://schemas.microsoft.com/office/drawing/2014/main" id="{C387A47F-7F0F-498C-9C7A-0DAC50513F3C}"/>
                            </a:ext>
                          </a:extLst>
                        </p:cNvPr>
                        <p:cNvCxnSpPr>
                          <a:cxnSpLocks/>
                        </p:cNvCxnSpPr>
                        <p:nvPr userDrawn="1"/>
                      </p:nvCxnSpPr>
                      <p:spPr>
                        <a:xfrm>
                          <a:off x="1270535" y="-745959"/>
                          <a:ext cx="0" cy="481264"/>
                        </a:xfrm>
                        <a:prstGeom prst="line">
                          <a:avLst/>
                        </a:prstGeom>
                        <a:ln w="6350">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107" name="Rechte verbindingslijn 106">
                          <a:extLst>
                            <a:ext uri="{FF2B5EF4-FFF2-40B4-BE49-F238E27FC236}">
                              <a16:creationId xmlns:a16="http://schemas.microsoft.com/office/drawing/2014/main" id="{583B8D76-E296-466B-AB9A-207C4D239511}"/>
                            </a:ext>
                          </a:extLst>
                        </p:cNvPr>
                        <p:cNvCxnSpPr>
                          <a:cxnSpLocks/>
                        </p:cNvCxnSpPr>
                        <p:nvPr userDrawn="1"/>
                      </p:nvCxnSpPr>
                      <p:spPr>
                        <a:xfrm>
                          <a:off x="1621857" y="-745959"/>
                          <a:ext cx="0" cy="481264"/>
                        </a:xfrm>
                        <a:prstGeom prst="line">
                          <a:avLst/>
                        </a:prstGeom>
                        <a:ln w="6350">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108" name="Rechte verbindingslijn 107">
                          <a:extLst>
                            <a:ext uri="{FF2B5EF4-FFF2-40B4-BE49-F238E27FC236}">
                              <a16:creationId xmlns:a16="http://schemas.microsoft.com/office/drawing/2014/main" id="{52EC5223-DD85-4EDB-8D96-ED9FCAE322AC}"/>
                            </a:ext>
                          </a:extLst>
                        </p:cNvPr>
                        <p:cNvCxnSpPr>
                          <a:cxnSpLocks/>
                        </p:cNvCxnSpPr>
                        <p:nvPr userDrawn="1"/>
                      </p:nvCxnSpPr>
                      <p:spPr>
                        <a:xfrm>
                          <a:off x="1797518" y="-745959"/>
                          <a:ext cx="0" cy="481264"/>
                        </a:xfrm>
                        <a:prstGeom prst="line">
                          <a:avLst/>
                        </a:prstGeom>
                        <a:ln w="6350">
                          <a:solidFill>
                            <a:srgbClr val="818181"/>
                          </a:solidFill>
                        </a:ln>
                      </p:spPr>
                      <p:style>
                        <a:lnRef idx="1">
                          <a:schemeClr val="accent1"/>
                        </a:lnRef>
                        <a:fillRef idx="0">
                          <a:schemeClr val="accent1"/>
                        </a:fillRef>
                        <a:effectRef idx="0">
                          <a:schemeClr val="accent1"/>
                        </a:effectRef>
                        <a:fontRef idx="minor">
                          <a:schemeClr val="tx1"/>
                        </a:fontRef>
                      </p:style>
                    </p:cxnSp>
                  </p:grpSp>
                </p:grpSp>
                <p:cxnSp>
                  <p:nvCxnSpPr>
                    <p:cNvPr id="97" name="Rechte verbindingslijn 96">
                      <a:extLst>
                        <a:ext uri="{FF2B5EF4-FFF2-40B4-BE49-F238E27FC236}">
                          <a16:creationId xmlns:a16="http://schemas.microsoft.com/office/drawing/2014/main" id="{34216DA4-8816-4742-A4E7-441721CC9962}"/>
                        </a:ext>
                      </a:extLst>
                    </p:cNvPr>
                    <p:cNvCxnSpPr>
                      <a:cxnSpLocks/>
                    </p:cNvCxnSpPr>
                    <p:nvPr userDrawn="1"/>
                  </p:nvCxnSpPr>
                  <p:spPr>
                    <a:xfrm flipH="1">
                      <a:off x="1098555" y="-192506"/>
                      <a:ext cx="880987" cy="0"/>
                    </a:xfrm>
                    <a:prstGeom prst="line">
                      <a:avLst/>
                    </a:prstGeom>
                    <a:ln>
                      <a:solidFill>
                        <a:srgbClr val="818181"/>
                      </a:solidFill>
                    </a:ln>
                  </p:spPr>
                  <p:style>
                    <a:lnRef idx="1">
                      <a:schemeClr val="accent1"/>
                    </a:lnRef>
                    <a:fillRef idx="0">
                      <a:schemeClr val="accent1"/>
                    </a:fillRef>
                    <a:effectRef idx="0">
                      <a:schemeClr val="accent1"/>
                    </a:effectRef>
                    <a:fontRef idx="minor">
                      <a:schemeClr val="tx1"/>
                    </a:fontRef>
                  </p:style>
                </p:cxnSp>
                <p:grpSp>
                  <p:nvGrpSpPr>
                    <p:cNvPr id="98" name="Groep 97">
                      <a:extLst>
                        <a:ext uri="{FF2B5EF4-FFF2-40B4-BE49-F238E27FC236}">
                          <a16:creationId xmlns:a16="http://schemas.microsoft.com/office/drawing/2014/main" id="{D3EDC5E9-3DCE-4232-8001-9089A793072F}"/>
                        </a:ext>
                      </a:extLst>
                    </p:cNvPr>
                    <p:cNvGrpSpPr/>
                    <p:nvPr userDrawn="1"/>
                  </p:nvGrpSpPr>
                  <p:grpSpPr>
                    <a:xfrm>
                      <a:off x="1094874" y="-607596"/>
                      <a:ext cx="878306" cy="276726"/>
                      <a:chOff x="1106905" y="-607596"/>
                      <a:chExt cx="878307" cy="276726"/>
                    </a:xfrm>
                  </p:grpSpPr>
                  <p:cxnSp>
                    <p:nvCxnSpPr>
                      <p:cNvPr id="99" name="Rechte verbindingslijn 98">
                        <a:extLst>
                          <a:ext uri="{FF2B5EF4-FFF2-40B4-BE49-F238E27FC236}">
                            <a16:creationId xmlns:a16="http://schemas.microsoft.com/office/drawing/2014/main" id="{F5257B78-A23C-4286-BB72-E7CC2359FB79}"/>
                          </a:ext>
                        </a:extLst>
                      </p:cNvPr>
                      <p:cNvCxnSpPr>
                        <a:cxnSpLocks/>
                      </p:cNvCxnSpPr>
                      <p:nvPr userDrawn="1"/>
                    </p:nvCxnSpPr>
                    <p:spPr>
                      <a:xfrm flipH="1">
                        <a:off x="1106905" y="-330870"/>
                        <a:ext cx="878307" cy="0"/>
                      </a:xfrm>
                      <a:prstGeom prst="line">
                        <a:avLst/>
                      </a:prstGeom>
                      <a:ln w="6350">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100" name="Rechte verbindingslijn 99">
                        <a:extLst>
                          <a:ext uri="{FF2B5EF4-FFF2-40B4-BE49-F238E27FC236}">
                            <a16:creationId xmlns:a16="http://schemas.microsoft.com/office/drawing/2014/main" id="{9B21A33D-5248-4792-87A0-2367DE8339DD}"/>
                          </a:ext>
                        </a:extLst>
                      </p:cNvPr>
                      <p:cNvCxnSpPr>
                        <a:cxnSpLocks/>
                      </p:cNvCxnSpPr>
                      <p:nvPr userDrawn="1"/>
                    </p:nvCxnSpPr>
                    <p:spPr>
                      <a:xfrm flipH="1">
                        <a:off x="1106905" y="-469233"/>
                        <a:ext cx="878307" cy="0"/>
                      </a:xfrm>
                      <a:prstGeom prst="line">
                        <a:avLst/>
                      </a:prstGeom>
                      <a:ln w="6350">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101" name="Rechte verbindingslijn 100">
                        <a:extLst>
                          <a:ext uri="{FF2B5EF4-FFF2-40B4-BE49-F238E27FC236}">
                            <a16:creationId xmlns:a16="http://schemas.microsoft.com/office/drawing/2014/main" id="{1292EA23-CAFC-4FAA-9703-EB32C8C778D1}"/>
                          </a:ext>
                        </a:extLst>
                      </p:cNvPr>
                      <p:cNvCxnSpPr>
                        <a:cxnSpLocks/>
                      </p:cNvCxnSpPr>
                      <p:nvPr userDrawn="1"/>
                    </p:nvCxnSpPr>
                    <p:spPr>
                      <a:xfrm flipH="1">
                        <a:off x="1106905" y="-607596"/>
                        <a:ext cx="878307" cy="0"/>
                      </a:xfrm>
                      <a:prstGeom prst="line">
                        <a:avLst/>
                      </a:prstGeom>
                      <a:ln w="6350">
                        <a:solidFill>
                          <a:srgbClr val="818181"/>
                        </a:solidFill>
                      </a:ln>
                    </p:spPr>
                    <p:style>
                      <a:lnRef idx="1">
                        <a:schemeClr val="accent1"/>
                      </a:lnRef>
                      <a:fillRef idx="0">
                        <a:schemeClr val="accent1"/>
                      </a:fillRef>
                      <a:effectRef idx="0">
                        <a:schemeClr val="accent1"/>
                      </a:effectRef>
                      <a:fontRef idx="minor">
                        <a:schemeClr val="tx1"/>
                      </a:fontRef>
                    </p:style>
                  </p:cxnSp>
                </p:grpSp>
              </p:grpSp>
              <p:grpSp>
                <p:nvGrpSpPr>
                  <p:cNvPr id="91" name="Groep 90">
                    <a:extLst>
                      <a:ext uri="{FF2B5EF4-FFF2-40B4-BE49-F238E27FC236}">
                        <a16:creationId xmlns:a16="http://schemas.microsoft.com/office/drawing/2014/main" id="{845F69D1-3951-4CA5-81D1-1921114D546B}"/>
                      </a:ext>
                    </a:extLst>
                  </p:cNvPr>
                  <p:cNvGrpSpPr/>
                  <p:nvPr userDrawn="1"/>
                </p:nvGrpSpPr>
                <p:grpSpPr>
                  <a:xfrm rot="2700000">
                    <a:off x="1605871" y="-605080"/>
                    <a:ext cx="90079" cy="407021"/>
                    <a:chOff x="3130062" y="-817193"/>
                    <a:chExt cx="131884" cy="595920"/>
                  </a:xfrm>
                  <a:solidFill>
                    <a:srgbClr val="3399FF"/>
                  </a:solidFill>
                </p:grpSpPr>
                <p:sp>
                  <p:nvSpPr>
                    <p:cNvPr id="92" name="Rechthoek 91">
                      <a:extLst>
                        <a:ext uri="{FF2B5EF4-FFF2-40B4-BE49-F238E27FC236}">
                          <a16:creationId xmlns:a16="http://schemas.microsoft.com/office/drawing/2014/main" id="{866D29B1-DCE2-447E-BA88-31697F9592D4}"/>
                        </a:ext>
                      </a:extLst>
                    </p:cNvPr>
                    <p:cNvSpPr/>
                    <p:nvPr userDrawn="1"/>
                  </p:nvSpPr>
                  <p:spPr>
                    <a:xfrm>
                      <a:off x="3130062" y="-705979"/>
                      <a:ext cx="131884" cy="281354"/>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399" noProof="0"/>
                    </a:p>
                  </p:txBody>
                </p:sp>
                <p:sp>
                  <p:nvSpPr>
                    <p:cNvPr id="93" name="Rechthoek: afgeronde bovenhoeken 92">
                      <a:extLst>
                        <a:ext uri="{FF2B5EF4-FFF2-40B4-BE49-F238E27FC236}">
                          <a16:creationId xmlns:a16="http://schemas.microsoft.com/office/drawing/2014/main" id="{60BAF024-6722-42F1-ABCC-F77307978644}"/>
                        </a:ext>
                      </a:extLst>
                    </p:cNvPr>
                    <p:cNvSpPr/>
                    <p:nvPr userDrawn="1"/>
                  </p:nvSpPr>
                  <p:spPr>
                    <a:xfrm>
                      <a:off x="3130063" y="-817193"/>
                      <a:ext cx="131883" cy="87615"/>
                    </a:xfrm>
                    <a:prstGeom prst="round2SameRect">
                      <a:avLst>
                        <a:gd name="adj1" fmla="val 50000"/>
                        <a:gd name="adj2" fmla="val 0"/>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399" noProof="0"/>
                    </a:p>
                  </p:txBody>
                </p:sp>
                <p:sp>
                  <p:nvSpPr>
                    <p:cNvPr id="94" name="Gelijkbenige driehoek 93">
                      <a:extLst>
                        <a:ext uri="{FF2B5EF4-FFF2-40B4-BE49-F238E27FC236}">
                          <a16:creationId xmlns:a16="http://schemas.microsoft.com/office/drawing/2014/main" id="{1BE3730C-1B90-46FE-84EB-75166346538C}"/>
                        </a:ext>
                      </a:extLst>
                    </p:cNvPr>
                    <p:cNvSpPr/>
                    <p:nvPr userDrawn="1"/>
                  </p:nvSpPr>
                  <p:spPr>
                    <a:xfrm rot="10800000">
                      <a:off x="3130062" y="-401026"/>
                      <a:ext cx="131884" cy="179753"/>
                    </a:xfrm>
                    <a:prstGeom prst="triangle">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399" noProof="0"/>
                    </a:p>
                  </p:txBody>
                </p:sp>
              </p:grpSp>
            </p:grpSp>
          </p:grpSp>
        </p:grpSp>
      </p:grpSp>
      <p:grpSp>
        <p:nvGrpSpPr>
          <p:cNvPr id="112" name="Instructie">
            <a:extLst>
              <a:ext uri="{FF2B5EF4-FFF2-40B4-BE49-F238E27FC236}">
                <a16:creationId xmlns:a16="http://schemas.microsoft.com/office/drawing/2014/main" id="{C49CC328-B599-43D4-A145-1CC5920BB79C}"/>
              </a:ext>
            </a:extLst>
          </p:cNvPr>
          <p:cNvGrpSpPr/>
          <p:nvPr userDrawn="1"/>
        </p:nvGrpSpPr>
        <p:grpSpPr>
          <a:xfrm>
            <a:off x="12391602" y="2"/>
            <a:ext cx="3183677" cy="2499789"/>
            <a:chOff x="12391601" y="0"/>
            <a:chExt cx="3183677" cy="2499789"/>
          </a:xfrm>
        </p:grpSpPr>
        <p:sp>
          <p:nvSpPr>
            <p:cNvPr id="113" name="Rechthoek 112">
              <a:extLst>
                <a:ext uri="{FF2B5EF4-FFF2-40B4-BE49-F238E27FC236}">
                  <a16:creationId xmlns:a16="http://schemas.microsoft.com/office/drawing/2014/main" id="{3DC127D4-C91D-434D-961C-51DD7C05B9CA}"/>
                </a:ext>
              </a:extLst>
            </p:cNvPr>
            <p:cNvSpPr/>
            <p:nvPr userDrawn="1"/>
          </p:nvSpPr>
          <p:spPr>
            <a:xfrm>
              <a:off x="12397262" y="0"/>
              <a:ext cx="3178016" cy="191611"/>
            </a:xfrm>
            <a:prstGeom prst="rect">
              <a:avLst/>
            </a:prstGeom>
            <a:noFill/>
            <a:ln w="25400" cap="flat" cmpd="sng" algn="ctr">
              <a:noFill/>
              <a:prstDash val="solid"/>
            </a:ln>
            <a:effectLst/>
          </p:spPr>
          <p:txBody>
            <a:bodyPr lIns="0" tIns="0" rIns="0" bIns="0" rtlCol="0" anchor="ctr"/>
            <a:lstStyle/>
            <a:p>
              <a:pPr marL="0" marR="0" lvl="0" indent="0" defTabSz="914126" eaLnBrk="1" fontAlgn="auto" latinLnBrk="0" hangingPunct="1">
                <a:lnSpc>
                  <a:spcPct val="80000"/>
                </a:lnSpc>
                <a:spcBef>
                  <a:spcPts val="0"/>
                </a:spcBef>
                <a:spcAft>
                  <a:spcPts val="0"/>
                </a:spcAft>
                <a:buClrTx/>
                <a:buSzTx/>
                <a:buFontTx/>
                <a:buNone/>
                <a:tabLst/>
                <a:defRPr/>
              </a:pPr>
              <a:r>
                <a:rPr kumimoji="0" lang="nl-NL" sz="1400" b="1" i="0" u="none" strike="noStrike" kern="0" cap="all" spc="0" normalizeH="0" baseline="0" noProof="0">
                  <a:ln>
                    <a:noFill/>
                  </a:ln>
                  <a:solidFill>
                    <a:schemeClr val="bg1">
                      <a:lumMod val="50000"/>
                    </a:schemeClr>
                  </a:solidFill>
                  <a:effectLst/>
                  <a:uLnTx/>
                  <a:uFillTx/>
                  <a:latin typeface="+mj-lt"/>
                  <a:cs typeface="Segoe UI Light" panose="020B0502040204020203" pitchFamily="34" charset="0"/>
                </a:rPr>
                <a:t>Grafiek invoegen/veranderen</a:t>
              </a:r>
            </a:p>
          </p:txBody>
        </p:sp>
        <p:sp>
          <p:nvSpPr>
            <p:cNvPr id="114" name="Ovaal 113">
              <a:extLst>
                <a:ext uri="{FF2B5EF4-FFF2-40B4-BE49-F238E27FC236}">
                  <a16:creationId xmlns:a16="http://schemas.microsoft.com/office/drawing/2014/main" id="{F369C675-B222-4E3C-9799-B9E9C826D6EA}"/>
                </a:ext>
              </a:extLst>
            </p:cNvPr>
            <p:cNvSpPr/>
            <p:nvPr userDrawn="1"/>
          </p:nvSpPr>
          <p:spPr>
            <a:xfrm>
              <a:off x="12391601" y="366490"/>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126"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1</a:t>
              </a:r>
            </a:p>
          </p:txBody>
        </p:sp>
        <p:cxnSp>
          <p:nvCxnSpPr>
            <p:cNvPr id="115" name="Rechte verbindingslijn 114">
              <a:extLst>
                <a:ext uri="{FF2B5EF4-FFF2-40B4-BE49-F238E27FC236}">
                  <a16:creationId xmlns:a16="http://schemas.microsoft.com/office/drawing/2014/main" id="{AB74B0B9-D672-464B-8856-0FAB1769AC2D}"/>
                </a:ext>
              </a:extLst>
            </p:cNvPr>
            <p:cNvCxnSpPr>
              <a:cxnSpLocks/>
            </p:cNvCxnSpPr>
            <p:nvPr userDrawn="1"/>
          </p:nvCxnSpPr>
          <p:spPr>
            <a:xfrm>
              <a:off x="12397261" y="241635"/>
              <a:ext cx="3178017" cy="0"/>
            </a:xfrm>
            <a:prstGeom prst="line">
              <a:avLst/>
            </a:prstGeom>
            <a:noFill/>
            <a:ln w="3175" cap="flat" cmpd="sng" algn="ctr">
              <a:solidFill>
                <a:schemeClr val="bg1">
                  <a:lumMod val="50000"/>
                </a:schemeClr>
              </a:solidFill>
              <a:prstDash val="solid"/>
            </a:ln>
            <a:effectLst/>
          </p:spPr>
        </p:cxnSp>
        <p:cxnSp>
          <p:nvCxnSpPr>
            <p:cNvPr id="116" name="Rechte verbindingslijn 115">
              <a:extLst>
                <a:ext uri="{FF2B5EF4-FFF2-40B4-BE49-F238E27FC236}">
                  <a16:creationId xmlns:a16="http://schemas.microsoft.com/office/drawing/2014/main" id="{C750B418-3B0A-4B5A-B30A-6497E416A602}"/>
                </a:ext>
              </a:extLst>
            </p:cNvPr>
            <p:cNvCxnSpPr>
              <a:cxnSpLocks/>
            </p:cNvCxnSpPr>
            <p:nvPr userDrawn="1"/>
          </p:nvCxnSpPr>
          <p:spPr>
            <a:xfrm>
              <a:off x="12397261" y="1577933"/>
              <a:ext cx="3178017" cy="0"/>
            </a:xfrm>
            <a:prstGeom prst="line">
              <a:avLst/>
            </a:prstGeom>
            <a:noFill/>
            <a:ln w="3175" cap="flat" cmpd="sng" algn="ctr">
              <a:solidFill>
                <a:schemeClr val="bg1">
                  <a:lumMod val="50000"/>
                </a:schemeClr>
              </a:solidFill>
              <a:prstDash val="solid"/>
            </a:ln>
            <a:effectLst/>
          </p:spPr>
        </p:cxnSp>
        <p:sp>
          <p:nvSpPr>
            <p:cNvPr id="117" name="Rechthoek 116">
              <a:extLst>
                <a:ext uri="{FF2B5EF4-FFF2-40B4-BE49-F238E27FC236}">
                  <a16:creationId xmlns:a16="http://schemas.microsoft.com/office/drawing/2014/main" id="{46F58321-87C8-4D68-8FFD-B81C6063B34A}"/>
                </a:ext>
              </a:extLst>
            </p:cNvPr>
            <p:cNvSpPr/>
            <p:nvPr userDrawn="1"/>
          </p:nvSpPr>
          <p:spPr>
            <a:xfrm>
              <a:off x="12757282" y="432552"/>
              <a:ext cx="2817995" cy="595423"/>
            </a:xfrm>
            <a:prstGeom prst="rect">
              <a:avLst/>
            </a:prstGeom>
            <a:noFill/>
            <a:ln w="25400" cap="flat" cmpd="sng" algn="ctr">
              <a:noFill/>
              <a:prstDash val="solid"/>
            </a:ln>
            <a:effectLst/>
          </p:spPr>
          <p:txBody>
            <a:bodyPr lIns="0" tIns="0" rIns="0" bIns="0" rtlCol="0" anchor="t"/>
            <a:lstStyle/>
            <a:p>
              <a:pPr marL="0" marR="0" lvl="0" indent="0" defTabSz="914126" eaLnBrk="1" fontAlgn="auto" latinLnBrk="0" hangingPunct="1">
                <a:lnSpc>
                  <a:spcPct val="90000"/>
                </a:lnSpc>
                <a:spcBef>
                  <a:spcPts val="600"/>
                </a:spcBef>
                <a:spcAft>
                  <a:spcPts val="600"/>
                </a:spcAft>
                <a:buClr>
                  <a:schemeClr val="accent1"/>
                </a:buClr>
                <a:buSzTx/>
                <a:buFont typeface="Arial" panose="020B0604020202020204" pitchFamily="34" charset="0"/>
                <a:buNone/>
                <a:tabLst/>
                <a:defRPr/>
              </a:pP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Wanneer nodig, verwijder de bestaande grafiek d.m.v. de </a:t>
              </a:r>
              <a:r>
                <a:rPr kumimoji="0" lang="nl-NL" sz="1100" b="1" i="0" u="none" strike="noStrike" kern="0" cap="none" spc="0" normalizeH="0" baseline="0" noProof="0">
                  <a:ln>
                    <a:noFill/>
                  </a:ln>
                  <a:solidFill>
                    <a:srgbClr val="000000"/>
                  </a:solidFill>
                  <a:effectLst/>
                  <a:uLnTx/>
                  <a:uFillTx/>
                  <a:latin typeface="+mn-lt"/>
                  <a:cs typeface="Segoe UI Light" panose="020B0502040204020203" pitchFamily="34" charset="0"/>
                </a:rPr>
                <a:t>‘Delete’-knop</a:t>
              </a: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 Klik op het pictogram om een nieuwe grafiek in te voegen. </a:t>
              </a:r>
              <a:r>
                <a:rPr kumimoji="0" lang="nl-NL" sz="1100" b="0" i="1" u="none" strike="noStrike" kern="0" cap="none" spc="0" normalizeH="0" baseline="0" noProof="0">
                  <a:ln>
                    <a:noFill/>
                  </a:ln>
                  <a:solidFill>
                    <a:srgbClr val="000000"/>
                  </a:solidFill>
                  <a:effectLst/>
                  <a:uLnTx/>
                  <a:uFillTx/>
                  <a:latin typeface="+mn-lt"/>
                  <a:cs typeface="Segoe UI Light" panose="020B0502040204020203" pitchFamily="34" charset="0"/>
                </a:rPr>
                <a:t>(zie onderstaand voorbeeld).</a:t>
              </a:r>
              <a:endPar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endParaRPr>
            </a:p>
          </p:txBody>
        </p:sp>
        <p:sp>
          <p:nvSpPr>
            <p:cNvPr id="118" name="Ovaal 117">
              <a:extLst>
                <a:ext uri="{FF2B5EF4-FFF2-40B4-BE49-F238E27FC236}">
                  <a16:creationId xmlns:a16="http://schemas.microsoft.com/office/drawing/2014/main" id="{519109F1-9A8A-40EE-A628-C50A2EF8977D}"/>
                </a:ext>
              </a:extLst>
            </p:cNvPr>
            <p:cNvSpPr/>
            <p:nvPr userDrawn="1"/>
          </p:nvSpPr>
          <p:spPr>
            <a:xfrm>
              <a:off x="12391601" y="1706398"/>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126"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2</a:t>
              </a:r>
            </a:p>
          </p:txBody>
        </p:sp>
        <p:sp>
          <p:nvSpPr>
            <p:cNvPr id="119" name="Rechthoek 118">
              <a:extLst>
                <a:ext uri="{FF2B5EF4-FFF2-40B4-BE49-F238E27FC236}">
                  <a16:creationId xmlns:a16="http://schemas.microsoft.com/office/drawing/2014/main" id="{1563674D-5735-4910-813E-D37A95FDB852}"/>
                </a:ext>
              </a:extLst>
            </p:cNvPr>
            <p:cNvSpPr/>
            <p:nvPr userDrawn="1"/>
          </p:nvSpPr>
          <p:spPr>
            <a:xfrm>
              <a:off x="12757282" y="1772461"/>
              <a:ext cx="2817995" cy="318048"/>
            </a:xfrm>
            <a:prstGeom prst="rect">
              <a:avLst/>
            </a:prstGeom>
            <a:noFill/>
            <a:ln w="25400" cap="flat" cmpd="sng" algn="ctr">
              <a:noFill/>
              <a:prstDash val="solid"/>
            </a:ln>
            <a:effectLst/>
          </p:spPr>
          <p:txBody>
            <a:bodyPr lIns="0" tIns="0" rIns="0" bIns="0" rtlCol="0" anchor="t"/>
            <a:lstStyle/>
            <a:p>
              <a:pPr marL="0" marR="0" lvl="0" indent="0" defTabSz="914126" eaLnBrk="1" fontAlgn="auto" latinLnBrk="0" hangingPunct="1">
                <a:lnSpc>
                  <a:spcPct val="90000"/>
                </a:lnSpc>
                <a:spcBef>
                  <a:spcPts val="600"/>
                </a:spcBef>
                <a:spcAft>
                  <a:spcPts val="600"/>
                </a:spcAft>
                <a:buClr>
                  <a:schemeClr val="accent1"/>
                </a:buClr>
                <a:buSzTx/>
                <a:buFont typeface="Arial" panose="020B0604020202020204" pitchFamily="34" charset="0"/>
                <a:buNone/>
                <a:tabLst/>
                <a:defRPr/>
              </a:pP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Selecteer de gewenste grafiek</a:t>
              </a:r>
              <a:b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b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en klik op </a:t>
              </a:r>
              <a:r>
                <a:rPr kumimoji="0" lang="nl-NL" sz="1100" b="1" i="0" u="none" strike="noStrike" kern="0" cap="none" spc="0" normalizeH="0" baseline="0" noProof="0">
                  <a:ln>
                    <a:noFill/>
                  </a:ln>
                  <a:solidFill>
                    <a:srgbClr val="000000"/>
                  </a:solidFill>
                  <a:effectLst/>
                  <a:uLnTx/>
                  <a:uFillTx/>
                  <a:latin typeface="+mn-lt"/>
                  <a:cs typeface="Segoe UI Light" panose="020B0502040204020203" pitchFamily="34" charset="0"/>
                </a:rPr>
                <a:t>‘Invoegen’</a:t>
              </a: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a:t>
              </a:r>
              <a:endParaRPr kumimoji="0" lang="nl-NL" sz="1100" b="1" i="0" u="none" strike="noStrike" kern="0" cap="none" spc="0" normalizeH="0" baseline="0" noProof="0">
                <a:ln>
                  <a:noFill/>
                </a:ln>
                <a:solidFill>
                  <a:srgbClr val="000000"/>
                </a:solidFill>
                <a:effectLst/>
                <a:uLnTx/>
                <a:uFillTx/>
                <a:latin typeface="+mn-lt"/>
                <a:cs typeface="Segoe UI Light" panose="020B0502040204020203" pitchFamily="34" charset="0"/>
              </a:endParaRPr>
            </a:p>
          </p:txBody>
        </p:sp>
        <p:grpSp>
          <p:nvGrpSpPr>
            <p:cNvPr id="120" name="Groep 119">
              <a:extLst>
                <a:ext uri="{FF2B5EF4-FFF2-40B4-BE49-F238E27FC236}">
                  <a16:creationId xmlns:a16="http://schemas.microsoft.com/office/drawing/2014/main" id="{9DEB9494-BA1A-4798-90C6-F5DD28D2F969}"/>
                </a:ext>
              </a:extLst>
            </p:cNvPr>
            <p:cNvGrpSpPr/>
            <p:nvPr userDrawn="1"/>
          </p:nvGrpSpPr>
          <p:grpSpPr>
            <a:xfrm>
              <a:off x="12757282" y="2184550"/>
              <a:ext cx="825500" cy="209550"/>
              <a:chOff x="13504624" y="2482850"/>
              <a:chExt cx="825500" cy="209550"/>
            </a:xfrm>
          </p:grpSpPr>
          <p:sp>
            <p:nvSpPr>
              <p:cNvPr id="126" name="Rechthoek 125">
                <a:extLst>
                  <a:ext uri="{FF2B5EF4-FFF2-40B4-BE49-F238E27FC236}">
                    <a16:creationId xmlns:a16="http://schemas.microsoft.com/office/drawing/2014/main" id="{44B34948-9946-4C94-9AF7-02B927290117}"/>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800" b="0" noProof="0">
                    <a:solidFill>
                      <a:schemeClr val="tx1"/>
                    </a:solidFill>
                    <a:latin typeface="Arial" panose="020B0604020202020204" pitchFamily="34" charset="0"/>
                    <a:cs typeface="Arial" panose="020B0604020202020204" pitchFamily="34" charset="0"/>
                  </a:rPr>
                  <a:t>Invoegen</a:t>
                </a:r>
              </a:p>
            </p:txBody>
          </p:sp>
          <p:cxnSp>
            <p:nvCxnSpPr>
              <p:cNvPr id="127" name="Rechte verbindingslijn 126">
                <a:extLst>
                  <a:ext uri="{FF2B5EF4-FFF2-40B4-BE49-F238E27FC236}">
                    <a16:creationId xmlns:a16="http://schemas.microsoft.com/office/drawing/2014/main" id="{D8206913-A5AF-4738-8A45-6061E6F42111}"/>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128" name="Gelijkbenige driehoek 127">
                <a:extLst>
                  <a:ext uri="{FF2B5EF4-FFF2-40B4-BE49-F238E27FC236}">
                    <a16:creationId xmlns:a16="http://schemas.microsoft.com/office/drawing/2014/main" id="{05C8F3AB-BA74-478D-8577-E60182B41EA0}"/>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grpSp>
        <p:cxnSp>
          <p:nvCxnSpPr>
            <p:cNvPr id="121" name="Rechte verbindingslijn 120">
              <a:extLst>
                <a:ext uri="{FF2B5EF4-FFF2-40B4-BE49-F238E27FC236}">
                  <a16:creationId xmlns:a16="http://schemas.microsoft.com/office/drawing/2014/main" id="{0E748A4E-043C-4103-BD56-68121CACEBA2}"/>
                </a:ext>
              </a:extLst>
            </p:cNvPr>
            <p:cNvCxnSpPr>
              <a:cxnSpLocks/>
            </p:cNvCxnSpPr>
            <p:nvPr userDrawn="1"/>
          </p:nvCxnSpPr>
          <p:spPr>
            <a:xfrm>
              <a:off x="12397261" y="2499789"/>
              <a:ext cx="3178017" cy="0"/>
            </a:xfrm>
            <a:prstGeom prst="line">
              <a:avLst/>
            </a:prstGeom>
            <a:noFill/>
            <a:ln w="3175" cap="flat" cmpd="sng" algn="ctr">
              <a:solidFill>
                <a:schemeClr val="bg1">
                  <a:lumMod val="50000"/>
                </a:schemeClr>
              </a:solidFill>
              <a:prstDash val="solid"/>
            </a:ln>
            <a:effectLst/>
          </p:spPr>
        </p:cxnSp>
        <p:grpSp>
          <p:nvGrpSpPr>
            <p:cNvPr id="122" name="Groep 121">
              <a:extLst>
                <a:ext uri="{FF2B5EF4-FFF2-40B4-BE49-F238E27FC236}">
                  <a16:creationId xmlns:a16="http://schemas.microsoft.com/office/drawing/2014/main" id="{94470644-5423-4046-A427-8AFB057AD58F}"/>
                </a:ext>
              </a:extLst>
            </p:cNvPr>
            <p:cNvGrpSpPr/>
            <p:nvPr userDrawn="1"/>
          </p:nvGrpSpPr>
          <p:grpSpPr>
            <a:xfrm>
              <a:off x="12751697" y="1147804"/>
              <a:ext cx="289372" cy="314992"/>
              <a:chOff x="7322769" y="-310267"/>
              <a:chExt cx="289372" cy="314992"/>
            </a:xfrm>
          </p:grpSpPr>
          <p:sp>
            <p:nvSpPr>
              <p:cNvPr id="123" name="Rechthoek 122">
                <a:extLst>
                  <a:ext uri="{FF2B5EF4-FFF2-40B4-BE49-F238E27FC236}">
                    <a16:creationId xmlns:a16="http://schemas.microsoft.com/office/drawing/2014/main" id="{F8D5CEAB-BBBB-4E8C-9202-A606DD14A5BA}"/>
                  </a:ext>
                </a:extLst>
              </p:cNvPr>
              <p:cNvSpPr/>
              <p:nvPr userDrawn="1"/>
            </p:nvSpPr>
            <p:spPr>
              <a:xfrm>
                <a:off x="7322769" y="-211712"/>
                <a:ext cx="79156" cy="216437"/>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399" noProof="0"/>
              </a:p>
            </p:txBody>
          </p:sp>
          <p:sp>
            <p:nvSpPr>
              <p:cNvPr id="124" name="Rechthoek 123">
                <a:extLst>
                  <a:ext uri="{FF2B5EF4-FFF2-40B4-BE49-F238E27FC236}">
                    <a16:creationId xmlns:a16="http://schemas.microsoft.com/office/drawing/2014/main" id="{32D9D0FD-361F-4F40-92EF-1F7AAEEFF0A4}"/>
                  </a:ext>
                </a:extLst>
              </p:cNvPr>
              <p:cNvSpPr/>
              <p:nvPr userDrawn="1"/>
            </p:nvSpPr>
            <p:spPr>
              <a:xfrm>
                <a:off x="7427035" y="-310267"/>
                <a:ext cx="79156" cy="314992"/>
              </a:xfrm>
              <a:prstGeom prst="rect">
                <a:avLst/>
              </a:prstGeom>
              <a:solidFill>
                <a:srgbClr val="FFCC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399" noProof="0"/>
              </a:p>
            </p:txBody>
          </p:sp>
          <p:sp>
            <p:nvSpPr>
              <p:cNvPr id="125" name="Rechthoek 124">
                <a:extLst>
                  <a:ext uri="{FF2B5EF4-FFF2-40B4-BE49-F238E27FC236}">
                    <a16:creationId xmlns:a16="http://schemas.microsoft.com/office/drawing/2014/main" id="{67A1B84C-C62F-4037-AA1F-671F278912E2}"/>
                  </a:ext>
                </a:extLst>
              </p:cNvPr>
              <p:cNvSpPr/>
              <p:nvPr userDrawn="1"/>
            </p:nvSpPr>
            <p:spPr>
              <a:xfrm>
                <a:off x="7532985" y="-240134"/>
                <a:ext cx="79156" cy="244859"/>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399" noProof="0"/>
              </a:p>
            </p:txBody>
          </p:sp>
        </p:grpSp>
      </p:grpSp>
    </p:spTree>
    <p:extLst>
      <p:ext uri="{BB962C8B-B14F-4D97-AF65-F5344CB8AC3E}">
        <p14:creationId xmlns:p14="http://schemas.microsoft.com/office/powerpoint/2010/main" val="57442500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GRAFIEK 2x">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AB23073-572C-4F04-B89A-B107AB932F47}"/>
              </a:ext>
            </a:extLst>
          </p:cNvPr>
          <p:cNvSpPr>
            <a:spLocks noGrp="1"/>
          </p:cNvSpPr>
          <p:nvPr>
            <p:ph type="title" hasCustomPrompt="1"/>
          </p:nvPr>
        </p:nvSpPr>
        <p:spPr/>
        <p:txBody>
          <a:bodyPr/>
          <a:lstStyle>
            <a:lvl1pPr>
              <a:defRPr/>
            </a:lvl1pPr>
          </a:lstStyle>
          <a:p>
            <a:r>
              <a:rPr lang="nl-NL" noProof="0"/>
              <a:t>Voeg hier een titel in</a:t>
            </a:r>
            <a:endParaRPr lang="nl-NL"/>
          </a:p>
        </p:txBody>
      </p:sp>
      <p:sp>
        <p:nvSpPr>
          <p:cNvPr id="4" name="Tijdelijke aanduiding voor datum 3">
            <a:extLst>
              <a:ext uri="{FF2B5EF4-FFF2-40B4-BE49-F238E27FC236}">
                <a16:creationId xmlns:a16="http://schemas.microsoft.com/office/drawing/2014/main" id="{DABA8B2F-5EFD-4A05-8481-248C853EA1DE}"/>
              </a:ext>
            </a:extLst>
          </p:cNvPr>
          <p:cNvSpPr>
            <a:spLocks noGrp="1"/>
          </p:cNvSpPr>
          <p:nvPr>
            <p:ph type="dt" sz="half" idx="10"/>
          </p:nvPr>
        </p:nvSpPr>
        <p:spPr/>
        <p:txBody>
          <a:bodyPr/>
          <a:lstStyle/>
          <a:p>
            <a:fld id="{4B6D81E7-DCCD-4DB2-8E57-BCD03FC6807B}" type="datetime4">
              <a:rPr lang="nl-NL" smtClean="0"/>
              <a:t>24 oktober 2023</a:t>
            </a:fld>
            <a:endParaRPr lang="nl-NL"/>
          </a:p>
        </p:txBody>
      </p:sp>
      <p:sp>
        <p:nvSpPr>
          <p:cNvPr id="5" name="Tijdelijke aanduiding voor voettekst 4">
            <a:extLst>
              <a:ext uri="{FF2B5EF4-FFF2-40B4-BE49-F238E27FC236}">
                <a16:creationId xmlns:a16="http://schemas.microsoft.com/office/drawing/2014/main" id="{7D35606D-4D2E-4F0A-88AD-FA9467155265}"/>
              </a:ext>
            </a:extLst>
          </p:cNvPr>
          <p:cNvSpPr>
            <a:spLocks noGrp="1"/>
          </p:cNvSpPr>
          <p:nvPr>
            <p:ph type="ftr" sz="quarter" idx="11"/>
          </p:nvPr>
        </p:nvSpPr>
        <p:spPr>
          <a:xfrm>
            <a:off x="539999" y="6489321"/>
            <a:ext cx="9478328" cy="224300"/>
          </a:xfrm>
          <a:prstGeom prst="rect">
            <a:avLst/>
          </a:prstGeom>
        </p:spPr>
        <p:txBody>
          <a:bodyPr/>
          <a:lstStyle/>
          <a:p>
            <a:r>
              <a:rPr lang="nl-NL"/>
              <a:t>Voortgangsrapportage Stuurgroep Privacy Deepdive</a:t>
            </a:r>
          </a:p>
        </p:txBody>
      </p:sp>
      <p:sp>
        <p:nvSpPr>
          <p:cNvPr id="6" name="Tijdelijke aanduiding voor dianummer 5">
            <a:extLst>
              <a:ext uri="{FF2B5EF4-FFF2-40B4-BE49-F238E27FC236}">
                <a16:creationId xmlns:a16="http://schemas.microsoft.com/office/drawing/2014/main" id="{A7656491-ADD5-4A7E-BAFA-5FCFF07D6EB0}"/>
              </a:ext>
            </a:extLst>
          </p:cNvPr>
          <p:cNvSpPr>
            <a:spLocks noGrp="1"/>
          </p:cNvSpPr>
          <p:nvPr>
            <p:ph type="sldNum" sz="quarter" idx="12"/>
          </p:nvPr>
        </p:nvSpPr>
        <p:spPr>
          <a:xfrm>
            <a:off x="1" y="6489321"/>
            <a:ext cx="539998" cy="224300"/>
          </a:xfrm>
          <a:prstGeom prst="rect">
            <a:avLst/>
          </a:prstGeom>
        </p:spPr>
        <p:txBody>
          <a:bodyPr/>
          <a:lstStyle/>
          <a:p>
            <a:fld id="{8D374ABD-355D-4B52-8A38-020B3DD5CC75}" type="slidenum">
              <a:rPr lang="nl-NL" smtClean="0"/>
              <a:t>‹#›</a:t>
            </a:fld>
            <a:endParaRPr lang="nl-NL"/>
          </a:p>
        </p:txBody>
      </p:sp>
      <p:sp>
        <p:nvSpPr>
          <p:cNvPr id="7" name="Tijdelijke aanduiding voor tekst 32">
            <a:extLst>
              <a:ext uri="{FF2B5EF4-FFF2-40B4-BE49-F238E27FC236}">
                <a16:creationId xmlns:a16="http://schemas.microsoft.com/office/drawing/2014/main" id="{7175F566-3665-4B0F-B70C-72779DF2FDD6}"/>
              </a:ext>
            </a:extLst>
          </p:cNvPr>
          <p:cNvSpPr>
            <a:spLocks noGrp="1"/>
          </p:cNvSpPr>
          <p:nvPr>
            <p:ph type="body" sz="quarter" idx="13" hasCustomPrompt="1"/>
          </p:nvPr>
        </p:nvSpPr>
        <p:spPr>
          <a:xfrm>
            <a:off x="539998" y="839972"/>
            <a:ext cx="11112000" cy="259612"/>
          </a:xfrm>
        </p:spPr>
        <p:txBody>
          <a:bodyPr/>
          <a:lstStyle>
            <a:lvl1pPr marL="0" indent="0">
              <a:buNone/>
              <a:defRPr sz="1999" b="0">
                <a:solidFill>
                  <a:schemeClr val="accent1"/>
                </a:solidFill>
              </a:defRPr>
            </a:lvl1pPr>
          </a:lstStyle>
          <a:p>
            <a:pPr lvl="0"/>
            <a:r>
              <a:rPr lang="nl-NL" noProof="0"/>
              <a:t>Voeg hier een subtitel in</a:t>
            </a:r>
          </a:p>
        </p:txBody>
      </p:sp>
      <p:sp>
        <p:nvSpPr>
          <p:cNvPr id="17" name="Tijdelijke aanduiding voor tekst 34">
            <a:extLst>
              <a:ext uri="{FF2B5EF4-FFF2-40B4-BE49-F238E27FC236}">
                <a16:creationId xmlns:a16="http://schemas.microsoft.com/office/drawing/2014/main" id="{9955CEC2-0160-42D3-9E2E-941A4A11119D}"/>
              </a:ext>
            </a:extLst>
          </p:cNvPr>
          <p:cNvSpPr>
            <a:spLocks noGrp="1"/>
          </p:cNvSpPr>
          <p:nvPr>
            <p:ph type="body" sz="quarter" idx="14" hasCustomPrompt="1"/>
          </p:nvPr>
        </p:nvSpPr>
        <p:spPr>
          <a:xfrm>
            <a:off x="539750" y="5758891"/>
            <a:ext cx="11112249" cy="147981"/>
          </a:xfrm>
        </p:spPr>
        <p:txBody>
          <a:bodyPr anchor="b"/>
          <a:lstStyle>
            <a:lvl1pPr marL="0" indent="0">
              <a:buNone/>
              <a:defRPr sz="1000" i="1"/>
            </a:lvl1pPr>
          </a:lstStyle>
          <a:p>
            <a:pPr lvl="0"/>
            <a:r>
              <a:rPr lang="nl-NL" noProof="0"/>
              <a:t>Bron…</a:t>
            </a:r>
          </a:p>
        </p:txBody>
      </p:sp>
      <p:sp>
        <p:nvSpPr>
          <p:cNvPr id="18" name="Rechthoek: afgeronde hoeken 17">
            <a:extLst>
              <a:ext uri="{FF2B5EF4-FFF2-40B4-BE49-F238E27FC236}">
                <a16:creationId xmlns:a16="http://schemas.microsoft.com/office/drawing/2014/main" id="{765A9402-96DA-4D08-A873-873C05E81C86}"/>
              </a:ext>
            </a:extLst>
          </p:cNvPr>
          <p:cNvSpPr/>
          <p:nvPr userDrawn="1"/>
        </p:nvSpPr>
        <p:spPr>
          <a:xfrm>
            <a:off x="3048000" y="-491319"/>
            <a:ext cx="6096000" cy="300250"/>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1981" tIns="71981" rIns="71981" bIns="71981" numCol="1" spcCol="0" rtlCol="0" fromWordArt="0" anchor="ctr" anchorCtr="0" forceAA="0" compatLnSpc="1">
            <a:prstTxWarp prst="textNoShape">
              <a:avLst/>
            </a:prstTxWarp>
            <a:noAutofit/>
          </a:bodyPr>
          <a:lstStyle/>
          <a:p>
            <a:pPr lvl="0" algn="ctr"/>
            <a:r>
              <a:rPr lang="nl-NL" sz="2799" b="0" cap="all" baseline="0" noProof="0">
                <a:solidFill>
                  <a:schemeClr val="accent1"/>
                </a:solidFill>
                <a:latin typeface="+mn-lt"/>
              </a:rPr>
              <a:t>GRAFIEK 2x</a:t>
            </a:r>
          </a:p>
        </p:txBody>
      </p:sp>
      <p:sp>
        <p:nvSpPr>
          <p:cNvPr id="21" name="Tijdelijke aanduiding voor grafiek 17">
            <a:extLst>
              <a:ext uri="{FF2B5EF4-FFF2-40B4-BE49-F238E27FC236}">
                <a16:creationId xmlns:a16="http://schemas.microsoft.com/office/drawing/2014/main" id="{92172253-6D4B-4AC5-AA1C-319C8E5A71AE}"/>
              </a:ext>
            </a:extLst>
          </p:cNvPr>
          <p:cNvSpPr>
            <a:spLocks noGrp="1"/>
          </p:cNvSpPr>
          <p:nvPr>
            <p:ph type="chart" sz="quarter" idx="15" hasCustomPrompt="1"/>
          </p:nvPr>
        </p:nvSpPr>
        <p:spPr>
          <a:xfrm>
            <a:off x="6636508" y="1459111"/>
            <a:ext cx="5015239" cy="4119774"/>
          </a:xfrm>
          <a:solidFill>
            <a:schemeClr val="bg1">
              <a:lumMod val="95000"/>
            </a:schemeClr>
          </a:solidFill>
        </p:spPr>
        <p:txBody>
          <a:bodyPr tIns="1620000"/>
          <a:lstStyle>
            <a:lvl1pPr marL="0" indent="0" algn="ctr">
              <a:buNone/>
              <a:defRPr sz="1200" i="1">
                <a:solidFill>
                  <a:schemeClr val="bg1">
                    <a:lumMod val="50000"/>
                  </a:schemeClr>
                </a:solidFill>
              </a:defRPr>
            </a:lvl1pPr>
          </a:lstStyle>
          <a:p>
            <a:r>
              <a:rPr lang="nl-NL" noProof="0"/>
              <a:t>Klik op onderstaand pictogram om een grafiek in te voegen</a:t>
            </a:r>
          </a:p>
        </p:txBody>
      </p:sp>
      <p:cxnSp>
        <p:nvCxnSpPr>
          <p:cNvPr id="23" name="Rechte verbindingslijn 22">
            <a:extLst>
              <a:ext uri="{FF2B5EF4-FFF2-40B4-BE49-F238E27FC236}">
                <a16:creationId xmlns:a16="http://schemas.microsoft.com/office/drawing/2014/main" id="{F758FBF6-EBB0-4F05-96EB-8AEB1E4BB59E}"/>
              </a:ext>
            </a:extLst>
          </p:cNvPr>
          <p:cNvCxnSpPr>
            <a:cxnSpLocks/>
          </p:cNvCxnSpPr>
          <p:nvPr userDrawn="1"/>
        </p:nvCxnSpPr>
        <p:spPr>
          <a:xfrm>
            <a:off x="6096000" y="1446663"/>
            <a:ext cx="0" cy="4121624"/>
          </a:xfrm>
          <a:prstGeom prst="line">
            <a:avLst/>
          </a:prstGeom>
          <a:ln w="12700" cap="rnd">
            <a:solidFill>
              <a:schemeClr val="accent1"/>
            </a:solidFill>
            <a:prstDash val="solid"/>
            <a:round/>
          </a:ln>
        </p:spPr>
        <p:style>
          <a:lnRef idx="1">
            <a:schemeClr val="accent1"/>
          </a:lnRef>
          <a:fillRef idx="0">
            <a:schemeClr val="accent1"/>
          </a:fillRef>
          <a:effectRef idx="0">
            <a:schemeClr val="accent1"/>
          </a:effectRef>
          <a:fontRef idx="minor">
            <a:schemeClr val="tx1"/>
          </a:fontRef>
        </p:style>
      </p:cxnSp>
      <p:sp>
        <p:nvSpPr>
          <p:cNvPr id="24" name="Tijdelijke aanduiding voor tekst 43">
            <a:extLst>
              <a:ext uri="{FF2B5EF4-FFF2-40B4-BE49-F238E27FC236}">
                <a16:creationId xmlns:a16="http://schemas.microsoft.com/office/drawing/2014/main" id="{E054E093-0CA2-4AA3-9379-A9449CBE767D}"/>
              </a:ext>
            </a:extLst>
          </p:cNvPr>
          <p:cNvSpPr>
            <a:spLocks noGrp="1"/>
          </p:cNvSpPr>
          <p:nvPr>
            <p:ph type="body" sz="quarter" idx="16" hasCustomPrompt="1"/>
          </p:nvPr>
        </p:nvSpPr>
        <p:spPr>
          <a:xfrm>
            <a:off x="540001" y="0"/>
            <a:ext cx="1080000" cy="72000"/>
          </a:xfrm>
          <a:solidFill>
            <a:schemeClr val="accent1"/>
          </a:solidFill>
        </p:spPr>
        <p:txBody>
          <a:bodyPr/>
          <a:lstStyle>
            <a:lvl1pPr marL="0" indent="0">
              <a:buNone/>
              <a:defRPr sz="100">
                <a:solidFill>
                  <a:schemeClr val="bg2"/>
                </a:solidFill>
              </a:defRPr>
            </a:lvl1pPr>
            <a:lvl5pPr>
              <a:defRPr/>
            </a:lvl5pPr>
          </a:lstStyle>
          <a:p>
            <a:pPr lvl="0"/>
            <a:r>
              <a:rPr lang="en-GB"/>
              <a:t> </a:t>
            </a:r>
          </a:p>
        </p:txBody>
      </p:sp>
      <p:sp>
        <p:nvSpPr>
          <p:cNvPr id="13" name="Tijdelijke aanduiding voor grafiek 17">
            <a:extLst>
              <a:ext uri="{FF2B5EF4-FFF2-40B4-BE49-F238E27FC236}">
                <a16:creationId xmlns:a16="http://schemas.microsoft.com/office/drawing/2014/main" id="{D6C0AB07-93B4-4F3A-87B2-5D34C4756313}"/>
              </a:ext>
            </a:extLst>
          </p:cNvPr>
          <p:cNvSpPr>
            <a:spLocks noGrp="1"/>
          </p:cNvSpPr>
          <p:nvPr>
            <p:ph type="chart" sz="quarter" idx="17" hasCustomPrompt="1"/>
          </p:nvPr>
        </p:nvSpPr>
        <p:spPr>
          <a:xfrm>
            <a:off x="539750" y="1459111"/>
            <a:ext cx="5015239" cy="4119774"/>
          </a:xfrm>
          <a:solidFill>
            <a:schemeClr val="bg1">
              <a:lumMod val="95000"/>
            </a:schemeClr>
          </a:solidFill>
        </p:spPr>
        <p:txBody>
          <a:bodyPr tIns="1620000"/>
          <a:lstStyle>
            <a:lvl1pPr marL="0" indent="0" algn="ctr">
              <a:buNone/>
              <a:defRPr sz="1200" i="1">
                <a:solidFill>
                  <a:schemeClr val="bg1">
                    <a:lumMod val="50000"/>
                  </a:schemeClr>
                </a:solidFill>
              </a:defRPr>
            </a:lvl1pPr>
          </a:lstStyle>
          <a:p>
            <a:r>
              <a:rPr lang="nl-NL" noProof="0"/>
              <a:t>Klik op onderstaand pictogram om een grafiek in te voegen</a:t>
            </a:r>
          </a:p>
        </p:txBody>
      </p:sp>
      <p:grpSp>
        <p:nvGrpSpPr>
          <p:cNvPr id="78" name="Instructie">
            <a:extLst>
              <a:ext uri="{FF2B5EF4-FFF2-40B4-BE49-F238E27FC236}">
                <a16:creationId xmlns:a16="http://schemas.microsoft.com/office/drawing/2014/main" id="{F67437EB-2DAF-4056-A160-EEBE72F1EFCD}"/>
              </a:ext>
            </a:extLst>
          </p:cNvPr>
          <p:cNvGrpSpPr/>
          <p:nvPr userDrawn="1"/>
        </p:nvGrpSpPr>
        <p:grpSpPr>
          <a:xfrm>
            <a:off x="12389714" y="5221437"/>
            <a:ext cx="3183677" cy="1636565"/>
            <a:chOff x="12389714" y="4327164"/>
            <a:chExt cx="3183677" cy="1636565"/>
          </a:xfrm>
        </p:grpSpPr>
        <p:cxnSp>
          <p:nvCxnSpPr>
            <p:cNvPr id="79" name="Rechte verbindingslijn 78">
              <a:extLst>
                <a:ext uri="{FF2B5EF4-FFF2-40B4-BE49-F238E27FC236}">
                  <a16:creationId xmlns:a16="http://schemas.microsoft.com/office/drawing/2014/main" id="{2EDBAF60-EA64-49D9-94C0-A47816BEBE76}"/>
                </a:ext>
              </a:extLst>
            </p:cNvPr>
            <p:cNvCxnSpPr>
              <a:cxnSpLocks/>
            </p:cNvCxnSpPr>
            <p:nvPr userDrawn="1"/>
          </p:nvCxnSpPr>
          <p:spPr>
            <a:xfrm>
              <a:off x="12395374" y="5963729"/>
              <a:ext cx="3178017" cy="0"/>
            </a:xfrm>
            <a:prstGeom prst="line">
              <a:avLst/>
            </a:prstGeom>
            <a:noFill/>
            <a:ln w="3175" cap="flat" cmpd="sng" algn="ctr">
              <a:solidFill>
                <a:schemeClr val="bg1">
                  <a:lumMod val="50000"/>
                </a:schemeClr>
              </a:solidFill>
              <a:prstDash val="solid"/>
            </a:ln>
            <a:effectLst/>
          </p:spPr>
        </p:cxnSp>
        <p:sp>
          <p:nvSpPr>
            <p:cNvPr id="80" name="Rechthoek 79">
              <a:extLst>
                <a:ext uri="{FF2B5EF4-FFF2-40B4-BE49-F238E27FC236}">
                  <a16:creationId xmlns:a16="http://schemas.microsoft.com/office/drawing/2014/main" id="{768280BB-EAEC-4B3D-B183-0664D79E81F6}"/>
                </a:ext>
              </a:extLst>
            </p:cNvPr>
            <p:cNvSpPr/>
            <p:nvPr userDrawn="1"/>
          </p:nvSpPr>
          <p:spPr>
            <a:xfrm>
              <a:off x="12395375" y="4327164"/>
              <a:ext cx="3178016" cy="191611"/>
            </a:xfrm>
            <a:prstGeom prst="rect">
              <a:avLst/>
            </a:prstGeom>
            <a:noFill/>
            <a:ln w="25400" cap="flat" cmpd="sng" algn="ctr">
              <a:noFill/>
              <a:prstDash val="solid"/>
            </a:ln>
            <a:effectLst/>
          </p:spPr>
          <p:txBody>
            <a:bodyPr lIns="0" tIns="0" rIns="0" bIns="0" rtlCol="0" anchor="ctr"/>
            <a:lstStyle/>
            <a:p>
              <a:pPr marL="0" marR="0" lvl="0" indent="0" defTabSz="914126" eaLnBrk="1" fontAlgn="auto" latinLnBrk="0" hangingPunct="1">
                <a:lnSpc>
                  <a:spcPct val="80000"/>
                </a:lnSpc>
                <a:spcBef>
                  <a:spcPts val="0"/>
                </a:spcBef>
                <a:spcAft>
                  <a:spcPts val="0"/>
                </a:spcAft>
                <a:buClrTx/>
                <a:buSzTx/>
                <a:buFontTx/>
                <a:buNone/>
                <a:tabLst/>
                <a:defRPr/>
              </a:pPr>
              <a:r>
                <a:rPr kumimoji="0" lang="nl-NL" sz="1400" b="1" i="0" u="none" strike="noStrike" kern="0" cap="all" spc="0" normalizeH="0" baseline="0" noProof="0">
                  <a:ln>
                    <a:noFill/>
                  </a:ln>
                  <a:solidFill>
                    <a:schemeClr val="bg1">
                      <a:lumMod val="50000"/>
                    </a:schemeClr>
                  </a:solidFill>
                  <a:effectLst/>
                  <a:uLnTx/>
                  <a:uFillTx/>
                  <a:latin typeface="+mj-lt"/>
                  <a:cs typeface="Segoe UI Light" panose="020B0502040204020203" pitchFamily="34" charset="0"/>
                </a:rPr>
                <a:t>Data van de Grafiek Bewerken</a:t>
              </a:r>
            </a:p>
          </p:txBody>
        </p:sp>
        <p:sp>
          <p:nvSpPr>
            <p:cNvPr id="81" name="Ovaal 80">
              <a:extLst>
                <a:ext uri="{FF2B5EF4-FFF2-40B4-BE49-F238E27FC236}">
                  <a16:creationId xmlns:a16="http://schemas.microsoft.com/office/drawing/2014/main" id="{E6F2D3B6-D198-463C-8E74-6ABBFD4C1355}"/>
                </a:ext>
              </a:extLst>
            </p:cNvPr>
            <p:cNvSpPr/>
            <p:nvPr userDrawn="1"/>
          </p:nvSpPr>
          <p:spPr>
            <a:xfrm>
              <a:off x="12389714" y="4706254"/>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126"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1</a:t>
              </a:r>
            </a:p>
          </p:txBody>
        </p:sp>
        <p:cxnSp>
          <p:nvCxnSpPr>
            <p:cNvPr id="82" name="Rechte verbindingslijn 81">
              <a:extLst>
                <a:ext uri="{FF2B5EF4-FFF2-40B4-BE49-F238E27FC236}">
                  <a16:creationId xmlns:a16="http://schemas.microsoft.com/office/drawing/2014/main" id="{763E7DD2-C917-4DB0-A3E0-BC4886EA7BD9}"/>
                </a:ext>
              </a:extLst>
            </p:cNvPr>
            <p:cNvCxnSpPr>
              <a:cxnSpLocks/>
            </p:cNvCxnSpPr>
            <p:nvPr userDrawn="1"/>
          </p:nvCxnSpPr>
          <p:spPr>
            <a:xfrm>
              <a:off x="12395374" y="4584932"/>
              <a:ext cx="3178017" cy="0"/>
            </a:xfrm>
            <a:prstGeom prst="line">
              <a:avLst/>
            </a:prstGeom>
            <a:noFill/>
            <a:ln w="3175" cap="flat" cmpd="sng" algn="ctr">
              <a:solidFill>
                <a:schemeClr val="bg1">
                  <a:lumMod val="50000"/>
                </a:schemeClr>
              </a:solidFill>
              <a:prstDash val="solid"/>
            </a:ln>
            <a:effectLst/>
          </p:spPr>
        </p:cxnSp>
        <p:sp>
          <p:nvSpPr>
            <p:cNvPr id="83" name="Rechthoek 82">
              <a:extLst>
                <a:ext uri="{FF2B5EF4-FFF2-40B4-BE49-F238E27FC236}">
                  <a16:creationId xmlns:a16="http://schemas.microsoft.com/office/drawing/2014/main" id="{D53D4FB0-0A20-44CE-9F4F-7630B2AC6311}"/>
                </a:ext>
              </a:extLst>
            </p:cNvPr>
            <p:cNvSpPr/>
            <p:nvPr userDrawn="1"/>
          </p:nvSpPr>
          <p:spPr>
            <a:xfrm>
              <a:off x="12755395" y="4772316"/>
              <a:ext cx="2817995" cy="314439"/>
            </a:xfrm>
            <a:prstGeom prst="rect">
              <a:avLst/>
            </a:prstGeom>
            <a:noFill/>
            <a:ln w="25400" cap="flat" cmpd="sng" algn="ctr">
              <a:noFill/>
              <a:prstDash val="solid"/>
            </a:ln>
            <a:effectLst/>
          </p:spPr>
          <p:txBody>
            <a:bodyPr lIns="0" tIns="0" rIns="0" bIns="0" rtlCol="0" anchor="t"/>
            <a:lstStyle/>
            <a:p>
              <a:pPr lvl="0" fontAlgn="auto">
                <a:spcBef>
                  <a:spcPts val="0"/>
                </a:spcBef>
                <a:spcAft>
                  <a:spcPts val="0"/>
                </a:spcAft>
                <a:defRPr/>
              </a:pPr>
              <a:r>
                <a:rPr lang="nl-NL" sz="1100" kern="0" noProof="0">
                  <a:solidFill>
                    <a:schemeClr val="tx1"/>
                  </a:solidFill>
                  <a:latin typeface="+mn-lt"/>
                  <a:cs typeface="Segoe UI Light" panose="020B0502040204020203" pitchFamily="34" charset="0"/>
                </a:rPr>
                <a:t>Selecteer de grafiek, klik met de rechter muisknop en kies </a:t>
              </a:r>
              <a:r>
                <a:rPr lang="nl-NL" sz="1100" b="1" kern="0" noProof="0">
                  <a:solidFill>
                    <a:schemeClr val="tx1"/>
                  </a:solidFill>
                  <a:latin typeface="+mn-lt"/>
                  <a:cs typeface="Segoe UI Light" panose="020B0502040204020203" pitchFamily="34" charset="0"/>
                </a:rPr>
                <a:t>‘Gegevens bewerken’</a:t>
              </a:r>
            </a:p>
          </p:txBody>
        </p:sp>
        <p:grpSp>
          <p:nvGrpSpPr>
            <p:cNvPr id="84" name="Groep 83">
              <a:extLst>
                <a:ext uri="{FF2B5EF4-FFF2-40B4-BE49-F238E27FC236}">
                  <a16:creationId xmlns:a16="http://schemas.microsoft.com/office/drawing/2014/main" id="{DD5D6438-7AAC-489C-9750-59FE5C621AF0}"/>
                </a:ext>
              </a:extLst>
            </p:cNvPr>
            <p:cNvGrpSpPr/>
            <p:nvPr userDrawn="1"/>
          </p:nvGrpSpPr>
          <p:grpSpPr>
            <a:xfrm>
              <a:off x="12755394" y="5222855"/>
              <a:ext cx="1714530" cy="639425"/>
              <a:chOff x="12757283" y="4365594"/>
              <a:chExt cx="1714530" cy="639425"/>
            </a:xfrm>
          </p:grpSpPr>
          <p:sp>
            <p:nvSpPr>
              <p:cNvPr id="85" name="Rechthoek 84">
                <a:extLst>
                  <a:ext uri="{FF2B5EF4-FFF2-40B4-BE49-F238E27FC236}">
                    <a16:creationId xmlns:a16="http://schemas.microsoft.com/office/drawing/2014/main" id="{68A5D004-ED1D-4092-ADE4-99B275C81ED2}"/>
                  </a:ext>
                </a:extLst>
              </p:cNvPr>
              <p:cNvSpPr/>
              <p:nvPr userDrawn="1"/>
            </p:nvSpPr>
            <p:spPr>
              <a:xfrm>
                <a:off x="12757283" y="4365594"/>
                <a:ext cx="1626818" cy="580946"/>
              </a:xfrm>
              <a:prstGeom prst="rect">
                <a:avLst/>
              </a:prstGeom>
              <a:solidFill>
                <a:schemeClr val="bg1"/>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nl-NL" sz="800" b="0" noProof="0">
                  <a:solidFill>
                    <a:schemeClr val="tx1"/>
                  </a:solidFill>
                  <a:latin typeface="Arial" panose="020B0604020202020204" pitchFamily="34" charset="0"/>
                  <a:cs typeface="Arial" panose="020B0604020202020204" pitchFamily="34" charset="0"/>
                </a:endParaRPr>
              </a:p>
            </p:txBody>
          </p:sp>
          <p:sp>
            <p:nvSpPr>
              <p:cNvPr id="86" name="Rechthoek 85">
                <a:extLst>
                  <a:ext uri="{FF2B5EF4-FFF2-40B4-BE49-F238E27FC236}">
                    <a16:creationId xmlns:a16="http://schemas.microsoft.com/office/drawing/2014/main" id="{5743182D-B50B-43DE-A494-AB7591D72297}"/>
                  </a:ext>
                </a:extLst>
              </p:cNvPr>
              <p:cNvSpPr/>
              <p:nvPr userDrawn="1"/>
            </p:nvSpPr>
            <p:spPr>
              <a:xfrm>
                <a:off x="12768263" y="4676983"/>
                <a:ext cx="1609231" cy="261256"/>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sp>
            <p:nvSpPr>
              <p:cNvPr id="87" name="Tekstvak 86">
                <a:extLst>
                  <a:ext uri="{FF2B5EF4-FFF2-40B4-BE49-F238E27FC236}">
                    <a16:creationId xmlns:a16="http://schemas.microsoft.com/office/drawing/2014/main" id="{A26C2928-6048-400A-AB38-A6D5F6B6446D}"/>
                  </a:ext>
                </a:extLst>
              </p:cNvPr>
              <p:cNvSpPr txBox="1"/>
              <p:nvPr userDrawn="1"/>
            </p:nvSpPr>
            <p:spPr>
              <a:xfrm>
                <a:off x="12997648" y="4404704"/>
                <a:ext cx="1248154" cy="216982"/>
              </a:xfrm>
              <a:prstGeom prst="rect">
                <a:avLst/>
              </a:prstGeom>
              <a:noFill/>
            </p:spPr>
            <p:txBody>
              <a:bodyPr wrap="square" rtlCol="0">
                <a:spAutoFit/>
              </a:bodyPr>
              <a:lstStyle/>
              <a:p>
                <a:pPr marL="0" algn="l" defTabSz="1217147" rtl="0" eaLnBrk="1" latinLnBrk="0" hangingPunct="1">
                  <a:lnSpc>
                    <a:spcPct val="90000"/>
                  </a:lnSpc>
                  <a:spcBef>
                    <a:spcPts val="600"/>
                  </a:spcBef>
                  <a:spcAft>
                    <a:spcPts val="600"/>
                  </a:spcAft>
                </a:pPr>
                <a:r>
                  <a:rPr lang="nl-NL" sz="900" b="0" kern="1200" noProof="0">
                    <a:solidFill>
                      <a:schemeClr val="tx1"/>
                    </a:solidFill>
                    <a:latin typeface="Arial" panose="020B0604020202020204" pitchFamily="34" charset="0"/>
                    <a:ea typeface="+mn-ea"/>
                    <a:cs typeface="Arial" panose="020B0604020202020204" pitchFamily="34" charset="0"/>
                  </a:rPr>
                  <a:t>Grafiektype wijzigen</a:t>
                </a:r>
              </a:p>
            </p:txBody>
          </p:sp>
          <p:sp>
            <p:nvSpPr>
              <p:cNvPr id="88" name="Tekstvak 87">
                <a:extLst>
                  <a:ext uri="{FF2B5EF4-FFF2-40B4-BE49-F238E27FC236}">
                    <a16:creationId xmlns:a16="http://schemas.microsoft.com/office/drawing/2014/main" id="{63C6E421-4B7E-42D3-8483-95E18C9E9392}"/>
                  </a:ext>
                </a:extLst>
              </p:cNvPr>
              <p:cNvSpPr txBox="1"/>
              <p:nvPr userDrawn="1"/>
            </p:nvSpPr>
            <p:spPr>
              <a:xfrm>
                <a:off x="12984219" y="4725830"/>
                <a:ext cx="1274711" cy="216982"/>
              </a:xfrm>
              <a:prstGeom prst="rect">
                <a:avLst/>
              </a:prstGeom>
              <a:noFill/>
            </p:spPr>
            <p:txBody>
              <a:bodyPr wrap="square" rtlCol="0">
                <a:spAutoFit/>
              </a:bodyPr>
              <a:lstStyle/>
              <a:p>
                <a:pPr marL="0" algn="l" defTabSz="1217147" rtl="0" eaLnBrk="1" latinLnBrk="0" hangingPunct="1">
                  <a:lnSpc>
                    <a:spcPct val="90000"/>
                  </a:lnSpc>
                  <a:spcBef>
                    <a:spcPts val="600"/>
                  </a:spcBef>
                  <a:spcAft>
                    <a:spcPts val="600"/>
                  </a:spcAft>
                </a:pPr>
                <a:r>
                  <a:rPr lang="nl-NL" sz="900" b="0" kern="1200" noProof="0">
                    <a:solidFill>
                      <a:schemeClr val="tx1"/>
                    </a:solidFill>
                    <a:latin typeface="Arial" panose="020B0604020202020204" pitchFamily="34" charset="0"/>
                    <a:ea typeface="+mn-ea"/>
                    <a:cs typeface="Arial" panose="020B0604020202020204" pitchFamily="34" charset="0"/>
                  </a:rPr>
                  <a:t>Gegevens bewerken</a:t>
                </a:r>
              </a:p>
            </p:txBody>
          </p:sp>
          <p:pic>
            <p:nvPicPr>
              <p:cNvPr id="89" name="Picture 3">
                <a:extLst>
                  <a:ext uri="{FF2B5EF4-FFF2-40B4-BE49-F238E27FC236}">
                    <a16:creationId xmlns:a16="http://schemas.microsoft.com/office/drawing/2014/main" id="{2C3C145B-7B4D-4792-9C83-E69DCB1556EC}"/>
                  </a:ext>
                </a:extLst>
              </p:cNvPr>
              <p:cNvPicPr>
                <a:picLocks noChangeAspect="1" noChangeArrowheads="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14328727" y="4773688"/>
                <a:ext cx="143086" cy="231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90" name="Groep 89">
                <a:extLst>
                  <a:ext uri="{FF2B5EF4-FFF2-40B4-BE49-F238E27FC236}">
                    <a16:creationId xmlns:a16="http://schemas.microsoft.com/office/drawing/2014/main" id="{A23F1B3E-F1B1-4914-9C25-8B4A517CC41A}"/>
                  </a:ext>
                </a:extLst>
              </p:cNvPr>
              <p:cNvGrpSpPr/>
              <p:nvPr userDrawn="1"/>
            </p:nvGrpSpPr>
            <p:grpSpPr>
              <a:xfrm>
                <a:off x="12831198" y="4432250"/>
                <a:ext cx="139861" cy="152244"/>
                <a:chOff x="12574450" y="6053892"/>
                <a:chExt cx="169232" cy="184215"/>
              </a:xfrm>
            </p:grpSpPr>
            <p:sp>
              <p:nvSpPr>
                <p:cNvPr id="113" name="Rechthoek 112">
                  <a:extLst>
                    <a:ext uri="{FF2B5EF4-FFF2-40B4-BE49-F238E27FC236}">
                      <a16:creationId xmlns:a16="http://schemas.microsoft.com/office/drawing/2014/main" id="{525BD392-BAAD-4498-8F5C-4FAAE98CE445}"/>
                    </a:ext>
                  </a:extLst>
                </p:cNvPr>
                <p:cNvSpPr/>
                <p:nvPr userDrawn="1"/>
              </p:nvSpPr>
              <p:spPr>
                <a:xfrm>
                  <a:off x="12574450" y="6111529"/>
                  <a:ext cx="46293" cy="126577"/>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999" noProof="0">
                    <a:solidFill>
                      <a:schemeClr val="tx2"/>
                    </a:solidFill>
                    <a:latin typeface="+mn-lt"/>
                  </a:endParaRPr>
                </a:p>
              </p:txBody>
            </p:sp>
            <p:sp>
              <p:nvSpPr>
                <p:cNvPr id="114" name="Rechthoek 113">
                  <a:extLst>
                    <a:ext uri="{FF2B5EF4-FFF2-40B4-BE49-F238E27FC236}">
                      <a16:creationId xmlns:a16="http://schemas.microsoft.com/office/drawing/2014/main" id="{EAD99029-5564-4A6B-8672-C10C25BDEE0C}"/>
                    </a:ext>
                  </a:extLst>
                </p:cNvPr>
                <p:cNvSpPr/>
                <p:nvPr userDrawn="1"/>
              </p:nvSpPr>
              <p:spPr>
                <a:xfrm>
                  <a:off x="12635427" y="6053892"/>
                  <a:ext cx="46293" cy="184215"/>
                </a:xfrm>
                <a:prstGeom prst="rect">
                  <a:avLst/>
                </a:prstGeom>
                <a:solidFill>
                  <a:srgbClr val="EDC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999" noProof="0">
                    <a:solidFill>
                      <a:schemeClr val="tx2"/>
                    </a:solidFill>
                    <a:latin typeface="+mn-lt"/>
                  </a:endParaRPr>
                </a:p>
              </p:txBody>
            </p:sp>
            <p:sp>
              <p:nvSpPr>
                <p:cNvPr id="115" name="Rechthoek 114">
                  <a:extLst>
                    <a:ext uri="{FF2B5EF4-FFF2-40B4-BE49-F238E27FC236}">
                      <a16:creationId xmlns:a16="http://schemas.microsoft.com/office/drawing/2014/main" id="{358BAB46-1D52-41C4-9232-31E7511228EB}"/>
                    </a:ext>
                  </a:extLst>
                </p:cNvPr>
                <p:cNvSpPr/>
                <p:nvPr userDrawn="1"/>
              </p:nvSpPr>
              <p:spPr>
                <a:xfrm>
                  <a:off x="12697389" y="6094907"/>
                  <a:ext cx="46293" cy="143200"/>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999" noProof="0">
                    <a:solidFill>
                      <a:schemeClr val="tx2"/>
                    </a:solidFill>
                    <a:latin typeface="+mn-lt"/>
                  </a:endParaRPr>
                </a:p>
              </p:txBody>
            </p:sp>
          </p:grpSp>
          <p:grpSp>
            <p:nvGrpSpPr>
              <p:cNvPr id="91" name="Groep 90">
                <a:extLst>
                  <a:ext uri="{FF2B5EF4-FFF2-40B4-BE49-F238E27FC236}">
                    <a16:creationId xmlns:a16="http://schemas.microsoft.com/office/drawing/2014/main" id="{912ECEA6-9428-44D0-B001-2E81746A1475}"/>
                  </a:ext>
                </a:extLst>
              </p:cNvPr>
              <p:cNvGrpSpPr/>
              <p:nvPr userDrawn="1"/>
            </p:nvGrpSpPr>
            <p:grpSpPr>
              <a:xfrm>
                <a:off x="12831198" y="4748585"/>
                <a:ext cx="184916" cy="120210"/>
                <a:chOff x="8815516" y="1076284"/>
                <a:chExt cx="503174" cy="327105"/>
              </a:xfrm>
            </p:grpSpPr>
            <p:sp>
              <p:nvSpPr>
                <p:cNvPr id="92" name="Rechthoek 91">
                  <a:extLst>
                    <a:ext uri="{FF2B5EF4-FFF2-40B4-BE49-F238E27FC236}">
                      <a16:creationId xmlns:a16="http://schemas.microsoft.com/office/drawing/2014/main" id="{F3AEBE6E-AE0D-4023-8548-26C8A9CC493A}"/>
                    </a:ext>
                  </a:extLst>
                </p:cNvPr>
                <p:cNvSpPr/>
                <p:nvPr userDrawn="1"/>
              </p:nvSpPr>
              <p:spPr>
                <a:xfrm>
                  <a:off x="8815516" y="1133167"/>
                  <a:ext cx="372729" cy="235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399" noProof="0"/>
                </a:p>
              </p:txBody>
            </p:sp>
            <p:grpSp>
              <p:nvGrpSpPr>
                <p:cNvPr id="93" name="Groep 92">
                  <a:extLst>
                    <a:ext uri="{FF2B5EF4-FFF2-40B4-BE49-F238E27FC236}">
                      <a16:creationId xmlns:a16="http://schemas.microsoft.com/office/drawing/2014/main" id="{D1A9942D-C18B-4B7B-9266-5D54D4E27A00}"/>
                    </a:ext>
                  </a:extLst>
                </p:cNvPr>
                <p:cNvGrpSpPr/>
                <p:nvPr userDrawn="1"/>
              </p:nvGrpSpPr>
              <p:grpSpPr>
                <a:xfrm>
                  <a:off x="8815517" y="1076284"/>
                  <a:ext cx="503173" cy="327105"/>
                  <a:chOff x="1351248" y="-683635"/>
                  <a:chExt cx="503173" cy="327105"/>
                </a:xfrm>
              </p:grpSpPr>
              <p:grpSp>
                <p:nvGrpSpPr>
                  <p:cNvPr id="94" name="Groep 93">
                    <a:extLst>
                      <a:ext uri="{FF2B5EF4-FFF2-40B4-BE49-F238E27FC236}">
                        <a16:creationId xmlns:a16="http://schemas.microsoft.com/office/drawing/2014/main" id="{C4E41082-9233-48F4-B1A7-2DDF424D3E25}"/>
                      </a:ext>
                    </a:extLst>
                  </p:cNvPr>
                  <p:cNvGrpSpPr/>
                  <p:nvPr userDrawn="1"/>
                </p:nvGrpSpPr>
                <p:grpSpPr>
                  <a:xfrm>
                    <a:off x="1351248" y="-683635"/>
                    <a:ext cx="375186" cy="293652"/>
                    <a:chOff x="1094874" y="-884923"/>
                    <a:chExt cx="884668" cy="692417"/>
                  </a:xfrm>
                </p:grpSpPr>
                <p:sp>
                  <p:nvSpPr>
                    <p:cNvPr id="99" name="Rechthoek 98">
                      <a:extLst>
                        <a:ext uri="{FF2B5EF4-FFF2-40B4-BE49-F238E27FC236}">
                          <a16:creationId xmlns:a16="http://schemas.microsoft.com/office/drawing/2014/main" id="{D0A1C83E-C104-4D98-B8EC-5FF1FE041F43}"/>
                        </a:ext>
                      </a:extLst>
                    </p:cNvPr>
                    <p:cNvSpPr/>
                    <p:nvPr userDrawn="1"/>
                  </p:nvSpPr>
                  <p:spPr>
                    <a:xfrm>
                      <a:off x="1094874" y="-884923"/>
                      <a:ext cx="878304" cy="145579"/>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399" noProof="0"/>
                    </a:p>
                  </p:txBody>
                </p:sp>
                <p:grpSp>
                  <p:nvGrpSpPr>
                    <p:cNvPr id="100" name="Groep 99">
                      <a:extLst>
                        <a:ext uri="{FF2B5EF4-FFF2-40B4-BE49-F238E27FC236}">
                          <a16:creationId xmlns:a16="http://schemas.microsoft.com/office/drawing/2014/main" id="{E180BB26-8706-47BC-883E-C5AD3562461F}"/>
                        </a:ext>
                      </a:extLst>
                    </p:cNvPr>
                    <p:cNvGrpSpPr/>
                    <p:nvPr userDrawn="1"/>
                  </p:nvGrpSpPr>
                  <p:grpSpPr>
                    <a:xfrm>
                      <a:off x="1094874" y="-878306"/>
                      <a:ext cx="867364" cy="685800"/>
                      <a:chOff x="1094874" y="-878306"/>
                      <a:chExt cx="867364" cy="613611"/>
                    </a:xfrm>
                  </p:grpSpPr>
                  <p:cxnSp>
                    <p:nvCxnSpPr>
                      <p:cNvPr id="106" name="Rechte verbindingslijn 105">
                        <a:extLst>
                          <a:ext uri="{FF2B5EF4-FFF2-40B4-BE49-F238E27FC236}">
                            <a16:creationId xmlns:a16="http://schemas.microsoft.com/office/drawing/2014/main" id="{A63AAD2D-1317-4329-9949-242D546CF50B}"/>
                          </a:ext>
                        </a:extLst>
                      </p:cNvPr>
                      <p:cNvCxnSpPr>
                        <a:cxnSpLocks/>
                      </p:cNvCxnSpPr>
                      <p:nvPr userDrawn="1"/>
                    </p:nvCxnSpPr>
                    <p:spPr>
                      <a:xfrm>
                        <a:off x="1094874" y="-878305"/>
                        <a:ext cx="0" cy="613610"/>
                      </a:xfrm>
                      <a:prstGeom prst="line">
                        <a:avLst/>
                      </a:prstGeom>
                      <a:ln>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107" name="Rechte verbindingslijn 106">
                        <a:extLst>
                          <a:ext uri="{FF2B5EF4-FFF2-40B4-BE49-F238E27FC236}">
                            <a16:creationId xmlns:a16="http://schemas.microsoft.com/office/drawing/2014/main" id="{51ED230A-930C-46EF-8C3B-4073073E6D08}"/>
                          </a:ext>
                        </a:extLst>
                      </p:cNvPr>
                      <p:cNvCxnSpPr>
                        <a:cxnSpLocks/>
                      </p:cNvCxnSpPr>
                      <p:nvPr userDrawn="1"/>
                    </p:nvCxnSpPr>
                    <p:spPr>
                      <a:xfrm>
                        <a:off x="1962238" y="-878306"/>
                        <a:ext cx="0" cy="613611"/>
                      </a:xfrm>
                      <a:prstGeom prst="line">
                        <a:avLst/>
                      </a:prstGeom>
                      <a:ln>
                        <a:solidFill>
                          <a:srgbClr val="818181"/>
                        </a:solidFill>
                      </a:ln>
                    </p:spPr>
                    <p:style>
                      <a:lnRef idx="1">
                        <a:schemeClr val="accent1"/>
                      </a:lnRef>
                      <a:fillRef idx="0">
                        <a:schemeClr val="accent1"/>
                      </a:fillRef>
                      <a:effectRef idx="0">
                        <a:schemeClr val="accent1"/>
                      </a:effectRef>
                      <a:fontRef idx="minor">
                        <a:schemeClr val="tx1"/>
                      </a:fontRef>
                    </p:style>
                  </p:cxnSp>
                  <p:grpSp>
                    <p:nvGrpSpPr>
                      <p:cNvPr id="108" name="Groep 107">
                        <a:extLst>
                          <a:ext uri="{FF2B5EF4-FFF2-40B4-BE49-F238E27FC236}">
                            <a16:creationId xmlns:a16="http://schemas.microsoft.com/office/drawing/2014/main" id="{1E85A5DE-4774-4C02-AF2E-C58F87696177}"/>
                          </a:ext>
                        </a:extLst>
                      </p:cNvPr>
                      <p:cNvGrpSpPr/>
                      <p:nvPr userDrawn="1"/>
                    </p:nvGrpSpPr>
                    <p:grpSpPr>
                      <a:xfrm>
                        <a:off x="1270535" y="-878306"/>
                        <a:ext cx="526983" cy="613611"/>
                        <a:chOff x="1270535" y="-745959"/>
                        <a:chExt cx="526983" cy="481264"/>
                      </a:xfrm>
                    </p:grpSpPr>
                    <p:cxnSp>
                      <p:nvCxnSpPr>
                        <p:cNvPr id="109" name="Rechte verbindingslijn 108">
                          <a:extLst>
                            <a:ext uri="{FF2B5EF4-FFF2-40B4-BE49-F238E27FC236}">
                              <a16:creationId xmlns:a16="http://schemas.microsoft.com/office/drawing/2014/main" id="{CEB2E350-2C30-4B87-80D1-86E90B60D099}"/>
                            </a:ext>
                          </a:extLst>
                        </p:cNvPr>
                        <p:cNvCxnSpPr>
                          <a:cxnSpLocks/>
                        </p:cNvCxnSpPr>
                        <p:nvPr userDrawn="1"/>
                      </p:nvCxnSpPr>
                      <p:spPr>
                        <a:xfrm>
                          <a:off x="1446196" y="-745959"/>
                          <a:ext cx="0" cy="481264"/>
                        </a:xfrm>
                        <a:prstGeom prst="line">
                          <a:avLst/>
                        </a:prstGeom>
                        <a:ln w="6350">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110" name="Rechte verbindingslijn 109">
                          <a:extLst>
                            <a:ext uri="{FF2B5EF4-FFF2-40B4-BE49-F238E27FC236}">
                              <a16:creationId xmlns:a16="http://schemas.microsoft.com/office/drawing/2014/main" id="{AE6E5DC3-ABBB-41B4-9E49-5CF8F3CBB8FA}"/>
                            </a:ext>
                          </a:extLst>
                        </p:cNvPr>
                        <p:cNvCxnSpPr>
                          <a:cxnSpLocks/>
                        </p:cNvCxnSpPr>
                        <p:nvPr userDrawn="1"/>
                      </p:nvCxnSpPr>
                      <p:spPr>
                        <a:xfrm>
                          <a:off x="1270535" y="-745959"/>
                          <a:ext cx="0" cy="481264"/>
                        </a:xfrm>
                        <a:prstGeom prst="line">
                          <a:avLst/>
                        </a:prstGeom>
                        <a:ln w="6350">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111" name="Rechte verbindingslijn 110">
                          <a:extLst>
                            <a:ext uri="{FF2B5EF4-FFF2-40B4-BE49-F238E27FC236}">
                              <a16:creationId xmlns:a16="http://schemas.microsoft.com/office/drawing/2014/main" id="{DF483C48-AB7B-4718-B441-E23FB277D0C9}"/>
                            </a:ext>
                          </a:extLst>
                        </p:cNvPr>
                        <p:cNvCxnSpPr>
                          <a:cxnSpLocks/>
                        </p:cNvCxnSpPr>
                        <p:nvPr userDrawn="1"/>
                      </p:nvCxnSpPr>
                      <p:spPr>
                        <a:xfrm>
                          <a:off x="1621857" y="-745959"/>
                          <a:ext cx="0" cy="481264"/>
                        </a:xfrm>
                        <a:prstGeom prst="line">
                          <a:avLst/>
                        </a:prstGeom>
                        <a:ln w="6350">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112" name="Rechte verbindingslijn 111">
                          <a:extLst>
                            <a:ext uri="{FF2B5EF4-FFF2-40B4-BE49-F238E27FC236}">
                              <a16:creationId xmlns:a16="http://schemas.microsoft.com/office/drawing/2014/main" id="{5E9C06BF-5C7E-424D-BB91-43058238E138}"/>
                            </a:ext>
                          </a:extLst>
                        </p:cNvPr>
                        <p:cNvCxnSpPr>
                          <a:cxnSpLocks/>
                        </p:cNvCxnSpPr>
                        <p:nvPr userDrawn="1"/>
                      </p:nvCxnSpPr>
                      <p:spPr>
                        <a:xfrm>
                          <a:off x="1797518" y="-745959"/>
                          <a:ext cx="0" cy="481264"/>
                        </a:xfrm>
                        <a:prstGeom prst="line">
                          <a:avLst/>
                        </a:prstGeom>
                        <a:ln w="6350">
                          <a:solidFill>
                            <a:srgbClr val="818181"/>
                          </a:solidFill>
                        </a:ln>
                      </p:spPr>
                      <p:style>
                        <a:lnRef idx="1">
                          <a:schemeClr val="accent1"/>
                        </a:lnRef>
                        <a:fillRef idx="0">
                          <a:schemeClr val="accent1"/>
                        </a:fillRef>
                        <a:effectRef idx="0">
                          <a:schemeClr val="accent1"/>
                        </a:effectRef>
                        <a:fontRef idx="minor">
                          <a:schemeClr val="tx1"/>
                        </a:fontRef>
                      </p:style>
                    </p:cxnSp>
                  </p:grpSp>
                </p:grpSp>
                <p:cxnSp>
                  <p:nvCxnSpPr>
                    <p:cNvPr id="101" name="Rechte verbindingslijn 100">
                      <a:extLst>
                        <a:ext uri="{FF2B5EF4-FFF2-40B4-BE49-F238E27FC236}">
                          <a16:creationId xmlns:a16="http://schemas.microsoft.com/office/drawing/2014/main" id="{6757E799-7FCC-4C7F-A5BB-CA472D789A32}"/>
                        </a:ext>
                      </a:extLst>
                    </p:cNvPr>
                    <p:cNvCxnSpPr>
                      <a:cxnSpLocks/>
                    </p:cNvCxnSpPr>
                    <p:nvPr userDrawn="1"/>
                  </p:nvCxnSpPr>
                  <p:spPr>
                    <a:xfrm flipH="1">
                      <a:off x="1098555" y="-192506"/>
                      <a:ext cx="880987" cy="0"/>
                    </a:xfrm>
                    <a:prstGeom prst="line">
                      <a:avLst/>
                    </a:prstGeom>
                    <a:ln>
                      <a:solidFill>
                        <a:srgbClr val="818181"/>
                      </a:solidFill>
                    </a:ln>
                  </p:spPr>
                  <p:style>
                    <a:lnRef idx="1">
                      <a:schemeClr val="accent1"/>
                    </a:lnRef>
                    <a:fillRef idx="0">
                      <a:schemeClr val="accent1"/>
                    </a:fillRef>
                    <a:effectRef idx="0">
                      <a:schemeClr val="accent1"/>
                    </a:effectRef>
                    <a:fontRef idx="minor">
                      <a:schemeClr val="tx1"/>
                    </a:fontRef>
                  </p:style>
                </p:cxnSp>
                <p:grpSp>
                  <p:nvGrpSpPr>
                    <p:cNvPr id="102" name="Groep 101">
                      <a:extLst>
                        <a:ext uri="{FF2B5EF4-FFF2-40B4-BE49-F238E27FC236}">
                          <a16:creationId xmlns:a16="http://schemas.microsoft.com/office/drawing/2014/main" id="{85D09361-5339-4805-810A-385EAA3E8F26}"/>
                        </a:ext>
                      </a:extLst>
                    </p:cNvPr>
                    <p:cNvGrpSpPr/>
                    <p:nvPr userDrawn="1"/>
                  </p:nvGrpSpPr>
                  <p:grpSpPr>
                    <a:xfrm>
                      <a:off x="1094874" y="-607596"/>
                      <a:ext cx="878306" cy="276726"/>
                      <a:chOff x="1106905" y="-607596"/>
                      <a:chExt cx="878307" cy="276726"/>
                    </a:xfrm>
                  </p:grpSpPr>
                  <p:cxnSp>
                    <p:nvCxnSpPr>
                      <p:cNvPr id="103" name="Rechte verbindingslijn 102">
                        <a:extLst>
                          <a:ext uri="{FF2B5EF4-FFF2-40B4-BE49-F238E27FC236}">
                            <a16:creationId xmlns:a16="http://schemas.microsoft.com/office/drawing/2014/main" id="{ACD16E84-86E2-4FF0-8A55-52C58150A5B1}"/>
                          </a:ext>
                        </a:extLst>
                      </p:cNvPr>
                      <p:cNvCxnSpPr>
                        <a:cxnSpLocks/>
                      </p:cNvCxnSpPr>
                      <p:nvPr userDrawn="1"/>
                    </p:nvCxnSpPr>
                    <p:spPr>
                      <a:xfrm flipH="1">
                        <a:off x="1106905" y="-330870"/>
                        <a:ext cx="878307" cy="0"/>
                      </a:xfrm>
                      <a:prstGeom prst="line">
                        <a:avLst/>
                      </a:prstGeom>
                      <a:ln w="6350">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104" name="Rechte verbindingslijn 103">
                        <a:extLst>
                          <a:ext uri="{FF2B5EF4-FFF2-40B4-BE49-F238E27FC236}">
                            <a16:creationId xmlns:a16="http://schemas.microsoft.com/office/drawing/2014/main" id="{D4712522-3AA0-4B83-8512-641C8E6DB76E}"/>
                          </a:ext>
                        </a:extLst>
                      </p:cNvPr>
                      <p:cNvCxnSpPr>
                        <a:cxnSpLocks/>
                      </p:cNvCxnSpPr>
                      <p:nvPr userDrawn="1"/>
                    </p:nvCxnSpPr>
                    <p:spPr>
                      <a:xfrm flipH="1">
                        <a:off x="1106905" y="-469233"/>
                        <a:ext cx="878307" cy="0"/>
                      </a:xfrm>
                      <a:prstGeom prst="line">
                        <a:avLst/>
                      </a:prstGeom>
                      <a:ln w="6350">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105" name="Rechte verbindingslijn 104">
                        <a:extLst>
                          <a:ext uri="{FF2B5EF4-FFF2-40B4-BE49-F238E27FC236}">
                            <a16:creationId xmlns:a16="http://schemas.microsoft.com/office/drawing/2014/main" id="{13CF9687-AE1D-45A5-939F-AC1E61975A71}"/>
                          </a:ext>
                        </a:extLst>
                      </p:cNvPr>
                      <p:cNvCxnSpPr>
                        <a:cxnSpLocks/>
                      </p:cNvCxnSpPr>
                      <p:nvPr userDrawn="1"/>
                    </p:nvCxnSpPr>
                    <p:spPr>
                      <a:xfrm flipH="1">
                        <a:off x="1106905" y="-607596"/>
                        <a:ext cx="878307" cy="0"/>
                      </a:xfrm>
                      <a:prstGeom prst="line">
                        <a:avLst/>
                      </a:prstGeom>
                      <a:ln w="6350">
                        <a:solidFill>
                          <a:srgbClr val="818181"/>
                        </a:solidFill>
                      </a:ln>
                    </p:spPr>
                    <p:style>
                      <a:lnRef idx="1">
                        <a:schemeClr val="accent1"/>
                      </a:lnRef>
                      <a:fillRef idx="0">
                        <a:schemeClr val="accent1"/>
                      </a:fillRef>
                      <a:effectRef idx="0">
                        <a:schemeClr val="accent1"/>
                      </a:effectRef>
                      <a:fontRef idx="minor">
                        <a:schemeClr val="tx1"/>
                      </a:fontRef>
                    </p:style>
                  </p:cxnSp>
                </p:grpSp>
              </p:grpSp>
              <p:grpSp>
                <p:nvGrpSpPr>
                  <p:cNvPr id="95" name="Groep 94">
                    <a:extLst>
                      <a:ext uri="{FF2B5EF4-FFF2-40B4-BE49-F238E27FC236}">
                        <a16:creationId xmlns:a16="http://schemas.microsoft.com/office/drawing/2014/main" id="{C02116FA-757D-4219-9C15-5E13886DCDBA}"/>
                      </a:ext>
                    </a:extLst>
                  </p:cNvPr>
                  <p:cNvGrpSpPr/>
                  <p:nvPr userDrawn="1"/>
                </p:nvGrpSpPr>
                <p:grpSpPr>
                  <a:xfrm rot="2700000">
                    <a:off x="1605871" y="-605080"/>
                    <a:ext cx="90079" cy="407021"/>
                    <a:chOff x="3130062" y="-817193"/>
                    <a:chExt cx="131884" cy="595920"/>
                  </a:xfrm>
                  <a:solidFill>
                    <a:srgbClr val="3399FF"/>
                  </a:solidFill>
                </p:grpSpPr>
                <p:sp>
                  <p:nvSpPr>
                    <p:cNvPr id="96" name="Rechthoek 95">
                      <a:extLst>
                        <a:ext uri="{FF2B5EF4-FFF2-40B4-BE49-F238E27FC236}">
                          <a16:creationId xmlns:a16="http://schemas.microsoft.com/office/drawing/2014/main" id="{6D54E4D4-6CA8-440E-BAA8-0A2DD75EF4D0}"/>
                        </a:ext>
                      </a:extLst>
                    </p:cNvPr>
                    <p:cNvSpPr/>
                    <p:nvPr userDrawn="1"/>
                  </p:nvSpPr>
                  <p:spPr>
                    <a:xfrm>
                      <a:off x="3130062" y="-705979"/>
                      <a:ext cx="131884" cy="281354"/>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399" noProof="0"/>
                    </a:p>
                  </p:txBody>
                </p:sp>
                <p:sp>
                  <p:nvSpPr>
                    <p:cNvPr id="97" name="Rechthoek: afgeronde bovenhoeken 96">
                      <a:extLst>
                        <a:ext uri="{FF2B5EF4-FFF2-40B4-BE49-F238E27FC236}">
                          <a16:creationId xmlns:a16="http://schemas.microsoft.com/office/drawing/2014/main" id="{1077E45D-CA25-4FC7-A3AE-070CB6CB45B3}"/>
                        </a:ext>
                      </a:extLst>
                    </p:cNvPr>
                    <p:cNvSpPr/>
                    <p:nvPr userDrawn="1"/>
                  </p:nvSpPr>
                  <p:spPr>
                    <a:xfrm>
                      <a:off x="3130063" y="-817193"/>
                      <a:ext cx="131883" cy="87615"/>
                    </a:xfrm>
                    <a:prstGeom prst="round2SameRect">
                      <a:avLst>
                        <a:gd name="adj1" fmla="val 50000"/>
                        <a:gd name="adj2" fmla="val 0"/>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399" noProof="0"/>
                    </a:p>
                  </p:txBody>
                </p:sp>
                <p:sp>
                  <p:nvSpPr>
                    <p:cNvPr id="98" name="Gelijkbenige driehoek 97">
                      <a:extLst>
                        <a:ext uri="{FF2B5EF4-FFF2-40B4-BE49-F238E27FC236}">
                          <a16:creationId xmlns:a16="http://schemas.microsoft.com/office/drawing/2014/main" id="{B1199412-3676-4958-B288-D2D2619955A7}"/>
                        </a:ext>
                      </a:extLst>
                    </p:cNvPr>
                    <p:cNvSpPr/>
                    <p:nvPr userDrawn="1"/>
                  </p:nvSpPr>
                  <p:spPr>
                    <a:xfrm rot="10800000">
                      <a:off x="3130062" y="-401026"/>
                      <a:ext cx="131884" cy="179753"/>
                    </a:xfrm>
                    <a:prstGeom prst="triangle">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399" noProof="0"/>
                    </a:p>
                  </p:txBody>
                </p:sp>
              </p:grpSp>
            </p:grpSp>
          </p:grpSp>
        </p:grpSp>
      </p:grpSp>
      <p:grpSp>
        <p:nvGrpSpPr>
          <p:cNvPr id="116" name="Instructie">
            <a:extLst>
              <a:ext uri="{FF2B5EF4-FFF2-40B4-BE49-F238E27FC236}">
                <a16:creationId xmlns:a16="http://schemas.microsoft.com/office/drawing/2014/main" id="{FC08DA32-84DC-41B2-A5EE-E1843CA84C98}"/>
              </a:ext>
            </a:extLst>
          </p:cNvPr>
          <p:cNvGrpSpPr/>
          <p:nvPr userDrawn="1"/>
        </p:nvGrpSpPr>
        <p:grpSpPr>
          <a:xfrm>
            <a:off x="12391602" y="2"/>
            <a:ext cx="3183677" cy="2499789"/>
            <a:chOff x="12391601" y="0"/>
            <a:chExt cx="3183677" cy="2499789"/>
          </a:xfrm>
        </p:grpSpPr>
        <p:sp>
          <p:nvSpPr>
            <p:cNvPr id="117" name="Rechthoek 116">
              <a:extLst>
                <a:ext uri="{FF2B5EF4-FFF2-40B4-BE49-F238E27FC236}">
                  <a16:creationId xmlns:a16="http://schemas.microsoft.com/office/drawing/2014/main" id="{0752ACEC-9C9D-40ED-8526-DA25BE61EF7D}"/>
                </a:ext>
              </a:extLst>
            </p:cNvPr>
            <p:cNvSpPr/>
            <p:nvPr userDrawn="1"/>
          </p:nvSpPr>
          <p:spPr>
            <a:xfrm>
              <a:off x="12397262" y="0"/>
              <a:ext cx="3178016" cy="191611"/>
            </a:xfrm>
            <a:prstGeom prst="rect">
              <a:avLst/>
            </a:prstGeom>
            <a:noFill/>
            <a:ln w="25400" cap="flat" cmpd="sng" algn="ctr">
              <a:noFill/>
              <a:prstDash val="solid"/>
            </a:ln>
            <a:effectLst/>
          </p:spPr>
          <p:txBody>
            <a:bodyPr lIns="0" tIns="0" rIns="0" bIns="0" rtlCol="0" anchor="ctr"/>
            <a:lstStyle/>
            <a:p>
              <a:pPr marL="0" marR="0" lvl="0" indent="0" defTabSz="914126" eaLnBrk="1" fontAlgn="auto" latinLnBrk="0" hangingPunct="1">
                <a:lnSpc>
                  <a:spcPct val="80000"/>
                </a:lnSpc>
                <a:spcBef>
                  <a:spcPts val="0"/>
                </a:spcBef>
                <a:spcAft>
                  <a:spcPts val="0"/>
                </a:spcAft>
                <a:buClrTx/>
                <a:buSzTx/>
                <a:buFontTx/>
                <a:buNone/>
                <a:tabLst/>
                <a:defRPr/>
              </a:pPr>
              <a:r>
                <a:rPr kumimoji="0" lang="nl-NL" sz="1400" b="1" i="0" u="none" strike="noStrike" kern="0" cap="all" spc="0" normalizeH="0" baseline="0" noProof="0">
                  <a:ln>
                    <a:noFill/>
                  </a:ln>
                  <a:solidFill>
                    <a:schemeClr val="bg1">
                      <a:lumMod val="50000"/>
                    </a:schemeClr>
                  </a:solidFill>
                  <a:effectLst/>
                  <a:uLnTx/>
                  <a:uFillTx/>
                  <a:latin typeface="+mj-lt"/>
                  <a:cs typeface="Segoe UI Light" panose="020B0502040204020203" pitchFamily="34" charset="0"/>
                </a:rPr>
                <a:t>Grafiek invoegen/veranderen</a:t>
              </a:r>
            </a:p>
          </p:txBody>
        </p:sp>
        <p:sp>
          <p:nvSpPr>
            <p:cNvPr id="118" name="Ovaal 117">
              <a:extLst>
                <a:ext uri="{FF2B5EF4-FFF2-40B4-BE49-F238E27FC236}">
                  <a16:creationId xmlns:a16="http://schemas.microsoft.com/office/drawing/2014/main" id="{0B043D28-88E6-4D0D-90D6-0CB9CBB202BE}"/>
                </a:ext>
              </a:extLst>
            </p:cNvPr>
            <p:cNvSpPr/>
            <p:nvPr userDrawn="1"/>
          </p:nvSpPr>
          <p:spPr>
            <a:xfrm>
              <a:off x="12391601" y="366490"/>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126"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1</a:t>
              </a:r>
            </a:p>
          </p:txBody>
        </p:sp>
        <p:cxnSp>
          <p:nvCxnSpPr>
            <p:cNvPr id="119" name="Rechte verbindingslijn 118">
              <a:extLst>
                <a:ext uri="{FF2B5EF4-FFF2-40B4-BE49-F238E27FC236}">
                  <a16:creationId xmlns:a16="http://schemas.microsoft.com/office/drawing/2014/main" id="{F439A4EB-40D3-42B9-8982-7A24817D0FF3}"/>
                </a:ext>
              </a:extLst>
            </p:cNvPr>
            <p:cNvCxnSpPr>
              <a:cxnSpLocks/>
            </p:cNvCxnSpPr>
            <p:nvPr userDrawn="1"/>
          </p:nvCxnSpPr>
          <p:spPr>
            <a:xfrm>
              <a:off x="12397261" y="241635"/>
              <a:ext cx="3178017" cy="0"/>
            </a:xfrm>
            <a:prstGeom prst="line">
              <a:avLst/>
            </a:prstGeom>
            <a:noFill/>
            <a:ln w="3175" cap="flat" cmpd="sng" algn="ctr">
              <a:solidFill>
                <a:schemeClr val="bg1">
                  <a:lumMod val="50000"/>
                </a:schemeClr>
              </a:solidFill>
              <a:prstDash val="solid"/>
            </a:ln>
            <a:effectLst/>
          </p:spPr>
        </p:cxnSp>
        <p:cxnSp>
          <p:nvCxnSpPr>
            <p:cNvPr id="120" name="Rechte verbindingslijn 119">
              <a:extLst>
                <a:ext uri="{FF2B5EF4-FFF2-40B4-BE49-F238E27FC236}">
                  <a16:creationId xmlns:a16="http://schemas.microsoft.com/office/drawing/2014/main" id="{174551AE-B812-475E-9C8D-EDBC06AF1CF1}"/>
                </a:ext>
              </a:extLst>
            </p:cNvPr>
            <p:cNvCxnSpPr>
              <a:cxnSpLocks/>
            </p:cNvCxnSpPr>
            <p:nvPr userDrawn="1"/>
          </p:nvCxnSpPr>
          <p:spPr>
            <a:xfrm>
              <a:off x="12397261" y="1577933"/>
              <a:ext cx="3178017" cy="0"/>
            </a:xfrm>
            <a:prstGeom prst="line">
              <a:avLst/>
            </a:prstGeom>
            <a:noFill/>
            <a:ln w="3175" cap="flat" cmpd="sng" algn="ctr">
              <a:solidFill>
                <a:schemeClr val="bg1">
                  <a:lumMod val="50000"/>
                </a:schemeClr>
              </a:solidFill>
              <a:prstDash val="solid"/>
            </a:ln>
            <a:effectLst/>
          </p:spPr>
        </p:cxnSp>
        <p:sp>
          <p:nvSpPr>
            <p:cNvPr id="121" name="Rechthoek 120">
              <a:extLst>
                <a:ext uri="{FF2B5EF4-FFF2-40B4-BE49-F238E27FC236}">
                  <a16:creationId xmlns:a16="http://schemas.microsoft.com/office/drawing/2014/main" id="{9B95EBBE-6D90-41E5-81E5-73CBFE94C9BF}"/>
                </a:ext>
              </a:extLst>
            </p:cNvPr>
            <p:cNvSpPr/>
            <p:nvPr userDrawn="1"/>
          </p:nvSpPr>
          <p:spPr>
            <a:xfrm>
              <a:off x="12757282" y="432552"/>
              <a:ext cx="2817995" cy="595423"/>
            </a:xfrm>
            <a:prstGeom prst="rect">
              <a:avLst/>
            </a:prstGeom>
            <a:noFill/>
            <a:ln w="25400" cap="flat" cmpd="sng" algn="ctr">
              <a:noFill/>
              <a:prstDash val="solid"/>
            </a:ln>
            <a:effectLst/>
          </p:spPr>
          <p:txBody>
            <a:bodyPr lIns="0" tIns="0" rIns="0" bIns="0" rtlCol="0" anchor="t"/>
            <a:lstStyle/>
            <a:p>
              <a:pPr marL="0" marR="0" lvl="0" indent="0" defTabSz="914126" eaLnBrk="1" fontAlgn="auto" latinLnBrk="0" hangingPunct="1">
                <a:lnSpc>
                  <a:spcPct val="90000"/>
                </a:lnSpc>
                <a:spcBef>
                  <a:spcPts val="600"/>
                </a:spcBef>
                <a:spcAft>
                  <a:spcPts val="600"/>
                </a:spcAft>
                <a:buClr>
                  <a:schemeClr val="accent1"/>
                </a:buClr>
                <a:buSzTx/>
                <a:buFont typeface="Arial" panose="020B0604020202020204" pitchFamily="34" charset="0"/>
                <a:buNone/>
                <a:tabLst/>
                <a:defRPr/>
              </a:pP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Wanneer nodig, verwijder de bestaande grafiek d.m.v. de </a:t>
              </a:r>
              <a:r>
                <a:rPr kumimoji="0" lang="nl-NL" sz="1100" b="1" i="0" u="none" strike="noStrike" kern="0" cap="none" spc="0" normalizeH="0" baseline="0" noProof="0">
                  <a:ln>
                    <a:noFill/>
                  </a:ln>
                  <a:solidFill>
                    <a:srgbClr val="000000"/>
                  </a:solidFill>
                  <a:effectLst/>
                  <a:uLnTx/>
                  <a:uFillTx/>
                  <a:latin typeface="+mn-lt"/>
                  <a:cs typeface="Segoe UI Light" panose="020B0502040204020203" pitchFamily="34" charset="0"/>
                </a:rPr>
                <a:t>‘Delete’-knop</a:t>
              </a: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 Klik op het pictogram om een nieuwe grafiek in te voegen. </a:t>
              </a:r>
              <a:r>
                <a:rPr kumimoji="0" lang="nl-NL" sz="1100" b="0" i="1" u="none" strike="noStrike" kern="0" cap="none" spc="0" normalizeH="0" baseline="0" noProof="0">
                  <a:ln>
                    <a:noFill/>
                  </a:ln>
                  <a:solidFill>
                    <a:srgbClr val="000000"/>
                  </a:solidFill>
                  <a:effectLst/>
                  <a:uLnTx/>
                  <a:uFillTx/>
                  <a:latin typeface="+mn-lt"/>
                  <a:cs typeface="Segoe UI Light" panose="020B0502040204020203" pitchFamily="34" charset="0"/>
                </a:rPr>
                <a:t>(zie onderstaand voorbeeld).</a:t>
              </a:r>
              <a:endPar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endParaRPr>
            </a:p>
          </p:txBody>
        </p:sp>
        <p:sp>
          <p:nvSpPr>
            <p:cNvPr id="122" name="Ovaal 121">
              <a:extLst>
                <a:ext uri="{FF2B5EF4-FFF2-40B4-BE49-F238E27FC236}">
                  <a16:creationId xmlns:a16="http://schemas.microsoft.com/office/drawing/2014/main" id="{2F693204-8FC2-4262-9B8D-C8A1DC78A839}"/>
                </a:ext>
              </a:extLst>
            </p:cNvPr>
            <p:cNvSpPr/>
            <p:nvPr userDrawn="1"/>
          </p:nvSpPr>
          <p:spPr>
            <a:xfrm>
              <a:off x="12391601" y="1706398"/>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126"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2</a:t>
              </a:r>
            </a:p>
          </p:txBody>
        </p:sp>
        <p:sp>
          <p:nvSpPr>
            <p:cNvPr id="123" name="Rechthoek 122">
              <a:extLst>
                <a:ext uri="{FF2B5EF4-FFF2-40B4-BE49-F238E27FC236}">
                  <a16:creationId xmlns:a16="http://schemas.microsoft.com/office/drawing/2014/main" id="{9D910C84-64BC-4B44-99CC-D518BDABB44F}"/>
                </a:ext>
              </a:extLst>
            </p:cNvPr>
            <p:cNvSpPr/>
            <p:nvPr userDrawn="1"/>
          </p:nvSpPr>
          <p:spPr>
            <a:xfrm>
              <a:off x="12757282" y="1772461"/>
              <a:ext cx="2817995" cy="318048"/>
            </a:xfrm>
            <a:prstGeom prst="rect">
              <a:avLst/>
            </a:prstGeom>
            <a:noFill/>
            <a:ln w="25400" cap="flat" cmpd="sng" algn="ctr">
              <a:noFill/>
              <a:prstDash val="solid"/>
            </a:ln>
            <a:effectLst/>
          </p:spPr>
          <p:txBody>
            <a:bodyPr lIns="0" tIns="0" rIns="0" bIns="0" rtlCol="0" anchor="t"/>
            <a:lstStyle/>
            <a:p>
              <a:pPr marL="0" marR="0" lvl="0" indent="0" defTabSz="914126" eaLnBrk="1" fontAlgn="auto" latinLnBrk="0" hangingPunct="1">
                <a:lnSpc>
                  <a:spcPct val="90000"/>
                </a:lnSpc>
                <a:spcBef>
                  <a:spcPts val="600"/>
                </a:spcBef>
                <a:spcAft>
                  <a:spcPts val="600"/>
                </a:spcAft>
                <a:buClr>
                  <a:schemeClr val="accent1"/>
                </a:buClr>
                <a:buSzTx/>
                <a:buFont typeface="Arial" panose="020B0604020202020204" pitchFamily="34" charset="0"/>
                <a:buNone/>
                <a:tabLst/>
                <a:defRPr/>
              </a:pP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Selecteer de gewenste grafiek</a:t>
              </a:r>
              <a:b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b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en klik op </a:t>
              </a:r>
              <a:r>
                <a:rPr kumimoji="0" lang="nl-NL" sz="1100" b="1" i="0" u="none" strike="noStrike" kern="0" cap="none" spc="0" normalizeH="0" baseline="0" noProof="0">
                  <a:ln>
                    <a:noFill/>
                  </a:ln>
                  <a:solidFill>
                    <a:srgbClr val="000000"/>
                  </a:solidFill>
                  <a:effectLst/>
                  <a:uLnTx/>
                  <a:uFillTx/>
                  <a:latin typeface="+mn-lt"/>
                  <a:cs typeface="Segoe UI Light" panose="020B0502040204020203" pitchFamily="34" charset="0"/>
                </a:rPr>
                <a:t>‘Invoegen’</a:t>
              </a: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a:t>
              </a:r>
              <a:endParaRPr kumimoji="0" lang="nl-NL" sz="1100" b="1" i="0" u="none" strike="noStrike" kern="0" cap="none" spc="0" normalizeH="0" baseline="0" noProof="0">
                <a:ln>
                  <a:noFill/>
                </a:ln>
                <a:solidFill>
                  <a:srgbClr val="000000"/>
                </a:solidFill>
                <a:effectLst/>
                <a:uLnTx/>
                <a:uFillTx/>
                <a:latin typeface="+mn-lt"/>
                <a:cs typeface="Segoe UI Light" panose="020B0502040204020203" pitchFamily="34" charset="0"/>
              </a:endParaRPr>
            </a:p>
          </p:txBody>
        </p:sp>
        <p:grpSp>
          <p:nvGrpSpPr>
            <p:cNvPr id="124" name="Groep 123">
              <a:extLst>
                <a:ext uri="{FF2B5EF4-FFF2-40B4-BE49-F238E27FC236}">
                  <a16:creationId xmlns:a16="http://schemas.microsoft.com/office/drawing/2014/main" id="{029F6E04-D581-45EE-9126-1E41E7A0D32C}"/>
                </a:ext>
              </a:extLst>
            </p:cNvPr>
            <p:cNvGrpSpPr/>
            <p:nvPr userDrawn="1"/>
          </p:nvGrpSpPr>
          <p:grpSpPr>
            <a:xfrm>
              <a:off x="12757282" y="2184550"/>
              <a:ext cx="825500" cy="209550"/>
              <a:chOff x="13504624" y="2482850"/>
              <a:chExt cx="825500" cy="209550"/>
            </a:xfrm>
          </p:grpSpPr>
          <p:sp>
            <p:nvSpPr>
              <p:cNvPr id="130" name="Rechthoek 129">
                <a:extLst>
                  <a:ext uri="{FF2B5EF4-FFF2-40B4-BE49-F238E27FC236}">
                    <a16:creationId xmlns:a16="http://schemas.microsoft.com/office/drawing/2014/main" id="{DF37DFEE-AFA8-4127-808D-5D280B38CD77}"/>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800" b="0" noProof="0">
                    <a:solidFill>
                      <a:schemeClr val="tx1"/>
                    </a:solidFill>
                    <a:latin typeface="Arial" panose="020B0604020202020204" pitchFamily="34" charset="0"/>
                    <a:cs typeface="Arial" panose="020B0604020202020204" pitchFamily="34" charset="0"/>
                  </a:rPr>
                  <a:t>Invoegen</a:t>
                </a:r>
              </a:p>
            </p:txBody>
          </p:sp>
          <p:cxnSp>
            <p:nvCxnSpPr>
              <p:cNvPr id="131" name="Rechte verbindingslijn 130">
                <a:extLst>
                  <a:ext uri="{FF2B5EF4-FFF2-40B4-BE49-F238E27FC236}">
                    <a16:creationId xmlns:a16="http://schemas.microsoft.com/office/drawing/2014/main" id="{CC68BF2A-7AAB-480B-A561-A11C86618FD7}"/>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132" name="Gelijkbenige driehoek 131">
                <a:extLst>
                  <a:ext uri="{FF2B5EF4-FFF2-40B4-BE49-F238E27FC236}">
                    <a16:creationId xmlns:a16="http://schemas.microsoft.com/office/drawing/2014/main" id="{48B07EF8-B072-4AE3-9581-30A74C6EED4C}"/>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grpSp>
        <p:cxnSp>
          <p:nvCxnSpPr>
            <p:cNvPr id="125" name="Rechte verbindingslijn 124">
              <a:extLst>
                <a:ext uri="{FF2B5EF4-FFF2-40B4-BE49-F238E27FC236}">
                  <a16:creationId xmlns:a16="http://schemas.microsoft.com/office/drawing/2014/main" id="{EEC339AF-A3F8-44EE-9B60-F88860AA70CE}"/>
                </a:ext>
              </a:extLst>
            </p:cNvPr>
            <p:cNvCxnSpPr>
              <a:cxnSpLocks/>
            </p:cNvCxnSpPr>
            <p:nvPr userDrawn="1"/>
          </p:nvCxnSpPr>
          <p:spPr>
            <a:xfrm>
              <a:off x="12397261" y="2499789"/>
              <a:ext cx="3178017" cy="0"/>
            </a:xfrm>
            <a:prstGeom prst="line">
              <a:avLst/>
            </a:prstGeom>
            <a:noFill/>
            <a:ln w="3175" cap="flat" cmpd="sng" algn="ctr">
              <a:solidFill>
                <a:schemeClr val="bg1">
                  <a:lumMod val="50000"/>
                </a:schemeClr>
              </a:solidFill>
              <a:prstDash val="solid"/>
            </a:ln>
            <a:effectLst/>
          </p:spPr>
        </p:cxnSp>
        <p:grpSp>
          <p:nvGrpSpPr>
            <p:cNvPr id="126" name="Groep 125">
              <a:extLst>
                <a:ext uri="{FF2B5EF4-FFF2-40B4-BE49-F238E27FC236}">
                  <a16:creationId xmlns:a16="http://schemas.microsoft.com/office/drawing/2014/main" id="{C7530F7E-690B-43D8-B458-38660E687B16}"/>
                </a:ext>
              </a:extLst>
            </p:cNvPr>
            <p:cNvGrpSpPr/>
            <p:nvPr userDrawn="1"/>
          </p:nvGrpSpPr>
          <p:grpSpPr>
            <a:xfrm>
              <a:off x="12751697" y="1147804"/>
              <a:ext cx="289372" cy="314992"/>
              <a:chOff x="7322769" y="-310267"/>
              <a:chExt cx="289372" cy="314992"/>
            </a:xfrm>
          </p:grpSpPr>
          <p:sp>
            <p:nvSpPr>
              <p:cNvPr id="127" name="Rechthoek 126">
                <a:extLst>
                  <a:ext uri="{FF2B5EF4-FFF2-40B4-BE49-F238E27FC236}">
                    <a16:creationId xmlns:a16="http://schemas.microsoft.com/office/drawing/2014/main" id="{D4D76B4B-838B-40FF-A231-2A9F0116A20B}"/>
                  </a:ext>
                </a:extLst>
              </p:cNvPr>
              <p:cNvSpPr/>
              <p:nvPr userDrawn="1"/>
            </p:nvSpPr>
            <p:spPr>
              <a:xfrm>
                <a:off x="7322769" y="-211712"/>
                <a:ext cx="79156" cy="216437"/>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399" noProof="0"/>
              </a:p>
            </p:txBody>
          </p:sp>
          <p:sp>
            <p:nvSpPr>
              <p:cNvPr id="128" name="Rechthoek 127">
                <a:extLst>
                  <a:ext uri="{FF2B5EF4-FFF2-40B4-BE49-F238E27FC236}">
                    <a16:creationId xmlns:a16="http://schemas.microsoft.com/office/drawing/2014/main" id="{766D3481-A145-4D5E-BF55-6E1527E3CF10}"/>
                  </a:ext>
                </a:extLst>
              </p:cNvPr>
              <p:cNvSpPr/>
              <p:nvPr userDrawn="1"/>
            </p:nvSpPr>
            <p:spPr>
              <a:xfrm>
                <a:off x="7427035" y="-310267"/>
                <a:ext cx="79156" cy="314992"/>
              </a:xfrm>
              <a:prstGeom prst="rect">
                <a:avLst/>
              </a:prstGeom>
              <a:solidFill>
                <a:srgbClr val="FFCC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399" noProof="0"/>
              </a:p>
            </p:txBody>
          </p:sp>
          <p:sp>
            <p:nvSpPr>
              <p:cNvPr id="129" name="Rechthoek 128">
                <a:extLst>
                  <a:ext uri="{FF2B5EF4-FFF2-40B4-BE49-F238E27FC236}">
                    <a16:creationId xmlns:a16="http://schemas.microsoft.com/office/drawing/2014/main" id="{58548B2C-AD7E-4C04-844D-4F3D9992D25B}"/>
                  </a:ext>
                </a:extLst>
              </p:cNvPr>
              <p:cNvSpPr/>
              <p:nvPr userDrawn="1"/>
            </p:nvSpPr>
            <p:spPr>
              <a:xfrm>
                <a:off x="7532985" y="-240134"/>
                <a:ext cx="79156" cy="244859"/>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399" noProof="0"/>
              </a:p>
            </p:txBody>
          </p:sp>
        </p:grpSp>
      </p:grpSp>
    </p:spTree>
    <p:extLst>
      <p:ext uri="{BB962C8B-B14F-4D97-AF65-F5344CB8AC3E}">
        <p14:creationId xmlns:p14="http://schemas.microsoft.com/office/powerpoint/2010/main" val="172323783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GRAFIEK 6X">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AB23073-572C-4F04-B89A-B107AB932F47}"/>
              </a:ext>
            </a:extLst>
          </p:cNvPr>
          <p:cNvSpPr>
            <a:spLocks noGrp="1"/>
          </p:cNvSpPr>
          <p:nvPr>
            <p:ph type="title" hasCustomPrompt="1"/>
          </p:nvPr>
        </p:nvSpPr>
        <p:spPr/>
        <p:txBody>
          <a:bodyPr/>
          <a:lstStyle>
            <a:lvl1pPr>
              <a:defRPr/>
            </a:lvl1pPr>
          </a:lstStyle>
          <a:p>
            <a:r>
              <a:rPr lang="nl-NL" noProof="0"/>
              <a:t>Voeg hier een titel in</a:t>
            </a:r>
            <a:endParaRPr lang="nl-NL"/>
          </a:p>
        </p:txBody>
      </p:sp>
      <p:sp>
        <p:nvSpPr>
          <p:cNvPr id="4" name="Tijdelijke aanduiding voor datum 3">
            <a:extLst>
              <a:ext uri="{FF2B5EF4-FFF2-40B4-BE49-F238E27FC236}">
                <a16:creationId xmlns:a16="http://schemas.microsoft.com/office/drawing/2014/main" id="{DABA8B2F-5EFD-4A05-8481-248C853EA1DE}"/>
              </a:ext>
            </a:extLst>
          </p:cNvPr>
          <p:cNvSpPr>
            <a:spLocks noGrp="1"/>
          </p:cNvSpPr>
          <p:nvPr>
            <p:ph type="dt" sz="half" idx="10"/>
          </p:nvPr>
        </p:nvSpPr>
        <p:spPr/>
        <p:txBody>
          <a:bodyPr/>
          <a:lstStyle/>
          <a:p>
            <a:fld id="{3E4DCB04-F49E-4018-BD5F-096924CFC62F}" type="datetime4">
              <a:rPr lang="nl-NL" smtClean="0"/>
              <a:t>24 oktober 2023</a:t>
            </a:fld>
            <a:endParaRPr lang="nl-NL"/>
          </a:p>
        </p:txBody>
      </p:sp>
      <p:sp>
        <p:nvSpPr>
          <p:cNvPr id="5" name="Tijdelijke aanduiding voor voettekst 4">
            <a:extLst>
              <a:ext uri="{FF2B5EF4-FFF2-40B4-BE49-F238E27FC236}">
                <a16:creationId xmlns:a16="http://schemas.microsoft.com/office/drawing/2014/main" id="{7D35606D-4D2E-4F0A-88AD-FA9467155265}"/>
              </a:ext>
            </a:extLst>
          </p:cNvPr>
          <p:cNvSpPr>
            <a:spLocks noGrp="1"/>
          </p:cNvSpPr>
          <p:nvPr>
            <p:ph type="ftr" sz="quarter" idx="11"/>
          </p:nvPr>
        </p:nvSpPr>
        <p:spPr>
          <a:xfrm>
            <a:off x="539999" y="6489321"/>
            <a:ext cx="9478328" cy="224300"/>
          </a:xfrm>
          <a:prstGeom prst="rect">
            <a:avLst/>
          </a:prstGeom>
        </p:spPr>
        <p:txBody>
          <a:bodyPr/>
          <a:lstStyle/>
          <a:p>
            <a:r>
              <a:rPr lang="nl-NL"/>
              <a:t>Voortgangsrapportage Stuurgroep Privacy Deepdive</a:t>
            </a:r>
          </a:p>
        </p:txBody>
      </p:sp>
      <p:sp>
        <p:nvSpPr>
          <p:cNvPr id="6" name="Tijdelijke aanduiding voor dianummer 5">
            <a:extLst>
              <a:ext uri="{FF2B5EF4-FFF2-40B4-BE49-F238E27FC236}">
                <a16:creationId xmlns:a16="http://schemas.microsoft.com/office/drawing/2014/main" id="{A7656491-ADD5-4A7E-BAFA-5FCFF07D6EB0}"/>
              </a:ext>
            </a:extLst>
          </p:cNvPr>
          <p:cNvSpPr>
            <a:spLocks noGrp="1"/>
          </p:cNvSpPr>
          <p:nvPr>
            <p:ph type="sldNum" sz="quarter" idx="12"/>
          </p:nvPr>
        </p:nvSpPr>
        <p:spPr>
          <a:xfrm>
            <a:off x="1" y="6489321"/>
            <a:ext cx="539998" cy="224300"/>
          </a:xfrm>
          <a:prstGeom prst="rect">
            <a:avLst/>
          </a:prstGeom>
        </p:spPr>
        <p:txBody>
          <a:bodyPr/>
          <a:lstStyle/>
          <a:p>
            <a:fld id="{8D374ABD-355D-4B52-8A38-020B3DD5CC75}" type="slidenum">
              <a:rPr lang="nl-NL" smtClean="0"/>
              <a:t>‹#›</a:t>
            </a:fld>
            <a:endParaRPr lang="nl-NL"/>
          </a:p>
        </p:txBody>
      </p:sp>
      <p:sp>
        <p:nvSpPr>
          <p:cNvPr id="7" name="Tijdelijke aanduiding voor tekst 32">
            <a:extLst>
              <a:ext uri="{FF2B5EF4-FFF2-40B4-BE49-F238E27FC236}">
                <a16:creationId xmlns:a16="http://schemas.microsoft.com/office/drawing/2014/main" id="{7175F566-3665-4B0F-B70C-72779DF2FDD6}"/>
              </a:ext>
            </a:extLst>
          </p:cNvPr>
          <p:cNvSpPr>
            <a:spLocks noGrp="1"/>
          </p:cNvSpPr>
          <p:nvPr>
            <p:ph type="body" sz="quarter" idx="13" hasCustomPrompt="1"/>
          </p:nvPr>
        </p:nvSpPr>
        <p:spPr>
          <a:xfrm>
            <a:off x="539998" y="839972"/>
            <a:ext cx="11112000" cy="259612"/>
          </a:xfrm>
        </p:spPr>
        <p:txBody>
          <a:bodyPr/>
          <a:lstStyle>
            <a:lvl1pPr marL="0" indent="0">
              <a:buNone/>
              <a:defRPr sz="1999" b="0">
                <a:solidFill>
                  <a:schemeClr val="accent1"/>
                </a:solidFill>
              </a:defRPr>
            </a:lvl1pPr>
          </a:lstStyle>
          <a:p>
            <a:pPr lvl="0"/>
            <a:r>
              <a:rPr lang="nl-NL" noProof="0"/>
              <a:t>Voeg hier een subtitel in</a:t>
            </a:r>
          </a:p>
        </p:txBody>
      </p:sp>
      <p:sp>
        <p:nvSpPr>
          <p:cNvPr id="17" name="Tijdelijke aanduiding voor tekst 34">
            <a:extLst>
              <a:ext uri="{FF2B5EF4-FFF2-40B4-BE49-F238E27FC236}">
                <a16:creationId xmlns:a16="http://schemas.microsoft.com/office/drawing/2014/main" id="{9955CEC2-0160-42D3-9E2E-941A4A11119D}"/>
              </a:ext>
            </a:extLst>
          </p:cNvPr>
          <p:cNvSpPr>
            <a:spLocks noGrp="1"/>
          </p:cNvSpPr>
          <p:nvPr>
            <p:ph type="body" sz="quarter" idx="14" hasCustomPrompt="1"/>
          </p:nvPr>
        </p:nvSpPr>
        <p:spPr>
          <a:xfrm>
            <a:off x="539750" y="5758891"/>
            <a:ext cx="11112249" cy="147981"/>
          </a:xfrm>
        </p:spPr>
        <p:txBody>
          <a:bodyPr anchor="b"/>
          <a:lstStyle>
            <a:lvl1pPr marL="0" indent="0">
              <a:buNone/>
              <a:defRPr sz="1000" i="1"/>
            </a:lvl1pPr>
          </a:lstStyle>
          <a:p>
            <a:pPr lvl="0"/>
            <a:r>
              <a:rPr lang="nl-NL" noProof="0"/>
              <a:t>Bron…</a:t>
            </a:r>
          </a:p>
        </p:txBody>
      </p:sp>
      <p:sp>
        <p:nvSpPr>
          <p:cNvPr id="18" name="Rechthoek: afgeronde hoeken 17">
            <a:extLst>
              <a:ext uri="{FF2B5EF4-FFF2-40B4-BE49-F238E27FC236}">
                <a16:creationId xmlns:a16="http://schemas.microsoft.com/office/drawing/2014/main" id="{765A9402-96DA-4D08-A873-873C05E81C86}"/>
              </a:ext>
            </a:extLst>
          </p:cNvPr>
          <p:cNvSpPr/>
          <p:nvPr userDrawn="1"/>
        </p:nvSpPr>
        <p:spPr>
          <a:xfrm>
            <a:off x="3048000" y="-491319"/>
            <a:ext cx="6096000" cy="300250"/>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1981" tIns="71981" rIns="71981" bIns="71981" numCol="1" spcCol="0" rtlCol="0" fromWordArt="0" anchor="ctr" anchorCtr="0" forceAA="0" compatLnSpc="1">
            <a:prstTxWarp prst="textNoShape">
              <a:avLst/>
            </a:prstTxWarp>
            <a:noAutofit/>
          </a:bodyPr>
          <a:lstStyle/>
          <a:p>
            <a:pPr lvl="0" algn="ctr"/>
            <a:r>
              <a:rPr lang="nl-NL" sz="2799" b="0" cap="all" baseline="0" noProof="0">
                <a:solidFill>
                  <a:schemeClr val="accent1"/>
                </a:solidFill>
                <a:latin typeface="+mn-lt"/>
              </a:rPr>
              <a:t>GRAFIEK 6X</a:t>
            </a:r>
          </a:p>
        </p:txBody>
      </p:sp>
      <p:sp>
        <p:nvSpPr>
          <p:cNvPr id="21" name="Tijdelijke aanduiding voor grafiek 17">
            <a:extLst>
              <a:ext uri="{FF2B5EF4-FFF2-40B4-BE49-F238E27FC236}">
                <a16:creationId xmlns:a16="http://schemas.microsoft.com/office/drawing/2014/main" id="{92172253-6D4B-4AC5-AA1C-319C8E5A71AE}"/>
              </a:ext>
            </a:extLst>
          </p:cNvPr>
          <p:cNvSpPr>
            <a:spLocks noGrp="1"/>
          </p:cNvSpPr>
          <p:nvPr>
            <p:ph type="chart" sz="quarter" idx="15" hasCustomPrompt="1"/>
          </p:nvPr>
        </p:nvSpPr>
        <p:spPr>
          <a:xfrm>
            <a:off x="8188001" y="1459111"/>
            <a:ext cx="3463745" cy="1878840"/>
          </a:xfrm>
          <a:solidFill>
            <a:schemeClr val="bg1">
              <a:lumMod val="95000"/>
            </a:schemeClr>
          </a:solidFill>
        </p:spPr>
        <p:txBody>
          <a:bodyPr lIns="720000" tIns="360000" rIns="720000"/>
          <a:lstStyle>
            <a:lvl1pPr marL="0" indent="0" algn="ctr">
              <a:buNone/>
              <a:defRPr sz="1200" i="1">
                <a:solidFill>
                  <a:schemeClr val="bg1">
                    <a:lumMod val="50000"/>
                  </a:schemeClr>
                </a:solidFill>
              </a:defRPr>
            </a:lvl1pPr>
          </a:lstStyle>
          <a:p>
            <a:r>
              <a:rPr lang="nl-NL" noProof="0"/>
              <a:t>Klik op onderstaand pictogram om een grafiek in te voegen</a:t>
            </a:r>
          </a:p>
        </p:txBody>
      </p:sp>
      <p:sp>
        <p:nvSpPr>
          <p:cNvPr id="24" name="Tijdelijke aanduiding voor tekst 43">
            <a:extLst>
              <a:ext uri="{FF2B5EF4-FFF2-40B4-BE49-F238E27FC236}">
                <a16:creationId xmlns:a16="http://schemas.microsoft.com/office/drawing/2014/main" id="{E054E093-0CA2-4AA3-9379-A9449CBE767D}"/>
              </a:ext>
            </a:extLst>
          </p:cNvPr>
          <p:cNvSpPr>
            <a:spLocks noGrp="1"/>
          </p:cNvSpPr>
          <p:nvPr>
            <p:ph type="body" sz="quarter" idx="16" hasCustomPrompt="1"/>
          </p:nvPr>
        </p:nvSpPr>
        <p:spPr>
          <a:xfrm>
            <a:off x="540001" y="0"/>
            <a:ext cx="1080000" cy="72000"/>
          </a:xfrm>
          <a:solidFill>
            <a:schemeClr val="accent1"/>
          </a:solidFill>
        </p:spPr>
        <p:txBody>
          <a:bodyPr/>
          <a:lstStyle>
            <a:lvl1pPr marL="0" indent="0">
              <a:buNone/>
              <a:defRPr sz="100">
                <a:solidFill>
                  <a:schemeClr val="bg2"/>
                </a:solidFill>
              </a:defRPr>
            </a:lvl1pPr>
            <a:lvl5pPr>
              <a:defRPr/>
            </a:lvl5pPr>
          </a:lstStyle>
          <a:p>
            <a:pPr lvl="0"/>
            <a:r>
              <a:rPr lang="en-GB"/>
              <a:t> </a:t>
            </a:r>
          </a:p>
        </p:txBody>
      </p:sp>
      <p:grpSp>
        <p:nvGrpSpPr>
          <p:cNvPr id="13" name="GRID" hidden="1">
            <a:extLst>
              <a:ext uri="{FF2B5EF4-FFF2-40B4-BE49-F238E27FC236}">
                <a16:creationId xmlns:a16="http://schemas.microsoft.com/office/drawing/2014/main" id="{2E339E7B-E5F0-4BB0-A7A8-08523662B92C}"/>
              </a:ext>
            </a:extLst>
          </p:cNvPr>
          <p:cNvGrpSpPr/>
          <p:nvPr userDrawn="1"/>
        </p:nvGrpSpPr>
        <p:grpSpPr>
          <a:xfrm>
            <a:off x="0" y="0"/>
            <a:ext cx="12192000" cy="6858000"/>
            <a:chOff x="0" y="0"/>
            <a:chExt cx="12192000" cy="6858000"/>
          </a:xfrm>
          <a:solidFill>
            <a:schemeClr val="tx1">
              <a:alpha val="30000"/>
            </a:schemeClr>
          </a:solidFill>
        </p:grpSpPr>
        <p:sp>
          <p:nvSpPr>
            <p:cNvPr id="14" name="Rechthoek 13">
              <a:extLst>
                <a:ext uri="{FF2B5EF4-FFF2-40B4-BE49-F238E27FC236}">
                  <a16:creationId xmlns:a16="http://schemas.microsoft.com/office/drawing/2014/main" id="{04FEBC71-862F-4C04-AFB8-6DB58D37BD7A}"/>
                </a:ext>
              </a:extLst>
            </p:cNvPr>
            <p:cNvSpPr/>
            <p:nvPr userDrawn="1"/>
          </p:nvSpPr>
          <p:spPr>
            <a:xfrm>
              <a:off x="0" y="0"/>
              <a:ext cx="12192000" cy="54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866" noProof="0"/>
            </a:p>
          </p:txBody>
        </p:sp>
        <p:sp>
          <p:nvSpPr>
            <p:cNvPr id="15" name="Rechthoek 14">
              <a:extLst>
                <a:ext uri="{FF2B5EF4-FFF2-40B4-BE49-F238E27FC236}">
                  <a16:creationId xmlns:a16="http://schemas.microsoft.com/office/drawing/2014/main" id="{0333C89B-97F8-441B-8124-3FCC1D1260BC}"/>
                </a:ext>
              </a:extLst>
            </p:cNvPr>
            <p:cNvSpPr/>
            <p:nvPr userDrawn="1"/>
          </p:nvSpPr>
          <p:spPr>
            <a:xfrm>
              <a:off x="0" y="0"/>
              <a:ext cx="540000"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866" noProof="0"/>
            </a:p>
          </p:txBody>
        </p:sp>
        <p:sp>
          <p:nvSpPr>
            <p:cNvPr id="16" name="Rechthoek 15">
              <a:extLst>
                <a:ext uri="{FF2B5EF4-FFF2-40B4-BE49-F238E27FC236}">
                  <a16:creationId xmlns:a16="http://schemas.microsoft.com/office/drawing/2014/main" id="{59F01AF4-B6CB-4934-BDD9-96E56D3A7D49}"/>
                </a:ext>
              </a:extLst>
            </p:cNvPr>
            <p:cNvSpPr/>
            <p:nvPr userDrawn="1"/>
          </p:nvSpPr>
          <p:spPr>
            <a:xfrm>
              <a:off x="11652000" y="0"/>
              <a:ext cx="540000"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866" noProof="0"/>
            </a:p>
          </p:txBody>
        </p:sp>
        <p:sp>
          <p:nvSpPr>
            <p:cNvPr id="19" name="Rechthoek 18">
              <a:extLst>
                <a:ext uri="{FF2B5EF4-FFF2-40B4-BE49-F238E27FC236}">
                  <a16:creationId xmlns:a16="http://schemas.microsoft.com/office/drawing/2014/main" id="{B6B9EB7F-0454-4FE8-8F4A-0FDE18AF83EB}"/>
                </a:ext>
              </a:extLst>
            </p:cNvPr>
            <p:cNvSpPr/>
            <p:nvPr userDrawn="1"/>
          </p:nvSpPr>
          <p:spPr>
            <a:xfrm>
              <a:off x="0" y="1099111"/>
              <a:ext cx="12192000" cy="36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866" noProof="0"/>
            </a:p>
          </p:txBody>
        </p:sp>
        <p:sp>
          <p:nvSpPr>
            <p:cNvPr id="20" name="Rechthoek 19">
              <a:extLst>
                <a:ext uri="{FF2B5EF4-FFF2-40B4-BE49-F238E27FC236}">
                  <a16:creationId xmlns:a16="http://schemas.microsoft.com/office/drawing/2014/main" id="{A0471D66-391B-4CA0-9CE3-3508EB3D7096}"/>
                </a:ext>
              </a:extLst>
            </p:cNvPr>
            <p:cNvSpPr/>
            <p:nvPr userDrawn="1"/>
          </p:nvSpPr>
          <p:spPr>
            <a:xfrm>
              <a:off x="0" y="6678000"/>
              <a:ext cx="12192000" cy="18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866" noProof="0"/>
            </a:p>
          </p:txBody>
        </p:sp>
        <p:sp>
          <p:nvSpPr>
            <p:cNvPr id="22" name="Rechthoek 21">
              <a:extLst>
                <a:ext uri="{FF2B5EF4-FFF2-40B4-BE49-F238E27FC236}">
                  <a16:creationId xmlns:a16="http://schemas.microsoft.com/office/drawing/2014/main" id="{F607FFD1-EE10-4EE4-974D-D68FF051167C}"/>
                </a:ext>
              </a:extLst>
            </p:cNvPr>
            <p:cNvSpPr/>
            <p:nvPr userDrawn="1"/>
          </p:nvSpPr>
          <p:spPr>
            <a:xfrm>
              <a:off x="0" y="5906871"/>
              <a:ext cx="12192000" cy="36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866" noProof="0"/>
            </a:p>
          </p:txBody>
        </p:sp>
        <p:sp>
          <p:nvSpPr>
            <p:cNvPr id="25" name="Rechthoek 24">
              <a:extLst>
                <a:ext uri="{FF2B5EF4-FFF2-40B4-BE49-F238E27FC236}">
                  <a16:creationId xmlns:a16="http://schemas.microsoft.com/office/drawing/2014/main" id="{267B1A24-E5B5-44EF-BB26-289EC0FC99CF}"/>
                </a:ext>
              </a:extLst>
            </p:cNvPr>
            <p:cNvSpPr/>
            <p:nvPr userDrawn="1"/>
          </p:nvSpPr>
          <p:spPr>
            <a:xfrm>
              <a:off x="0" y="6295673"/>
              <a:ext cx="12192000" cy="18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866" noProof="0"/>
            </a:p>
          </p:txBody>
        </p:sp>
        <p:sp>
          <p:nvSpPr>
            <p:cNvPr id="26" name="Rechthoek 25">
              <a:extLst>
                <a:ext uri="{FF2B5EF4-FFF2-40B4-BE49-F238E27FC236}">
                  <a16:creationId xmlns:a16="http://schemas.microsoft.com/office/drawing/2014/main" id="{05615BB2-213B-4BE9-9A19-7700EE534E20}"/>
                </a:ext>
              </a:extLst>
            </p:cNvPr>
            <p:cNvSpPr/>
            <p:nvPr userDrawn="1"/>
          </p:nvSpPr>
          <p:spPr>
            <a:xfrm>
              <a:off x="0" y="5578887"/>
              <a:ext cx="12192000" cy="18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866" noProof="0"/>
            </a:p>
          </p:txBody>
        </p:sp>
        <p:sp>
          <p:nvSpPr>
            <p:cNvPr id="27" name="Rechthoek 26">
              <a:extLst>
                <a:ext uri="{FF2B5EF4-FFF2-40B4-BE49-F238E27FC236}">
                  <a16:creationId xmlns:a16="http://schemas.microsoft.com/office/drawing/2014/main" id="{7B4D9E53-D3BA-46E2-B48B-1C4CE63D58E8}"/>
                </a:ext>
              </a:extLst>
            </p:cNvPr>
            <p:cNvSpPr/>
            <p:nvPr userDrawn="1"/>
          </p:nvSpPr>
          <p:spPr>
            <a:xfrm>
              <a:off x="12024980" y="0"/>
              <a:ext cx="167020"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866" noProof="0"/>
            </a:p>
          </p:txBody>
        </p:sp>
        <p:sp>
          <p:nvSpPr>
            <p:cNvPr id="28" name="Rechthoek 27">
              <a:extLst>
                <a:ext uri="{FF2B5EF4-FFF2-40B4-BE49-F238E27FC236}">
                  <a16:creationId xmlns:a16="http://schemas.microsoft.com/office/drawing/2014/main" id="{ACE0CB45-9785-4BE8-B63D-A19B8F833E83}"/>
                </a:ext>
              </a:extLst>
            </p:cNvPr>
            <p:cNvSpPr/>
            <p:nvPr userDrawn="1"/>
          </p:nvSpPr>
          <p:spPr>
            <a:xfrm>
              <a:off x="0" y="0"/>
              <a:ext cx="167020"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866" noProof="0"/>
            </a:p>
          </p:txBody>
        </p:sp>
        <p:sp>
          <p:nvSpPr>
            <p:cNvPr id="31" name="Rechthoek 30">
              <a:extLst>
                <a:ext uri="{FF2B5EF4-FFF2-40B4-BE49-F238E27FC236}">
                  <a16:creationId xmlns:a16="http://schemas.microsoft.com/office/drawing/2014/main" id="{E2FF30C8-090C-4BBB-B89D-01F3F22EDF02}"/>
                </a:ext>
              </a:extLst>
            </p:cNvPr>
            <p:cNvSpPr/>
            <p:nvPr userDrawn="1"/>
          </p:nvSpPr>
          <p:spPr>
            <a:xfrm>
              <a:off x="0" y="3338999"/>
              <a:ext cx="12192000" cy="36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866" noProof="0"/>
            </a:p>
          </p:txBody>
        </p:sp>
        <p:sp>
          <p:nvSpPr>
            <p:cNvPr id="35" name="Rechthoek 34">
              <a:extLst>
                <a:ext uri="{FF2B5EF4-FFF2-40B4-BE49-F238E27FC236}">
                  <a16:creationId xmlns:a16="http://schemas.microsoft.com/office/drawing/2014/main" id="{073B0056-68B2-4760-9151-D257D1A5794C}"/>
                </a:ext>
              </a:extLst>
            </p:cNvPr>
            <p:cNvSpPr/>
            <p:nvPr userDrawn="1"/>
          </p:nvSpPr>
          <p:spPr>
            <a:xfrm>
              <a:off x="7828000" y="1099111"/>
              <a:ext cx="360000" cy="516776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866" noProof="0"/>
            </a:p>
          </p:txBody>
        </p:sp>
        <p:sp>
          <p:nvSpPr>
            <p:cNvPr id="38" name="Rechthoek 37">
              <a:extLst>
                <a:ext uri="{FF2B5EF4-FFF2-40B4-BE49-F238E27FC236}">
                  <a16:creationId xmlns:a16="http://schemas.microsoft.com/office/drawing/2014/main" id="{BAA97654-86F5-45C9-B8DC-C6648BCE9369}"/>
                </a:ext>
              </a:extLst>
            </p:cNvPr>
            <p:cNvSpPr/>
            <p:nvPr userDrawn="1"/>
          </p:nvSpPr>
          <p:spPr>
            <a:xfrm>
              <a:off x="4004000" y="1099111"/>
              <a:ext cx="360000" cy="516776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866" noProof="0"/>
            </a:p>
          </p:txBody>
        </p:sp>
      </p:grpSp>
      <p:sp>
        <p:nvSpPr>
          <p:cNvPr id="32" name="Tijdelijke aanduiding voor grafiek 17">
            <a:extLst>
              <a:ext uri="{FF2B5EF4-FFF2-40B4-BE49-F238E27FC236}">
                <a16:creationId xmlns:a16="http://schemas.microsoft.com/office/drawing/2014/main" id="{0E9B9AC0-03CF-4DAA-9E37-B0A637E3422E}"/>
              </a:ext>
            </a:extLst>
          </p:cNvPr>
          <p:cNvSpPr>
            <a:spLocks noGrp="1"/>
          </p:cNvSpPr>
          <p:nvPr>
            <p:ph type="chart" sz="quarter" idx="17" hasCustomPrompt="1"/>
          </p:nvPr>
        </p:nvSpPr>
        <p:spPr>
          <a:xfrm>
            <a:off x="8188000" y="3698999"/>
            <a:ext cx="3463746" cy="1878840"/>
          </a:xfrm>
          <a:solidFill>
            <a:schemeClr val="bg1">
              <a:lumMod val="95000"/>
            </a:schemeClr>
          </a:solidFill>
        </p:spPr>
        <p:txBody>
          <a:bodyPr lIns="720000" tIns="360000" rIns="720000"/>
          <a:lstStyle>
            <a:lvl1pPr marL="0" indent="0" algn="ctr">
              <a:buNone/>
              <a:defRPr sz="1200" i="1">
                <a:solidFill>
                  <a:schemeClr val="bg1">
                    <a:lumMod val="50000"/>
                  </a:schemeClr>
                </a:solidFill>
              </a:defRPr>
            </a:lvl1pPr>
          </a:lstStyle>
          <a:p>
            <a:r>
              <a:rPr lang="nl-NL" noProof="0"/>
              <a:t>Klik op onderstaand pictogram om een grafiek in te voegen</a:t>
            </a:r>
          </a:p>
        </p:txBody>
      </p:sp>
      <p:sp>
        <p:nvSpPr>
          <p:cNvPr id="36" name="Tijdelijke aanduiding voor grafiek 17">
            <a:extLst>
              <a:ext uri="{FF2B5EF4-FFF2-40B4-BE49-F238E27FC236}">
                <a16:creationId xmlns:a16="http://schemas.microsoft.com/office/drawing/2014/main" id="{6424E38A-BE64-4611-8EA6-56DEDA6F1288}"/>
              </a:ext>
            </a:extLst>
          </p:cNvPr>
          <p:cNvSpPr>
            <a:spLocks noGrp="1"/>
          </p:cNvSpPr>
          <p:nvPr>
            <p:ph type="chart" sz="quarter" idx="18" hasCustomPrompt="1"/>
          </p:nvPr>
        </p:nvSpPr>
        <p:spPr>
          <a:xfrm>
            <a:off x="4364001" y="1459111"/>
            <a:ext cx="3463745" cy="1878840"/>
          </a:xfrm>
          <a:solidFill>
            <a:schemeClr val="bg1">
              <a:lumMod val="95000"/>
            </a:schemeClr>
          </a:solidFill>
        </p:spPr>
        <p:txBody>
          <a:bodyPr lIns="720000" tIns="360000" rIns="720000"/>
          <a:lstStyle>
            <a:lvl1pPr marL="0" indent="0" algn="ctr">
              <a:buNone/>
              <a:defRPr sz="1200" i="1">
                <a:solidFill>
                  <a:schemeClr val="bg1">
                    <a:lumMod val="50000"/>
                  </a:schemeClr>
                </a:solidFill>
              </a:defRPr>
            </a:lvl1pPr>
          </a:lstStyle>
          <a:p>
            <a:r>
              <a:rPr lang="nl-NL" noProof="0"/>
              <a:t>Klik op onderstaand pictogram om een grafiek in te voegen</a:t>
            </a:r>
          </a:p>
        </p:txBody>
      </p:sp>
      <p:sp>
        <p:nvSpPr>
          <p:cNvPr id="37" name="Tijdelijke aanduiding voor grafiek 17">
            <a:extLst>
              <a:ext uri="{FF2B5EF4-FFF2-40B4-BE49-F238E27FC236}">
                <a16:creationId xmlns:a16="http://schemas.microsoft.com/office/drawing/2014/main" id="{B1695F49-FFC5-4D3F-8068-C37855441895}"/>
              </a:ext>
            </a:extLst>
          </p:cNvPr>
          <p:cNvSpPr>
            <a:spLocks noGrp="1"/>
          </p:cNvSpPr>
          <p:nvPr>
            <p:ph type="chart" sz="quarter" idx="19" hasCustomPrompt="1"/>
          </p:nvPr>
        </p:nvSpPr>
        <p:spPr>
          <a:xfrm>
            <a:off x="4364000" y="3698999"/>
            <a:ext cx="3463746" cy="1878840"/>
          </a:xfrm>
          <a:solidFill>
            <a:schemeClr val="bg1">
              <a:lumMod val="95000"/>
            </a:schemeClr>
          </a:solidFill>
        </p:spPr>
        <p:txBody>
          <a:bodyPr lIns="720000" tIns="360000" rIns="720000"/>
          <a:lstStyle>
            <a:lvl1pPr marL="0" indent="0" algn="ctr">
              <a:buNone/>
              <a:defRPr sz="1200" i="1">
                <a:solidFill>
                  <a:schemeClr val="bg1">
                    <a:lumMod val="50000"/>
                  </a:schemeClr>
                </a:solidFill>
              </a:defRPr>
            </a:lvl1pPr>
          </a:lstStyle>
          <a:p>
            <a:r>
              <a:rPr lang="nl-NL" noProof="0"/>
              <a:t>Klik op onderstaand pictogram om een grafiek in te voegen</a:t>
            </a:r>
          </a:p>
        </p:txBody>
      </p:sp>
      <p:sp>
        <p:nvSpPr>
          <p:cNvPr id="39" name="Tijdelijke aanduiding voor grafiek 17">
            <a:extLst>
              <a:ext uri="{FF2B5EF4-FFF2-40B4-BE49-F238E27FC236}">
                <a16:creationId xmlns:a16="http://schemas.microsoft.com/office/drawing/2014/main" id="{003DE491-9024-41A1-8C44-E5F48C4282C7}"/>
              </a:ext>
            </a:extLst>
          </p:cNvPr>
          <p:cNvSpPr>
            <a:spLocks noGrp="1"/>
          </p:cNvSpPr>
          <p:nvPr>
            <p:ph type="chart" sz="quarter" idx="20" hasCustomPrompt="1"/>
          </p:nvPr>
        </p:nvSpPr>
        <p:spPr>
          <a:xfrm>
            <a:off x="540128" y="1459111"/>
            <a:ext cx="3463745" cy="1878840"/>
          </a:xfrm>
          <a:solidFill>
            <a:schemeClr val="bg1">
              <a:lumMod val="95000"/>
            </a:schemeClr>
          </a:solidFill>
        </p:spPr>
        <p:txBody>
          <a:bodyPr lIns="720000" tIns="360000" rIns="720000"/>
          <a:lstStyle>
            <a:lvl1pPr marL="0" indent="0" algn="ctr">
              <a:buNone/>
              <a:defRPr sz="1200" i="1">
                <a:solidFill>
                  <a:schemeClr val="bg1">
                    <a:lumMod val="50000"/>
                  </a:schemeClr>
                </a:solidFill>
              </a:defRPr>
            </a:lvl1pPr>
          </a:lstStyle>
          <a:p>
            <a:r>
              <a:rPr lang="nl-NL" noProof="0"/>
              <a:t>Klik op onderstaand pictogram om een grafiek in te voegen</a:t>
            </a:r>
          </a:p>
        </p:txBody>
      </p:sp>
      <p:sp>
        <p:nvSpPr>
          <p:cNvPr id="40" name="Tijdelijke aanduiding voor grafiek 17">
            <a:extLst>
              <a:ext uri="{FF2B5EF4-FFF2-40B4-BE49-F238E27FC236}">
                <a16:creationId xmlns:a16="http://schemas.microsoft.com/office/drawing/2014/main" id="{A6D5BEE5-306C-4A04-8C32-A0EF58D14A11}"/>
              </a:ext>
            </a:extLst>
          </p:cNvPr>
          <p:cNvSpPr>
            <a:spLocks noGrp="1"/>
          </p:cNvSpPr>
          <p:nvPr>
            <p:ph type="chart" sz="quarter" idx="21" hasCustomPrompt="1"/>
          </p:nvPr>
        </p:nvSpPr>
        <p:spPr>
          <a:xfrm>
            <a:off x="540127" y="3698999"/>
            <a:ext cx="3463746" cy="1878840"/>
          </a:xfrm>
          <a:solidFill>
            <a:schemeClr val="bg1">
              <a:lumMod val="95000"/>
            </a:schemeClr>
          </a:solidFill>
        </p:spPr>
        <p:txBody>
          <a:bodyPr lIns="720000" tIns="360000" rIns="720000"/>
          <a:lstStyle>
            <a:lvl1pPr marL="0" indent="0" algn="ctr">
              <a:buNone/>
              <a:defRPr sz="1200" i="1">
                <a:solidFill>
                  <a:schemeClr val="bg1">
                    <a:lumMod val="50000"/>
                  </a:schemeClr>
                </a:solidFill>
              </a:defRPr>
            </a:lvl1pPr>
          </a:lstStyle>
          <a:p>
            <a:r>
              <a:rPr lang="nl-NL" noProof="0"/>
              <a:t>Klik op onderstaand pictogram om een grafiek in te voegen</a:t>
            </a:r>
          </a:p>
        </p:txBody>
      </p:sp>
      <p:grpSp>
        <p:nvGrpSpPr>
          <p:cNvPr id="97" name="Instructie">
            <a:extLst>
              <a:ext uri="{FF2B5EF4-FFF2-40B4-BE49-F238E27FC236}">
                <a16:creationId xmlns:a16="http://schemas.microsoft.com/office/drawing/2014/main" id="{13194E2B-853F-42B4-BC09-4D7932FAFD06}"/>
              </a:ext>
            </a:extLst>
          </p:cNvPr>
          <p:cNvGrpSpPr/>
          <p:nvPr userDrawn="1"/>
        </p:nvGrpSpPr>
        <p:grpSpPr>
          <a:xfrm>
            <a:off x="12389714" y="5221437"/>
            <a:ext cx="3183677" cy="1636565"/>
            <a:chOff x="12389714" y="4327164"/>
            <a:chExt cx="3183677" cy="1636565"/>
          </a:xfrm>
        </p:grpSpPr>
        <p:cxnSp>
          <p:nvCxnSpPr>
            <p:cNvPr id="98" name="Rechte verbindingslijn 97">
              <a:extLst>
                <a:ext uri="{FF2B5EF4-FFF2-40B4-BE49-F238E27FC236}">
                  <a16:creationId xmlns:a16="http://schemas.microsoft.com/office/drawing/2014/main" id="{BB38122D-C6F3-4332-8056-8341B6673B4D}"/>
                </a:ext>
              </a:extLst>
            </p:cNvPr>
            <p:cNvCxnSpPr>
              <a:cxnSpLocks/>
            </p:cNvCxnSpPr>
            <p:nvPr userDrawn="1"/>
          </p:nvCxnSpPr>
          <p:spPr>
            <a:xfrm>
              <a:off x="12395374" y="5963729"/>
              <a:ext cx="3178017" cy="0"/>
            </a:xfrm>
            <a:prstGeom prst="line">
              <a:avLst/>
            </a:prstGeom>
            <a:noFill/>
            <a:ln w="3175" cap="flat" cmpd="sng" algn="ctr">
              <a:solidFill>
                <a:schemeClr val="bg1">
                  <a:lumMod val="50000"/>
                </a:schemeClr>
              </a:solidFill>
              <a:prstDash val="solid"/>
            </a:ln>
            <a:effectLst/>
          </p:spPr>
        </p:cxnSp>
        <p:sp>
          <p:nvSpPr>
            <p:cNvPr id="99" name="Rechthoek 98">
              <a:extLst>
                <a:ext uri="{FF2B5EF4-FFF2-40B4-BE49-F238E27FC236}">
                  <a16:creationId xmlns:a16="http://schemas.microsoft.com/office/drawing/2014/main" id="{19F9BA8B-41E4-405B-9E81-1C20E9163CE8}"/>
                </a:ext>
              </a:extLst>
            </p:cNvPr>
            <p:cNvSpPr/>
            <p:nvPr userDrawn="1"/>
          </p:nvSpPr>
          <p:spPr>
            <a:xfrm>
              <a:off x="12395375" y="4327164"/>
              <a:ext cx="3178016" cy="191611"/>
            </a:xfrm>
            <a:prstGeom prst="rect">
              <a:avLst/>
            </a:prstGeom>
            <a:noFill/>
            <a:ln w="25400" cap="flat" cmpd="sng" algn="ctr">
              <a:noFill/>
              <a:prstDash val="solid"/>
            </a:ln>
            <a:effectLst/>
          </p:spPr>
          <p:txBody>
            <a:bodyPr lIns="0" tIns="0" rIns="0" bIns="0" rtlCol="0" anchor="ctr"/>
            <a:lstStyle/>
            <a:p>
              <a:pPr marL="0" marR="0" lvl="0" indent="0" defTabSz="914126" eaLnBrk="1" fontAlgn="auto" latinLnBrk="0" hangingPunct="1">
                <a:lnSpc>
                  <a:spcPct val="80000"/>
                </a:lnSpc>
                <a:spcBef>
                  <a:spcPts val="0"/>
                </a:spcBef>
                <a:spcAft>
                  <a:spcPts val="0"/>
                </a:spcAft>
                <a:buClrTx/>
                <a:buSzTx/>
                <a:buFontTx/>
                <a:buNone/>
                <a:tabLst/>
                <a:defRPr/>
              </a:pPr>
              <a:r>
                <a:rPr kumimoji="0" lang="nl-NL" sz="1400" b="1" i="0" u="none" strike="noStrike" kern="0" cap="all" spc="0" normalizeH="0" baseline="0" noProof="0">
                  <a:ln>
                    <a:noFill/>
                  </a:ln>
                  <a:solidFill>
                    <a:schemeClr val="bg1">
                      <a:lumMod val="50000"/>
                    </a:schemeClr>
                  </a:solidFill>
                  <a:effectLst/>
                  <a:uLnTx/>
                  <a:uFillTx/>
                  <a:latin typeface="+mj-lt"/>
                  <a:cs typeface="Segoe UI Light" panose="020B0502040204020203" pitchFamily="34" charset="0"/>
                </a:rPr>
                <a:t>Data van de Grafiek Bewerken</a:t>
              </a:r>
            </a:p>
          </p:txBody>
        </p:sp>
        <p:sp>
          <p:nvSpPr>
            <p:cNvPr id="100" name="Ovaal 99">
              <a:extLst>
                <a:ext uri="{FF2B5EF4-FFF2-40B4-BE49-F238E27FC236}">
                  <a16:creationId xmlns:a16="http://schemas.microsoft.com/office/drawing/2014/main" id="{29505446-F8AC-4043-B951-C4913699006F}"/>
                </a:ext>
              </a:extLst>
            </p:cNvPr>
            <p:cNvSpPr/>
            <p:nvPr userDrawn="1"/>
          </p:nvSpPr>
          <p:spPr>
            <a:xfrm>
              <a:off x="12389714" y="4706254"/>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126"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1</a:t>
              </a:r>
            </a:p>
          </p:txBody>
        </p:sp>
        <p:cxnSp>
          <p:nvCxnSpPr>
            <p:cNvPr id="101" name="Rechte verbindingslijn 100">
              <a:extLst>
                <a:ext uri="{FF2B5EF4-FFF2-40B4-BE49-F238E27FC236}">
                  <a16:creationId xmlns:a16="http://schemas.microsoft.com/office/drawing/2014/main" id="{FD4A8074-C572-44B8-8821-4B2172E143D2}"/>
                </a:ext>
              </a:extLst>
            </p:cNvPr>
            <p:cNvCxnSpPr>
              <a:cxnSpLocks/>
            </p:cNvCxnSpPr>
            <p:nvPr userDrawn="1"/>
          </p:nvCxnSpPr>
          <p:spPr>
            <a:xfrm>
              <a:off x="12395374" y="4584932"/>
              <a:ext cx="3178017" cy="0"/>
            </a:xfrm>
            <a:prstGeom prst="line">
              <a:avLst/>
            </a:prstGeom>
            <a:noFill/>
            <a:ln w="3175" cap="flat" cmpd="sng" algn="ctr">
              <a:solidFill>
                <a:schemeClr val="bg1">
                  <a:lumMod val="50000"/>
                </a:schemeClr>
              </a:solidFill>
              <a:prstDash val="solid"/>
            </a:ln>
            <a:effectLst/>
          </p:spPr>
        </p:cxnSp>
        <p:sp>
          <p:nvSpPr>
            <p:cNvPr id="102" name="Rechthoek 101">
              <a:extLst>
                <a:ext uri="{FF2B5EF4-FFF2-40B4-BE49-F238E27FC236}">
                  <a16:creationId xmlns:a16="http://schemas.microsoft.com/office/drawing/2014/main" id="{1DAFFA69-F1A9-458F-A6A0-1AE4AA0766CC}"/>
                </a:ext>
              </a:extLst>
            </p:cNvPr>
            <p:cNvSpPr/>
            <p:nvPr userDrawn="1"/>
          </p:nvSpPr>
          <p:spPr>
            <a:xfrm>
              <a:off x="12755395" y="4772316"/>
              <a:ext cx="2817995" cy="314439"/>
            </a:xfrm>
            <a:prstGeom prst="rect">
              <a:avLst/>
            </a:prstGeom>
            <a:noFill/>
            <a:ln w="25400" cap="flat" cmpd="sng" algn="ctr">
              <a:noFill/>
              <a:prstDash val="solid"/>
            </a:ln>
            <a:effectLst/>
          </p:spPr>
          <p:txBody>
            <a:bodyPr lIns="0" tIns="0" rIns="0" bIns="0" rtlCol="0" anchor="t"/>
            <a:lstStyle/>
            <a:p>
              <a:pPr lvl="0" fontAlgn="auto">
                <a:spcBef>
                  <a:spcPts val="0"/>
                </a:spcBef>
                <a:spcAft>
                  <a:spcPts val="0"/>
                </a:spcAft>
                <a:defRPr/>
              </a:pPr>
              <a:r>
                <a:rPr lang="nl-NL" sz="1100" kern="0" noProof="0">
                  <a:solidFill>
                    <a:schemeClr val="tx1"/>
                  </a:solidFill>
                  <a:latin typeface="+mn-lt"/>
                  <a:cs typeface="Segoe UI Light" panose="020B0502040204020203" pitchFamily="34" charset="0"/>
                </a:rPr>
                <a:t>Selecteer de grafiek, klik met de rechter muisknop en kies </a:t>
              </a:r>
              <a:r>
                <a:rPr lang="nl-NL" sz="1100" b="1" kern="0" noProof="0">
                  <a:solidFill>
                    <a:schemeClr val="tx1"/>
                  </a:solidFill>
                  <a:latin typeface="+mn-lt"/>
                  <a:cs typeface="Segoe UI Light" panose="020B0502040204020203" pitchFamily="34" charset="0"/>
                </a:rPr>
                <a:t>‘Gegevens bewerken’</a:t>
              </a:r>
            </a:p>
          </p:txBody>
        </p:sp>
        <p:grpSp>
          <p:nvGrpSpPr>
            <p:cNvPr id="103" name="Groep 102">
              <a:extLst>
                <a:ext uri="{FF2B5EF4-FFF2-40B4-BE49-F238E27FC236}">
                  <a16:creationId xmlns:a16="http://schemas.microsoft.com/office/drawing/2014/main" id="{4C675318-3168-4CD1-B365-5FCFDD301AC8}"/>
                </a:ext>
              </a:extLst>
            </p:cNvPr>
            <p:cNvGrpSpPr/>
            <p:nvPr userDrawn="1"/>
          </p:nvGrpSpPr>
          <p:grpSpPr>
            <a:xfrm>
              <a:off x="12755394" y="5222855"/>
              <a:ext cx="1714530" cy="639425"/>
              <a:chOff x="12757283" y="4365594"/>
              <a:chExt cx="1714530" cy="639425"/>
            </a:xfrm>
          </p:grpSpPr>
          <p:sp>
            <p:nvSpPr>
              <p:cNvPr id="104" name="Rechthoek 103">
                <a:extLst>
                  <a:ext uri="{FF2B5EF4-FFF2-40B4-BE49-F238E27FC236}">
                    <a16:creationId xmlns:a16="http://schemas.microsoft.com/office/drawing/2014/main" id="{DC726EED-46A6-4A9C-9304-2BEBB7B05955}"/>
                  </a:ext>
                </a:extLst>
              </p:cNvPr>
              <p:cNvSpPr/>
              <p:nvPr userDrawn="1"/>
            </p:nvSpPr>
            <p:spPr>
              <a:xfrm>
                <a:off x="12757283" y="4365594"/>
                <a:ext cx="1626818" cy="580946"/>
              </a:xfrm>
              <a:prstGeom prst="rect">
                <a:avLst/>
              </a:prstGeom>
              <a:solidFill>
                <a:schemeClr val="bg1"/>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nl-NL" sz="800" b="0" noProof="0">
                  <a:solidFill>
                    <a:schemeClr val="tx1"/>
                  </a:solidFill>
                  <a:latin typeface="Arial" panose="020B0604020202020204" pitchFamily="34" charset="0"/>
                  <a:cs typeface="Arial" panose="020B0604020202020204" pitchFamily="34" charset="0"/>
                </a:endParaRPr>
              </a:p>
            </p:txBody>
          </p:sp>
          <p:sp>
            <p:nvSpPr>
              <p:cNvPr id="105" name="Rechthoek 104">
                <a:extLst>
                  <a:ext uri="{FF2B5EF4-FFF2-40B4-BE49-F238E27FC236}">
                    <a16:creationId xmlns:a16="http://schemas.microsoft.com/office/drawing/2014/main" id="{99F5FC6A-F758-454A-8293-0BE72EF0D051}"/>
                  </a:ext>
                </a:extLst>
              </p:cNvPr>
              <p:cNvSpPr/>
              <p:nvPr userDrawn="1"/>
            </p:nvSpPr>
            <p:spPr>
              <a:xfrm>
                <a:off x="12768263" y="4676983"/>
                <a:ext cx="1609231" cy="261256"/>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sp>
            <p:nvSpPr>
              <p:cNvPr id="106" name="Tekstvak 105">
                <a:extLst>
                  <a:ext uri="{FF2B5EF4-FFF2-40B4-BE49-F238E27FC236}">
                    <a16:creationId xmlns:a16="http://schemas.microsoft.com/office/drawing/2014/main" id="{D3B773C7-6FCD-42D9-AF45-254BCFEC5B96}"/>
                  </a:ext>
                </a:extLst>
              </p:cNvPr>
              <p:cNvSpPr txBox="1"/>
              <p:nvPr userDrawn="1"/>
            </p:nvSpPr>
            <p:spPr>
              <a:xfrm>
                <a:off x="12997648" y="4404704"/>
                <a:ext cx="1248154" cy="216982"/>
              </a:xfrm>
              <a:prstGeom prst="rect">
                <a:avLst/>
              </a:prstGeom>
              <a:noFill/>
            </p:spPr>
            <p:txBody>
              <a:bodyPr wrap="square" rtlCol="0">
                <a:spAutoFit/>
              </a:bodyPr>
              <a:lstStyle/>
              <a:p>
                <a:pPr marL="0" algn="l" defTabSz="1217147" rtl="0" eaLnBrk="1" latinLnBrk="0" hangingPunct="1">
                  <a:lnSpc>
                    <a:spcPct val="90000"/>
                  </a:lnSpc>
                  <a:spcBef>
                    <a:spcPts val="600"/>
                  </a:spcBef>
                  <a:spcAft>
                    <a:spcPts val="600"/>
                  </a:spcAft>
                </a:pPr>
                <a:r>
                  <a:rPr lang="nl-NL" sz="900" b="0" kern="1200" noProof="0">
                    <a:solidFill>
                      <a:schemeClr val="tx1"/>
                    </a:solidFill>
                    <a:latin typeface="Arial" panose="020B0604020202020204" pitchFamily="34" charset="0"/>
                    <a:ea typeface="+mn-ea"/>
                    <a:cs typeface="Arial" panose="020B0604020202020204" pitchFamily="34" charset="0"/>
                  </a:rPr>
                  <a:t>Grafiektype wijzigen</a:t>
                </a:r>
              </a:p>
            </p:txBody>
          </p:sp>
          <p:sp>
            <p:nvSpPr>
              <p:cNvPr id="107" name="Tekstvak 106">
                <a:extLst>
                  <a:ext uri="{FF2B5EF4-FFF2-40B4-BE49-F238E27FC236}">
                    <a16:creationId xmlns:a16="http://schemas.microsoft.com/office/drawing/2014/main" id="{609E0AD4-B3AF-4B98-89EB-7CD241DE5A74}"/>
                  </a:ext>
                </a:extLst>
              </p:cNvPr>
              <p:cNvSpPr txBox="1"/>
              <p:nvPr userDrawn="1"/>
            </p:nvSpPr>
            <p:spPr>
              <a:xfrm>
                <a:off x="12984219" y="4725830"/>
                <a:ext cx="1274711" cy="216982"/>
              </a:xfrm>
              <a:prstGeom prst="rect">
                <a:avLst/>
              </a:prstGeom>
              <a:noFill/>
            </p:spPr>
            <p:txBody>
              <a:bodyPr wrap="square" rtlCol="0">
                <a:spAutoFit/>
              </a:bodyPr>
              <a:lstStyle/>
              <a:p>
                <a:pPr marL="0" algn="l" defTabSz="1217147" rtl="0" eaLnBrk="1" latinLnBrk="0" hangingPunct="1">
                  <a:lnSpc>
                    <a:spcPct val="90000"/>
                  </a:lnSpc>
                  <a:spcBef>
                    <a:spcPts val="600"/>
                  </a:spcBef>
                  <a:spcAft>
                    <a:spcPts val="600"/>
                  </a:spcAft>
                </a:pPr>
                <a:r>
                  <a:rPr lang="nl-NL" sz="900" b="0" kern="1200" noProof="0">
                    <a:solidFill>
                      <a:schemeClr val="tx1"/>
                    </a:solidFill>
                    <a:latin typeface="Arial" panose="020B0604020202020204" pitchFamily="34" charset="0"/>
                    <a:ea typeface="+mn-ea"/>
                    <a:cs typeface="Arial" panose="020B0604020202020204" pitchFamily="34" charset="0"/>
                  </a:rPr>
                  <a:t>Gegevens bewerken</a:t>
                </a:r>
              </a:p>
            </p:txBody>
          </p:sp>
          <p:pic>
            <p:nvPicPr>
              <p:cNvPr id="108" name="Picture 3">
                <a:extLst>
                  <a:ext uri="{FF2B5EF4-FFF2-40B4-BE49-F238E27FC236}">
                    <a16:creationId xmlns:a16="http://schemas.microsoft.com/office/drawing/2014/main" id="{A58C0630-4923-44D0-A4D3-4AB96A8211D4}"/>
                  </a:ext>
                </a:extLst>
              </p:cNvPr>
              <p:cNvPicPr>
                <a:picLocks noChangeAspect="1" noChangeArrowheads="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14328727" y="4773688"/>
                <a:ext cx="143086" cy="231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09" name="Groep 108">
                <a:extLst>
                  <a:ext uri="{FF2B5EF4-FFF2-40B4-BE49-F238E27FC236}">
                    <a16:creationId xmlns:a16="http://schemas.microsoft.com/office/drawing/2014/main" id="{45E1B365-B2CE-4BEB-9A3A-46D96EB15E7D}"/>
                  </a:ext>
                </a:extLst>
              </p:cNvPr>
              <p:cNvGrpSpPr/>
              <p:nvPr userDrawn="1"/>
            </p:nvGrpSpPr>
            <p:grpSpPr>
              <a:xfrm>
                <a:off x="12831198" y="4432250"/>
                <a:ext cx="139861" cy="152244"/>
                <a:chOff x="12574450" y="6053892"/>
                <a:chExt cx="169232" cy="184215"/>
              </a:xfrm>
            </p:grpSpPr>
            <p:sp>
              <p:nvSpPr>
                <p:cNvPr id="132" name="Rechthoek 131">
                  <a:extLst>
                    <a:ext uri="{FF2B5EF4-FFF2-40B4-BE49-F238E27FC236}">
                      <a16:creationId xmlns:a16="http://schemas.microsoft.com/office/drawing/2014/main" id="{F38A0856-2EDB-4BB8-9560-5512F6E5AAB5}"/>
                    </a:ext>
                  </a:extLst>
                </p:cNvPr>
                <p:cNvSpPr/>
                <p:nvPr userDrawn="1"/>
              </p:nvSpPr>
              <p:spPr>
                <a:xfrm>
                  <a:off x="12574450" y="6111529"/>
                  <a:ext cx="46293" cy="126577"/>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999" noProof="0">
                    <a:solidFill>
                      <a:schemeClr val="tx2"/>
                    </a:solidFill>
                    <a:latin typeface="+mn-lt"/>
                  </a:endParaRPr>
                </a:p>
              </p:txBody>
            </p:sp>
            <p:sp>
              <p:nvSpPr>
                <p:cNvPr id="133" name="Rechthoek 132">
                  <a:extLst>
                    <a:ext uri="{FF2B5EF4-FFF2-40B4-BE49-F238E27FC236}">
                      <a16:creationId xmlns:a16="http://schemas.microsoft.com/office/drawing/2014/main" id="{D7255083-46DC-4D4C-AF5E-2BA28943E4AA}"/>
                    </a:ext>
                  </a:extLst>
                </p:cNvPr>
                <p:cNvSpPr/>
                <p:nvPr userDrawn="1"/>
              </p:nvSpPr>
              <p:spPr>
                <a:xfrm>
                  <a:off x="12635427" y="6053892"/>
                  <a:ext cx="46293" cy="184215"/>
                </a:xfrm>
                <a:prstGeom prst="rect">
                  <a:avLst/>
                </a:prstGeom>
                <a:solidFill>
                  <a:srgbClr val="EDC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999" noProof="0">
                    <a:solidFill>
                      <a:schemeClr val="tx2"/>
                    </a:solidFill>
                    <a:latin typeface="+mn-lt"/>
                  </a:endParaRPr>
                </a:p>
              </p:txBody>
            </p:sp>
            <p:sp>
              <p:nvSpPr>
                <p:cNvPr id="134" name="Rechthoek 133">
                  <a:extLst>
                    <a:ext uri="{FF2B5EF4-FFF2-40B4-BE49-F238E27FC236}">
                      <a16:creationId xmlns:a16="http://schemas.microsoft.com/office/drawing/2014/main" id="{A3EDB608-9F71-4CBD-B713-BCDB53A58BEE}"/>
                    </a:ext>
                  </a:extLst>
                </p:cNvPr>
                <p:cNvSpPr/>
                <p:nvPr userDrawn="1"/>
              </p:nvSpPr>
              <p:spPr>
                <a:xfrm>
                  <a:off x="12697389" y="6094907"/>
                  <a:ext cx="46293" cy="143200"/>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999" noProof="0">
                    <a:solidFill>
                      <a:schemeClr val="tx2"/>
                    </a:solidFill>
                    <a:latin typeface="+mn-lt"/>
                  </a:endParaRPr>
                </a:p>
              </p:txBody>
            </p:sp>
          </p:grpSp>
          <p:grpSp>
            <p:nvGrpSpPr>
              <p:cNvPr id="110" name="Groep 109">
                <a:extLst>
                  <a:ext uri="{FF2B5EF4-FFF2-40B4-BE49-F238E27FC236}">
                    <a16:creationId xmlns:a16="http://schemas.microsoft.com/office/drawing/2014/main" id="{0CDB952C-DB40-4191-8EEB-A68F2253C313}"/>
                  </a:ext>
                </a:extLst>
              </p:cNvPr>
              <p:cNvGrpSpPr/>
              <p:nvPr userDrawn="1"/>
            </p:nvGrpSpPr>
            <p:grpSpPr>
              <a:xfrm>
                <a:off x="12831198" y="4748585"/>
                <a:ext cx="184916" cy="120210"/>
                <a:chOff x="8815516" y="1076284"/>
                <a:chExt cx="503174" cy="327105"/>
              </a:xfrm>
            </p:grpSpPr>
            <p:sp>
              <p:nvSpPr>
                <p:cNvPr id="111" name="Rechthoek 110">
                  <a:extLst>
                    <a:ext uri="{FF2B5EF4-FFF2-40B4-BE49-F238E27FC236}">
                      <a16:creationId xmlns:a16="http://schemas.microsoft.com/office/drawing/2014/main" id="{C2161DF8-E636-46F5-85DE-AECABB6833E9}"/>
                    </a:ext>
                  </a:extLst>
                </p:cNvPr>
                <p:cNvSpPr/>
                <p:nvPr userDrawn="1"/>
              </p:nvSpPr>
              <p:spPr>
                <a:xfrm>
                  <a:off x="8815516" y="1133167"/>
                  <a:ext cx="372729" cy="235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399" noProof="0"/>
                </a:p>
              </p:txBody>
            </p:sp>
            <p:grpSp>
              <p:nvGrpSpPr>
                <p:cNvPr id="112" name="Groep 111">
                  <a:extLst>
                    <a:ext uri="{FF2B5EF4-FFF2-40B4-BE49-F238E27FC236}">
                      <a16:creationId xmlns:a16="http://schemas.microsoft.com/office/drawing/2014/main" id="{06A1549E-87A1-4D4F-8C5E-79E3B1E0C377}"/>
                    </a:ext>
                  </a:extLst>
                </p:cNvPr>
                <p:cNvGrpSpPr/>
                <p:nvPr userDrawn="1"/>
              </p:nvGrpSpPr>
              <p:grpSpPr>
                <a:xfrm>
                  <a:off x="8815517" y="1076284"/>
                  <a:ext cx="503173" cy="327105"/>
                  <a:chOff x="1351248" y="-683635"/>
                  <a:chExt cx="503173" cy="327105"/>
                </a:xfrm>
              </p:grpSpPr>
              <p:grpSp>
                <p:nvGrpSpPr>
                  <p:cNvPr id="113" name="Groep 112">
                    <a:extLst>
                      <a:ext uri="{FF2B5EF4-FFF2-40B4-BE49-F238E27FC236}">
                        <a16:creationId xmlns:a16="http://schemas.microsoft.com/office/drawing/2014/main" id="{0161C977-A0B3-42C9-AC5A-875BEF2CED93}"/>
                      </a:ext>
                    </a:extLst>
                  </p:cNvPr>
                  <p:cNvGrpSpPr/>
                  <p:nvPr userDrawn="1"/>
                </p:nvGrpSpPr>
                <p:grpSpPr>
                  <a:xfrm>
                    <a:off x="1351248" y="-683635"/>
                    <a:ext cx="375186" cy="293652"/>
                    <a:chOff x="1094874" y="-884923"/>
                    <a:chExt cx="884668" cy="692417"/>
                  </a:xfrm>
                </p:grpSpPr>
                <p:sp>
                  <p:nvSpPr>
                    <p:cNvPr id="118" name="Rechthoek 117">
                      <a:extLst>
                        <a:ext uri="{FF2B5EF4-FFF2-40B4-BE49-F238E27FC236}">
                          <a16:creationId xmlns:a16="http://schemas.microsoft.com/office/drawing/2014/main" id="{CC18F0A2-AEDD-49F0-9862-640BB3404DC7}"/>
                        </a:ext>
                      </a:extLst>
                    </p:cNvPr>
                    <p:cNvSpPr/>
                    <p:nvPr userDrawn="1"/>
                  </p:nvSpPr>
                  <p:spPr>
                    <a:xfrm>
                      <a:off x="1094874" y="-884923"/>
                      <a:ext cx="878304" cy="145579"/>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399" noProof="0"/>
                    </a:p>
                  </p:txBody>
                </p:sp>
                <p:grpSp>
                  <p:nvGrpSpPr>
                    <p:cNvPr id="119" name="Groep 118">
                      <a:extLst>
                        <a:ext uri="{FF2B5EF4-FFF2-40B4-BE49-F238E27FC236}">
                          <a16:creationId xmlns:a16="http://schemas.microsoft.com/office/drawing/2014/main" id="{393B2DA3-DF69-4684-8A63-239482C84FA1}"/>
                        </a:ext>
                      </a:extLst>
                    </p:cNvPr>
                    <p:cNvGrpSpPr/>
                    <p:nvPr userDrawn="1"/>
                  </p:nvGrpSpPr>
                  <p:grpSpPr>
                    <a:xfrm>
                      <a:off x="1094874" y="-878306"/>
                      <a:ext cx="867364" cy="685800"/>
                      <a:chOff x="1094874" y="-878306"/>
                      <a:chExt cx="867364" cy="613611"/>
                    </a:xfrm>
                  </p:grpSpPr>
                  <p:cxnSp>
                    <p:nvCxnSpPr>
                      <p:cNvPr id="125" name="Rechte verbindingslijn 124">
                        <a:extLst>
                          <a:ext uri="{FF2B5EF4-FFF2-40B4-BE49-F238E27FC236}">
                            <a16:creationId xmlns:a16="http://schemas.microsoft.com/office/drawing/2014/main" id="{20DD65CA-80E5-4855-8695-EE7C4C62F98C}"/>
                          </a:ext>
                        </a:extLst>
                      </p:cNvPr>
                      <p:cNvCxnSpPr>
                        <a:cxnSpLocks/>
                      </p:cNvCxnSpPr>
                      <p:nvPr userDrawn="1"/>
                    </p:nvCxnSpPr>
                    <p:spPr>
                      <a:xfrm>
                        <a:off x="1094874" y="-878305"/>
                        <a:ext cx="0" cy="613610"/>
                      </a:xfrm>
                      <a:prstGeom prst="line">
                        <a:avLst/>
                      </a:prstGeom>
                      <a:ln>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126" name="Rechte verbindingslijn 125">
                        <a:extLst>
                          <a:ext uri="{FF2B5EF4-FFF2-40B4-BE49-F238E27FC236}">
                            <a16:creationId xmlns:a16="http://schemas.microsoft.com/office/drawing/2014/main" id="{A933C377-6266-41AC-BF4C-EC7DE0BBDC9E}"/>
                          </a:ext>
                        </a:extLst>
                      </p:cNvPr>
                      <p:cNvCxnSpPr>
                        <a:cxnSpLocks/>
                      </p:cNvCxnSpPr>
                      <p:nvPr userDrawn="1"/>
                    </p:nvCxnSpPr>
                    <p:spPr>
                      <a:xfrm>
                        <a:off x="1962238" y="-878306"/>
                        <a:ext cx="0" cy="613611"/>
                      </a:xfrm>
                      <a:prstGeom prst="line">
                        <a:avLst/>
                      </a:prstGeom>
                      <a:ln>
                        <a:solidFill>
                          <a:srgbClr val="818181"/>
                        </a:solidFill>
                      </a:ln>
                    </p:spPr>
                    <p:style>
                      <a:lnRef idx="1">
                        <a:schemeClr val="accent1"/>
                      </a:lnRef>
                      <a:fillRef idx="0">
                        <a:schemeClr val="accent1"/>
                      </a:fillRef>
                      <a:effectRef idx="0">
                        <a:schemeClr val="accent1"/>
                      </a:effectRef>
                      <a:fontRef idx="minor">
                        <a:schemeClr val="tx1"/>
                      </a:fontRef>
                    </p:style>
                  </p:cxnSp>
                  <p:grpSp>
                    <p:nvGrpSpPr>
                      <p:cNvPr id="127" name="Groep 126">
                        <a:extLst>
                          <a:ext uri="{FF2B5EF4-FFF2-40B4-BE49-F238E27FC236}">
                            <a16:creationId xmlns:a16="http://schemas.microsoft.com/office/drawing/2014/main" id="{163726D5-FF0E-4C61-8B47-5160B44C43E6}"/>
                          </a:ext>
                        </a:extLst>
                      </p:cNvPr>
                      <p:cNvGrpSpPr/>
                      <p:nvPr userDrawn="1"/>
                    </p:nvGrpSpPr>
                    <p:grpSpPr>
                      <a:xfrm>
                        <a:off x="1270535" y="-878306"/>
                        <a:ext cx="526983" cy="613611"/>
                        <a:chOff x="1270535" y="-745959"/>
                        <a:chExt cx="526983" cy="481264"/>
                      </a:xfrm>
                    </p:grpSpPr>
                    <p:cxnSp>
                      <p:nvCxnSpPr>
                        <p:cNvPr id="128" name="Rechte verbindingslijn 127">
                          <a:extLst>
                            <a:ext uri="{FF2B5EF4-FFF2-40B4-BE49-F238E27FC236}">
                              <a16:creationId xmlns:a16="http://schemas.microsoft.com/office/drawing/2014/main" id="{0B0F1F99-07B3-4331-87E8-15F9E3B258F7}"/>
                            </a:ext>
                          </a:extLst>
                        </p:cNvPr>
                        <p:cNvCxnSpPr>
                          <a:cxnSpLocks/>
                        </p:cNvCxnSpPr>
                        <p:nvPr userDrawn="1"/>
                      </p:nvCxnSpPr>
                      <p:spPr>
                        <a:xfrm>
                          <a:off x="1446196" y="-745959"/>
                          <a:ext cx="0" cy="481264"/>
                        </a:xfrm>
                        <a:prstGeom prst="line">
                          <a:avLst/>
                        </a:prstGeom>
                        <a:ln w="6350">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129" name="Rechte verbindingslijn 128">
                          <a:extLst>
                            <a:ext uri="{FF2B5EF4-FFF2-40B4-BE49-F238E27FC236}">
                              <a16:creationId xmlns:a16="http://schemas.microsoft.com/office/drawing/2014/main" id="{5ECE029D-9A31-4B73-B8E8-F78B300A5C8A}"/>
                            </a:ext>
                          </a:extLst>
                        </p:cNvPr>
                        <p:cNvCxnSpPr>
                          <a:cxnSpLocks/>
                        </p:cNvCxnSpPr>
                        <p:nvPr userDrawn="1"/>
                      </p:nvCxnSpPr>
                      <p:spPr>
                        <a:xfrm>
                          <a:off x="1270535" y="-745959"/>
                          <a:ext cx="0" cy="481264"/>
                        </a:xfrm>
                        <a:prstGeom prst="line">
                          <a:avLst/>
                        </a:prstGeom>
                        <a:ln w="6350">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130" name="Rechte verbindingslijn 129">
                          <a:extLst>
                            <a:ext uri="{FF2B5EF4-FFF2-40B4-BE49-F238E27FC236}">
                              <a16:creationId xmlns:a16="http://schemas.microsoft.com/office/drawing/2014/main" id="{5E87E8F3-9D42-483F-9F00-9AC0C038B95E}"/>
                            </a:ext>
                          </a:extLst>
                        </p:cNvPr>
                        <p:cNvCxnSpPr>
                          <a:cxnSpLocks/>
                        </p:cNvCxnSpPr>
                        <p:nvPr userDrawn="1"/>
                      </p:nvCxnSpPr>
                      <p:spPr>
                        <a:xfrm>
                          <a:off x="1621857" y="-745959"/>
                          <a:ext cx="0" cy="481264"/>
                        </a:xfrm>
                        <a:prstGeom prst="line">
                          <a:avLst/>
                        </a:prstGeom>
                        <a:ln w="6350">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131" name="Rechte verbindingslijn 130">
                          <a:extLst>
                            <a:ext uri="{FF2B5EF4-FFF2-40B4-BE49-F238E27FC236}">
                              <a16:creationId xmlns:a16="http://schemas.microsoft.com/office/drawing/2014/main" id="{4608F6C0-4407-4B97-94FB-5625E51084D1}"/>
                            </a:ext>
                          </a:extLst>
                        </p:cNvPr>
                        <p:cNvCxnSpPr>
                          <a:cxnSpLocks/>
                        </p:cNvCxnSpPr>
                        <p:nvPr userDrawn="1"/>
                      </p:nvCxnSpPr>
                      <p:spPr>
                        <a:xfrm>
                          <a:off x="1797518" y="-745959"/>
                          <a:ext cx="0" cy="481264"/>
                        </a:xfrm>
                        <a:prstGeom prst="line">
                          <a:avLst/>
                        </a:prstGeom>
                        <a:ln w="6350">
                          <a:solidFill>
                            <a:srgbClr val="818181"/>
                          </a:solidFill>
                        </a:ln>
                      </p:spPr>
                      <p:style>
                        <a:lnRef idx="1">
                          <a:schemeClr val="accent1"/>
                        </a:lnRef>
                        <a:fillRef idx="0">
                          <a:schemeClr val="accent1"/>
                        </a:fillRef>
                        <a:effectRef idx="0">
                          <a:schemeClr val="accent1"/>
                        </a:effectRef>
                        <a:fontRef idx="minor">
                          <a:schemeClr val="tx1"/>
                        </a:fontRef>
                      </p:style>
                    </p:cxnSp>
                  </p:grpSp>
                </p:grpSp>
                <p:cxnSp>
                  <p:nvCxnSpPr>
                    <p:cNvPr id="120" name="Rechte verbindingslijn 119">
                      <a:extLst>
                        <a:ext uri="{FF2B5EF4-FFF2-40B4-BE49-F238E27FC236}">
                          <a16:creationId xmlns:a16="http://schemas.microsoft.com/office/drawing/2014/main" id="{5B70499F-C65C-4BC1-9E41-A643348FD62A}"/>
                        </a:ext>
                      </a:extLst>
                    </p:cNvPr>
                    <p:cNvCxnSpPr>
                      <a:cxnSpLocks/>
                    </p:cNvCxnSpPr>
                    <p:nvPr userDrawn="1"/>
                  </p:nvCxnSpPr>
                  <p:spPr>
                    <a:xfrm flipH="1">
                      <a:off x="1098555" y="-192506"/>
                      <a:ext cx="880987" cy="0"/>
                    </a:xfrm>
                    <a:prstGeom prst="line">
                      <a:avLst/>
                    </a:prstGeom>
                    <a:ln>
                      <a:solidFill>
                        <a:srgbClr val="818181"/>
                      </a:solidFill>
                    </a:ln>
                  </p:spPr>
                  <p:style>
                    <a:lnRef idx="1">
                      <a:schemeClr val="accent1"/>
                    </a:lnRef>
                    <a:fillRef idx="0">
                      <a:schemeClr val="accent1"/>
                    </a:fillRef>
                    <a:effectRef idx="0">
                      <a:schemeClr val="accent1"/>
                    </a:effectRef>
                    <a:fontRef idx="minor">
                      <a:schemeClr val="tx1"/>
                    </a:fontRef>
                  </p:style>
                </p:cxnSp>
                <p:grpSp>
                  <p:nvGrpSpPr>
                    <p:cNvPr id="121" name="Groep 120">
                      <a:extLst>
                        <a:ext uri="{FF2B5EF4-FFF2-40B4-BE49-F238E27FC236}">
                          <a16:creationId xmlns:a16="http://schemas.microsoft.com/office/drawing/2014/main" id="{1F097A24-534A-45E0-8D16-3D4D8C784B5C}"/>
                        </a:ext>
                      </a:extLst>
                    </p:cNvPr>
                    <p:cNvGrpSpPr/>
                    <p:nvPr userDrawn="1"/>
                  </p:nvGrpSpPr>
                  <p:grpSpPr>
                    <a:xfrm>
                      <a:off x="1094874" y="-607596"/>
                      <a:ext cx="878306" cy="276726"/>
                      <a:chOff x="1106905" y="-607596"/>
                      <a:chExt cx="878307" cy="276726"/>
                    </a:xfrm>
                  </p:grpSpPr>
                  <p:cxnSp>
                    <p:nvCxnSpPr>
                      <p:cNvPr id="122" name="Rechte verbindingslijn 121">
                        <a:extLst>
                          <a:ext uri="{FF2B5EF4-FFF2-40B4-BE49-F238E27FC236}">
                            <a16:creationId xmlns:a16="http://schemas.microsoft.com/office/drawing/2014/main" id="{2B508780-F1D6-45AE-AE9F-FE4E879A8AC7}"/>
                          </a:ext>
                        </a:extLst>
                      </p:cNvPr>
                      <p:cNvCxnSpPr>
                        <a:cxnSpLocks/>
                      </p:cNvCxnSpPr>
                      <p:nvPr userDrawn="1"/>
                    </p:nvCxnSpPr>
                    <p:spPr>
                      <a:xfrm flipH="1">
                        <a:off x="1106905" y="-330870"/>
                        <a:ext cx="878307" cy="0"/>
                      </a:xfrm>
                      <a:prstGeom prst="line">
                        <a:avLst/>
                      </a:prstGeom>
                      <a:ln w="6350">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123" name="Rechte verbindingslijn 122">
                        <a:extLst>
                          <a:ext uri="{FF2B5EF4-FFF2-40B4-BE49-F238E27FC236}">
                            <a16:creationId xmlns:a16="http://schemas.microsoft.com/office/drawing/2014/main" id="{8CFB54E0-2121-449E-8411-EE333BC548BE}"/>
                          </a:ext>
                        </a:extLst>
                      </p:cNvPr>
                      <p:cNvCxnSpPr>
                        <a:cxnSpLocks/>
                      </p:cNvCxnSpPr>
                      <p:nvPr userDrawn="1"/>
                    </p:nvCxnSpPr>
                    <p:spPr>
                      <a:xfrm flipH="1">
                        <a:off x="1106905" y="-469233"/>
                        <a:ext cx="878307" cy="0"/>
                      </a:xfrm>
                      <a:prstGeom prst="line">
                        <a:avLst/>
                      </a:prstGeom>
                      <a:ln w="6350">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124" name="Rechte verbindingslijn 123">
                        <a:extLst>
                          <a:ext uri="{FF2B5EF4-FFF2-40B4-BE49-F238E27FC236}">
                            <a16:creationId xmlns:a16="http://schemas.microsoft.com/office/drawing/2014/main" id="{F0C5FBE4-DD0A-4E06-A803-6229B3978A6D}"/>
                          </a:ext>
                        </a:extLst>
                      </p:cNvPr>
                      <p:cNvCxnSpPr>
                        <a:cxnSpLocks/>
                      </p:cNvCxnSpPr>
                      <p:nvPr userDrawn="1"/>
                    </p:nvCxnSpPr>
                    <p:spPr>
                      <a:xfrm flipH="1">
                        <a:off x="1106905" y="-607596"/>
                        <a:ext cx="878307" cy="0"/>
                      </a:xfrm>
                      <a:prstGeom prst="line">
                        <a:avLst/>
                      </a:prstGeom>
                      <a:ln w="6350">
                        <a:solidFill>
                          <a:srgbClr val="818181"/>
                        </a:solidFill>
                      </a:ln>
                    </p:spPr>
                    <p:style>
                      <a:lnRef idx="1">
                        <a:schemeClr val="accent1"/>
                      </a:lnRef>
                      <a:fillRef idx="0">
                        <a:schemeClr val="accent1"/>
                      </a:fillRef>
                      <a:effectRef idx="0">
                        <a:schemeClr val="accent1"/>
                      </a:effectRef>
                      <a:fontRef idx="minor">
                        <a:schemeClr val="tx1"/>
                      </a:fontRef>
                    </p:style>
                  </p:cxnSp>
                </p:grpSp>
              </p:grpSp>
              <p:grpSp>
                <p:nvGrpSpPr>
                  <p:cNvPr id="114" name="Groep 113">
                    <a:extLst>
                      <a:ext uri="{FF2B5EF4-FFF2-40B4-BE49-F238E27FC236}">
                        <a16:creationId xmlns:a16="http://schemas.microsoft.com/office/drawing/2014/main" id="{2553409B-D858-44B2-AC4F-F49A642120D5}"/>
                      </a:ext>
                    </a:extLst>
                  </p:cNvPr>
                  <p:cNvGrpSpPr/>
                  <p:nvPr userDrawn="1"/>
                </p:nvGrpSpPr>
                <p:grpSpPr>
                  <a:xfrm rot="2700000">
                    <a:off x="1605871" y="-605080"/>
                    <a:ext cx="90079" cy="407021"/>
                    <a:chOff x="3130062" y="-817193"/>
                    <a:chExt cx="131884" cy="595920"/>
                  </a:xfrm>
                  <a:solidFill>
                    <a:srgbClr val="3399FF"/>
                  </a:solidFill>
                </p:grpSpPr>
                <p:sp>
                  <p:nvSpPr>
                    <p:cNvPr id="115" name="Rechthoek 114">
                      <a:extLst>
                        <a:ext uri="{FF2B5EF4-FFF2-40B4-BE49-F238E27FC236}">
                          <a16:creationId xmlns:a16="http://schemas.microsoft.com/office/drawing/2014/main" id="{5DE63B94-976C-4E55-87A4-AD20E19DEDA7}"/>
                        </a:ext>
                      </a:extLst>
                    </p:cNvPr>
                    <p:cNvSpPr/>
                    <p:nvPr userDrawn="1"/>
                  </p:nvSpPr>
                  <p:spPr>
                    <a:xfrm>
                      <a:off x="3130062" y="-705979"/>
                      <a:ext cx="131884" cy="281354"/>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399" noProof="0"/>
                    </a:p>
                  </p:txBody>
                </p:sp>
                <p:sp>
                  <p:nvSpPr>
                    <p:cNvPr id="116" name="Rechthoek: afgeronde bovenhoeken 115">
                      <a:extLst>
                        <a:ext uri="{FF2B5EF4-FFF2-40B4-BE49-F238E27FC236}">
                          <a16:creationId xmlns:a16="http://schemas.microsoft.com/office/drawing/2014/main" id="{0672ACBE-619A-4E76-B413-92AC1565D6B4}"/>
                        </a:ext>
                      </a:extLst>
                    </p:cNvPr>
                    <p:cNvSpPr/>
                    <p:nvPr userDrawn="1"/>
                  </p:nvSpPr>
                  <p:spPr>
                    <a:xfrm>
                      <a:off x="3130063" y="-817193"/>
                      <a:ext cx="131883" cy="87615"/>
                    </a:xfrm>
                    <a:prstGeom prst="round2SameRect">
                      <a:avLst>
                        <a:gd name="adj1" fmla="val 50000"/>
                        <a:gd name="adj2" fmla="val 0"/>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399" noProof="0"/>
                    </a:p>
                  </p:txBody>
                </p:sp>
                <p:sp>
                  <p:nvSpPr>
                    <p:cNvPr id="117" name="Gelijkbenige driehoek 116">
                      <a:extLst>
                        <a:ext uri="{FF2B5EF4-FFF2-40B4-BE49-F238E27FC236}">
                          <a16:creationId xmlns:a16="http://schemas.microsoft.com/office/drawing/2014/main" id="{93CA82FF-9504-4BF1-B726-DC5564E76BD6}"/>
                        </a:ext>
                      </a:extLst>
                    </p:cNvPr>
                    <p:cNvSpPr/>
                    <p:nvPr userDrawn="1"/>
                  </p:nvSpPr>
                  <p:spPr>
                    <a:xfrm rot="10800000">
                      <a:off x="3130062" y="-401026"/>
                      <a:ext cx="131884" cy="179753"/>
                    </a:xfrm>
                    <a:prstGeom prst="triangle">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399" noProof="0"/>
                    </a:p>
                  </p:txBody>
                </p:sp>
              </p:grpSp>
            </p:grpSp>
          </p:grpSp>
        </p:grpSp>
      </p:grpSp>
      <p:grpSp>
        <p:nvGrpSpPr>
          <p:cNvPr id="135" name="Instructie">
            <a:extLst>
              <a:ext uri="{FF2B5EF4-FFF2-40B4-BE49-F238E27FC236}">
                <a16:creationId xmlns:a16="http://schemas.microsoft.com/office/drawing/2014/main" id="{A5AF4D08-FA21-4BD4-B262-4B9EC24EEA7A}"/>
              </a:ext>
            </a:extLst>
          </p:cNvPr>
          <p:cNvGrpSpPr/>
          <p:nvPr userDrawn="1"/>
        </p:nvGrpSpPr>
        <p:grpSpPr>
          <a:xfrm>
            <a:off x="12391602" y="2"/>
            <a:ext cx="3183677" cy="2499789"/>
            <a:chOff x="12391601" y="0"/>
            <a:chExt cx="3183677" cy="2499789"/>
          </a:xfrm>
        </p:grpSpPr>
        <p:sp>
          <p:nvSpPr>
            <p:cNvPr id="136" name="Rechthoek 135">
              <a:extLst>
                <a:ext uri="{FF2B5EF4-FFF2-40B4-BE49-F238E27FC236}">
                  <a16:creationId xmlns:a16="http://schemas.microsoft.com/office/drawing/2014/main" id="{38DB5E56-3785-4550-B21D-B39A5DF57497}"/>
                </a:ext>
              </a:extLst>
            </p:cNvPr>
            <p:cNvSpPr/>
            <p:nvPr userDrawn="1"/>
          </p:nvSpPr>
          <p:spPr>
            <a:xfrm>
              <a:off x="12397262" y="0"/>
              <a:ext cx="3178016" cy="191611"/>
            </a:xfrm>
            <a:prstGeom prst="rect">
              <a:avLst/>
            </a:prstGeom>
            <a:noFill/>
            <a:ln w="25400" cap="flat" cmpd="sng" algn="ctr">
              <a:noFill/>
              <a:prstDash val="solid"/>
            </a:ln>
            <a:effectLst/>
          </p:spPr>
          <p:txBody>
            <a:bodyPr lIns="0" tIns="0" rIns="0" bIns="0" rtlCol="0" anchor="ctr"/>
            <a:lstStyle/>
            <a:p>
              <a:pPr marL="0" marR="0" lvl="0" indent="0" defTabSz="914126" eaLnBrk="1" fontAlgn="auto" latinLnBrk="0" hangingPunct="1">
                <a:lnSpc>
                  <a:spcPct val="80000"/>
                </a:lnSpc>
                <a:spcBef>
                  <a:spcPts val="0"/>
                </a:spcBef>
                <a:spcAft>
                  <a:spcPts val="0"/>
                </a:spcAft>
                <a:buClrTx/>
                <a:buSzTx/>
                <a:buFontTx/>
                <a:buNone/>
                <a:tabLst/>
                <a:defRPr/>
              </a:pPr>
              <a:r>
                <a:rPr kumimoji="0" lang="nl-NL" sz="1400" b="1" i="0" u="none" strike="noStrike" kern="0" cap="all" spc="0" normalizeH="0" baseline="0" noProof="0">
                  <a:ln>
                    <a:noFill/>
                  </a:ln>
                  <a:solidFill>
                    <a:schemeClr val="bg1">
                      <a:lumMod val="50000"/>
                    </a:schemeClr>
                  </a:solidFill>
                  <a:effectLst/>
                  <a:uLnTx/>
                  <a:uFillTx/>
                  <a:latin typeface="+mj-lt"/>
                  <a:cs typeface="Segoe UI Light" panose="020B0502040204020203" pitchFamily="34" charset="0"/>
                </a:rPr>
                <a:t>Grafiek invoegen/veranderen</a:t>
              </a:r>
            </a:p>
          </p:txBody>
        </p:sp>
        <p:sp>
          <p:nvSpPr>
            <p:cNvPr id="137" name="Ovaal 136">
              <a:extLst>
                <a:ext uri="{FF2B5EF4-FFF2-40B4-BE49-F238E27FC236}">
                  <a16:creationId xmlns:a16="http://schemas.microsoft.com/office/drawing/2014/main" id="{64F57F44-1AE2-4FEE-9E71-47DEE956B302}"/>
                </a:ext>
              </a:extLst>
            </p:cNvPr>
            <p:cNvSpPr/>
            <p:nvPr userDrawn="1"/>
          </p:nvSpPr>
          <p:spPr>
            <a:xfrm>
              <a:off x="12391601" y="366490"/>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126"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1</a:t>
              </a:r>
            </a:p>
          </p:txBody>
        </p:sp>
        <p:cxnSp>
          <p:nvCxnSpPr>
            <p:cNvPr id="138" name="Rechte verbindingslijn 137">
              <a:extLst>
                <a:ext uri="{FF2B5EF4-FFF2-40B4-BE49-F238E27FC236}">
                  <a16:creationId xmlns:a16="http://schemas.microsoft.com/office/drawing/2014/main" id="{74B1CCF2-2AA7-4869-AFBE-71031E0DFE97}"/>
                </a:ext>
              </a:extLst>
            </p:cNvPr>
            <p:cNvCxnSpPr>
              <a:cxnSpLocks/>
            </p:cNvCxnSpPr>
            <p:nvPr userDrawn="1"/>
          </p:nvCxnSpPr>
          <p:spPr>
            <a:xfrm>
              <a:off x="12397261" y="241635"/>
              <a:ext cx="3178017" cy="0"/>
            </a:xfrm>
            <a:prstGeom prst="line">
              <a:avLst/>
            </a:prstGeom>
            <a:noFill/>
            <a:ln w="3175" cap="flat" cmpd="sng" algn="ctr">
              <a:solidFill>
                <a:schemeClr val="bg1">
                  <a:lumMod val="50000"/>
                </a:schemeClr>
              </a:solidFill>
              <a:prstDash val="solid"/>
            </a:ln>
            <a:effectLst/>
          </p:spPr>
        </p:cxnSp>
        <p:cxnSp>
          <p:nvCxnSpPr>
            <p:cNvPr id="139" name="Rechte verbindingslijn 138">
              <a:extLst>
                <a:ext uri="{FF2B5EF4-FFF2-40B4-BE49-F238E27FC236}">
                  <a16:creationId xmlns:a16="http://schemas.microsoft.com/office/drawing/2014/main" id="{50738D44-AD9D-4500-B3D3-AE8F70D3E660}"/>
                </a:ext>
              </a:extLst>
            </p:cNvPr>
            <p:cNvCxnSpPr>
              <a:cxnSpLocks/>
            </p:cNvCxnSpPr>
            <p:nvPr userDrawn="1"/>
          </p:nvCxnSpPr>
          <p:spPr>
            <a:xfrm>
              <a:off x="12397261" y="1577933"/>
              <a:ext cx="3178017" cy="0"/>
            </a:xfrm>
            <a:prstGeom prst="line">
              <a:avLst/>
            </a:prstGeom>
            <a:noFill/>
            <a:ln w="3175" cap="flat" cmpd="sng" algn="ctr">
              <a:solidFill>
                <a:schemeClr val="bg1">
                  <a:lumMod val="50000"/>
                </a:schemeClr>
              </a:solidFill>
              <a:prstDash val="solid"/>
            </a:ln>
            <a:effectLst/>
          </p:spPr>
        </p:cxnSp>
        <p:sp>
          <p:nvSpPr>
            <p:cNvPr id="140" name="Rechthoek 139">
              <a:extLst>
                <a:ext uri="{FF2B5EF4-FFF2-40B4-BE49-F238E27FC236}">
                  <a16:creationId xmlns:a16="http://schemas.microsoft.com/office/drawing/2014/main" id="{C9BD92D2-77CE-494F-87BD-242E6F8D22D9}"/>
                </a:ext>
              </a:extLst>
            </p:cNvPr>
            <p:cNvSpPr/>
            <p:nvPr userDrawn="1"/>
          </p:nvSpPr>
          <p:spPr>
            <a:xfrm>
              <a:off x="12757282" y="432552"/>
              <a:ext cx="2817995" cy="595423"/>
            </a:xfrm>
            <a:prstGeom prst="rect">
              <a:avLst/>
            </a:prstGeom>
            <a:noFill/>
            <a:ln w="25400" cap="flat" cmpd="sng" algn="ctr">
              <a:noFill/>
              <a:prstDash val="solid"/>
            </a:ln>
            <a:effectLst/>
          </p:spPr>
          <p:txBody>
            <a:bodyPr lIns="0" tIns="0" rIns="0" bIns="0" rtlCol="0" anchor="t"/>
            <a:lstStyle/>
            <a:p>
              <a:pPr marL="0" marR="0" lvl="0" indent="0" defTabSz="914126" eaLnBrk="1" fontAlgn="auto" latinLnBrk="0" hangingPunct="1">
                <a:lnSpc>
                  <a:spcPct val="90000"/>
                </a:lnSpc>
                <a:spcBef>
                  <a:spcPts val="600"/>
                </a:spcBef>
                <a:spcAft>
                  <a:spcPts val="600"/>
                </a:spcAft>
                <a:buClr>
                  <a:schemeClr val="accent1"/>
                </a:buClr>
                <a:buSzTx/>
                <a:buFont typeface="Arial" panose="020B0604020202020204" pitchFamily="34" charset="0"/>
                <a:buNone/>
                <a:tabLst/>
                <a:defRPr/>
              </a:pP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Wanneer nodig, verwijder de bestaande grafiek d.m.v. de </a:t>
              </a:r>
              <a:r>
                <a:rPr kumimoji="0" lang="nl-NL" sz="1100" b="1" i="0" u="none" strike="noStrike" kern="0" cap="none" spc="0" normalizeH="0" baseline="0" noProof="0">
                  <a:ln>
                    <a:noFill/>
                  </a:ln>
                  <a:solidFill>
                    <a:srgbClr val="000000"/>
                  </a:solidFill>
                  <a:effectLst/>
                  <a:uLnTx/>
                  <a:uFillTx/>
                  <a:latin typeface="+mn-lt"/>
                  <a:cs typeface="Segoe UI Light" panose="020B0502040204020203" pitchFamily="34" charset="0"/>
                </a:rPr>
                <a:t>‘Delete’-knop</a:t>
              </a: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 Klik op het pictogram om een nieuwe grafiek in te voegen. </a:t>
              </a:r>
              <a:r>
                <a:rPr kumimoji="0" lang="nl-NL" sz="1100" b="0" i="1" u="none" strike="noStrike" kern="0" cap="none" spc="0" normalizeH="0" baseline="0" noProof="0">
                  <a:ln>
                    <a:noFill/>
                  </a:ln>
                  <a:solidFill>
                    <a:srgbClr val="000000"/>
                  </a:solidFill>
                  <a:effectLst/>
                  <a:uLnTx/>
                  <a:uFillTx/>
                  <a:latin typeface="+mn-lt"/>
                  <a:cs typeface="Segoe UI Light" panose="020B0502040204020203" pitchFamily="34" charset="0"/>
                </a:rPr>
                <a:t>(zie onderstaand voorbeeld).</a:t>
              </a:r>
              <a:endPar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endParaRPr>
            </a:p>
          </p:txBody>
        </p:sp>
        <p:sp>
          <p:nvSpPr>
            <p:cNvPr id="141" name="Ovaal 140">
              <a:extLst>
                <a:ext uri="{FF2B5EF4-FFF2-40B4-BE49-F238E27FC236}">
                  <a16:creationId xmlns:a16="http://schemas.microsoft.com/office/drawing/2014/main" id="{3E4960AC-8606-4029-B067-2FA9B5EDB634}"/>
                </a:ext>
              </a:extLst>
            </p:cNvPr>
            <p:cNvSpPr/>
            <p:nvPr userDrawn="1"/>
          </p:nvSpPr>
          <p:spPr>
            <a:xfrm>
              <a:off x="12391601" y="1706398"/>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126"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2</a:t>
              </a:r>
            </a:p>
          </p:txBody>
        </p:sp>
        <p:sp>
          <p:nvSpPr>
            <p:cNvPr id="142" name="Rechthoek 141">
              <a:extLst>
                <a:ext uri="{FF2B5EF4-FFF2-40B4-BE49-F238E27FC236}">
                  <a16:creationId xmlns:a16="http://schemas.microsoft.com/office/drawing/2014/main" id="{DC40E73F-31D9-4797-BF3A-55457503E680}"/>
                </a:ext>
              </a:extLst>
            </p:cNvPr>
            <p:cNvSpPr/>
            <p:nvPr userDrawn="1"/>
          </p:nvSpPr>
          <p:spPr>
            <a:xfrm>
              <a:off x="12757282" y="1772461"/>
              <a:ext cx="2817995" cy="318048"/>
            </a:xfrm>
            <a:prstGeom prst="rect">
              <a:avLst/>
            </a:prstGeom>
            <a:noFill/>
            <a:ln w="25400" cap="flat" cmpd="sng" algn="ctr">
              <a:noFill/>
              <a:prstDash val="solid"/>
            </a:ln>
            <a:effectLst/>
          </p:spPr>
          <p:txBody>
            <a:bodyPr lIns="0" tIns="0" rIns="0" bIns="0" rtlCol="0" anchor="t"/>
            <a:lstStyle/>
            <a:p>
              <a:pPr marL="0" marR="0" lvl="0" indent="0" defTabSz="914126" eaLnBrk="1" fontAlgn="auto" latinLnBrk="0" hangingPunct="1">
                <a:lnSpc>
                  <a:spcPct val="90000"/>
                </a:lnSpc>
                <a:spcBef>
                  <a:spcPts val="600"/>
                </a:spcBef>
                <a:spcAft>
                  <a:spcPts val="600"/>
                </a:spcAft>
                <a:buClr>
                  <a:schemeClr val="accent1"/>
                </a:buClr>
                <a:buSzTx/>
                <a:buFont typeface="Arial" panose="020B0604020202020204" pitchFamily="34" charset="0"/>
                <a:buNone/>
                <a:tabLst/>
                <a:defRPr/>
              </a:pP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Selecteer de gewenste grafiek</a:t>
              </a:r>
              <a:b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b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en klik op </a:t>
              </a:r>
              <a:r>
                <a:rPr kumimoji="0" lang="nl-NL" sz="1100" b="1" i="0" u="none" strike="noStrike" kern="0" cap="none" spc="0" normalizeH="0" baseline="0" noProof="0">
                  <a:ln>
                    <a:noFill/>
                  </a:ln>
                  <a:solidFill>
                    <a:srgbClr val="000000"/>
                  </a:solidFill>
                  <a:effectLst/>
                  <a:uLnTx/>
                  <a:uFillTx/>
                  <a:latin typeface="+mn-lt"/>
                  <a:cs typeface="Segoe UI Light" panose="020B0502040204020203" pitchFamily="34" charset="0"/>
                </a:rPr>
                <a:t>‘Invoegen’</a:t>
              </a: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a:t>
              </a:r>
              <a:endParaRPr kumimoji="0" lang="nl-NL" sz="1100" b="1" i="0" u="none" strike="noStrike" kern="0" cap="none" spc="0" normalizeH="0" baseline="0" noProof="0">
                <a:ln>
                  <a:noFill/>
                </a:ln>
                <a:solidFill>
                  <a:srgbClr val="000000"/>
                </a:solidFill>
                <a:effectLst/>
                <a:uLnTx/>
                <a:uFillTx/>
                <a:latin typeface="+mn-lt"/>
                <a:cs typeface="Segoe UI Light" panose="020B0502040204020203" pitchFamily="34" charset="0"/>
              </a:endParaRPr>
            </a:p>
          </p:txBody>
        </p:sp>
        <p:grpSp>
          <p:nvGrpSpPr>
            <p:cNvPr id="143" name="Groep 142">
              <a:extLst>
                <a:ext uri="{FF2B5EF4-FFF2-40B4-BE49-F238E27FC236}">
                  <a16:creationId xmlns:a16="http://schemas.microsoft.com/office/drawing/2014/main" id="{C1D2757D-A6C2-4FC1-84E0-5DC01FB30E52}"/>
                </a:ext>
              </a:extLst>
            </p:cNvPr>
            <p:cNvGrpSpPr/>
            <p:nvPr userDrawn="1"/>
          </p:nvGrpSpPr>
          <p:grpSpPr>
            <a:xfrm>
              <a:off x="12757282" y="2184550"/>
              <a:ext cx="825500" cy="209550"/>
              <a:chOff x="13504624" y="2482850"/>
              <a:chExt cx="825500" cy="209550"/>
            </a:xfrm>
          </p:grpSpPr>
          <p:sp>
            <p:nvSpPr>
              <p:cNvPr id="149" name="Rechthoek 148">
                <a:extLst>
                  <a:ext uri="{FF2B5EF4-FFF2-40B4-BE49-F238E27FC236}">
                    <a16:creationId xmlns:a16="http://schemas.microsoft.com/office/drawing/2014/main" id="{B9A48355-ECC1-43B3-91E1-38F4A5E547C7}"/>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800" b="0" noProof="0">
                    <a:solidFill>
                      <a:schemeClr val="tx1"/>
                    </a:solidFill>
                    <a:latin typeface="Arial" panose="020B0604020202020204" pitchFamily="34" charset="0"/>
                    <a:cs typeface="Arial" panose="020B0604020202020204" pitchFamily="34" charset="0"/>
                  </a:rPr>
                  <a:t>Invoegen</a:t>
                </a:r>
              </a:p>
            </p:txBody>
          </p:sp>
          <p:cxnSp>
            <p:nvCxnSpPr>
              <p:cNvPr id="150" name="Rechte verbindingslijn 149">
                <a:extLst>
                  <a:ext uri="{FF2B5EF4-FFF2-40B4-BE49-F238E27FC236}">
                    <a16:creationId xmlns:a16="http://schemas.microsoft.com/office/drawing/2014/main" id="{1EE11DAC-86D7-4741-8D87-2CE1BCC59D53}"/>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151" name="Gelijkbenige driehoek 150">
                <a:extLst>
                  <a:ext uri="{FF2B5EF4-FFF2-40B4-BE49-F238E27FC236}">
                    <a16:creationId xmlns:a16="http://schemas.microsoft.com/office/drawing/2014/main" id="{61FC52A6-A3B4-4693-BA25-F9CB12595E7C}"/>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grpSp>
        <p:cxnSp>
          <p:nvCxnSpPr>
            <p:cNvPr id="144" name="Rechte verbindingslijn 143">
              <a:extLst>
                <a:ext uri="{FF2B5EF4-FFF2-40B4-BE49-F238E27FC236}">
                  <a16:creationId xmlns:a16="http://schemas.microsoft.com/office/drawing/2014/main" id="{25BC9295-8F02-4159-B529-2F7C966D4CF1}"/>
                </a:ext>
              </a:extLst>
            </p:cNvPr>
            <p:cNvCxnSpPr>
              <a:cxnSpLocks/>
            </p:cNvCxnSpPr>
            <p:nvPr userDrawn="1"/>
          </p:nvCxnSpPr>
          <p:spPr>
            <a:xfrm>
              <a:off x="12397261" y="2499789"/>
              <a:ext cx="3178017" cy="0"/>
            </a:xfrm>
            <a:prstGeom prst="line">
              <a:avLst/>
            </a:prstGeom>
            <a:noFill/>
            <a:ln w="3175" cap="flat" cmpd="sng" algn="ctr">
              <a:solidFill>
                <a:schemeClr val="bg1">
                  <a:lumMod val="50000"/>
                </a:schemeClr>
              </a:solidFill>
              <a:prstDash val="solid"/>
            </a:ln>
            <a:effectLst/>
          </p:spPr>
        </p:cxnSp>
        <p:grpSp>
          <p:nvGrpSpPr>
            <p:cNvPr id="145" name="Groep 144">
              <a:extLst>
                <a:ext uri="{FF2B5EF4-FFF2-40B4-BE49-F238E27FC236}">
                  <a16:creationId xmlns:a16="http://schemas.microsoft.com/office/drawing/2014/main" id="{9C74EC01-0A9F-42E7-A600-3D91A3F1B442}"/>
                </a:ext>
              </a:extLst>
            </p:cNvPr>
            <p:cNvGrpSpPr/>
            <p:nvPr userDrawn="1"/>
          </p:nvGrpSpPr>
          <p:grpSpPr>
            <a:xfrm>
              <a:off x="12751697" y="1147804"/>
              <a:ext cx="289372" cy="314992"/>
              <a:chOff x="7322769" y="-310267"/>
              <a:chExt cx="289372" cy="314992"/>
            </a:xfrm>
          </p:grpSpPr>
          <p:sp>
            <p:nvSpPr>
              <p:cNvPr id="146" name="Rechthoek 145">
                <a:extLst>
                  <a:ext uri="{FF2B5EF4-FFF2-40B4-BE49-F238E27FC236}">
                    <a16:creationId xmlns:a16="http://schemas.microsoft.com/office/drawing/2014/main" id="{1E7FFB0A-3282-4AE0-B8ED-8FCB980FDC06}"/>
                  </a:ext>
                </a:extLst>
              </p:cNvPr>
              <p:cNvSpPr/>
              <p:nvPr userDrawn="1"/>
            </p:nvSpPr>
            <p:spPr>
              <a:xfrm>
                <a:off x="7322769" y="-211712"/>
                <a:ext cx="79156" cy="216437"/>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399" noProof="0"/>
              </a:p>
            </p:txBody>
          </p:sp>
          <p:sp>
            <p:nvSpPr>
              <p:cNvPr id="147" name="Rechthoek 146">
                <a:extLst>
                  <a:ext uri="{FF2B5EF4-FFF2-40B4-BE49-F238E27FC236}">
                    <a16:creationId xmlns:a16="http://schemas.microsoft.com/office/drawing/2014/main" id="{5AB6B49D-D371-4FC8-B3E8-5C7C81960E13}"/>
                  </a:ext>
                </a:extLst>
              </p:cNvPr>
              <p:cNvSpPr/>
              <p:nvPr userDrawn="1"/>
            </p:nvSpPr>
            <p:spPr>
              <a:xfrm>
                <a:off x="7427035" y="-310267"/>
                <a:ext cx="79156" cy="314992"/>
              </a:xfrm>
              <a:prstGeom prst="rect">
                <a:avLst/>
              </a:prstGeom>
              <a:solidFill>
                <a:srgbClr val="FFCC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399" noProof="0"/>
              </a:p>
            </p:txBody>
          </p:sp>
          <p:sp>
            <p:nvSpPr>
              <p:cNvPr id="148" name="Rechthoek 147">
                <a:extLst>
                  <a:ext uri="{FF2B5EF4-FFF2-40B4-BE49-F238E27FC236}">
                    <a16:creationId xmlns:a16="http://schemas.microsoft.com/office/drawing/2014/main" id="{5AC35588-AF4C-4DBA-ABB8-6EFB4682A32F}"/>
                  </a:ext>
                </a:extLst>
              </p:cNvPr>
              <p:cNvSpPr/>
              <p:nvPr userDrawn="1"/>
            </p:nvSpPr>
            <p:spPr>
              <a:xfrm>
                <a:off x="7532985" y="-240134"/>
                <a:ext cx="79156" cy="244859"/>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399" noProof="0"/>
              </a:p>
            </p:txBody>
          </p:sp>
        </p:grpSp>
      </p:grpSp>
    </p:spTree>
    <p:extLst>
      <p:ext uri="{BB962C8B-B14F-4D97-AF65-F5344CB8AC3E}">
        <p14:creationId xmlns:p14="http://schemas.microsoft.com/office/powerpoint/2010/main" val="126708697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EKST / TAB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AB23073-572C-4F04-B89A-B107AB932F47}"/>
              </a:ext>
            </a:extLst>
          </p:cNvPr>
          <p:cNvSpPr>
            <a:spLocks noGrp="1"/>
          </p:cNvSpPr>
          <p:nvPr>
            <p:ph type="title" hasCustomPrompt="1"/>
          </p:nvPr>
        </p:nvSpPr>
        <p:spPr/>
        <p:txBody>
          <a:bodyPr/>
          <a:lstStyle>
            <a:lvl1pPr>
              <a:defRPr/>
            </a:lvl1pPr>
          </a:lstStyle>
          <a:p>
            <a:r>
              <a:rPr lang="nl-NL" noProof="0"/>
              <a:t>Voeg hier een titel in</a:t>
            </a:r>
            <a:endParaRPr lang="nl-NL"/>
          </a:p>
        </p:txBody>
      </p:sp>
      <p:sp>
        <p:nvSpPr>
          <p:cNvPr id="3" name="Tijdelijke aanduiding voor verticale tekst 2">
            <a:extLst>
              <a:ext uri="{FF2B5EF4-FFF2-40B4-BE49-F238E27FC236}">
                <a16:creationId xmlns:a16="http://schemas.microsoft.com/office/drawing/2014/main" id="{7C849E55-A25C-4202-801C-0514342EA9C6}"/>
              </a:ext>
            </a:extLst>
          </p:cNvPr>
          <p:cNvSpPr>
            <a:spLocks noGrp="1"/>
          </p:cNvSpPr>
          <p:nvPr>
            <p:ph type="body" orient="vert" idx="1" hasCustomPrompt="1"/>
          </p:nvPr>
        </p:nvSpPr>
        <p:spPr>
          <a:xfrm>
            <a:off x="540000" y="1459112"/>
            <a:ext cx="5015239" cy="4119774"/>
          </a:xfrm>
        </p:spPr>
        <p:txBody>
          <a:bodyPr vert="horz"/>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nl-NL" noProof="0" err="1"/>
              <a:t>Bullet</a:t>
            </a:r>
            <a:endParaRPr lang="nl-NL" noProof="0"/>
          </a:p>
          <a:p>
            <a:pPr lvl="1"/>
            <a:r>
              <a:rPr lang="nl-NL" noProof="0"/>
              <a:t>Sub-</a:t>
            </a:r>
            <a:r>
              <a:rPr lang="nl-NL" noProof="0" err="1"/>
              <a:t>bullet</a:t>
            </a:r>
            <a:r>
              <a:rPr lang="nl-NL" noProof="0"/>
              <a:t> #1</a:t>
            </a:r>
          </a:p>
          <a:p>
            <a:pPr lvl="2"/>
            <a:r>
              <a:rPr lang="nl-NL" noProof="0"/>
              <a:t>Sub-</a:t>
            </a:r>
            <a:r>
              <a:rPr lang="nl-NL" noProof="0" err="1"/>
              <a:t>bullet</a:t>
            </a:r>
            <a:r>
              <a:rPr lang="nl-NL" noProof="0"/>
              <a:t> #2</a:t>
            </a:r>
          </a:p>
          <a:p>
            <a:pPr lvl="3"/>
            <a:r>
              <a:rPr lang="nl-NL" noProof="0"/>
              <a:t>Leestekst</a:t>
            </a:r>
          </a:p>
          <a:p>
            <a:pPr lvl="4"/>
            <a:r>
              <a:rPr lang="nl-NL" noProof="0"/>
              <a:t>Tussenkop</a:t>
            </a:r>
          </a:p>
          <a:p>
            <a:pPr lvl="5"/>
            <a:r>
              <a:rPr lang="nl-NL" noProof="0"/>
              <a:t>Numerieke </a:t>
            </a:r>
            <a:r>
              <a:rPr lang="nl-NL" noProof="0" err="1"/>
              <a:t>bullet</a:t>
            </a:r>
            <a:endParaRPr lang="nl-NL" noProof="0"/>
          </a:p>
          <a:p>
            <a:pPr lvl="6"/>
            <a:r>
              <a:rPr lang="nl-NL" noProof="0"/>
              <a:t>Alfabetische </a:t>
            </a:r>
            <a:r>
              <a:rPr lang="nl-NL" noProof="0" err="1"/>
              <a:t>bullet</a:t>
            </a:r>
            <a:endParaRPr lang="nl-NL" noProof="0"/>
          </a:p>
          <a:p>
            <a:pPr lvl="7"/>
            <a:r>
              <a:rPr lang="nl-NL" noProof="0"/>
              <a:t>Fotobeschrijving</a:t>
            </a:r>
          </a:p>
          <a:p>
            <a:pPr lvl="8"/>
            <a:r>
              <a:rPr lang="nl-NL" noProof="0"/>
              <a:t>Quote tekst</a:t>
            </a:r>
          </a:p>
          <a:p>
            <a:pPr lvl="4"/>
            <a:endParaRPr lang="nl-NL"/>
          </a:p>
        </p:txBody>
      </p:sp>
      <p:sp>
        <p:nvSpPr>
          <p:cNvPr id="4" name="Tijdelijke aanduiding voor datum 3">
            <a:extLst>
              <a:ext uri="{FF2B5EF4-FFF2-40B4-BE49-F238E27FC236}">
                <a16:creationId xmlns:a16="http://schemas.microsoft.com/office/drawing/2014/main" id="{DABA8B2F-5EFD-4A05-8481-248C853EA1DE}"/>
              </a:ext>
            </a:extLst>
          </p:cNvPr>
          <p:cNvSpPr>
            <a:spLocks noGrp="1"/>
          </p:cNvSpPr>
          <p:nvPr>
            <p:ph type="dt" sz="half" idx="10"/>
          </p:nvPr>
        </p:nvSpPr>
        <p:spPr/>
        <p:txBody>
          <a:bodyPr/>
          <a:lstStyle/>
          <a:p>
            <a:fld id="{FA2C3B15-CAF8-4A1F-94B3-0B142F92F333}" type="datetime4">
              <a:rPr lang="nl-NL" smtClean="0"/>
              <a:t>24 oktober 2023</a:t>
            </a:fld>
            <a:endParaRPr lang="nl-NL"/>
          </a:p>
        </p:txBody>
      </p:sp>
      <p:sp>
        <p:nvSpPr>
          <p:cNvPr id="5" name="Tijdelijke aanduiding voor voettekst 4">
            <a:extLst>
              <a:ext uri="{FF2B5EF4-FFF2-40B4-BE49-F238E27FC236}">
                <a16:creationId xmlns:a16="http://schemas.microsoft.com/office/drawing/2014/main" id="{7D35606D-4D2E-4F0A-88AD-FA9467155265}"/>
              </a:ext>
            </a:extLst>
          </p:cNvPr>
          <p:cNvSpPr>
            <a:spLocks noGrp="1"/>
          </p:cNvSpPr>
          <p:nvPr>
            <p:ph type="ftr" sz="quarter" idx="11"/>
          </p:nvPr>
        </p:nvSpPr>
        <p:spPr>
          <a:xfrm>
            <a:off x="539999" y="6489321"/>
            <a:ext cx="9478328" cy="224300"/>
          </a:xfrm>
          <a:prstGeom prst="rect">
            <a:avLst/>
          </a:prstGeom>
        </p:spPr>
        <p:txBody>
          <a:bodyPr/>
          <a:lstStyle/>
          <a:p>
            <a:r>
              <a:rPr lang="nl-NL"/>
              <a:t>Voortgangsrapportage Stuurgroep Privacy Deepdive</a:t>
            </a:r>
          </a:p>
        </p:txBody>
      </p:sp>
      <p:sp>
        <p:nvSpPr>
          <p:cNvPr id="6" name="Tijdelijke aanduiding voor dianummer 5">
            <a:extLst>
              <a:ext uri="{FF2B5EF4-FFF2-40B4-BE49-F238E27FC236}">
                <a16:creationId xmlns:a16="http://schemas.microsoft.com/office/drawing/2014/main" id="{A7656491-ADD5-4A7E-BAFA-5FCFF07D6EB0}"/>
              </a:ext>
            </a:extLst>
          </p:cNvPr>
          <p:cNvSpPr>
            <a:spLocks noGrp="1"/>
          </p:cNvSpPr>
          <p:nvPr>
            <p:ph type="sldNum" sz="quarter" idx="12"/>
          </p:nvPr>
        </p:nvSpPr>
        <p:spPr>
          <a:xfrm>
            <a:off x="1" y="6489321"/>
            <a:ext cx="539998" cy="224300"/>
          </a:xfrm>
          <a:prstGeom prst="rect">
            <a:avLst/>
          </a:prstGeom>
        </p:spPr>
        <p:txBody>
          <a:bodyPr/>
          <a:lstStyle/>
          <a:p>
            <a:fld id="{8D374ABD-355D-4B52-8A38-020B3DD5CC75}" type="slidenum">
              <a:rPr lang="nl-NL" smtClean="0"/>
              <a:t>‹#›</a:t>
            </a:fld>
            <a:endParaRPr lang="nl-NL"/>
          </a:p>
        </p:txBody>
      </p:sp>
      <p:sp>
        <p:nvSpPr>
          <p:cNvPr id="7" name="Tijdelijke aanduiding voor tekst 32">
            <a:extLst>
              <a:ext uri="{FF2B5EF4-FFF2-40B4-BE49-F238E27FC236}">
                <a16:creationId xmlns:a16="http://schemas.microsoft.com/office/drawing/2014/main" id="{7175F566-3665-4B0F-B70C-72779DF2FDD6}"/>
              </a:ext>
            </a:extLst>
          </p:cNvPr>
          <p:cNvSpPr>
            <a:spLocks noGrp="1"/>
          </p:cNvSpPr>
          <p:nvPr>
            <p:ph type="body" sz="quarter" idx="13" hasCustomPrompt="1"/>
          </p:nvPr>
        </p:nvSpPr>
        <p:spPr>
          <a:xfrm>
            <a:off x="539998" y="839972"/>
            <a:ext cx="11112000" cy="259612"/>
          </a:xfrm>
        </p:spPr>
        <p:txBody>
          <a:bodyPr/>
          <a:lstStyle>
            <a:lvl1pPr marL="0" indent="0">
              <a:buNone/>
              <a:defRPr sz="1999" b="0">
                <a:solidFill>
                  <a:schemeClr val="accent1"/>
                </a:solidFill>
              </a:defRPr>
            </a:lvl1pPr>
          </a:lstStyle>
          <a:p>
            <a:pPr lvl="0"/>
            <a:r>
              <a:rPr lang="nl-NL" noProof="0"/>
              <a:t>Voeg hier een subtitel in</a:t>
            </a:r>
          </a:p>
        </p:txBody>
      </p:sp>
      <p:sp>
        <p:nvSpPr>
          <p:cNvPr id="17" name="Tijdelijke aanduiding voor tekst 34">
            <a:extLst>
              <a:ext uri="{FF2B5EF4-FFF2-40B4-BE49-F238E27FC236}">
                <a16:creationId xmlns:a16="http://schemas.microsoft.com/office/drawing/2014/main" id="{9955CEC2-0160-42D3-9E2E-941A4A11119D}"/>
              </a:ext>
            </a:extLst>
          </p:cNvPr>
          <p:cNvSpPr>
            <a:spLocks noGrp="1"/>
          </p:cNvSpPr>
          <p:nvPr>
            <p:ph type="body" sz="quarter" idx="14" hasCustomPrompt="1"/>
          </p:nvPr>
        </p:nvSpPr>
        <p:spPr>
          <a:xfrm>
            <a:off x="539750" y="5758891"/>
            <a:ext cx="11112249" cy="147981"/>
          </a:xfrm>
        </p:spPr>
        <p:txBody>
          <a:bodyPr anchor="b"/>
          <a:lstStyle>
            <a:lvl1pPr marL="0" indent="0">
              <a:buNone/>
              <a:defRPr sz="1000" i="1"/>
            </a:lvl1pPr>
          </a:lstStyle>
          <a:p>
            <a:pPr lvl="0"/>
            <a:r>
              <a:rPr lang="nl-NL" noProof="0"/>
              <a:t>Bron…</a:t>
            </a:r>
          </a:p>
        </p:txBody>
      </p:sp>
      <p:sp>
        <p:nvSpPr>
          <p:cNvPr id="18" name="Rechthoek: afgeronde hoeken 17">
            <a:extLst>
              <a:ext uri="{FF2B5EF4-FFF2-40B4-BE49-F238E27FC236}">
                <a16:creationId xmlns:a16="http://schemas.microsoft.com/office/drawing/2014/main" id="{765A9402-96DA-4D08-A873-873C05E81C86}"/>
              </a:ext>
            </a:extLst>
          </p:cNvPr>
          <p:cNvSpPr/>
          <p:nvPr userDrawn="1"/>
        </p:nvSpPr>
        <p:spPr>
          <a:xfrm>
            <a:off x="3048000" y="-491319"/>
            <a:ext cx="6096000" cy="300250"/>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1981" tIns="71981" rIns="71981" bIns="71981" numCol="1" spcCol="0" rtlCol="0" fromWordArt="0" anchor="ctr" anchorCtr="0" forceAA="0" compatLnSpc="1">
            <a:prstTxWarp prst="textNoShape">
              <a:avLst/>
            </a:prstTxWarp>
            <a:noAutofit/>
          </a:bodyPr>
          <a:lstStyle/>
          <a:p>
            <a:pPr lvl="0" algn="ctr"/>
            <a:r>
              <a:rPr lang="nl-NL" sz="2799" b="0" cap="all" baseline="0" noProof="0">
                <a:solidFill>
                  <a:schemeClr val="accent1"/>
                </a:solidFill>
                <a:latin typeface="+mn-lt"/>
              </a:rPr>
              <a:t>TEKST / TABEL</a:t>
            </a:r>
          </a:p>
        </p:txBody>
      </p:sp>
      <p:cxnSp>
        <p:nvCxnSpPr>
          <p:cNvPr id="23" name="Rechte verbindingslijn 22">
            <a:extLst>
              <a:ext uri="{FF2B5EF4-FFF2-40B4-BE49-F238E27FC236}">
                <a16:creationId xmlns:a16="http://schemas.microsoft.com/office/drawing/2014/main" id="{F758FBF6-EBB0-4F05-96EB-8AEB1E4BB59E}"/>
              </a:ext>
            </a:extLst>
          </p:cNvPr>
          <p:cNvCxnSpPr>
            <a:cxnSpLocks/>
          </p:cNvCxnSpPr>
          <p:nvPr userDrawn="1"/>
        </p:nvCxnSpPr>
        <p:spPr>
          <a:xfrm>
            <a:off x="6096000" y="1446663"/>
            <a:ext cx="0" cy="4121624"/>
          </a:xfrm>
          <a:prstGeom prst="line">
            <a:avLst/>
          </a:prstGeom>
          <a:ln w="12700" cap="rnd">
            <a:solidFill>
              <a:schemeClr val="accent1"/>
            </a:solidFill>
            <a:prstDash val="solid"/>
            <a:round/>
          </a:ln>
        </p:spPr>
        <p:style>
          <a:lnRef idx="1">
            <a:schemeClr val="accent1"/>
          </a:lnRef>
          <a:fillRef idx="0">
            <a:schemeClr val="accent1"/>
          </a:fillRef>
          <a:effectRef idx="0">
            <a:schemeClr val="accent1"/>
          </a:effectRef>
          <a:fontRef idx="minor">
            <a:schemeClr val="tx1"/>
          </a:fontRef>
        </p:style>
      </p:cxnSp>
      <p:sp>
        <p:nvSpPr>
          <p:cNvPr id="24" name="Tijdelijke aanduiding voor tekst 43">
            <a:extLst>
              <a:ext uri="{FF2B5EF4-FFF2-40B4-BE49-F238E27FC236}">
                <a16:creationId xmlns:a16="http://schemas.microsoft.com/office/drawing/2014/main" id="{E054E093-0CA2-4AA3-9379-A9449CBE767D}"/>
              </a:ext>
            </a:extLst>
          </p:cNvPr>
          <p:cNvSpPr>
            <a:spLocks noGrp="1"/>
          </p:cNvSpPr>
          <p:nvPr>
            <p:ph type="body" sz="quarter" idx="16" hasCustomPrompt="1"/>
          </p:nvPr>
        </p:nvSpPr>
        <p:spPr>
          <a:xfrm>
            <a:off x="540001" y="0"/>
            <a:ext cx="1080000" cy="72000"/>
          </a:xfrm>
          <a:solidFill>
            <a:schemeClr val="accent1"/>
          </a:solidFill>
        </p:spPr>
        <p:txBody>
          <a:bodyPr/>
          <a:lstStyle>
            <a:lvl1pPr marL="0" indent="0">
              <a:buNone/>
              <a:defRPr sz="100">
                <a:solidFill>
                  <a:schemeClr val="bg2"/>
                </a:solidFill>
              </a:defRPr>
            </a:lvl1pPr>
            <a:lvl5pPr>
              <a:defRPr/>
            </a:lvl5pPr>
          </a:lstStyle>
          <a:p>
            <a:pPr lvl="0"/>
            <a:r>
              <a:rPr lang="en-GB"/>
              <a:t> </a:t>
            </a:r>
          </a:p>
        </p:txBody>
      </p:sp>
      <p:sp>
        <p:nvSpPr>
          <p:cNvPr id="13" name="Tijdelijke aanduiding voor tabel 8">
            <a:extLst>
              <a:ext uri="{FF2B5EF4-FFF2-40B4-BE49-F238E27FC236}">
                <a16:creationId xmlns:a16="http://schemas.microsoft.com/office/drawing/2014/main" id="{5E3BB786-F36F-4F8B-9ECF-AA4D9B7F4C0E}"/>
              </a:ext>
            </a:extLst>
          </p:cNvPr>
          <p:cNvSpPr>
            <a:spLocks noGrp="1"/>
          </p:cNvSpPr>
          <p:nvPr>
            <p:ph type="tbl" sz="quarter" idx="17" hasCustomPrompt="1"/>
          </p:nvPr>
        </p:nvSpPr>
        <p:spPr>
          <a:xfrm>
            <a:off x="6636762" y="1459112"/>
            <a:ext cx="5015239" cy="4119774"/>
          </a:xfrm>
          <a:solidFill>
            <a:schemeClr val="bg1">
              <a:lumMod val="95000"/>
            </a:schemeClr>
          </a:solidFill>
        </p:spPr>
        <p:txBody>
          <a:bodyPr tIns="1620000"/>
          <a:lstStyle>
            <a:lvl1pPr marL="0" marR="0" indent="0" algn="ctr" defTabSz="914126" rtl="0" eaLnBrk="1" fontAlgn="auto" latinLnBrk="0" hangingPunct="1">
              <a:lnSpc>
                <a:spcPct val="90000"/>
              </a:lnSpc>
              <a:spcBef>
                <a:spcPts val="500"/>
              </a:spcBef>
              <a:spcAft>
                <a:spcPts val="500"/>
              </a:spcAft>
              <a:buClr>
                <a:schemeClr val="bg2"/>
              </a:buClr>
              <a:buSzTx/>
              <a:buFont typeface="Wingdings" panose="05000000000000000000" pitchFamily="2" charset="2"/>
              <a:buNone/>
              <a:tabLst/>
              <a:defRPr sz="1200" i="1">
                <a:solidFill>
                  <a:schemeClr val="bg1">
                    <a:lumMod val="50000"/>
                  </a:schemeClr>
                </a:solidFill>
              </a:defRPr>
            </a:lvl1pPr>
          </a:lstStyle>
          <a:p>
            <a:pPr marL="0" marR="0" lvl="0" indent="0" algn="ctr" defTabSz="914126" rtl="0" eaLnBrk="1" fontAlgn="auto" latinLnBrk="0" hangingPunct="1">
              <a:lnSpc>
                <a:spcPct val="90000"/>
              </a:lnSpc>
              <a:spcBef>
                <a:spcPts val="500"/>
              </a:spcBef>
              <a:spcAft>
                <a:spcPts val="500"/>
              </a:spcAft>
              <a:buClr>
                <a:schemeClr val="bg2"/>
              </a:buClr>
              <a:buSzTx/>
              <a:buFont typeface="Wingdings" panose="05000000000000000000" pitchFamily="2" charset="2"/>
              <a:buNone/>
              <a:tabLst/>
              <a:defRPr/>
            </a:pPr>
            <a:r>
              <a:rPr lang="nl-NL" noProof="0"/>
              <a:t>Klik op onderstaand pictogram om een tabel in te voegen</a:t>
            </a:r>
          </a:p>
        </p:txBody>
      </p:sp>
      <p:grpSp>
        <p:nvGrpSpPr>
          <p:cNvPr id="99" name="Instructie">
            <a:extLst>
              <a:ext uri="{FF2B5EF4-FFF2-40B4-BE49-F238E27FC236}">
                <a16:creationId xmlns:a16="http://schemas.microsoft.com/office/drawing/2014/main" id="{544B0AF8-4987-47C9-A21F-16B0BF207D6D}"/>
              </a:ext>
            </a:extLst>
          </p:cNvPr>
          <p:cNvGrpSpPr/>
          <p:nvPr userDrawn="1"/>
        </p:nvGrpSpPr>
        <p:grpSpPr>
          <a:xfrm>
            <a:off x="12391602" y="2"/>
            <a:ext cx="3183677" cy="2499789"/>
            <a:chOff x="12391601" y="0"/>
            <a:chExt cx="3183677" cy="2499789"/>
          </a:xfrm>
        </p:grpSpPr>
        <p:sp>
          <p:nvSpPr>
            <p:cNvPr id="101" name="Rechthoek 100">
              <a:extLst>
                <a:ext uri="{FF2B5EF4-FFF2-40B4-BE49-F238E27FC236}">
                  <a16:creationId xmlns:a16="http://schemas.microsoft.com/office/drawing/2014/main" id="{512D667A-1BB3-4DFE-94B1-6B51E0AE6109}"/>
                </a:ext>
              </a:extLst>
            </p:cNvPr>
            <p:cNvSpPr/>
            <p:nvPr userDrawn="1"/>
          </p:nvSpPr>
          <p:spPr>
            <a:xfrm>
              <a:off x="12397262" y="0"/>
              <a:ext cx="3178016" cy="191611"/>
            </a:xfrm>
            <a:prstGeom prst="rect">
              <a:avLst/>
            </a:prstGeom>
            <a:noFill/>
            <a:ln w="25400" cap="flat" cmpd="sng" algn="ctr">
              <a:noFill/>
              <a:prstDash val="solid"/>
            </a:ln>
            <a:effectLst/>
          </p:spPr>
          <p:txBody>
            <a:bodyPr lIns="0" tIns="0" rIns="0" bIns="0" rtlCol="0" anchor="ctr"/>
            <a:lstStyle/>
            <a:p>
              <a:pPr marL="0" marR="0" lvl="0" indent="0" defTabSz="914126" eaLnBrk="1" fontAlgn="auto" latinLnBrk="0" hangingPunct="1">
                <a:lnSpc>
                  <a:spcPct val="80000"/>
                </a:lnSpc>
                <a:spcBef>
                  <a:spcPts val="0"/>
                </a:spcBef>
                <a:spcAft>
                  <a:spcPts val="0"/>
                </a:spcAft>
                <a:buClrTx/>
                <a:buSzTx/>
                <a:buFontTx/>
                <a:buNone/>
                <a:tabLst/>
                <a:defRPr/>
              </a:pPr>
              <a:r>
                <a:rPr kumimoji="0" lang="nl-NL" sz="1400" b="1" i="0" u="none" strike="noStrike" kern="0" cap="all" spc="0" normalizeH="0" baseline="0" noProof="0">
                  <a:ln>
                    <a:noFill/>
                  </a:ln>
                  <a:solidFill>
                    <a:schemeClr val="bg1">
                      <a:lumMod val="50000"/>
                    </a:schemeClr>
                  </a:solidFill>
                  <a:effectLst/>
                  <a:uLnTx/>
                  <a:uFillTx/>
                  <a:latin typeface="+mj-lt"/>
                  <a:cs typeface="Segoe UI Light" panose="020B0502040204020203" pitchFamily="34" charset="0"/>
                </a:rPr>
                <a:t>Tabel invoegen/veranderen</a:t>
              </a:r>
            </a:p>
          </p:txBody>
        </p:sp>
        <p:sp>
          <p:nvSpPr>
            <p:cNvPr id="102" name="Ovaal 101">
              <a:extLst>
                <a:ext uri="{FF2B5EF4-FFF2-40B4-BE49-F238E27FC236}">
                  <a16:creationId xmlns:a16="http://schemas.microsoft.com/office/drawing/2014/main" id="{5905257C-8E3C-43B1-95B5-3C1D64179B33}"/>
                </a:ext>
              </a:extLst>
            </p:cNvPr>
            <p:cNvSpPr/>
            <p:nvPr userDrawn="1"/>
          </p:nvSpPr>
          <p:spPr>
            <a:xfrm>
              <a:off x="12391601" y="366490"/>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126"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1</a:t>
              </a:r>
            </a:p>
          </p:txBody>
        </p:sp>
        <p:cxnSp>
          <p:nvCxnSpPr>
            <p:cNvPr id="103" name="Rechte verbindingslijn 102">
              <a:extLst>
                <a:ext uri="{FF2B5EF4-FFF2-40B4-BE49-F238E27FC236}">
                  <a16:creationId xmlns:a16="http://schemas.microsoft.com/office/drawing/2014/main" id="{1A094B61-EB26-45DA-A93A-F0CE99D6FC47}"/>
                </a:ext>
              </a:extLst>
            </p:cNvPr>
            <p:cNvCxnSpPr>
              <a:cxnSpLocks/>
            </p:cNvCxnSpPr>
            <p:nvPr userDrawn="1"/>
          </p:nvCxnSpPr>
          <p:spPr>
            <a:xfrm>
              <a:off x="12397261" y="241635"/>
              <a:ext cx="3178017" cy="0"/>
            </a:xfrm>
            <a:prstGeom prst="line">
              <a:avLst/>
            </a:prstGeom>
            <a:noFill/>
            <a:ln w="3175" cap="flat" cmpd="sng" algn="ctr">
              <a:solidFill>
                <a:schemeClr val="bg1">
                  <a:lumMod val="50000"/>
                </a:schemeClr>
              </a:solidFill>
              <a:prstDash val="solid"/>
            </a:ln>
            <a:effectLst/>
          </p:spPr>
        </p:cxnSp>
        <p:cxnSp>
          <p:nvCxnSpPr>
            <p:cNvPr id="104" name="Rechte verbindingslijn 103">
              <a:extLst>
                <a:ext uri="{FF2B5EF4-FFF2-40B4-BE49-F238E27FC236}">
                  <a16:creationId xmlns:a16="http://schemas.microsoft.com/office/drawing/2014/main" id="{991D85DD-F766-4372-B80C-75ED8F1441A9}"/>
                </a:ext>
              </a:extLst>
            </p:cNvPr>
            <p:cNvCxnSpPr>
              <a:cxnSpLocks/>
            </p:cNvCxnSpPr>
            <p:nvPr userDrawn="1"/>
          </p:nvCxnSpPr>
          <p:spPr>
            <a:xfrm>
              <a:off x="12397261" y="1577933"/>
              <a:ext cx="3178017" cy="0"/>
            </a:xfrm>
            <a:prstGeom prst="line">
              <a:avLst/>
            </a:prstGeom>
            <a:noFill/>
            <a:ln w="3175" cap="flat" cmpd="sng" algn="ctr">
              <a:solidFill>
                <a:schemeClr val="bg1">
                  <a:lumMod val="50000"/>
                </a:schemeClr>
              </a:solidFill>
              <a:prstDash val="solid"/>
            </a:ln>
            <a:effectLst/>
          </p:spPr>
        </p:cxnSp>
        <p:sp>
          <p:nvSpPr>
            <p:cNvPr id="105" name="Rechthoek 104">
              <a:extLst>
                <a:ext uri="{FF2B5EF4-FFF2-40B4-BE49-F238E27FC236}">
                  <a16:creationId xmlns:a16="http://schemas.microsoft.com/office/drawing/2014/main" id="{0649B64E-FC8F-485F-BEAE-E2E0C440D156}"/>
                </a:ext>
              </a:extLst>
            </p:cNvPr>
            <p:cNvSpPr/>
            <p:nvPr userDrawn="1"/>
          </p:nvSpPr>
          <p:spPr>
            <a:xfrm>
              <a:off x="12757282" y="432552"/>
              <a:ext cx="2817995" cy="595423"/>
            </a:xfrm>
            <a:prstGeom prst="rect">
              <a:avLst/>
            </a:prstGeom>
            <a:noFill/>
            <a:ln w="25400" cap="flat" cmpd="sng" algn="ctr">
              <a:noFill/>
              <a:prstDash val="solid"/>
            </a:ln>
            <a:effectLst/>
          </p:spPr>
          <p:txBody>
            <a:bodyPr lIns="0" tIns="0" rIns="0" bIns="0" rtlCol="0" anchor="t"/>
            <a:lstStyle/>
            <a:p>
              <a:pPr marL="0" marR="0" lvl="0" indent="0" defTabSz="914126" eaLnBrk="1" fontAlgn="auto" latinLnBrk="0" hangingPunct="1">
                <a:lnSpc>
                  <a:spcPct val="90000"/>
                </a:lnSpc>
                <a:spcBef>
                  <a:spcPts val="600"/>
                </a:spcBef>
                <a:spcAft>
                  <a:spcPts val="600"/>
                </a:spcAft>
                <a:buClr>
                  <a:schemeClr val="accent1"/>
                </a:buClr>
                <a:buSzTx/>
                <a:buFont typeface="Arial" panose="020B0604020202020204" pitchFamily="34" charset="0"/>
                <a:buNone/>
                <a:tabLst/>
                <a:defRPr/>
              </a:pP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Wanneer nodig, verwijder de bestaande tabel d.m.v. de </a:t>
              </a:r>
              <a:r>
                <a:rPr kumimoji="0" lang="nl-NL" sz="1100" b="1" i="0" u="none" strike="noStrike" kern="0" cap="none" spc="0" normalizeH="0" baseline="0" noProof="0">
                  <a:ln>
                    <a:noFill/>
                  </a:ln>
                  <a:solidFill>
                    <a:srgbClr val="000000"/>
                  </a:solidFill>
                  <a:effectLst/>
                  <a:uLnTx/>
                  <a:uFillTx/>
                  <a:latin typeface="+mn-lt"/>
                  <a:cs typeface="Segoe UI Light" panose="020B0502040204020203" pitchFamily="34" charset="0"/>
                </a:rPr>
                <a:t>‘Delete’-knop</a:t>
              </a: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 Klik op het pictogram om een nieuwe tabel in te voegen. </a:t>
              </a:r>
              <a:r>
                <a:rPr kumimoji="0" lang="nl-NL" sz="1100" b="0" i="1" u="none" strike="noStrike" kern="0" cap="none" spc="0" normalizeH="0" baseline="0" noProof="0">
                  <a:ln>
                    <a:noFill/>
                  </a:ln>
                  <a:solidFill>
                    <a:srgbClr val="000000"/>
                  </a:solidFill>
                  <a:effectLst/>
                  <a:uLnTx/>
                  <a:uFillTx/>
                  <a:latin typeface="+mn-lt"/>
                  <a:cs typeface="Segoe UI Light" panose="020B0502040204020203" pitchFamily="34" charset="0"/>
                </a:rPr>
                <a:t>(zie onderstaand voorbeeld).</a:t>
              </a:r>
              <a:endPar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endParaRPr>
            </a:p>
          </p:txBody>
        </p:sp>
        <p:sp>
          <p:nvSpPr>
            <p:cNvPr id="106" name="Ovaal 105">
              <a:extLst>
                <a:ext uri="{FF2B5EF4-FFF2-40B4-BE49-F238E27FC236}">
                  <a16:creationId xmlns:a16="http://schemas.microsoft.com/office/drawing/2014/main" id="{C968BB5A-108A-4CBC-89E6-F4B7B2DF7FB4}"/>
                </a:ext>
              </a:extLst>
            </p:cNvPr>
            <p:cNvSpPr/>
            <p:nvPr userDrawn="1"/>
          </p:nvSpPr>
          <p:spPr>
            <a:xfrm>
              <a:off x="12391601" y="1706398"/>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126"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2</a:t>
              </a:r>
            </a:p>
          </p:txBody>
        </p:sp>
        <p:sp>
          <p:nvSpPr>
            <p:cNvPr id="107" name="Rechthoek 106">
              <a:extLst>
                <a:ext uri="{FF2B5EF4-FFF2-40B4-BE49-F238E27FC236}">
                  <a16:creationId xmlns:a16="http://schemas.microsoft.com/office/drawing/2014/main" id="{97354753-DA63-47D2-B445-00FD49152F9F}"/>
                </a:ext>
              </a:extLst>
            </p:cNvPr>
            <p:cNvSpPr/>
            <p:nvPr userDrawn="1"/>
          </p:nvSpPr>
          <p:spPr>
            <a:xfrm>
              <a:off x="12757282" y="1772461"/>
              <a:ext cx="2817995" cy="318048"/>
            </a:xfrm>
            <a:prstGeom prst="rect">
              <a:avLst/>
            </a:prstGeom>
            <a:noFill/>
            <a:ln w="25400" cap="flat" cmpd="sng" algn="ctr">
              <a:noFill/>
              <a:prstDash val="solid"/>
            </a:ln>
            <a:effectLst/>
          </p:spPr>
          <p:txBody>
            <a:bodyPr lIns="0" tIns="0" rIns="0" bIns="0" rtlCol="0" anchor="t"/>
            <a:lstStyle/>
            <a:p>
              <a:pPr marL="0" marR="0" lvl="0" indent="0" defTabSz="914126" eaLnBrk="1" fontAlgn="auto" latinLnBrk="0" hangingPunct="1">
                <a:lnSpc>
                  <a:spcPct val="90000"/>
                </a:lnSpc>
                <a:spcBef>
                  <a:spcPts val="600"/>
                </a:spcBef>
                <a:spcAft>
                  <a:spcPts val="600"/>
                </a:spcAft>
                <a:buClr>
                  <a:schemeClr val="accent1"/>
                </a:buClr>
                <a:buSzTx/>
                <a:buFont typeface="Arial" panose="020B0604020202020204" pitchFamily="34" charset="0"/>
                <a:buNone/>
                <a:tabLst/>
                <a:defRPr/>
              </a:pP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Selecteer het gewenste aantal rijen en kolommen en klik op </a:t>
              </a:r>
              <a:r>
                <a:rPr kumimoji="0" lang="nl-NL" sz="1100" b="1" i="0" u="none" strike="noStrike" kern="0" cap="none" spc="0" normalizeH="0" baseline="0" noProof="0">
                  <a:ln>
                    <a:noFill/>
                  </a:ln>
                  <a:solidFill>
                    <a:srgbClr val="000000"/>
                  </a:solidFill>
                  <a:effectLst/>
                  <a:uLnTx/>
                  <a:uFillTx/>
                  <a:latin typeface="+mn-lt"/>
                  <a:cs typeface="Segoe UI Light" panose="020B0502040204020203" pitchFamily="34" charset="0"/>
                </a:rPr>
                <a:t>‘OK’</a:t>
              </a: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a:t>
              </a:r>
              <a:endParaRPr kumimoji="0" lang="nl-NL" sz="1100" b="1" i="0" u="none" strike="noStrike" kern="0" cap="none" spc="0" normalizeH="0" baseline="0" noProof="0">
                <a:ln>
                  <a:noFill/>
                </a:ln>
                <a:solidFill>
                  <a:srgbClr val="000000"/>
                </a:solidFill>
                <a:effectLst/>
                <a:uLnTx/>
                <a:uFillTx/>
                <a:latin typeface="+mn-lt"/>
                <a:cs typeface="Segoe UI Light" panose="020B0502040204020203" pitchFamily="34" charset="0"/>
              </a:endParaRPr>
            </a:p>
          </p:txBody>
        </p:sp>
        <p:grpSp>
          <p:nvGrpSpPr>
            <p:cNvPr id="108" name="Groep 107">
              <a:extLst>
                <a:ext uri="{FF2B5EF4-FFF2-40B4-BE49-F238E27FC236}">
                  <a16:creationId xmlns:a16="http://schemas.microsoft.com/office/drawing/2014/main" id="{99C1D1AF-EE92-41D8-BCB2-CED0D3A83D23}"/>
                </a:ext>
              </a:extLst>
            </p:cNvPr>
            <p:cNvGrpSpPr/>
            <p:nvPr userDrawn="1"/>
          </p:nvGrpSpPr>
          <p:grpSpPr>
            <a:xfrm>
              <a:off x="12757282" y="2184550"/>
              <a:ext cx="825500" cy="209550"/>
              <a:chOff x="13504624" y="2482850"/>
              <a:chExt cx="825500" cy="209550"/>
            </a:xfrm>
          </p:grpSpPr>
          <p:sp>
            <p:nvSpPr>
              <p:cNvPr id="119" name="Rechthoek 118">
                <a:extLst>
                  <a:ext uri="{FF2B5EF4-FFF2-40B4-BE49-F238E27FC236}">
                    <a16:creationId xmlns:a16="http://schemas.microsoft.com/office/drawing/2014/main" id="{06FABB53-151D-4CA0-8597-6DBD0BD2897A}"/>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252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800" b="0" noProof="0">
                    <a:solidFill>
                      <a:schemeClr val="tx1"/>
                    </a:solidFill>
                    <a:latin typeface="Arial" panose="020B0604020202020204" pitchFamily="34" charset="0"/>
                    <a:cs typeface="Arial" panose="020B0604020202020204" pitchFamily="34" charset="0"/>
                  </a:rPr>
                  <a:t>OK</a:t>
                </a:r>
              </a:p>
            </p:txBody>
          </p:sp>
          <p:cxnSp>
            <p:nvCxnSpPr>
              <p:cNvPr id="120" name="Rechte verbindingslijn 119">
                <a:extLst>
                  <a:ext uri="{FF2B5EF4-FFF2-40B4-BE49-F238E27FC236}">
                    <a16:creationId xmlns:a16="http://schemas.microsoft.com/office/drawing/2014/main" id="{9C209AAD-4B3D-44CF-9D6A-ED6B0D82C075}"/>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121" name="Gelijkbenige driehoek 120">
                <a:extLst>
                  <a:ext uri="{FF2B5EF4-FFF2-40B4-BE49-F238E27FC236}">
                    <a16:creationId xmlns:a16="http://schemas.microsoft.com/office/drawing/2014/main" id="{86BE9A17-87F1-4C12-A6E9-0C0965B02CBD}"/>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grpSp>
        <p:cxnSp>
          <p:nvCxnSpPr>
            <p:cNvPr id="109" name="Rechte verbindingslijn 108">
              <a:extLst>
                <a:ext uri="{FF2B5EF4-FFF2-40B4-BE49-F238E27FC236}">
                  <a16:creationId xmlns:a16="http://schemas.microsoft.com/office/drawing/2014/main" id="{F5C2FE27-5B46-449A-88AF-08E8F20B829A}"/>
                </a:ext>
              </a:extLst>
            </p:cNvPr>
            <p:cNvCxnSpPr>
              <a:cxnSpLocks/>
            </p:cNvCxnSpPr>
            <p:nvPr userDrawn="1"/>
          </p:nvCxnSpPr>
          <p:spPr>
            <a:xfrm>
              <a:off x="12397261" y="2499789"/>
              <a:ext cx="3178017" cy="0"/>
            </a:xfrm>
            <a:prstGeom prst="line">
              <a:avLst/>
            </a:prstGeom>
            <a:noFill/>
            <a:ln w="3175" cap="flat" cmpd="sng" algn="ctr">
              <a:solidFill>
                <a:schemeClr val="bg1">
                  <a:lumMod val="50000"/>
                </a:schemeClr>
              </a:solidFill>
              <a:prstDash val="solid"/>
            </a:ln>
            <a:effectLst/>
          </p:spPr>
        </p:cxnSp>
        <p:grpSp>
          <p:nvGrpSpPr>
            <p:cNvPr id="110" name="Tabel icoon">
              <a:extLst>
                <a:ext uri="{FF2B5EF4-FFF2-40B4-BE49-F238E27FC236}">
                  <a16:creationId xmlns:a16="http://schemas.microsoft.com/office/drawing/2014/main" id="{C80DAAD0-3DF6-4AA8-B448-DA7E915208E2}"/>
                </a:ext>
              </a:extLst>
            </p:cNvPr>
            <p:cNvGrpSpPr/>
            <p:nvPr userDrawn="1"/>
          </p:nvGrpSpPr>
          <p:grpSpPr>
            <a:xfrm>
              <a:off x="12757283" y="1133664"/>
              <a:ext cx="375500" cy="339168"/>
              <a:chOff x="6072040" y="3376043"/>
              <a:chExt cx="1227920" cy="1109109"/>
            </a:xfrm>
          </p:grpSpPr>
          <p:sp>
            <p:nvSpPr>
              <p:cNvPr id="111" name="Rechthoek 110">
                <a:extLst>
                  <a:ext uri="{FF2B5EF4-FFF2-40B4-BE49-F238E27FC236}">
                    <a16:creationId xmlns:a16="http://schemas.microsoft.com/office/drawing/2014/main" id="{EE576A51-B28D-42FA-A87F-7BA3A0E34559}"/>
                  </a:ext>
                </a:extLst>
              </p:cNvPr>
              <p:cNvSpPr/>
              <p:nvPr userDrawn="1"/>
            </p:nvSpPr>
            <p:spPr>
              <a:xfrm>
                <a:off x="6072040" y="3376043"/>
                <a:ext cx="1227920" cy="1109109"/>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399" noProof="0"/>
              </a:p>
            </p:txBody>
          </p:sp>
          <p:sp>
            <p:nvSpPr>
              <p:cNvPr id="112" name="Rechthoek 111">
                <a:extLst>
                  <a:ext uri="{FF2B5EF4-FFF2-40B4-BE49-F238E27FC236}">
                    <a16:creationId xmlns:a16="http://schemas.microsoft.com/office/drawing/2014/main" id="{2F016D00-73DB-41B7-AA52-64C452337158}"/>
                  </a:ext>
                </a:extLst>
              </p:cNvPr>
              <p:cNvSpPr/>
              <p:nvPr userDrawn="1"/>
            </p:nvSpPr>
            <p:spPr>
              <a:xfrm>
                <a:off x="6090829" y="3393962"/>
                <a:ext cx="1209131" cy="218971"/>
              </a:xfrm>
              <a:prstGeom prst="rect">
                <a:avLst/>
              </a:prstGeom>
              <a:solidFill>
                <a:srgbClr val="6C6C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399" noProof="0"/>
              </a:p>
            </p:txBody>
          </p:sp>
          <p:cxnSp>
            <p:nvCxnSpPr>
              <p:cNvPr id="113" name="Rechte verbindingslijn 112">
                <a:extLst>
                  <a:ext uri="{FF2B5EF4-FFF2-40B4-BE49-F238E27FC236}">
                    <a16:creationId xmlns:a16="http://schemas.microsoft.com/office/drawing/2014/main" id="{CB60518A-D9E5-4CBD-A56F-E4579B47E099}"/>
                  </a:ext>
                </a:extLst>
              </p:cNvPr>
              <p:cNvCxnSpPr/>
              <p:nvPr userDrawn="1"/>
            </p:nvCxnSpPr>
            <p:spPr>
              <a:xfrm>
                <a:off x="6493304" y="3605313"/>
                <a:ext cx="0" cy="872219"/>
              </a:xfrm>
              <a:prstGeom prst="line">
                <a:avLst/>
              </a:prstGeom>
              <a:ln w="12700">
                <a:solidFill>
                  <a:srgbClr val="B5B5B5"/>
                </a:solidFill>
              </a:ln>
            </p:spPr>
            <p:style>
              <a:lnRef idx="1">
                <a:schemeClr val="accent1"/>
              </a:lnRef>
              <a:fillRef idx="0">
                <a:schemeClr val="accent1"/>
              </a:fillRef>
              <a:effectRef idx="0">
                <a:schemeClr val="accent1"/>
              </a:effectRef>
              <a:fontRef idx="minor">
                <a:schemeClr val="tx1"/>
              </a:fontRef>
            </p:style>
          </p:cxnSp>
          <p:cxnSp>
            <p:nvCxnSpPr>
              <p:cNvPr id="114" name="Rechte verbindingslijn 113">
                <a:extLst>
                  <a:ext uri="{FF2B5EF4-FFF2-40B4-BE49-F238E27FC236}">
                    <a16:creationId xmlns:a16="http://schemas.microsoft.com/office/drawing/2014/main" id="{1AB06018-A400-47C3-A0C2-8EF6DE0559C4}"/>
                  </a:ext>
                </a:extLst>
              </p:cNvPr>
              <p:cNvCxnSpPr/>
              <p:nvPr userDrawn="1"/>
            </p:nvCxnSpPr>
            <p:spPr>
              <a:xfrm>
                <a:off x="6883025" y="3605313"/>
                <a:ext cx="0" cy="872219"/>
              </a:xfrm>
              <a:prstGeom prst="line">
                <a:avLst/>
              </a:prstGeom>
              <a:ln w="12700">
                <a:solidFill>
                  <a:srgbClr val="B5B5B5"/>
                </a:solidFill>
              </a:ln>
            </p:spPr>
            <p:style>
              <a:lnRef idx="1">
                <a:schemeClr val="accent1"/>
              </a:lnRef>
              <a:fillRef idx="0">
                <a:schemeClr val="accent1"/>
              </a:fillRef>
              <a:effectRef idx="0">
                <a:schemeClr val="accent1"/>
              </a:effectRef>
              <a:fontRef idx="minor">
                <a:schemeClr val="tx1"/>
              </a:fontRef>
            </p:style>
          </p:cxnSp>
          <p:cxnSp>
            <p:nvCxnSpPr>
              <p:cNvPr id="115" name="Rechte verbindingslijn 114">
                <a:extLst>
                  <a:ext uri="{FF2B5EF4-FFF2-40B4-BE49-F238E27FC236}">
                    <a16:creationId xmlns:a16="http://schemas.microsoft.com/office/drawing/2014/main" id="{D295F766-CD19-4DBD-9905-EED629FF9984}"/>
                  </a:ext>
                </a:extLst>
              </p:cNvPr>
              <p:cNvCxnSpPr/>
              <p:nvPr userDrawn="1"/>
            </p:nvCxnSpPr>
            <p:spPr>
              <a:xfrm flipH="1">
                <a:off x="6090561" y="3827108"/>
                <a:ext cx="1209399" cy="0"/>
              </a:xfrm>
              <a:prstGeom prst="line">
                <a:avLst/>
              </a:prstGeom>
              <a:ln w="12700">
                <a:solidFill>
                  <a:srgbClr val="B5B5B5"/>
                </a:solidFill>
              </a:ln>
            </p:spPr>
            <p:style>
              <a:lnRef idx="1">
                <a:schemeClr val="accent1"/>
              </a:lnRef>
              <a:fillRef idx="0">
                <a:schemeClr val="accent1"/>
              </a:fillRef>
              <a:effectRef idx="0">
                <a:schemeClr val="accent1"/>
              </a:effectRef>
              <a:fontRef idx="minor">
                <a:schemeClr val="tx1"/>
              </a:fontRef>
            </p:style>
          </p:cxnSp>
          <p:cxnSp>
            <p:nvCxnSpPr>
              <p:cNvPr id="116" name="Rechte verbindingslijn 115">
                <a:extLst>
                  <a:ext uri="{FF2B5EF4-FFF2-40B4-BE49-F238E27FC236}">
                    <a16:creationId xmlns:a16="http://schemas.microsoft.com/office/drawing/2014/main" id="{DD0406A0-274F-47C9-A6F6-E8E07A8D6592}"/>
                  </a:ext>
                </a:extLst>
              </p:cNvPr>
              <p:cNvCxnSpPr/>
              <p:nvPr userDrawn="1"/>
            </p:nvCxnSpPr>
            <p:spPr>
              <a:xfrm flipH="1">
                <a:off x="6090561" y="4055708"/>
                <a:ext cx="1209399" cy="0"/>
              </a:xfrm>
              <a:prstGeom prst="line">
                <a:avLst/>
              </a:prstGeom>
              <a:ln w="12700">
                <a:solidFill>
                  <a:srgbClr val="B5B5B5"/>
                </a:solidFill>
              </a:ln>
            </p:spPr>
            <p:style>
              <a:lnRef idx="1">
                <a:schemeClr val="accent1"/>
              </a:lnRef>
              <a:fillRef idx="0">
                <a:schemeClr val="accent1"/>
              </a:fillRef>
              <a:effectRef idx="0">
                <a:schemeClr val="accent1"/>
              </a:effectRef>
              <a:fontRef idx="minor">
                <a:schemeClr val="tx1"/>
              </a:fontRef>
            </p:style>
          </p:cxnSp>
          <p:cxnSp>
            <p:nvCxnSpPr>
              <p:cNvPr id="117" name="Rechte verbindingslijn 116">
                <a:extLst>
                  <a:ext uri="{FF2B5EF4-FFF2-40B4-BE49-F238E27FC236}">
                    <a16:creationId xmlns:a16="http://schemas.microsoft.com/office/drawing/2014/main" id="{7386C022-B91D-4614-9598-378E3DBA0C32}"/>
                  </a:ext>
                </a:extLst>
              </p:cNvPr>
              <p:cNvCxnSpPr/>
              <p:nvPr userDrawn="1"/>
            </p:nvCxnSpPr>
            <p:spPr>
              <a:xfrm flipH="1">
                <a:off x="6090561" y="4276688"/>
                <a:ext cx="1209399" cy="0"/>
              </a:xfrm>
              <a:prstGeom prst="line">
                <a:avLst/>
              </a:prstGeom>
              <a:ln w="12700">
                <a:solidFill>
                  <a:srgbClr val="B5B5B5"/>
                </a:solidFill>
              </a:ln>
            </p:spPr>
            <p:style>
              <a:lnRef idx="1">
                <a:schemeClr val="accent1"/>
              </a:lnRef>
              <a:fillRef idx="0">
                <a:schemeClr val="accent1"/>
              </a:fillRef>
              <a:effectRef idx="0">
                <a:schemeClr val="accent1"/>
              </a:effectRef>
              <a:fontRef idx="minor">
                <a:schemeClr val="tx1"/>
              </a:fontRef>
            </p:style>
          </p:cxnSp>
          <p:sp>
            <p:nvSpPr>
              <p:cNvPr id="118" name="Rechthoek 117">
                <a:extLst>
                  <a:ext uri="{FF2B5EF4-FFF2-40B4-BE49-F238E27FC236}">
                    <a16:creationId xmlns:a16="http://schemas.microsoft.com/office/drawing/2014/main" id="{079A4A57-8ABB-486C-9488-376A6A8CAA20}"/>
                  </a:ext>
                </a:extLst>
              </p:cNvPr>
              <p:cNvSpPr/>
              <p:nvPr userDrawn="1"/>
            </p:nvSpPr>
            <p:spPr>
              <a:xfrm>
                <a:off x="6072040" y="3376043"/>
                <a:ext cx="1227920" cy="1109109"/>
              </a:xfrm>
              <a:prstGeom prst="rect">
                <a:avLst/>
              </a:prstGeom>
              <a:noFill/>
              <a:ln w="12700">
                <a:solidFill>
                  <a:srgbClr val="6C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399" noProof="0"/>
              </a:p>
            </p:txBody>
          </p:sp>
        </p:grpSp>
      </p:grpSp>
      <p:grpSp>
        <p:nvGrpSpPr>
          <p:cNvPr id="206" name="Instructie">
            <a:extLst>
              <a:ext uri="{FF2B5EF4-FFF2-40B4-BE49-F238E27FC236}">
                <a16:creationId xmlns:a16="http://schemas.microsoft.com/office/drawing/2014/main" id="{7224A746-4A5D-4025-94CF-555D9808ACE5}"/>
              </a:ext>
            </a:extLst>
          </p:cNvPr>
          <p:cNvGrpSpPr/>
          <p:nvPr userDrawn="1"/>
        </p:nvGrpSpPr>
        <p:grpSpPr>
          <a:xfrm>
            <a:off x="-3437546" y="1436"/>
            <a:ext cx="3201327" cy="6041867"/>
            <a:chOff x="-3437547" y="1434"/>
            <a:chExt cx="3201327" cy="6041867"/>
          </a:xfrm>
        </p:grpSpPr>
        <p:cxnSp>
          <p:nvCxnSpPr>
            <p:cNvPr id="207" name="Rechte verbindingslijn 206">
              <a:extLst>
                <a:ext uri="{FF2B5EF4-FFF2-40B4-BE49-F238E27FC236}">
                  <a16:creationId xmlns:a16="http://schemas.microsoft.com/office/drawing/2014/main" id="{749A5422-59A9-4CAB-A00B-19791DD07AF8}"/>
                </a:ext>
              </a:extLst>
            </p:cNvPr>
            <p:cNvCxnSpPr>
              <a:cxnSpLocks/>
            </p:cNvCxnSpPr>
            <p:nvPr userDrawn="1"/>
          </p:nvCxnSpPr>
          <p:spPr>
            <a:xfrm>
              <a:off x="-3419346" y="6043301"/>
              <a:ext cx="3176013" cy="0"/>
            </a:xfrm>
            <a:prstGeom prst="line">
              <a:avLst/>
            </a:prstGeom>
            <a:noFill/>
            <a:ln w="3175" cap="flat" cmpd="sng" algn="ctr">
              <a:solidFill>
                <a:schemeClr val="bg1">
                  <a:lumMod val="50000"/>
                </a:schemeClr>
              </a:solidFill>
              <a:prstDash val="solid"/>
            </a:ln>
            <a:effectLst/>
          </p:spPr>
        </p:cxnSp>
        <p:sp>
          <p:nvSpPr>
            <p:cNvPr id="208" name="Ovaal 207">
              <a:extLst>
                <a:ext uri="{FF2B5EF4-FFF2-40B4-BE49-F238E27FC236}">
                  <a16:creationId xmlns:a16="http://schemas.microsoft.com/office/drawing/2014/main" id="{B56529BA-539E-4637-8EE1-48182CD5A9EB}"/>
                </a:ext>
              </a:extLst>
            </p:cNvPr>
            <p:cNvSpPr/>
            <p:nvPr userDrawn="1"/>
          </p:nvSpPr>
          <p:spPr>
            <a:xfrm>
              <a:off x="-3425006" y="4548392"/>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126"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6</a:t>
              </a:r>
            </a:p>
          </p:txBody>
        </p:sp>
        <p:sp>
          <p:nvSpPr>
            <p:cNvPr id="209" name="Rechthoek 208">
              <a:extLst>
                <a:ext uri="{FF2B5EF4-FFF2-40B4-BE49-F238E27FC236}">
                  <a16:creationId xmlns:a16="http://schemas.microsoft.com/office/drawing/2014/main" id="{AE93292F-CF43-4BDA-A221-F1A25805F319}"/>
                </a:ext>
              </a:extLst>
            </p:cNvPr>
            <p:cNvSpPr/>
            <p:nvPr userDrawn="1"/>
          </p:nvSpPr>
          <p:spPr>
            <a:xfrm>
              <a:off x="-3059324" y="4548391"/>
              <a:ext cx="2823104" cy="255963"/>
            </a:xfrm>
            <a:prstGeom prst="rect">
              <a:avLst/>
            </a:prstGeom>
            <a:noFill/>
            <a:ln w="25400" cap="flat" cmpd="sng" algn="ctr">
              <a:noFill/>
              <a:prstDash val="solid"/>
            </a:ln>
            <a:effectLst/>
          </p:spPr>
          <p:txBody>
            <a:bodyPr lIns="0" tIns="0" rIns="0" bIns="0" rtlCol="0" anchor="ctr"/>
            <a:lstStyle/>
            <a:p>
              <a:pPr marL="265033" marR="0" lvl="5" indent="-265033" algn="l" defTabSz="914126" rtl="0" eaLnBrk="1" fontAlgn="auto" latinLnBrk="0" hangingPunct="1">
                <a:lnSpc>
                  <a:spcPct val="100000"/>
                </a:lnSpc>
                <a:spcBef>
                  <a:spcPts val="300"/>
                </a:spcBef>
                <a:spcAft>
                  <a:spcPts val="300"/>
                </a:spcAft>
                <a:buClr>
                  <a:schemeClr val="tx1"/>
                </a:buClr>
                <a:buSzPct val="85000"/>
                <a:buFont typeface="+mj-lt"/>
                <a:buAutoNum type="arabicPeriod"/>
                <a:tabLst/>
                <a:defRPr/>
              </a:pPr>
              <a:r>
                <a:rPr lang="nl-NL" sz="1500" kern="1200" noProof="0">
                  <a:solidFill>
                    <a:schemeClr val="tx1"/>
                  </a:solidFill>
                  <a:latin typeface="+mn-lt"/>
                  <a:ea typeface="+mn-ea"/>
                  <a:cs typeface="+mn-cs"/>
                </a:rPr>
                <a:t>Numerieke </a:t>
              </a:r>
              <a:r>
                <a:rPr lang="nl-NL" sz="1500" kern="1200" noProof="0" err="1">
                  <a:solidFill>
                    <a:schemeClr val="tx1"/>
                  </a:solidFill>
                  <a:latin typeface="+mn-lt"/>
                  <a:ea typeface="+mn-ea"/>
                  <a:cs typeface="+mn-cs"/>
                </a:rPr>
                <a:t>bullet</a:t>
              </a:r>
              <a:r>
                <a:rPr lang="nl-NL" sz="1500" kern="1200" noProof="0">
                  <a:solidFill>
                    <a:schemeClr val="tx1"/>
                  </a:solidFill>
                  <a:latin typeface="+mn-lt"/>
                  <a:ea typeface="+mn-ea"/>
                  <a:cs typeface="+mn-cs"/>
                </a:rPr>
                <a:t> (15pt)</a:t>
              </a:r>
            </a:p>
          </p:txBody>
        </p:sp>
        <p:sp>
          <p:nvSpPr>
            <p:cNvPr id="210" name="Ovaal 209">
              <a:extLst>
                <a:ext uri="{FF2B5EF4-FFF2-40B4-BE49-F238E27FC236}">
                  <a16:creationId xmlns:a16="http://schemas.microsoft.com/office/drawing/2014/main" id="{675FAF3C-86BD-4B0C-86DE-FB783EEFC3C6}"/>
                </a:ext>
              </a:extLst>
            </p:cNvPr>
            <p:cNvSpPr/>
            <p:nvPr userDrawn="1"/>
          </p:nvSpPr>
          <p:spPr>
            <a:xfrm>
              <a:off x="-3425006" y="4922568"/>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126"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7</a:t>
              </a:r>
            </a:p>
          </p:txBody>
        </p:sp>
        <p:sp>
          <p:nvSpPr>
            <p:cNvPr id="211" name="Rechthoek 210">
              <a:extLst>
                <a:ext uri="{FF2B5EF4-FFF2-40B4-BE49-F238E27FC236}">
                  <a16:creationId xmlns:a16="http://schemas.microsoft.com/office/drawing/2014/main" id="{F6DF46ED-9579-4CCE-80B9-494C1883BA41}"/>
                </a:ext>
              </a:extLst>
            </p:cNvPr>
            <p:cNvSpPr/>
            <p:nvPr userDrawn="1"/>
          </p:nvSpPr>
          <p:spPr>
            <a:xfrm>
              <a:off x="-3059324" y="4922567"/>
              <a:ext cx="2823104" cy="255963"/>
            </a:xfrm>
            <a:prstGeom prst="rect">
              <a:avLst/>
            </a:prstGeom>
            <a:noFill/>
            <a:ln w="25400" cap="flat" cmpd="sng" algn="ctr">
              <a:noFill/>
              <a:prstDash val="solid"/>
            </a:ln>
            <a:effectLst/>
          </p:spPr>
          <p:txBody>
            <a:bodyPr lIns="0" tIns="0" rIns="0" bIns="0" rtlCol="0" anchor="ctr"/>
            <a:lstStyle/>
            <a:p>
              <a:pPr marL="265033" marR="0" lvl="6" indent="-265033" algn="l" defTabSz="914126" rtl="0" eaLnBrk="1" fontAlgn="auto" latinLnBrk="0" hangingPunct="1">
                <a:lnSpc>
                  <a:spcPct val="100000"/>
                </a:lnSpc>
                <a:spcBef>
                  <a:spcPts val="300"/>
                </a:spcBef>
                <a:spcAft>
                  <a:spcPts val="300"/>
                </a:spcAft>
                <a:buClr>
                  <a:schemeClr val="tx1"/>
                </a:buClr>
                <a:buSzPct val="85000"/>
                <a:buFont typeface="+mj-lt"/>
                <a:buAutoNum type="alphaLcPeriod"/>
                <a:tabLst/>
                <a:defRPr/>
              </a:pPr>
              <a:r>
                <a:rPr lang="nl-NL" sz="1500" kern="1200" noProof="0">
                  <a:solidFill>
                    <a:schemeClr val="tx1"/>
                  </a:solidFill>
                  <a:latin typeface="+mn-lt"/>
                  <a:ea typeface="+mn-ea"/>
                  <a:cs typeface="+mn-cs"/>
                </a:rPr>
                <a:t>Alfabetische </a:t>
              </a:r>
              <a:r>
                <a:rPr lang="nl-NL" sz="1500" kern="1200" noProof="0" err="1">
                  <a:solidFill>
                    <a:schemeClr val="tx1"/>
                  </a:solidFill>
                  <a:latin typeface="+mn-lt"/>
                  <a:ea typeface="+mn-ea"/>
                  <a:cs typeface="+mn-cs"/>
                </a:rPr>
                <a:t>bullet</a:t>
              </a:r>
              <a:r>
                <a:rPr lang="nl-NL" sz="1500" kern="1200" noProof="0">
                  <a:solidFill>
                    <a:schemeClr val="tx1"/>
                  </a:solidFill>
                  <a:latin typeface="+mn-lt"/>
                  <a:ea typeface="+mn-ea"/>
                  <a:cs typeface="+mn-cs"/>
                </a:rPr>
                <a:t> (15pt)</a:t>
              </a:r>
            </a:p>
          </p:txBody>
        </p:sp>
        <p:sp>
          <p:nvSpPr>
            <p:cNvPr id="212" name="Ovaal 211">
              <a:extLst>
                <a:ext uri="{FF2B5EF4-FFF2-40B4-BE49-F238E27FC236}">
                  <a16:creationId xmlns:a16="http://schemas.microsoft.com/office/drawing/2014/main" id="{80247F70-FD4C-4F20-8F26-9F4D51B85EE1}"/>
                </a:ext>
              </a:extLst>
            </p:cNvPr>
            <p:cNvSpPr/>
            <p:nvPr userDrawn="1"/>
          </p:nvSpPr>
          <p:spPr>
            <a:xfrm>
              <a:off x="-3425006" y="5295213"/>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126"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8</a:t>
              </a:r>
            </a:p>
          </p:txBody>
        </p:sp>
        <p:sp>
          <p:nvSpPr>
            <p:cNvPr id="213" name="Rechthoek 212">
              <a:extLst>
                <a:ext uri="{FF2B5EF4-FFF2-40B4-BE49-F238E27FC236}">
                  <a16:creationId xmlns:a16="http://schemas.microsoft.com/office/drawing/2014/main" id="{0DAB1F65-9FC2-48AA-A68D-E2909AF433AA}"/>
                </a:ext>
              </a:extLst>
            </p:cNvPr>
            <p:cNvSpPr/>
            <p:nvPr userDrawn="1"/>
          </p:nvSpPr>
          <p:spPr>
            <a:xfrm>
              <a:off x="-3059324" y="5295212"/>
              <a:ext cx="2823104" cy="255963"/>
            </a:xfrm>
            <a:prstGeom prst="rect">
              <a:avLst/>
            </a:prstGeom>
            <a:noFill/>
            <a:ln w="25400" cap="flat" cmpd="sng" algn="ctr">
              <a:noFill/>
              <a:prstDash val="solid"/>
            </a:ln>
            <a:effectLst/>
          </p:spPr>
          <p:txBody>
            <a:bodyPr lIns="0" tIns="0" rIns="0" bIns="0" rtlCol="0" anchor="ctr"/>
            <a:lstStyle/>
            <a:p>
              <a:pPr marL="0" marR="0" lvl="7" indent="0" algn="l" defTabSz="914126" rtl="0" eaLnBrk="1" fontAlgn="auto" latinLnBrk="0" hangingPunct="1">
                <a:lnSpc>
                  <a:spcPct val="100000"/>
                </a:lnSpc>
                <a:spcBef>
                  <a:spcPts val="300"/>
                </a:spcBef>
                <a:spcAft>
                  <a:spcPts val="300"/>
                </a:spcAft>
                <a:buClr>
                  <a:schemeClr val="accent3"/>
                </a:buClr>
                <a:buSzTx/>
                <a:buFont typeface="Arial" panose="020B0604020202020204" pitchFamily="34" charset="0"/>
                <a:buNone/>
                <a:tabLst/>
                <a:defRPr/>
              </a:pPr>
              <a:r>
                <a:rPr lang="nl-NL" sz="1000" i="1" kern="1200" noProof="0">
                  <a:solidFill>
                    <a:schemeClr val="tx1"/>
                  </a:solidFill>
                  <a:latin typeface="+mn-lt"/>
                  <a:ea typeface="+mn-ea"/>
                  <a:cs typeface="+mn-cs"/>
                </a:rPr>
                <a:t>Fotobeschrijving (10pt)</a:t>
              </a:r>
            </a:p>
          </p:txBody>
        </p:sp>
        <p:sp>
          <p:nvSpPr>
            <p:cNvPr id="214" name="Ovaal 213">
              <a:extLst>
                <a:ext uri="{FF2B5EF4-FFF2-40B4-BE49-F238E27FC236}">
                  <a16:creationId xmlns:a16="http://schemas.microsoft.com/office/drawing/2014/main" id="{F532BDDB-7573-43BA-9AA6-73EA382D430E}"/>
                </a:ext>
              </a:extLst>
            </p:cNvPr>
            <p:cNvSpPr/>
            <p:nvPr userDrawn="1"/>
          </p:nvSpPr>
          <p:spPr>
            <a:xfrm>
              <a:off x="-3425006" y="5668478"/>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126"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9</a:t>
              </a:r>
            </a:p>
          </p:txBody>
        </p:sp>
        <p:sp>
          <p:nvSpPr>
            <p:cNvPr id="215" name="Rechthoek 214">
              <a:extLst>
                <a:ext uri="{FF2B5EF4-FFF2-40B4-BE49-F238E27FC236}">
                  <a16:creationId xmlns:a16="http://schemas.microsoft.com/office/drawing/2014/main" id="{D12A4689-58CD-4047-8B56-B2F79242B7BF}"/>
                </a:ext>
              </a:extLst>
            </p:cNvPr>
            <p:cNvSpPr/>
            <p:nvPr userDrawn="1"/>
          </p:nvSpPr>
          <p:spPr>
            <a:xfrm>
              <a:off x="-3059324" y="5668477"/>
              <a:ext cx="2823104" cy="255963"/>
            </a:xfrm>
            <a:prstGeom prst="rect">
              <a:avLst/>
            </a:prstGeom>
            <a:noFill/>
            <a:ln w="25400" cap="flat" cmpd="sng" algn="ctr">
              <a:noFill/>
              <a:prstDash val="solid"/>
            </a:ln>
            <a:effectLst/>
          </p:spPr>
          <p:txBody>
            <a:bodyPr lIns="0" tIns="0" rIns="0" bIns="0" rtlCol="0" anchor="ctr"/>
            <a:lstStyle/>
            <a:p>
              <a:pPr marL="0" marR="0" lvl="8" indent="0" algn="l" defTabSz="914126" rtl="0" eaLnBrk="1" fontAlgn="auto" latinLnBrk="0" hangingPunct="1">
                <a:lnSpc>
                  <a:spcPct val="100000"/>
                </a:lnSpc>
                <a:spcBef>
                  <a:spcPts val="600"/>
                </a:spcBef>
                <a:spcAft>
                  <a:spcPts val="300"/>
                </a:spcAft>
                <a:buClrTx/>
                <a:buSzTx/>
                <a:buFont typeface="Arial" panose="020B0604020202020204" pitchFamily="34" charset="0"/>
                <a:buNone/>
                <a:tabLst/>
                <a:defRPr/>
              </a:pPr>
              <a:r>
                <a:rPr lang="nl-NL" sz="1999" i="1" kern="1200" noProof="0">
                  <a:solidFill>
                    <a:schemeClr val="tx1"/>
                  </a:solidFill>
                  <a:latin typeface="+mn-lt"/>
                  <a:ea typeface="+mn-ea"/>
                  <a:cs typeface="+mn-cs"/>
                </a:rPr>
                <a:t>Quote tekst (20pt)</a:t>
              </a:r>
            </a:p>
          </p:txBody>
        </p:sp>
        <p:sp>
          <p:nvSpPr>
            <p:cNvPr id="216" name="Rechthoek 215">
              <a:extLst>
                <a:ext uri="{FF2B5EF4-FFF2-40B4-BE49-F238E27FC236}">
                  <a16:creationId xmlns:a16="http://schemas.microsoft.com/office/drawing/2014/main" id="{0D88D931-17FF-4BAA-8A2D-F401DF0C66D5}"/>
                </a:ext>
              </a:extLst>
            </p:cNvPr>
            <p:cNvSpPr/>
            <p:nvPr userDrawn="1"/>
          </p:nvSpPr>
          <p:spPr>
            <a:xfrm>
              <a:off x="-3419345" y="1434"/>
              <a:ext cx="3176012" cy="191611"/>
            </a:xfrm>
            <a:prstGeom prst="rect">
              <a:avLst/>
            </a:prstGeom>
            <a:noFill/>
            <a:ln w="25400" cap="flat" cmpd="sng" algn="ctr">
              <a:noFill/>
              <a:prstDash val="solid"/>
            </a:ln>
            <a:effectLst/>
          </p:spPr>
          <p:txBody>
            <a:bodyPr lIns="0" tIns="0" rIns="0" bIns="0" rtlCol="0" anchor="ctr"/>
            <a:lstStyle/>
            <a:p>
              <a:pPr marL="0" marR="0" lvl="0" indent="0" defTabSz="914126" eaLnBrk="1" fontAlgn="auto" latinLnBrk="0" hangingPunct="1">
                <a:lnSpc>
                  <a:spcPct val="80000"/>
                </a:lnSpc>
                <a:spcBef>
                  <a:spcPts val="0"/>
                </a:spcBef>
                <a:spcAft>
                  <a:spcPts val="0"/>
                </a:spcAft>
                <a:buClrTx/>
                <a:buSzTx/>
                <a:buFontTx/>
                <a:buNone/>
                <a:tabLst/>
                <a:defRPr/>
              </a:pPr>
              <a:r>
                <a:rPr kumimoji="0" lang="nl-NL" sz="1400" b="1" i="0" u="none" strike="noStrike" kern="0" cap="all" spc="0" normalizeH="0" baseline="0" noProof="0">
                  <a:ln>
                    <a:noFill/>
                  </a:ln>
                  <a:solidFill>
                    <a:schemeClr val="bg1">
                      <a:lumMod val="50000"/>
                    </a:schemeClr>
                  </a:solidFill>
                  <a:effectLst/>
                  <a:uLnTx/>
                  <a:uFillTx/>
                  <a:latin typeface="+mj-lt"/>
                  <a:cs typeface="Segoe UI Light" panose="020B0502040204020203" pitchFamily="34" charset="0"/>
                </a:rPr>
                <a:t>TEKST</a:t>
              </a:r>
              <a:r>
                <a:rPr kumimoji="0" lang="nl-NL" sz="1400" b="1" i="0" u="none" strike="noStrike" kern="0" cap="all" spc="0" normalizeH="0" noProof="0">
                  <a:ln>
                    <a:noFill/>
                  </a:ln>
                  <a:solidFill>
                    <a:schemeClr val="bg1">
                      <a:lumMod val="50000"/>
                    </a:schemeClr>
                  </a:solidFill>
                  <a:effectLst/>
                  <a:uLnTx/>
                  <a:uFillTx/>
                  <a:latin typeface="+mj-lt"/>
                  <a:cs typeface="Segoe UI Light" panose="020B0502040204020203" pitchFamily="34" charset="0"/>
                </a:rPr>
                <a:t> NIVEAUS kiezen</a:t>
              </a:r>
              <a:endParaRPr kumimoji="0" lang="nl-NL" sz="1400" b="1" i="0" u="none" strike="noStrike" kern="0" cap="all" spc="0" normalizeH="0" baseline="0" noProof="0">
                <a:ln>
                  <a:noFill/>
                </a:ln>
                <a:solidFill>
                  <a:schemeClr val="bg1">
                    <a:lumMod val="50000"/>
                  </a:schemeClr>
                </a:solidFill>
                <a:effectLst/>
                <a:uLnTx/>
                <a:uFillTx/>
                <a:latin typeface="+mj-lt"/>
                <a:cs typeface="Segoe UI Light" panose="020B0502040204020203" pitchFamily="34" charset="0"/>
              </a:endParaRPr>
            </a:p>
          </p:txBody>
        </p:sp>
        <p:sp>
          <p:nvSpPr>
            <p:cNvPr id="217" name="Ovaal 216">
              <a:extLst>
                <a:ext uri="{FF2B5EF4-FFF2-40B4-BE49-F238E27FC236}">
                  <a16:creationId xmlns:a16="http://schemas.microsoft.com/office/drawing/2014/main" id="{0F88B1B4-B1EF-4E96-8731-FFCDEC2EF660}"/>
                </a:ext>
              </a:extLst>
            </p:cNvPr>
            <p:cNvSpPr/>
            <p:nvPr userDrawn="1"/>
          </p:nvSpPr>
          <p:spPr>
            <a:xfrm>
              <a:off x="-3425006" y="2678716"/>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126"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1</a:t>
              </a:r>
            </a:p>
          </p:txBody>
        </p:sp>
        <p:cxnSp>
          <p:nvCxnSpPr>
            <p:cNvPr id="218" name="Rechte verbindingslijn 217">
              <a:extLst>
                <a:ext uri="{FF2B5EF4-FFF2-40B4-BE49-F238E27FC236}">
                  <a16:creationId xmlns:a16="http://schemas.microsoft.com/office/drawing/2014/main" id="{38565EF9-EF5B-4925-B762-FE86D022B16E}"/>
                </a:ext>
              </a:extLst>
            </p:cNvPr>
            <p:cNvCxnSpPr>
              <a:cxnSpLocks/>
            </p:cNvCxnSpPr>
            <p:nvPr userDrawn="1"/>
          </p:nvCxnSpPr>
          <p:spPr>
            <a:xfrm>
              <a:off x="-3419346" y="243069"/>
              <a:ext cx="3176013" cy="0"/>
            </a:xfrm>
            <a:prstGeom prst="line">
              <a:avLst/>
            </a:prstGeom>
            <a:noFill/>
            <a:ln w="3175" cap="flat" cmpd="sng" algn="ctr">
              <a:solidFill>
                <a:schemeClr val="bg1">
                  <a:lumMod val="50000"/>
                </a:schemeClr>
              </a:solidFill>
              <a:prstDash val="solid"/>
            </a:ln>
            <a:effectLst/>
          </p:spPr>
        </p:cxnSp>
        <p:grpSp>
          <p:nvGrpSpPr>
            <p:cNvPr id="219" name="Groep 218">
              <a:extLst>
                <a:ext uri="{FF2B5EF4-FFF2-40B4-BE49-F238E27FC236}">
                  <a16:creationId xmlns:a16="http://schemas.microsoft.com/office/drawing/2014/main" id="{507938DC-6B7D-409C-871F-0FE8C0085BEE}"/>
                </a:ext>
              </a:extLst>
            </p:cNvPr>
            <p:cNvGrpSpPr/>
            <p:nvPr userDrawn="1"/>
          </p:nvGrpSpPr>
          <p:grpSpPr>
            <a:xfrm>
              <a:off x="-3437547" y="1295337"/>
              <a:ext cx="2933825" cy="558875"/>
              <a:chOff x="-3419346" y="368233"/>
              <a:chExt cx="3904920" cy="743862"/>
            </a:xfrm>
          </p:grpSpPr>
          <p:sp>
            <p:nvSpPr>
              <p:cNvPr id="236" name="Rechthoek 235">
                <a:extLst>
                  <a:ext uri="{FF2B5EF4-FFF2-40B4-BE49-F238E27FC236}">
                    <a16:creationId xmlns:a16="http://schemas.microsoft.com/office/drawing/2014/main" id="{BFFDAE03-8C88-491A-9930-5CEF5F0B0DB1}"/>
                  </a:ext>
                </a:extLst>
              </p:cNvPr>
              <p:cNvSpPr/>
              <p:nvPr userDrawn="1"/>
            </p:nvSpPr>
            <p:spPr>
              <a:xfrm>
                <a:off x="-3294549" y="368233"/>
                <a:ext cx="432805" cy="244981"/>
              </a:xfrm>
              <a:prstGeom prst="rect">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r>
                  <a:rPr lang="nl-NL" sz="800" b="0" noProof="0">
                    <a:solidFill>
                      <a:srgbClr val="C00000"/>
                    </a:solidFill>
                    <a:latin typeface="Arial" panose="020B0604020202020204" pitchFamily="34" charset="0"/>
                    <a:cs typeface="Arial" panose="020B0604020202020204" pitchFamily="34" charset="0"/>
                  </a:rPr>
                  <a:t>Start</a:t>
                </a:r>
              </a:p>
            </p:txBody>
          </p:sp>
          <p:cxnSp>
            <p:nvCxnSpPr>
              <p:cNvPr id="237" name="Rechte verbindingslijn 236">
                <a:extLst>
                  <a:ext uri="{FF2B5EF4-FFF2-40B4-BE49-F238E27FC236}">
                    <a16:creationId xmlns:a16="http://schemas.microsoft.com/office/drawing/2014/main" id="{2BF549A7-CFA6-4090-A8B6-EE2C4D77CD1A}"/>
                  </a:ext>
                </a:extLst>
              </p:cNvPr>
              <p:cNvCxnSpPr>
                <a:cxnSpLocks/>
              </p:cNvCxnSpPr>
              <p:nvPr userDrawn="1"/>
            </p:nvCxnSpPr>
            <p:spPr>
              <a:xfrm>
                <a:off x="-2861744" y="613214"/>
                <a:ext cx="137087" cy="0"/>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8" name="Rechte verbindingslijn 237">
                <a:extLst>
                  <a:ext uri="{FF2B5EF4-FFF2-40B4-BE49-F238E27FC236}">
                    <a16:creationId xmlns:a16="http://schemas.microsoft.com/office/drawing/2014/main" id="{4191EEF6-DB98-41D6-9095-C9181CE87353}"/>
                  </a:ext>
                </a:extLst>
              </p:cNvPr>
              <p:cNvCxnSpPr>
                <a:cxnSpLocks/>
              </p:cNvCxnSpPr>
              <p:nvPr userDrawn="1"/>
            </p:nvCxnSpPr>
            <p:spPr>
              <a:xfrm>
                <a:off x="-3419346" y="613214"/>
                <a:ext cx="136215" cy="0"/>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39" name="Rechthoek 238">
                <a:extLst>
                  <a:ext uri="{FF2B5EF4-FFF2-40B4-BE49-F238E27FC236}">
                    <a16:creationId xmlns:a16="http://schemas.microsoft.com/office/drawing/2014/main" id="{2C5BFF58-2B59-4CC0-B518-18C524072F0A}"/>
                  </a:ext>
                </a:extLst>
              </p:cNvPr>
              <p:cNvSpPr/>
              <p:nvPr userDrawn="1"/>
            </p:nvSpPr>
            <p:spPr>
              <a:xfrm>
                <a:off x="-3289012" y="589683"/>
                <a:ext cx="422160" cy="640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grpSp>
            <p:nvGrpSpPr>
              <p:cNvPr id="240" name="Groep 239">
                <a:extLst>
                  <a:ext uri="{FF2B5EF4-FFF2-40B4-BE49-F238E27FC236}">
                    <a16:creationId xmlns:a16="http://schemas.microsoft.com/office/drawing/2014/main" id="{8AAD3B27-B0E6-4E88-B955-1DD00D326443}"/>
                  </a:ext>
                </a:extLst>
              </p:cNvPr>
              <p:cNvGrpSpPr/>
              <p:nvPr userDrawn="1"/>
            </p:nvGrpSpPr>
            <p:grpSpPr>
              <a:xfrm>
                <a:off x="-3002834" y="720303"/>
                <a:ext cx="182598" cy="143759"/>
                <a:chOff x="-3310843" y="700986"/>
                <a:chExt cx="182598" cy="143759"/>
              </a:xfrm>
            </p:grpSpPr>
            <p:grpSp>
              <p:nvGrpSpPr>
                <p:cNvPr id="279" name="Groep 278">
                  <a:extLst>
                    <a:ext uri="{FF2B5EF4-FFF2-40B4-BE49-F238E27FC236}">
                      <a16:creationId xmlns:a16="http://schemas.microsoft.com/office/drawing/2014/main" id="{14F9BB0C-AA70-449C-AFE0-B3E2BEB61A1B}"/>
                    </a:ext>
                  </a:extLst>
                </p:cNvPr>
                <p:cNvGrpSpPr/>
                <p:nvPr userDrawn="1"/>
              </p:nvGrpSpPr>
              <p:grpSpPr>
                <a:xfrm>
                  <a:off x="-3310843" y="700986"/>
                  <a:ext cx="182598" cy="143759"/>
                  <a:chOff x="-3310843" y="700986"/>
                  <a:chExt cx="182598" cy="143759"/>
                </a:xfrm>
              </p:grpSpPr>
              <p:cxnSp>
                <p:nvCxnSpPr>
                  <p:cNvPr id="283" name="Rechte verbindingslijn 282">
                    <a:extLst>
                      <a:ext uri="{FF2B5EF4-FFF2-40B4-BE49-F238E27FC236}">
                        <a16:creationId xmlns:a16="http://schemas.microsoft.com/office/drawing/2014/main" id="{57BF1767-D373-4C5F-BE1F-F07AB854B304}"/>
                      </a:ext>
                    </a:extLst>
                  </p:cNvPr>
                  <p:cNvCxnSpPr/>
                  <p:nvPr userDrawn="1"/>
                </p:nvCxnSpPr>
                <p:spPr>
                  <a:xfrm>
                    <a:off x="-3310843" y="700986"/>
                    <a:ext cx="182598" cy="0"/>
                  </a:xfrm>
                  <a:prstGeom prst="line">
                    <a:avLst/>
                  </a:prstGeom>
                  <a:noFill/>
                  <a:ln w="9525" cap="flat" cmpd="sng" algn="ctr">
                    <a:solidFill>
                      <a:srgbClr val="292929"/>
                    </a:solidFill>
                    <a:prstDash val="solid"/>
                  </a:ln>
                  <a:effectLst/>
                </p:spPr>
              </p:cxnSp>
              <p:cxnSp>
                <p:nvCxnSpPr>
                  <p:cNvPr id="284" name="Rechte verbindingslijn 283">
                    <a:extLst>
                      <a:ext uri="{FF2B5EF4-FFF2-40B4-BE49-F238E27FC236}">
                        <a16:creationId xmlns:a16="http://schemas.microsoft.com/office/drawing/2014/main" id="{A976AC8E-4C00-4AD2-A18B-08AE36136EBD}"/>
                      </a:ext>
                    </a:extLst>
                  </p:cNvPr>
                  <p:cNvCxnSpPr/>
                  <p:nvPr userDrawn="1"/>
                </p:nvCxnSpPr>
                <p:spPr>
                  <a:xfrm>
                    <a:off x="-3310843" y="844745"/>
                    <a:ext cx="182598" cy="0"/>
                  </a:xfrm>
                  <a:prstGeom prst="line">
                    <a:avLst/>
                  </a:prstGeom>
                  <a:noFill/>
                  <a:ln w="9525" cap="flat" cmpd="sng" algn="ctr">
                    <a:solidFill>
                      <a:srgbClr val="292929"/>
                    </a:solidFill>
                    <a:prstDash val="solid"/>
                  </a:ln>
                  <a:effectLst/>
                </p:spPr>
              </p:cxnSp>
              <p:cxnSp>
                <p:nvCxnSpPr>
                  <p:cNvPr id="285" name="Rechte verbindingslijn 284">
                    <a:extLst>
                      <a:ext uri="{FF2B5EF4-FFF2-40B4-BE49-F238E27FC236}">
                        <a16:creationId xmlns:a16="http://schemas.microsoft.com/office/drawing/2014/main" id="{94742187-D282-4ED7-9F50-28FBD4057CCB}"/>
                      </a:ext>
                    </a:extLst>
                  </p:cNvPr>
                  <p:cNvCxnSpPr/>
                  <p:nvPr userDrawn="1"/>
                </p:nvCxnSpPr>
                <p:spPr>
                  <a:xfrm>
                    <a:off x="-3213196" y="808806"/>
                    <a:ext cx="82203" cy="0"/>
                  </a:xfrm>
                  <a:prstGeom prst="line">
                    <a:avLst/>
                  </a:prstGeom>
                  <a:noFill/>
                  <a:ln w="9525" cap="flat" cmpd="sng" algn="ctr">
                    <a:solidFill>
                      <a:srgbClr val="292929"/>
                    </a:solidFill>
                    <a:prstDash val="solid"/>
                  </a:ln>
                  <a:effectLst/>
                </p:spPr>
              </p:cxnSp>
              <p:cxnSp>
                <p:nvCxnSpPr>
                  <p:cNvPr id="286" name="Rechte verbindingslijn 285">
                    <a:extLst>
                      <a:ext uri="{FF2B5EF4-FFF2-40B4-BE49-F238E27FC236}">
                        <a16:creationId xmlns:a16="http://schemas.microsoft.com/office/drawing/2014/main" id="{5341272A-0B92-45B9-B957-1950E2F54BA2}"/>
                      </a:ext>
                    </a:extLst>
                  </p:cNvPr>
                  <p:cNvCxnSpPr/>
                  <p:nvPr userDrawn="1"/>
                </p:nvCxnSpPr>
                <p:spPr>
                  <a:xfrm>
                    <a:off x="-3213196" y="772866"/>
                    <a:ext cx="82203" cy="0"/>
                  </a:xfrm>
                  <a:prstGeom prst="line">
                    <a:avLst/>
                  </a:prstGeom>
                  <a:noFill/>
                  <a:ln w="9525" cap="flat" cmpd="sng" algn="ctr">
                    <a:solidFill>
                      <a:srgbClr val="292929"/>
                    </a:solidFill>
                    <a:prstDash val="solid"/>
                  </a:ln>
                  <a:effectLst/>
                </p:spPr>
              </p:cxnSp>
              <p:cxnSp>
                <p:nvCxnSpPr>
                  <p:cNvPr id="287" name="Rechte verbindingslijn 286">
                    <a:extLst>
                      <a:ext uri="{FF2B5EF4-FFF2-40B4-BE49-F238E27FC236}">
                        <a16:creationId xmlns:a16="http://schemas.microsoft.com/office/drawing/2014/main" id="{9A832B1E-86C3-456B-ABB8-DB78C343E51B}"/>
                      </a:ext>
                    </a:extLst>
                  </p:cNvPr>
                  <p:cNvCxnSpPr/>
                  <p:nvPr userDrawn="1"/>
                </p:nvCxnSpPr>
                <p:spPr>
                  <a:xfrm>
                    <a:off x="-3213196" y="736926"/>
                    <a:ext cx="82203" cy="0"/>
                  </a:xfrm>
                  <a:prstGeom prst="line">
                    <a:avLst/>
                  </a:prstGeom>
                  <a:noFill/>
                  <a:ln w="9525" cap="flat" cmpd="sng" algn="ctr">
                    <a:solidFill>
                      <a:srgbClr val="292929"/>
                    </a:solidFill>
                    <a:prstDash val="solid"/>
                  </a:ln>
                  <a:effectLst/>
                </p:spPr>
              </p:cxnSp>
            </p:grpSp>
            <p:grpSp>
              <p:nvGrpSpPr>
                <p:cNvPr id="280" name="Groep 279">
                  <a:extLst>
                    <a:ext uri="{FF2B5EF4-FFF2-40B4-BE49-F238E27FC236}">
                      <a16:creationId xmlns:a16="http://schemas.microsoft.com/office/drawing/2014/main" id="{224E5915-5620-4B5C-95D5-644E0752B5F1}"/>
                    </a:ext>
                  </a:extLst>
                </p:cNvPr>
                <p:cNvGrpSpPr/>
                <p:nvPr userDrawn="1"/>
              </p:nvGrpSpPr>
              <p:grpSpPr>
                <a:xfrm flipH="1">
                  <a:off x="-3310774" y="735854"/>
                  <a:ext cx="88801" cy="72568"/>
                  <a:chOff x="-2091059" y="1395403"/>
                  <a:chExt cx="157316" cy="128558"/>
                </a:xfrm>
              </p:grpSpPr>
              <p:sp>
                <p:nvSpPr>
                  <p:cNvPr id="281" name="Rechthoek 280">
                    <a:extLst>
                      <a:ext uri="{FF2B5EF4-FFF2-40B4-BE49-F238E27FC236}">
                        <a16:creationId xmlns:a16="http://schemas.microsoft.com/office/drawing/2014/main" id="{43833988-25EC-4B04-9CAD-BE4106620080}"/>
                      </a:ext>
                    </a:extLst>
                  </p:cNvPr>
                  <p:cNvSpPr/>
                  <p:nvPr userDrawn="1"/>
                </p:nvSpPr>
                <p:spPr>
                  <a:xfrm>
                    <a:off x="-2051585" y="1436824"/>
                    <a:ext cx="117842" cy="45718"/>
                  </a:xfrm>
                  <a:prstGeom prst="rect">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sp>
                <p:nvSpPr>
                  <p:cNvPr id="282" name="Pijl: punthaak 281">
                    <a:extLst>
                      <a:ext uri="{FF2B5EF4-FFF2-40B4-BE49-F238E27FC236}">
                        <a16:creationId xmlns:a16="http://schemas.microsoft.com/office/drawing/2014/main" id="{62B02667-7637-46DC-9C24-53435696FA1D}"/>
                      </a:ext>
                    </a:extLst>
                  </p:cNvPr>
                  <p:cNvSpPr/>
                  <p:nvPr userDrawn="1"/>
                </p:nvSpPr>
                <p:spPr>
                  <a:xfrm flipH="1">
                    <a:off x="-2091059" y="1395403"/>
                    <a:ext cx="128558" cy="128558"/>
                  </a:xfrm>
                  <a:prstGeom prst="chevron">
                    <a:avLst>
                      <a:gd name="adj" fmla="val 47962"/>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grpSp>
          </p:grpSp>
          <p:grpSp>
            <p:nvGrpSpPr>
              <p:cNvPr id="241" name="Groep 240">
                <a:extLst>
                  <a:ext uri="{FF2B5EF4-FFF2-40B4-BE49-F238E27FC236}">
                    <a16:creationId xmlns:a16="http://schemas.microsoft.com/office/drawing/2014/main" id="{C1921D13-AF28-4FEE-821D-66D10F7146EA}"/>
                  </a:ext>
                </a:extLst>
              </p:cNvPr>
              <p:cNvGrpSpPr/>
              <p:nvPr userDrawn="1"/>
            </p:nvGrpSpPr>
            <p:grpSpPr>
              <a:xfrm>
                <a:off x="-3326107" y="720303"/>
                <a:ext cx="182598" cy="143759"/>
                <a:chOff x="-3634116" y="700986"/>
                <a:chExt cx="182598" cy="143759"/>
              </a:xfrm>
            </p:grpSpPr>
            <p:grpSp>
              <p:nvGrpSpPr>
                <p:cNvPr id="270" name="Groep 269">
                  <a:extLst>
                    <a:ext uri="{FF2B5EF4-FFF2-40B4-BE49-F238E27FC236}">
                      <a16:creationId xmlns:a16="http://schemas.microsoft.com/office/drawing/2014/main" id="{C58FC713-3FA1-4F33-901C-E62353C0000F}"/>
                    </a:ext>
                  </a:extLst>
                </p:cNvPr>
                <p:cNvGrpSpPr/>
                <p:nvPr userDrawn="1"/>
              </p:nvGrpSpPr>
              <p:grpSpPr>
                <a:xfrm>
                  <a:off x="-3634116" y="700986"/>
                  <a:ext cx="182598" cy="143759"/>
                  <a:chOff x="-3634116" y="700986"/>
                  <a:chExt cx="182598" cy="143759"/>
                </a:xfrm>
              </p:grpSpPr>
              <p:cxnSp>
                <p:nvCxnSpPr>
                  <p:cNvPr id="274" name="Rechte verbindingslijn 273">
                    <a:extLst>
                      <a:ext uri="{FF2B5EF4-FFF2-40B4-BE49-F238E27FC236}">
                        <a16:creationId xmlns:a16="http://schemas.microsoft.com/office/drawing/2014/main" id="{54139801-9A6D-4194-857C-5197B8D8EB53}"/>
                      </a:ext>
                    </a:extLst>
                  </p:cNvPr>
                  <p:cNvCxnSpPr/>
                  <p:nvPr userDrawn="1"/>
                </p:nvCxnSpPr>
                <p:spPr>
                  <a:xfrm>
                    <a:off x="-3634116" y="700986"/>
                    <a:ext cx="182598" cy="0"/>
                  </a:xfrm>
                  <a:prstGeom prst="line">
                    <a:avLst/>
                  </a:prstGeom>
                  <a:noFill/>
                  <a:ln w="9525" cap="flat" cmpd="sng" algn="ctr">
                    <a:solidFill>
                      <a:srgbClr val="292929"/>
                    </a:solidFill>
                    <a:prstDash val="solid"/>
                  </a:ln>
                  <a:effectLst/>
                </p:spPr>
              </p:cxnSp>
              <p:cxnSp>
                <p:nvCxnSpPr>
                  <p:cNvPr id="275" name="Rechte verbindingslijn 274">
                    <a:extLst>
                      <a:ext uri="{FF2B5EF4-FFF2-40B4-BE49-F238E27FC236}">
                        <a16:creationId xmlns:a16="http://schemas.microsoft.com/office/drawing/2014/main" id="{CD73D332-A981-4D7A-8925-C1AF9C469589}"/>
                      </a:ext>
                    </a:extLst>
                  </p:cNvPr>
                  <p:cNvCxnSpPr/>
                  <p:nvPr userDrawn="1"/>
                </p:nvCxnSpPr>
                <p:spPr>
                  <a:xfrm>
                    <a:off x="-3634116" y="844745"/>
                    <a:ext cx="182598" cy="0"/>
                  </a:xfrm>
                  <a:prstGeom prst="line">
                    <a:avLst/>
                  </a:prstGeom>
                  <a:noFill/>
                  <a:ln w="9525" cap="flat" cmpd="sng" algn="ctr">
                    <a:solidFill>
                      <a:srgbClr val="292929"/>
                    </a:solidFill>
                    <a:prstDash val="solid"/>
                  </a:ln>
                  <a:effectLst/>
                </p:spPr>
              </p:cxnSp>
              <p:cxnSp>
                <p:nvCxnSpPr>
                  <p:cNvPr id="276" name="Rechte verbindingslijn 275">
                    <a:extLst>
                      <a:ext uri="{FF2B5EF4-FFF2-40B4-BE49-F238E27FC236}">
                        <a16:creationId xmlns:a16="http://schemas.microsoft.com/office/drawing/2014/main" id="{DC3CBDAA-BF8A-4F35-99D8-F59242FF8AB8}"/>
                      </a:ext>
                    </a:extLst>
                  </p:cNvPr>
                  <p:cNvCxnSpPr/>
                  <p:nvPr userDrawn="1"/>
                </p:nvCxnSpPr>
                <p:spPr>
                  <a:xfrm>
                    <a:off x="-3536469" y="808806"/>
                    <a:ext cx="82203" cy="0"/>
                  </a:xfrm>
                  <a:prstGeom prst="line">
                    <a:avLst/>
                  </a:prstGeom>
                  <a:noFill/>
                  <a:ln w="9525" cap="flat" cmpd="sng" algn="ctr">
                    <a:solidFill>
                      <a:srgbClr val="292929"/>
                    </a:solidFill>
                    <a:prstDash val="solid"/>
                  </a:ln>
                  <a:effectLst/>
                </p:spPr>
              </p:cxnSp>
              <p:cxnSp>
                <p:nvCxnSpPr>
                  <p:cNvPr id="277" name="Rechte verbindingslijn 276">
                    <a:extLst>
                      <a:ext uri="{FF2B5EF4-FFF2-40B4-BE49-F238E27FC236}">
                        <a16:creationId xmlns:a16="http://schemas.microsoft.com/office/drawing/2014/main" id="{90E108EA-496B-48C0-B684-AF9EA28B90D3}"/>
                      </a:ext>
                    </a:extLst>
                  </p:cNvPr>
                  <p:cNvCxnSpPr/>
                  <p:nvPr userDrawn="1"/>
                </p:nvCxnSpPr>
                <p:spPr>
                  <a:xfrm>
                    <a:off x="-3536469" y="772866"/>
                    <a:ext cx="82203" cy="0"/>
                  </a:xfrm>
                  <a:prstGeom prst="line">
                    <a:avLst/>
                  </a:prstGeom>
                  <a:noFill/>
                  <a:ln w="9525" cap="flat" cmpd="sng" algn="ctr">
                    <a:solidFill>
                      <a:srgbClr val="292929"/>
                    </a:solidFill>
                    <a:prstDash val="solid"/>
                  </a:ln>
                  <a:effectLst/>
                </p:spPr>
              </p:cxnSp>
              <p:cxnSp>
                <p:nvCxnSpPr>
                  <p:cNvPr id="278" name="Rechte verbindingslijn 277">
                    <a:extLst>
                      <a:ext uri="{FF2B5EF4-FFF2-40B4-BE49-F238E27FC236}">
                        <a16:creationId xmlns:a16="http://schemas.microsoft.com/office/drawing/2014/main" id="{24BFCFBA-73CD-4386-876C-D069116BE48C}"/>
                      </a:ext>
                    </a:extLst>
                  </p:cNvPr>
                  <p:cNvCxnSpPr/>
                  <p:nvPr userDrawn="1"/>
                </p:nvCxnSpPr>
                <p:spPr>
                  <a:xfrm>
                    <a:off x="-3536469" y="736926"/>
                    <a:ext cx="82203" cy="0"/>
                  </a:xfrm>
                  <a:prstGeom prst="line">
                    <a:avLst/>
                  </a:prstGeom>
                  <a:noFill/>
                  <a:ln w="9525" cap="flat" cmpd="sng" algn="ctr">
                    <a:solidFill>
                      <a:srgbClr val="292929"/>
                    </a:solidFill>
                    <a:prstDash val="solid"/>
                  </a:ln>
                  <a:effectLst/>
                </p:spPr>
              </p:cxnSp>
            </p:grpSp>
            <p:grpSp>
              <p:nvGrpSpPr>
                <p:cNvPr id="271" name="Groep 270">
                  <a:extLst>
                    <a:ext uri="{FF2B5EF4-FFF2-40B4-BE49-F238E27FC236}">
                      <a16:creationId xmlns:a16="http://schemas.microsoft.com/office/drawing/2014/main" id="{1BC0DEA4-93BE-41BE-AAF4-7B13F66ED408}"/>
                    </a:ext>
                  </a:extLst>
                </p:cNvPr>
                <p:cNvGrpSpPr/>
                <p:nvPr userDrawn="1"/>
              </p:nvGrpSpPr>
              <p:grpSpPr>
                <a:xfrm>
                  <a:off x="-3634047" y="735854"/>
                  <a:ext cx="88801" cy="72568"/>
                  <a:chOff x="-2091059" y="1395403"/>
                  <a:chExt cx="157316" cy="128558"/>
                </a:xfrm>
              </p:grpSpPr>
              <p:sp>
                <p:nvSpPr>
                  <p:cNvPr id="272" name="Rechthoek 271">
                    <a:extLst>
                      <a:ext uri="{FF2B5EF4-FFF2-40B4-BE49-F238E27FC236}">
                        <a16:creationId xmlns:a16="http://schemas.microsoft.com/office/drawing/2014/main" id="{59B14458-A478-49F9-B8F2-E62655581221}"/>
                      </a:ext>
                    </a:extLst>
                  </p:cNvPr>
                  <p:cNvSpPr/>
                  <p:nvPr userDrawn="1"/>
                </p:nvSpPr>
                <p:spPr>
                  <a:xfrm>
                    <a:off x="-2051585" y="1436824"/>
                    <a:ext cx="117842" cy="45718"/>
                  </a:xfrm>
                  <a:prstGeom prst="rect">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sp>
                <p:nvSpPr>
                  <p:cNvPr id="273" name="Pijl: punthaak 272">
                    <a:extLst>
                      <a:ext uri="{FF2B5EF4-FFF2-40B4-BE49-F238E27FC236}">
                        <a16:creationId xmlns:a16="http://schemas.microsoft.com/office/drawing/2014/main" id="{7612DD17-B66E-49A8-9460-B2529D387887}"/>
                      </a:ext>
                    </a:extLst>
                  </p:cNvPr>
                  <p:cNvSpPr/>
                  <p:nvPr userDrawn="1"/>
                </p:nvSpPr>
                <p:spPr>
                  <a:xfrm flipH="1">
                    <a:off x="-2091059" y="1395403"/>
                    <a:ext cx="128558" cy="128558"/>
                  </a:xfrm>
                  <a:prstGeom prst="chevron">
                    <a:avLst>
                      <a:gd name="adj" fmla="val 47962"/>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grpSp>
          </p:grpSp>
          <p:cxnSp>
            <p:nvCxnSpPr>
              <p:cNvPr id="242" name="Rechte verbindingslijn 241">
                <a:extLst>
                  <a:ext uri="{FF2B5EF4-FFF2-40B4-BE49-F238E27FC236}">
                    <a16:creationId xmlns:a16="http://schemas.microsoft.com/office/drawing/2014/main" id="{24818548-0337-4E54-8F36-067A7FA6A5AE}"/>
                  </a:ext>
                </a:extLst>
              </p:cNvPr>
              <p:cNvCxnSpPr>
                <a:cxnSpLocks/>
              </p:cNvCxnSpPr>
              <p:nvPr userDrawn="1"/>
            </p:nvCxnSpPr>
            <p:spPr>
              <a:xfrm flipV="1">
                <a:off x="-3136454" y="523622"/>
                <a:ext cx="720437" cy="188422"/>
              </a:xfrm>
              <a:prstGeom prst="line">
                <a:avLst/>
              </a:prstGeom>
              <a:noFill/>
              <a:ln w="19050" cap="rnd" cmpd="sng" algn="ctr">
                <a:solidFill>
                  <a:schemeClr val="tx1"/>
                </a:solidFill>
                <a:prstDash val="solid"/>
                <a:headEnd type="oval"/>
              </a:ln>
              <a:effectLst/>
            </p:spPr>
          </p:cxnSp>
          <p:cxnSp>
            <p:nvCxnSpPr>
              <p:cNvPr id="243" name="Rechte verbindingslijn 242">
                <a:extLst>
                  <a:ext uri="{FF2B5EF4-FFF2-40B4-BE49-F238E27FC236}">
                    <a16:creationId xmlns:a16="http://schemas.microsoft.com/office/drawing/2014/main" id="{56483247-1CC4-4A46-A079-A061A103C3F7}"/>
                  </a:ext>
                </a:extLst>
              </p:cNvPr>
              <p:cNvCxnSpPr>
                <a:cxnSpLocks/>
              </p:cNvCxnSpPr>
              <p:nvPr userDrawn="1"/>
            </p:nvCxnSpPr>
            <p:spPr>
              <a:xfrm>
                <a:off x="-2820570" y="712044"/>
                <a:ext cx="399011" cy="238298"/>
              </a:xfrm>
              <a:prstGeom prst="line">
                <a:avLst/>
              </a:prstGeom>
              <a:noFill/>
              <a:ln w="19050" cap="rnd" cmpd="sng" algn="ctr">
                <a:solidFill>
                  <a:schemeClr val="tx1"/>
                </a:solidFill>
                <a:prstDash val="solid"/>
                <a:headEnd type="oval"/>
              </a:ln>
              <a:effectLst/>
            </p:spPr>
          </p:cxnSp>
          <p:grpSp>
            <p:nvGrpSpPr>
              <p:cNvPr id="244" name="Groep 243">
                <a:extLst>
                  <a:ext uri="{FF2B5EF4-FFF2-40B4-BE49-F238E27FC236}">
                    <a16:creationId xmlns:a16="http://schemas.microsoft.com/office/drawing/2014/main" id="{DB485FCA-7B7D-42E9-BF2D-377510AB867C}"/>
                  </a:ext>
                </a:extLst>
              </p:cNvPr>
              <p:cNvGrpSpPr/>
              <p:nvPr userDrawn="1"/>
            </p:nvGrpSpPr>
            <p:grpSpPr>
              <a:xfrm>
                <a:off x="-2425037" y="370226"/>
                <a:ext cx="357690" cy="330595"/>
                <a:chOff x="-2721817" y="347336"/>
                <a:chExt cx="432805" cy="400021"/>
              </a:xfrm>
            </p:grpSpPr>
            <p:sp>
              <p:nvSpPr>
                <p:cNvPr id="259" name="Rechthoek 258">
                  <a:extLst>
                    <a:ext uri="{FF2B5EF4-FFF2-40B4-BE49-F238E27FC236}">
                      <a16:creationId xmlns:a16="http://schemas.microsoft.com/office/drawing/2014/main" id="{0D26B70A-B1D9-4673-A889-5074AF77C329}"/>
                    </a:ext>
                  </a:extLst>
                </p:cNvPr>
                <p:cNvSpPr/>
                <p:nvPr userDrawn="1"/>
              </p:nvSpPr>
              <p:spPr>
                <a:xfrm>
                  <a:off x="-2721817" y="347336"/>
                  <a:ext cx="432805" cy="400021"/>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rgbClr val="FF0000"/>
                    </a:solidFill>
                    <a:latin typeface="Arial" panose="020B0604020202020204" pitchFamily="34" charset="0"/>
                    <a:cs typeface="Arial" panose="020B0604020202020204" pitchFamily="34" charset="0"/>
                  </a:endParaRPr>
                </a:p>
              </p:txBody>
            </p:sp>
            <p:grpSp>
              <p:nvGrpSpPr>
                <p:cNvPr id="260" name="Groep 259">
                  <a:extLst>
                    <a:ext uri="{FF2B5EF4-FFF2-40B4-BE49-F238E27FC236}">
                      <a16:creationId xmlns:a16="http://schemas.microsoft.com/office/drawing/2014/main" id="{39412CC2-AA36-4DC0-AE0D-AC7C20820609}"/>
                    </a:ext>
                  </a:extLst>
                </p:cNvPr>
                <p:cNvGrpSpPr/>
                <p:nvPr userDrawn="1"/>
              </p:nvGrpSpPr>
              <p:grpSpPr>
                <a:xfrm>
                  <a:off x="-2652453" y="431583"/>
                  <a:ext cx="294076" cy="231526"/>
                  <a:chOff x="-3634116" y="700986"/>
                  <a:chExt cx="182598" cy="143759"/>
                </a:xfrm>
              </p:grpSpPr>
              <p:grpSp>
                <p:nvGrpSpPr>
                  <p:cNvPr id="261" name="Groep 260">
                    <a:extLst>
                      <a:ext uri="{FF2B5EF4-FFF2-40B4-BE49-F238E27FC236}">
                        <a16:creationId xmlns:a16="http://schemas.microsoft.com/office/drawing/2014/main" id="{00CE0D42-439F-4409-A0AC-20291DF0E0DD}"/>
                      </a:ext>
                    </a:extLst>
                  </p:cNvPr>
                  <p:cNvGrpSpPr/>
                  <p:nvPr userDrawn="1"/>
                </p:nvGrpSpPr>
                <p:grpSpPr>
                  <a:xfrm>
                    <a:off x="-3634116" y="700986"/>
                    <a:ext cx="182598" cy="143759"/>
                    <a:chOff x="-3634116" y="700986"/>
                    <a:chExt cx="182598" cy="143759"/>
                  </a:xfrm>
                </p:grpSpPr>
                <p:cxnSp>
                  <p:nvCxnSpPr>
                    <p:cNvPr id="265" name="Rechte verbindingslijn 264">
                      <a:extLst>
                        <a:ext uri="{FF2B5EF4-FFF2-40B4-BE49-F238E27FC236}">
                          <a16:creationId xmlns:a16="http://schemas.microsoft.com/office/drawing/2014/main" id="{A65E5D3C-4D01-44F1-A1EF-D5CCD63659B2}"/>
                        </a:ext>
                      </a:extLst>
                    </p:cNvPr>
                    <p:cNvCxnSpPr/>
                    <p:nvPr userDrawn="1"/>
                  </p:nvCxnSpPr>
                  <p:spPr>
                    <a:xfrm>
                      <a:off x="-3634116" y="700986"/>
                      <a:ext cx="182598" cy="0"/>
                    </a:xfrm>
                    <a:prstGeom prst="line">
                      <a:avLst/>
                    </a:prstGeom>
                    <a:noFill/>
                    <a:ln w="19050" cap="flat" cmpd="sng" algn="ctr">
                      <a:solidFill>
                        <a:srgbClr val="292929"/>
                      </a:solidFill>
                      <a:prstDash val="solid"/>
                    </a:ln>
                    <a:effectLst/>
                  </p:spPr>
                </p:cxnSp>
                <p:cxnSp>
                  <p:nvCxnSpPr>
                    <p:cNvPr id="266" name="Rechte verbindingslijn 265">
                      <a:extLst>
                        <a:ext uri="{FF2B5EF4-FFF2-40B4-BE49-F238E27FC236}">
                          <a16:creationId xmlns:a16="http://schemas.microsoft.com/office/drawing/2014/main" id="{D6A53746-27E5-41C5-AD9F-3DCADA66B6CA}"/>
                        </a:ext>
                      </a:extLst>
                    </p:cNvPr>
                    <p:cNvCxnSpPr/>
                    <p:nvPr userDrawn="1"/>
                  </p:nvCxnSpPr>
                  <p:spPr>
                    <a:xfrm>
                      <a:off x="-3634116" y="844745"/>
                      <a:ext cx="182598" cy="0"/>
                    </a:xfrm>
                    <a:prstGeom prst="line">
                      <a:avLst/>
                    </a:prstGeom>
                    <a:noFill/>
                    <a:ln w="19050" cap="flat" cmpd="sng" algn="ctr">
                      <a:solidFill>
                        <a:srgbClr val="292929"/>
                      </a:solidFill>
                      <a:prstDash val="solid"/>
                    </a:ln>
                    <a:effectLst/>
                  </p:spPr>
                </p:cxnSp>
                <p:cxnSp>
                  <p:nvCxnSpPr>
                    <p:cNvPr id="267" name="Rechte verbindingslijn 266">
                      <a:extLst>
                        <a:ext uri="{FF2B5EF4-FFF2-40B4-BE49-F238E27FC236}">
                          <a16:creationId xmlns:a16="http://schemas.microsoft.com/office/drawing/2014/main" id="{6AFD5BF3-7AB9-4163-BD90-A04B8A0208B5}"/>
                        </a:ext>
                      </a:extLst>
                    </p:cNvPr>
                    <p:cNvCxnSpPr/>
                    <p:nvPr userDrawn="1"/>
                  </p:nvCxnSpPr>
                  <p:spPr>
                    <a:xfrm>
                      <a:off x="-3536469" y="808806"/>
                      <a:ext cx="82203" cy="0"/>
                    </a:xfrm>
                    <a:prstGeom prst="line">
                      <a:avLst/>
                    </a:prstGeom>
                    <a:noFill/>
                    <a:ln w="19050" cap="flat" cmpd="sng" algn="ctr">
                      <a:solidFill>
                        <a:srgbClr val="292929"/>
                      </a:solidFill>
                      <a:prstDash val="solid"/>
                    </a:ln>
                    <a:effectLst/>
                  </p:spPr>
                </p:cxnSp>
                <p:cxnSp>
                  <p:nvCxnSpPr>
                    <p:cNvPr id="268" name="Rechte verbindingslijn 267">
                      <a:extLst>
                        <a:ext uri="{FF2B5EF4-FFF2-40B4-BE49-F238E27FC236}">
                          <a16:creationId xmlns:a16="http://schemas.microsoft.com/office/drawing/2014/main" id="{8F568D6E-BAC0-4474-990B-748208AEF100}"/>
                        </a:ext>
                      </a:extLst>
                    </p:cNvPr>
                    <p:cNvCxnSpPr/>
                    <p:nvPr userDrawn="1"/>
                  </p:nvCxnSpPr>
                  <p:spPr>
                    <a:xfrm>
                      <a:off x="-3536469" y="772866"/>
                      <a:ext cx="82203" cy="0"/>
                    </a:xfrm>
                    <a:prstGeom prst="line">
                      <a:avLst/>
                    </a:prstGeom>
                    <a:noFill/>
                    <a:ln w="19050" cap="flat" cmpd="sng" algn="ctr">
                      <a:solidFill>
                        <a:srgbClr val="292929"/>
                      </a:solidFill>
                      <a:prstDash val="solid"/>
                    </a:ln>
                    <a:effectLst/>
                  </p:spPr>
                </p:cxnSp>
                <p:cxnSp>
                  <p:nvCxnSpPr>
                    <p:cNvPr id="269" name="Rechte verbindingslijn 268">
                      <a:extLst>
                        <a:ext uri="{FF2B5EF4-FFF2-40B4-BE49-F238E27FC236}">
                          <a16:creationId xmlns:a16="http://schemas.microsoft.com/office/drawing/2014/main" id="{E9C04EC1-A361-4A0F-8CC3-B6E4DCBBB841}"/>
                        </a:ext>
                      </a:extLst>
                    </p:cNvPr>
                    <p:cNvCxnSpPr/>
                    <p:nvPr userDrawn="1"/>
                  </p:nvCxnSpPr>
                  <p:spPr>
                    <a:xfrm>
                      <a:off x="-3536469" y="736926"/>
                      <a:ext cx="82203" cy="0"/>
                    </a:xfrm>
                    <a:prstGeom prst="line">
                      <a:avLst/>
                    </a:prstGeom>
                    <a:noFill/>
                    <a:ln w="19050" cap="flat" cmpd="sng" algn="ctr">
                      <a:solidFill>
                        <a:srgbClr val="292929"/>
                      </a:solidFill>
                      <a:prstDash val="solid"/>
                    </a:ln>
                    <a:effectLst/>
                  </p:spPr>
                </p:cxnSp>
              </p:grpSp>
              <p:grpSp>
                <p:nvGrpSpPr>
                  <p:cNvPr id="262" name="Groep 261">
                    <a:extLst>
                      <a:ext uri="{FF2B5EF4-FFF2-40B4-BE49-F238E27FC236}">
                        <a16:creationId xmlns:a16="http://schemas.microsoft.com/office/drawing/2014/main" id="{8EE8B185-9357-4E26-8FC5-76777590D882}"/>
                      </a:ext>
                    </a:extLst>
                  </p:cNvPr>
                  <p:cNvGrpSpPr/>
                  <p:nvPr userDrawn="1"/>
                </p:nvGrpSpPr>
                <p:grpSpPr>
                  <a:xfrm>
                    <a:off x="-3634047" y="735854"/>
                    <a:ext cx="88801" cy="72568"/>
                    <a:chOff x="-2091059" y="1395403"/>
                    <a:chExt cx="157316" cy="128558"/>
                  </a:xfrm>
                </p:grpSpPr>
                <p:sp>
                  <p:nvSpPr>
                    <p:cNvPr id="263" name="Rechthoek 262">
                      <a:extLst>
                        <a:ext uri="{FF2B5EF4-FFF2-40B4-BE49-F238E27FC236}">
                          <a16:creationId xmlns:a16="http://schemas.microsoft.com/office/drawing/2014/main" id="{9F221F38-25D6-44DC-9937-BD2642D5B750}"/>
                        </a:ext>
                      </a:extLst>
                    </p:cNvPr>
                    <p:cNvSpPr/>
                    <p:nvPr userDrawn="1"/>
                  </p:nvSpPr>
                  <p:spPr>
                    <a:xfrm>
                      <a:off x="-2051585" y="1436824"/>
                      <a:ext cx="117842" cy="45718"/>
                    </a:xfrm>
                    <a:prstGeom prst="rect">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sp>
                  <p:nvSpPr>
                    <p:cNvPr id="264" name="Pijl: punthaak 263">
                      <a:extLst>
                        <a:ext uri="{FF2B5EF4-FFF2-40B4-BE49-F238E27FC236}">
                          <a16:creationId xmlns:a16="http://schemas.microsoft.com/office/drawing/2014/main" id="{340A4D4D-E494-464A-BFCC-A0CE1BDB87E8}"/>
                        </a:ext>
                      </a:extLst>
                    </p:cNvPr>
                    <p:cNvSpPr/>
                    <p:nvPr userDrawn="1"/>
                  </p:nvSpPr>
                  <p:spPr>
                    <a:xfrm flipH="1">
                      <a:off x="-2091059" y="1395403"/>
                      <a:ext cx="128558" cy="128558"/>
                    </a:xfrm>
                    <a:prstGeom prst="chevron">
                      <a:avLst>
                        <a:gd name="adj" fmla="val 47962"/>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grpSp>
            </p:grpSp>
          </p:grpSp>
          <p:grpSp>
            <p:nvGrpSpPr>
              <p:cNvPr id="245" name="Groep 244">
                <a:extLst>
                  <a:ext uri="{FF2B5EF4-FFF2-40B4-BE49-F238E27FC236}">
                    <a16:creationId xmlns:a16="http://schemas.microsoft.com/office/drawing/2014/main" id="{2AD137C9-ED58-42E8-977C-E2615CF3924A}"/>
                  </a:ext>
                </a:extLst>
              </p:cNvPr>
              <p:cNvGrpSpPr/>
              <p:nvPr userDrawn="1"/>
            </p:nvGrpSpPr>
            <p:grpSpPr>
              <a:xfrm>
                <a:off x="-2425037" y="781500"/>
                <a:ext cx="357690" cy="330595"/>
                <a:chOff x="-2721817" y="782525"/>
                <a:chExt cx="432805" cy="400021"/>
              </a:xfrm>
            </p:grpSpPr>
            <p:sp>
              <p:nvSpPr>
                <p:cNvPr id="248" name="Rechthoek 247">
                  <a:extLst>
                    <a:ext uri="{FF2B5EF4-FFF2-40B4-BE49-F238E27FC236}">
                      <a16:creationId xmlns:a16="http://schemas.microsoft.com/office/drawing/2014/main" id="{51AE1EE3-726B-469B-B991-5335D61C15A3}"/>
                    </a:ext>
                  </a:extLst>
                </p:cNvPr>
                <p:cNvSpPr/>
                <p:nvPr userDrawn="1"/>
              </p:nvSpPr>
              <p:spPr>
                <a:xfrm>
                  <a:off x="-2721817" y="782525"/>
                  <a:ext cx="432805" cy="400021"/>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rgbClr val="FF0000"/>
                    </a:solidFill>
                    <a:latin typeface="Arial" panose="020B0604020202020204" pitchFamily="34" charset="0"/>
                    <a:cs typeface="Arial" panose="020B0604020202020204" pitchFamily="34" charset="0"/>
                  </a:endParaRPr>
                </a:p>
              </p:txBody>
            </p:sp>
            <p:grpSp>
              <p:nvGrpSpPr>
                <p:cNvPr id="249" name="Groep 248">
                  <a:extLst>
                    <a:ext uri="{FF2B5EF4-FFF2-40B4-BE49-F238E27FC236}">
                      <a16:creationId xmlns:a16="http://schemas.microsoft.com/office/drawing/2014/main" id="{719A8A66-D81A-4EE7-9DB2-0BC30647433C}"/>
                    </a:ext>
                  </a:extLst>
                </p:cNvPr>
                <p:cNvGrpSpPr/>
                <p:nvPr userDrawn="1"/>
              </p:nvGrpSpPr>
              <p:grpSpPr>
                <a:xfrm>
                  <a:off x="-2652453" y="866772"/>
                  <a:ext cx="294076" cy="231526"/>
                  <a:chOff x="-3310843" y="700986"/>
                  <a:chExt cx="182598" cy="143759"/>
                </a:xfrm>
              </p:grpSpPr>
              <p:grpSp>
                <p:nvGrpSpPr>
                  <p:cNvPr id="250" name="Groep 249">
                    <a:extLst>
                      <a:ext uri="{FF2B5EF4-FFF2-40B4-BE49-F238E27FC236}">
                        <a16:creationId xmlns:a16="http://schemas.microsoft.com/office/drawing/2014/main" id="{527D31C4-8C8C-4524-8541-3D53D61C09F6}"/>
                      </a:ext>
                    </a:extLst>
                  </p:cNvPr>
                  <p:cNvGrpSpPr/>
                  <p:nvPr userDrawn="1"/>
                </p:nvGrpSpPr>
                <p:grpSpPr>
                  <a:xfrm>
                    <a:off x="-3310843" y="700986"/>
                    <a:ext cx="182598" cy="143759"/>
                    <a:chOff x="-3310843" y="700986"/>
                    <a:chExt cx="182598" cy="143759"/>
                  </a:xfrm>
                </p:grpSpPr>
                <p:cxnSp>
                  <p:nvCxnSpPr>
                    <p:cNvPr id="254" name="Rechte verbindingslijn 253">
                      <a:extLst>
                        <a:ext uri="{FF2B5EF4-FFF2-40B4-BE49-F238E27FC236}">
                          <a16:creationId xmlns:a16="http://schemas.microsoft.com/office/drawing/2014/main" id="{2FE8AAE6-E2B4-42B8-9D90-27765A5B2B2E}"/>
                        </a:ext>
                      </a:extLst>
                    </p:cNvPr>
                    <p:cNvCxnSpPr/>
                    <p:nvPr userDrawn="1"/>
                  </p:nvCxnSpPr>
                  <p:spPr>
                    <a:xfrm>
                      <a:off x="-3310843" y="700986"/>
                      <a:ext cx="182598" cy="0"/>
                    </a:xfrm>
                    <a:prstGeom prst="line">
                      <a:avLst/>
                    </a:prstGeom>
                    <a:noFill/>
                    <a:ln w="19050" cap="flat" cmpd="sng" algn="ctr">
                      <a:solidFill>
                        <a:srgbClr val="292929"/>
                      </a:solidFill>
                      <a:prstDash val="solid"/>
                    </a:ln>
                    <a:effectLst/>
                  </p:spPr>
                </p:cxnSp>
                <p:cxnSp>
                  <p:nvCxnSpPr>
                    <p:cNvPr id="255" name="Rechte verbindingslijn 254">
                      <a:extLst>
                        <a:ext uri="{FF2B5EF4-FFF2-40B4-BE49-F238E27FC236}">
                          <a16:creationId xmlns:a16="http://schemas.microsoft.com/office/drawing/2014/main" id="{2A2CA1E0-680D-4045-8F99-FD00E95EF02E}"/>
                        </a:ext>
                      </a:extLst>
                    </p:cNvPr>
                    <p:cNvCxnSpPr/>
                    <p:nvPr userDrawn="1"/>
                  </p:nvCxnSpPr>
                  <p:spPr>
                    <a:xfrm>
                      <a:off x="-3310843" y="844745"/>
                      <a:ext cx="182598" cy="0"/>
                    </a:xfrm>
                    <a:prstGeom prst="line">
                      <a:avLst/>
                    </a:prstGeom>
                    <a:noFill/>
                    <a:ln w="19050" cap="flat" cmpd="sng" algn="ctr">
                      <a:solidFill>
                        <a:srgbClr val="292929"/>
                      </a:solidFill>
                      <a:prstDash val="solid"/>
                    </a:ln>
                    <a:effectLst/>
                  </p:spPr>
                </p:cxnSp>
                <p:cxnSp>
                  <p:nvCxnSpPr>
                    <p:cNvPr id="256" name="Rechte verbindingslijn 255">
                      <a:extLst>
                        <a:ext uri="{FF2B5EF4-FFF2-40B4-BE49-F238E27FC236}">
                          <a16:creationId xmlns:a16="http://schemas.microsoft.com/office/drawing/2014/main" id="{A628F0CA-A070-4445-9EA0-A85AF6C2D792}"/>
                        </a:ext>
                      </a:extLst>
                    </p:cNvPr>
                    <p:cNvCxnSpPr/>
                    <p:nvPr userDrawn="1"/>
                  </p:nvCxnSpPr>
                  <p:spPr>
                    <a:xfrm>
                      <a:off x="-3213196" y="808806"/>
                      <a:ext cx="82203" cy="0"/>
                    </a:xfrm>
                    <a:prstGeom prst="line">
                      <a:avLst/>
                    </a:prstGeom>
                    <a:noFill/>
                    <a:ln w="19050" cap="flat" cmpd="sng" algn="ctr">
                      <a:solidFill>
                        <a:srgbClr val="292929"/>
                      </a:solidFill>
                      <a:prstDash val="solid"/>
                    </a:ln>
                    <a:effectLst/>
                  </p:spPr>
                </p:cxnSp>
                <p:cxnSp>
                  <p:nvCxnSpPr>
                    <p:cNvPr id="257" name="Rechte verbindingslijn 256">
                      <a:extLst>
                        <a:ext uri="{FF2B5EF4-FFF2-40B4-BE49-F238E27FC236}">
                          <a16:creationId xmlns:a16="http://schemas.microsoft.com/office/drawing/2014/main" id="{D301DE3C-CD10-4AF8-8FC9-A6BA6B3F6DAE}"/>
                        </a:ext>
                      </a:extLst>
                    </p:cNvPr>
                    <p:cNvCxnSpPr/>
                    <p:nvPr userDrawn="1"/>
                  </p:nvCxnSpPr>
                  <p:spPr>
                    <a:xfrm>
                      <a:off x="-3213196" y="772866"/>
                      <a:ext cx="82203" cy="0"/>
                    </a:xfrm>
                    <a:prstGeom prst="line">
                      <a:avLst/>
                    </a:prstGeom>
                    <a:noFill/>
                    <a:ln w="19050" cap="flat" cmpd="sng" algn="ctr">
                      <a:solidFill>
                        <a:srgbClr val="292929"/>
                      </a:solidFill>
                      <a:prstDash val="solid"/>
                    </a:ln>
                    <a:effectLst/>
                  </p:spPr>
                </p:cxnSp>
                <p:cxnSp>
                  <p:nvCxnSpPr>
                    <p:cNvPr id="258" name="Rechte verbindingslijn 257">
                      <a:extLst>
                        <a:ext uri="{FF2B5EF4-FFF2-40B4-BE49-F238E27FC236}">
                          <a16:creationId xmlns:a16="http://schemas.microsoft.com/office/drawing/2014/main" id="{42DC9F08-B924-4508-B616-D4B31F8C527D}"/>
                        </a:ext>
                      </a:extLst>
                    </p:cNvPr>
                    <p:cNvCxnSpPr/>
                    <p:nvPr userDrawn="1"/>
                  </p:nvCxnSpPr>
                  <p:spPr>
                    <a:xfrm>
                      <a:off x="-3213196" y="736926"/>
                      <a:ext cx="82203" cy="0"/>
                    </a:xfrm>
                    <a:prstGeom prst="line">
                      <a:avLst/>
                    </a:prstGeom>
                    <a:noFill/>
                    <a:ln w="19050" cap="flat" cmpd="sng" algn="ctr">
                      <a:solidFill>
                        <a:srgbClr val="292929"/>
                      </a:solidFill>
                      <a:prstDash val="solid"/>
                    </a:ln>
                    <a:effectLst/>
                  </p:spPr>
                </p:cxnSp>
              </p:grpSp>
              <p:grpSp>
                <p:nvGrpSpPr>
                  <p:cNvPr id="251" name="Groep 250">
                    <a:extLst>
                      <a:ext uri="{FF2B5EF4-FFF2-40B4-BE49-F238E27FC236}">
                        <a16:creationId xmlns:a16="http://schemas.microsoft.com/office/drawing/2014/main" id="{FE16DC7B-E0B9-4383-B975-431DF3CC606D}"/>
                      </a:ext>
                    </a:extLst>
                  </p:cNvPr>
                  <p:cNvGrpSpPr/>
                  <p:nvPr userDrawn="1"/>
                </p:nvGrpSpPr>
                <p:grpSpPr>
                  <a:xfrm flipH="1">
                    <a:off x="-3310774" y="735854"/>
                    <a:ext cx="88801" cy="72568"/>
                    <a:chOff x="-2091059" y="1395403"/>
                    <a:chExt cx="157316" cy="128558"/>
                  </a:xfrm>
                </p:grpSpPr>
                <p:sp>
                  <p:nvSpPr>
                    <p:cNvPr id="252" name="Rechthoek 251">
                      <a:extLst>
                        <a:ext uri="{FF2B5EF4-FFF2-40B4-BE49-F238E27FC236}">
                          <a16:creationId xmlns:a16="http://schemas.microsoft.com/office/drawing/2014/main" id="{13A371CF-4324-47E9-9957-A950BACB217C}"/>
                        </a:ext>
                      </a:extLst>
                    </p:cNvPr>
                    <p:cNvSpPr/>
                    <p:nvPr userDrawn="1"/>
                  </p:nvSpPr>
                  <p:spPr>
                    <a:xfrm>
                      <a:off x="-2051585" y="1436824"/>
                      <a:ext cx="117842" cy="45718"/>
                    </a:xfrm>
                    <a:prstGeom prst="rect">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sp>
                  <p:nvSpPr>
                    <p:cNvPr id="253" name="Pijl: punthaak 252">
                      <a:extLst>
                        <a:ext uri="{FF2B5EF4-FFF2-40B4-BE49-F238E27FC236}">
                          <a16:creationId xmlns:a16="http://schemas.microsoft.com/office/drawing/2014/main" id="{0AB2FE67-2B77-4A27-854E-362AB3D429B4}"/>
                        </a:ext>
                      </a:extLst>
                    </p:cNvPr>
                    <p:cNvSpPr/>
                    <p:nvPr userDrawn="1"/>
                  </p:nvSpPr>
                  <p:spPr>
                    <a:xfrm flipH="1">
                      <a:off x="-2091059" y="1395403"/>
                      <a:ext cx="128558" cy="128558"/>
                    </a:xfrm>
                    <a:prstGeom prst="chevron">
                      <a:avLst>
                        <a:gd name="adj" fmla="val 47962"/>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grpSp>
            </p:grpSp>
          </p:grpSp>
          <p:sp>
            <p:nvSpPr>
              <p:cNvPr id="246" name="Rechthoek 245">
                <a:extLst>
                  <a:ext uri="{FF2B5EF4-FFF2-40B4-BE49-F238E27FC236}">
                    <a16:creationId xmlns:a16="http://schemas.microsoft.com/office/drawing/2014/main" id="{7108A5A8-0143-4C43-9FBB-1B39253D0F76}"/>
                  </a:ext>
                </a:extLst>
              </p:cNvPr>
              <p:cNvSpPr/>
              <p:nvPr userDrawn="1"/>
            </p:nvSpPr>
            <p:spPr>
              <a:xfrm>
                <a:off x="-1950057" y="439449"/>
                <a:ext cx="2435631" cy="198066"/>
              </a:xfrm>
              <a:prstGeom prst="rect">
                <a:avLst/>
              </a:prstGeom>
              <a:noFill/>
              <a:ln w="25400" cap="flat" cmpd="sng" algn="ctr">
                <a:noFill/>
                <a:prstDash val="solid"/>
              </a:ln>
              <a:effectLst/>
            </p:spPr>
            <p:txBody>
              <a:bodyPr lIns="0" tIns="0" rIns="0" bIns="0" rtlCol="0" anchor="ctr"/>
              <a:lstStyle/>
              <a:p>
                <a:pPr marL="0" marR="0" lvl="0" indent="0" defTabSz="914126"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Tekstniveau omhoog</a:t>
                </a:r>
              </a:p>
            </p:txBody>
          </p:sp>
          <p:sp>
            <p:nvSpPr>
              <p:cNvPr id="247" name="Rechthoek 246">
                <a:extLst>
                  <a:ext uri="{FF2B5EF4-FFF2-40B4-BE49-F238E27FC236}">
                    <a16:creationId xmlns:a16="http://schemas.microsoft.com/office/drawing/2014/main" id="{775E562D-70D3-4F35-A911-1DBA652DF941}"/>
                  </a:ext>
                </a:extLst>
              </p:cNvPr>
              <p:cNvSpPr/>
              <p:nvPr userDrawn="1"/>
            </p:nvSpPr>
            <p:spPr>
              <a:xfrm>
                <a:off x="-1950057" y="848575"/>
                <a:ext cx="2213551" cy="186424"/>
              </a:xfrm>
              <a:prstGeom prst="rect">
                <a:avLst/>
              </a:prstGeom>
              <a:noFill/>
              <a:ln w="25400" cap="flat" cmpd="sng" algn="ctr">
                <a:noFill/>
                <a:prstDash val="solid"/>
              </a:ln>
              <a:effectLst/>
            </p:spPr>
            <p:txBody>
              <a:bodyPr lIns="0" tIns="0" rIns="0" bIns="0" rtlCol="0" anchor="ctr"/>
              <a:lstStyle/>
              <a:p>
                <a:pPr marL="0" marR="0" lvl="0" indent="0" defTabSz="914126"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Tekstniveau omlaag</a:t>
                </a:r>
              </a:p>
            </p:txBody>
          </p:sp>
        </p:grpSp>
        <p:cxnSp>
          <p:nvCxnSpPr>
            <p:cNvPr id="220" name="Rechte verbindingslijn 219">
              <a:extLst>
                <a:ext uri="{FF2B5EF4-FFF2-40B4-BE49-F238E27FC236}">
                  <a16:creationId xmlns:a16="http://schemas.microsoft.com/office/drawing/2014/main" id="{A7325EB5-1D47-41D6-9EC4-F26F10F81F2A}"/>
                </a:ext>
              </a:extLst>
            </p:cNvPr>
            <p:cNvCxnSpPr>
              <a:cxnSpLocks/>
            </p:cNvCxnSpPr>
            <p:nvPr userDrawn="1"/>
          </p:nvCxnSpPr>
          <p:spPr>
            <a:xfrm>
              <a:off x="-3419346" y="1980503"/>
              <a:ext cx="3176013" cy="0"/>
            </a:xfrm>
            <a:prstGeom prst="line">
              <a:avLst/>
            </a:prstGeom>
            <a:noFill/>
            <a:ln w="3175" cap="flat" cmpd="sng" algn="ctr">
              <a:solidFill>
                <a:schemeClr val="bg1">
                  <a:lumMod val="50000"/>
                </a:schemeClr>
              </a:solidFill>
              <a:prstDash val="solid"/>
            </a:ln>
            <a:effectLst/>
          </p:spPr>
        </p:cxnSp>
        <p:sp>
          <p:nvSpPr>
            <p:cNvPr id="221" name="Rechthoek 220">
              <a:extLst>
                <a:ext uri="{FF2B5EF4-FFF2-40B4-BE49-F238E27FC236}">
                  <a16:creationId xmlns:a16="http://schemas.microsoft.com/office/drawing/2014/main" id="{1A184D99-770C-4A47-953D-0229C03C044E}"/>
                </a:ext>
              </a:extLst>
            </p:cNvPr>
            <p:cNvSpPr/>
            <p:nvPr userDrawn="1"/>
          </p:nvSpPr>
          <p:spPr>
            <a:xfrm>
              <a:off x="-3059324" y="2678715"/>
              <a:ext cx="2823104" cy="255963"/>
            </a:xfrm>
            <a:prstGeom prst="rect">
              <a:avLst/>
            </a:prstGeom>
            <a:noFill/>
            <a:ln w="25400" cap="flat" cmpd="sng" algn="ctr">
              <a:noFill/>
              <a:prstDash val="solid"/>
            </a:ln>
            <a:effectLst/>
          </p:spPr>
          <p:txBody>
            <a:bodyPr lIns="0" tIns="0" rIns="0" bIns="0" rtlCol="0" anchor="ctr"/>
            <a:lstStyle/>
            <a:p>
              <a:pPr marL="177747" marR="0" lvl="0" indent="-177747" algn="l" defTabSz="914126" rtl="0" eaLnBrk="1" fontAlgn="auto" latinLnBrk="0" hangingPunct="1">
                <a:lnSpc>
                  <a:spcPct val="100000"/>
                </a:lnSpc>
                <a:spcBef>
                  <a:spcPts val="300"/>
                </a:spcBef>
                <a:spcAft>
                  <a:spcPts val="300"/>
                </a:spcAft>
                <a:buClr>
                  <a:schemeClr val="accent1"/>
                </a:buClr>
                <a:buSzTx/>
                <a:buFont typeface="Wingdings" panose="05000000000000000000" pitchFamily="2" charset="2"/>
                <a:buChar char="§"/>
                <a:tabLst/>
                <a:defRPr/>
              </a:pPr>
              <a:r>
                <a:rPr lang="nl-NL" sz="1500" kern="1200" noProof="0" err="1">
                  <a:solidFill>
                    <a:schemeClr val="tx1"/>
                  </a:solidFill>
                  <a:latin typeface="+mn-lt"/>
                  <a:ea typeface="+mn-ea"/>
                  <a:cs typeface="+mn-cs"/>
                </a:rPr>
                <a:t>Bullet</a:t>
              </a:r>
              <a:r>
                <a:rPr lang="nl-NL" sz="1500" kern="1200" noProof="0">
                  <a:solidFill>
                    <a:schemeClr val="tx1"/>
                  </a:solidFill>
                  <a:latin typeface="+mn-lt"/>
                  <a:ea typeface="+mn-ea"/>
                  <a:cs typeface="+mn-cs"/>
                </a:rPr>
                <a:t> (15pt)</a:t>
              </a:r>
            </a:p>
          </p:txBody>
        </p:sp>
        <p:sp>
          <p:nvSpPr>
            <p:cNvPr id="222" name="Ovaal 221">
              <a:extLst>
                <a:ext uri="{FF2B5EF4-FFF2-40B4-BE49-F238E27FC236}">
                  <a16:creationId xmlns:a16="http://schemas.microsoft.com/office/drawing/2014/main" id="{58BC65E9-2379-4D4D-9C05-D4D604000128}"/>
                </a:ext>
              </a:extLst>
            </p:cNvPr>
            <p:cNvSpPr/>
            <p:nvPr userDrawn="1"/>
          </p:nvSpPr>
          <p:spPr>
            <a:xfrm>
              <a:off x="-3425006" y="3050637"/>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126"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2</a:t>
              </a:r>
            </a:p>
          </p:txBody>
        </p:sp>
        <p:sp>
          <p:nvSpPr>
            <p:cNvPr id="223" name="Rechthoek 222">
              <a:extLst>
                <a:ext uri="{FF2B5EF4-FFF2-40B4-BE49-F238E27FC236}">
                  <a16:creationId xmlns:a16="http://schemas.microsoft.com/office/drawing/2014/main" id="{2FD5C81F-D763-4FC0-B4B5-4DFCADD260CA}"/>
                </a:ext>
              </a:extLst>
            </p:cNvPr>
            <p:cNvSpPr/>
            <p:nvPr userDrawn="1"/>
          </p:nvSpPr>
          <p:spPr>
            <a:xfrm>
              <a:off x="-3059324" y="3050636"/>
              <a:ext cx="2823104" cy="255963"/>
            </a:xfrm>
            <a:prstGeom prst="rect">
              <a:avLst/>
            </a:prstGeom>
            <a:noFill/>
            <a:ln w="25400" cap="flat" cmpd="sng" algn="ctr">
              <a:noFill/>
              <a:prstDash val="solid"/>
            </a:ln>
            <a:effectLst/>
          </p:spPr>
          <p:txBody>
            <a:bodyPr lIns="0" tIns="0" rIns="0" bIns="0" rtlCol="0" anchor="ctr"/>
            <a:lstStyle/>
            <a:p>
              <a:pPr marL="355493" marR="0" lvl="1" indent="-177747" algn="l" defTabSz="914126" rtl="0" eaLnBrk="1" fontAlgn="auto" latinLnBrk="0" hangingPunct="1">
                <a:lnSpc>
                  <a:spcPct val="100000"/>
                </a:lnSpc>
                <a:spcBef>
                  <a:spcPts val="300"/>
                </a:spcBef>
                <a:spcAft>
                  <a:spcPts val="300"/>
                </a:spcAft>
                <a:buClr>
                  <a:schemeClr val="accent1"/>
                </a:buClr>
                <a:buSzTx/>
                <a:buFont typeface="Wingdings" panose="05000000000000000000" pitchFamily="2" charset="2"/>
                <a:buChar char="§"/>
                <a:tabLst/>
                <a:defRPr/>
              </a:pPr>
              <a:r>
                <a:rPr lang="nl-NL" sz="1500" kern="1200" noProof="0">
                  <a:solidFill>
                    <a:schemeClr val="tx1"/>
                  </a:solidFill>
                  <a:latin typeface="+mn-lt"/>
                  <a:ea typeface="+mn-ea"/>
                  <a:cs typeface="+mn-cs"/>
                </a:rPr>
                <a:t>Sub-</a:t>
              </a:r>
              <a:r>
                <a:rPr lang="nl-NL" sz="1500" kern="1200" noProof="0" err="1">
                  <a:solidFill>
                    <a:schemeClr val="tx1"/>
                  </a:solidFill>
                  <a:latin typeface="+mn-lt"/>
                  <a:ea typeface="+mn-ea"/>
                  <a:cs typeface="+mn-cs"/>
                </a:rPr>
                <a:t>bullet</a:t>
              </a:r>
              <a:r>
                <a:rPr lang="nl-NL" sz="1500" kern="1200" noProof="0">
                  <a:solidFill>
                    <a:schemeClr val="tx1"/>
                  </a:solidFill>
                  <a:latin typeface="+mn-lt"/>
                  <a:ea typeface="+mn-ea"/>
                  <a:cs typeface="+mn-cs"/>
                </a:rPr>
                <a:t> #1 (15pt) </a:t>
              </a:r>
            </a:p>
          </p:txBody>
        </p:sp>
        <p:sp>
          <p:nvSpPr>
            <p:cNvPr id="224" name="Ovaal 223">
              <a:extLst>
                <a:ext uri="{FF2B5EF4-FFF2-40B4-BE49-F238E27FC236}">
                  <a16:creationId xmlns:a16="http://schemas.microsoft.com/office/drawing/2014/main" id="{96068312-A366-47E1-BCED-A0DF3287663D}"/>
                </a:ext>
              </a:extLst>
            </p:cNvPr>
            <p:cNvSpPr/>
            <p:nvPr userDrawn="1"/>
          </p:nvSpPr>
          <p:spPr>
            <a:xfrm>
              <a:off x="-3425006" y="3424813"/>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126"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3</a:t>
              </a:r>
            </a:p>
          </p:txBody>
        </p:sp>
        <p:sp>
          <p:nvSpPr>
            <p:cNvPr id="225" name="Rechthoek 224">
              <a:extLst>
                <a:ext uri="{FF2B5EF4-FFF2-40B4-BE49-F238E27FC236}">
                  <a16:creationId xmlns:a16="http://schemas.microsoft.com/office/drawing/2014/main" id="{9AA5BF9F-6B92-4F52-A27E-A02BF2D4E8C9}"/>
                </a:ext>
              </a:extLst>
            </p:cNvPr>
            <p:cNvSpPr/>
            <p:nvPr userDrawn="1"/>
          </p:nvSpPr>
          <p:spPr>
            <a:xfrm>
              <a:off x="-3059324" y="3424812"/>
              <a:ext cx="2823104" cy="255963"/>
            </a:xfrm>
            <a:prstGeom prst="rect">
              <a:avLst/>
            </a:prstGeom>
            <a:noFill/>
            <a:ln w="25400" cap="flat" cmpd="sng" algn="ctr">
              <a:noFill/>
              <a:prstDash val="solid"/>
            </a:ln>
            <a:effectLst/>
          </p:spPr>
          <p:txBody>
            <a:bodyPr lIns="0" tIns="0" rIns="0" bIns="0" rtlCol="0" anchor="ctr"/>
            <a:lstStyle/>
            <a:p>
              <a:pPr marL="531653" marR="0" lvl="2" indent="-176160" algn="l" defTabSz="914126" rtl="0" eaLnBrk="1" fontAlgn="auto" latinLnBrk="0" hangingPunct="1">
                <a:lnSpc>
                  <a:spcPct val="100000"/>
                </a:lnSpc>
                <a:spcBef>
                  <a:spcPts val="300"/>
                </a:spcBef>
                <a:spcAft>
                  <a:spcPts val="300"/>
                </a:spcAft>
                <a:buClr>
                  <a:schemeClr val="tx1"/>
                </a:buClr>
                <a:buSzTx/>
                <a:buFont typeface="Corbel" panose="020B0503020204020204" pitchFamily="34" charset="0"/>
                <a:buChar char="–"/>
                <a:tabLst/>
                <a:defRPr/>
              </a:pPr>
              <a:r>
                <a:rPr lang="nl-NL" sz="1500" kern="1200" noProof="0">
                  <a:solidFill>
                    <a:schemeClr val="tx1"/>
                  </a:solidFill>
                  <a:latin typeface="+mn-lt"/>
                  <a:ea typeface="+mn-ea"/>
                  <a:cs typeface="+mn-cs"/>
                </a:rPr>
                <a:t>Sub-</a:t>
              </a:r>
              <a:r>
                <a:rPr lang="nl-NL" sz="1500" kern="1200" noProof="0" err="1">
                  <a:solidFill>
                    <a:schemeClr val="tx1"/>
                  </a:solidFill>
                  <a:latin typeface="+mn-lt"/>
                  <a:ea typeface="+mn-ea"/>
                  <a:cs typeface="+mn-cs"/>
                </a:rPr>
                <a:t>bullet</a:t>
              </a:r>
              <a:r>
                <a:rPr lang="nl-NL" sz="1500" kern="1200" noProof="0">
                  <a:solidFill>
                    <a:schemeClr val="tx1"/>
                  </a:solidFill>
                  <a:latin typeface="+mn-lt"/>
                  <a:ea typeface="+mn-ea"/>
                  <a:cs typeface="+mn-cs"/>
                </a:rPr>
                <a:t> #2 (15pt)</a:t>
              </a:r>
            </a:p>
          </p:txBody>
        </p:sp>
        <p:sp>
          <p:nvSpPr>
            <p:cNvPr id="226" name="Ovaal 225">
              <a:extLst>
                <a:ext uri="{FF2B5EF4-FFF2-40B4-BE49-F238E27FC236}">
                  <a16:creationId xmlns:a16="http://schemas.microsoft.com/office/drawing/2014/main" id="{D64E823E-9B0C-42AD-BD59-436F6678921C}"/>
                </a:ext>
              </a:extLst>
            </p:cNvPr>
            <p:cNvSpPr/>
            <p:nvPr userDrawn="1"/>
          </p:nvSpPr>
          <p:spPr>
            <a:xfrm>
              <a:off x="-3425006" y="3797458"/>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126"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4</a:t>
              </a:r>
            </a:p>
          </p:txBody>
        </p:sp>
        <p:sp>
          <p:nvSpPr>
            <p:cNvPr id="227" name="Rechthoek 226">
              <a:extLst>
                <a:ext uri="{FF2B5EF4-FFF2-40B4-BE49-F238E27FC236}">
                  <a16:creationId xmlns:a16="http://schemas.microsoft.com/office/drawing/2014/main" id="{0980AD28-CDAC-4452-9D24-596DAAB243A1}"/>
                </a:ext>
              </a:extLst>
            </p:cNvPr>
            <p:cNvSpPr/>
            <p:nvPr userDrawn="1"/>
          </p:nvSpPr>
          <p:spPr>
            <a:xfrm>
              <a:off x="-3059324" y="3797457"/>
              <a:ext cx="2823104" cy="255963"/>
            </a:xfrm>
            <a:prstGeom prst="rect">
              <a:avLst/>
            </a:prstGeom>
            <a:noFill/>
            <a:ln w="25400" cap="flat" cmpd="sng" algn="ctr">
              <a:noFill/>
              <a:prstDash val="solid"/>
            </a:ln>
            <a:effectLst/>
          </p:spPr>
          <p:txBody>
            <a:bodyPr lIns="0" tIns="0" rIns="0" bIns="0" rtlCol="0" anchor="ctr"/>
            <a:lstStyle/>
            <a:p>
              <a:pPr marL="0" marR="0" lvl="3" indent="0" algn="l" defTabSz="914126" rtl="0" eaLnBrk="1" fontAlgn="auto" latinLnBrk="0" hangingPunct="1">
                <a:lnSpc>
                  <a:spcPct val="100000"/>
                </a:lnSpc>
                <a:spcBef>
                  <a:spcPts val="300"/>
                </a:spcBef>
                <a:spcAft>
                  <a:spcPts val="300"/>
                </a:spcAft>
                <a:buClrTx/>
                <a:buSzTx/>
                <a:buFont typeface="Arial" panose="020B0604020202020204" pitchFamily="34" charset="0"/>
                <a:buNone/>
                <a:tabLst/>
                <a:defRPr/>
              </a:pPr>
              <a:r>
                <a:rPr lang="nl-NL" sz="1500" kern="1200" noProof="0">
                  <a:solidFill>
                    <a:schemeClr val="tx1"/>
                  </a:solidFill>
                  <a:latin typeface="+mn-lt"/>
                  <a:ea typeface="+mn-ea"/>
                  <a:cs typeface="+mn-cs"/>
                </a:rPr>
                <a:t>Leestekst (15pt)</a:t>
              </a:r>
            </a:p>
          </p:txBody>
        </p:sp>
        <p:sp>
          <p:nvSpPr>
            <p:cNvPr id="228" name="Ovaal 227">
              <a:extLst>
                <a:ext uri="{FF2B5EF4-FFF2-40B4-BE49-F238E27FC236}">
                  <a16:creationId xmlns:a16="http://schemas.microsoft.com/office/drawing/2014/main" id="{4137DA4C-D0B5-4B30-B13D-19073616625D}"/>
                </a:ext>
              </a:extLst>
            </p:cNvPr>
            <p:cNvSpPr/>
            <p:nvPr userDrawn="1"/>
          </p:nvSpPr>
          <p:spPr>
            <a:xfrm>
              <a:off x="-3425006" y="4181064"/>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126"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5</a:t>
              </a:r>
            </a:p>
          </p:txBody>
        </p:sp>
        <p:sp>
          <p:nvSpPr>
            <p:cNvPr id="229" name="Rechthoek 228">
              <a:extLst>
                <a:ext uri="{FF2B5EF4-FFF2-40B4-BE49-F238E27FC236}">
                  <a16:creationId xmlns:a16="http://schemas.microsoft.com/office/drawing/2014/main" id="{84845393-915B-49BF-831D-AF241DBF2FEA}"/>
                </a:ext>
              </a:extLst>
            </p:cNvPr>
            <p:cNvSpPr/>
            <p:nvPr userDrawn="1"/>
          </p:nvSpPr>
          <p:spPr>
            <a:xfrm>
              <a:off x="-3059324" y="4181063"/>
              <a:ext cx="2823104" cy="255963"/>
            </a:xfrm>
            <a:prstGeom prst="rect">
              <a:avLst/>
            </a:prstGeom>
            <a:noFill/>
            <a:ln w="25400" cap="flat" cmpd="sng" algn="ctr">
              <a:noFill/>
              <a:prstDash val="solid"/>
            </a:ln>
            <a:effectLst/>
          </p:spPr>
          <p:txBody>
            <a:bodyPr lIns="0" tIns="0" rIns="0" bIns="0" rtlCol="0" anchor="ctr"/>
            <a:lstStyle/>
            <a:p>
              <a:pPr marL="0" marR="0" lvl="4" indent="0" fontAlgn="auto">
                <a:lnSpc>
                  <a:spcPct val="100000"/>
                </a:lnSpc>
                <a:spcBef>
                  <a:spcPts val="600"/>
                </a:spcBef>
                <a:spcAft>
                  <a:spcPts val="300"/>
                </a:spcAft>
                <a:buClrTx/>
                <a:buSzTx/>
                <a:buFont typeface="Arial" panose="020B0604020202020204" pitchFamily="34" charset="0"/>
                <a:buNone/>
                <a:tabLst/>
              </a:pPr>
              <a:r>
                <a:rPr lang="nl-NL" sz="1600" b="1" cap="none" baseline="0" noProof="0">
                  <a:solidFill>
                    <a:schemeClr val="accent1"/>
                  </a:solidFill>
                  <a:latin typeface="+mj-lt"/>
                </a:rPr>
                <a:t>Tussenkop (16pt)</a:t>
              </a:r>
            </a:p>
          </p:txBody>
        </p:sp>
        <p:sp>
          <p:nvSpPr>
            <p:cNvPr id="230" name="Rechthoek 229">
              <a:extLst>
                <a:ext uri="{FF2B5EF4-FFF2-40B4-BE49-F238E27FC236}">
                  <a16:creationId xmlns:a16="http://schemas.microsoft.com/office/drawing/2014/main" id="{36AFBB31-3914-41C9-AB11-DD70E7685E26}"/>
                </a:ext>
              </a:extLst>
            </p:cNvPr>
            <p:cNvSpPr/>
            <p:nvPr userDrawn="1"/>
          </p:nvSpPr>
          <p:spPr>
            <a:xfrm>
              <a:off x="-3420798" y="2099231"/>
              <a:ext cx="3178016" cy="467013"/>
            </a:xfrm>
            <a:prstGeom prst="rect">
              <a:avLst/>
            </a:prstGeom>
            <a:noFill/>
            <a:ln w="25400" cap="flat" cmpd="sng" algn="ctr">
              <a:noFill/>
              <a:prstDash val="solid"/>
            </a:ln>
            <a:effectLst/>
          </p:spPr>
          <p:txBody>
            <a:bodyPr lIns="0" tIns="0" rIns="0" bIns="0" rtlCol="0" anchor="t"/>
            <a:lstStyle/>
            <a:p>
              <a:pPr marL="0" marR="0" lvl="0" indent="0" defTabSz="914126"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Gebruik, onder de tab </a:t>
              </a:r>
              <a:r>
                <a:rPr kumimoji="0" lang="nl-NL" sz="1100" b="1" i="0" u="none" strike="noStrike" kern="0" cap="none" spc="0" normalizeH="0" baseline="0" noProof="0">
                  <a:ln>
                    <a:noFill/>
                  </a:ln>
                  <a:solidFill>
                    <a:srgbClr val="000000"/>
                  </a:solidFill>
                  <a:effectLst/>
                  <a:uLnTx/>
                  <a:uFillTx/>
                  <a:latin typeface="+mn-lt"/>
                  <a:cs typeface="Segoe UI Light" panose="020B0502040204020203" pitchFamily="34" charset="0"/>
                </a:rPr>
                <a:t>‘Start’</a:t>
              </a: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 de </a:t>
              </a:r>
              <a:r>
                <a:rPr kumimoji="0" lang="nl-NL" sz="1100" b="1" i="0" u="none" strike="noStrike" kern="0" cap="none" spc="0" normalizeH="0" baseline="0" noProof="0">
                  <a:ln>
                    <a:noFill/>
                  </a:ln>
                  <a:solidFill>
                    <a:srgbClr val="000000"/>
                  </a:solidFill>
                  <a:effectLst/>
                  <a:uLnTx/>
                  <a:uFillTx/>
                  <a:latin typeface="+mn-lt"/>
                  <a:cs typeface="Segoe UI Light" panose="020B0502040204020203" pitchFamily="34" charset="0"/>
                </a:rPr>
                <a:t>lijstniveau-knoppen</a:t>
              </a: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 zoals hierboven aangegeven, om een tekst niveau te kiezen. Kies uit:</a:t>
              </a:r>
            </a:p>
          </p:txBody>
        </p:sp>
        <p:cxnSp>
          <p:nvCxnSpPr>
            <p:cNvPr id="231" name="Rechte verbindingslijn 230">
              <a:extLst>
                <a:ext uri="{FF2B5EF4-FFF2-40B4-BE49-F238E27FC236}">
                  <a16:creationId xmlns:a16="http://schemas.microsoft.com/office/drawing/2014/main" id="{44BBDC5C-614C-429F-A51E-08EAFAF16124}"/>
                </a:ext>
              </a:extLst>
            </p:cNvPr>
            <p:cNvCxnSpPr>
              <a:cxnSpLocks/>
            </p:cNvCxnSpPr>
            <p:nvPr userDrawn="1"/>
          </p:nvCxnSpPr>
          <p:spPr>
            <a:xfrm>
              <a:off x="-3419346" y="1161637"/>
              <a:ext cx="3176013" cy="0"/>
            </a:xfrm>
            <a:prstGeom prst="line">
              <a:avLst/>
            </a:prstGeom>
            <a:noFill/>
            <a:ln w="3175" cap="flat" cmpd="sng" algn="ctr">
              <a:solidFill>
                <a:schemeClr val="bg1">
                  <a:lumMod val="50000"/>
                </a:schemeClr>
              </a:solidFill>
              <a:prstDash val="solid"/>
            </a:ln>
            <a:effectLst/>
          </p:spPr>
        </p:cxnSp>
        <p:sp>
          <p:nvSpPr>
            <p:cNvPr id="232" name="Ovaal 231">
              <a:extLst>
                <a:ext uri="{FF2B5EF4-FFF2-40B4-BE49-F238E27FC236}">
                  <a16:creationId xmlns:a16="http://schemas.microsoft.com/office/drawing/2014/main" id="{B93A69D1-273C-44F0-B8A6-30E7C46616D1}"/>
                </a:ext>
              </a:extLst>
            </p:cNvPr>
            <p:cNvSpPr/>
            <p:nvPr userDrawn="1"/>
          </p:nvSpPr>
          <p:spPr>
            <a:xfrm>
              <a:off x="-3425006" y="385248"/>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126"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1</a:t>
              </a:r>
            </a:p>
          </p:txBody>
        </p:sp>
        <p:sp>
          <p:nvSpPr>
            <p:cNvPr id="233" name="Rechthoek 232">
              <a:extLst>
                <a:ext uri="{FF2B5EF4-FFF2-40B4-BE49-F238E27FC236}">
                  <a16:creationId xmlns:a16="http://schemas.microsoft.com/office/drawing/2014/main" id="{F0C1744E-769B-45BB-B14D-AFA810C00DBF}"/>
                </a:ext>
              </a:extLst>
            </p:cNvPr>
            <p:cNvSpPr/>
            <p:nvPr userDrawn="1"/>
          </p:nvSpPr>
          <p:spPr>
            <a:xfrm>
              <a:off x="-3059324" y="385247"/>
              <a:ext cx="2823104" cy="255963"/>
            </a:xfrm>
            <a:prstGeom prst="rect">
              <a:avLst/>
            </a:prstGeom>
            <a:noFill/>
            <a:ln w="25400" cap="flat" cmpd="sng" algn="ctr">
              <a:noFill/>
              <a:prstDash val="solid"/>
            </a:ln>
            <a:effectLst/>
          </p:spPr>
          <p:txBody>
            <a:bodyPr lIns="0" tIns="0" rIns="0" bIns="0" rtlCol="0" anchor="ctr"/>
            <a:lstStyle/>
            <a:p>
              <a:pPr marL="0" marR="0" lvl="0" indent="0" algn="l" defTabSz="914126" rtl="0" eaLnBrk="1" fontAlgn="auto" latinLnBrk="0" hangingPunct="1">
                <a:lnSpc>
                  <a:spcPct val="80000"/>
                </a:lnSpc>
                <a:spcBef>
                  <a:spcPct val="0"/>
                </a:spcBef>
                <a:spcAft>
                  <a:spcPts val="300"/>
                </a:spcAft>
                <a:buClr>
                  <a:schemeClr val="accent1"/>
                </a:buClr>
                <a:buSzTx/>
                <a:buFont typeface="Wingdings" panose="05000000000000000000" pitchFamily="2" charset="2"/>
                <a:buNone/>
                <a:tabLst/>
                <a:defRPr/>
              </a:pPr>
              <a:r>
                <a:rPr lang="nl-NL" sz="2599" b="0" kern="1200" noProof="0">
                  <a:solidFill>
                    <a:schemeClr val="tx1"/>
                  </a:solidFill>
                  <a:latin typeface="+mn-lt"/>
                  <a:ea typeface="+mj-ea"/>
                  <a:cs typeface="+mj-cs"/>
                </a:rPr>
                <a:t>Titel (26pt)</a:t>
              </a:r>
            </a:p>
          </p:txBody>
        </p:sp>
        <p:sp>
          <p:nvSpPr>
            <p:cNvPr id="234" name="Ovaal 233">
              <a:extLst>
                <a:ext uri="{FF2B5EF4-FFF2-40B4-BE49-F238E27FC236}">
                  <a16:creationId xmlns:a16="http://schemas.microsoft.com/office/drawing/2014/main" id="{7C93644F-ED07-4C44-8F42-6FA70688D1A8}"/>
                </a:ext>
              </a:extLst>
            </p:cNvPr>
            <p:cNvSpPr/>
            <p:nvPr userDrawn="1"/>
          </p:nvSpPr>
          <p:spPr>
            <a:xfrm>
              <a:off x="-3425006" y="757169"/>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126"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2</a:t>
              </a:r>
            </a:p>
          </p:txBody>
        </p:sp>
        <p:sp>
          <p:nvSpPr>
            <p:cNvPr id="235" name="Rechthoek 234">
              <a:extLst>
                <a:ext uri="{FF2B5EF4-FFF2-40B4-BE49-F238E27FC236}">
                  <a16:creationId xmlns:a16="http://schemas.microsoft.com/office/drawing/2014/main" id="{6392E5A1-F01D-44CC-BC08-A866220F893D}"/>
                </a:ext>
              </a:extLst>
            </p:cNvPr>
            <p:cNvSpPr/>
            <p:nvPr userDrawn="1"/>
          </p:nvSpPr>
          <p:spPr>
            <a:xfrm>
              <a:off x="-3059324" y="757168"/>
              <a:ext cx="2823104" cy="255963"/>
            </a:xfrm>
            <a:prstGeom prst="rect">
              <a:avLst/>
            </a:prstGeom>
            <a:noFill/>
            <a:ln w="25400" cap="flat" cmpd="sng" algn="ctr">
              <a:noFill/>
              <a:prstDash val="solid"/>
            </a:ln>
            <a:effectLst/>
          </p:spPr>
          <p:txBody>
            <a:bodyPr lIns="0" tIns="0" rIns="0" bIns="0" rtlCol="0" anchor="ctr"/>
            <a:lstStyle/>
            <a:p>
              <a:pPr marL="0" marR="0" lvl="0" indent="0" algn="l" defTabSz="914126" rtl="0" eaLnBrk="1" fontAlgn="auto" latinLnBrk="0" hangingPunct="1">
                <a:lnSpc>
                  <a:spcPct val="100000"/>
                </a:lnSpc>
                <a:spcBef>
                  <a:spcPts val="300"/>
                </a:spcBef>
                <a:spcAft>
                  <a:spcPts val="300"/>
                </a:spcAft>
                <a:buClr>
                  <a:schemeClr val="accent1"/>
                </a:buClr>
                <a:buSzTx/>
                <a:buFont typeface="Wingdings" panose="05000000000000000000" pitchFamily="2" charset="2"/>
                <a:buNone/>
                <a:tabLst/>
                <a:defRPr/>
              </a:pPr>
              <a:r>
                <a:rPr lang="nl-NL" sz="1999" b="0" kern="1200" noProof="0">
                  <a:solidFill>
                    <a:schemeClr val="accent1"/>
                  </a:solidFill>
                  <a:latin typeface="+mn-lt"/>
                  <a:ea typeface="+mn-ea"/>
                  <a:cs typeface="+mn-cs"/>
                </a:rPr>
                <a:t>Subtitel (20pt)</a:t>
              </a:r>
            </a:p>
          </p:txBody>
        </p:sp>
      </p:grpSp>
    </p:spTree>
    <p:extLst>
      <p:ext uri="{BB962C8B-B14F-4D97-AF65-F5344CB8AC3E}">
        <p14:creationId xmlns:p14="http://schemas.microsoft.com/office/powerpoint/2010/main" val="252978814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Inhoud van twee - petrol blauw">
    <p:spTree>
      <p:nvGrpSpPr>
        <p:cNvPr id="1" name=""/>
        <p:cNvGrpSpPr/>
        <p:nvPr/>
      </p:nvGrpSpPr>
      <p:grpSpPr>
        <a:xfrm>
          <a:off x="0" y="0"/>
          <a:ext cx="0" cy="0"/>
          <a:chOff x="0" y="0"/>
          <a:chExt cx="0" cy="0"/>
        </a:xfrm>
      </p:grpSpPr>
      <p:grpSp>
        <p:nvGrpSpPr>
          <p:cNvPr id="10" name="Groep 9"/>
          <p:cNvGrpSpPr/>
          <p:nvPr userDrawn="1"/>
        </p:nvGrpSpPr>
        <p:grpSpPr>
          <a:xfrm>
            <a:off x="8026593" y="1534407"/>
            <a:ext cx="3609281" cy="4474402"/>
            <a:chOff x="6014916" y="1914964"/>
            <a:chExt cx="2706961" cy="4474402"/>
          </a:xfrm>
          <a:solidFill>
            <a:schemeClr val="accent3"/>
          </a:solidFill>
        </p:grpSpPr>
        <p:sp>
          <p:nvSpPr>
            <p:cNvPr id="11" name="Vrije vorm 10"/>
            <p:cNvSpPr/>
            <p:nvPr/>
          </p:nvSpPr>
          <p:spPr>
            <a:xfrm>
              <a:off x="8377238" y="1914964"/>
              <a:ext cx="344639" cy="337506"/>
            </a:xfrm>
            <a:custGeom>
              <a:avLst/>
              <a:gdLst>
                <a:gd name="connsiteX0" fmla="*/ 2570319 w 2607128"/>
                <a:gd name="connsiteY0" fmla="*/ 95 h 279788"/>
                <a:gd name="connsiteX1" fmla="*/ 2607128 w 2607128"/>
                <a:gd name="connsiteY1" fmla="*/ 76704 h 279788"/>
                <a:gd name="connsiteX2" fmla="*/ 2607128 w 2607128"/>
                <a:gd name="connsiteY2" fmla="*/ 279788 h 279788"/>
                <a:gd name="connsiteX3" fmla="*/ 2604208 w 2607128"/>
                <a:gd name="connsiteY3" fmla="*/ 265325 h 279788"/>
                <a:gd name="connsiteX4" fmla="*/ 2478272 w 2607128"/>
                <a:gd name="connsiteY4" fmla="*/ 181849 h 279788"/>
                <a:gd name="connsiteX5" fmla="*/ 0 w 2607128"/>
                <a:gd name="connsiteY5" fmla="*/ 181849 h 279788"/>
                <a:gd name="connsiteX6" fmla="*/ 24501 w 2607128"/>
                <a:gd name="connsiteY6" fmla="*/ 176943 h 279788"/>
                <a:gd name="connsiteX7" fmla="*/ 2279937 w 2607128"/>
                <a:gd name="connsiteY7" fmla="*/ 176943 h 279788"/>
                <a:gd name="connsiteX8" fmla="*/ 2404269 w 2607128"/>
                <a:gd name="connsiteY8" fmla="*/ 111570 h 279788"/>
                <a:gd name="connsiteX9" fmla="*/ 2563503 w 2607128"/>
                <a:gd name="connsiteY9" fmla="*/ 436 h 279788"/>
                <a:gd name="connsiteX10" fmla="*/ 2570319 w 2607128"/>
                <a:gd name="connsiteY10" fmla="*/ 95 h 279788"/>
                <a:gd name="connsiteX0" fmla="*/ 2570319 w 2607128"/>
                <a:gd name="connsiteY0" fmla="*/ 95 h 279788"/>
                <a:gd name="connsiteX1" fmla="*/ 2607128 w 2607128"/>
                <a:gd name="connsiteY1" fmla="*/ 76704 h 279788"/>
                <a:gd name="connsiteX2" fmla="*/ 2607128 w 2607128"/>
                <a:gd name="connsiteY2" fmla="*/ 279788 h 279788"/>
                <a:gd name="connsiteX3" fmla="*/ 2604208 w 2607128"/>
                <a:gd name="connsiteY3" fmla="*/ 265325 h 279788"/>
                <a:gd name="connsiteX4" fmla="*/ 2478272 w 2607128"/>
                <a:gd name="connsiteY4" fmla="*/ 181849 h 279788"/>
                <a:gd name="connsiteX5" fmla="*/ 0 w 2607128"/>
                <a:gd name="connsiteY5" fmla="*/ 181849 h 279788"/>
                <a:gd name="connsiteX6" fmla="*/ 24501 w 2607128"/>
                <a:gd name="connsiteY6" fmla="*/ 176943 h 279788"/>
                <a:gd name="connsiteX7" fmla="*/ 2264946 w 2607128"/>
                <a:gd name="connsiteY7" fmla="*/ 181940 h 279788"/>
                <a:gd name="connsiteX8" fmla="*/ 2404269 w 2607128"/>
                <a:gd name="connsiteY8" fmla="*/ 111570 h 279788"/>
                <a:gd name="connsiteX9" fmla="*/ 2563503 w 2607128"/>
                <a:gd name="connsiteY9" fmla="*/ 436 h 279788"/>
                <a:gd name="connsiteX10" fmla="*/ 2570319 w 2607128"/>
                <a:gd name="connsiteY10" fmla="*/ 95 h 279788"/>
                <a:gd name="connsiteX0" fmla="*/ 2570319 w 2607128"/>
                <a:gd name="connsiteY0" fmla="*/ 95 h 279788"/>
                <a:gd name="connsiteX1" fmla="*/ 2607128 w 2607128"/>
                <a:gd name="connsiteY1" fmla="*/ 76704 h 279788"/>
                <a:gd name="connsiteX2" fmla="*/ 2607128 w 2607128"/>
                <a:gd name="connsiteY2" fmla="*/ 279788 h 279788"/>
                <a:gd name="connsiteX3" fmla="*/ 2604208 w 2607128"/>
                <a:gd name="connsiteY3" fmla="*/ 265325 h 279788"/>
                <a:gd name="connsiteX4" fmla="*/ 2478272 w 2607128"/>
                <a:gd name="connsiteY4" fmla="*/ 181849 h 279788"/>
                <a:gd name="connsiteX5" fmla="*/ 0 w 2607128"/>
                <a:gd name="connsiteY5" fmla="*/ 181849 h 279788"/>
                <a:gd name="connsiteX6" fmla="*/ 2264946 w 2607128"/>
                <a:gd name="connsiteY6" fmla="*/ 181940 h 279788"/>
                <a:gd name="connsiteX7" fmla="*/ 2404269 w 2607128"/>
                <a:gd name="connsiteY7" fmla="*/ 111570 h 279788"/>
                <a:gd name="connsiteX8" fmla="*/ 2563503 w 2607128"/>
                <a:gd name="connsiteY8" fmla="*/ 436 h 279788"/>
                <a:gd name="connsiteX9" fmla="*/ 2570319 w 2607128"/>
                <a:gd name="connsiteY9" fmla="*/ 95 h 279788"/>
                <a:gd name="connsiteX0" fmla="*/ 305373 w 342182"/>
                <a:gd name="connsiteY0" fmla="*/ 95 h 279788"/>
                <a:gd name="connsiteX1" fmla="*/ 342182 w 342182"/>
                <a:gd name="connsiteY1" fmla="*/ 76704 h 279788"/>
                <a:gd name="connsiteX2" fmla="*/ 342182 w 342182"/>
                <a:gd name="connsiteY2" fmla="*/ 279788 h 279788"/>
                <a:gd name="connsiteX3" fmla="*/ 339262 w 342182"/>
                <a:gd name="connsiteY3" fmla="*/ 265325 h 279788"/>
                <a:gd name="connsiteX4" fmla="*/ 213326 w 342182"/>
                <a:gd name="connsiteY4" fmla="*/ 181849 h 279788"/>
                <a:gd name="connsiteX5" fmla="*/ 0 w 342182"/>
                <a:gd name="connsiteY5" fmla="*/ 181940 h 279788"/>
                <a:gd name="connsiteX6" fmla="*/ 139323 w 342182"/>
                <a:gd name="connsiteY6" fmla="*/ 111570 h 279788"/>
                <a:gd name="connsiteX7" fmla="*/ 298557 w 342182"/>
                <a:gd name="connsiteY7" fmla="*/ 436 h 279788"/>
                <a:gd name="connsiteX8" fmla="*/ 305373 w 342182"/>
                <a:gd name="connsiteY8" fmla="*/ 95 h 279788"/>
                <a:gd name="connsiteX0" fmla="*/ 305373 w 347020"/>
                <a:gd name="connsiteY0" fmla="*/ 95 h 316074"/>
                <a:gd name="connsiteX1" fmla="*/ 342182 w 347020"/>
                <a:gd name="connsiteY1" fmla="*/ 76704 h 316074"/>
                <a:gd name="connsiteX2" fmla="*/ 347020 w 347020"/>
                <a:gd name="connsiteY2" fmla="*/ 316074 h 316074"/>
                <a:gd name="connsiteX3" fmla="*/ 339262 w 347020"/>
                <a:gd name="connsiteY3" fmla="*/ 265325 h 316074"/>
                <a:gd name="connsiteX4" fmla="*/ 213326 w 347020"/>
                <a:gd name="connsiteY4" fmla="*/ 181849 h 316074"/>
                <a:gd name="connsiteX5" fmla="*/ 0 w 347020"/>
                <a:gd name="connsiteY5" fmla="*/ 181940 h 316074"/>
                <a:gd name="connsiteX6" fmla="*/ 139323 w 347020"/>
                <a:gd name="connsiteY6" fmla="*/ 111570 h 316074"/>
                <a:gd name="connsiteX7" fmla="*/ 298557 w 347020"/>
                <a:gd name="connsiteY7" fmla="*/ 436 h 316074"/>
                <a:gd name="connsiteX8" fmla="*/ 305373 w 347020"/>
                <a:gd name="connsiteY8" fmla="*/ 95 h 316074"/>
                <a:gd name="connsiteX0" fmla="*/ 305373 w 347020"/>
                <a:gd name="connsiteY0" fmla="*/ 95 h 316074"/>
                <a:gd name="connsiteX1" fmla="*/ 342182 w 347020"/>
                <a:gd name="connsiteY1" fmla="*/ 76704 h 316074"/>
                <a:gd name="connsiteX2" fmla="*/ 347020 w 347020"/>
                <a:gd name="connsiteY2" fmla="*/ 316074 h 316074"/>
                <a:gd name="connsiteX3" fmla="*/ 341681 w 347020"/>
                <a:gd name="connsiteY3" fmla="*/ 277420 h 316074"/>
                <a:gd name="connsiteX4" fmla="*/ 213326 w 347020"/>
                <a:gd name="connsiteY4" fmla="*/ 181849 h 316074"/>
                <a:gd name="connsiteX5" fmla="*/ 0 w 347020"/>
                <a:gd name="connsiteY5" fmla="*/ 181940 h 316074"/>
                <a:gd name="connsiteX6" fmla="*/ 139323 w 347020"/>
                <a:gd name="connsiteY6" fmla="*/ 111570 h 316074"/>
                <a:gd name="connsiteX7" fmla="*/ 298557 w 347020"/>
                <a:gd name="connsiteY7" fmla="*/ 436 h 316074"/>
                <a:gd name="connsiteX8" fmla="*/ 305373 w 347020"/>
                <a:gd name="connsiteY8" fmla="*/ 95 h 316074"/>
                <a:gd name="connsiteX0" fmla="*/ 305373 w 347020"/>
                <a:gd name="connsiteY0" fmla="*/ 95 h 316074"/>
                <a:gd name="connsiteX1" fmla="*/ 342182 w 347020"/>
                <a:gd name="connsiteY1" fmla="*/ 76704 h 316074"/>
                <a:gd name="connsiteX2" fmla="*/ 347020 w 347020"/>
                <a:gd name="connsiteY2" fmla="*/ 316074 h 316074"/>
                <a:gd name="connsiteX3" fmla="*/ 339262 w 347020"/>
                <a:gd name="connsiteY3" fmla="*/ 277420 h 316074"/>
                <a:gd name="connsiteX4" fmla="*/ 213326 w 347020"/>
                <a:gd name="connsiteY4" fmla="*/ 181849 h 316074"/>
                <a:gd name="connsiteX5" fmla="*/ 0 w 347020"/>
                <a:gd name="connsiteY5" fmla="*/ 181940 h 316074"/>
                <a:gd name="connsiteX6" fmla="*/ 139323 w 347020"/>
                <a:gd name="connsiteY6" fmla="*/ 111570 h 316074"/>
                <a:gd name="connsiteX7" fmla="*/ 298557 w 347020"/>
                <a:gd name="connsiteY7" fmla="*/ 436 h 316074"/>
                <a:gd name="connsiteX8" fmla="*/ 305373 w 347020"/>
                <a:gd name="connsiteY8" fmla="*/ 95 h 316074"/>
                <a:gd name="connsiteX0" fmla="*/ 305373 w 347020"/>
                <a:gd name="connsiteY0" fmla="*/ 95 h 316074"/>
                <a:gd name="connsiteX1" fmla="*/ 342182 w 347020"/>
                <a:gd name="connsiteY1" fmla="*/ 76704 h 316074"/>
                <a:gd name="connsiteX2" fmla="*/ 347020 w 347020"/>
                <a:gd name="connsiteY2" fmla="*/ 316074 h 316074"/>
                <a:gd name="connsiteX3" fmla="*/ 334424 w 347020"/>
                <a:gd name="connsiteY3" fmla="*/ 267744 h 316074"/>
                <a:gd name="connsiteX4" fmla="*/ 213326 w 347020"/>
                <a:gd name="connsiteY4" fmla="*/ 181849 h 316074"/>
                <a:gd name="connsiteX5" fmla="*/ 0 w 347020"/>
                <a:gd name="connsiteY5" fmla="*/ 181940 h 316074"/>
                <a:gd name="connsiteX6" fmla="*/ 139323 w 347020"/>
                <a:gd name="connsiteY6" fmla="*/ 111570 h 316074"/>
                <a:gd name="connsiteX7" fmla="*/ 298557 w 347020"/>
                <a:gd name="connsiteY7" fmla="*/ 436 h 316074"/>
                <a:gd name="connsiteX8" fmla="*/ 305373 w 347020"/>
                <a:gd name="connsiteY8" fmla="*/ 95 h 316074"/>
                <a:gd name="connsiteX0" fmla="*/ 305373 w 344639"/>
                <a:gd name="connsiteY0" fmla="*/ 95 h 337506"/>
                <a:gd name="connsiteX1" fmla="*/ 342182 w 344639"/>
                <a:gd name="connsiteY1" fmla="*/ 76704 h 337506"/>
                <a:gd name="connsiteX2" fmla="*/ 344639 w 344639"/>
                <a:gd name="connsiteY2" fmla="*/ 337506 h 337506"/>
                <a:gd name="connsiteX3" fmla="*/ 334424 w 344639"/>
                <a:gd name="connsiteY3" fmla="*/ 267744 h 337506"/>
                <a:gd name="connsiteX4" fmla="*/ 213326 w 344639"/>
                <a:gd name="connsiteY4" fmla="*/ 181849 h 337506"/>
                <a:gd name="connsiteX5" fmla="*/ 0 w 344639"/>
                <a:gd name="connsiteY5" fmla="*/ 181940 h 337506"/>
                <a:gd name="connsiteX6" fmla="*/ 139323 w 344639"/>
                <a:gd name="connsiteY6" fmla="*/ 111570 h 337506"/>
                <a:gd name="connsiteX7" fmla="*/ 298557 w 344639"/>
                <a:gd name="connsiteY7" fmla="*/ 436 h 337506"/>
                <a:gd name="connsiteX8" fmla="*/ 305373 w 344639"/>
                <a:gd name="connsiteY8" fmla="*/ 95 h 337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4639" h="337506">
                  <a:moveTo>
                    <a:pt x="305373" y="95"/>
                  </a:moveTo>
                  <a:cubicBezTo>
                    <a:pt x="317643" y="1117"/>
                    <a:pt x="342182" y="11331"/>
                    <a:pt x="342182" y="76704"/>
                  </a:cubicBezTo>
                  <a:cubicBezTo>
                    <a:pt x="343795" y="156494"/>
                    <a:pt x="343026" y="257716"/>
                    <a:pt x="344639" y="337506"/>
                  </a:cubicBezTo>
                  <a:cubicBezTo>
                    <a:pt x="340440" y="321396"/>
                    <a:pt x="338623" y="283854"/>
                    <a:pt x="334424" y="267744"/>
                  </a:cubicBezTo>
                  <a:cubicBezTo>
                    <a:pt x="313676" y="218689"/>
                    <a:pt x="269940" y="181849"/>
                    <a:pt x="213326" y="181849"/>
                  </a:cubicBezTo>
                  <a:lnTo>
                    <a:pt x="0" y="181940"/>
                  </a:lnTo>
                  <a:cubicBezTo>
                    <a:pt x="0" y="181940"/>
                    <a:pt x="100061" y="170406"/>
                    <a:pt x="139323" y="111570"/>
                  </a:cubicBezTo>
                  <a:cubicBezTo>
                    <a:pt x="139323" y="111570"/>
                    <a:pt x="235299" y="436"/>
                    <a:pt x="298557" y="436"/>
                  </a:cubicBezTo>
                  <a:cubicBezTo>
                    <a:pt x="298557" y="436"/>
                    <a:pt x="301284" y="-245"/>
                    <a:pt x="305373" y="9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800" noProof="0"/>
            </a:p>
          </p:txBody>
        </p:sp>
        <p:sp>
          <p:nvSpPr>
            <p:cNvPr id="12" name="Afgeronde rechthoek 11"/>
            <p:cNvSpPr/>
            <p:nvPr/>
          </p:nvSpPr>
          <p:spPr>
            <a:xfrm>
              <a:off x="6014916" y="2088295"/>
              <a:ext cx="2706885" cy="4301071"/>
            </a:xfrm>
            <a:prstGeom prst="roundRect">
              <a:avLst>
                <a:gd name="adj" fmla="val 481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800" noProof="0"/>
            </a:p>
          </p:txBody>
        </p:sp>
      </p:grpSp>
      <p:sp>
        <p:nvSpPr>
          <p:cNvPr id="8" name="Afgeronde rechthoek 7"/>
          <p:cNvSpPr/>
          <p:nvPr userDrawn="1"/>
        </p:nvSpPr>
        <p:spPr>
          <a:xfrm>
            <a:off x="658302" y="1708486"/>
            <a:ext cx="7136801" cy="4268241"/>
          </a:xfrm>
          <a:prstGeom prst="roundRect">
            <a:avLst>
              <a:gd name="adj" fmla="val 381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800" noProof="0"/>
          </a:p>
        </p:txBody>
      </p:sp>
      <p:sp>
        <p:nvSpPr>
          <p:cNvPr id="2" name="Title 1"/>
          <p:cNvSpPr>
            <a:spLocks noGrp="1"/>
          </p:cNvSpPr>
          <p:nvPr>
            <p:ph type="title"/>
          </p:nvPr>
        </p:nvSpPr>
        <p:spPr>
          <a:xfrm>
            <a:off x="502652" y="533569"/>
            <a:ext cx="11133221" cy="584775"/>
          </a:xfrm>
          <a:noFill/>
        </p:spPr>
        <p:txBody>
          <a:bodyPr>
            <a:spAutoFit/>
          </a:bodyPr>
          <a:lstStyle>
            <a:lvl1pPr>
              <a:defRPr>
                <a:solidFill>
                  <a:schemeClr val="accent3"/>
                </a:solidFill>
              </a:defRPr>
            </a:lvl1pPr>
          </a:lstStyle>
          <a:p>
            <a:r>
              <a:rPr lang="nl-NL" noProof="0"/>
              <a:t>Klik om de stijl te bewerken</a:t>
            </a:r>
          </a:p>
        </p:txBody>
      </p:sp>
      <p:sp>
        <p:nvSpPr>
          <p:cNvPr id="13" name="Tekstvak 12"/>
          <p:cNvSpPr txBox="1"/>
          <p:nvPr userDrawn="1"/>
        </p:nvSpPr>
        <p:spPr>
          <a:xfrm>
            <a:off x="-113408" y="-421452"/>
            <a:ext cx="4144896" cy="338554"/>
          </a:xfrm>
          <a:prstGeom prst="rect">
            <a:avLst/>
          </a:prstGeom>
          <a:noFill/>
        </p:spPr>
        <p:txBody>
          <a:bodyPr wrap="square" rtlCol="0">
            <a:spAutoFit/>
          </a:bodyPr>
          <a:lstStyle/>
          <a:p>
            <a:r>
              <a:rPr lang="nl-NL" sz="1600" b="1" noProof="0">
                <a:solidFill>
                  <a:schemeClr val="tx1"/>
                </a:solidFill>
              </a:rPr>
              <a:t>Inhoud van twee</a:t>
            </a:r>
            <a:r>
              <a:rPr lang="nl-NL" sz="1600" b="1" baseline="0" noProof="0">
                <a:solidFill>
                  <a:schemeClr val="tx1"/>
                </a:solidFill>
              </a:rPr>
              <a:t> – </a:t>
            </a:r>
            <a:r>
              <a:rPr lang="nl-NL" sz="1600" b="1" baseline="0" noProof="0" err="1">
                <a:solidFill>
                  <a:schemeClr val="tx1"/>
                </a:solidFill>
              </a:rPr>
              <a:t>petrol</a:t>
            </a:r>
            <a:r>
              <a:rPr lang="nl-NL" sz="1600" b="1" baseline="0" noProof="0">
                <a:solidFill>
                  <a:schemeClr val="tx1"/>
                </a:solidFill>
              </a:rPr>
              <a:t> blauw</a:t>
            </a:r>
            <a:endParaRPr lang="nl-NL" sz="1600" b="1" noProof="0">
              <a:solidFill>
                <a:schemeClr val="tx1"/>
              </a:solidFill>
            </a:endParaRPr>
          </a:p>
        </p:txBody>
      </p:sp>
      <p:sp>
        <p:nvSpPr>
          <p:cNvPr id="46" name="Tijdelijke aanduiding voor tekst 99"/>
          <p:cNvSpPr>
            <a:spLocks noGrp="1"/>
          </p:cNvSpPr>
          <p:nvPr>
            <p:ph type="body" sz="quarter" idx="13" hasCustomPrompt="1"/>
          </p:nvPr>
        </p:nvSpPr>
        <p:spPr>
          <a:xfrm>
            <a:off x="501651" y="1134076"/>
            <a:ext cx="11133667" cy="355600"/>
          </a:xfrm>
        </p:spPr>
        <p:txBody>
          <a:bodyPr/>
          <a:lstStyle>
            <a:lvl1pPr>
              <a:defRPr/>
            </a:lvl1pPr>
          </a:lstStyle>
          <a:p>
            <a:pPr lvl="0"/>
            <a:r>
              <a:rPr lang="nl-NL" noProof="0"/>
              <a:t>Subtitel</a:t>
            </a:r>
          </a:p>
        </p:txBody>
      </p:sp>
      <p:sp>
        <p:nvSpPr>
          <p:cNvPr id="47" name="Content Placeholder 2"/>
          <p:cNvSpPr>
            <a:spLocks noGrp="1"/>
          </p:cNvSpPr>
          <p:nvPr>
            <p:ph sz="half" idx="1"/>
          </p:nvPr>
        </p:nvSpPr>
        <p:spPr>
          <a:xfrm>
            <a:off x="762066" y="1708486"/>
            <a:ext cx="6916300" cy="3897184"/>
          </a:xfrm>
        </p:spPr>
        <p:txBody>
          <a:bodyPr/>
          <a:lstStyle/>
          <a:p>
            <a:pPr lvl="0"/>
            <a:r>
              <a:rPr lang="nl-NL" noProof="0"/>
              <a:t>Klik om de modelstijlen te bewerken</a:t>
            </a:r>
          </a:p>
          <a:p>
            <a:pPr lvl="1"/>
            <a:r>
              <a:rPr lang="nl-NL" noProof="0"/>
              <a:t>Tweede niveau</a:t>
            </a:r>
          </a:p>
          <a:p>
            <a:pPr lvl="2"/>
            <a:r>
              <a:rPr lang="nl-NL" noProof="0"/>
              <a:t>Derde niveau</a:t>
            </a:r>
          </a:p>
          <a:p>
            <a:pPr lvl="3"/>
            <a:r>
              <a:rPr lang="nl-NL" noProof="0"/>
              <a:t>Vierde niveau</a:t>
            </a:r>
          </a:p>
          <a:p>
            <a:pPr lvl="4"/>
            <a:r>
              <a:rPr lang="nl-NL" noProof="0"/>
              <a:t>Vijfde niveau</a:t>
            </a:r>
          </a:p>
        </p:txBody>
      </p:sp>
      <p:sp>
        <p:nvSpPr>
          <p:cNvPr id="48" name="Content Placeholder 3"/>
          <p:cNvSpPr>
            <a:spLocks noGrp="1"/>
          </p:cNvSpPr>
          <p:nvPr>
            <p:ph sz="half" idx="2"/>
          </p:nvPr>
        </p:nvSpPr>
        <p:spPr bwMode="gray">
          <a:xfrm>
            <a:off x="8130359" y="1708485"/>
            <a:ext cx="3387191" cy="307777"/>
          </a:xfrm>
        </p:spPr>
        <p:txBody>
          <a:bodyPr>
            <a:spAutoFit/>
          </a:bodyPr>
          <a:lstStyle>
            <a:lvl1pPr>
              <a:defRPr sz="1400" b="1">
                <a:solidFill>
                  <a:schemeClr val="bg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nl-NL" noProof="0"/>
              <a:t>Klik om de modelstijlen te bewerken</a:t>
            </a:r>
          </a:p>
        </p:txBody>
      </p:sp>
      <p:sp>
        <p:nvSpPr>
          <p:cNvPr id="50" name="Content Placeholder 3"/>
          <p:cNvSpPr>
            <a:spLocks noGrp="1"/>
          </p:cNvSpPr>
          <p:nvPr>
            <p:ph sz="half" idx="15"/>
          </p:nvPr>
        </p:nvSpPr>
        <p:spPr bwMode="gray">
          <a:xfrm>
            <a:off x="8130359" y="2315817"/>
            <a:ext cx="3387191" cy="3766524"/>
          </a:xfrm>
        </p:spPr>
        <p:txBody>
          <a:bodyPr/>
          <a:lstStyle>
            <a:lvl1pPr>
              <a:defRPr sz="1200">
                <a:solidFill>
                  <a:schemeClr val="bg1"/>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nl-NL" noProof="0"/>
              <a:t>Klik om de modelstijlen te bewerken</a:t>
            </a:r>
          </a:p>
          <a:p>
            <a:pPr lvl="1"/>
            <a:r>
              <a:rPr lang="nl-NL" noProof="0"/>
              <a:t>Tweede niveau</a:t>
            </a:r>
          </a:p>
          <a:p>
            <a:pPr lvl="2"/>
            <a:r>
              <a:rPr lang="nl-NL" noProof="0"/>
              <a:t>Derde niveau</a:t>
            </a:r>
          </a:p>
          <a:p>
            <a:pPr lvl="3"/>
            <a:r>
              <a:rPr lang="nl-NL" noProof="0"/>
              <a:t>Vierde niveau</a:t>
            </a:r>
          </a:p>
          <a:p>
            <a:pPr lvl="4"/>
            <a:r>
              <a:rPr lang="nl-NL" noProof="0"/>
              <a:t>Vijfde niveau</a:t>
            </a:r>
          </a:p>
        </p:txBody>
      </p:sp>
      <p:grpSp>
        <p:nvGrpSpPr>
          <p:cNvPr id="72" name="Groep 71"/>
          <p:cNvGrpSpPr/>
          <p:nvPr userDrawn="1"/>
        </p:nvGrpSpPr>
        <p:grpSpPr>
          <a:xfrm>
            <a:off x="-3279573" y="5020705"/>
            <a:ext cx="3086613" cy="1841358"/>
            <a:chOff x="8427776" y="4654945"/>
            <a:chExt cx="2314960" cy="1841358"/>
          </a:xfrm>
        </p:grpSpPr>
        <p:grpSp>
          <p:nvGrpSpPr>
            <p:cNvPr id="73" name="Groep 72"/>
            <p:cNvGrpSpPr/>
            <p:nvPr userDrawn="1"/>
          </p:nvGrpSpPr>
          <p:grpSpPr>
            <a:xfrm>
              <a:off x="8432864" y="4781014"/>
              <a:ext cx="2309872" cy="1592662"/>
              <a:chOff x="-3092517" y="-83840"/>
              <a:chExt cx="3136706" cy="2509126"/>
            </a:xfrm>
          </p:grpSpPr>
          <p:sp>
            <p:nvSpPr>
              <p:cNvPr id="76" name="Textfield placeholder"/>
              <p:cNvSpPr txBox="1">
                <a:spLocks/>
              </p:cNvSpPr>
              <p:nvPr userDrawn="1"/>
            </p:nvSpPr>
            <p:spPr>
              <a:xfrm>
                <a:off x="-2658624" y="1030189"/>
                <a:ext cx="2702813" cy="293940"/>
              </a:xfrm>
              <a:prstGeom prst="rect">
                <a:avLst/>
              </a:prstGeom>
            </p:spPr>
            <p:txBody>
              <a:bodyPr vert="horz" lIns="0" tIns="0" rIns="0" bIns="0" rtlCol="0" anchor="ctr">
                <a:noAutofit/>
              </a:bodyPr>
              <a:lstStyle>
                <a:lvl1pPr marL="0" indent="0" algn="l" defTabSz="1087016" rtl="0" eaLnBrk="1" latinLnBrk="0" hangingPunct="1">
                  <a:lnSpc>
                    <a:spcPts val="1800"/>
                  </a:lnSpc>
                  <a:spcBef>
                    <a:spcPts val="400"/>
                  </a:spcBef>
                  <a:spcAft>
                    <a:spcPts val="400"/>
                  </a:spcAft>
                  <a:buSzPct val="80000"/>
                  <a:buFont typeface="Wingdings" pitchFamily="2" charset="2"/>
                  <a:buNone/>
                  <a:defRPr sz="1600" b="0" kern="1200">
                    <a:solidFill>
                      <a:schemeClr val="tx1"/>
                    </a:solidFill>
                    <a:latin typeface="+mn-lt"/>
                    <a:ea typeface="+mn-ea"/>
                    <a:cs typeface="+mn-cs"/>
                  </a:defRPr>
                </a:lvl1pPr>
                <a:lvl2pPr marL="228600" indent="-228600" algn="l" defTabSz="1087016" rtl="0" eaLnBrk="1" latinLnBrk="0" hangingPunct="1">
                  <a:lnSpc>
                    <a:spcPts val="1800"/>
                  </a:lnSpc>
                  <a:spcBef>
                    <a:spcPts val="400"/>
                  </a:spcBef>
                  <a:spcAft>
                    <a:spcPts val="400"/>
                  </a:spcAft>
                  <a:buClr>
                    <a:schemeClr val="tx2"/>
                  </a:buClr>
                  <a:buSzPct val="80000"/>
                  <a:buFontTx/>
                  <a:buBlip>
                    <a:blip r:embed="rId2"/>
                  </a:buBlip>
                  <a:tabLst/>
                  <a:defRPr sz="1600" kern="1200">
                    <a:solidFill>
                      <a:schemeClr val="tx1"/>
                    </a:solidFill>
                    <a:latin typeface="+mn-lt"/>
                    <a:ea typeface="+mn-ea"/>
                    <a:cs typeface="+mn-cs"/>
                  </a:defRPr>
                </a:lvl2pPr>
                <a:lvl3pPr marL="396875" indent="-160338" algn="l" defTabSz="1087016" rtl="0" eaLnBrk="1" latinLnBrk="0" hangingPunct="1">
                  <a:lnSpc>
                    <a:spcPts val="1600"/>
                  </a:lnSpc>
                  <a:spcBef>
                    <a:spcPts val="200"/>
                  </a:spcBef>
                  <a:spcAft>
                    <a:spcPts val="200"/>
                  </a:spcAft>
                  <a:buClr>
                    <a:schemeClr val="tx2"/>
                  </a:buClr>
                  <a:buFont typeface="Trebuchet MS" pitchFamily="34" charset="0"/>
                  <a:buChar char="−"/>
                  <a:defRPr sz="1400" kern="1200">
                    <a:solidFill>
                      <a:schemeClr val="tx1"/>
                    </a:solidFill>
                    <a:latin typeface="+mn-lt"/>
                    <a:ea typeface="+mn-ea"/>
                    <a:cs typeface="+mn-cs"/>
                  </a:defRPr>
                </a:lvl3pPr>
                <a:lvl4pPr marL="0" indent="0" algn="l" defTabSz="1087016" rtl="0" eaLnBrk="1" latinLnBrk="0" hangingPunct="1">
                  <a:lnSpc>
                    <a:spcPts val="1800"/>
                  </a:lnSpc>
                  <a:spcBef>
                    <a:spcPts val="400"/>
                  </a:spcBef>
                  <a:spcAft>
                    <a:spcPts val="400"/>
                  </a:spcAft>
                  <a:buFont typeface="Wingdings" pitchFamily="2" charset="2"/>
                  <a:buNone/>
                  <a:defRPr sz="1600" b="1" kern="1200">
                    <a:solidFill>
                      <a:schemeClr val="tx1"/>
                    </a:solidFill>
                    <a:latin typeface="+mn-lt"/>
                    <a:ea typeface="+mn-ea"/>
                    <a:cs typeface="+mn-cs"/>
                  </a:defRPr>
                </a:lvl4pPr>
                <a:lvl5pPr marL="0" indent="0" algn="l" defTabSz="1087016" rtl="0" eaLnBrk="1" latinLnBrk="0" hangingPunct="1">
                  <a:lnSpc>
                    <a:spcPts val="3800"/>
                  </a:lnSpc>
                  <a:spcBef>
                    <a:spcPts val="1200"/>
                  </a:spcBef>
                  <a:spcAft>
                    <a:spcPts val="400"/>
                  </a:spcAft>
                  <a:buFont typeface="Wingdings" pitchFamily="2" charset="2"/>
                  <a:buNone/>
                  <a:defRPr sz="1600" b="1" kern="1200" baseline="0">
                    <a:solidFill>
                      <a:schemeClr val="tx2"/>
                    </a:solidFill>
                    <a:latin typeface="+mn-lt"/>
                    <a:ea typeface="+mn-ea"/>
                    <a:cs typeface="+mn-cs"/>
                  </a:defRPr>
                </a:lvl5pPr>
                <a:lvl6pPr marL="0" indent="0" algn="l" defTabSz="1087016" rtl="0" eaLnBrk="1" latinLnBrk="0" hangingPunct="1">
                  <a:lnSpc>
                    <a:spcPct val="250000"/>
                  </a:lnSpc>
                  <a:spcBef>
                    <a:spcPts val="0"/>
                  </a:spcBef>
                  <a:spcAft>
                    <a:spcPts val="0"/>
                  </a:spcAft>
                  <a:buFont typeface="Arial" pitchFamily="34" charset="0"/>
                  <a:buNone/>
                  <a:defRPr sz="2000" kern="1200" cap="all" baseline="0">
                    <a:solidFill>
                      <a:schemeClr val="tx1">
                        <a:lumMod val="75000"/>
                        <a:lumOff val="25000"/>
                      </a:schemeClr>
                    </a:solidFill>
                    <a:latin typeface="+mn-lt"/>
                    <a:ea typeface="+mn-ea"/>
                    <a:cs typeface="+mn-cs"/>
                  </a:defRPr>
                </a:lvl6pPr>
                <a:lvl7pPr marL="3532800"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76308"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19815"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r>
                  <a:rPr lang="nl-NL" sz="1400" kern="1200" noProof="0">
                    <a:solidFill>
                      <a:schemeClr val="tx1"/>
                    </a:solidFill>
                    <a:latin typeface="+mn-lt"/>
                    <a:ea typeface="+mn-ea"/>
                    <a:cs typeface="+mn-cs"/>
                  </a:rPr>
                  <a:t>Typ-tekst (18 </a:t>
                </a:r>
                <a:r>
                  <a:rPr lang="nl-NL" sz="1400" kern="1200" noProof="0" err="1">
                    <a:solidFill>
                      <a:schemeClr val="tx1"/>
                    </a:solidFill>
                    <a:latin typeface="+mn-lt"/>
                    <a:ea typeface="+mn-ea"/>
                    <a:cs typeface="+mn-cs"/>
                  </a:rPr>
                  <a:t>pt</a:t>
                </a:r>
                <a:r>
                  <a:rPr lang="nl-NL" sz="1400" kern="1200" noProof="0">
                    <a:solidFill>
                      <a:schemeClr val="tx1"/>
                    </a:solidFill>
                    <a:latin typeface="+mn-lt"/>
                    <a:ea typeface="+mn-ea"/>
                    <a:cs typeface="+mn-cs"/>
                  </a:rPr>
                  <a:t>.)</a:t>
                </a:r>
              </a:p>
            </p:txBody>
          </p:sp>
          <p:sp>
            <p:nvSpPr>
              <p:cNvPr id="77" name="Ovaal 76"/>
              <p:cNvSpPr/>
              <p:nvPr userDrawn="1"/>
            </p:nvSpPr>
            <p:spPr>
              <a:xfrm>
                <a:off x="-3092517" y="988213"/>
                <a:ext cx="327539" cy="37789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noProof="0">
                    <a:solidFill>
                      <a:schemeClr val="bg1"/>
                    </a:solidFill>
                  </a:rPr>
                  <a:t>3</a:t>
                </a:r>
              </a:p>
            </p:txBody>
          </p:sp>
          <p:sp>
            <p:nvSpPr>
              <p:cNvPr id="78" name="Ovaal 77"/>
              <p:cNvSpPr/>
              <p:nvPr userDrawn="1"/>
            </p:nvSpPr>
            <p:spPr>
              <a:xfrm>
                <a:off x="-3092517" y="1517803"/>
                <a:ext cx="327539" cy="37789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noProof="0">
                    <a:solidFill>
                      <a:schemeClr val="bg1"/>
                    </a:solidFill>
                  </a:rPr>
                  <a:t>4</a:t>
                </a:r>
              </a:p>
            </p:txBody>
          </p:sp>
          <p:sp>
            <p:nvSpPr>
              <p:cNvPr id="79" name="Ovaal 78"/>
              <p:cNvSpPr/>
              <p:nvPr userDrawn="1"/>
            </p:nvSpPr>
            <p:spPr>
              <a:xfrm>
                <a:off x="-3092517" y="2047394"/>
                <a:ext cx="327539" cy="37789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noProof="0">
                    <a:solidFill>
                      <a:schemeClr val="bg1"/>
                    </a:solidFill>
                  </a:rPr>
                  <a:t>5</a:t>
                </a:r>
              </a:p>
            </p:txBody>
          </p:sp>
          <p:sp>
            <p:nvSpPr>
              <p:cNvPr id="80" name="Textfield placeholder"/>
              <p:cNvSpPr txBox="1">
                <a:spLocks/>
              </p:cNvSpPr>
              <p:nvPr userDrawn="1"/>
            </p:nvSpPr>
            <p:spPr>
              <a:xfrm>
                <a:off x="-2658624" y="1559780"/>
                <a:ext cx="2702813" cy="293940"/>
              </a:xfrm>
              <a:prstGeom prst="rect">
                <a:avLst/>
              </a:prstGeom>
            </p:spPr>
            <p:txBody>
              <a:bodyPr vert="horz" lIns="0" tIns="0" rIns="0" bIns="0" rtlCol="0" anchor="ctr">
                <a:noAutofit/>
              </a:bodyPr>
              <a:lstStyle>
                <a:lvl1pPr marL="0" indent="0" algn="l" defTabSz="1087016" rtl="0" eaLnBrk="1" latinLnBrk="0" hangingPunct="1">
                  <a:lnSpc>
                    <a:spcPts val="1800"/>
                  </a:lnSpc>
                  <a:spcBef>
                    <a:spcPts val="400"/>
                  </a:spcBef>
                  <a:spcAft>
                    <a:spcPts val="400"/>
                  </a:spcAft>
                  <a:buSzPct val="80000"/>
                  <a:buFont typeface="Wingdings" pitchFamily="2" charset="2"/>
                  <a:buNone/>
                  <a:defRPr sz="1600" b="0" kern="1200">
                    <a:solidFill>
                      <a:schemeClr val="tx1"/>
                    </a:solidFill>
                    <a:latin typeface="+mn-lt"/>
                    <a:ea typeface="+mn-ea"/>
                    <a:cs typeface="+mn-cs"/>
                  </a:defRPr>
                </a:lvl1pPr>
                <a:lvl2pPr marL="228600" indent="-228600" algn="l" defTabSz="1087016" rtl="0" eaLnBrk="1" latinLnBrk="0" hangingPunct="1">
                  <a:lnSpc>
                    <a:spcPts val="1800"/>
                  </a:lnSpc>
                  <a:spcBef>
                    <a:spcPts val="400"/>
                  </a:spcBef>
                  <a:spcAft>
                    <a:spcPts val="400"/>
                  </a:spcAft>
                  <a:buClr>
                    <a:schemeClr val="tx2"/>
                  </a:buClr>
                  <a:buSzPct val="80000"/>
                  <a:buFontTx/>
                  <a:buBlip>
                    <a:blip r:embed="rId2"/>
                  </a:buBlip>
                  <a:tabLst/>
                  <a:defRPr sz="1600" kern="1200">
                    <a:solidFill>
                      <a:schemeClr val="tx1"/>
                    </a:solidFill>
                    <a:latin typeface="+mn-lt"/>
                    <a:ea typeface="+mn-ea"/>
                    <a:cs typeface="+mn-cs"/>
                  </a:defRPr>
                </a:lvl2pPr>
                <a:lvl3pPr marL="396875" indent="-160338" algn="l" defTabSz="1087016" rtl="0" eaLnBrk="1" latinLnBrk="0" hangingPunct="1">
                  <a:lnSpc>
                    <a:spcPts val="1600"/>
                  </a:lnSpc>
                  <a:spcBef>
                    <a:spcPts val="200"/>
                  </a:spcBef>
                  <a:spcAft>
                    <a:spcPts val="200"/>
                  </a:spcAft>
                  <a:buClr>
                    <a:schemeClr val="tx2"/>
                  </a:buClr>
                  <a:buFont typeface="Trebuchet MS" pitchFamily="34" charset="0"/>
                  <a:buChar char="−"/>
                  <a:defRPr sz="1400" kern="1200">
                    <a:solidFill>
                      <a:schemeClr val="tx1"/>
                    </a:solidFill>
                    <a:latin typeface="+mn-lt"/>
                    <a:ea typeface="+mn-ea"/>
                    <a:cs typeface="+mn-cs"/>
                  </a:defRPr>
                </a:lvl3pPr>
                <a:lvl4pPr marL="0" indent="0" algn="l" defTabSz="1087016" rtl="0" eaLnBrk="1" latinLnBrk="0" hangingPunct="1">
                  <a:lnSpc>
                    <a:spcPts val="1800"/>
                  </a:lnSpc>
                  <a:spcBef>
                    <a:spcPts val="400"/>
                  </a:spcBef>
                  <a:spcAft>
                    <a:spcPts val="400"/>
                  </a:spcAft>
                  <a:buFont typeface="Wingdings" pitchFamily="2" charset="2"/>
                  <a:buNone/>
                  <a:defRPr sz="1600" b="1" kern="1200">
                    <a:solidFill>
                      <a:schemeClr val="tx1"/>
                    </a:solidFill>
                    <a:latin typeface="+mn-lt"/>
                    <a:ea typeface="+mn-ea"/>
                    <a:cs typeface="+mn-cs"/>
                  </a:defRPr>
                </a:lvl4pPr>
                <a:lvl5pPr marL="0" indent="0" algn="l" defTabSz="1087016" rtl="0" eaLnBrk="1" latinLnBrk="0" hangingPunct="1">
                  <a:lnSpc>
                    <a:spcPts val="3800"/>
                  </a:lnSpc>
                  <a:spcBef>
                    <a:spcPts val="1200"/>
                  </a:spcBef>
                  <a:spcAft>
                    <a:spcPts val="400"/>
                  </a:spcAft>
                  <a:buFont typeface="Wingdings" pitchFamily="2" charset="2"/>
                  <a:buNone/>
                  <a:defRPr sz="1600" b="1" kern="1200" baseline="0">
                    <a:solidFill>
                      <a:schemeClr val="tx2"/>
                    </a:solidFill>
                    <a:latin typeface="+mn-lt"/>
                    <a:ea typeface="+mn-ea"/>
                    <a:cs typeface="+mn-cs"/>
                  </a:defRPr>
                </a:lvl5pPr>
                <a:lvl6pPr marL="0" indent="0" algn="l" defTabSz="1087016" rtl="0" eaLnBrk="1" latinLnBrk="0" hangingPunct="1">
                  <a:lnSpc>
                    <a:spcPct val="250000"/>
                  </a:lnSpc>
                  <a:spcBef>
                    <a:spcPts val="0"/>
                  </a:spcBef>
                  <a:spcAft>
                    <a:spcPts val="0"/>
                  </a:spcAft>
                  <a:buFont typeface="Arial" pitchFamily="34" charset="0"/>
                  <a:buNone/>
                  <a:defRPr sz="2000" kern="1200" cap="all" baseline="0">
                    <a:solidFill>
                      <a:schemeClr val="tx1">
                        <a:lumMod val="75000"/>
                        <a:lumOff val="25000"/>
                      </a:schemeClr>
                    </a:solidFill>
                    <a:latin typeface="+mn-lt"/>
                    <a:ea typeface="+mn-ea"/>
                    <a:cs typeface="+mn-cs"/>
                  </a:defRPr>
                </a:lvl6pPr>
                <a:lvl7pPr marL="3532800"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76308"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19815"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449263" lvl="1" indent="-184150" algn="l" defTabSz="914400" rtl="0" eaLnBrk="1" latinLnBrk="0" hangingPunct="1">
                  <a:lnSpc>
                    <a:spcPct val="100000"/>
                  </a:lnSpc>
                  <a:spcBef>
                    <a:spcPts val="0"/>
                  </a:spcBef>
                  <a:buClr>
                    <a:schemeClr val="tx1"/>
                  </a:buClr>
                  <a:buSzPct val="100000"/>
                  <a:buFont typeface="Arial" panose="020B0604020202020204" pitchFamily="34" charset="0"/>
                  <a:buChar char="•"/>
                </a:pPr>
                <a:r>
                  <a:rPr lang="nl-NL" sz="1400" kern="1200" noProof="0" err="1">
                    <a:solidFill>
                      <a:schemeClr val="tx1"/>
                    </a:solidFill>
                    <a:latin typeface="+mn-lt"/>
                    <a:ea typeface="+mn-ea"/>
                    <a:cs typeface="+mn-cs"/>
                  </a:rPr>
                  <a:t>Bullet</a:t>
                </a:r>
                <a:r>
                  <a:rPr lang="nl-NL" sz="1400" kern="1200" noProof="0">
                    <a:solidFill>
                      <a:schemeClr val="tx1"/>
                    </a:solidFill>
                    <a:latin typeface="+mn-lt"/>
                    <a:ea typeface="+mn-ea"/>
                    <a:cs typeface="+mn-cs"/>
                  </a:rPr>
                  <a:t> (16 </a:t>
                </a:r>
                <a:r>
                  <a:rPr lang="nl-NL" sz="1400" kern="1200" noProof="0" err="1">
                    <a:solidFill>
                      <a:schemeClr val="tx1"/>
                    </a:solidFill>
                    <a:latin typeface="+mn-lt"/>
                    <a:ea typeface="+mn-ea"/>
                    <a:cs typeface="+mn-cs"/>
                  </a:rPr>
                  <a:t>pt</a:t>
                </a:r>
                <a:r>
                  <a:rPr lang="nl-NL" sz="1400" kern="1200" noProof="0">
                    <a:solidFill>
                      <a:schemeClr val="tx1"/>
                    </a:solidFill>
                    <a:latin typeface="+mn-lt"/>
                    <a:ea typeface="+mn-ea"/>
                    <a:cs typeface="+mn-cs"/>
                  </a:rPr>
                  <a:t>.)</a:t>
                </a:r>
              </a:p>
            </p:txBody>
          </p:sp>
          <p:sp>
            <p:nvSpPr>
              <p:cNvPr id="81" name="Textfield placeholder"/>
              <p:cNvSpPr txBox="1">
                <a:spLocks/>
              </p:cNvSpPr>
              <p:nvPr userDrawn="1"/>
            </p:nvSpPr>
            <p:spPr>
              <a:xfrm>
                <a:off x="-2658624" y="2089369"/>
                <a:ext cx="2702813" cy="293940"/>
              </a:xfrm>
              <a:prstGeom prst="rect">
                <a:avLst/>
              </a:prstGeom>
            </p:spPr>
            <p:txBody>
              <a:bodyPr vert="horz" lIns="0" tIns="0" rIns="0" bIns="0" rtlCol="0" anchor="ctr">
                <a:noAutofit/>
              </a:bodyPr>
              <a:lstStyle>
                <a:lvl1pPr marL="0" indent="0" algn="l" defTabSz="1087016" rtl="0" eaLnBrk="1" latinLnBrk="0" hangingPunct="1">
                  <a:lnSpc>
                    <a:spcPts val="1800"/>
                  </a:lnSpc>
                  <a:spcBef>
                    <a:spcPts val="400"/>
                  </a:spcBef>
                  <a:spcAft>
                    <a:spcPts val="400"/>
                  </a:spcAft>
                  <a:buSzPct val="80000"/>
                  <a:buFont typeface="Wingdings" pitchFamily="2" charset="2"/>
                  <a:buNone/>
                  <a:defRPr sz="1600" b="0" kern="1200">
                    <a:solidFill>
                      <a:schemeClr val="tx1"/>
                    </a:solidFill>
                    <a:latin typeface="+mn-lt"/>
                    <a:ea typeface="+mn-ea"/>
                    <a:cs typeface="+mn-cs"/>
                  </a:defRPr>
                </a:lvl1pPr>
                <a:lvl2pPr marL="228600" indent="-228600" algn="l" defTabSz="1087016" rtl="0" eaLnBrk="1" latinLnBrk="0" hangingPunct="1">
                  <a:lnSpc>
                    <a:spcPts val="1800"/>
                  </a:lnSpc>
                  <a:spcBef>
                    <a:spcPts val="400"/>
                  </a:spcBef>
                  <a:spcAft>
                    <a:spcPts val="400"/>
                  </a:spcAft>
                  <a:buClr>
                    <a:schemeClr val="tx2"/>
                  </a:buClr>
                  <a:buSzPct val="80000"/>
                  <a:buFontTx/>
                  <a:buBlip>
                    <a:blip r:embed="rId2"/>
                  </a:buBlip>
                  <a:tabLst/>
                  <a:defRPr sz="1600" kern="1200">
                    <a:solidFill>
                      <a:schemeClr val="tx1"/>
                    </a:solidFill>
                    <a:latin typeface="+mn-lt"/>
                    <a:ea typeface="+mn-ea"/>
                    <a:cs typeface="+mn-cs"/>
                  </a:defRPr>
                </a:lvl2pPr>
                <a:lvl3pPr marL="396875" indent="-160338" algn="l" defTabSz="1087016" rtl="0" eaLnBrk="1" latinLnBrk="0" hangingPunct="1">
                  <a:lnSpc>
                    <a:spcPts val="1600"/>
                  </a:lnSpc>
                  <a:spcBef>
                    <a:spcPts val="200"/>
                  </a:spcBef>
                  <a:spcAft>
                    <a:spcPts val="200"/>
                  </a:spcAft>
                  <a:buClr>
                    <a:schemeClr val="tx2"/>
                  </a:buClr>
                  <a:buFont typeface="Trebuchet MS" pitchFamily="34" charset="0"/>
                  <a:buChar char="−"/>
                  <a:defRPr sz="1400" kern="1200">
                    <a:solidFill>
                      <a:schemeClr val="tx1"/>
                    </a:solidFill>
                    <a:latin typeface="+mn-lt"/>
                    <a:ea typeface="+mn-ea"/>
                    <a:cs typeface="+mn-cs"/>
                  </a:defRPr>
                </a:lvl3pPr>
                <a:lvl4pPr marL="0" indent="0" algn="l" defTabSz="1087016" rtl="0" eaLnBrk="1" latinLnBrk="0" hangingPunct="1">
                  <a:lnSpc>
                    <a:spcPts val="1800"/>
                  </a:lnSpc>
                  <a:spcBef>
                    <a:spcPts val="400"/>
                  </a:spcBef>
                  <a:spcAft>
                    <a:spcPts val="400"/>
                  </a:spcAft>
                  <a:buFont typeface="Wingdings" pitchFamily="2" charset="2"/>
                  <a:buNone/>
                  <a:defRPr sz="1600" b="1" kern="1200">
                    <a:solidFill>
                      <a:schemeClr val="tx1"/>
                    </a:solidFill>
                    <a:latin typeface="+mn-lt"/>
                    <a:ea typeface="+mn-ea"/>
                    <a:cs typeface="+mn-cs"/>
                  </a:defRPr>
                </a:lvl4pPr>
                <a:lvl5pPr marL="0" indent="0" algn="l" defTabSz="1087016" rtl="0" eaLnBrk="1" latinLnBrk="0" hangingPunct="1">
                  <a:lnSpc>
                    <a:spcPts val="3800"/>
                  </a:lnSpc>
                  <a:spcBef>
                    <a:spcPts val="1200"/>
                  </a:spcBef>
                  <a:spcAft>
                    <a:spcPts val="400"/>
                  </a:spcAft>
                  <a:buFont typeface="Wingdings" pitchFamily="2" charset="2"/>
                  <a:buNone/>
                  <a:defRPr sz="1600" b="1" kern="1200" baseline="0">
                    <a:solidFill>
                      <a:schemeClr val="tx2"/>
                    </a:solidFill>
                    <a:latin typeface="+mn-lt"/>
                    <a:ea typeface="+mn-ea"/>
                    <a:cs typeface="+mn-cs"/>
                  </a:defRPr>
                </a:lvl5pPr>
                <a:lvl6pPr marL="0" indent="0" algn="l" defTabSz="1087016" rtl="0" eaLnBrk="1" latinLnBrk="0" hangingPunct="1">
                  <a:lnSpc>
                    <a:spcPct val="250000"/>
                  </a:lnSpc>
                  <a:spcBef>
                    <a:spcPts val="0"/>
                  </a:spcBef>
                  <a:spcAft>
                    <a:spcPts val="0"/>
                  </a:spcAft>
                  <a:buFont typeface="Arial" pitchFamily="34" charset="0"/>
                  <a:buNone/>
                  <a:defRPr sz="2000" kern="1200" cap="all" baseline="0">
                    <a:solidFill>
                      <a:schemeClr val="tx1">
                        <a:lumMod val="75000"/>
                        <a:lumOff val="25000"/>
                      </a:schemeClr>
                    </a:solidFill>
                    <a:latin typeface="+mn-lt"/>
                    <a:ea typeface="+mn-ea"/>
                    <a:cs typeface="+mn-cs"/>
                  </a:defRPr>
                </a:lvl6pPr>
                <a:lvl7pPr marL="3532800"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76308"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19815"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625475" lvl="2" indent="-176213" algn="l" defTabSz="914400" rtl="0" eaLnBrk="1" latinLnBrk="0" hangingPunct="1">
                  <a:lnSpc>
                    <a:spcPct val="100000"/>
                  </a:lnSpc>
                  <a:spcBef>
                    <a:spcPts val="0"/>
                  </a:spcBef>
                  <a:spcAft>
                    <a:spcPts val="600"/>
                  </a:spcAft>
                  <a:buClr>
                    <a:schemeClr val="tx1"/>
                  </a:buClr>
                  <a:buFont typeface="Arial" panose="020B0604020202020204" pitchFamily="34" charset="0"/>
                  <a:buChar char="•"/>
                  <a:tabLst>
                    <a:tab pos="4394200" algn="l"/>
                  </a:tabLst>
                </a:pPr>
                <a:r>
                  <a:rPr lang="nl-NL" sz="1400" kern="1200" noProof="0">
                    <a:solidFill>
                      <a:schemeClr val="tx1"/>
                    </a:solidFill>
                    <a:latin typeface="+mn-lt"/>
                    <a:ea typeface="+mn-ea"/>
                    <a:cs typeface="+mn-cs"/>
                  </a:rPr>
                  <a:t>Sub-</a:t>
                </a:r>
                <a:r>
                  <a:rPr lang="nl-NL" sz="1400" kern="1200" noProof="0" err="1">
                    <a:solidFill>
                      <a:schemeClr val="tx1"/>
                    </a:solidFill>
                    <a:latin typeface="+mn-lt"/>
                    <a:ea typeface="+mn-ea"/>
                    <a:cs typeface="+mn-cs"/>
                  </a:rPr>
                  <a:t>bullet</a:t>
                </a:r>
                <a:r>
                  <a:rPr lang="nl-NL" sz="1400" kern="1200" noProof="0">
                    <a:solidFill>
                      <a:schemeClr val="tx1"/>
                    </a:solidFill>
                    <a:latin typeface="+mn-lt"/>
                    <a:ea typeface="+mn-ea"/>
                    <a:cs typeface="+mn-cs"/>
                  </a:rPr>
                  <a:t> (14 </a:t>
                </a:r>
                <a:r>
                  <a:rPr lang="nl-NL" sz="1400" kern="1200" noProof="0" err="1">
                    <a:solidFill>
                      <a:schemeClr val="tx1"/>
                    </a:solidFill>
                    <a:latin typeface="+mn-lt"/>
                    <a:ea typeface="+mn-ea"/>
                    <a:cs typeface="+mn-cs"/>
                  </a:rPr>
                  <a:t>pt</a:t>
                </a:r>
                <a:r>
                  <a:rPr lang="nl-NL" sz="1400" kern="1200" noProof="0">
                    <a:solidFill>
                      <a:schemeClr val="tx1"/>
                    </a:solidFill>
                    <a:latin typeface="+mn-lt"/>
                    <a:ea typeface="+mn-ea"/>
                    <a:cs typeface="+mn-cs"/>
                  </a:rPr>
                  <a:t>.)</a:t>
                </a:r>
              </a:p>
            </p:txBody>
          </p:sp>
          <p:sp>
            <p:nvSpPr>
              <p:cNvPr id="82" name="Textfield placeholder"/>
              <p:cNvSpPr txBox="1">
                <a:spLocks/>
              </p:cNvSpPr>
              <p:nvPr userDrawn="1"/>
            </p:nvSpPr>
            <p:spPr>
              <a:xfrm>
                <a:off x="-2658624" y="-41864"/>
                <a:ext cx="2702813" cy="293940"/>
              </a:xfrm>
              <a:prstGeom prst="rect">
                <a:avLst/>
              </a:prstGeom>
            </p:spPr>
            <p:txBody>
              <a:bodyPr vert="horz" lIns="0" tIns="0" rIns="0" bIns="0" rtlCol="0" anchor="ctr">
                <a:noAutofit/>
              </a:bodyPr>
              <a:lstStyle>
                <a:lvl1pPr marL="0" indent="0" algn="l" defTabSz="1087016" rtl="0" eaLnBrk="1" latinLnBrk="0" hangingPunct="1">
                  <a:lnSpc>
                    <a:spcPts val="1800"/>
                  </a:lnSpc>
                  <a:spcBef>
                    <a:spcPts val="400"/>
                  </a:spcBef>
                  <a:spcAft>
                    <a:spcPts val="400"/>
                  </a:spcAft>
                  <a:buSzPct val="80000"/>
                  <a:buFont typeface="Wingdings" pitchFamily="2" charset="2"/>
                  <a:buNone/>
                  <a:defRPr sz="1600" b="0" kern="1200">
                    <a:solidFill>
                      <a:schemeClr val="tx1"/>
                    </a:solidFill>
                    <a:latin typeface="+mn-lt"/>
                    <a:ea typeface="+mn-ea"/>
                    <a:cs typeface="+mn-cs"/>
                  </a:defRPr>
                </a:lvl1pPr>
                <a:lvl2pPr marL="228600" indent="-228600" algn="l" defTabSz="1087016" rtl="0" eaLnBrk="1" latinLnBrk="0" hangingPunct="1">
                  <a:lnSpc>
                    <a:spcPts val="1800"/>
                  </a:lnSpc>
                  <a:spcBef>
                    <a:spcPts val="400"/>
                  </a:spcBef>
                  <a:spcAft>
                    <a:spcPts val="400"/>
                  </a:spcAft>
                  <a:buClr>
                    <a:schemeClr val="tx2"/>
                  </a:buClr>
                  <a:buSzPct val="80000"/>
                  <a:buFontTx/>
                  <a:buBlip>
                    <a:blip r:embed="rId2"/>
                  </a:buBlip>
                  <a:tabLst/>
                  <a:defRPr sz="1600" kern="1200">
                    <a:solidFill>
                      <a:schemeClr val="tx1"/>
                    </a:solidFill>
                    <a:latin typeface="+mn-lt"/>
                    <a:ea typeface="+mn-ea"/>
                    <a:cs typeface="+mn-cs"/>
                  </a:defRPr>
                </a:lvl2pPr>
                <a:lvl3pPr marL="396875" indent="-160338" algn="l" defTabSz="1087016" rtl="0" eaLnBrk="1" latinLnBrk="0" hangingPunct="1">
                  <a:lnSpc>
                    <a:spcPts val="1600"/>
                  </a:lnSpc>
                  <a:spcBef>
                    <a:spcPts val="200"/>
                  </a:spcBef>
                  <a:spcAft>
                    <a:spcPts val="200"/>
                  </a:spcAft>
                  <a:buClr>
                    <a:schemeClr val="tx2"/>
                  </a:buClr>
                  <a:buFont typeface="Trebuchet MS" pitchFamily="34" charset="0"/>
                  <a:buChar char="−"/>
                  <a:defRPr sz="1400" kern="1200">
                    <a:solidFill>
                      <a:schemeClr val="tx1"/>
                    </a:solidFill>
                    <a:latin typeface="+mn-lt"/>
                    <a:ea typeface="+mn-ea"/>
                    <a:cs typeface="+mn-cs"/>
                  </a:defRPr>
                </a:lvl3pPr>
                <a:lvl4pPr marL="0" indent="0" algn="l" defTabSz="1087016" rtl="0" eaLnBrk="1" latinLnBrk="0" hangingPunct="1">
                  <a:lnSpc>
                    <a:spcPts val="1800"/>
                  </a:lnSpc>
                  <a:spcBef>
                    <a:spcPts val="400"/>
                  </a:spcBef>
                  <a:spcAft>
                    <a:spcPts val="400"/>
                  </a:spcAft>
                  <a:buFont typeface="Wingdings" pitchFamily="2" charset="2"/>
                  <a:buNone/>
                  <a:defRPr sz="1600" b="1" kern="1200">
                    <a:solidFill>
                      <a:schemeClr val="tx1"/>
                    </a:solidFill>
                    <a:latin typeface="+mn-lt"/>
                    <a:ea typeface="+mn-ea"/>
                    <a:cs typeface="+mn-cs"/>
                  </a:defRPr>
                </a:lvl4pPr>
                <a:lvl5pPr marL="0" indent="0" algn="l" defTabSz="1087016" rtl="0" eaLnBrk="1" latinLnBrk="0" hangingPunct="1">
                  <a:lnSpc>
                    <a:spcPts val="3800"/>
                  </a:lnSpc>
                  <a:spcBef>
                    <a:spcPts val="1200"/>
                  </a:spcBef>
                  <a:spcAft>
                    <a:spcPts val="400"/>
                  </a:spcAft>
                  <a:buFont typeface="Wingdings" pitchFamily="2" charset="2"/>
                  <a:buNone/>
                  <a:defRPr sz="1600" b="1" kern="1200" baseline="0">
                    <a:solidFill>
                      <a:schemeClr val="tx2"/>
                    </a:solidFill>
                    <a:latin typeface="+mn-lt"/>
                    <a:ea typeface="+mn-ea"/>
                    <a:cs typeface="+mn-cs"/>
                  </a:defRPr>
                </a:lvl5pPr>
                <a:lvl6pPr marL="0" indent="0" algn="l" defTabSz="1087016" rtl="0" eaLnBrk="1" latinLnBrk="0" hangingPunct="1">
                  <a:lnSpc>
                    <a:spcPct val="250000"/>
                  </a:lnSpc>
                  <a:spcBef>
                    <a:spcPts val="0"/>
                  </a:spcBef>
                  <a:spcAft>
                    <a:spcPts val="0"/>
                  </a:spcAft>
                  <a:buFont typeface="Arial" pitchFamily="34" charset="0"/>
                  <a:buNone/>
                  <a:defRPr sz="2000" kern="1200" cap="all" baseline="0">
                    <a:solidFill>
                      <a:schemeClr val="tx1">
                        <a:lumMod val="75000"/>
                        <a:lumOff val="25000"/>
                      </a:schemeClr>
                    </a:solidFill>
                    <a:latin typeface="+mn-lt"/>
                    <a:ea typeface="+mn-ea"/>
                    <a:cs typeface="+mn-cs"/>
                  </a:defRPr>
                </a:lvl6pPr>
                <a:lvl7pPr marL="3532800"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76308"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19815"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r>
                  <a:rPr lang="nl-NL" sz="1400" b="1" kern="1200" noProof="0">
                    <a:solidFill>
                      <a:schemeClr val="tx1"/>
                    </a:solidFill>
                    <a:latin typeface="+mn-lt"/>
                    <a:ea typeface="+mn-ea"/>
                    <a:cs typeface="+mn-cs"/>
                  </a:rPr>
                  <a:t>Titel </a:t>
                </a:r>
                <a:r>
                  <a:rPr lang="nl-NL" sz="1400" b="1" kern="1200" noProof="0" err="1">
                    <a:solidFill>
                      <a:schemeClr val="tx1"/>
                    </a:solidFill>
                    <a:latin typeface="+mn-lt"/>
                    <a:ea typeface="+mn-ea"/>
                    <a:cs typeface="+mn-cs"/>
                  </a:rPr>
                  <a:t>bold</a:t>
                </a:r>
                <a:r>
                  <a:rPr lang="nl-NL" sz="1400" b="1" kern="1200" noProof="0">
                    <a:solidFill>
                      <a:schemeClr val="tx1"/>
                    </a:solidFill>
                    <a:latin typeface="+mn-lt"/>
                    <a:ea typeface="+mn-ea"/>
                    <a:cs typeface="+mn-cs"/>
                  </a:rPr>
                  <a:t> (32 </a:t>
                </a:r>
                <a:r>
                  <a:rPr lang="nl-NL" sz="1400" b="1" kern="1200" noProof="0" err="1">
                    <a:solidFill>
                      <a:schemeClr val="tx1"/>
                    </a:solidFill>
                    <a:latin typeface="+mn-lt"/>
                    <a:ea typeface="+mn-ea"/>
                    <a:cs typeface="+mn-cs"/>
                  </a:rPr>
                  <a:t>pt</a:t>
                </a:r>
                <a:r>
                  <a:rPr lang="nl-NL" sz="1400" b="1" kern="1200" noProof="0">
                    <a:solidFill>
                      <a:schemeClr val="tx1"/>
                    </a:solidFill>
                    <a:latin typeface="+mn-lt"/>
                    <a:ea typeface="+mn-ea"/>
                    <a:cs typeface="+mn-cs"/>
                  </a:rPr>
                  <a:t>.)</a:t>
                </a:r>
              </a:p>
            </p:txBody>
          </p:sp>
          <p:sp>
            <p:nvSpPr>
              <p:cNvPr id="83" name="Ovaal 82"/>
              <p:cNvSpPr/>
              <p:nvPr userDrawn="1"/>
            </p:nvSpPr>
            <p:spPr>
              <a:xfrm>
                <a:off x="-3092517" y="-83840"/>
                <a:ext cx="327539" cy="37789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noProof="0">
                    <a:solidFill>
                      <a:schemeClr val="bg1"/>
                    </a:solidFill>
                  </a:rPr>
                  <a:t>1</a:t>
                </a:r>
              </a:p>
            </p:txBody>
          </p:sp>
          <p:sp>
            <p:nvSpPr>
              <p:cNvPr id="84" name="Ovaal 83"/>
              <p:cNvSpPr/>
              <p:nvPr userDrawn="1"/>
            </p:nvSpPr>
            <p:spPr>
              <a:xfrm>
                <a:off x="-3092517" y="445750"/>
                <a:ext cx="327539" cy="37789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noProof="0">
                    <a:solidFill>
                      <a:schemeClr val="bg1"/>
                    </a:solidFill>
                  </a:rPr>
                  <a:t>2</a:t>
                </a:r>
              </a:p>
            </p:txBody>
          </p:sp>
          <p:sp>
            <p:nvSpPr>
              <p:cNvPr id="85" name="Textfield placeholder"/>
              <p:cNvSpPr txBox="1">
                <a:spLocks/>
              </p:cNvSpPr>
              <p:nvPr userDrawn="1"/>
            </p:nvSpPr>
            <p:spPr>
              <a:xfrm>
                <a:off x="-2658624" y="487727"/>
                <a:ext cx="2702813" cy="293940"/>
              </a:xfrm>
              <a:prstGeom prst="rect">
                <a:avLst/>
              </a:prstGeom>
            </p:spPr>
            <p:txBody>
              <a:bodyPr vert="horz" lIns="0" tIns="0" rIns="0" bIns="0" rtlCol="0" anchor="ctr">
                <a:noAutofit/>
              </a:bodyPr>
              <a:lstStyle>
                <a:lvl1pPr marL="0" indent="0" algn="l" defTabSz="1087016" rtl="0" eaLnBrk="1" latinLnBrk="0" hangingPunct="1">
                  <a:lnSpc>
                    <a:spcPts val="1800"/>
                  </a:lnSpc>
                  <a:spcBef>
                    <a:spcPts val="400"/>
                  </a:spcBef>
                  <a:spcAft>
                    <a:spcPts val="400"/>
                  </a:spcAft>
                  <a:buSzPct val="80000"/>
                  <a:buFont typeface="Wingdings" pitchFamily="2" charset="2"/>
                  <a:buNone/>
                  <a:defRPr sz="1600" b="0" kern="1200">
                    <a:solidFill>
                      <a:schemeClr val="tx1"/>
                    </a:solidFill>
                    <a:latin typeface="+mn-lt"/>
                    <a:ea typeface="+mn-ea"/>
                    <a:cs typeface="+mn-cs"/>
                  </a:defRPr>
                </a:lvl1pPr>
                <a:lvl2pPr marL="228600" indent="-228600" algn="l" defTabSz="1087016" rtl="0" eaLnBrk="1" latinLnBrk="0" hangingPunct="1">
                  <a:lnSpc>
                    <a:spcPts val="1800"/>
                  </a:lnSpc>
                  <a:spcBef>
                    <a:spcPts val="400"/>
                  </a:spcBef>
                  <a:spcAft>
                    <a:spcPts val="400"/>
                  </a:spcAft>
                  <a:buClr>
                    <a:schemeClr val="tx2"/>
                  </a:buClr>
                  <a:buSzPct val="80000"/>
                  <a:buFontTx/>
                  <a:buBlip>
                    <a:blip r:embed="rId2"/>
                  </a:buBlip>
                  <a:tabLst/>
                  <a:defRPr sz="1600" kern="1200">
                    <a:solidFill>
                      <a:schemeClr val="tx1"/>
                    </a:solidFill>
                    <a:latin typeface="+mn-lt"/>
                    <a:ea typeface="+mn-ea"/>
                    <a:cs typeface="+mn-cs"/>
                  </a:defRPr>
                </a:lvl2pPr>
                <a:lvl3pPr marL="396875" indent="-160338" algn="l" defTabSz="1087016" rtl="0" eaLnBrk="1" latinLnBrk="0" hangingPunct="1">
                  <a:lnSpc>
                    <a:spcPts val="1600"/>
                  </a:lnSpc>
                  <a:spcBef>
                    <a:spcPts val="200"/>
                  </a:spcBef>
                  <a:spcAft>
                    <a:spcPts val="200"/>
                  </a:spcAft>
                  <a:buClr>
                    <a:schemeClr val="tx2"/>
                  </a:buClr>
                  <a:buFont typeface="Trebuchet MS" pitchFamily="34" charset="0"/>
                  <a:buChar char="−"/>
                  <a:defRPr sz="1400" kern="1200">
                    <a:solidFill>
                      <a:schemeClr val="tx1"/>
                    </a:solidFill>
                    <a:latin typeface="+mn-lt"/>
                    <a:ea typeface="+mn-ea"/>
                    <a:cs typeface="+mn-cs"/>
                  </a:defRPr>
                </a:lvl3pPr>
                <a:lvl4pPr marL="0" indent="0" algn="l" defTabSz="1087016" rtl="0" eaLnBrk="1" latinLnBrk="0" hangingPunct="1">
                  <a:lnSpc>
                    <a:spcPts val="1800"/>
                  </a:lnSpc>
                  <a:spcBef>
                    <a:spcPts val="400"/>
                  </a:spcBef>
                  <a:spcAft>
                    <a:spcPts val="400"/>
                  </a:spcAft>
                  <a:buFont typeface="Wingdings" pitchFamily="2" charset="2"/>
                  <a:buNone/>
                  <a:defRPr sz="1600" b="1" kern="1200">
                    <a:solidFill>
                      <a:schemeClr val="tx1"/>
                    </a:solidFill>
                    <a:latin typeface="+mn-lt"/>
                    <a:ea typeface="+mn-ea"/>
                    <a:cs typeface="+mn-cs"/>
                  </a:defRPr>
                </a:lvl4pPr>
                <a:lvl5pPr marL="0" indent="0" algn="l" defTabSz="1087016" rtl="0" eaLnBrk="1" latinLnBrk="0" hangingPunct="1">
                  <a:lnSpc>
                    <a:spcPts val="3800"/>
                  </a:lnSpc>
                  <a:spcBef>
                    <a:spcPts val="1200"/>
                  </a:spcBef>
                  <a:spcAft>
                    <a:spcPts val="400"/>
                  </a:spcAft>
                  <a:buFont typeface="Wingdings" pitchFamily="2" charset="2"/>
                  <a:buNone/>
                  <a:defRPr sz="1600" b="1" kern="1200" baseline="0">
                    <a:solidFill>
                      <a:schemeClr val="tx2"/>
                    </a:solidFill>
                    <a:latin typeface="+mn-lt"/>
                    <a:ea typeface="+mn-ea"/>
                    <a:cs typeface="+mn-cs"/>
                  </a:defRPr>
                </a:lvl5pPr>
                <a:lvl6pPr marL="0" indent="0" algn="l" defTabSz="1087016" rtl="0" eaLnBrk="1" latinLnBrk="0" hangingPunct="1">
                  <a:lnSpc>
                    <a:spcPct val="250000"/>
                  </a:lnSpc>
                  <a:spcBef>
                    <a:spcPts val="0"/>
                  </a:spcBef>
                  <a:spcAft>
                    <a:spcPts val="0"/>
                  </a:spcAft>
                  <a:buFont typeface="Arial" pitchFamily="34" charset="0"/>
                  <a:buNone/>
                  <a:defRPr sz="2000" kern="1200" cap="all" baseline="0">
                    <a:solidFill>
                      <a:schemeClr val="tx1">
                        <a:lumMod val="75000"/>
                        <a:lumOff val="25000"/>
                      </a:schemeClr>
                    </a:solidFill>
                    <a:latin typeface="+mn-lt"/>
                    <a:ea typeface="+mn-ea"/>
                    <a:cs typeface="+mn-cs"/>
                  </a:defRPr>
                </a:lvl6pPr>
                <a:lvl7pPr marL="3532800"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76308"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19815"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36513" lvl="0" indent="0" algn="l" defTabSz="914400" rtl="0" eaLnBrk="1" latinLnBrk="0" hangingPunct="1">
                  <a:lnSpc>
                    <a:spcPct val="100000"/>
                  </a:lnSpc>
                  <a:spcBef>
                    <a:spcPts val="0"/>
                  </a:spcBef>
                  <a:buClr>
                    <a:schemeClr val="tx1"/>
                  </a:buClr>
                  <a:buSzPct val="100000"/>
                  <a:buFont typeface="Arial" panose="020B0604020202020204" pitchFamily="34" charset="0"/>
                  <a:buNone/>
                </a:pPr>
                <a:r>
                  <a:rPr lang="nl-NL" sz="1400" kern="1200" noProof="0">
                    <a:solidFill>
                      <a:schemeClr val="tx1"/>
                    </a:solidFill>
                    <a:latin typeface="+mn-lt"/>
                    <a:ea typeface="+mn-ea"/>
                    <a:cs typeface="+mn-cs"/>
                  </a:rPr>
                  <a:t>Subtitel (16 </a:t>
                </a:r>
                <a:r>
                  <a:rPr lang="nl-NL" sz="1400" kern="1200" noProof="0" err="1">
                    <a:solidFill>
                      <a:schemeClr val="tx1"/>
                    </a:solidFill>
                    <a:latin typeface="+mn-lt"/>
                    <a:ea typeface="+mn-ea"/>
                    <a:cs typeface="+mn-cs"/>
                  </a:rPr>
                  <a:t>pt</a:t>
                </a:r>
                <a:r>
                  <a:rPr lang="nl-NL" sz="1400" kern="1200" noProof="0">
                    <a:solidFill>
                      <a:schemeClr val="tx1"/>
                    </a:solidFill>
                    <a:latin typeface="+mn-lt"/>
                    <a:ea typeface="+mn-ea"/>
                    <a:cs typeface="+mn-cs"/>
                  </a:rPr>
                  <a:t>.)</a:t>
                </a:r>
              </a:p>
            </p:txBody>
          </p:sp>
        </p:grpSp>
        <p:cxnSp>
          <p:nvCxnSpPr>
            <p:cNvPr id="74" name="Rechte verbindingslijn 73"/>
            <p:cNvCxnSpPr/>
            <p:nvPr userDrawn="1"/>
          </p:nvCxnSpPr>
          <p:spPr>
            <a:xfrm>
              <a:off x="8427776" y="4654945"/>
              <a:ext cx="2232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Rechte verbindingslijn 74"/>
            <p:cNvCxnSpPr/>
            <p:nvPr userDrawn="1"/>
          </p:nvCxnSpPr>
          <p:spPr>
            <a:xfrm>
              <a:off x="8427776" y="6496303"/>
              <a:ext cx="2232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86" name="Footer Placeholder 4"/>
          <p:cNvSpPr>
            <a:spLocks noGrp="1"/>
          </p:cNvSpPr>
          <p:nvPr userDrawn="1">
            <p:ph type="ftr" sz="quarter" idx="3"/>
          </p:nvPr>
        </p:nvSpPr>
        <p:spPr>
          <a:xfrm>
            <a:off x="3793960" y="6387336"/>
            <a:ext cx="4719051" cy="230832"/>
          </a:xfrm>
          <a:prstGeom prst="rect">
            <a:avLst/>
          </a:prstGeom>
        </p:spPr>
        <p:txBody>
          <a:bodyPr vert="horz" wrap="square" lIns="0" tIns="45720" rIns="91440" bIns="45720" rtlCol="0" anchor="ctr">
            <a:spAutoFit/>
          </a:bodyPr>
          <a:lstStyle>
            <a:lvl1pPr algn="ctr">
              <a:defRPr sz="900">
                <a:solidFill>
                  <a:schemeClr val="tx1"/>
                </a:solidFill>
              </a:defRPr>
            </a:lvl1pPr>
          </a:lstStyle>
          <a:p>
            <a:endParaRPr lang="nl-NL" noProof="0"/>
          </a:p>
        </p:txBody>
      </p:sp>
      <p:sp>
        <p:nvSpPr>
          <p:cNvPr id="87" name="Slide Number Placeholder 5"/>
          <p:cNvSpPr>
            <a:spLocks noGrp="1"/>
          </p:cNvSpPr>
          <p:nvPr userDrawn="1">
            <p:ph type="sldNum" sz="quarter" idx="4"/>
          </p:nvPr>
        </p:nvSpPr>
        <p:spPr>
          <a:xfrm>
            <a:off x="502654" y="6387336"/>
            <a:ext cx="566821" cy="230832"/>
          </a:xfrm>
          <a:prstGeom prst="rect">
            <a:avLst/>
          </a:prstGeom>
        </p:spPr>
        <p:txBody>
          <a:bodyPr vert="horz" lIns="91440" tIns="45720" rIns="91440" bIns="45720" rtlCol="0" anchor="ctr">
            <a:spAutoFit/>
          </a:bodyPr>
          <a:lstStyle>
            <a:lvl1pPr algn="l">
              <a:defRPr sz="900" b="1">
                <a:solidFill>
                  <a:schemeClr val="tx1"/>
                </a:solidFill>
              </a:defRPr>
            </a:lvl1pPr>
          </a:lstStyle>
          <a:p>
            <a:fld id="{8A87A398-2B52-41CE-AD18-FB681F1DBEA6}" type="slidenum">
              <a:rPr lang="nl-NL" noProof="0" smtClean="0"/>
              <a:pPr/>
              <a:t>‹#›</a:t>
            </a:fld>
            <a:endParaRPr lang="nl-NL" noProof="0"/>
          </a:p>
        </p:txBody>
      </p:sp>
      <p:sp>
        <p:nvSpPr>
          <p:cNvPr id="88" name="Tijdelijke aanduiding voor tekst 46"/>
          <p:cNvSpPr>
            <a:spLocks noGrp="1"/>
          </p:cNvSpPr>
          <p:nvPr userDrawn="1">
            <p:ph type="body" sz="quarter" idx="14" hasCustomPrompt="1"/>
          </p:nvPr>
        </p:nvSpPr>
        <p:spPr>
          <a:xfrm>
            <a:off x="762066" y="5611213"/>
            <a:ext cx="6916300" cy="476671"/>
          </a:xfrm>
        </p:spPr>
        <p:txBody>
          <a:bodyPr/>
          <a:lstStyle>
            <a:lvl1pPr>
              <a:lnSpc>
                <a:spcPts val="1100"/>
              </a:lnSpc>
              <a:defRPr sz="1000" i="1">
                <a:solidFill>
                  <a:schemeClr val="accent1"/>
                </a:solidFill>
              </a:defRPr>
            </a:lvl1pPr>
            <a:lvl2pPr>
              <a:defRPr sz="1200">
                <a:solidFill>
                  <a:schemeClr val="accent1"/>
                </a:solidFill>
              </a:defRPr>
            </a:lvl2pPr>
            <a:lvl3pPr>
              <a:defRPr sz="1200">
                <a:solidFill>
                  <a:schemeClr val="accent1"/>
                </a:solidFill>
              </a:defRPr>
            </a:lvl3pPr>
            <a:lvl4pPr>
              <a:defRPr sz="1200">
                <a:solidFill>
                  <a:schemeClr val="accent1"/>
                </a:solidFill>
              </a:defRPr>
            </a:lvl4pPr>
            <a:lvl5pPr>
              <a:defRPr sz="1200">
                <a:solidFill>
                  <a:schemeClr val="accent1"/>
                </a:solidFill>
              </a:defRPr>
            </a:lvl5pPr>
          </a:lstStyle>
          <a:p>
            <a:pPr lvl="0"/>
            <a:r>
              <a:rPr lang="nl-NL" noProof="0"/>
              <a:t>Legenda</a:t>
            </a:r>
          </a:p>
        </p:txBody>
      </p:sp>
      <p:grpSp>
        <p:nvGrpSpPr>
          <p:cNvPr id="89" name="Groep 88"/>
          <p:cNvGrpSpPr/>
          <p:nvPr userDrawn="1"/>
        </p:nvGrpSpPr>
        <p:grpSpPr>
          <a:xfrm>
            <a:off x="-3471145" y="-46322"/>
            <a:ext cx="3471145" cy="3781320"/>
            <a:chOff x="-2603359" y="-46322"/>
            <a:chExt cx="2603359" cy="3781320"/>
          </a:xfrm>
        </p:grpSpPr>
        <p:sp>
          <p:nvSpPr>
            <p:cNvPr id="90" name="Afgeronde rechthoek 89"/>
            <p:cNvSpPr/>
            <p:nvPr userDrawn="1"/>
          </p:nvSpPr>
          <p:spPr>
            <a:xfrm>
              <a:off x="-2459680" y="835209"/>
              <a:ext cx="949986" cy="259745"/>
            </a:xfrm>
            <a:prstGeom prst="round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100" b="1" noProof="0"/>
                <a:t>Light </a:t>
              </a:r>
              <a:r>
                <a:rPr lang="nl-NL" sz="1100" b="1" noProof="0" err="1"/>
                <a:t>Grey</a:t>
              </a:r>
              <a:endParaRPr lang="nl-NL" sz="1100" b="1" noProof="0"/>
            </a:p>
          </p:txBody>
        </p:sp>
        <p:sp>
          <p:nvSpPr>
            <p:cNvPr id="91" name="Tekstvak 29"/>
            <p:cNvSpPr txBox="1"/>
            <p:nvPr userDrawn="1"/>
          </p:nvSpPr>
          <p:spPr>
            <a:xfrm>
              <a:off x="-1493489" y="834756"/>
              <a:ext cx="1355354" cy="261610"/>
            </a:xfrm>
            <a:prstGeom prst="rect">
              <a:avLst/>
            </a:prstGeom>
            <a:noFill/>
          </p:spPr>
          <p:txBody>
            <a:bodyPr wrap="square" rtlCol="0">
              <a:spAutoFit/>
            </a:bodyPr>
            <a:lstStyle/>
            <a:p>
              <a:pPr algn="l" defTabSz="355600"/>
              <a:r>
                <a:rPr lang="nl-NL" sz="1100" b="0" cap="none" baseline="0" noProof="0">
                  <a:solidFill>
                    <a:schemeClr val="tx1"/>
                  </a:solidFill>
                </a:rPr>
                <a:t>R 178, G 178, B 178</a:t>
              </a:r>
            </a:p>
          </p:txBody>
        </p:sp>
        <p:sp>
          <p:nvSpPr>
            <p:cNvPr id="92" name="Afgeronde rechthoek 27"/>
            <p:cNvSpPr/>
            <p:nvPr userDrawn="1"/>
          </p:nvSpPr>
          <p:spPr>
            <a:xfrm>
              <a:off x="-2459680" y="1211676"/>
              <a:ext cx="949986" cy="259745"/>
            </a:xfrm>
            <a:prstGeom prst="round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100" b="1" noProof="0"/>
                <a:t>Red</a:t>
              </a:r>
            </a:p>
          </p:txBody>
        </p:sp>
        <p:sp>
          <p:nvSpPr>
            <p:cNvPr id="93" name="Afgeronde rechthoek 27"/>
            <p:cNvSpPr/>
            <p:nvPr userDrawn="1"/>
          </p:nvSpPr>
          <p:spPr>
            <a:xfrm>
              <a:off x="-2459680" y="1588143"/>
              <a:ext cx="949986" cy="259745"/>
            </a:xfrm>
            <a:prstGeom prst="roundRect">
              <a:avLst/>
            </a:prstGeom>
            <a:solidFill>
              <a:srgbClr val="00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100" b="1" noProof="0"/>
                <a:t>Black</a:t>
              </a:r>
            </a:p>
          </p:txBody>
        </p:sp>
        <p:sp>
          <p:nvSpPr>
            <p:cNvPr id="94" name="Afgeronde rechthoek 27"/>
            <p:cNvSpPr/>
            <p:nvPr userDrawn="1"/>
          </p:nvSpPr>
          <p:spPr>
            <a:xfrm>
              <a:off x="-2459680" y="1964610"/>
              <a:ext cx="949986" cy="259745"/>
            </a:xfrm>
            <a:prstGeom prst="round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100" b="1" noProof="0"/>
                <a:t>Orange</a:t>
              </a:r>
            </a:p>
          </p:txBody>
        </p:sp>
        <p:sp>
          <p:nvSpPr>
            <p:cNvPr id="95" name="Afgeronde rechthoek 94"/>
            <p:cNvSpPr/>
            <p:nvPr userDrawn="1"/>
          </p:nvSpPr>
          <p:spPr>
            <a:xfrm>
              <a:off x="-2459680" y="2341077"/>
              <a:ext cx="949986" cy="259745"/>
            </a:xfrm>
            <a:prstGeom prst="roundRect">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100" b="1" noProof="0" err="1"/>
                <a:t>Petrol</a:t>
              </a:r>
              <a:r>
                <a:rPr lang="nl-NL" sz="1100" b="1" noProof="0"/>
                <a:t> blue</a:t>
              </a:r>
            </a:p>
          </p:txBody>
        </p:sp>
        <p:sp>
          <p:nvSpPr>
            <p:cNvPr id="96" name="Rechthoek 95"/>
            <p:cNvSpPr/>
            <p:nvPr userDrawn="1"/>
          </p:nvSpPr>
          <p:spPr>
            <a:xfrm>
              <a:off x="-2603359" y="-46322"/>
              <a:ext cx="2603359" cy="3873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80000" rIns="180000" rtlCol="0" anchor="t"/>
            <a:lstStyle/>
            <a:p>
              <a:pPr algn="l"/>
              <a:r>
                <a:rPr lang="nl-NL" sz="1800" b="1" baseline="0" noProof="0">
                  <a:solidFill>
                    <a:schemeClr val="tx1"/>
                  </a:solidFill>
                </a:rPr>
                <a:t>RGB-KLEUREN</a:t>
              </a:r>
              <a:endParaRPr lang="nl-NL" sz="1800" b="1" noProof="0">
                <a:solidFill>
                  <a:schemeClr val="tx1"/>
                </a:solidFill>
              </a:endParaRPr>
            </a:p>
          </p:txBody>
        </p:sp>
        <p:cxnSp>
          <p:nvCxnSpPr>
            <p:cNvPr id="97" name="Rechte verbindingslijn 96"/>
            <p:cNvCxnSpPr/>
            <p:nvPr userDrawn="1"/>
          </p:nvCxnSpPr>
          <p:spPr>
            <a:xfrm>
              <a:off x="-2459680" y="338664"/>
              <a:ext cx="2232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8" name="Afgeronde rechthoek 27"/>
            <p:cNvSpPr/>
            <p:nvPr userDrawn="1"/>
          </p:nvSpPr>
          <p:spPr>
            <a:xfrm>
              <a:off x="-2459680" y="2717544"/>
              <a:ext cx="949986" cy="259745"/>
            </a:xfrm>
            <a:prstGeom prst="round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100" b="1" baseline="0" noProof="0"/>
                <a:t>Green</a:t>
              </a:r>
              <a:endParaRPr lang="nl-NL" sz="1100" b="1" noProof="0"/>
            </a:p>
          </p:txBody>
        </p:sp>
        <p:sp>
          <p:nvSpPr>
            <p:cNvPr id="99" name="Tekstvak 29"/>
            <p:cNvSpPr txBox="1"/>
            <p:nvPr userDrawn="1"/>
          </p:nvSpPr>
          <p:spPr>
            <a:xfrm>
              <a:off x="-1493489" y="1211703"/>
              <a:ext cx="1355354" cy="261610"/>
            </a:xfrm>
            <a:prstGeom prst="rect">
              <a:avLst/>
            </a:prstGeom>
            <a:noFill/>
          </p:spPr>
          <p:txBody>
            <a:bodyPr wrap="square" rtlCol="0">
              <a:spAutoFit/>
            </a:bodyPr>
            <a:lstStyle/>
            <a:p>
              <a:pPr algn="l" defTabSz="355600"/>
              <a:r>
                <a:rPr lang="nl-NL" sz="1100" b="0" cap="none" baseline="0" noProof="0">
                  <a:solidFill>
                    <a:schemeClr val="tx1"/>
                  </a:solidFill>
                </a:rPr>
                <a:t>R 204 , G 0, B 0</a:t>
              </a:r>
            </a:p>
          </p:txBody>
        </p:sp>
        <p:sp>
          <p:nvSpPr>
            <p:cNvPr id="100" name="Tekstvak 29"/>
            <p:cNvSpPr txBox="1"/>
            <p:nvPr userDrawn="1"/>
          </p:nvSpPr>
          <p:spPr>
            <a:xfrm>
              <a:off x="-1493489" y="1588650"/>
              <a:ext cx="1355354" cy="261610"/>
            </a:xfrm>
            <a:prstGeom prst="rect">
              <a:avLst/>
            </a:prstGeom>
            <a:noFill/>
          </p:spPr>
          <p:txBody>
            <a:bodyPr wrap="square" rtlCol="0">
              <a:spAutoFit/>
            </a:bodyPr>
            <a:lstStyle/>
            <a:p>
              <a:pPr algn="l" defTabSz="355600"/>
              <a:r>
                <a:rPr lang="nl-NL" sz="1100" b="0" cap="none" baseline="0" noProof="0">
                  <a:solidFill>
                    <a:schemeClr val="tx1"/>
                  </a:solidFill>
                </a:rPr>
                <a:t>R 0 , G 0, B 0</a:t>
              </a:r>
            </a:p>
          </p:txBody>
        </p:sp>
        <p:sp>
          <p:nvSpPr>
            <p:cNvPr id="101" name="Tekstvak 29"/>
            <p:cNvSpPr txBox="1"/>
            <p:nvPr userDrawn="1"/>
          </p:nvSpPr>
          <p:spPr>
            <a:xfrm>
              <a:off x="-1493489" y="1965597"/>
              <a:ext cx="1355354" cy="261610"/>
            </a:xfrm>
            <a:prstGeom prst="rect">
              <a:avLst/>
            </a:prstGeom>
            <a:noFill/>
          </p:spPr>
          <p:txBody>
            <a:bodyPr wrap="square" rtlCol="0">
              <a:spAutoFit/>
            </a:bodyPr>
            <a:lstStyle/>
            <a:p>
              <a:pPr algn="l" defTabSz="355600"/>
              <a:r>
                <a:rPr lang="nl-NL" sz="1100" b="0" cap="none" baseline="0" noProof="0">
                  <a:solidFill>
                    <a:schemeClr val="tx1"/>
                  </a:solidFill>
                </a:rPr>
                <a:t>R 229 , G 123, B 003</a:t>
              </a:r>
            </a:p>
          </p:txBody>
        </p:sp>
        <p:sp>
          <p:nvSpPr>
            <p:cNvPr id="102" name="Tekstvak 29"/>
            <p:cNvSpPr txBox="1"/>
            <p:nvPr userDrawn="1"/>
          </p:nvSpPr>
          <p:spPr>
            <a:xfrm>
              <a:off x="-1493489" y="2342544"/>
              <a:ext cx="1355354" cy="261610"/>
            </a:xfrm>
            <a:prstGeom prst="rect">
              <a:avLst/>
            </a:prstGeom>
            <a:noFill/>
          </p:spPr>
          <p:txBody>
            <a:bodyPr wrap="square" rtlCol="0">
              <a:spAutoFit/>
            </a:bodyPr>
            <a:lstStyle/>
            <a:p>
              <a:pPr algn="l" defTabSz="355600"/>
              <a:r>
                <a:rPr lang="nl-NL" sz="1100" b="0" cap="none" baseline="0" noProof="0">
                  <a:solidFill>
                    <a:schemeClr val="tx1"/>
                  </a:solidFill>
                </a:rPr>
                <a:t>R 065 , G 127, B 162</a:t>
              </a:r>
            </a:p>
          </p:txBody>
        </p:sp>
        <p:sp>
          <p:nvSpPr>
            <p:cNvPr id="103" name="Tekstvak 29"/>
            <p:cNvSpPr txBox="1"/>
            <p:nvPr userDrawn="1"/>
          </p:nvSpPr>
          <p:spPr>
            <a:xfrm>
              <a:off x="-1493489" y="2719491"/>
              <a:ext cx="1355354" cy="261610"/>
            </a:xfrm>
            <a:prstGeom prst="rect">
              <a:avLst/>
            </a:prstGeom>
            <a:noFill/>
          </p:spPr>
          <p:txBody>
            <a:bodyPr wrap="square" rtlCol="0">
              <a:spAutoFit/>
            </a:bodyPr>
            <a:lstStyle/>
            <a:p>
              <a:pPr algn="l" defTabSz="355600"/>
              <a:r>
                <a:rPr lang="nl-NL" sz="1100" b="0" cap="none" baseline="0" noProof="0">
                  <a:solidFill>
                    <a:schemeClr val="tx1"/>
                  </a:solidFill>
                </a:rPr>
                <a:t>R 134 , G 135, B 034</a:t>
              </a:r>
            </a:p>
          </p:txBody>
        </p:sp>
        <p:sp>
          <p:nvSpPr>
            <p:cNvPr id="104" name="Afgeronde rechthoek 103"/>
            <p:cNvSpPr/>
            <p:nvPr userDrawn="1"/>
          </p:nvSpPr>
          <p:spPr>
            <a:xfrm>
              <a:off x="-2459680" y="458742"/>
              <a:ext cx="949986" cy="259745"/>
            </a:xfrm>
            <a:prstGeom prst="roundRect">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100" b="1" noProof="0" err="1"/>
                <a:t>Grey</a:t>
              </a:r>
              <a:endParaRPr lang="nl-NL" sz="1100" b="1" noProof="0"/>
            </a:p>
          </p:txBody>
        </p:sp>
        <p:sp>
          <p:nvSpPr>
            <p:cNvPr id="105" name="Tekstvak 29"/>
            <p:cNvSpPr txBox="1"/>
            <p:nvPr userDrawn="1"/>
          </p:nvSpPr>
          <p:spPr>
            <a:xfrm>
              <a:off x="-1493489" y="457809"/>
              <a:ext cx="1355354" cy="261610"/>
            </a:xfrm>
            <a:prstGeom prst="rect">
              <a:avLst/>
            </a:prstGeom>
            <a:noFill/>
          </p:spPr>
          <p:txBody>
            <a:bodyPr wrap="square" rtlCol="0">
              <a:spAutoFit/>
            </a:bodyPr>
            <a:lstStyle/>
            <a:p>
              <a:pPr algn="l" defTabSz="355600"/>
              <a:r>
                <a:rPr lang="nl-NL" sz="1100" b="0" cap="none" baseline="0" noProof="0">
                  <a:solidFill>
                    <a:schemeClr val="tx1"/>
                  </a:solidFill>
                </a:rPr>
                <a:t>R 97 , G 97, B 97</a:t>
              </a:r>
            </a:p>
          </p:txBody>
        </p:sp>
        <p:sp>
          <p:nvSpPr>
            <p:cNvPr id="106" name="Afgeronde rechthoek 27"/>
            <p:cNvSpPr/>
            <p:nvPr userDrawn="1"/>
          </p:nvSpPr>
          <p:spPr>
            <a:xfrm>
              <a:off x="-2459680" y="3094010"/>
              <a:ext cx="949986" cy="259745"/>
            </a:xfrm>
            <a:prstGeom prst="roundRect">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100" b="1" noProof="0" err="1"/>
                <a:t>Purple</a:t>
              </a:r>
              <a:endParaRPr lang="nl-NL" sz="1100" b="1" noProof="0"/>
            </a:p>
          </p:txBody>
        </p:sp>
        <p:sp>
          <p:nvSpPr>
            <p:cNvPr id="107" name="Afgeronde rechthoek 27"/>
            <p:cNvSpPr/>
            <p:nvPr userDrawn="1"/>
          </p:nvSpPr>
          <p:spPr>
            <a:xfrm>
              <a:off x="-2459680" y="3470474"/>
              <a:ext cx="949986" cy="259745"/>
            </a:xfrm>
            <a:prstGeom prst="round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100" b="1" noProof="0"/>
                <a:t>Cyaan</a:t>
              </a:r>
            </a:p>
          </p:txBody>
        </p:sp>
        <p:sp>
          <p:nvSpPr>
            <p:cNvPr id="108" name="Tekstvak 29"/>
            <p:cNvSpPr txBox="1"/>
            <p:nvPr userDrawn="1"/>
          </p:nvSpPr>
          <p:spPr>
            <a:xfrm>
              <a:off x="-1493489" y="3096438"/>
              <a:ext cx="1355354" cy="261610"/>
            </a:xfrm>
            <a:prstGeom prst="rect">
              <a:avLst/>
            </a:prstGeom>
            <a:noFill/>
          </p:spPr>
          <p:txBody>
            <a:bodyPr wrap="square" rtlCol="0">
              <a:spAutoFit/>
            </a:bodyPr>
            <a:lstStyle/>
            <a:p>
              <a:pPr algn="l" defTabSz="355600"/>
              <a:r>
                <a:rPr lang="nl-NL" sz="1100" b="0" cap="none" baseline="0" noProof="0">
                  <a:solidFill>
                    <a:schemeClr val="tx1"/>
                  </a:solidFill>
                </a:rPr>
                <a:t>R 082 , G 083, B 135</a:t>
              </a:r>
            </a:p>
          </p:txBody>
        </p:sp>
        <p:sp>
          <p:nvSpPr>
            <p:cNvPr id="109" name="Tekstvak 29"/>
            <p:cNvSpPr txBox="1"/>
            <p:nvPr userDrawn="1"/>
          </p:nvSpPr>
          <p:spPr>
            <a:xfrm>
              <a:off x="-1493489" y="3473388"/>
              <a:ext cx="1355354" cy="261610"/>
            </a:xfrm>
            <a:prstGeom prst="rect">
              <a:avLst/>
            </a:prstGeom>
            <a:noFill/>
          </p:spPr>
          <p:txBody>
            <a:bodyPr wrap="square" rtlCol="0">
              <a:spAutoFit/>
            </a:bodyPr>
            <a:lstStyle/>
            <a:p>
              <a:pPr algn="l" defTabSz="355600"/>
              <a:r>
                <a:rPr lang="nl-NL" sz="1100" b="0" cap="none" baseline="0" noProof="0">
                  <a:solidFill>
                    <a:schemeClr val="tx1"/>
                  </a:solidFill>
                </a:rPr>
                <a:t>R 70 , G 181, B 212</a:t>
              </a:r>
            </a:p>
          </p:txBody>
        </p:sp>
      </p:grpSp>
    </p:spTree>
    <p:extLst>
      <p:ext uri="{BB962C8B-B14F-4D97-AF65-F5344CB8AC3E}">
        <p14:creationId xmlns:p14="http://schemas.microsoft.com/office/powerpoint/2010/main" val="2954015779"/>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EKST / TABEL 2X">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AB23073-572C-4F04-B89A-B107AB932F47}"/>
              </a:ext>
            </a:extLst>
          </p:cNvPr>
          <p:cNvSpPr>
            <a:spLocks noGrp="1"/>
          </p:cNvSpPr>
          <p:nvPr>
            <p:ph type="title" hasCustomPrompt="1"/>
          </p:nvPr>
        </p:nvSpPr>
        <p:spPr/>
        <p:txBody>
          <a:bodyPr/>
          <a:lstStyle>
            <a:lvl1pPr>
              <a:defRPr/>
            </a:lvl1pPr>
          </a:lstStyle>
          <a:p>
            <a:r>
              <a:rPr lang="nl-NL" noProof="0"/>
              <a:t>Voeg hier een titel in</a:t>
            </a:r>
            <a:endParaRPr lang="nl-NL"/>
          </a:p>
        </p:txBody>
      </p:sp>
      <p:sp>
        <p:nvSpPr>
          <p:cNvPr id="3" name="Tijdelijke aanduiding voor verticale tekst 2">
            <a:extLst>
              <a:ext uri="{FF2B5EF4-FFF2-40B4-BE49-F238E27FC236}">
                <a16:creationId xmlns:a16="http://schemas.microsoft.com/office/drawing/2014/main" id="{7C849E55-A25C-4202-801C-0514342EA9C6}"/>
              </a:ext>
            </a:extLst>
          </p:cNvPr>
          <p:cNvSpPr>
            <a:spLocks noGrp="1"/>
          </p:cNvSpPr>
          <p:nvPr>
            <p:ph type="body" orient="vert" idx="1" hasCustomPrompt="1"/>
          </p:nvPr>
        </p:nvSpPr>
        <p:spPr>
          <a:xfrm>
            <a:off x="540000" y="1459112"/>
            <a:ext cx="5015239" cy="4119774"/>
          </a:xfrm>
        </p:spPr>
        <p:txBody>
          <a:bodyPr vert="horz"/>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nl-NL" noProof="0" err="1"/>
              <a:t>Bullet</a:t>
            </a:r>
            <a:endParaRPr lang="nl-NL" noProof="0"/>
          </a:p>
          <a:p>
            <a:pPr lvl="1"/>
            <a:r>
              <a:rPr lang="nl-NL" noProof="0"/>
              <a:t>Sub-</a:t>
            </a:r>
            <a:r>
              <a:rPr lang="nl-NL" noProof="0" err="1"/>
              <a:t>bullet</a:t>
            </a:r>
            <a:r>
              <a:rPr lang="nl-NL" noProof="0"/>
              <a:t> #1</a:t>
            </a:r>
          </a:p>
          <a:p>
            <a:pPr lvl="2"/>
            <a:r>
              <a:rPr lang="nl-NL" noProof="0"/>
              <a:t>Sub-</a:t>
            </a:r>
            <a:r>
              <a:rPr lang="nl-NL" noProof="0" err="1"/>
              <a:t>bullet</a:t>
            </a:r>
            <a:r>
              <a:rPr lang="nl-NL" noProof="0"/>
              <a:t> #2</a:t>
            </a:r>
          </a:p>
          <a:p>
            <a:pPr lvl="3"/>
            <a:r>
              <a:rPr lang="nl-NL" noProof="0"/>
              <a:t>Leestekst</a:t>
            </a:r>
          </a:p>
          <a:p>
            <a:pPr lvl="4"/>
            <a:r>
              <a:rPr lang="nl-NL" noProof="0"/>
              <a:t>Tussenkop</a:t>
            </a:r>
          </a:p>
          <a:p>
            <a:pPr lvl="5"/>
            <a:r>
              <a:rPr lang="nl-NL" noProof="0"/>
              <a:t>Numerieke </a:t>
            </a:r>
            <a:r>
              <a:rPr lang="nl-NL" noProof="0" err="1"/>
              <a:t>bullet</a:t>
            </a:r>
            <a:endParaRPr lang="nl-NL" noProof="0"/>
          </a:p>
          <a:p>
            <a:pPr lvl="6"/>
            <a:r>
              <a:rPr lang="nl-NL" noProof="0"/>
              <a:t>Alfabetische </a:t>
            </a:r>
            <a:r>
              <a:rPr lang="nl-NL" noProof="0" err="1"/>
              <a:t>bullet</a:t>
            </a:r>
            <a:endParaRPr lang="nl-NL" noProof="0"/>
          </a:p>
          <a:p>
            <a:pPr lvl="7"/>
            <a:r>
              <a:rPr lang="nl-NL" noProof="0"/>
              <a:t>Fotobeschrijving</a:t>
            </a:r>
          </a:p>
          <a:p>
            <a:pPr lvl="8"/>
            <a:r>
              <a:rPr lang="nl-NL" noProof="0"/>
              <a:t>Quote tekst</a:t>
            </a:r>
          </a:p>
          <a:p>
            <a:pPr lvl="4"/>
            <a:endParaRPr lang="nl-NL"/>
          </a:p>
        </p:txBody>
      </p:sp>
      <p:sp>
        <p:nvSpPr>
          <p:cNvPr id="4" name="Tijdelijke aanduiding voor datum 3">
            <a:extLst>
              <a:ext uri="{FF2B5EF4-FFF2-40B4-BE49-F238E27FC236}">
                <a16:creationId xmlns:a16="http://schemas.microsoft.com/office/drawing/2014/main" id="{DABA8B2F-5EFD-4A05-8481-248C853EA1DE}"/>
              </a:ext>
            </a:extLst>
          </p:cNvPr>
          <p:cNvSpPr>
            <a:spLocks noGrp="1"/>
          </p:cNvSpPr>
          <p:nvPr>
            <p:ph type="dt" sz="half" idx="10"/>
          </p:nvPr>
        </p:nvSpPr>
        <p:spPr/>
        <p:txBody>
          <a:bodyPr/>
          <a:lstStyle/>
          <a:p>
            <a:fld id="{5EF7C7D7-F88F-4C9C-B852-847A70BB5273}" type="datetime4">
              <a:rPr lang="nl-NL" smtClean="0"/>
              <a:t>24 oktober 2023</a:t>
            </a:fld>
            <a:endParaRPr lang="nl-NL"/>
          </a:p>
        </p:txBody>
      </p:sp>
      <p:sp>
        <p:nvSpPr>
          <p:cNvPr id="5" name="Tijdelijke aanduiding voor voettekst 4">
            <a:extLst>
              <a:ext uri="{FF2B5EF4-FFF2-40B4-BE49-F238E27FC236}">
                <a16:creationId xmlns:a16="http://schemas.microsoft.com/office/drawing/2014/main" id="{7D35606D-4D2E-4F0A-88AD-FA9467155265}"/>
              </a:ext>
            </a:extLst>
          </p:cNvPr>
          <p:cNvSpPr>
            <a:spLocks noGrp="1"/>
          </p:cNvSpPr>
          <p:nvPr>
            <p:ph type="ftr" sz="quarter" idx="11"/>
          </p:nvPr>
        </p:nvSpPr>
        <p:spPr>
          <a:xfrm>
            <a:off x="539999" y="6489321"/>
            <a:ext cx="9478328" cy="224300"/>
          </a:xfrm>
          <a:prstGeom prst="rect">
            <a:avLst/>
          </a:prstGeom>
        </p:spPr>
        <p:txBody>
          <a:bodyPr/>
          <a:lstStyle/>
          <a:p>
            <a:r>
              <a:rPr lang="nl-NL"/>
              <a:t>Voortgangsrapportage Stuurgroep Privacy Deepdive</a:t>
            </a:r>
          </a:p>
        </p:txBody>
      </p:sp>
      <p:sp>
        <p:nvSpPr>
          <p:cNvPr id="6" name="Tijdelijke aanduiding voor dianummer 5">
            <a:extLst>
              <a:ext uri="{FF2B5EF4-FFF2-40B4-BE49-F238E27FC236}">
                <a16:creationId xmlns:a16="http://schemas.microsoft.com/office/drawing/2014/main" id="{A7656491-ADD5-4A7E-BAFA-5FCFF07D6EB0}"/>
              </a:ext>
            </a:extLst>
          </p:cNvPr>
          <p:cNvSpPr>
            <a:spLocks noGrp="1"/>
          </p:cNvSpPr>
          <p:nvPr>
            <p:ph type="sldNum" sz="quarter" idx="12"/>
          </p:nvPr>
        </p:nvSpPr>
        <p:spPr>
          <a:xfrm>
            <a:off x="1" y="6489321"/>
            <a:ext cx="539998" cy="224300"/>
          </a:xfrm>
          <a:prstGeom prst="rect">
            <a:avLst/>
          </a:prstGeom>
        </p:spPr>
        <p:txBody>
          <a:bodyPr/>
          <a:lstStyle/>
          <a:p>
            <a:fld id="{8D374ABD-355D-4B52-8A38-020B3DD5CC75}" type="slidenum">
              <a:rPr lang="nl-NL" smtClean="0"/>
              <a:t>‹#›</a:t>
            </a:fld>
            <a:endParaRPr lang="nl-NL"/>
          </a:p>
        </p:txBody>
      </p:sp>
      <p:sp>
        <p:nvSpPr>
          <p:cNvPr id="7" name="Tijdelijke aanduiding voor tekst 32">
            <a:extLst>
              <a:ext uri="{FF2B5EF4-FFF2-40B4-BE49-F238E27FC236}">
                <a16:creationId xmlns:a16="http://schemas.microsoft.com/office/drawing/2014/main" id="{7175F566-3665-4B0F-B70C-72779DF2FDD6}"/>
              </a:ext>
            </a:extLst>
          </p:cNvPr>
          <p:cNvSpPr>
            <a:spLocks noGrp="1"/>
          </p:cNvSpPr>
          <p:nvPr>
            <p:ph type="body" sz="quarter" idx="13" hasCustomPrompt="1"/>
          </p:nvPr>
        </p:nvSpPr>
        <p:spPr>
          <a:xfrm>
            <a:off x="539998" y="839972"/>
            <a:ext cx="11112000" cy="259612"/>
          </a:xfrm>
        </p:spPr>
        <p:txBody>
          <a:bodyPr/>
          <a:lstStyle>
            <a:lvl1pPr marL="0" indent="0">
              <a:buNone/>
              <a:defRPr sz="1999" b="0">
                <a:solidFill>
                  <a:schemeClr val="accent1"/>
                </a:solidFill>
              </a:defRPr>
            </a:lvl1pPr>
          </a:lstStyle>
          <a:p>
            <a:pPr lvl="0"/>
            <a:r>
              <a:rPr lang="nl-NL" noProof="0"/>
              <a:t>Voeg hier een subtitel in</a:t>
            </a:r>
          </a:p>
        </p:txBody>
      </p:sp>
      <p:sp>
        <p:nvSpPr>
          <p:cNvPr id="17" name="Tijdelijke aanduiding voor tekst 34">
            <a:extLst>
              <a:ext uri="{FF2B5EF4-FFF2-40B4-BE49-F238E27FC236}">
                <a16:creationId xmlns:a16="http://schemas.microsoft.com/office/drawing/2014/main" id="{9955CEC2-0160-42D3-9E2E-941A4A11119D}"/>
              </a:ext>
            </a:extLst>
          </p:cNvPr>
          <p:cNvSpPr>
            <a:spLocks noGrp="1"/>
          </p:cNvSpPr>
          <p:nvPr>
            <p:ph type="body" sz="quarter" idx="14" hasCustomPrompt="1"/>
          </p:nvPr>
        </p:nvSpPr>
        <p:spPr>
          <a:xfrm>
            <a:off x="539750" y="5758891"/>
            <a:ext cx="11112249" cy="147981"/>
          </a:xfrm>
        </p:spPr>
        <p:txBody>
          <a:bodyPr anchor="b"/>
          <a:lstStyle>
            <a:lvl1pPr marL="0" indent="0">
              <a:buNone/>
              <a:defRPr sz="1000" i="1"/>
            </a:lvl1pPr>
          </a:lstStyle>
          <a:p>
            <a:pPr lvl="0"/>
            <a:r>
              <a:rPr lang="nl-NL" noProof="0"/>
              <a:t>Bron…</a:t>
            </a:r>
          </a:p>
        </p:txBody>
      </p:sp>
      <p:sp>
        <p:nvSpPr>
          <p:cNvPr id="18" name="Rechthoek: afgeronde hoeken 17">
            <a:extLst>
              <a:ext uri="{FF2B5EF4-FFF2-40B4-BE49-F238E27FC236}">
                <a16:creationId xmlns:a16="http://schemas.microsoft.com/office/drawing/2014/main" id="{765A9402-96DA-4D08-A873-873C05E81C86}"/>
              </a:ext>
            </a:extLst>
          </p:cNvPr>
          <p:cNvSpPr/>
          <p:nvPr userDrawn="1"/>
        </p:nvSpPr>
        <p:spPr>
          <a:xfrm>
            <a:off x="3048000" y="-491319"/>
            <a:ext cx="6096000" cy="300250"/>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1981" tIns="71981" rIns="71981" bIns="71981" numCol="1" spcCol="0" rtlCol="0" fromWordArt="0" anchor="ctr" anchorCtr="0" forceAA="0" compatLnSpc="1">
            <a:prstTxWarp prst="textNoShape">
              <a:avLst/>
            </a:prstTxWarp>
            <a:noAutofit/>
          </a:bodyPr>
          <a:lstStyle/>
          <a:p>
            <a:pPr lvl="0" algn="ctr"/>
            <a:r>
              <a:rPr lang="nl-NL" sz="2799" b="0" cap="all" baseline="0" noProof="0">
                <a:solidFill>
                  <a:schemeClr val="accent1"/>
                </a:solidFill>
                <a:latin typeface="+mn-lt"/>
              </a:rPr>
              <a:t>TEKST / TABEL 2X</a:t>
            </a:r>
          </a:p>
        </p:txBody>
      </p:sp>
      <p:cxnSp>
        <p:nvCxnSpPr>
          <p:cNvPr id="23" name="Rechte verbindingslijn 22">
            <a:extLst>
              <a:ext uri="{FF2B5EF4-FFF2-40B4-BE49-F238E27FC236}">
                <a16:creationId xmlns:a16="http://schemas.microsoft.com/office/drawing/2014/main" id="{F758FBF6-EBB0-4F05-96EB-8AEB1E4BB59E}"/>
              </a:ext>
            </a:extLst>
          </p:cNvPr>
          <p:cNvCxnSpPr>
            <a:cxnSpLocks/>
          </p:cNvCxnSpPr>
          <p:nvPr userDrawn="1"/>
        </p:nvCxnSpPr>
        <p:spPr>
          <a:xfrm>
            <a:off x="6096000" y="1446663"/>
            <a:ext cx="0" cy="4121624"/>
          </a:xfrm>
          <a:prstGeom prst="line">
            <a:avLst/>
          </a:prstGeom>
          <a:ln w="12700" cap="rnd">
            <a:solidFill>
              <a:schemeClr val="accent1"/>
            </a:solidFill>
            <a:prstDash val="solid"/>
            <a:round/>
          </a:ln>
        </p:spPr>
        <p:style>
          <a:lnRef idx="1">
            <a:schemeClr val="accent1"/>
          </a:lnRef>
          <a:fillRef idx="0">
            <a:schemeClr val="accent1"/>
          </a:fillRef>
          <a:effectRef idx="0">
            <a:schemeClr val="accent1"/>
          </a:effectRef>
          <a:fontRef idx="minor">
            <a:schemeClr val="tx1"/>
          </a:fontRef>
        </p:style>
      </p:cxnSp>
      <p:sp>
        <p:nvSpPr>
          <p:cNvPr id="24" name="Tijdelijke aanduiding voor tekst 43">
            <a:extLst>
              <a:ext uri="{FF2B5EF4-FFF2-40B4-BE49-F238E27FC236}">
                <a16:creationId xmlns:a16="http://schemas.microsoft.com/office/drawing/2014/main" id="{E054E093-0CA2-4AA3-9379-A9449CBE767D}"/>
              </a:ext>
            </a:extLst>
          </p:cNvPr>
          <p:cNvSpPr>
            <a:spLocks noGrp="1"/>
          </p:cNvSpPr>
          <p:nvPr>
            <p:ph type="body" sz="quarter" idx="16" hasCustomPrompt="1"/>
          </p:nvPr>
        </p:nvSpPr>
        <p:spPr>
          <a:xfrm>
            <a:off x="540001" y="0"/>
            <a:ext cx="1080000" cy="72000"/>
          </a:xfrm>
          <a:solidFill>
            <a:schemeClr val="accent1"/>
          </a:solidFill>
        </p:spPr>
        <p:txBody>
          <a:bodyPr/>
          <a:lstStyle>
            <a:lvl1pPr marL="0" indent="0">
              <a:buNone/>
              <a:defRPr sz="100">
                <a:solidFill>
                  <a:schemeClr val="bg2"/>
                </a:solidFill>
              </a:defRPr>
            </a:lvl1pPr>
            <a:lvl5pPr>
              <a:defRPr/>
            </a:lvl5pPr>
          </a:lstStyle>
          <a:p>
            <a:pPr lvl="0"/>
            <a:r>
              <a:rPr lang="en-GB"/>
              <a:t> </a:t>
            </a:r>
          </a:p>
        </p:txBody>
      </p:sp>
      <p:sp>
        <p:nvSpPr>
          <p:cNvPr id="13" name="Tijdelijke aanduiding voor tabel 8">
            <a:extLst>
              <a:ext uri="{FF2B5EF4-FFF2-40B4-BE49-F238E27FC236}">
                <a16:creationId xmlns:a16="http://schemas.microsoft.com/office/drawing/2014/main" id="{5E3BB786-F36F-4F8B-9ECF-AA4D9B7F4C0E}"/>
              </a:ext>
            </a:extLst>
          </p:cNvPr>
          <p:cNvSpPr>
            <a:spLocks noGrp="1"/>
          </p:cNvSpPr>
          <p:nvPr>
            <p:ph type="tbl" sz="quarter" idx="17" hasCustomPrompt="1"/>
          </p:nvPr>
        </p:nvSpPr>
        <p:spPr>
          <a:xfrm>
            <a:off x="6636762" y="1459114"/>
            <a:ext cx="5015239" cy="1878839"/>
          </a:xfrm>
          <a:solidFill>
            <a:schemeClr val="bg1">
              <a:lumMod val="95000"/>
            </a:schemeClr>
          </a:solidFill>
        </p:spPr>
        <p:txBody>
          <a:bodyPr tIns="504000"/>
          <a:lstStyle>
            <a:lvl1pPr marL="0" marR="0" indent="0" algn="ctr" defTabSz="914126" rtl="0" eaLnBrk="1" fontAlgn="auto" latinLnBrk="0" hangingPunct="1">
              <a:lnSpc>
                <a:spcPct val="90000"/>
              </a:lnSpc>
              <a:spcBef>
                <a:spcPts val="500"/>
              </a:spcBef>
              <a:spcAft>
                <a:spcPts val="500"/>
              </a:spcAft>
              <a:buClr>
                <a:schemeClr val="bg2"/>
              </a:buClr>
              <a:buSzTx/>
              <a:buFont typeface="Wingdings" panose="05000000000000000000" pitchFamily="2" charset="2"/>
              <a:buNone/>
              <a:tabLst/>
              <a:defRPr sz="1200" i="1">
                <a:solidFill>
                  <a:schemeClr val="bg1">
                    <a:lumMod val="50000"/>
                  </a:schemeClr>
                </a:solidFill>
              </a:defRPr>
            </a:lvl1pPr>
          </a:lstStyle>
          <a:p>
            <a:pPr marL="0" marR="0" lvl="0" indent="0" algn="ctr" defTabSz="914126" rtl="0" eaLnBrk="1" fontAlgn="auto" latinLnBrk="0" hangingPunct="1">
              <a:lnSpc>
                <a:spcPct val="90000"/>
              </a:lnSpc>
              <a:spcBef>
                <a:spcPts val="500"/>
              </a:spcBef>
              <a:spcAft>
                <a:spcPts val="500"/>
              </a:spcAft>
              <a:buClr>
                <a:schemeClr val="bg2"/>
              </a:buClr>
              <a:buSzTx/>
              <a:buFont typeface="Wingdings" panose="05000000000000000000" pitchFamily="2" charset="2"/>
              <a:buNone/>
              <a:tabLst/>
              <a:defRPr/>
            </a:pPr>
            <a:r>
              <a:rPr lang="nl-NL" noProof="0"/>
              <a:t>Klik op onderstaand pictogram om een tabel in te voegen</a:t>
            </a:r>
          </a:p>
        </p:txBody>
      </p:sp>
      <p:grpSp>
        <p:nvGrpSpPr>
          <p:cNvPr id="14" name="GRID" hidden="1">
            <a:extLst>
              <a:ext uri="{FF2B5EF4-FFF2-40B4-BE49-F238E27FC236}">
                <a16:creationId xmlns:a16="http://schemas.microsoft.com/office/drawing/2014/main" id="{5DA96321-4290-48B4-9E31-25979D37A4BF}"/>
              </a:ext>
            </a:extLst>
          </p:cNvPr>
          <p:cNvGrpSpPr/>
          <p:nvPr userDrawn="1"/>
        </p:nvGrpSpPr>
        <p:grpSpPr>
          <a:xfrm>
            <a:off x="0" y="0"/>
            <a:ext cx="12192000" cy="6858000"/>
            <a:chOff x="0" y="0"/>
            <a:chExt cx="12192000" cy="6858000"/>
          </a:xfrm>
          <a:solidFill>
            <a:schemeClr val="tx1">
              <a:alpha val="30000"/>
            </a:schemeClr>
          </a:solidFill>
        </p:grpSpPr>
        <p:sp>
          <p:nvSpPr>
            <p:cNvPr id="15" name="Rechthoek 14">
              <a:extLst>
                <a:ext uri="{FF2B5EF4-FFF2-40B4-BE49-F238E27FC236}">
                  <a16:creationId xmlns:a16="http://schemas.microsoft.com/office/drawing/2014/main" id="{CB122825-8A60-40A8-B68A-699C82DDB342}"/>
                </a:ext>
              </a:extLst>
            </p:cNvPr>
            <p:cNvSpPr/>
            <p:nvPr userDrawn="1"/>
          </p:nvSpPr>
          <p:spPr>
            <a:xfrm>
              <a:off x="0" y="0"/>
              <a:ext cx="12192000" cy="54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866" noProof="0"/>
            </a:p>
          </p:txBody>
        </p:sp>
        <p:sp>
          <p:nvSpPr>
            <p:cNvPr id="16" name="Rechthoek 15">
              <a:extLst>
                <a:ext uri="{FF2B5EF4-FFF2-40B4-BE49-F238E27FC236}">
                  <a16:creationId xmlns:a16="http://schemas.microsoft.com/office/drawing/2014/main" id="{1120589F-D38A-4032-9F9B-3C5979236C42}"/>
                </a:ext>
              </a:extLst>
            </p:cNvPr>
            <p:cNvSpPr/>
            <p:nvPr userDrawn="1"/>
          </p:nvSpPr>
          <p:spPr>
            <a:xfrm>
              <a:off x="0" y="0"/>
              <a:ext cx="540000"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866" noProof="0"/>
            </a:p>
          </p:txBody>
        </p:sp>
        <p:sp>
          <p:nvSpPr>
            <p:cNvPr id="19" name="Rechthoek 18">
              <a:extLst>
                <a:ext uri="{FF2B5EF4-FFF2-40B4-BE49-F238E27FC236}">
                  <a16:creationId xmlns:a16="http://schemas.microsoft.com/office/drawing/2014/main" id="{4A81EAD3-7EF1-4206-98D8-337B2A55A2B6}"/>
                </a:ext>
              </a:extLst>
            </p:cNvPr>
            <p:cNvSpPr/>
            <p:nvPr userDrawn="1"/>
          </p:nvSpPr>
          <p:spPr>
            <a:xfrm>
              <a:off x="11652000" y="0"/>
              <a:ext cx="540000"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866" noProof="0"/>
            </a:p>
          </p:txBody>
        </p:sp>
        <p:sp>
          <p:nvSpPr>
            <p:cNvPr id="20" name="Rechthoek 19">
              <a:extLst>
                <a:ext uri="{FF2B5EF4-FFF2-40B4-BE49-F238E27FC236}">
                  <a16:creationId xmlns:a16="http://schemas.microsoft.com/office/drawing/2014/main" id="{A25CA14D-A742-4DC9-8077-66CC72097644}"/>
                </a:ext>
              </a:extLst>
            </p:cNvPr>
            <p:cNvSpPr/>
            <p:nvPr userDrawn="1"/>
          </p:nvSpPr>
          <p:spPr>
            <a:xfrm>
              <a:off x="0" y="1099111"/>
              <a:ext cx="12192000" cy="36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866" noProof="0"/>
            </a:p>
          </p:txBody>
        </p:sp>
        <p:sp>
          <p:nvSpPr>
            <p:cNvPr id="21" name="Rechthoek 20">
              <a:extLst>
                <a:ext uri="{FF2B5EF4-FFF2-40B4-BE49-F238E27FC236}">
                  <a16:creationId xmlns:a16="http://schemas.microsoft.com/office/drawing/2014/main" id="{CAEF66F7-FC99-4573-9A51-A226686CDB3A}"/>
                </a:ext>
              </a:extLst>
            </p:cNvPr>
            <p:cNvSpPr/>
            <p:nvPr userDrawn="1"/>
          </p:nvSpPr>
          <p:spPr>
            <a:xfrm>
              <a:off x="0" y="6678000"/>
              <a:ext cx="12192000" cy="18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866" noProof="0"/>
            </a:p>
          </p:txBody>
        </p:sp>
        <p:sp>
          <p:nvSpPr>
            <p:cNvPr id="22" name="Rechthoek 21">
              <a:extLst>
                <a:ext uri="{FF2B5EF4-FFF2-40B4-BE49-F238E27FC236}">
                  <a16:creationId xmlns:a16="http://schemas.microsoft.com/office/drawing/2014/main" id="{BF22E5F8-A866-4ECF-91EE-0FD2C05EA447}"/>
                </a:ext>
              </a:extLst>
            </p:cNvPr>
            <p:cNvSpPr/>
            <p:nvPr userDrawn="1"/>
          </p:nvSpPr>
          <p:spPr>
            <a:xfrm>
              <a:off x="0" y="5906871"/>
              <a:ext cx="12192000" cy="36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866" noProof="0"/>
            </a:p>
          </p:txBody>
        </p:sp>
        <p:sp>
          <p:nvSpPr>
            <p:cNvPr id="25" name="Rechthoek 24">
              <a:extLst>
                <a:ext uri="{FF2B5EF4-FFF2-40B4-BE49-F238E27FC236}">
                  <a16:creationId xmlns:a16="http://schemas.microsoft.com/office/drawing/2014/main" id="{141661C6-CEAA-4E71-877D-AFF8F9DA6F63}"/>
                </a:ext>
              </a:extLst>
            </p:cNvPr>
            <p:cNvSpPr/>
            <p:nvPr userDrawn="1"/>
          </p:nvSpPr>
          <p:spPr>
            <a:xfrm>
              <a:off x="0" y="6295673"/>
              <a:ext cx="12192000" cy="18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866" noProof="0"/>
            </a:p>
          </p:txBody>
        </p:sp>
        <p:sp>
          <p:nvSpPr>
            <p:cNvPr id="26" name="Rechthoek 25">
              <a:extLst>
                <a:ext uri="{FF2B5EF4-FFF2-40B4-BE49-F238E27FC236}">
                  <a16:creationId xmlns:a16="http://schemas.microsoft.com/office/drawing/2014/main" id="{106EF57B-5E81-4FFE-B917-76EE3E50BDBE}"/>
                </a:ext>
              </a:extLst>
            </p:cNvPr>
            <p:cNvSpPr/>
            <p:nvPr userDrawn="1"/>
          </p:nvSpPr>
          <p:spPr>
            <a:xfrm>
              <a:off x="0" y="5578887"/>
              <a:ext cx="12192000" cy="18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866" noProof="0"/>
            </a:p>
          </p:txBody>
        </p:sp>
        <p:sp>
          <p:nvSpPr>
            <p:cNvPr id="27" name="Rechthoek 26">
              <a:extLst>
                <a:ext uri="{FF2B5EF4-FFF2-40B4-BE49-F238E27FC236}">
                  <a16:creationId xmlns:a16="http://schemas.microsoft.com/office/drawing/2014/main" id="{206D8710-A5DB-4198-83DC-F4CAD94EB907}"/>
                </a:ext>
              </a:extLst>
            </p:cNvPr>
            <p:cNvSpPr/>
            <p:nvPr userDrawn="1"/>
          </p:nvSpPr>
          <p:spPr>
            <a:xfrm>
              <a:off x="12024980" y="0"/>
              <a:ext cx="167020"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866" noProof="0"/>
            </a:p>
          </p:txBody>
        </p:sp>
        <p:sp>
          <p:nvSpPr>
            <p:cNvPr id="28" name="Rechthoek 27">
              <a:extLst>
                <a:ext uri="{FF2B5EF4-FFF2-40B4-BE49-F238E27FC236}">
                  <a16:creationId xmlns:a16="http://schemas.microsoft.com/office/drawing/2014/main" id="{A018895F-81C7-4C74-825A-4F37B0F61DC9}"/>
                </a:ext>
              </a:extLst>
            </p:cNvPr>
            <p:cNvSpPr/>
            <p:nvPr userDrawn="1"/>
          </p:nvSpPr>
          <p:spPr>
            <a:xfrm>
              <a:off x="0" y="0"/>
              <a:ext cx="167020"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866" noProof="0"/>
            </a:p>
          </p:txBody>
        </p:sp>
        <p:sp>
          <p:nvSpPr>
            <p:cNvPr id="29" name="Rechthoek 28">
              <a:extLst>
                <a:ext uri="{FF2B5EF4-FFF2-40B4-BE49-F238E27FC236}">
                  <a16:creationId xmlns:a16="http://schemas.microsoft.com/office/drawing/2014/main" id="{1D2962F3-C415-4096-9444-8FD161521935}"/>
                </a:ext>
              </a:extLst>
            </p:cNvPr>
            <p:cNvSpPr/>
            <p:nvPr userDrawn="1"/>
          </p:nvSpPr>
          <p:spPr>
            <a:xfrm>
              <a:off x="6095744" y="0"/>
              <a:ext cx="540000"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866" noProof="0"/>
            </a:p>
          </p:txBody>
        </p:sp>
        <p:sp>
          <p:nvSpPr>
            <p:cNvPr id="30" name="Rechthoek 29">
              <a:extLst>
                <a:ext uri="{FF2B5EF4-FFF2-40B4-BE49-F238E27FC236}">
                  <a16:creationId xmlns:a16="http://schemas.microsoft.com/office/drawing/2014/main" id="{AED4D8FD-078B-47B8-B991-58C716DDE36D}"/>
                </a:ext>
              </a:extLst>
            </p:cNvPr>
            <p:cNvSpPr/>
            <p:nvPr userDrawn="1"/>
          </p:nvSpPr>
          <p:spPr>
            <a:xfrm>
              <a:off x="5555744" y="0"/>
              <a:ext cx="540000"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866" noProof="0"/>
            </a:p>
          </p:txBody>
        </p:sp>
        <p:sp>
          <p:nvSpPr>
            <p:cNvPr id="31" name="Rechthoek 30">
              <a:extLst>
                <a:ext uri="{FF2B5EF4-FFF2-40B4-BE49-F238E27FC236}">
                  <a16:creationId xmlns:a16="http://schemas.microsoft.com/office/drawing/2014/main" id="{AA783331-7115-4DED-99F6-A20C4CD37FBB}"/>
                </a:ext>
              </a:extLst>
            </p:cNvPr>
            <p:cNvSpPr/>
            <p:nvPr userDrawn="1"/>
          </p:nvSpPr>
          <p:spPr>
            <a:xfrm>
              <a:off x="5555238" y="3338999"/>
              <a:ext cx="6636762" cy="36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866" noProof="0"/>
            </a:p>
          </p:txBody>
        </p:sp>
      </p:grpSp>
      <p:sp>
        <p:nvSpPr>
          <p:cNvPr id="32" name="Tijdelijke aanduiding voor tabel 8">
            <a:extLst>
              <a:ext uri="{FF2B5EF4-FFF2-40B4-BE49-F238E27FC236}">
                <a16:creationId xmlns:a16="http://schemas.microsoft.com/office/drawing/2014/main" id="{1791F0C3-BE15-409D-9204-AB5C32387DBC}"/>
              </a:ext>
            </a:extLst>
          </p:cNvPr>
          <p:cNvSpPr>
            <a:spLocks noGrp="1"/>
          </p:cNvSpPr>
          <p:nvPr>
            <p:ph type="tbl" sz="quarter" idx="18" hasCustomPrompt="1"/>
          </p:nvPr>
        </p:nvSpPr>
        <p:spPr>
          <a:xfrm>
            <a:off x="6636762" y="3699002"/>
            <a:ext cx="5015239" cy="1878839"/>
          </a:xfrm>
          <a:solidFill>
            <a:schemeClr val="bg1">
              <a:lumMod val="95000"/>
            </a:schemeClr>
          </a:solidFill>
        </p:spPr>
        <p:txBody>
          <a:bodyPr tIns="504000"/>
          <a:lstStyle>
            <a:lvl1pPr marL="0" marR="0" indent="0" algn="ctr" defTabSz="914126" rtl="0" eaLnBrk="1" fontAlgn="auto" latinLnBrk="0" hangingPunct="1">
              <a:lnSpc>
                <a:spcPct val="90000"/>
              </a:lnSpc>
              <a:spcBef>
                <a:spcPts val="500"/>
              </a:spcBef>
              <a:spcAft>
                <a:spcPts val="500"/>
              </a:spcAft>
              <a:buClr>
                <a:schemeClr val="bg2"/>
              </a:buClr>
              <a:buSzTx/>
              <a:buFont typeface="Wingdings" panose="05000000000000000000" pitchFamily="2" charset="2"/>
              <a:buNone/>
              <a:tabLst/>
              <a:defRPr sz="1200" i="1">
                <a:solidFill>
                  <a:schemeClr val="bg1">
                    <a:lumMod val="50000"/>
                  </a:schemeClr>
                </a:solidFill>
              </a:defRPr>
            </a:lvl1pPr>
          </a:lstStyle>
          <a:p>
            <a:pPr marL="0" marR="0" lvl="0" indent="0" algn="ctr" defTabSz="914126" rtl="0" eaLnBrk="1" fontAlgn="auto" latinLnBrk="0" hangingPunct="1">
              <a:lnSpc>
                <a:spcPct val="90000"/>
              </a:lnSpc>
              <a:spcBef>
                <a:spcPts val="500"/>
              </a:spcBef>
              <a:spcAft>
                <a:spcPts val="500"/>
              </a:spcAft>
              <a:buClr>
                <a:schemeClr val="bg2"/>
              </a:buClr>
              <a:buSzTx/>
              <a:buFont typeface="Wingdings" panose="05000000000000000000" pitchFamily="2" charset="2"/>
              <a:buNone/>
              <a:tabLst/>
              <a:defRPr/>
            </a:pPr>
            <a:r>
              <a:rPr lang="nl-NL" noProof="0"/>
              <a:t>Klik op onderstaand pictogram om een tabel in te voegen</a:t>
            </a:r>
          </a:p>
        </p:txBody>
      </p:sp>
      <p:grpSp>
        <p:nvGrpSpPr>
          <p:cNvPr id="221" name="Instructie">
            <a:extLst>
              <a:ext uri="{FF2B5EF4-FFF2-40B4-BE49-F238E27FC236}">
                <a16:creationId xmlns:a16="http://schemas.microsoft.com/office/drawing/2014/main" id="{B2653EA5-671F-4111-B5AB-9B0F2D3F7A49}"/>
              </a:ext>
            </a:extLst>
          </p:cNvPr>
          <p:cNvGrpSpPr/>
          <p:nvPr userDrawn="1"/>
        </p:nvGrpSpPr>
        <p:grpSpPr>
          <a:xfrm>
            <a:off x="-3437546" y="1436"/>
            <a:ext cx="3201327" cy="6041867"/>
            <a:chOff x="-3437547" y="1434"/>
            <a:chExt cx="3201327" cy="6041867"/>
          </a:xfrm>
        </p:grpSpPr>
        <p:cxnSp>
          <p:nvCxnSpPr>
            <p:cNvPr id="222" name="Rechte verbindingslijn 221">
              <a:extLst>
                <a:ext uri="{FF2B5EF4-FFF2-40B4-BE49-F238E27FC236}">
                  <a16:creationId xmlns:a16="http://schemas.microsoft.com/office/drawing/2014/main" id="{B739E408-5A00-4F55-8ADD-A80FFFBDE4C9}"/>
                </a:ext>
              </a:extLst>
            </p:cNvPr>
            <p:cNvCxnSpPr>
              <a:cxnSpLocks/>
            </p:cNvCxnSpPr>
            <p:nvPr userDrawn="1"/>
          </p:nvCxnSpPr>
          <p:spPr>
            <a:xfrm>
              <a:off x="-3419346" y="6043301"/>
              <a:ext cx="3176013" cy="0"/>
            </a:xfrm>
            <a:prstGeom prst="line">
              <a:avLst/>
            </a:prstGeom>
            <a:noFill/>
            <a:ln w="3175" cap="flat" cmpd="sng" algn="ctr">
              <a:solidFill>
                <a:schemeClr val="bg1">
                  <a:lumMod val="50000"/>
                </a:schemeClr>
              </a:solidFill>
              <a:prstDash val="solid"/>
            </a:ln>
            <a:effectLst/>
          </p:spPr>
        </p:cxnSp>
        <p:sp>
          <p:nvSpPr>
            <p:cNvPr id="223" name="Ovaal 222">
              <a:extLst>
                <a:ext uri="{FF2B5EF4-FFF2-40B4-BE49-F238E27FC236}">
                  <a16:creationId xmlns:a16="http://schemas.microsoft.com/office/drawing/2014/main" id="{C90D1D6A-87EC-454A-B282-0A0BB556337F}"/>
                </a:ext>
              </a:extLst>
            </p:cNvPr>
            <p:cNvSpPr/>
            <p:nvPr userDrawn="1"/>
          </p:nvSpPr>
          <p:spPr>
            <a:xfrm>
              <a:off x="-3425006" y="4548392"/>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126"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6</a:t>
              </a:r>
            </a:p>
          </p:txBody>
        </p:sp>
        <p:sp>
          <p:nvSpPr>
            <p:cNvPr id="224" name="Rechthoek 223">
              <a:extLst>
                <a:ext uri="{FF2B5EF4-FFF2-40B4-BE49-F238E27FC236}">
                  <a16:creationId xmlns:a16="http://schemas.microsoft.com/office/drawing/2014/main" id="{AE709315-9E90-4655-9D18-B2BFA65A6D6A}"/>
                </a:ext>
              </a:extLst>
            </p:cNvPr>
            <p:cNvSpPr/>
            <p:nvPr userDrawn="1"/>
          </p:nvSpPr>
          <p:spPr>
            <a:xfrm>
              <a:off x="-3059324" y="4548391"/>
              <a:ext cx="2823104" cy="255963"/>
            </a:xfrm>
            <a:prstGeom prst="rect">
              <a:avLst/>
            </a:prstGeom>
            <a:noFill/>
            <a:ln w="25400" cap="flat" cmpd="sng" algn="ctr">
              <a:noFill/>
              <a:prstDash val="solid"/>
            </a:ln>
            <a:effectLst/>
          </p:spPr>
          <p:txBody>
            <a:bodyPr lIns="0" tIns="0" rIns="0" bIns="0" rtlCol="0" anchor="ctr"/>
            <a:lstStyle/>
            <a:p>
              <a:pPr marL="265033" marR="0" lvl="5" indent="-265033" algn="l" defTabSz="914126" rtl="0" eaLnBrk="1" fontAlgn="auto" latinLnBrk="0" hangingPunct="1">
                <a:lnSpc>
                  <a:spcPct val="100000"/>
                </a:lnSpc>
                <a:spcBef>
                  <a:spcPts val="300"/>
                </a:spcBef>
                <a:spcAft>
                  <a:spcPts val="300"/>
                </a:spcAft>
                <a:buClr>
                  <a:schemeClr val="tx1"/>
                </a:buClr>
                <a:buSzPct val="85000"/>
                <a:buFont typeface="+mj-lt"/>
                <a:buAutoNum type="arabicPeriod"/>
                <a:tabLst/>
                <a:defRPr/>
              </a:pPr>
              <a:r>
                <a:rPr lang="nl-NL" sz="1500" kern="1200" noProof="0">
                  <a:solidFill>
                    <a:schemeClr val="tx1"/>
                  </a:solidFill>
                  <a:latin typeface="+mn-lt"/>
                  <a:ea typeface="+mn-ea"/>
                  <a:cs typeface="+mn-cs"/>
                </a:rPr>
                <a:t>Numerieke </a:t>
              </a:r>
              <a:r>
                <a:rPr lang="nl-NL" sz="1500" kern="1200" noProof="0" err="1">
                  <a:solidFill>
                    <a:schemeClr val="tx1"/>
                  </a:solidFill>
                  <a:latin typeface="+mn-lt"/>
                  <a:ea typeface="+mn-ea"/>
                  <a:cs typeface="+mn-cs"/>
                </a:rPr>
                <a:t>bullet</a:t>
              </a:r>
              <a:r>
                <a:rPr lang="nl-NL" sz="1500" kern="1200" noProof="0">
                  <a:solidFill>
                    <a:schemeClr val="tx1"/>
                  </a:solidFill>
                  <a:latin typeface="+mn-lt"/>
                  <a:ea typeface="+mn-ea"/>
                  <a:cs typeface="+mn-cs"/>
                </a:rPr>
                <a:t> (15pt)</a:t>
              </a:r>
            </a:p>
          </p:txBody>
        </p:sp>
        <p:sp>
          <p:nvSpPr>
            <p:cNvPr id="225" name="Ovaal 224">
              <a:extLst>
                <a:ext uri="{FF2B5EF4-FFF2-40B4-BE49-F238E27FC236}">
                  <a16:creationId xmlns:a16="http://schemas.microsoft.com/office/drawing/2014/main" id="{21892402-A260-4AED-A74E-189787397240}"/>
                </a:ext>
              </a:extLst>
            </p:cNvPr>
            <p:cNvSpPr/>
            <p:nvPr userDrawn="1"/>
          </p:nvSpPr>
          <p:spPr>
            <a:xfrm>
              <a:off x="-3425006" y="4922568"/>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126"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7</a:t>
              </a:r>
            </a:p>
          </p:txBody>
        </p:sp>
        <p:sp>
          <p:nvSpPr>
            <p:cNvPr id="226" name="Rechthoek 225">
              <a:extLst>
                <a:ext uri="{FF2B5EF4-FFF2-40B4-BE49-F238E27FC236}">
                  <a16:creationId xmlns:a16="http://schemas.microsoft.com/office/drawing/2014/main" id="{8FD1AF7D-061A-4D63-9C5A-B207F8C79D47}"/>
                </a:ext>
              </a:extLst>
            </p:cNvPr>
            <p:cNvSpPr/>
            <p:nvPr userDrawn="1"/>
          </p:nvSpPr>
          <p:spPr>
            <a:xfrm>
              <a:off x="-3059324" y="4922567"/>
              <a:ext cx="2823104" cy="255963"/>
            </a:xfrm>
            <a:prstGeom prst="rect">
              <a:avLst/>
            </a:prstGeom>
            <a:noFill/>
            <a:ln w="25400" cap="flat" cmpd="sng" algn="ctr">
              <a:noFill/>
              <a:prstDash val="solid"/>
            </a:ln>
            <a:effectLst/>
          </p:spPr>
          <p:txBody>
            <a:bodyPr lIns="0" tIns="0" rIns="0" bIns="0" rtlCol="0" anchor="ctr"/>
            <a:lstStyle/>
            <a:p>
              <a:pPr marL="265033" marR="0" lvl="6" indent="-265033" algn="l" defTabSz="914126" rtl="0" eaLnBrk="1" fontAlgn="auto" latinLnBrk="0" hangingPunct="1">
                <a:lnSpc>
                  <a:spcPct val="100000"/>
                </a:lnSpc>
                <a:spcBef>
                  <a:spcPts val="300"/>
                </a:spcBef>
                <a:spcAft>
                  <a:spcPts val="300"/>
                </a:spcAft>
                <a:buClr>
                  <a:schemeClr val="tx1"/>
                </a:buClr>
                <a:buSzPct val="85000"/>
                <a:buFont typeface="+mj-lt"/>
                <a:buAutoNum type="alphaLcPeriod"/>
                <a:tabLst/>
                <a:defRPr/>
              </a:pPr>
              <a:r>
                <a:rPr lang="nl-NL" sz="1500" kern="1200" noProof="0">
                  <a:solidFill>
                    <a:schemeClr val="tx1"/>
                  </a:solidFill>
                  <a:latin typeface="+mn-lt"/>
                  <a:ea typeface="+mn-ea"/>
                  <a:cs typeface="+mn-cs"/>
                </a:rPr>
                <a:t>Alfabetische </a:t>
              </a:r>
              <a:r>
                <a:rPr lang="nl-NL" sz="1500" kern="1200" noProof="0" err="1">
                  <a:solidFill>
                    <a:schemeClr val="tx1"/>
                  </a:solidFill>
                  <a:latin typeface="+mn-lt"/>
                  <a:ea typeface="+mn-ea"/>
                  <a:cs typeface="+mn-cs"/>
                </a:rPr>
                <a:t>bullet</a:t>
              </a:r>
              <a:r>
                <a:rPr lang="nl-NL" sz="1500" kern="1200" noProof="0">
                  <a:solidFill>
                    <a:schemeClr val="tx1"/>
                  </a:solidFill>
                  <a:latin typeface="+mn-lt"/>
                  <a:ea typeface="+mn-ea"/>
                  <a:cs typeface="+mn-cs"/>
                </a:rPr>
                <a:t> (15pt)</a:t>
              </a:r>
            </a:p>
          </p:txBody>
        </p:sp>
        <p:sp>
          <p:nvSpPr>
            <p:cNvPr id="227" name="Ovaal 226">
              <a:extLst>
                <a:ext uri="{FF2B5EF4-FFF2-40B4-BE49-F238E27FC236}">
                  <a16:creationId xmlns:a16="http://schemas.microsoft.com/office/drawing/2014/main" id="{F1849587-23D4-4A69-A493-72F2B7B3D955}"/>
                </a:ext>
              </a:extLst>
            </p:cNvPr>
            <p:cNvSpPr/>
            <p:nvPr userDrawn="1"/>
          </p:nvSpPr>
          <p:spPr>
            <a:xfrm>
              <a:off x="-3425006" y="5295213"/>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126"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8</a:t>
              </a:r>
            </a:p>
          </p:txBody>
        </p:sp>
        <p:sp>
          <p:nvSpPr>
            <p:cNvPr id="228" name="Rechthoek 227">
              <a:extLst>
                <a:ext uri="{FF2B5EF4-FFF2-40B4-BE49-F238E27FC236}">
                  <a16:creationId xmlns:a16="http://schemas.microsoft.com/office/drawing/2014/main" id="{CFD9FD95-34E2-4323-9D4C-BF754CA2E606}"/>
                </a:ext>
              </a:extLst>
            </p:cNvPr>
            <p:cNvSpPr/>
            <p:nvPr userDrawn="1"/>
          </p:nvSpPr>
          <p:spPr>
            <a:xfrm>
              <a:off x="-3059324" y="5295212"/>
              <a:ext cx="2823104" cy="255963"/>
            </a:xfrm>
            <a:prstGeom prst="rect">
              <a:avLst/>
            </a:prstGeom>
            <a:noFill/>
            <a:ln w="25400" cap="flat" cmpd="sng" algn="ctr">
              <a:noFill/>
              <a:prstDash val="solid"/>
            </a:ln>
            <a:effectLst/>
          </p:spPr>
          <p:txBody>
            <a:bodyPr lIns="0" tIns="0" rIns="0" bIns="0" rtlCol="0" anchor="ctr"/>
            <a:lstStyle/>
            <a:p>
              <a:pPr marL="0" marR="0" lvl="7" indent="0" algn="l" defTabSz="914126" rtl="0" eaLnBrk="1" fontAlgn="auto" latinLnBrk="0" hangingPunct="1">
                <a:lnSpc>
                  <a:spcPct val="100000"/>
                </a:lnSpc>
                <a:spcBef>
                  <a:spcPts val="300"/>
                </a:spcBef>
                <a:spcAft>
                  <a:spcPts val="300"/>
                </a:spcAft>
                <a:buClr>
                  <a:schemeClr val="accent3"/>
                </a:buClr>
                <a:buSzTx/>
                <a:buFont typeface="Arial" panose="020B0604020202020204" pitchFamily="34" charset="0"/>
                <a:buNone/>
                <a:tabLst/>
                <a:defRPr/>
              </a:pPr>
              <a:r>
                <a:rPr lang="nl-NL" sz="1000" i="1" kern="1200" noProof="0">
                  <a:solidFill>
                    <a:schemeClr val="tx1"/>
                  </a:solidFill>
                  <a:latin typeface="+mn-lt"/>
                  <a:ea typeface="+mn-ea"/>
                  <a:cs typeface="+mn-cs"/>
                </a:rPr>
                <a:t>Fotobeschrijving (10pt)</a:t>
              </a:r>
            </a:p>
          </p:txBody>
        </p:sp>
        <p:sp>
          <p:nvSpPr>
            <p:cNvPr id="229" name="Ovaal 228">
              <a:extLst>
                <a:ext uri="{FF2B5EF4-FFF2-40B4-BE49-F238E27FC236}">
                  <a16:creationId xmlns:a16="http://schemas.microsoft.com/office/drawing/2014/main" id="{631F9D02-783D-4312-AA03-30BF60E24AFB}"/>
                </a:ext>
              </a:extLst>
            </p:cNvPr>
            <p:cNvSpPr/>
            <p:nvPr userDrawn="1"/>
          </p:nvSpPr>
          <p:spPr>
            <a:xfrm>
              <a:off x="-3425006" y="5668478"/>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126"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9</a:t>
              </a:r>
            </a:p>
          </p:txBody>
        </p:sp>
        <p:sp>
          <p:nvSpPr>
            <p:cNvPr id="230" name="Rechthoek 229">
              <a:extLst>
                <a:ext uri="{FF2B5EF4-FFF2-40B4-BE49-F238E27FC236}">
                  <a16:creationId xmlns:a16="http://schemas.microsoft.com/office/drawing/2014/main" id="{81C1DFE0-9D0B-4AA0-BD49-8134885BA1FA}"/>
                </a:ext>
              </a:extLst>
            </p:cNvPr>
            <p:cNvSpPr/>
            <p:nvPr userDrawn="1"/>
          </p:nvSpPr>
          <p:spPr>
            <a:xfrm>
              <a:off x="-3059324" y="5668477"/>
              <a:ext cx="2823104" cy="255963"/>
            </a:xfrm>
            <a:prstGeom prst="rect">
              <a:avLst/>
            </a:prstGeom>
            <a:noFill/>
            <a:ln w="25400" cap="flat" cmpd="sng" algn="ctr">
              <a:noFill/>
              <a:prstDash val="solid"/>
            </a:ln>
            <a:effectLst/>
          </p:spPr>
          <p:txBody>
            <a:bodyPr lIns="0" tIns="0" rIns="0" bIns="0" rtlCol="0" anchor="ctr"/>
            <a:lstStyle/>
            <a:p>
              <a:pPr marL="0" marR="0" lvl="8" indent="0" algn="l" defTabSz="914126" rtl="0" eaLnBrk="1" fontAlgn="auto" latinLnBrk="0" hangingPunct="1">
                <a:lnSpc>
                  <a:spcPct val="100000"/>
                </a:lnSpc>
                <a:spcBef>
                  <a:spcPts val="600"/>
                </a:spcBef>
                <a:spcAft>
                  <a:spcPts val="300"/>
                </a:spcAft>
                <a:buClrTx/>
                <a:buSzTx/>
                <a:buFont typeface="Arial" panose="020B0604020202020204" pitchFamily="34" charset="0"/>
                <a:buNone/>
                <a:tabLst/>
                <a:defRPr/>
              </a:pPr>
              <a:r>
                <a:rPr lang="nl-NL" sz="1999" i="1" kern="1200" noProof="0">
                  <a:solidFill>
                    <a:schemeClr val="tx1"/>
                  </a:solidFill>
                  <a:latin typeface="+mn-lt"/>
                  <a:ea typeface="+mn-ea"/>
                  <a:cs typeface="+mn-cs"/>
                </a:rPr>
                <a:t>Quote tekst (20pt)</a:t>
              </a:r>
            </a:p>
          </p:txBody>
        </p:sp>
        <p:sp>
          <p:nvSpPr>
            <p:cNvPr id="231" name="Rechthoek 230">
              <a:extLst>
                <a:ext uri="{FF2B5EF4-FFF2-40B4-BE49-F238E27FC236}">
                  <a16:creationId xmlns:a16="http://schemas.microsoft.com/office/drawing/2014/main" id="{65943516-EF34-4779-8262-A7515CC50C03}"/>
                </a:ext>
              </a:extLst>
            </p:cNvPr>
            <p:cNvSpPr/>
            <p:nvPr userDrawn="1"/>
          </p:nvSpPr>
          <p:spPr>
            <a:xfrm>
              <a:off x="-3419345" y="1434"/>
              <a:ext cx="3176012" cy="191611"/>
            </a:xfrm>
            <a:prstGeom prst="rect">
              <a:avLst/>
            </a:prstGeom>
            <a:noFill/>
            <a:ln w="25400" cap="flat" cmpd="sng" algn="ctr">
              <a:noFill/>
              <a:prstDash val="solid"/>
            </a:ln>
            <a:effectLst/>
          </p:spPr>
          <p:txBody>
            <a:bodyPr lIns="0" tIns="0" rIns="0" bIns="0" rtlCol="0" anchor="ctr"/>
            <a:lstStyle/>
            <a:p>
              <a:pPr marL="0" marR="0" lvl="0" indent="0" defTabSz="914126" eaLnBrk="1" fontAlgn="auto" latinLnBrk="0" hangingPunct="1">
                <a:lnSpc>
                  <a:spcPct val="80000"/>
                </a:lnSpc>
                <a:spcBef>
                  <a:spcPts val="0"/>
                </a:spcBef>
                <a:spcAft>
                  <a:spcPts val="0"/>
                </a:spcAft>
                <a:buClrTx/>
                <a:buSzTx/>
                <a:buFontTx/>
                <a:buNone/>
                <a:tabLst/>
                <a:defRPr/>
              </a:pPr>
              <a:r>
                <a:rPr kumimoji="0" lang="nl-NL" sz="1400" b="1" i="0" u="none" strike="noStrike" kern="0" cap="all" spc="0" normalizeH="0" baseline="0" noProof="0">
                  <a:ln>
                    <a:noFill/>
                  </a:ln>
                  <a:solidFill>
                    <a:schemeClr val="bg1">
                      <a:lumMod val="50000"/>
                    </a:schemeClr>
                  </a:solidFill>
                  <a:effectLst/>
                  <a:uLnTx/>
                  <a:uFillTx/>
                  <a:latin typeface="+mj-lt"/>
                  <a:cs typeface="Segoe UI Light" panose="020B0502040204020203" pitchFamily="34" charset="0"/>
                </a:rPr>
                <a:t>TEKST</a:t>
              </a:r>
              <a:r>
                <a:rPr kumimoji="0" lang="nl-NL" sz="1400" b="1" i="0" u="none" strike="noStrike" kern="0" cap="all" spc="0" normalizeH="0" noProof="0">
                  <a:ln>
                    <a:noFill/>
                  </a:ln>
                  <a:solidFill>
                    <a:schemeClr val="bg1">
                      <a:lumMod val="50000"/>
                    </a:schemeClr>
                  </a:solidFill>
                  <a:effectLst/>
                  <a:uLnTx/>
                  <a:uFillTx/>
                  <a:latin typeface="+mj-lt"/>
                  <a:cs typeface="Segoe UI Light" panose="020B0502040204020203" pitchFamily="34" charset="0"/>
                </a:rPr>
                <a:t> NIVEAUS kiezen</a:t>
              </a:r>
              <a:endParaRPr kumimoji="0" lang="nl-NL" sz="1400" b="1" i="0" u="none" strike="noStrike" kern="0" cap="all" spc="0" normalizeH="0" baseline="0" noProof="0">
                <a:ln>
                  <a:noFill/>
                </a:ln>
                <a:solidFill>
                  <a:schemeClr val="bg1">
                    <a:lumMod val="50000"/>
                  </a:schemeClr>
                </a:solidFill>
                <a:effectLst/>
                <a:uLnTx/>
                <a:uFillTx/>
                <a:latin typeface="+mj-lt"/>
                <a:cs typeface="Segoe UI Light" panose="020B0502040204020203" pitchFamily="34" charset="0"/>
              </a:endParaRPr>
            </a:p>
          </p:txBody>
        </p:sp>
        <p:sp>
          <p:nvSpPr>
            <p:cNvPr id="232" name="Ovaal 231">
              <a:extLst>
                <a:ext uri="{FF2B5EF4-FFF2-40B4-BE49-F238E27FC236}">
                  <a16:creationId xmlns:a16="http://schemas.microsoft.com/office/drawing/2014/main" id="{34B1D59C-0AC8-465B-A4B1-A69DCA3B9272}"/>
                </a:ext>
              </a:extLst>
            </p:cNvPr>
            <p:cNvSpPr/>
            <p:nvPr userDrawn="1"/>
          </p:nvSpPr>
          <p:spPr>
            <a:xfrm>
              <a:off x="-3425006" y="2678716"/>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126"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1</a:t>
              </a:r>
            </a:p>
          </p:txBody>
        </p:sp>
        <p:cxnSp>
          <p:nvCxnSpPr>
            <p:cNvPr id="233" name="Rechte verbindingslijn 232">
              <a:extLst>
                <a:ext uri="{FF2B5EF4-FFF2-40B4-BE49-F238E27FC236}">
                  <a16:creationId xmlns:a16="http://schemas.microsoft.com/office/drawing/2014/main" id="{BC582A78-1BDB-4F83-A67B-EEDCFB40C3D5}"/>
                </a:ext>
              </a:extLst>
            </p:cNvPr>
            <p:cNvCxnSpPr>
              <a:cxnSpLocks/>
            </p:cNvCxnSpPr>
            <p:nvPr userDrawn="1"/>
          </p:nvCxnSpPr>
          <p:spPr>
            <a:xfrm>
              <a:off x="-3419346" y="243069"/>
              <a:ext cx="3176013" cy="0"/>
            </a:xfrm>
            <a:prstGeom prst="line">
              <a:avLst/>
            </a:prstGeom>
            <a:noFill/>
            <a:ln w="3175" cap="flat" cmpd="sng" algn="ctr">
              <a:solidFill>
                <a:schemeClr val="bg1">
                  <a:lumMod val="50000"/>
                </a:schemeClr>
              </a:solidFill>
              <a:prstDash val="solid"/>
            </a:ln>
            <a:effectLst/>
          </p:spPr>
        </p:cxnSp>
        <p:grpSp>
          <p:nvGrpSpPr>
            <p:cNvPr id="234" name="Groep 233">
              <a:extLst>
                <a:ext uri="{FF2B5EF4-FFF2-40B4-BE49-F238E27FC236}">
                  <a16:creationId xmlns:a16="http://schemas.microsoft.com/office/drawing/2014/main" id="{90573D25-69B9-452E-A4E0-AC192C72A08B}"/>
                </a:ext>
              </a:extLst>
            </p:cNvPr>
            <p:cNvGrpSpPr/>
            <p:nvPr userDrawn="1"/>
          </p:nvGrpSpPr>
          <p:grpSpPr>
            <a:xfrm>
              <a:off x="-3437547" y="1295337"/>
              <a:ext cx="2933825" cy="558875"/>
              <a:chOff x="-3419346" y="368233"/>
              <a:chExt cx="3904920" cy="743862"/>
            </a:xfrm>
          </p:grpSpPr>
          <p:sp>
            <p:nvSpPr>
              <p:cNvPr id="251" name="Rechthoek 250">
                <a:extLst>
                  <a:ext uri="{FF2B5EF4-FFF2-40B4-BE49-F238E27FC236}">
                    <a16:creationId xmlns:a16="http://schemas.microsoft.com/office/drawing/2014/main" id="{3CDD5308-008F-4F39-B357-57C3B3A2EB70}"/>
                  </a:ext>
                </a:extLst>
              </p:cNvPr>
              <p:cNvSpPr/>
              <p:nvPr userDrawn="1"/>
            </p:nvSpPr>
            <p:spPr>
              <a:xfrm>
                <a:off x="-3294549" y="368233"/>
                <a:ext cx="432805" cy="244981"/>
              </a:xfrm>
              <a:prstGeom prst="rect">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r>
                  <a:rPr lang="nl-NL" sz="800" b="0" noProof="0">
                    <a:solidFill>
                      <a:srgbClr val="C00000"/>
                    </a:solidFill>
                    <a:latin typeface="Arial" panose="020B0604020202020204" pitchFamily="34" charset="0"/>
                    <a:cs typeface="Arial" panose="020B0604020202020204" pitchFamily="34" charset="0"/>
                  </a:rPr>
                  <a:t>Start</a:t>
                </a:r>
              </a:p>
            </p:txBody>
          </p:sp>
          <p:cxnSp>
            <p:nvCxnSpPr>
              <p:cNvPr id="252" name="Rechte verbindingslijn 251">
                <a:extLst>
                  <a:ext uri="{FF2B5EF4-FFF2-40B4-BE49-F238E27FC236}">
                    <a16:creationId xmlns:a16="http://schemas.microsoft.com/office/drawing/2014/main" id="{3EB055C4-5D9A-45D3-B566-B85757EE0739}"/>
                  </a:ext>
                </a:extLst>
              </p:cNvPr>
              <p:cNvCxnSpPr>
                <a:cxnSpLocks/>
              </p:cNvCxnSpPr>
              <p:nvPr userDrawn="1"/>
            </p:nvCxnSpPr>
            <p:spPr>
              <a:xfrm>
                <a:off x="-2861744" y="613214"/>
                <a:ext cx="137087" cy="0"/>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3" name="Rechte verbindingslijn 252">
                <a:extLst>
                  <a:ext uri="{FF2B5EF4-FFF2-40B4-BE49-F238E27FC236}">
                    <a16:creationId xmlns:a16="http://schemas.microsoft.com/office/drawing/2014/main" id="{73568B89-4281-41EE-BAAA-64726CDA976A}"/>
                  </a:ext>
                </a:extLst>
              </p:cNvPr>
              <p:cNvCxnSpPr>
                <a:cxnSpLocks/>
              </p:cNvCxnSpPr>
              <p:nvPr userDrawn="1"/>
            </p:nvCxnSpPr>
            <p:spPr>
              <a:xfrm>
                <a:off x="-3419346" y="613214"/>
                <a:ext cx="136215" cy="0"/>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54" name="Rechthoek 253">
                <a:extLst>
                  <a:ext uri="{FF2B5EF4-FFF2-40B4-BE49-F238E27FC236}">
                    <a16:creationId xmlns:a16="http://schemas.microsoft.com/office/drawing/2014/main" id="{104A6F6F-1081-48F1-8E08-BD7E552E147B}"/>
                  </a:ext>
                </a:extLst>
              </p:cNvPr>
              <p:cNvSpPr/>
              <p:nvPr userDrawn="1"/>
            </p:nvSpPr>
            <p:spPr>
              <a:xfrm>
                <a:off x="-3289012" y="589683"/>
                <a:ext cx="422160" cy="640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grpSp>
            <p:nvGrpSpPr>
              <p:cNvPr id="255" name="Groep 254">
                <a:extLst>
                  <a:ext uri="{FF2B5EF4-FFF2-40B4-BE49-F238E27FC236}">
                    <a16:creationId xmlns:a16="http://schemas.microsoft.com/office/drawing/2014/main" id="{82D66327-D1E6-49D8-B4FF-18CF5A8CBDEE}"/>
                  </a:ext>
                </a:extLst>
              </p:cNvPr>
              <p:cNvGrpSpPr/>
              <p:nvPr userDrawn="1"/>
            </p:nvGrpSpPr>
            <p:grpSpPr>
              <a:xfrm>
                <a:off x="-3002834" y="720303"/>
                <a:ext cx="182598" cy="143759"/>
                <a:chOff x="-3310843" y="700986"/>
                <a:chExt cx="182598" cy="143759"/>
              </a:xfrm>
            </p:grpSpPr>
            <p:grpSp>
              <p:nvGrpSpPr>
                <p:cNvPr id="294" name="Groep 293">
                  <a:extLst>
                    <a:ext uri="{FF2B5EF4-FFF2-40B4-BE49-F238E27FC236}">
                      <a16:creationId xmlns:a16="http://schemas.microsoft.com/office/drawing/2014/main" id="{D064D897-24AD-4505-AC71-EFF9AEDB3B4A}"/>
                    </a:ext>
                  </a:extLst>
                </p:cNvPr>
                <p:cNvGrpSpPr/>
                <p:nvPr userDrawn="1"/>
              </p:nvGrpSpPr>
              <p:grpSpPr>
                <a:xfrm>
                  <a:off x="-3310843" y="700986"/>
                  <a:ext cx="182598" cy="143759"/>
                  <a:chOff x="-3310843" y="700986"/>
                  <a:chExt cx="182598" cy="143759"/>
                </a:xfrm>
              </p:grpSpPr>
              <p:cxnSp>
                <p:nvCxnSpPr>
                  <p:cNvPr id="298" name="Rechte verbindingslijn 297">
                    <a:extLst>
                      <a:ext uri="{FF2B5EF4-FFF2-40B4-BE49-F238E27FC236}">
                        <a16:creationId xmlns:a16="http://schemas.microsoft.com/office/drawing/2014/main" id="{461290BE-8F96-4DC5-B43F-8C9BE432490D}"/>
                      </a:ext>
                    </a:extLst>
                  </p:cNvPr>
                  <p:cNvCxnSpPr/>
                  <p:nvPr userDrawn="1"/>
                </p:nvCxnSpPr>
                <p:spPr>
                  <a:xfrm>
                    <a:off x="-3310843" y="700986"/>
                    <a:ext cx="182598" cy="0"/>
                  </a:xfrm>
                  <a:prstGeom prst="line">
                    <a:avLst/>
                  </a:prstGeom>
                  <a:noFill/>
                  <a:ln w="9525" cap="flat" cmpd="sng" algn="ctr">
                    <a:solidFill>
                      <a:srgbClr val="292929"/>
                    </a:solidFill>
                    <a:prstDash val="solid"/>
                  </a:ln>
                  <a:effectLst/>
                </p:spPr>
              </p:cxnSp>
              <p:cxnSp>
                <p:nvCxnSpPr>
                  <p:cNvPr id="299" name="Rechte verbindingslijn 298">
                    <a:extLst>
                      <a:ext uri="{FF2B5EF4-FFF2-40B4-BE49-F238E27FC236}">
                        <a16:creationId xmlns:a16="http://schemas.microsoft.com/office/drawing/2014/main" id="{D010547F-27BC-481F-8B43-21CD74442F6C}"/>
                      </a:ext>
                    </a:extLst>
                  </p:cNvPr>
                  <p:cNvCxnSpPr/>
                  <p:nvPr userDrawn="1"/>
                </p:nvCxnSpPr>
                <p:spPr>
                  <a:xfrm>
                    <a:off x="-3310843" y="844745"/>
                    <a:ext cx="182598" cy="0"/>
                  </a:xfrm>
                  <a:prstGeom prst="line">
                    <a:avLst/>
                  </a:prstGeom>
                  <a:noFill/>
                  <a:ln w="9525" cap="flat" cmpd="sng" algn="ctr">
                    <a:solidFill>
                      <a:srgbClr val="292929"/>
                    </a:solidFill>
                    <a:prstDash val="solid"/>
                  </a:ln>
                  <a:effectLst/>
                </p:spPr>
              </p:cxnSp>
              <p:cxnSp>
                <p:nvCxnSpPr>
                  <p:cNvPr id="300" name="Rechte verbindingslijn 299">
                    <a:extLst>
                      <a:ext uri="{FF2B5EF4-FFF2-40B4-BE49-F238E27FC236}">
                        <a16:creationId xmlns:a16="http://schemas.microsoft.com/office/drawing/2014/main" id="{3E3592CE-4A8E-40BE-AEA9-2B8561550891}"/>
                      </a:ext>
                    </a:extLst>
                  </p:cNvPr>
                  <p:cNvCxnSpPr/>
                  <p:nvPr userDrawn="1"/>
                </p:nvCxnSpPr>
                <p:spPr>
                  <a:xfrm>
                    <a:off x="-3213196" y="808806"/>
                    <a:ext cx="82203" cy="0"/>
                  </a:xfrm>
                  <a:prstGeom prst="line">
                    <a:avLst/>
                  </a:prstGeom>
                  <a:noFill/>
                  <a:ln w="9525" cap="flat" cmpd="sng" algn="ctr">
                    <a:solidFill>
                      <a:srgbClr val="292929"/>
                    </a:solidFill>
                    <a:prstDash val="solid"/>
                  </a:ln>
                  <a:effectLst/>
                </p:spPr>
              </p:cxnSp>
              <p:cxnSp>
                <p:nvCxnSpPr>
                  <p:cNvPr id="301" name="Rechte verbindingslijn 300">
                    <a:extLst>
                      <a:ext uri="{FF2B5EF4-FFF2-40B4-BE49-F238E27FC236}">
                        <a16:creationId xmlns:a16="http://schemas.microsoft.com/office/drawing/2014/main" id="{3E7980F6-CF0F-4EB4-928D-49FE0BD9318B}"/>
                      </a:ext>
                    </a:extLst>
                  </p:cNvPr>
                  <p:cNvCxnSpPr/>
                  <p:nvPr userDrawn="1"/>
                </p:nvCxnSpPr>
                <p:spPr>
                  <a:xfrm>
                    <a:off x="-3213196" y="772866"/>
                    <a:ext cx="82203" cy="0"/>
                  </a:xfrm>
                  <a:prstGeom prst="line">
                    <a:avLst/>
                  </a:prstGeom>
                  <a:noFill/>
                  <a:ln w="9525" cap="flat" cmpd="sng" algn="ctr">
                    <a:solidFill>
                      <a:srgbClr val="292929"/>
                    </a:solidFill>
                    <a:prstDash val="solid"/>
                  </a:ln>
                  <a:effectLst/>
                </p:spPr>
              </p:cxnSp>
              <p:cxnSp>
                <p:nvCxnSpPr>
                  <p:cNvPr id="302" name="Rechte verbindingslijn 301">
                    <a:extLst>
                      <a:ext uri="{FF2B5EF4-FFF2-40B4-BE49-F238E27FC236}">
                        <a16:creationId xmlns:a16="http://schemas.microsoft.com/office/drawing/2014/main" id="{43DD3D00-5F53-4167-AF98-B68B882BF145}"/>
                      </a:ext>
                    </a:extLst>
                  </p:cNvPr>
                  <p:cNvCxnSpPr/>
                  <p:nvPr userDrawn="1"/>
                </p:nvCxnSpPr>
                <p:spPr>
                  <a:xfrm>
                    <a:off x="-3213196" y="736926"/>
                    <a:ext cx="82203" cy="0"/>
                  </a:xfrm>
                  <a:prstGeom prst="line">
                    <a:avLst/>
                  </a:prstGeom>
                  <a:noFill/>
                  <a:ln w="9525" cap="flat" cmpd="sng" algn="ctr">
                    <a:solidFill>
                      <a:srgbClr val="292929"/>
                    </a:solidFill>
                    <a:prstDash val="solid"/>
                  </a:ln>
                  <a:effectLst/>
                </p:spPr>
              </p:cxnSp>
            </p:grpSp>
            <p:grpSp>
              <p:nvGrpSpPr>
                <p:cNvPr id="295" name="Groep 294">
                  <a:extLst>
                    <a:ext uri="{FF2B5EF4-FFF2-40B4-BE49-F238E27FC236}">
                      <a16:creationId xmlns:a16="http://schemas.microsoft.com/office/drawing/2014/main" id="{660B7A9C-290D-4AFF-BF60-F53119A6FE84}"/>
                    </a:ext>
                  </a:extLst>
                </p:cNvPr>
                <p:cNvGrpSpPr/>
                <p:nvPr userDrawn="1"/>
              </p:nvGrpSpPr>
              <p:grpSpPr>
                <a:xfrm flipH="1">
                  <a:off x="-3310774" y="735854"/>
                  <a:ext cx="88801" cy="72568"/>
                  <a:chOff x="-2091059" y="1395403"/>
                  <a:chExt cx="157316" cy="128558"/>
                </a:xfrm>
              </p:grpSpPr>
              <p:sp>
                <p:nvSpPr>
                  <p:cNvPr id="296" name="Rechthoek 295">
                    <a:extLst>
                      <a:ext uri="{FF2B5EF4-FFF2-40B4-BE49-F238E27FC236}">
                        <a16:creationId xmlns:a16="http://schemas.microsoft.com/office/drawing/2014/main" id="{C603840F-DBF6-4FEB-B5F4-1CD52B49A026}"/>
                      </a:ext>
                    </a:extLst>
                  </p:cNvPr>
                  <p:cNvSpPr/>
                  <p:nvPr userDrawn="1"/>
                </p:nvSpPr>
                <p:spPr>
                  <a:xfrm>
                    <a:off x="-2051585" y="1436824"/>
                    <a:ext cx="117842" cy="45718"/>
                  </a:xfrm>
                  <a:prstGeom prst="rect">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sp>
                <p:nvSpPr>
                  <p:cNvPr id="297" name="Pijl: punthaak 296">
                    <a:extLst>
                      <a:ext uri="{FF2B5EF4-FFF2-40B4-BE49-F238E27FC236}">
                        <a16:creationId xmlns:a16="http://schemas.microsoft.com/office/drawing/2014/main" id="{2FEF4729-249B-4A02-8F95-8D93EB2AA4D2}"/>
                      </a:ext>
                    </a:extLst>
                  </p:cNvPr>
                  <p:cNvSpPr/>
                  <p:nvPr userDrawn="1"/>
                </p:nvSpPr>
                <p:spPr>
                  <a:xfrm flipH="1">
                    <a:off x="-2091059" y="1395403"/>
                    <a:ext cx="128558" cy="128558"/>
                  </a:xfrm>
                  <a:prstGeom prst="chevron">
                    <a:avLst>
                      <a:gd name="adj" fmla="val 47962"/>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grpSp>
          </p:grpSp>
          <p:grpSp>
            <p:nvGrpSpPr>
              <p:cNvPr id="256" name="Groep 255">
                <a:extLst>
                  <a:ext uri="{FF2B5EF4-FFF2-40B4-BE49-F238E27FC236}">
                    <a16:creationId xmlns:a16="http://schemas.microsoft.com/office/drawing/2014/main" id="{90CC8A40-D3B0-49D2-81F5-A4BE3B9B9B4C}"/>
                  </a:ext>
                </a:extLst>
              </p:cNvPr>
              <p:cNvGrpSpPr/>
              <p:nvPr userDrawn="1"/>
            </p:nvGrpSpPr>
            <p:grpSpPr>
              <a:xfrm>
                <a:off x="-3326107" y="720303"/>
                <a:ext cx="182598" cy="143759"/>
                <a:chOff x="-3634116" y="700986"/>
                <a:chExt cx="182598" cy="143759"/>
              </a:xfrm>
            </p:grpSpPr>
            <p:grpSp>
              <p:nvGrpSpPr>
                <p:cNvPr id="285" name="Groep 284">
                  <a:extLst>
                    <a:ext uri="{FF2B5EF4-FFF2-40B4-BE49-F238E27FC236}">
                      <a16:creationId xmlns:a16="http://schemas.microsoft.com/office/drawing/2014/main" id="{92B7769E-63A1-4ABD-A0A0-0B443112A358}"/>
                    </a:ext>
                  </a:extLst>
                </p:cNvPr>
                <p:cNvGrpSpPr/>
                <p:nvPr userDrawn="1"/>
              </p:nvGrpSpPr>
              <p:grpSpPr>
                <a:xfrm>
                  <a:off x="-3634116" y="700986"/>
                  <a:ext cx="182598" cy="143759"/>
                  <a:chOff x="-3634116" y="700986"/>
                  <a:chExt cx="182598" cy="143759"/>
                </a:xfrm>
              </p:grpSpPr>
              <p:cxnSp>
                <p:nvCxnSpPr>
                  <p:cNvPr id="289" name="Rechte verbindingslijn 288">
                    <a:extLst>
                      <a:ext uri="{FF2B5EF4-FFF2-40B4-BE49-F238E27FC236}">
                        <a16:creationId xmlns:a16="http://schemas.microsoft.com/office/drawing/2014/main" id="{F8257E83-CBC0-4F70-8194-62C0F4E5B0E5}"/>
                      </a:ext>
                    </a:extLst>
                  </p:cNvPr>
                  <p:cNvCxnSpPr/>
                  <p:nvPr userDrawn="1"/>
                </p:nvCxnSpPr>
                <p:spPr>
                  <a:xfrm>
                    <a:off x="-3634116" y="700986"/>
                    <a:ext cx="182598" cy="0"/>
                  </a:xfrm>
                  <a:prstGeom prst="line">
                    <a:avLst/>
                  </a:prstGeom>
                  <a:noFill/>
                  <a:ln w="9525" cap="flat" cmpd="sng" algn="ctr">
                    <a:solidFill>
                      <a:srgbClr val="292929"/>
                    </a:solidFill>
                    <a:prstDash val="solid"/>
                  </a:ln>
                  <a:effectLst/>
                </p:spPr>
              </p:cxnSp>
              <p:cxnSp>
                <p:nvCxnSpPr>
                  <p:cNvPr id="290" name="Rechte verbindingslijn 289">
                    <a:extLst>
                      <a:ext uri="{FF2B5EF4-FFF2-40B4-BE49-F238E27FC236}">
                        <a16:creationId xmlns:a16="http://schemas.microsoft.com/office/drawing/2014/main" id="{444686B2-5707-4A14-A116-4410697217A2}"/>
                      </a:ext>
                    </a:extLst>
                  </p:cNvPr>
                  <p:cNvCxnSpPr/>
                  <p:nvPr userDrawn="1"/>
                </p:nvCxnSpPr>
                <p:spPr>
                  <a:xfrm>
                    <a:off x="-3634116" y="844745"/>
                    <a:ext cx="182598" cy="0"/>
                  </a:xfrm>
                  <a:prstGeom prst="line">
                    <a:avLst/>
                  </a:prstGeom>
                  <a:noFill/>
                  <a:ln w="9525" cap="flat" cmpd="sng" algn="ctr">
                    <a:solidFill>
                      <a:srgbClr val="292929"/>
                    </a:solidFill>
                    <a:prstDash val="solid"/>
                  </a:ln>
                  <a:effectLst/>
                </p:spPr>
              </p:cxnSp>
              <p:cxnSp>
                <p:nvCxnSpPr>
                  <p:cNvPr id="291" name="Rechte verbindingslijn 290">
                    <a:extLst>
                      <a:ext uri="{FF2B5EF4-FFF2-40B4-BE49-F238E27FC236}">
                        <a16:creationId xmlns:a16="http://schemas.microsoft.com/office/drawing/2014/main" id="{A684E9F9-EF66-425F-BB26-8C990205A2FA}"/>
                      </a:ext>
                    </a:extLst>
                  </p:cNvPr>
                  <p:cNvCxnSpPr/>
                  <p:nvPr userDrawn="1"/>
                </p:nvCxnSpPr>
                <p:spPr>
                  <a:xfrm>
                    <a:off x="-3536469" y="808806"/>
                    <a:ext cx="82203" cy="0"/>
                  </a:xfrm>
                  <a:prstGeom prst="line">
                    <a:avLst/>
                  </a:prstGeom>
                  <a:noFill/>
                  <a:ln w="9525" cap="flat" cmpd="sng" algn="ctr">
                    <a:solidFill>
                      <a:srgbClr val="292929"/>
                    </a:solidFill>
                    <a:prstDash val="solid"/>
                  </a:ln>
                  <a:effectLst/>
                </p:spPr>
              </p:cxnSp>
              <p:cxnSp>
                <p:nvCxnSpPr>
                  <p:cNvPr id="292" name="Rechte verbindingslijn 291">
                    <a:extLst>
                      <a:ext uri="{FF2B5EF4-FFF2-40B4-BE49-F238E27FC236}">
                        <a16:creationId xmlns:a16="http://schemas.microsoft.com/office/drawing/2014/main" id="{88F545D0-D3C6-4B11-9E0A-9550379DCFEB}"/>
                      </a:ext>
                    </a:extLst>
                  </p:cNvPr>
                  <p:cNvCxnSpPr/>
                  <p:nvPr userDrawn="1"/>
                </p:nvCxnSpPr>
                <p:spPr>
                  <a:xfrm>
                    <a:off x="-3536469" y="772866"/>
                    <a:ext cx="82203" cy="0"/>
                  </a:xfrm>
                  <a:prstGeom prst="line">
                    <a:avLst/>
                  </a:prstGeom>
                  <a:noFill/>
                  <a:ln w="9525" cap="flat" cmpd="sng" algn="ctr">
                    <a:solidFill>
                      <a:srgbClr val="292929"/>
                    </a:solidFill>
                    <a:prstDash val="solid"/>
                  </a:ln>
                  <a:effectLst/>
                </p:spPr>
              </p:cxnSp>
              <p:cxnSp>
                <p:nvCxnSpPr>
                  <p:cNvPr id="293" name="Rechte verbindingslijn 292">
                    <a:extLst>
                      <a:ext uri="{FF2B5EF4-FFF2-40B4-BE49-F238E27FC236}">
                        <a16:creationId xmlns:a16="http://schemas.microsoft.com/office/drawing/2014/main" id="{17A6ACE0-81D8-4012-9382-C2566632BC6B}"/>
                      </a:ext>
                    </a:extLst>
                  </p:cNvPr>
                  <p:cNvCxnSpPr/>
                  <p:nvPr userDrawn="1"/>
                </p:nvCxnSpPr>
                <p:spPr>
                  <a:xfrm>
                    <a:off x="-3536469" y="736926"/>
                    <a:ext cx="82203" cy="0"/>
                  </a:xfrm>
                  <a:prstGeom prst="line">
                    <a:avLst/>
                  </a:prstGeom>
                  <a:noFill/>
                  <a:ln w="9525" cap="flat" cmpd="sng" algn="ctr">
                    <a:solidFill>
                      <a:srgbClr val="292929"/>
                    </a:solidFill>
                    <a:prstDash val="solid"/>
                  </a:ln>
                  <a:effectLst/>
                </p:spPr>
              </p:cxnSp>
            </p:grpSp>
            <p:grpSp>
              <p:nvGrpSpPr>
                <p:cNvPr id="286" name="Groep 285">
                  <a:extLst>
                    <a:ext uri="{FF2B5EF4-FFF2-40B4-BE49-F238E27FC236}">
                      <a16:creationId xmlns:a16="http://schemas.microsoft.com/office/drawing/2014/main" id="{B37E1FA7-BE64-4849-81DA-4E4052C18966}"/>
                    </a:ext>
                  </a:extLst>
                </p:cNvPr>
                <p:cNvGrpSpPr/>
                <p:nvPr userDrawn="1"/>
              </p:nvGrpSpPr>
              <p:grpSpPr>
                <a:xfrm>
                  <a:off x="-3634047" y="735854"/>
                  <a:ext cx="88801" cy="72568"/>
                  <a:chOff x="-2091059" y="1395403"/>
                  <a:chExt cx="157316" cy="128558"/>
                </a:xfrm>
              </p:grpSpPr>
              <p:sp>
                <p:nvSpPr>
                  <p:cNvPr id="287" name="Rechthoek 286">
                    <a:extLst>
                      <a:ext uri="{FF2B5EF4-FFF2-40B4-BE49-F238E27FC236}">
                        <a16:creationId xmlns:a16="http://schemas.microsoft.com/office/drawing/2014/main" id="{67050660-9FF3-478A-99D9-1090E38523C7}"/>
                      </a:ext>
                    </a:extLst>
                  </p:cNvPr>
                  <p:cNvSpPr/>
                  <p:nvPr userDrawn="1"/>
                </p:nvSpPr>
                <p:spPr>
                  <a:xfrm>
                    <a:off x="-2051585" y="1436824"/>
                    <a:ext cx="117842" cy="45718"/>
                  </a:xfrm>
                  <a:prstGeom prst="rect">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sp>
                <p:nvSpPr>
                  <p:cNvPr id="288" name="Pijl: punthaak 287">
                    <a:extLst>
                      <a:ext uri="{FF2B5EF4-FFF2-40B4-BE49-F238E27FC236}">
                        <a16:creationId xmlns:a16="http://schemas.microsoft.com/office/drawing/2014/main" id="{7BF97517-051C-45CD-8288-B6A7B57E61D7}"/>
                      </a:ext>
                    </a:extLst>
                  </p:cNvPr>
                  <p:cNvSpPr/>
                  <p:nvPr userDrawn="1"/>
                </p:nvSpPr>
                <p:spPr>
                  <a:xfrm flipH="1">
                    <a:off x="-2091059" y="1395403"/>
                    <a:ext cx="128558" cy="128558"/>
                  </a:xfrm>
                  <a:prstGeom prst="chevron">
                    <a:avLst>
                      <a:gd name="adj" fmla="val 47962"/>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grpSp>
          </p:grpSp>
          <p:cxnSp>
            <p:nvCxnSpPr>
              <p:cNvPr id="257" name="Rechte verbindingslijn 256">
                <a:extLst>
                  <a:ext uri="{FF2B5EF4-FFF2-40B4-BE49-F238E27FC236}">
                    <a16:creationId xmlns:a16="http://schemas.microsoft.com/office/drawing/2014/main" id="{D4F99625-C68F-4DC9-BEE4-48D3ACEC3549}"/>
                  </a:ext>
                </a:extLst>
              </p:cNvPr>
              <p:cNvCxnSpPr>
                <a:cxnSpLocks/>
              </p:cNvCxnSpPr>
              <p:nvPr userDrawn="1"/>
            </p:nvCxnSpPr>
            <p:spPr>
              <a:xfrm flipV="1">
                <a:off x="-3136454" y="523622"/>
                <a:ext cx="720437" cy="188422"/>
              </a:xfrm>
              <a:prstGeom prst="line">
                <a:avLst/>
              </a:prstGeom>
              <a:noFill/>
              <a:ln w="19050" cap="rnd" cmpd="sng" algn="ctr">
                <a:solidFill>
                  <a:schemeClr val="tx1"/>
                </a:solidFill>
                <a:prstDash val="solid"/>
                <a:headEnd type="oval"/>
              </a:ln>
              <a:effectLst/>
            </p:spPr>
          </p:cxnSp>
          <p:cxnSp>
            <p:nvCxnSpPr>
              <p:cNvPr id="258" name="Rechte verbindingslijn 257">
                <a:extLst>
                  <a:ext uri="{FF2B5EF4-FFF2-40B4-BE49-F238E27FC236}">
                    <a16:creationId xmlns:a16="http://schemas.microsoft.com/office/drawing/2014/main" id="{359AD480-C921-4023-8503-922C9D517F44}"/>
                  </a:ext>
                </a:extLst>
              </p:cNvPr>
              <p:cNvCxnSpPr>
                <a:cxnSpLocks/>
              </p:cNvCxnSpPr>
              <p:nvPr userDrawn="1"/>
            </p:nvCxnSpPr>
            <p:spPr>
              <a:xfrm>
                <a:off x="-2820570" y="712044"/>
                <a:ext cx="399011" cy="238298"/>
              </a:xfrm>
              <a:prstGeom prst="line">
                <a:avLst/>
              </a:prstGeom>
              <a:noFill/>
              <a:ln w="19050" cap="rnd" cmpd="sng" algn="ctr">
                <a:solidFill>
                  <a:schemeClr val="tx1"/>
                </a:solidFill>
                <a:prstDash val="solid"/>
                <a:headEnd type="oval"/>
              </a:ln>
              <a:effectLst/>
            </p:spPr>
          </p:cxnSp>
          <p:grpSp>
            <p:nvGrpSpPr>
              <p:cNvPr id="259" name="Groep 258">
                <a:extLst>
                  <a:ext uri="{FF2B5EF4-FFF2-40B4-BE49-F238E27FC236}">
                    <a16:creationId xmlns:a16="http://schemas.microsoft.com/office/drawing/2014/main" id="{95045E8D-1C5E-4191-B6CD-46026C012D0D}"/>
                  </a:ext>
                </a:extLst>
              </p:cNvPr>
              <p:cNvGrpSpPr/>
              <p:nvPr userDrawn="1"/>
            </p:nvGrpSpPr>
            <p:grpSpPr>
              <a:xfrm>
                <a:off x="-2425037" y="370226"/>
                <a:ext cx="357690" cy="330595"/>
                <a:chOff x="-2721817" y="347336"/>
                <a:chExt cx="432805" cy="400021"/>
              </a:xfrm>
            </p:grpSpPr>
            <p:sp>
              <p:nvSpPr>
                <p:cNvPr id="274" name="Rechthoek 273">
                  <a:extLst>
                    <a:ext uri="{FF2B5EF4-FFF2-40B4-BE49-F238E27FC236}">
                      <a16:creationId xmlns:a16="http://schemas.microsoft.com/office/drawing/2014/main" id="{3015B5EB-2DC8-403F-A375-84E4F0864399}"/>
                    </a:ext>
                  </a:extLst>
                </p:cNvPr>
                <p:cNvSpPr/>
                <p:nvPr userDrawn="1"/>
              </p:nvSpPr>
              <p:spPr>
                <a:xfrm>
                  <a:off x="-2721817" y="347336"/>
                  <a:ext cx="432805" cy="400021"/>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rgbClr val="FF0000"/>
                    </a:solidFill>
                    <a:latin typeface="Arial" panose="020B0604020202020204" pitchFamily="34" charset="0"/>
                    <a:cs typeface="Arial" panose="020B0604020202020204" pitchFamily="34" charset="0"/>
                  </a:endParaRPr>
                </a:p>
              </p:txBody>
            </p:sp>
            <p:grpSp>
              <p:nvGrpSpPr>
                <p:cNvPr id="275" name="Groep 274">
                  <a:extLst>
                    <a:ext uri="{FF2B5EF4-FFF2-40B4-BE49-F238E27FC236}">
                      <a16:creationId xmlns:a16="http://schemas.microsoft.com/office/drawing/2014/main" id="{EB779A8C-1DB8-4044-8D62-A7F88100FC55}"/>
                    </a:ext>
                  </a:extLst>
                </p:cNvPr>
                <p:cNvGrpSpPr/>
                <p:nvPr userDrawn="1"/>
              </p:nvGrpSpPr>
              <p:grpSpPr>
                <a:xfrm>
                  <a:off x="-2652453" y="431583"/>
                  <a:ext cx="294076" cy="231526"/>
                  <a:chOff x="-3634116" y="700986"/>
                  <a:chExt cx="182598" cy="143759"/>
                </a:xfrm>
              </p:grpSpPr>
              <p:grpSp>
                <p:nvGrpSpPr>
                  <p:cNvPr id="276" name="Groep 275">
                    <a:extLst>
                      <a:ext uri="{FF2B5EF4-FFF2-40B4-BE49-F238E27FC236}">
                        <a16:creationId xmlns:a16="http://schemas.microsoft.com/office/drawing/2014/main" id="{D2A35FED-6BD8-41AB-8F59-FF2BF33BCD89}"/>
                      </a:ext>
                    </a:extLst>
                  </p:cNvPr>
                  <p:cNvGrpSpPr/>
                  <p:nvPr userDrawn="1"/>
                </p:nvGrpSpPr>
                <p:grpSpPr>
                  <a:xfrm>
                    <a:off x="-3634116" y="700986"/>
                    <a:ext cx="182598" cy="143759"/>
                    <a:chOff x="-3634116" y="700986"/>
                    <a:chExt cx="182598" cy="143759"/>
                  </a:xfrm>
                </p:grpSpPr>
                <p:cxnSp>
                  <p:nvCxnSpPr>
                    <p:cNvPr id="280" name="Rechte verbindingslijn 279">
                      <a:extLst>
                        <a:ext uri="{FF2B5EF4-FFF2-40B4-BE49-F238E27FC236}">
                          <a16:creationId xmlns:a16="http://schemas.microsoft.com/office/drawing/2014/main" id="{DD41E0A3-79C5-42F3-9712-AA3D53B2671B}"/>
                        </a:ext>
                      </a:extLst>
                    </p:cNvPr>
                    <p:cNvCxnSpPr/>
                    <p:nvPr userDrawn="1"/>
                  </p:nvCxnSpPr>
                  <p:spPr>
                    <a:xfrm>
                      <a:off x="-3634116" y="700986"/>
                      <a:ext cx="182598" cy="0"/>
                    </a:xfrm>
                    <a:prstGeom prst="line">
                      <a:avLst/>
                    </a:prstGeom>
                    <a:noFill/>
                    <a:ln w="19050" cap="flat" cmpd="sng" algn="ctr">
                      <a:solidFill>
                        <a:srgbClr val="292929"/>
                      </a:solidFill>
                      <a:prstDash val="solid"/>
                    </a:ln>
                    <a:effectLst/>
                  </p:spPr>
                </p:cxnSp>
                <p:cxnSp>
                  <p:nvCxnSpPr>
                    <p:cNvPr id="281" name="Rechte verbindingslijn 280">
                      <a:extLst>
                        <a:ext uri="{FF2B5EF4-FFF2-40B4-BE49-F238E27FC236}">
                          <a16:creationId xmlns:a16="http://schemas.microsoft.com/office/drawing/2014/main" id="{82358B59-3D3A-423A-9B4B-B81D16CE2250}"/>
                        </a:ext>
                      </a:extLst>
                    </p:cNvPr>
                    <p:cNvCxnSpPr/>
                    <p:nvPr userDrawn="1"/>
                  </p:nvCxnSpPr>
                  <p:spPr>
                    <a:xfrm>
                      <a:off x="-3634116" y="844745"/>
                      <a:ext cx="182598" cy="0"/>
                    </a:xfrm>
                    <a:prstGeom prst="line">
                      <a:avLst/>
                    </a:prstGeom>
                    <a:noFill/>
                    <a:ln w="19050" cap="flat" cmpd="sng" algn="ctr">
                      <a:solidFill>
                        <a:srgbClr val="292929"/>
                      </a:solidFill>
                      <a:prstDash val="solid"/>
                    </a:ln>
                    <a:effectLst/>
                  </p:spPr>
                </p:cxnSp>
                <p:cxnSp>
                  <p:nvCxnSpPr>
                    <p:cNvPr id="282" name="Rechte verbindingslijn 281">
                      <a:extLst>
                        <a:ext uri="{FF2B5EF4-FFF2-40B4-BE49-F238E27FC236}">
                          <a16:creationId xmlns:a16="http://schemas.microsoft.com/office/drawing/2014/main" id="{5F8F92CE-CF74-4486-8DF0-5134F7E303F8}"/>
                        </a:ext>
                      </a:extLst>
                    </p:cNvPr>
                    <p:cNvCxnSpPr/>
                    <p:nvPr userDrawn="1"/>
                  </p:nvCxnSpPr>
                  <p:spPr>
                    <a:xfrm>
                      <a:off x="-3536469" y="808806"/>
                      <a:ext cx="82203" cy="0"/>
                    </a:xfrm>
                    <a:prstGeom prst="line">
                      <a:avLst/>
                    </a:prstGeom>
                    <a:noFill/>
                    <a:ln w="19050" cap="flat" cmpd="sng" algn="ctr">
                      <a:solidFill>
                        <a:srgbClr val="292929"/>
                      </a:solidFill>
                      <a:prstDash val="solid"/>
                    </a:ln>
                    <a:effectLst/>
                  </p:spPr>
                </p:cxnSp>
                <p:cxnSp>
                  <p:nvCxnSpPr>
                    <p:cNvPr id="283" name="Rechte verbindingslijn 282">
                      <a:extLst>
                        <a:ext uri="{FF2B5EF4-FFF2-40B4-BE49-F238E27FC236}">
                          <a16:creationId xmlns:a16="http://schemas.microsoft.com/office/drawing/2014/main" id="{AA3E59B8-4359-4B34-8EFC-2B956B2CD1EA}"/>
                        </a:ext>
                      </a:extLst>
                    </p:cNvPr>
                    <p:cNvCxnSpPr/>
                    <p:nvPr userDrawn="1"/>
                  </p:nvCxnSpPr>
                  <p:spPr>
                    <a:xfrm>
                      <a:off x="-3536469" y="772866"/>
                      <a:ext cx="82203" cy="0"/>
                    </a:xfrm>
                    <a:prstGeom prst="line">
                      <a:avLst/>
                    </a:prstGeom>
                    <a:noFill/>
                    <a:ln w="19050" cap="flat" cmpd="sng" algn="ctr">
                      <a:solidFill>
                        <a:srgbClr val="292929"/>
                      </a:solidFill>
                      <a:prstDash val="solid"/>
                    </a:ln>
                    <a:effectLst/>
                  </p:spPr>
                </p:cxnSp>
                <p:cxnSp>
                  <p:nvCxnSpPr>
                    <p:cNvPr id="284" name="Rechte verbindingslijn 283">
                      <a:extLst>
                        <a:ext uri="{FF2B5EF4-FFF2-40B4-BE49-F238E27FC236}">
                          <a16:creationId xmlns:a16="http://schemas.microsoft.com/office/drawing/2014/main" id="{71D4AF3A-3A86-405C-8CA7-BDD09DD8D27E}"/>
                        </a:ext>
                      </a:extLst>
                    </p:cNvPr>
                    <p:cNvCxnSpPr/>
                    <p:nvPr userDrawn="1"/>
                  </p:nvCxnSpPr>
                  <p:spPr>
                    <a:xfrm>
                      <a:off x="-3536469" y="736926"/>
                      <a:ext cx="82203" cy="0"/>
                    </a:xfrm>
                    <a:prstGeom prst="line">
                      <a:avLst/>
                    </a:prstGeom>
                    <a:noFill/>
                    <a:ln w="19050" cap="flat" cmpd="sng" algn="ctr">
                      <a:solidFill>
                        <a:srgbClr val="292929"/>
                      </a:solidFill>
                      <a:prstDash val="solid"/>
                    </a:ln>
                    <a:effectLst/>
                  </p:spPr>
                </p:cxnSp>
              </p:grpSp>
              <p:grpSp>
                <p:nvGrpSpPr>
                  <p:cNvPr id="277" name="Groep 276">
                    <a:extLst>
                      <a:ext uri="{FF2B5EF4-FFF2-40B4-BE49-F238E27FC236}">
                        <a16:creationId xmlns:a16="http://schemas.microsoft.com/office/drawing/2014/main" id="{54BF1B23-EF9E-48DE-BF13-8BFB4397FE55}"/>
                      </a:ext>
                    </a:extLst>
                  </p:cNvPr>
                  <p:cNvGrpSpPr/>
                  <p:nvPr userDrawn="1"/>
                </p:nvGrpSpPr>
                <p:grpSpPr>
                  <a:xfrm>
                    <a:off x="-3634047" y="735854"/>
                    <a:ext cx="88801" cy="72568"/>
                    <a:chOff x="-2091059" y="1395403"/>
                    <a:chExt cx="157316" cy="128558"/>
                  </a:xfrm>
                </p:grpSpPr>
                <p:sp>
                  <p:nvSpPr>
                    <p:cNvPr id="278" name="Rechthoek 277">
                      <a:extLst>
                        <a:ext uri="{FF2B5EF4-FFF2-40B4-BE49-F238E27FC236}">
                          <a16:creationId xmlns:a16="http://schemas.microsoft.com/office/drawing/2014/main" id="{8B0FB909-EF47-4536-A922-4403F82E9D87}"/>
                        </a:ext>
                      </a:extLst>
                    </p:cNvPr>
                    <p:cNvSpPr/>
                    <p:nvPr userDrawn="1"/>
                  </p:nvSpPr>
                  <p:spPr>
                    <a:xfrm>
                      <a:off x="-2051585" y="1436824"/>
                      <a:ext cx="117842" cy="45718"/>
                    </a:xfrm>
                    <a:prstGeom prst="rect">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sp>
                  <p:nvSpPr>
                    <p:cNvPr id="279" name="Pijl: punthaak 278">
                      <a:extLst>
                        <a:ext uri="{FF2B5EF4-FFF2-40B4-BE49-F238E27FC236}">
                          <a16:creationId xmlns:a16="http://schemas.microsoft.com/office/drawing/2014/main" id="{7178D84D-7369-4BF5-A5EB-65A7F01B4462}"/>
                        </a:ext>
                      </a:extLst>
                    </p:cNvPr>
                    <p:cNvSpPr/>
                    <p:nvPr userDrawn="1"/>
                  </p:nvSpPr>
                  <p:spPr>
                    <a:xfrm flipH="1">
                      <a:off x="-2091059" y="1395403"/>
                      <a:ext cx="128558" cy="128558"/>
                    </a:xfrm>
                    <a:prstGeom prst="chevron">
                      <a:avLst>
                        <a:gd name="adj" fmla="val 47962"/>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grpSp>
            </p:grpSp>
          </p:grpSp>
          <p:grpSp>
            <p:nvGrpSpPr>
              <p:cNvPr id="260" name="Groep 259">
                <a:extLst>
                  <a:ext uri="{FF2B5EF4-FFF2-40B4-BE49-F238E27FC236}">
                    <a16:creationId xmlns:a16="http://schemas.microsoft.com/office/drawing/2014/main" id="{B4D0F6CC-A6CA-460C-9B22-5F69761037C0}"/>
                  </a:ext>
                </a:extLst>
              </p:cNvPr>
              <p:cNvGrpSpPr/>
              <p:nvPr userDrawn="1"/>
            </p:nvGrpSpPr>
            <p:grpSpPr>
              <a:xfrm>
                <a:off x="-2425037" y="781500"/>
                <a:ext cx="357690" cy="330595"/>
                <a:chOff x="-2721817" y="782525"/>
                <a:chExt cx="432805" cy="400021"/>
              </a:xfrm>
            </p:grpSpPr>
            <p:sp>
              <p:nvSpPr>
                <p:cNvPr id="263" name="Rechthoek 262">
                  <a:extLst>
                    <a:ext uri="{FF2B5EF4-FFF2-40B4-BE49-F238E27FC236}">
                      <a16:creationId xmlns:a16="http://schemas.microsoft.com/office/drawing/2014/main" id="{1C8D6848-59EE-475D-A328-BE5B49EB6A52}"/>
                    </a:ext>
                  </a:extLst>
                </p:cNvPr>
                <p:cNvSpPr/>
                <p:nvPr userDrawn="1"/>
              </p:nvSpPr>
              <p:spPr>
                <a:xfrm>
                  <a:off x="-2721817" y="782525"/>
                  <a:ext cx="432805" cy="400021"/>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rgbClr val="FF0000"/>
                    </a:solidFill>
                    <a:latin typeface="Arial" panose="020B0604020202020204" pitchFamily="34" charset="0"/>
                    <a:cs typeface="Arial" panose="020B0604020202020204" pitchFamily="34" charset="0"/>
                  </a:endParaRPr>
                </a:p>
              </p:txBody>
            </p:sp>
            <p:grpSp>
              <p:nvGrpSpPr>
                <p:cNvPr id="264" name="Groep 263">
                  <a:extLst>
                    <a:ext uri="{FF2B5EF4-FFF2-40B4-BE49-F238E27FC236}">
                      <a16:creationId xmlns:a16="http://schemas.microsoft.com/office/drawing/2014/main" id="{F3DC2B7C-A7AB-4E99-B4F9-50A543CB34A4}"/>
                    </a:ext>
                  </a:extLst>
                </p:cNvPr>
                <p:cNvGrpSpPr/>
                <p:nvPr userDrawn="1"/>
              </p:nvGrpSpPr>
              <p:grpSpPr>
                <a:xfrm>
                  <a:off x="-2652453" y="866772"/>
                  <a:ext cx="294076" cy="231526"/>
                  <a:chOff x="-3310843" y="700986"/>
                  <a:chExt cx="182598" cy="143759"/>
                </a:xfrm>
              </p:grpSpPr>
              <p:grpSp>
                <p:nvGrpSpPr>
                  <p:cNvPr id="265" name="Groep 264">
                    <a:extLst>
                      <a:ext uri="{FF2B5EF4-FFF2-40B4-BE49-F238E27FC236}">
                        <a16:creationId xmlns:a16="http://schemas.microsoft.com/office/drawing/2014/main" id="{D10431F4-4F32-4040-8F34-1A80843AB2EE}"/>
                      </a:ext>
                    </a:extLst>
                  </p:cNvPr>
                  <p:cNvGrpSpPr/>
                  <p:nvPr userDrawn="1"/>
                </p:nvGrpSpPr>
                <p:grpSpPr>
                  <a:xfrm>
                    <a:off x="-3310843" y="700986"/>
                    <a:ext cx="182598" cy="143759"/>
                    <a:chOff x="-3310843" y="700986"/>
                    <a:chExt cx="182598" cy="143759"/>
                  </a:xfrm>
                </p:grpSpPr>
                <p:cxnSp>
                  <p:nvCxnSpPr>
                    <p:cNvPr id="269" name="Rechte verbindingslijn 268">
                      <a:extLst>
                        <a:ext uri="{FF2B5EF4-FFF2-40B4-BE49-F238E27FC236}">
                          <a16:creationId xmlns:a16="http://schemas.microsoft.com/office/drawing/2014/main" id="{19161EDE-E28A-4E33-BD84-1998EC21B9CF}"/>
                        </a:ext>
                      </a:extLst>
                    </p:cNvPr>
                    <p:cNvCxnSpPr/>
                    <p:nvPr userDrawn="1"/>
                  </p:nvCxnSpPr>
                  <p:spPr>
                    <a:xfrm>
                      <a:off x="-3310843" y="700986"/>
                      <a:ext cx="182598" cy="0"/>
                    </a:xfrm>
                    <a:prstGeom prst="line">
                      <a:avLst/>
                    </a:prstGeom>
                    <a:noFill/>
                    <a:ln w="19050" cap="flat" cmpd="sng" algn="ctr">
                      <a:solidFill>
                        <a:srgbClr val="292929"/>
                      </a:solidFill>
                      <a:prstDash val="solid"/>
                    </a:ln>
                    <a:effectLst/>
                  </p:spPr>
                </p:cxnSp>
                <p:cxnSp>
                  <p:nvCxnSpPr>
                    <p:cNvPr id="270" name="Rechte verbindingslijn 269">
                      <a:extLst>
                        <a:ext uri="{FF2B5EF4-FFF2-40B4-BE49-F238E27FC236}">
                          <a16:creationId xmlns:a16="http://schemas.microsoft.com/office/drawing/2014/main" id="{567DC791-F3FA-46FA-9A76-991F5B946761}"/>
                        </a:ext>
                      </a:extLst>
                    </p:cNvPr>
                    <p:cNvCxnSpPr/>
                    <p:nvPr userDrawn="1"/>
                  </p:nvCxnSpPr>
                  <p:spPr>
                    <a:xfrm>
                      <a:off x="-3310843" y="844745"/>
                      <a:ext cx="182598" cy="0"/>
                    </a:xfrm>
                    <a:prstGeom prst="line">
                      <a:avLst/>
                    </a:prstGeom>
                    <a:noFill/>
                    <a:ln w="19050" cap="flat" cmpd="sng" algn="ctr">
                      <a:solidFill>
                        <a:srgbClr val="292929"/>
                      </a:solidFill>
                      <a:prstDash val="solid"/>
                    </a:ln>
                    <a:effectLst/>
                  </p:spPr>
                </p:cxnSp>
                <p:cxnSp>
                  <p:nvCxnSpPr>
                    <p:cNvPr id="271" name="Rechte verbindingslijn 270">
                      <a:extLst>
                        <a:ext uri="{FF2B5EF4-FFF2-40B4-BE49-F238E27FC236}">
                          <a16:creationId xmlns:a16="http://schemas.microsoft.com/office/drawing/2014/main" id="{276ED34B-DABD-4507-9AD3-164CFC8E4A15}"/>
                        </a:ext>
                      </a:extLst>
                    </p:cNvPr>
                    <p:cNvCxnSpPr/>
                    <p:nvPr userDrawn="1"/>
                  </p:nvCxnSpPr>
                  <p:spPr>
                    <a:xfrm>
                      <a:off x="-3213196" y="808806"/>
                      <a:ext cx="82203" cy="0"/>
                    </a:xfrm>
                    <a:prstGeom prst="line">
                      <a:avLst/>
                    </a:prstGeom>
                    <a:noFill/>
                    <a:ln w="19050" cap="flat" cmpd="sng" algn="ctr">
                      <a:solidFill>
                        <a:srgbClr val="292929"/>
                      </a:solidFill>
                      <a:prstDash val="solid"/>
                    </a:ln>
                    <a:effectLst/>
                  </p:spPr>
                </p:cxnSp>
                <p:cxnSp>
                  <p:nvCxnSpPr>
                    <p:cNvPr id="272" name="Rechte verbindingslijn 271">
                      <a:extLst>
                        <a:ext uri="{FF2B5EF4-FFF2-40B4-BE49-F238E27FC236}">
                          <a16:creationId xmlns:a16="http://schemas.microsoft.com/office/drawing/2014/main" id="{9F8FF6F4-460B-40FD-9EEB-C2F6DA2716FC}"/>
                        </a:ext>
                      </a:extLst>
                    </p:cNvPr>
                    <p:cNvCxnSpPr/>
                    <p:nvPr userDrawn="1"/>
                  </p:nvCxnSpPr>
                  <p:spPr>
                    <a:xfrm>
                      <a:off x="-3213196" y="772866"/>
                      <a:ext cx="82203" cy="0"/>
                    </a:xfrm>
                    <a:prstGeom prst="line">
                      <a:avLst/>
                    </a:prstGeom>
                    <a:noFill/>
                    <a:ln w="19050" cap="flat" cmpd="sng" algn="ctr">
                      <a:solidFill>
                        <a:srgbClr val="292929"/>
                      </a:solidFill>
                      <a:prstDash val="solid"/>
                    </a:ln>
                    <a:effectLst/>
                  </p:spPr>
                </p:cxnSp>
                <p:cxnSp>
                  <p:nvCxnSpPr>
                    <p:cNvPr id="273" name="Rechte verbindingslijn 272">
                      <a:extLst>
                        <a:ext uri="{FF2B5EF4-FFF2-40B4-BE49-F238E27FC236}">
                          <a16:creationId xmlns:a16="http://schemas.microsoft.com/office/drawing/2014/main" id="{32E039AD-2A01-49DA-9454-2D5E1A838723}"/>
                        </a:ext>
                      </a:extLst>
                    </p:cNvPr>
                    <p:cNvCxnSpPr/>
                    <p:nvPr userDrawn="1"/>
                  </p:nvCxnSpPr>
                  <p:spPr>
                    <a:xfrm>
                      <a:off x="-3213196" y="736926"/>
                      <a:ext cx="82203" cy="0"/>
                    </a:xfrm>
                    <a:prstGeom prst="line">
                      <a:avLst/>
                    </a:prstGeom>
                    <a:noFill/>
                    <a:ln w="19050" cap="flat" cmpd="sng" algn="ctr">
                      <a:solidFill>
                        <a:srgbClr val="292929"/>
                      </a:solidFill>
                      <a:prstDash val="solid"/>
                    </a:ln>
                    <a:effectLst/>
                  </p:spPr>
                </p:cxnSp>
              </p:grpSp>
              <p:grpSp>
                <p:nvGrpSpPr>
                  <p:cNvPr id="266" name="Groep 265">
                    <a:extLst>
                      <a:ext uri="{FF2B5EF4-FFF2-40B4-BE49-F238E27FC236}">
                        <a16:creationId xmlns:a16="http://schemas.microsoft.com/office/drawing/2014/main" id="{DEE0F91F-2E31-49EB-80D1-4051937A9390}"/>
                      </a:ext>
                    </a:extLst>
                  </p:cNvPr>
                  <p:cNvGrpSpPr/>
                  <p:nvPr userDrawn="1"/>
                </p:nvGrpSpPr>
                <p:grpSpPr>
                  <a:xfrm flipH="1">
                    <a:off x="-3310774" y="735854"/>
                    <a:ext cx="88801" cy="72568"/>
                    <a:chOff x="-2091059" y="1395403"/>
                    <a:chExt cx="157316" cy="128558"/>
                  </a:xfrm>
                </p:grpSpPr>
                <p:sp>
                  <p:nvSpPr>
                    <p:cNvPr id="267" name="Rechthoek 266">
                      <a:extLst>
                        <a:ext uri="{FF2B5EF4-FFF2-40B4-BE49-F238E27FC236}">
                          <a16:creationId xmlns:a16="http://schemas.microsoft.com/office/drawing/2014/main" id="{543A816E-051C-41BB-8834-E313CFB7D097}"/>
                        </a:ext>
                      </a:extLst>
                    </p:cNvPr>
                    <p:cNvSpPr/>
                    <p:nvPr userDrawn="1"/>
                  </p:nvSpPr>
                  <p:spPr>
                    <a:xfrm>
                      <a:off x="-2051585" y="1436824"/>
                      <a:ext cx="117842" cy="45718"/>
                    </a:xfrm>
                    <a:prstGeom prst="rect">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sp>
                  <p:nvSpPr>
                    <p:cNvPr id="268" name="Pijl: punthaak 267">
                      <a:extLst>
                        <a:ext uri="{FF2B5EF4-FFF2-40B4-BE49-F238E27FC236}">
                          <a16:creationId xmlns:a16="http://schemas.microsoft.com/office/drawing/2014/main" id="{7BDB7020-6C5E-43E8-A31E-0C7F32E15DFE}"/>
                        </a:ext>
                      </a:extLst>
                    </p:cNvPr>
                    <p:cNvSpPr/>
                    <p:nvPr userDrawn="1"/>
                  </p:nvSpPr>
                  <p:spPr>
                    <a:xfrm flipH="1">
                      <a:off x="-2091059" y="1395403"/>
                      <a:ext cx="128558" cy="128558"/>
                    </a:xfrm>
                    <a:prstGeom prst="chevron">
                      <a:avLst>
                        <a:gd name="adj" fmla="val 47962"/>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grpSp>
            </p:grpSp>
          </p:grpSp>
          <p:sp>
            <p:nvSpPr>
              <p:cNvPr id="261" name="Rechthoek 260">
                <a:extLst>
                  <a:ext uri="{FF2B5EF4-FFF2-40B4-BE49-F238E27FC236}">
                    <a16:creationId xmlns:a16="http://schemas.microsoft.com/office/drawing/2014/main" id="{F1C6515C-7515-4ED6-B2B5-3D65E095570E}"/>
                  </a:ext>
                </a:extLst>
              </p:cNvPr>
              <p:cNvSpPr/>
              <p:nvPr userDrawn="1"/>
            </p:nvSpPr>
            <p:spPr>
              <a:xfrm>
                <a:off x="-1950057" y="439449"/>
                <a:ext cx="2435631" cy="198066"/>
              </a:xfrm>
              <a:prstGeom prst="rect">
                <a:avLst/>
              </a:prstGeom>
              <a:noFill/>
              <a:ln w="25400" cap="flat" cmpd="sng" algn="ctr">
                <a:noFill/>
                <a:prstDash val="solid"/>
              </a:ln>
              <a:effectLst/>
            </p:spPr>
            <p:txBody>
              <a:bodyPr lIns="0" tIns="0" rIns="0" bIns="0" rtlCol="0" anchor="ctr"/>
              <a:lstStyle/>
              <a:p>
                <a:pPr marL="0" marR="0" lvl="0" indent="0" defTabSz="914126"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Tekstniveau omhoog</a:t>
                </a:r>
              </a:p>
            </p:txBody>
          </p:sp>
          <p:sp>
            <p:nvSpPr>
              <p:cNvPr id="262" name="Rechthoek 261">
                <a:extLst>
                  <a:ext uri="{FF2B5EF4-FFF2-40B4-BE49-F238E27FC236}">
                    <a16:creationId xmlns:a16="http://schemas.microsoft.com/office/drawing/2014/main" id="{3EB7F3CC-7DFD-4B50-AA12-64AF660AA237}"/>
                  </a:ext>
                </a:extLst>
              </p:cNvPr>
              <p:cNvSpPr/>
              <p:nvPr userDrawn="1"/>
            </p:nvSpPr>
            <p:spPr>
              <a:xfrm>
                <a:off x="-1950057" y="848575"/>
                <a:ext cx="2213551" cy="186424"/>
              </a:xfrm>
              <a:prstGeom prst="rect">
                <a:avLst/>
              </a:prstGeom>
              <a:noFill/>
              <a:ln w="25400" cap="flat" cmpd="sng" algn="ctr">
                <a:noFill/>
                <a:prstDash val="solid"/>
              </a:ln>
              <a:effectLst/>
            </p:spPr>
            <p:txBody>
              <a:bodyPr lIns="0" tIns="0" rIns="0" bIns="0" rtlCol="0" anchor="ctr"/>
              <a:lstStyle/>
              <a:p>
                <a:pPr marL="0" marR="0" lvl="0" indent="0" defTabSz="914126"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Tekstniveau omlaag</a:t>
                </a:r>
              </a:p>
            </p:txBody>
          </p:sp>
        </p:grpSp>
        <p:cxnSp>
          <p:nvCxnSpPr>
            <p:cNvPr id="235" name="Rechte verbindingslijn 234">
              <a:extLst>
                <a:ext uri="{FF2B5EF4-FFF2-40B4-BE49-F238E27FC236}">
                  <a16:creationId xmlns:a16="http://schemas.microsoft.com/office/drawing/2014/main" id="{E4C9761F-B7C4-4E8B-9674-67C8A3E8A870}"/>
                </a:ext>
              </a:extLst>
            </p:cNvPr>
            <p:cNvCxnSpPr>
              <a:cxnSpLocks/>
            </p:cNvCxnSpPr>
            <p:nvPr userDrawn="1"/>
          </p:nvCxnSpPr>
          <p:spPr>
            <a:xfrm>
              <a:off x="-3419346" y="1980503"/>
              <a:ext cx="3176013" cy="0"/>
            </a:xfrm>
            <a:prstGeom prst="line">
              <a:avLst/>
            </a:prstGeom>
            <a:noFill/>
            <a:ln w="3175" cap="flat" cmpd="sng" algn="ctr">
              <a:solidFill>
                <a:schemeClr val="bg1">
                  <a:lumMod val="50000"/>
                </a:schemeClr>
              </a:solidFill>
              <a:prstDash val="solid"/>
            </a:ln>
            <a:effectLst/>
          </p:spPr>
        </p:cxnSp>
        <p:sp>
          <p:nvSpPr>
            <p:cNvPr id="236" name="Rechthoek 235">
              <a:extLst>
                <a:ext uri="{FF2B5EF4-FFF2-40B4-BE49-F238E27FC236}">
                  <a16:creationId xmlns:a16="http://schemas.microsoft.com/office/drawing/2014/main" id="{9523D864-5821-4528-B63C-7856D09BC939}"/>
                </a:ext>
              </a:extLst>
            </p:cNvPr>
            <p:cNvSpPr/>
            <p:nvPr userDrawn="1"/>
          </p:nvSpPr>
          <p:spPr>
            <a:xfrm>
              <a:off x="-3059324" y="2678715"/>
              <a:ext cx="2823104" cy="255963"/>
            </a:xfrm>
            <a:prstGeom prst="rect">
              <a:avLst/>
            </a:prstGeom>
            <a:noFill/>
            <a:ln w="25400" cap="flat" cmpd="sng" algn="ctr">
              <a:noFill/>
              <a:prstDash val="solid"/>
            </a:ln>
            <a:effectLst/>
          </p:spPr>
          <p:txBody>
            <a:bodyPr lIns="0" tIns="0" rIns="0" bIns="0" rtlCol="0" anchor="ctr"/>
            <a:lstStyle/>
            <a:p>
              <a:pPr marL="177747" marR="0" lvl="0" indent="-177747" algn="l" defTabSz="914126" rtl="0" eaLnBrk="1" fontAlgn="auto" latinLnBrk="0" hangingPunct="1">
                <a:lnSpc>
                  <a:spcPct val="100000"/>
                </a:lnSpc>
                <a:spcBef>
                  <a:spcPts val="300"/>
                </a:spcBef>
                <a:spcAft>
                  <a:spcPts val="300"/>
                </a:spcAft>
                <a:buClr>
                  <a:schemeClr val="accent1"/>
                </a:buClr>
                <a:buSzTx/>
                <a:buFont typeface="Wingdings" panose="05000000000000000000" pitchFamily="2" charset="2"/>
                <a:buChar char="§"/>
                <a:tabLst/>
                <a:defRPr/>
              </a:pPr>
              <a:r>
                <a:rPr lang="nl-NL" sz="1500" kern="1200" noProof="0" err="1">
                  <a:solidFill>
                    <a:schemeClr val="tx1"/>
                  </a:solidFill>
                  <a:latin typeface="+mn-lt"/>
                  <a:ea typeface="+mn-ea"/>
                  <a:cs typeface="+mn-cs"/>
                </a:rPr>
                <a:t>Bullet</a:t>
              </a:r>
              <a:r>
                <a:rPr lang="nl-NL" sz="1500" kern="1200" noProof="0">
                  <a:solidFill>
                    <a:schemeClr val="tx1"/>
                  </a:solidFill>
                  <a:latin typeface="+mn-lt"/>
                  <a:ea typeface="+mn-ea"/>
                  <a:cs typeface="+mn-cs"/>
                </a:rPr>
                <a:t> (15pt)</a:t>
              </a:r>
            </a:p>
          </p:txBody>
        </p:sp>
        <p:sp>
          <p:nvSpPr>
            <p:cNvPr id="237" name="Ovaal 236">
              <a:extLst>
                <a:ext uri="{FF2B5EF4-FFF2-40B4-BE49-F238E27FC236}">
                  <a16:creationId xmlns:a16="http://schemas.microsoft.com/office/drawing/2014/main" id="{8B632F0A-735B-4931-AC91-D05F6BB0A58F}"/>
                </a:ext>
              </a:extLst>
            </p:cNvPr>
            <p:cNvSpPr/>
            <p:nvPr userDrawn="1"/>
          </p:nvSpPr>
          <p:spPr>
            <a:xfrm>
              <a:off x="-3425006" y="3050637"/>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126"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2</a:t>
              </a:r>
            </a:p>
          </p:txBody>
        </p:sp>
        <p:sp>
          <p:nvSpPr>
            <p:cNvPr id="238" name="Rechthoek 237">
              <a:extLst>
                <a:ext uri="{FF2B5EF4-FFF2-40B4-BE49-F238E27FC236}">
                  <a16:creationId xmlns:a16="http://schemas.microsoft.com/office/drawing/2014/main" id="{A9B7281F-182E-4C78-82F2-21C5A903C3BB}"/>
                </a:ext>
              </a:extLst>
            </p:cNvPr>
            <p:cNvSpPr/>
            <p:nvPr userDrawn="1"/>
          </p:nvSpPr>
          <p:spPr>
            <a:xfrm>
              <a:off x="-3059324" y="3050636"/>
              <a:ext cx="2823104" cy="255963"/>
            </a:xfrm>
            <a:prstGeom prst="rect">
              <a:avLst/>
            </a:prstGeom>
            <a:noFill/>
            <a:ln w="25400" cap="flat" cmpd="sng" algn="ctr">
              <a:noFill/>
              <a:prstDash val="solid"/>
            </a:ln>
            <a:effectLst/>
          </p:spPr>
          <p:txBody>
            <a:bodyPr lIns="0" tIns="0" rIns="0" bIns="0" rtlCol="0" anchor="ctr"/>
            <a:lstStyle/>
            <a:p>
              <a:pPr marL="355493" marR="0" lvl="1" indent="-177747" algn="l" defTabSz="914126" rtl="0" eaLnBrk="1" fontAlgn="auto" latinLnBrk="0" hangingPunct="1">
                <a:lnSpc>
                  <a:spcPct val="100000"/>
                </a:lnSpc>
                <a:spcBef>
                  <a:spcPts val="300"/>
                </a:spcBef>
                <a:spcAft>
                  <a:spcPts val="300"/>
                </a:spcAft>
                <a:buClr>
                  <a:schemeClr val="accent1"/>
                </a:buClr>
                <a:buSzTx/>
                <a:buFont typeface="Wingdings" panose="05000000000000000000" pitchFamily="2" charset="2"/>
                <a:buChar char="§"/>
                <a:tabLst/>
                <a:defRPr/>
              </a:pPr>
              <a:r>
                <a:rPr lang="nl-NL" sz="1500" kern="1200" noProof="0">
                  <a:solidFill>
                    <a:schemeClr val="tx1"/>
                  </a:solidFill>
                  <a:latin typeface="+mn-lt"/>
                  <a:ea typeface="+mn-ea"/>
                  <a:cs typeface="+mn-cs"/>
                </a:rPr>
                <a:t>Sub-</a:t>
              </a:r>
              <a:r>
                <a:rPr lang="nl-NL" sz="1500" kern="1200" noProof="0" err="1">
                  <a:solidFill>
                    <a:schemeClr val="tx1"/>
                  </a:solidFill>
                  <a:latin typeface="+mn-lt"/>
                  <a:ea typeface="+mn-ea"/>
                  <a:cs typeface="+mn-cs"/>
                </a:rPr>
                <a:t>bullet</a:t>
              </a:r>
              <a:r>
                <a:rPr lang="nl-NL" sz="1500" kern="1200" noProof="0">
                  <a:solidFill>
                    <a:schemeClr val="tx1"/>
                  </a:solidFill>
                  <a:latin typeface="+mn-lt"/>
                  <a:ea typeface="+mn-ea"/>
                  <a:cs typeface="+mn-cs"/>
                </a:rPr>
                <a:t> #1 (15pt) </a:t>
              </a:r>
            </a:p>
          </p:txBody>
        </p:sp>
        <p:sp>
          <p:nvSpPr>
            <p:cNvPr id="239" name="Ovaal 238">
              <a:extLst>
                <a:ext uri="{FF2B5EF4-FFF2-40B4-BE49-F238E27FC236}">
                  <a16:creationId xmlns:a16="http://schemas.microsoft.com/office/drawing/2014/main" id="{8F28CED0-26EE-4BC1-B52C-4D74F39E4B9D}"/>
                </a:ext>
              </a:extLst>
            </p:cNvPr>
            <p:cNvSpPr/>
            <p:nvPr userDrawn="1"/>
          </p:nvSpPr>
          <p:spPr>
            <a:xfrm>
              <a:off x="-3425006" y="3424813"/>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126"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3</a:t>
              </a:r>
            </a:p>
          </p:txBody>
        </p:sp>
        <p:sp>
          <p:nvSpPr>
            <p:cNvPr id="240" name="Rechthoek 239">
              <a:extLst>
                <a:ext uri="{FF2B5EF4-FFF2-40B4-BE49-F238E27FC236}">
                  <a16:creationId xmlns:a16="http://schemas.microsoft.com/office/drawing/2014/main" id="{230DD818-2C78-46DC-8AE6-ACB21D58BF79}"/>
                </a:ext>
              </a:extLst>
            </p:cNvPr>
            <p:cNvSpPr/>
            <p:nvPr userDrawn="1"/>
          </p:nvSpPr>
          <p:spPr>
            <a:xfrm>
              <a:off x="-3059324" y="3424812"/>
              <a:ext cx="2823104" cy="255963"/>
            </a:xfrm>
            <a:prstGeom prst="rect">
              <a:avLst/>
            </a:prstGeom>
            <a:noFill/>
            <a:ln w="25400" cap="flat" cmpd="sng" algn="ctr">
              <a:noFill/>
              <a:prstDash val="solid"/>
            </a:ln>
            <a:effectLst/>
          </p:spPr>
          <p:txBody>
            <a:bodyPr lIns="0" tIns="0" rIns="0" bIns="0" rtlCol="0" anchor="ctr"/>
            <a:lstStyle/>
            <a:p>
              <a:pPr marL="531653" marR="0" lvl="2" indent="-176160" algn="l" defTabSz="914126" rtl="0" eaLnBrk="1" fontAlgn="auto" latinLnBrk="0" hangingPunct="1">
                <a:lnSpc>
                  <a:spcPct val="100000"/>
                </a:lnSpc>
                <a:spcBef>
                  <a:spcPts val="300"/>
                </a:spcBef>
                <a:spcAft>
                  <a:spcPts val="300"/>
                </a:spcAft>
                <a:buClr>
                  <a:schemeClr val="tx1"/>
                </a:buClr>
                <a:buSzTx/>
                <a:buFont typeface="Corbel" panose="020B0503020204020204" pitchFamily="34" charset="0"/>
                <a:buChar char="–"/>
                <a:tabLst/>
                <a:defRPr/>
              </a:pPr>
              <a:r>
                <a:rPr lang="nl-NL" sz="1500" kern="1200" noProof="0">
                  <a:solidFill>
                    <a:schemeClr val="tx1"/>
                  </a:solidFill>
                  <a:latin typeface="+mn-lt"/>
                  <a:ea typeface="+mn-ea"/>
                  <a:cs typeface="+mn-cs"/>
                </a:rPr>
                <a:t>Sub-</a:t>
              </a:r>
              <a:r>
                <a:rPr lang="nl-NL" sz="1500" kern="1200" noProof="0" err="1">
                  <a:solidFill>
                    <a:schemeClr val="tx1"/>
                  </a:solidFill>
                  <a:latin typeface="+mn-lt"/>
                  <a:ea typeface="+mn-ea"/>
                  <a:cs typeface="+mn-cs"/>
                </a:rPr>
                <a:t>bullet</a:t>
              </a:r>
              <a:r>
                <a:rPr lang="nl-NL" sz="1500" kern="1200" noProof="0">
                  <a:solidFill>
                    <a:schemeClr val="tx1"/>
                  </a:solidFill>
                  <a:latin typeface="+mn-lt"/>
                  <a:ea typeface="+mn-ea"/>
                  <a:cs typeface="+mn-cs"/>
                </a:rPr>
                <a:t> #2 (15pt)</a:t>
              </a:r>
            </a:p>
          </p:txBody>
        </p:sp>
        <p:sp>
          <p:nvSpPr>
            <p:cNvPr id="241" name="Ovaal 240">
              <a:extLst>
                <a:ext uri="{FF2B5EF4-FFF2-40B4-BE49-F238E27FC236}">
                  <a16:creationId xmlns:a16="http://schemas.microsoft.com/office/drawing/2014/main" id="{63BDCE35-ED87-41D1-86A5-E701ABA46B29}"/>
                </a:ext>
              </a:extLst>
            </p:cNvPr>
            <p:cNvSpPr/>
            <p:nvPr userDrawn="1"/>
          </p:nvSpPr>
          <p:spPr>
            <a:xfrm>
              <a:off x="-3425006" y="3797458"/>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126"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4</a:t>
              </a:r>
            </a:p>
          </p:txBody>
        </p:sp>
        <p:sp>
          <p:nvSpPr>
            <p:cNvPr id="242" name="Rechthoek 241">
              <a:extLst>
                <a:ext uri="{FF2B5EF4-FFF2-40B4-BE49-F238E27FC236}">
                  <a16:creationId xmlns:a16="http://schemas.microsoft.com/office/drawing/2014/main" id="{E1D77EB9-225E-4167-9935-0552AD998CCF}"/>
                </a:ext>
              </a:extLst>
            </p:cNvPr>
            <p:cNvSpPr/>
            <p:nvPr userDrawn="1"/>
          </p:nvSpPr>
          <p:spPr>
            <a:xfrm>
              <a:off x="-3059324" y="3797457"/>
              <a:ext cx="2823104" cy="255963"/>
            </a:xfrm>
            <a:prstGeom prst="rect">
              <a:avLst/>
            </a:prstGeom>
            <a:noFill/>
            <a:ln w="25400" cap="flat" cmpd="sng" algn="ctr">
              <a:noFill/>
              <a:prstDash val="solid"/>
            </a:ln>
            <a:effectLst/>
          </p:spPr>
          <p:txBody>
            <a:bodyPr lIns="0" tIns="0" rIns="0" bIns="0" rtlCol="0" anchor="ctr"/>
            <a:lstStyle/>
            <a:p>
              <a:pPr marL="0" marR="0" lvl="3" indent="0" algn="l" defTabSz="914126" rtl="0" eaLnBrk="1" fontAlgn="auto" latinLnBrk="0" hangingPunct="1">
                <a:lnSpc>
                  <a:spcPct val="100000"/>
                </a:lnSpc>
                <a:spcBef>
                  <a:spcPts val="300"/>
                </a:spcBef>
                <a:spcAft>
                  <a:spcPts val="300"/>
                </a:spcAft>
                <a:buClrTx/>
                <a:buSzTx/>
                <a:buFont typeface="Arial" panose="020B0604020202020204" pitchFamily="34" charset="0"/>
                <a:buNone/>
                <a:tabLst/>
                <a:defRPr/>
              </a:pPr>
              <a:r>
                <a:rPr lang="nl-NL" sz="1500" kern="1200" noProof="0">
                  <a:solidFill>
                    <a:schemeClr val="tx1"/>
                  </a:solidFill>
                  <a:latin typeface="+mn-lt"/>
                  <a:ea typeface="+mn-ea"/>
                  <a:cs typeface="+mn-cs"/>
                </a:rPr>
                <a:t>Leestekst (15pt)</a:t>
              </a:r>
            </a:p>
          </p:txBody>
        </p:sp>
        <p:sp>
          <p:nvSpPr>
            <p:cNvPr id="243" name="Ovaal 242">
              <a:extLst>
                <a:ext uri="{FF2B5EF4-FFF2-40B4-BE49-F238E27FC236}">
                  <a16:creationId xmlns:a16="http://schemas.microsoft.com/office/drawing/2014/main" id="{2D7E19D2-59F0-4447-B16C-07B6DB752939}"/>
                </a:ext>
              </a:extLst>
            </p:cNvPr>
            <p:cNvSpPr/>
            <p:nvPr userDrawn="1"/>
          </p:nvSpPr>
          <p:spPr>
            <a:xfrm>
              <a:off x="-3425006" y="4181064"/>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126"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5</a:t>
              </a:r>
            </a:p>
          </p:txBody>
        </p:sp>
        <p:sp>
          <p:nvSpPr>
            <p:cNvPr id="244" name="Rechthoek 243">
              <a:extLst>
                <a:ext uri="{FF2B5EF4-FFF2-40B4-BE49-F238E27FC236}">
                  <a16:creationId xmlns:a16="http://schemas.microsoft.com/office/drawing/2014/main" id="{69154EB3-0DB9-4711-987B-ED7474A26082}"/>
                </a:ext>
              </a:extLst>
            </p:cNvPr>
            <p:cNvSpPr/>
            <p:nvPr userDrawn="1"/>
          </p:nvSpPr>
          <p:spPr>
            <a:xfrm>
              <a:off x="-3059324" y="4181063"/>
              <a:ext cx="2823104" cy="255963"/>
            </a:xfrm>
            <a:prstGeom prst="rect">
              <a:avLst/>
            </a:prstGeom>
            <a:noFill/>
            <a:ln w="25400" cap="flat" cmpd="sng" algn="ctr">
              <a:noFill/>
              <a:prstDash val="solid"/>
            </a:ln>
            <a:effectLst/>
          </p:spPr>
          <p:txBody>
            <a:bodyPr lIns="0" tIns="0" rIns="0" bIns="0" rtlCol="0" anchor="ctr"/>
            <a:lstStyle/>
            <a:p>
              <a:pPr marL="0" marR="0" lvl="4" indent="0" fontAlgn="auto">
                <a:lnSpc>
                  <a:spcPct val="100000"/>
                </a:lnSpc>
                <a:spcBef>
                  <a:spcPts val="600"/>
                </a:spcBef>
                <a:spcAft>
                  <a:spcPts val="300"/>
                </a:spcAft>
                <a:buClrTx/>
                <a:buSzTx/>
                <a:buFont typeface="Arial" panose="020B0604020202020204" pitchFamily="34" charset="0"/>
                <a:buNone/>
                <a:tabLst/>
              </a:pPr>
              <a:r>
                <a:rPr lang="nl-NL" sz="1600" b="1" cap="none" baseline="0" noProof="0">
                  <a:solidFill>
                    <a:schemeClr val="accent1"/>
                  </a:solidFill>
                  <a:latin typeface="+mj-lt"/>
                </a:rPr>
                <a:t>Tussenkop (16pt)</a:t>
              </a:r>
            </a:p>
          </p:txBody>
        </p:sp>
        <p:sp>
          <p:nvSpPr>
            <p:cNvPr id="245" name="Rechthoek 244">
              <a:extLst>
                <a:ext uri="{FF2B5EF4-FFF2-40B4-BE49-F238E27FC236}">
                  <a16:creationId xmlns:a16="http://schemas.microsoft.com/office/drawing/2014/main" id="{D29E9073-F387-4097-98EF-D24C484F1DE3}"/>
                </a:ext>
              </a:extLst>
            </p:cNvPr>
            <p:cNvSpPr/>
            <p:nvPr userDrawn="1"/>
          </p:nvSpPr>
          <p:spPr>
            <a:xfrm>
              <a:off x="-3420798" y="2099231"/>
              <a:ext cx="3178016" cy="467013"/>
            </a:xfrm>
            <a:prstGeom prst="rect">
              <a:avLst/>
            </a:prstGeom>
            <a:noFill/>
            <a:ln w="25400" cap="flat" cmpd="sng" algn="ctr">
              <a:noFill/>
              <a:prstDash val="solid"/>
            </a:ln>
            <a:effectLst/>
          </p:spPr>
          <p:txBody>
            <a:bodyPr lIns="0" tIns="0" rIns="0" bIns="0" rtlCol="0" anchor="t"/>
            <a:lstStyle/>
            <a:p>
              <a:pPr marL="0" marR="0" lvl="0" indent="0" defTabSz="914126"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Gebruik, onder de tab </a:t>
              </a:r>
              <a:r>
                <a:rPr kumimoji="0" lang="nl-NL" sz="1100" b="1" i="0" u="none" strike="noStrike" kern="0" cap="none" spc="0" normalizeH="0" baseline="0" noProof="0">
                  <a:ln>
                    <a:noFill/>
                  </a:ln>
                  <a:solidFill>
                    <a:srgbClr val="000000"/>
                  </a:solidFill>
                  <a:effectLst/>
                  <a:uLnTx/>
                  <a:uFillTx/>
                  <a:latin typeface="+mn-lt"/>
                  <a:cs typeface="Segoe UI Light" panose="020B0502040204020203" pitchFamily="34" charset="0"/>
                </a:rPr>
                <a:t>‘Start’</a:t>
              </a: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 de </a:t>
              </a:r>
              <a:r>
                <a:rPr kumimoji="0" lang="nl-NL" sz="1100" b="1" i="0" u="none" strike="noStrike" kern="0" cap="none" spc="0" normalizeH="0" baseline="0" noProof="0">
                  <a:ln>
                    <a:noFill/>
                  </a:ln>
                  <a:solidFill>
                    <a:srgbClr val="000000"/>
                  </a:solidFill>
                  <a:effectLst/>
                  <a:uLnTx/>
                  <a:uFillTx/>
                  <a:latin typeface="+mn-lt"/>
                  <a:cs typeface="Segoe UI Light" panose="020B0502040204020203" pitchFamily="34" charset="0"/>
                </a:rPr>
                <a:t>lijstniveau-knoppen</a:t>
              </a: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 zoals hierboven aangegeven, om een tekst niveau te kiezen. Kies uit:</a:t>
              </a:r>
            </a:p>
          </p:txBody>
        </p:sp>
        <p:cxnSp>
          <p:nvCxnSpPr>
            <p:cNvPr id="246" name="Rechte verbindingslijn 245">
              <a:extLst>
                <a:ext uri="{FF2B5EF4-FFF2-40B4-BE49-F238E27FC236}">
                  <a16:creationId xmlns:a16="http://schemas.microsoft.com/office/drawing/2014/main" id="{F760D3E8-EE4C-4C68-853C-9727DA767A09}"/>
                </a:ext>
              </a:extLst>
            </p:cNvPr>
            <p:cNvCxnSpPr>
              <a:cxnSpLocks/>
            </p:cNvCxnSpPr>
            <p:nvPr userDrawn="1"/>
          </p:nvCxnSpPr>
          <p:spPr>
            <a:xfrm>
              <a:off x="-3419346" y="1161637"/>
              <a:ext cx="3176013" cy="0"/>
            </a:xfrm>
            <a:prstGeom prst="line">
              <a:avLst/>
            </a:prstGeom>
            <a:noFill/>
            <a:ln w="3175" cap="flat" cmpd="sng" algn="ctr">
              <a:solidFill>
                <a:schemeClr val="bg1">
                  <a:lumMod val="50000"/>
                </a:schemeClr>
              </a:solidFill>
              <a:prstDash val="solid"/>
            </a:ln>
            <a:effectLst/>
          </p:spPr>
        </p:cxnSp>
        <p:sp>
          <p:nvSpPr>
            <p:cNvPr id="247" name="Ovaal 246">
              <a:extLst>
                <a:ext uri="{FF2B5EF4-FFF2-40B4-BE49-F238E27FC236}">
                  <a16:creationId xmlns:a16="http://schemas.microsoft.com/office/drawing/2014/main" id="{6507191D-F460-45F7-86A1-B33EDBD9C865}"/>
                </a:ext>
              </a:extLst>
            </p:cNvPr>
            <p:cNvSpPr/>
            <p:nvPr userDrawn="1"/>
          </p:nvSpPr>
          <p:spPr>
            <a:xfrm>
              <a:off x="-3425006" y="385248"/>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126"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1</a:t>
              </a:r>
            </a:p>
          </p:txBody>
        </p:sp>
        <p:sp>
          <p:nvSpPr>
            <p:cNvPr id="248" name="Rechthoek 247">
              <a:extLst>
                <a:ext uri="{FF2B5EF4-FFF2-40B4-BE49-F238E27FC236}">
                  <a16:creationId xmlns:a16="http://schemas.microsoft.com/office/drawing/2014/main" id="{73D56071-38A1-41FF-BA5F-8A444C1C3492}"/>
                </a:ext>
              </a:extLst>
            </p:cNvPr>
            <p:cNvSpPr/>
            <p:nvPr userDrawn="1"/>
          </p:nvSpPr>
          <p:spPr>
            <a:xfrm>
              <a:off x="-3059324" y="385247"/>
              <a:ext cx="2823104" cy="255963"/>
            </a:xfrm>
            <a:prstGeom prst="rect">
              <a:avLst/>
            </a:prstGeom>
            <a:noFill/>
            <a:ln w="25400" cap="flat" cmpd="sng" algn="ctr">
              <a:noFill/>
              <a:prstDash val="solid"/>
            </a:ln>
            <a:effectLst/>
          </p:spPr>
          <p:txBody>
            <a:bodyPr lIns="0" tIns="0" rIns="0" bIns="0" rtlCol="0" anchor="ctr"/>
            <a:lstStyle/>
            <a:p>
              <a:pPr marL="0" marR="0" lvl="0" indent="0" algn="l" defTabSz="914126" rtl="0" eaLnBrk="1" fontAlgn="auto" latinLnBrk="0" hangingPunct="1">
                <a:lnSpc>
                  <a:spcPct val="80000"/>
                </a:lnSpc>
                <a:spcBef>
                  <a:spcPct val="0"/>
                </a:spcBef>
                <a:spcAft>
                  <a:spcPts val="300"/>
                </a:spcAft>
                <a:buClr>
                  <a:schemeClr val="accent1"/>
                </a:buClr>
                <a:buSzTx/>
                <a:buFont typeface="Wingdings" panose="05000000000000000000" pitchFamily="2" charset="2"/>
                <a:buNone/>
                <a:tabLst/>
                <a:defRPr/>
              </a:pPr>
              <a:r>
                <a:rPr lang="nl-NL" sz="2599" b="0" kern="1200" noProof="0">
                  <a:solidFill>
                    <a:schemeClr val="tx1"/>
                  </a:solidFill>
                  <a:latin typeface="+mn-lt"/>
                  <a:ea typeface="+mj-ea"/>
                  <a:cs typeface="+mj-cs"/>
                </a:rPr>
                <a:t>Titel (26pt)</a:t>
              </a:r>
            </a:p>
          </p:txBody>
        </p:sp>
        <p:sp>
          <p:nvSpPr>
            <p:cNvPr id="249" name="Ovaal 248">
              <a:extLst>
                <a:ext uri="{FF2B5EF4-FFF2-40B4-BE49-F238E27FC236}">
                  <a16:creationId xmlns:a16="http://schemas.microsoft.com/office/drawing/2014/main" id="{7EFA7A13-E0CD-4158-9128-01B6D14A2D53}"/>
                </a:ext>
              </a:extLst>
            </p:cNvPr>
            <p:cNvSpPr/>
            <p:nvPr userDrawn="1"/>
          </p:nvSpPr>
          <p:spPr>
            <a:xfrm>
              <a:off x="-3425006" y="757169"/>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126"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2</a:t>
              </a:r>
            </a:p>
          </p:txBody>
        </p:sp>
        <p:sp>
          <p:nvSpPr>
            <p:cNvPr id="250" name="Rechthoek 249">
              <a:extLst>
                <a:ext uri="{FF2B5EF4-FFF2-40B4-BE49-F238E27FC236}">
                  <a16:creationId xmlns:a16="http://schemas.microsoft.com/office/drawing/2014/main" id="{ED9FD791-B2F4-4A67-A42C-D03F534E1B3F}"/>
                </a:ext>
              </a:extLst>
            </p:cNvPr>
            <p:cNvSpPr/>
            <p:nvPr userDrawn="1"/>
          </p:nvSpPr>
          <p:spPr>
            <a:xfrm>
              <a:off x="-3059324" y="757168"/>
              <a:ext cx="2823104" cy="255963"/>
            </a:xfrm>
            <a:prstGeom prst="rect">
              <a:avLst/>
            </a:prstGeom>
            <a:noFill/>
            <a:ln w="25400" cap="flat" cmpd="sng" algn="ctr">
              <a:noFill/>
              <a:prstDash val="solid"/>
            </a:ln>
            <a:effectLst/>
          </p:spPr>
          <p:txBody>
            <a:bodyPr lIns="0" tIns="0" rIns="0" bIns="0" rtlCol="0" anchor="ctr"/>
            <a:lstStyle/>
            <a:p>
              <a:pPr marL="0" marR="0" lvl="0" indent="0" algn="l" defTabSz="914126" rtl="0" eaLnBrk="1" fontAlgn="auto" latinLnBrk="0" hangingPunct="1">
                <a:lnSpc>
                  <a:spcPct val="100000"/>
                </a:lnSpc>
                <a:spcBef>
                  <a:spcPts val="300"/>
                </a:spcBef>
                <a:spcAft>
                  <a:spcPts val="300"/>
                </a:spcAft>
                <a:buClr>
                  <a:schemeClr val="accent1"/>
                </a:buClr>
                <a:buSzTx/>
                <a:buFont typeface="Wingdings" panose="05000000000000000000" pitchFamily="2" charset="2"/>
                <a:buNone/>
                <a:tabLst/>
                <a:defRPr/>
              </a:pPr>
              <a:r>
                <a:rPr lang="nl-NL" sz="1999" b="0" kern="1200" noProof="0">
                  <a:solidFill>
                    <a:schemeClr val="accent1"/>
                  </a:solidFill>
                  <a:latin typeface="+mn-lt"/>
                  <a:ea typeface="+mn-ea"/>
                  <a:cs typeface="+mn-cs"/>
                </a:rPr>
                <a:t>Subtitel (20pt)</a:t>
              </a:r>
            </a:p>
          </p:txBody>
        </p:sp>
      </p:grpSp>
      <p:grpSp>
        <p:nvGrpSpPr>
          <p:cNvPr id="303" name="Instructie">
            <a:extLst>
              <a:ext uri="{FF2B5EF4-FFF2-40B4-BE49-F238E27FC236}">
                <a16:creationId xmlns:a16="http://schemas.microsoft.com/office/drawing/2014/main" id="{05DC39FA-E20F-4FC5-BD41-713C175BC11F}"/>
              </a:ext>
            </a:extLst>
          </p:cNvPr>
          <p:cNvGrpSpPr/>
          <p:nvPr userDrawn="1"/>
        </p:nvGrpSpPr>
        <p:grpSpPr>
          <a:xfrm>
            <a:off x="12391602" y="2"/>
            <a:ext cx="3183677" cy="2499789"/>
            <a:chOff x="12391601" y="0"/>
            <a:chExt cx="3183677" cy="2499789"/>
          </a:xfrm>
        </p:grpSpPr>
        <p:sp>
          <p:nvSpPr>
            <p:cNvPr id="304" name="Rechthoek 303">
              <a:extLst>
                <a:ext uri="{FF2B5EF4-FFF2-40B4-BE49-F238E27FC236}">
                  <a16:creationId xmlns:a16="http://schemas.microsoft.com/office/drawing/2014/main" id="{3CEC8CD8-AE01-4897-B831-532951030721}"/>
                </a:ext>
              </a:extLst>
            </p:cNvPr>
            <p:cNvSpPr/>
            <p:nvPr userDrawn="1"/>
          </p:nvSpPr>
          <p:spPr>
            <a:xfrm>
              <a:off x="12397262" y="0"/>
              <a:ext cx="3178016" cy="191611"/>
            </a:xfrm>
            <a:prstGeom prst="rect">
              <a:avLst/>
            </a:prstGeom>
            <a:noFill/>
            <a:ln w="25400" cap="flat" cmpd="sng" algn="ctr">
              <a:noFill/>
              <a:prstDash val="solid"/>
            </a:ln>
            <a:effectLst/>
          </p:spPr>
          <p:txBody>
            <a:bodyPr lIns="0" tIns="0" rIns="0" bIns="0" rtlCol="0" anchor="ctr"/>
            <a:lstStyle/>
            <a:p>
              <a:pPr marL="0" marR="0" lvl="0" indent="0" defTabSz="914126" eaLnBrk="1" fontAlgn="auto" latinLnBrk="0" hangingPunct="1">
                <a:lnSpc>
                  <a:spcPct val="80000"/>
                </a:lnSpc>
                <a:spcBef>
                  <a:spcPts val="0"/>
                </a:spcBef>
                <a:spcAft>
                  <a:spcPts val="0"/>
                </a:spcAft>
                <a:buClrTx/>
                <a:buSzTx/>
                <a:buFontTx/>
                <a:buNone/>
                <a:tabLst/>
                <a:defRPr/>
              </a:pPr>
              <a:r>
                <a:rPr kumimoji="0" lang="nl-NL" sz="1400" b="1" i="0" u="none" strike="noStrike" kern="0" cap="all" spc="0" normalizeH="0" baseline="0" noProof="0">
                  <a:ln>
                    <a:noFill/>
                  </a:ln>
                  <a:solidFill>
                    <a:schemeClr val="bg1">
                      <a:lumMod val="50000"/>
                    </a:schemeClr>
                  </a:solidFill>
                  <a:effectLst/>
                  <a:uLnTx/>
                  <a:uFillTx/>
                  <a:latin typeface="+mj-lt"/>
                  <a:cs typeface="Segoe UI Light" panose="020B0502040204020203" pitchFamily="34" charset="0"/>
                </a:rPr>
                <a:t>Tabel invoegen/veranderen</a:t>
              </a:r>
            </a:p>
          </p:txBody>
        </p:sp>
        <p:sp>
          <p:nvSpPr>
            <p:cNvPr id="305" name="Ovaal 304">
              <a:extLst>
                <a:ext uri="{FF2B5EF4-FFF2-40B4-BE49-F238E27FC236}">
                  <a16:creationId xmlns:a16="http://schemas.microsoft.com/office/drawing/2014/main" id="{C566E74B-DB5C-4AC5-B5A8-10E3E3B36296}"/>
                </a:ext>
              </a:extLst>
            </p:cNvPr>
            <p:cNvSpPr/>
            <p:nvPr userDrawn="1"/>
          </p:nvSpPr>
          <p:spPr>
            <a:xfrm>
              <a:off x="12391601" y="366490"/>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126"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1</a:t>
              </a:r>
            </a:p>
          </p:txBody>
        </p:sp>
        <p:cxnSp>
          <p:nvCxnSpPr>
            <p:cNvPr id="306" name="Rechte verbindingslijn 305">
              <a:extLst>
                <a:ext uri="{FF2B5EF4-FFF2-40B4-BE49-F238E27FC236}">
                  <a16:creationId xmlns:a16="http://schemas.microsoft.com/office/drawing/2014/main" id="{94B87B40-C6C3-46CE-83B4-ACB75DD6A29B}"/>
                </a:ext>
              </a:extLst>
            </p:cNvPr>
            <p:cNvCxnSpPr>
              <a:cxnSpLocks/>
            </p:cNvCxnSpPr>
            <p:nvPr userDrawn="1"/>
          </p:nvCxnSpPr>
          <p:spPr>
            <a:xfrm>
              <a:off x="12397261" y="241635"/>
              <a:ext cx="3178017" cy="0"/>
            </a:xfrm>
            <a:prstGeom prst="line">
              <a:avLst/>
            </a:prstGeom>
            <a:noFill/>
            <a:ln w="3175" cap="flat" cmpd="sng" algn="ctr">
              <a:solidFill>
                <a:schemeClr val="bg1">
                  <a:lumMod val="50000"/>
                </a:schemeClr>
              </a:solidFill>
              <a:prstDash val="solid"/>
            </a:ln>
            <a:effectLst/>
          </p:spPr>
        </p:cxnSp>
        <p:cxnSp>
          <p:nvCxnSpPr>
            <p:cNvPr id="307" name="Rechte verbindingslijn 306">
              <a:extLst>
                <a:ext uri="{FF2B5EF4-FFF2-40B4-BE49-F238E27FC236}">
                  <a16:creationId xmlns:a16="http://schemas.microsoft.com/office/drawing/2014/main" id="{1ACE6FAD-7562-4FAB-9843-B8CE647B98D4}"/>
                </a:ext>
              </a:extLst>
            </p:cNvPr>
            <p:cNvCxnSpPr>
              <a:cxnSpLocks/>
            </p:cNvCxnSpPr>
            <p:nvPr userDrawn="1"/>
          </p:nvCxnSpPr>
          <p:spPr>
            <a:xfrm>
              <a:off x="12397261" y="1577933"/>
              <a:ext cx="3178017" cy="0"/>
            </a:xfrm>
            <a:prstGeom prst="line">
              <a:avLst/>
            </a:prstGeom>
            <a:noFill/>
            <a:ln w="3175" cap="flat" cmpd="sng" algn="ctr">
              <a:solidFill>
                <a:schemeClr val="bg1">
                  <a:lumMod val="50000"/>
                </a:schemeClr>
              </a:solidFill>
              <a:prstDash val="solid"/>
            </a:ln>
            <a:effectLst/>
          </p:spPr>
        </p:cxnSp>
        <p:sp>
          <p:nvSpPr>
            <p:cNvPr id="308" name="Rechthoek 307">
              <a:extLst>
                <a:ext uri="{FF2B5EF4-FFF2-40B4-BE49-F238E27FC236}">
                  <a16:creationId xmlns:a16="http://schemas.microsoft.com/office/drawing/2014/main" id="{F38B7203-9CCD-4392-8AC5-67DCBA24613F}"/>
                </a:ext>
              </a:extLst>
            </p:cNvPr>
            <p:cNvSpPr/>
            <p:nvPr userDrawn="1"/>
          </p:nvSpPr>
          <p:spPr>
            <a:xfrm>
              <a:off x="12757282" y="432552"/>
              <a:ext cx="2817995" cy="595423"/>
            </a:xfrm>
            <a:prstGeom prst="rect">
              <a:avLst/>
            </a:prstGeom>
            <a:noFill/>
            <a:ln w="25400" cap="flat" cmpd="sng" algn="ctr">
              <a:noFill/>
              <a:prstDash val="solid"/>
            </a:ln>
            <a:effectLst/>
          </p:spPr>
          <p:txBody>
            <a:bodyPr lIns="0" tIns="0" rIns="0" bIns="0" rtlCol="0" anchor="t"/>
            <a:lstStyle/>
            <a:p>
              <a:pPr marL="0" marR="0" lvl="0" indent="0" defTabSz="914126" eaLnBrk="1" fontAlgn="auto" latinLnBrk="0" hangingPunct="1">
                <a:lnSpc>
                  <a:spcPct val="90000"/>
                </a:lnSpc>
                <a:spcBef>
                  <a:spcPts val="600"/>
                </a:spcBef>
                <a:spcAft>
                  <a:spcPts val="600"/>
                </a:spcAft>
                <a:buClr>
                  <a:schemeClr val="accent1"/>
                </a:buClr>
                <a:buSzTx/>
                <a:buFont typeface="Arial" panose="020B0604020202020204" pitchFamily="34" charset="0"/>
                <a:buNone/>
                <a:tabLst/>
                <a:defRPr/>
              </a:pP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Wanneer nodig, verwijder de bestaande tabel d.m.v. de </a:t>
              </a:r>
              <a:r>
                <a:rPr kumimoji="0" lang="nl-NL" sz="1100" b="1" i="0" u="none" strike="noStrike" kern="0" cap="none" spc="0" normalizeH="0" baseline="0" noProof="0">
                  <a:ln>
                    <a:noFill/>
                  </a:ln>
                  <a:solidFill>
                    <a:srgbClr val="000000"/>
                  </a:solidFill>
                  <a:effectLst/>
                  <a:uLnTx/>
                  <a:uFillTx/>
                  <a:latin typeface="+mn-lt"/>
                  <a:cs typeface="Segoe UI Light" panose="020B0502040204020203" pitchFamily="34" charset="0"/>
                </a:rPr>
                <a:t>‘Delete’-knop</a:t>
              </a: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 Klik op het pictogram om een nieuwe tabel in te voegen. </a:t>
              </a:r>
              <a:r>
                <a:rPr kumimoji="0" lang="nl-NL" sz="1100" b="0" i="1" u="none" strike="noStrike" kern="0" cap="none" spc="0" normalizeH="0" baseline="0" noProof="0">
                  <a:ln>
                    <a:noFill/>
                  </a:ln>
                  <a:solidFill>
                    <a:srgbClr val="000000"/>
                  </a:solidFill>
                  <a:effectLst/>
                  <a:uLnTx/>
                  <a:uFillTx/>
                  <a:latin typeface="+mn-lt"/>
                  <a:cs typeface="Segoe UI Light" panose="020B0502040204020203" pitchFamily="34" charset="0"/>
                </a:rPr>
                <a:t>(zie onderstaand voorbeeld).</a:t>
              </a:r>
              <a:endPar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endParaRPr>
            </a:p>
          </p:txBody>
        </p:sp>
        <p:sp>
          <p:nvSpPr>
            <p:cNvPr id="309" name="Ovaal 308">
              <a:extLst>
                <a:ext uri="{FF2B5EF4-FFF2-40B4-BE49-F238E27FC236}">
                  <a16:creationId xmlns:a16="http://schemas.microsoft.com/office/drawing/2014/main" id="{3A7E558A-CD23-4708-B30B-EB9FDA647C45}"/>
                </a:ext>
              </a:extLst>
            </p:cNvPr>
            <p:cNvSpPr/>
            <p:nvPr userDrawn="1"/>
          </p:nvSpPr>
          <p:spPr>
            <a:xfrm>
              <a:off x="12391601" y="1706398"/>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126"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2</a:t>
              </a:r>
            </a:p>
          </p:txBody>
        </p:sp>
        <p:sp>
          <p:nvSpPr>
            <p:cNvPr id="310" name="Rechthoek 309">
              <a:extLst>
                <a:ext uri="{FF2B5EF4-FFF2-40B4-BE49-F238E27FC236}">
                  <a16:creationId xmlns:a16="http://schemas.microsoft.com/office/drawing/2014/main" id="{B8557B11-1557-4393-8109-FF0F5D834422}"/>
                </a:ext>
              </a:extLst>
            </p:cNvPr>
            <p:cNvSpPr/>
            <p:nvPr userDrawn="1"/>
          </p:nvSpPr>
          <p:spPr>
            <a:xfrm>
              <a:off x="12757282" y="1772461"/>
              <a:ext cx="2817995" cy="318048"/>
            </a:xfrm>
            <a:prstGeom prst="rect">
              <a:avLst/>
            </a:prstGeom>
            <a:noFill/>
            <a:ln w="25400" cap="flat" cmpd="sng" algn="ctr">
              <a:noFill/>
              <a:prstDash val="solid"/>
            </a:ln>
            <a:effectLst/>
          </p:spPr>
          <p:txBody>
            <a:bodyPr lIns="0" tIns="0" rIns="0" bIns="0" rtlCol="0" anchor="t"/>
            <a:lstStyle/>
            <a:p>
              <a:pPr marL="0" marR="0" lvl="0" indent="0" defTabSz="914126" eaLnBrk="1" fontAlgn="auto" latinLnBrk="0" hangingPunct="1">
                <a:lnSpc>
                  <a:spcPct val="90000"/>
                </a:lnSpc>
                <a:spcBef>
                  <a:spcPts val="600"/>
                </a:spcBef>
                <a:spcAft>
                  <a:spcPts val="600"/>
                </a:spcAft>
                <a:buClr>
                  <a:schemeClr val="accent1"/>
                </a:buClr>
                <a:buSzTx/>
                <a:buFont typeface="Arial" panose="020B0604020202020204" pitchFamily="34" charset="0"/>
                <a:buNone/>
                <a:tabLst/>
                <a:defRPr/>
              </a:pP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Selecteer het gewenste aantal rijen en kolommen en klik op </a:t>
              </a:r>
              <a:r>
                <a:rPr kumimoji="0" lang="nl-NL" sz="1100" b="1" i="0" u="none" strike="noStrike" kern="0" cap="none" spc="0" normalizeH="0" baseline="0" noProof="0">
                  <a:ln>
                    <a:noFill/>
                  </a:ln>
                  <a:solidFill>
                    <a:srgbClr val="000000"/>
                  </a:solidFill>
                  <a:effectLst/>
                  <a:uLnTx/>
                  <a:uFillTx/>
                  <a:latin typeface="+mn-lt"/>
                  <a:cs typeface="Segoe UI Light" panose="020B0502040204020203" pitchFamily="34" charset="0"/>
                </a:rPr>
                <a:t>‘OK’</a:t>
              </a: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a:t>
              </a:r>
              <a:endParaRPr kumimoji="0" lang="nl-NL" sz="1100" b="1" i="0" u="none" strike="noStrike" kern="0" cap="none" spc="0" normalizeH="0" baseline="0" noProof="0">
                <a:ln>
                  <a:noFill/>
                </a:ln>
                <a:solidFill>
                  <a:srgbClr val="000000"/>
                </a:solidFill>
                <a:effectLst/>
                <a:uLnTx/>
                <a:uFillTx/>
                <a:latin typeface="+mn-lt"/>
                <a:cs typeface="Segoe UI Light" panose="020B0502040204020203" pitchFamily="34" charset="0"/>
              </a:endParaRPr>
            </a:p>
          </p:txBody>
        </p:sp>
        <p:grpSp>
          <p:nvGrpSpPr>
            <p:cNvPr id="311" name="Groep 310">
              <a:extLst>
                <a:ext uri="{FF2B5EF4-FFF2-40B4-BE49-F238E27FC236}">
                  <a16:creationId xmlns:a16="http://schemas.microsoft.com/office/drawing/2014/main" id="{E5BE92FA-195D-4759-801E-957D9AC424B7}"/>
                </a:ext>
              </a:extLst>
            </p:cNvPr>
            <p:cNvGrpSpPr/>
            <p:nvPr userDrawn="1"/>
          </p:nvGrpSpPr>
          <p:grpSpPr>
            <a:xfrm>
              <a:off x="12757282" y="2184550"/>
              <a:ext cx="825500" cy="209550"/>
              <a:chOff x="13504624" y="2482850"/>
              <a:chExt cx="825500" cy="209550"/>
            </a:xfrm>
          </p:grpSpPr>
          <p:sp>
            <p:nvSpPr>
              <p:cNvPr id="322" name="Rechthoek 321">
                <a:extLst>
                  <a:ext uri="{FF2B5EF4-FFF2-40B4-BE49-F238E27FC236}">
                    <a16:creationId xmlns:a16="http://schemas.microsoft.com/office/drawing/2014/main" id="{CFB19222-82F5-40ED-A2FD-347F115AA47E}"/>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252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800" b="0" noProof="0">
                    <a:solidFill>
                      <a:schemeClr val="tx1"/>
                    </a:solidFill>
                    <a:latin typeface="Arial" panose="020B0604020202020204" pitchFamily="34" charset="0"/>
                    <a:cs typeface="Arial" panose="020B0604020202020204" pitchFamily="34" charset="0"/>
                  </a:rPr>
                  <a:t>OK</a:t>
                </a:r>
              </a:p>
            </p:txBody>
          </p:sp>
          <p:cxnSp>
            <p:nvCxnSpPr>
              <p:cNvPr id="323" name="Rechte verbindingslijn 322">
                <a:extLst>
                  <a:ext uri="{FF2B5EF4-FFF2-40B4-BE49-F238E27FC236}">
                    <a16:creationId xmlns:a16="http://schemas.microsoft.com/office/drawing/2014/main" id="{CCB57C0A-781C-44EC-AD6A-7D1915765422}"/>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324" name="Gelijkbenige driehoek 323">
                <a:extLst>
                  <a:ext uri="{FF2B5EF4-FFF2-40B4-BE49-F238E27FC236}">
                    <a16:creationId xmlns:a16="http://schemas.microsoft.com/office/drawing/2014/main" id="{ADCE21DD-7B3C-49C7-AE0F-E00672717B7A}"/>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grpSp>
        <p:cxnSp>
          <p:nvCxnSpPr>
            <p:cNvPr id="312" name="Rechte verbindingslijn 311">
              <a:extLst>
                <a:ext uri="{FF2B5EF4-FFF2-40B4-BE49-F238E27FC236}">
                  <a16:creationId xmlns:a16="http://schemas.microsoft.com/office/drawing/2014/main" id="{D8048752-7D44-400C-8F32-C4498F38DBC2}"/>
                </a:ext>
              </a:extLst>
            </p:cNvPr>
            <p:cNvCxnSpPr>
              <a:cxnSpLocks/>
            </p:cNvCxnSpPr>
            <p:nvPr userDrawn="1"/>
          </p:nvCxnSpPr>
          <p:spPr>
            <a:xfrm>
              <a:off x="12397261" y="2499789"/>
              <a:ext cx="3178017" cy="0"/>
            </a:xfrm>
            <a:prstGeom prst="line">
              <a:avLst/>
            </a:prstGeom>
            <a:noFill/>
            <a:ln w="3175" cap="flat" cmpd="sng" algn="ctr">
              <a:solidFill>
                <a:schemeClr val="bg1">
                  <a:lumMod val="50000"/>
                </a:schemeClr>
              </a:solidFill>
              <a:prstDash val="solid"/>
            </a:ln>
            <a:effectLst/>
          </p:spPr>
        </p:cxnSp>
        <p:grpSp>
          <p:nvGrpSpPr>
            <p:cNvPr id="313" name="Tabel icoon">
              <a:extLst>
                <a:ext uri="{FF2B5EF4-FFF2-40B4-BE49-F238E27FC236}">
                  <a16:creationId xmlns:a16="http://schemas.microsoft.com/office/drawing/2014/main" id="{9B98FBC6-5ECD-4EFA-A7FE-0A40D882E734}"/>
                </a:ext>
              </a:extLst>
            </p:cNvPr>
            <p:cNvGrpSpPr/>
            <p:nvPr userDrawn="1"/>
          </p:nvGrpSpPr>
          <p:grpSpPr>
            <a:xfrm>
              <a:off x="12757283" y="1133664"/>
              <a:ext cx="375500" cy="339168"/>
              <a:chOff x="6072040" y="3376043"/>
              <a:chExt cx="1227920" cy="1109109"/>
            </a:xfrm>
          </p:grpSpPr>
          <p:sp>
            <p:nvSpPr>
              <p:cNvPr id="314" name="Rechthoek 313">
                <a:extLst>
                  <a:ext uri="{FF2B5EF4-FFF2-40B4-BE49-F238E27FC236}">
                    <a16:creationId xmlns:a16="http://schemas.microsoft.com/office/drawing/2014/main" id="{52C17AE5-499D-4017-B722-DEAE42FC0CDA}"/>
                  </a:ext>
                </a:extLst>
              </p:cNvPr>
              <p:cNvSpPr/>
              <p:nvPr userDrawn="1"/>
            </p:nvSpPr>
            <p:spPr>
              <a:xfrm>
                <a:off x="6072040" y="3376043"/>
                <a:ext cx="1227920" cy="1109109"/>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399" noProof="0"/>
              </a:p>
            </p:txBody>
          </p:sp>
          <p:sp>
            <p:nvSpPr>
              <p:cNvPr id="315" name="Rechthoek 314">
                <a:extLst>
                  <a:ext uri="{FF2B5EF4-FFF2-40B4-BE49-F238E27FC236}">
                    <a16:creationId xmlns:a16="http://schemas.microsoft.com/office/drawing/2014/main" id="{7550212A-C269-4E88-96ED-000C4E4C6DB6}"/>
                  </a:ext>
                </a:extLst>
              </p:cNvPr>
              <p:cNvSpPr/>
              <p:nvPr userDrawn="1"/>
            </p:nvSpPr>
            <p:spPr>
              <a:xfrm>
                <a:off x="6090829" y="3393962"/>
                <a:ext cx="1209131" cy="218971"/>
              </a:xfrm>
              <a:prstGeom prst="rect">
                <a:avLst/>
              </a:prstGeom>
              <a:solidFill>
                <a:srgbClr val="6C6C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399" noProof="0"/>
              </a:p>
            </p:txBody>
          </p:sp>
          <p:cxnSp>
            <p:nvCxnSpPr>
              <p:cNvPr id="316" name="Rechte verbindingslijn 315">
                <a:extLst>
                  <a:ext uri="{FF2B5EF4-FFF2-40B4-BE49-F238E27FC236}">
                    <a16:creationId xmlns:a16="http://schemas.microsoft.com/office/drawing/2014/main" id="{63BF9A70-5588-4611-A6DE-E94E398023F4}"/>
                  </a:ext>
                </a:extLst>
              </p:cNvPr>
              <p:cNvCxnSpPr/>
              <p:nvPr userDrawn="1"/>
            </p:nvCxnSpPr>
            <p:spPr>
              <a:xfrm>
                <a:off x="6493304" y="3605313"/>
                <a:ext cx="0" cy="872219"/>
              </a:xfrm>
              <a:prstGeom prst="line">
                <a:avLst/>
              </a:prstGeom>
              <a:ln w="12700">
                <a:solidFill>
                  <a:srgbClr val="B5B5B5"/>
                </a:solidFill>
              </a:ln>
            </p:spPr>
            <p:style>
              <a:lnRef idx="1">
                <a:schemeClr val="accent1"/>
              </a:lnRef>
              <a:fillRef idx="0">
                <a:schemeClr val="accent1"/>
              </a:fillRef>
              <a:effectRef idx="0">
                <a:schemeClr val="accent1"/>
              </a:effectRef>
              <a:fontRef idx="minor">
                <a:schemeClr val="tx1"/>
              </a:fontRef>
            </p:style>
          </p:cxnSp>
          <p:cxnSp>
            <p:nvCxnSpPr>
              <p:cNvPr id="317" name="Rechte verbindingslijn 316">
                <a:extLst>
                  <a:ext uri="{FF2B5EF4-FFF2-40B4-BE49-F238E27FC236}">
                    <a16:creationId xmlns:a16="http://schemas.microsoft.com/office/drawing/2014/main" id="{4F48CFFD-AEF0-4263-822E-D252DF5AD37A}"/>
                  </a:ext>
                </a:extLst>
              </p:cNvPr>
              <p:cNvCxnSpPr/>
              <p:nvPr userDrawn="1"/>
            </p:nvCxnSpPr>
            <p:spPr>
              <a:xfrm>
                <a:off x="6883025" y="3605313"/>
                <a:ext cx="0" cy="872219"/>
              </a:xfrm>
              <a:prstGeom prst="line">
                <a:avLst/>
              </a:prstGeom>
              <a:ln w="12700">
                <a:solidFill>
                  <a:srgbClr val="B5B5B5"/>
                </a:solidFill>
              </a:ln>
            </p:spPr>
            <p:style>
              <a:lnRef idx="1">
                <a:schemeClr val="accent1"/>
              </a:lnRef>
              <a:fillRef idx="0">
                <a:schemeClr val="accent1"/>
              </a:fillRef>
              <a:effectRef idx="0">
                <a:schemeClr val="accent1"/>
              </a:effectRef>
              <a:fontRef idx="minor">
                <a:schemeClr val="tx1"/>
              </a:fontRef>
            </p:style>
          </p:cxnSp>
          <p:cxnSp>
            <p:nvCxnSpPr>
              <p:cNvPr id="318" name="Rechte verbindingslijn 317">
                <a:extLst>
                  <a:ext uri="{FF2B5EF4-FFF2-40B4-BE49-F238E27FC236}">
                    <a16:creationId xmlns:a16="http://schemas.microsoft.com/office/drawing/2014/main" id="{ECCA4748-71A8-457A-BD04-A3C11B49C624}"/>
                  </a:ext>
                </a:extLst>
              </p:cNvPr>
              <p:cNvCxnSpPr/>
              <p:nvPr userDrawn="1"/>
            </p:nvCxnSpPr>
            <p:spPr>
              <a:xfrm flipH="1">
                <a:off x="6090561" y="3827108"/>
                <a:ext cx="1209399" cy="0"/>
              </a:xfrm>
              <a:prstGeom prst="line">
                <a:avLst/>
              </a:prstGeom>
              <a:ln w="12700">
                <a:solidFill>
                  <a:srgbClr val="B5B5B5"/>
                </a:solidFill>
              </a:ln>
            </p:spPr>
            <p:style>
              <a:lnRef idx="1">
                <a:schemeClr val="accent1"/>
              </a:lnRef>
              <a:fillRef idx="0">
                <a:schemeClr val="accent1"/>
              </a:fillRef>
              <a:effectRef idx="0">
                <a:schemeClr val="accent1"/>
              </a:effectRef>
              <a:fontRef idx="minor">
                <a:schemeClr val="tx1"/>
              </a:fontRef>
            </p:style>
          </p:cxnSp>
          <p:cxnSp>
            <p:nvCxnSpPr>
              <p:cNvPr id="319" name="Rechte verbindingslijn 318">
                <a:extLst>
                  <a:ext uri="{FF2B5EF4-FFF2-40B4-BE49-F238E27FC236}">
                    <a16:creationId xmlns:a16="http://schemas.microsoft.com/office/drawing/2014/main" id="{0F5B8577-53AD-4910-B42D-15BF7A8519D3}"/>
                  </a:ext>
                </a:extLst>
              </p:cNvPr>
              <p:cNvCxnSpPr/>
              <p:nvPr userDrawn="1"/>
            </p:nvCxnSpPr>
            <p:spPr>
              <a:xfrm flipH="1">
                <a:off x="6090561" y="4055708"/>
                <a:ext cx="1209399" cy="0"/>
              </a:xfrm>
              <a:prstGeom prst="line">
                <a:avLst/>
              </a:prstGeom>
              <a:ln w="12700">
                <a:solidFill>
                  <a:srgbClr val="B5B5B5"/>
                </a:solidFill>
              </a:ln>
            </p:spPr>
            <p:style>
              <a:lnRef idx="1">
                <a:schemeClr val="accent1"/>
              </a:lnRef>
              <a:fillRef idx="0">
                <a:schemeClr val="accent1"/>
              </a:fillRef>
              <a:effectRef idx="0">
                <a:schemeClr val="accent1"/>
              </a:effectRef>
              <a:fontRef idx="minor">
                <a:schemeClr val="tx1"/>
              </a:fontRef>
            </p:style>
          </p:cxnSp>
          <p:cxnSp>
            <p:nvCxnSpPr>
              <p:cNvPr id="320" name="Rechte verbindingslijn 319">
                <a:extLst>
                  <a:ext uri="{FF2B5EF4-FFF2-40B4-BE49-F238E27FC236}">
                    <a16:creationId xmlns:a16="http://schemas.microsoft.com/office/drawing/2014/main" id="{9A8A13C5-4F83-4566-867D-3F3C23387C8A}"/>
                  </a:ext>
                </a:extLst>
              </p:cNvPr>
              <p:cNvCxnSpPr/>
              <p:nvPr userDrawn="1"/>
            </p:nvCxnSpPr>
            <p:spPr>
              <a:xfrm flipH="1">
                <a:off x="6090561" y="4276688"/>
                <a:ext cx="1209399" cy="0"/>
              </a:xfrm>
              <a:prstGeom prst="line">
                <a:avLst/>
              </a:prstGeom>
              <a:ln w="12700">
                <a:solidFill>
                  <a:srgbClr val="B5B5B5"/>
                </a:solidFill>
              </a:ln>
            </p:spPr>
            <p:style>
              <a:lnRef idx="1">
                <a:schemeClr val="accent1"/>
              </a:lnRef>
              <a:fillRef idx="0">
                <a:schemeClr val="accent1"/>
              </a:fillRef>
              <a:effectRef idx="0">
                <a:schemeClr val="accent1"/>
              </a:effectRef>
              <a:fontRef idx="minor">
                <a:schemeClr val="tx1"/>
              </a:fontRef>
            </p:style>
          </p:cxnSp>
          <p:sp>
            <p:nvSpPr>
              <p:cNvPr id="321" name="Rechthoek 320">
                <a:extLst>
                  <a:ext uri="{FF2B5EF4-FFF2-40B4-BE49-F238E27FC236}">
                    <a16:creationId xmlns:a16="http://schemas.microsoft.com/office/drawing/2014/main" id="{572F692C-78CF-4974-BF48-FC2F263B860F}"/>
                  </a:ext>
                </a:extLst>
              </p:cNvPr>
              <p:cNvSpPr/>
              <p:nvPr userDrawn="1"/>
            </p:nvSpPr>
            <p:spPr>
              <a:xfrm>
                <a:off x="6072040" y="3376043"/>
                <a:ext cx="1227920" cy="1109109"/>
              </a:xfrm>
              <a:prstGeom prst="rect">
                <a:avLst/>
              </a:prstGeom>
              <a:noFill/>
              <a:ln w="12700">
                <a:solidFill>
                  <a:srgbClr val="6C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399" noProof="0"/>
              </a:p>
            </p:txBody>
          </p:sp>
        </p:grpSp>
      </p:grpSp>
    </p:spTree>
    <p:extLst>
      <p:ext uri="{BB962C8B-B14F-4D97-AF65-F5344CB8AC3E}">
        <p14:creationId xmlns:p14="http://schemas.microsoft.com/office/powerpoint/2010/main" val="79121027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EKST / TABEL 4X">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AB23073-572C-4F04-B89A-B107AB932F47}"/>
              </a:ext>
            </a:extLst>
          </p:cNvPr>
          <p:cNvSpPr>
            <a:spLocks noGrp="1"/>
          </p:cNvSpPr>
          <p:nvPr>
            <p:ph type="title" hasCustomPrompt="1"/>
          </p:nvPr>
        </p:nvSpPr>
        <p:spPr/>
        <p:txBody>
          <a:bodyPr/>
          <a:lstStyle>
            <a:lvl1pPr>
              <a:defRPr/>
            </a:lvl1pPr>
          </a:lstStyle>
          <a:p>
            <a:r>
              <a:rPr lang="nl-NL" noProof="0"/>
              <a:t>Voeg hier een titel in</a:t>
            </a:r>
            <a:endParaRPr lang="nl-NL"/>
          </a:p>
        </p:txBody>
      </p:sp>
      <p:sp>
        <p:nvSpPr>
          <p:cNvPr id="3" name="Tijdelijke aanduiding voor verticale tekst 2">
            <a:extLst>
              <a:ext uri="{FF2B5EF4-FFF2-40B4-BE49-F238E27FC236}">
                <a16:creationId xmlns:a16="http://schemas.microsoft.com/office/drawing/2014/main" id="{7C849E55-A25C-4202-801C-0514342EA9C6}"/>
              </a:ext>
            </a:extLst>
          </p:cNvPr>
          <p:cNvSpPr>
            <a:spLocks noGrp="1"/>
          </p:cNvSpPr>
          <p:nvPr>
            <p:ph type="body" orient="vert" idx="1" hasCustomPrompt="1"/>
          </p:nvPr>
        </p:nvSpPr>
        <p:spPr>
          <a:xfrm>
            <a:off x="540000" y="1459112"/>
            <a:ext cx="3934476" cy="4119774"/>
          </a:xfrm>
        </p:spPr>
        <p:txBody>
          <a:bodyPr vert="horz"/>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nl-NL" noProof="0" err="1"/>
              <a:t>Bullet</a:t>
            </a:r>
            <a:endParaRPr lang="nl-NL" noProof="0"/>
          </a:p>
          <a:p>
            <a:pPr lvl="1"/>
            <a:r>
              <a:rPr lang="nl-NL" noProof="0"/>
              <a:t>Sub-</a:t>
            </a:r>
            <a:r>
              <a:rPr lang="nl-NL" noProof="0" err="1"/>
              <a:t>bullet</a:t>
            </a:r>
            <a:r>
              <a:rPr lang="nl-NL" noProof="0"/>
              <a:t> #1</a:t>
            </a:r>
          </a:p>
          <a:p>
            <a:pPr lvl="2"/>
            <a:r>
              <a:rPr lang="nl-NL" noProof="0"/>
              <a:t>Sub-</a:t>
            </a:r>
            <a:r>
              <a:rPr lang="nl-NL" noProof="0" err="1"/>
              <a:t>bullet</a:t>
            </a:r>
            <a:r>
              <a:rPr lang="nl-NL" noProof="0"/>
              <a:t> #2</a:t>
            </a:r>
          </a:p>
          <a:p>
            <a:pPr lvl="3"/>
            <a:r>
              <a:rPr lang="nl-NL" noProof="0"/>
              <a:t>Leestekst</a:t>
            </a:r>
          </a:p>
          <a:p>
            <a:pPr lvl="4"/>
            <a:r>
              <a:rPr lang="nl-NL" noProof="0"/>
              <a:t>Tussenkop</a:t>
            </a:r>
          </a:p>
          <a:p>
            <a:pPr lvl="5"/>
            <a:r>
              <a:rPr lang="nl-NL" noProof="0"/>
              <a:t>Numerieke </a:t>
            </a:r>
            <a:r>
              <a:rPr lang="nl-NL" noProof="0" err="1"/>
              <a:t>bullet</a:t>
            </a:r>
            <a:endParaRPr lang="nl-NL" noProof="0"/>
          </a:p>
          <a:p>
            <a:pPr lvl="6"/>
            <a:r>
              <a:rPr lang="nl-NL" noProof="0"/>
              <a:t>Alfabetische </a:t>
            </a:r>
            <a:r>
              <a:rPr lang="nl-NL" noProof="0" err="1"/>
              <a:t>bullet</a:t>
            </a:r>
            <a:endParaRPr lang="nl-NL" noProof="0"/>
          </a:p>
          <a:p>
            <a:pPr lvl="7"/>
            <a:r>
              <a:rPr lang="nl-NL" noProof="0"/>
              <a:t>Fotobeschrijving</a:t>
            </a:r>
          </a:p>
          <a:p>
            <a:pPr lvl="8"/>
            <a:r>
              <a:rPr lang="nl-NL" noProof="0"/>
              <a:t>Quote tekst</a:t>
            </a:r>
          </a:p>
          <a:p>
            <a:pPr lvl="4"/>
            <a:endParaRPr lang="nl-NL"/>
          </a:p>
        </p:txBody>
      </p:sp>
      <p:sp>
        <p:nvSpPr>
          <p:cNvPr id="4" name="Tijdelijke aanduiding voor datum 3">
            <a:extLst>
              <a:ext uri="{FF2B5EF4-FFF2-40B4-BE49-F238E27FC236}">
                <a16:creationId xmlns:a16="http://schemas.microsoft.com/office/drawing/2014/main" id="{DABA8B2F-5EFD-4A05-8481-248C853EA1DE}"/>
              </a:ext>
            </a:extLst>
          </p:cNvPr>
          <p:cNvSpPr>
            <a:spLocks noGrp="1"/>
          </p:cNvSpPr>
          <p:nvPr>
            <p:ph type="dt" sz="half" idx="10"/>
          </p:nvPr>
        </p:nvSpPr>
        <p:spPr/>
        <p:txBody>
          <a:bodyPr/>
          <a:lstStyle/>
          <a:p>
            <a:fld id="{61E38D31-9450-4D59-BEE1-833BCDF219F0}" type="datetime4">
              <a:rPr lang="nl-NL" smtClean="0"/>
              <a:t>24 oktober 2023</a:t>
            </a:fld>
            <a:endParaRPr lang="nl-NL"/>
          </a:p>
        </p:txBody>
      </p:sp>
      <p:sp>
        <p:nvSpPr>
          <p:cNvPr id="5" name="Tijdelijke aanduiding voor voettekst 4">
            <a:extLst>
              <a:ext uri="{FF2B5EF4-FFF2-40B4-BE49-F238E27FC236}">
                <a16:creationId xmlns:a16="http://schemas.microsoft.com/office/drawing/2014/main" id="{7D35606D-4D2E-4F0A-88AD-FA9467155265}"/>
              </a:ext>
            </a:extLst>
          </p:cNvPr>
          <p:cNvSpPr>
            <a:spLocks noGrp="1"/>
          </p:cNvSpPr>
          <p:nvPr>
            <p:ph type="ftr" sz="quarter" idx="11"/>
          </p:nvPr>
        </p:nvSpPr>
        <p:spPr>
          <a:xfrm>
            <a:off x="539999" y="6489321"/>
            <a:ext cx="9478328" cy="224300"/>
          </a:xfrm>
          <a:prstGeom prst="rect">
            <a:avLst/>
          </a:prstGeom>
        </p:spPr>
        <p:txBody>
          <a:bodyPr/>
          <a:lstStyle/>
          <a:p>
            <a:r>
              <a:rPr lang="nl-NL"/>
              <a:t>Voortgangsrapportage Stuurgroep Privacy Deepdive</a:t>
            </a:r>
          </a:p>
        </p:txBody>
      </p:sp>
      <p:sp>
        <p:nvSpPr>
          <p:cNvPr id="6" name="Tijdelijke aanduiding voor dianummer 5">
            <a:extLst>
              <a:ext uri="{FF2B5EF4-FFF2-40B4-BE49-F238E27FC236}">
                <a16:creationId xmlns:a16="http://schemas.microsoft.com/office/drawing/2014/main" id="{A7656491-ADD5-4A7E-BAFA-5FCFF07D6EB0}"/>
              </a:ext>
            </a:extLst>
          </p:cNvPr>
          <p:cNvSpPr>
            <a:spLocks noGrp="1"/>
          </p:cNvSpPr>
          <p:nvPr>
            <p:ph type="sldNum" sz="quarter" idx="12"/>
          </p:nvPr>
        </p:nvSpPr>
        <p:spPr>
          <a:xfrm>
            <a:off x="1" y="6489321"/>
            <a:ext cx="539998" cy="224300"/>
          </a:xfrm>
          <a:prstGeom prst="rect">
            <a:avLst/>
          </a:prstGeom>
        </p:spPr>
        <p:txBody>
          <a:bodyPr/>
          <a:lstStyle/>
          <a:p>
            <a:fld id="{8D374ABD-355D-4B52-8A38-020B3DD5CC75}" type="slidenum">
              <a:rPr lang="nl-NL" smtClean="0"/>
              <a:t>‹#›</a:t>
            </a:fld>
            <a:endParaRPr lang="nl-NL"/>
          </a:p>
        </p:txBody>
      </p:sp>
      <p:sp>
        <p:nvSpPr>
          <p:cNvPr id="7" name="Tijdelijke aanduiding voor tekst 32">
            <a:extLst>
              <a:ext uri="{FF2B5EF4-FFF2-40B4-BE49-F238E27FC236}">
                <a16:creationId xmlns:a16="http://schemas.microsoft.com/office/drawing/2014/main" id="{7175F566-3665-4B0F-B70C-72779DF2FDD6}"/>
              </a:ext>
            </a:extLst>
          </p:cNvPr>
          <p:cNvSpPr>
            <a:spLocks noGrp="1"/>
          </p:cNvSpPr>
          <p:nvPr>
            <p:ph type="body" sz="quarter" idx="13" hasCustomPrompt="1"/>
          </p:nvPr>
        </p:nvSpPr>
        <p:spPr>
          <a:xfrm>
            <a:off x="539998" y="839972"/>
            <a:ext cx="11112000" cy="259612"/>
          </a:xfrm>
        </p:spPr>
        <p:txBody>
          <a:bodyPr/>
          <a:lstStyle>
            <a:lvl1pPr marL="0" indent="0">
              <a:buNone/>
              <a:defRPr sz="1999" b="0">
                <a:solidFill>
                  <a:schemeClr val="accent1"/>
                </a:solidFill>
              </a:defRPr>
            </a:lvl1pPr>
          </a:lstStyle>
          <a:p>
            <a:pPr lvl="0"/>
            <a:r>
              <a:rPr lang="nl-NL" noProof="0"/>
              <a:t>Voeg hier een subtitel in</a:t>
            </a:r>
          </a:p>
        </p:txBody>
      </p:sp>
      <p:sp>
        <p:nvSpPr>
          <p:cNvPr id="17" name="Tijdelijke aanduiding voor tekst 34">
            <a:extLst>
              <a:ext uri="{FF2B5EF4-FFF2-40B4-BE49-F238E27FC236}">
                <a16:creationId xmlns:a16="http://schemas.microsoft.com/office/drawing/2014/main" id="{9955CEC2-0160-42D3-9E2E-941A4A11119D}"/>
              </a:ext>
            </a:extLst>
          </p:cNvPr>
          <p:cNvSpPr>
            <a:spLocks noGrp="1"/>
          </p:cNvSpPr>
          <p:nvPr>
            <p:ph type="body" sz="quarter" idx="14" hasCustomPrompt="1"/>
          </p:nvPr>
        </p:nvSpPr>
        <p:spPr>
          <a:xfrm>
            <a:off x="539750" y="5758891"/>
            <a:ext cx="11112249" cy="147981"/>
          </a:xfrm>
        </p:spPr>
        <p:txBody>
          <a:bodyPr anchor="b"/>
          <a:lstStyle>
            <a:lvl1pPr marL="0" indent="0">
              <a:buNone/>
              <a:defRPr sz="1000" i="1"/>
            </a:lvl1pPr>
          </a:lstStyle>
          <a:p>
            <a:pPr lvl="0"/>
            <a:r>
              <a:rPr lang="nl-NL" noProof="0"/>
              <a:t>Bron…</a:t>
            </a:r>
          </a:p>
        </p:txBody>
      </p:sp>
      <p:sp>
        <p:nvSpPr>
          <p:cNvPr id="18" name="Rechthoek: afgeronde hoeken 17">
            <a:extLst>
              <a:ext uri="{FF2B5EF4-FFF2-40B4-BE49-F238E27FC236}">
                <a16:creationId xmlns:a16="http://schemas.microsoft.com/office/drawing/2014/main" id="{765A9402-96DA-4D08-A873-873C05E81C86}"/>
              </a:ext>
            </a:extLst>
          </p:cNvPr>
          <p:cNvSpPr/>
          <p:nvPr userDrawn="1"/>
        </p:nvSpPr>
        <p:spPr>
          <a:xfrm>
            <a:off x="3048000" y="-491319"/>
            <a:ext cx="6096000" cy="300250"/>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1981" tIns="71981" rIns="71981" bIns="71981" numCol="1" spcCol="0" rtlCol="0" fromWordArt="0" anchor="ctr" anchorCtr="0" forceAA="0" compatLnSpc="1">
            <a:prstTxWarp prst="textNoShape">
              <a:avLst/>
            </a:prstTxWarp>
            <a:noAutofit/>
          </a:bodyPr>
          <a:lstStyle/>
          <a:p>
            <a:pPr lvl="0" algn="ctr"/>
            <a:r>
              <a:rPr lang="nl-NL" sz="2799" b="0" cap="all" baseline="0" noProof="0">
                <a:solidFill>
                  <a:schemeClr val="accent1"/>
                </a:solidFill>
                <a:latin typeface="+mn-lt"/>
              </a:rPr>
              <a:t>TEKST / TABEL 4X</a:t>
            </a:r>
          </a:p>
        </p:txBody>
      </p:sp>
      <p:cxnSp>
        <p:nvCxnSpPr>
          <p:cNvPr id="23" name="Rechte verbindingslijn 22">
            <a:extLst>
              <a:ext uri="{FF2B5EF4-FFF2-40B4-BE49-F238E27FC236}">
                <a16:creationId xmlns:a16="http://schemas.microsoft.com/office/drawing/2014/main" id="{F758FBF6-EBB0-4F05-96EB-8AEB1E4BB59E}"/>
              </a:ext>
            </a:extLst>
          </p:cNvPr>
          <p:cNvCxnSpPr>
            <a:cxnSpLocks/>
          </p:cNvCxnSpPr>
          <p:nvPr userDrawn="1"/>
        </p:nvCxnSpPr>
        <p:spPr>
          <a:xfrm>
            <a:off x="5015238" y="1446663"/>
            <a:ext cx="0" cy="4121624"/>
          </a:xfrm>
          <a:prstGeom prst="line">
            <a:avLst/>
          </a:prstGeom>
          <a:ln w="12700" cap="rnd">
            <a:solidFill>
              <a:schemeClr val="accent1"/>
            </a:solidFill>
            <a:prstDash val="solid"/>
            <a:round/>
          </a:ln>
        </p:spPr>
        <p:style>
          <a:lnRef idx="1">
            <a:schemeClr val="accent1"/>
          </a:lnRef>
          <a:fillRef idx="0">
            <a:schemeClr val="accent1"/>
          </a:fillRef>
          <a:effectRef idx="0">
            <a:schemeClr val="accent1"/>
          </a:effectRef>
          <a:fontRef idx="minor">
            <a:schemeClr val="tx1"/>
          </a:fontRef>
        </p:style>
      </p:cxnSp>
      <p:sp>
        <p:nvSpPr>
          <p:cNvPr id="24" name="Tijdelijke aanduiding voor tekst 43">
            <a:extLst>
              <a:ext uri="{FF2B5EF4-FFF2-40B4-BE49-F238E27FC236}">
                <a16:creationId xmlns:a16="http://schemas.microsoft.com/office/drawing/2014/main" id="{E054E093-0CA2-4AA3-9379-A9449CBE767D}"/>
              </a:ext>
            </a:extLst>
          </p:cNvPr>
          <p:cNvSpPr>
            <a:spLocks noGrp="1"/>
          </p:cNvSpPr>
          <p:nvPr>
            <p:ph type="body" sz="quarter" idx="16" hasCustomPrompt="1"/>
          </p:nvPr>
        </p:nvSpPr>
        <p:spPr>
          <a:xfrm>
            <a:off x="540001" y="0"/>
            <a:ext cx="1080000" cy="72000"/>
          </a:xfrm>
          <a:solidFill>
            <a:schemeClr val="accent1"/>
          </a:solidFill>
        </p:spPr>
        <p:txBody>
          <a:bodyPr/>
          <a:lstStyle>
            <a:lvl1pPr marL="0" indent="0">
              <a:buNone/>
              <a:defRPr sz="100">
                <a:solidFill>
                  <a:schemeClr val="bg2"/>
                </a:solidFill>
              </a:defRPr>
            </a:lvl1pPr>
            <a:lvl5pPr>
              <a:defRPr/>
            </a:lvl5pPr>
          </a:lstStyle>
          <a:p>
            <a:pPr lvl="0"/>
            <a:r>
              <a:rPr lang="en-GB"/>
              <a:t> </a:t>
            </a:r>
          </a:p>
        </p:txBody>
      </p:sp>
      <p:grpSp>
        <p:nvGrpSpPr>
          <p:cNvPr id="13" name="GRID" hidden="1">
            <a:extLst>
              <a:ext uri="{FF2B5EF4-FFF2-40B4-BE49-F238E27FC236}">
                <a16:creationId xmlns:a16="http://schemas.microsoft.com/office/drawing/2014/main" id="{2E339E7B-E5F0-4BB0-A7A8-08523662B92C}"/>
              </a:ext>
            </a:extLst>
          </p:cNvPr>
          <p:cNvGrpSpPr/>
          <p:nvPr userDrawn="1"/>
        </p:nvGrpSpPr>
        <p:grpSpPr>
          <a:xfrm>
            <a:off x="0" y="0"/>
            <a:ext cx="12192000" cy="6858000"/>
            <a:chOff x="0" y="0"/>
            <a:chExt cx="12192000" cy="6858000"/>
          </a:xfrm>
          <a:solidFill>
            <a:schemeClr val="tx1">
              <a:alpha val="30000"/>
            </a:schemeClr>
          </a:solidFill>
        </p:grpSpPr>
        <p:sp>
          <p:nvSpPr>
            <p:cNvPr id="14" name="Rechthoek 13">
              <a:extLst>
                <a:ext uri="{FF2B5EF4-FFF2-40B4-BE49-F238E27FC236}">
                  <a16:creationId xmlns:a16="http://schemas.microsoft.com/office/drawing/2014/main" id="{04FEBC71-862F-4C04-AFB8-6DB58D37BD7A}"/>
                </a:ext>
              </a:extLst>
            </p:cNvPr>
            <p:cNvSpPr/>
            <p:nvPr userDrawn="1"/>
          </p:nvSpPr>
          <p:spPr>
            <a:xfrm>
              <a:off x="0" y="0"/>
              <a:ext cx="12192000" cy="54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866" noProof="0"/>
            </a:p>
          </p:txBody>
        </p:sp>
        <p:sp>
          <p:nvSpPr>
            <p:cNvPr id="15" name="Rechthoek 14">
              <a:extLst>
                <a:ext uri="{FF2B5EF4-FFF2-40B4-BE49-F238E27FC236}">
                  <a16:creationId xmlns:a16="http://schemas.microsoft.com/office/drawing/2014/main" id="{0333C89B-97F8-441B-8124-3FCC1D1260BC}"/>
                </a:ext>
              </a:extLst>
            </p:cNvPr>
            <p:cNvSpPr/>
            <p:nvPr userDrawn="1"/>
          </p:nvSpPr>
          <p:spPr>
            <a:xfrm>
              <a:off x="0" y="0"/>
              <a:ext cx="540000"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866" noProof="0"/>
            </a:p>
          </p:txBody>
        </p:sp>
        <p:sp>
          <p:nvSpPr>
            <p:cNvPr id="16" name="Rechthoek 15">
              <a:extLst>
                <a:ext uri="{FF2B5EF4-FFF2-40B4-BE49-F238E27FC236}">
                  <a16:creationId xmlns:a16="http://schemas.microsoft.com/office/drawing/2014/main" id="{59F01AF4-B6CB-4934-BDD9-96E56D3A7D49}"/>
                </a:ext>
              </a:extLst>
            </p:cNvPr>
            <p:cNvSpPr/>
            <p:nvPr userDrawn="1"/>
          </p:nvSpPr>
          <p:spPr>
            <a:xfrm>
              <a:off x="11652000" y="0"/>
              <a:ext cx="540000"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866" noProof="0"/>
            </a:p>
          </p:txBody>
        </p:sp>
        <p:sp>
          <p:nvSpPr>
            <p:cNvPr id="19" name="Rechthoek 18">
              <a:extLst>
                <a:ext uri="{FF2B5EF4-FFF2-40B4-BE49-F238E27FC236}">
                  <a16:creationId xmlns:a16="http://schemas.microsoft.com/office/drawing/2014/main" id="{B6B9EB7F-0454-4FE8-8F4A-0FDE18AF83EB}"/>
                </a:ext>
              </a:extLst>
            </p:cNvPr>
            <p:cNvSpPr/>
            <p:nvPr userDrawn="1"/>
          </p:nvSpPr>
          <p:spPr>
            <a:xfrm>
              <a:off x="0" y="1099111"/>
              <a:ext cx="12192000" cy="36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866" noProof="0"/>
            </a:p>
          </p:txBody>
        </p:sp>
        <p:sp>
          <p:nvSpPr>
            <p:cNvPr id="20" name="Rechthoek 19">
              <a:extLst>
                <a:ext uri="{FF2B5EF4-FFF2-40B4-BE49-F238E27FC236}">
                  <a16:creationId xmlns:a16="http://schemas.microsoft.com/office/drawing/2014/main" id="{A0471D66-391B-4CA0-9CE3-3508EB3D7096}"/>
                </a:ext>
              </a:extLst>
            </p:cNvPr>
            <p:cNvSpPr/>
            <p:nvPr userDrawn="1"/>
          </p:nvSpPr>
          <p:spPr>
            <a:xfrm>
              <a:off x="0" y="6678000"/>
              <a:ext cx="12192000" cy="18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866" noProof="0"/>
            </a:p>
          </p:txBody>
        </p:sp>
        <p:sp>
          <p:nvSpPr>
            <p:cNvPr id="22" name="Rechthoek 21">
              <a:extLst>
                <a:ext uri="{FF2B5EF4-FFF2-40B4-BE49-F238E27FC236}">
                  <a16:creationId xmlns:a16="http://schemas.microsoft.com/office/drawing/2014/main" id="{F607FFD1-EE10-4EE4-974D-D68FF051167C}"/>
                </a:ext>
              </a:extLst>
            </p:cNvPr>
            <p:cNvSpPr/>
            <p:nvPr userDrawn="1"/>
          </p:nvSpPr>
          <p:spPr>
            <a:xfrm>
              <a:off x="0" y="5906871"/>
              <a:ext cx="12192000" cy="36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866" noProof="0"/>
            </a:p>
          </p:txBody>
        </p:sp>
        <p:sp>
          <p:nvSpPr>
            <p:cNvPr id="25" name="Rechthoek 24">
              <a:extLst>
                <a:ext uri="{FF2B5EF4-FFF2-40B4-BE49-F238E27FC236}">
                  <a16:creationId xmlns:a16="http://schemas.microsoft.com/office/drawing/2014/main" id="{267B1A24-E5B5-44EF-BB26-289EC0FC99CF}"/>
                </a:ext>
              </a:extLst>
            </p:cNvPr>
            <p:cNvSpPr/>
            <p:nvPr userDrawn="1"/>
          </p:nvSpPr>
          <p:spPr>
            <a:xfrm>
              <a:off x="0" y="6295673"/>
              <a:ext cx="12192000" cy="18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866" noProof="0"/>
            </a:p>
          </p:txBody>
        </p:sp>
        <p:sp>
          <p:nvSpPr>
            <p:cNvPr id="26" name="Rechthoek 25">
              <a:extLst>
                <a:ext uri="{FF2B5EF4-FFF2-40B4-BE49-F238E27FC236}">
                  <a16:creationId xmlns:a16="http://schemas.microsoft.com/office/drawing/2014/main" id="{05615BB2-213B-4BE9-9A19-7700EE534E20}"/>
                </a:ext>
              </a:extLst>
            </p:cNvPr>
            <p:cNvSpPr/>
            <p:nvPr userDrawn="1"/>
          </p:nvSpPr>
          <p:spPr>
            <a:xfrm>
              <a:off x="0" y="5578887"/>
              <a:ext cx="12192000" cy="18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866" noProof="0"/>
            </a:p>
          </p:txBody>
        </p:sp>
        <p:sp>
          <p:nvSpPr>
            <p:cNvPr id="27" name="Rechthoek 26">
              <a:extLst>
                <a:ext uri="{FF2B5EF4-FFF2-40B4-BE49-F238E27FC236}">
                  <a16:creationId xmlns:a16="http://schemas.microsoft.com/office/drawing/2014/main" id="{7B4D9E53-D3BA-46E2-B48B-1C4CE63D58E8}"/>
                </a:ext>
              </a:extLst>
            </p:cNvPr>
            <p:cNvSpPr/>
            <p:nvPr userDrawn="1"/>
          </p:nvSpPr>
          <p:spPr>
            <a:xfrm>
              <a:off x="12024980" y="0"/>
              <a:ext cx="167020"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866" noProof="0"/>
            </a:p>
          </p:txBody>
        </p:sp>
        <p:sp>
          <p:nvSpPr>
            <p:cNvPr id="28" name="Rechthoek 27">
              <a:extLst>
                <a:ext uri="{FF2B5EF4-FFF2-40B4-BE49-F238E27FC236}">
                  <a16:creationId xmlns:a16="http://schemas.microsoft.com/office/drawing/2014/main" id="{ACE0CB45-9785-4BE8-B63D-A19B8F833E83}"/>
                </a:ext>
              </a:extLst>
            </p:cNvPr>
            <p:cNvSpPr/>
            <p:nvPr userDrawn="1"/>
          </p:nvSpPr>
          <p:spPr>
            <a:xfrm>
              <a:off x="0" y="0"/>
              <a:ext cx="167020"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866" noProof="0"/>
            </a:p>
          </p:txBody>
        </p:sp>
        <p:sp>
          <p:nvSpPr>
            <p:cNvPr id="31" name="Rechthoek 30">
              <a:extLst>
                <a:ext uri="{FF2B5EF4-FFF2-40B4-BE49-F238E27FC236}">
                  <a16:creationId xmlns:a16="http://schemas.microsoft.com/office/drawing/2014/main" id="{E2FF30C8-090C-4BBB-B89D-01F3F22EDF02}"/>
                </a:ext>
              </a:extLst>
            </p:cNvPr>
            <p:cNvSpPr/>
            <p:nvPr userDrawn="1"/>
          </p:nvSpPr>
          <p:spPr>
            <a:xfrm>
              <a:off x="5555238" y="3338999"/>
              <a:ext cx="6636762" cy="36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866" noProof="0"/>
            </a:p>
          </p:txBody>
        </p:sp>
        <p:sp>
          <p:nvSpPr>
            <p:cNvPr id="33" name="Rechthoek 32">
              <a:extLst>
                <a:ext uri="{FF2B5EF4-FFF2-40B4-BE49-F238E27FC236}">
                  <a16:creationId xmlns:a16="http://schemas.microsoft.com/office/drawing/2014/main" id="{1C1AAD92-DAF5-42DC-B208-3E7B81FCA52A}"/>
                </a:ext>
              </a:extLst>
            </p:cNvPr>
            <p:cNvSpPr/>
            <p:nvPr userDrawn="1"/>
          </p:nvSpPr>
          <p:spPr>
            <a:xfrm>
              <a:off x="5015238" y="0"/>
              <a:ext cx="540000"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866" noProof="0"/>
            </a:p>
          </p:txBody>
        </p:sp>
        <p:sp>
          <p:nvSpPr>
            <p:cNvPr id="34" name="Rechthoek 33">
              <a:extLst>
                <a:ext uri="{FF2B5EF4-FFF2-40B4-BE49-F238E27FC236}">
                  <a16:creationId xmlns:a16="http://schemas.microsoft.com/office/drawing/2014/main" id="{0461148A-D9B1-4FF0-B385-8C21A76C3054}"/>
                </a:ext>
              </a:extLst>
            </p:cNvPr>
            <p:cNvSpPr/>
            <p:nvPr userDrawn="1"/>
          </p:nvSpPr>
          <p:spPr>
            <a:xfrm>
              <a:off x="4475238" y="0"/>
              <a:ext cx="540000"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866" noProof="0"/>
            </a:p>
          </p:txBody>
        </p:sp>
        <p:sp>
          <p:nvSpPr>
            <p:cNvPr id="35" name="Rechthoek 34">
              <a:extLst>
                <a:ext uri="{FF2B5EF4-FFF2-40B4-BE49-F238E27FC236}">
                  <a16:creationId xmlns:a16="http://schemas.microsoft.com/office/drawing/2014/main" id="{073B0056-68B2-4760-9151-D257D1A5794C}"/>
                </a:ext>
              </a:extLst>
            </p:cNvPr>
            <p:cNvSpPr/>
            <p:nvPr userDrawn="1"/>
          </p:nvSpPr>
          <p:spPr>
            <a:xfrm>
              <a:off x="8423619" y="1099111"/>
              <a:ext cx="360000" cy="516776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866" noProof="0"/>
            </a:p>
          </p:txBody>
        </p:sp>
      </p:grpSp>
      <p:sp>
        <p:nvSpPr>
          <p:cNvPr id="38" name="Tijdelijke aanduiding voor tabel 8">
            <a:extLst>
              <a:ext uri="{FF2B5EF4-FFF2-40B4-BE49-F238E27FC236}">
                <a16:creationId xmlns:a16="http://schemas.microsoft.com/office/drawing/2014/main" id="{BC74F94D-24E2-4689-BA9F-19729FCE63A5}"/>
              </a:ext>
            </a:extLst>
          </p:cNvPr>
          <p:cNvSpPr>
            <a:spLocks noGrp="1"/>
          </p:cNvSpPr>
          <p:nvPr>
            <p:ph type="tbl" sz="quarter" idx="17" hasCustomPrompt="1"/>
          </p:nvPr>
        </p:nvSpPr>
        <p:spPr>
          <a:xfrm>
            <a:off x="5555239" y="1459114"/>
            <a:ext cx="2868382" cy="1878839"/>
          </a:xfrm>
          <a:solidFill>
            <a:schemeClr val="bg1">
              <a:lumMod val="95000"/>
            </a:schemeClr>
          </a:solidFill>
        </p:spPr>
        <p:txBody>
          <a:bodyPr lIns="432000" tIns="360000" rIns="432000"/>
          <a:lstStyle>
            <a:lvl1pPr marL="0" marR="0" indent="0" algn="ctr" defTabSz="914126" rtl="0" eaLnBrk="1" fontAlgn="auto" latinLnBrk="0" hangingPunct="1">
              <a:lnSpc>
                <a:spcPct val="90000"/>
              </a:lnSpc>
              <a:spcBef>
                <a:spcPts val="500"/>
              </a:spcBef>
              <a:spcAft>
                <a:spcPts val="500"/>
              </a:spcAft>
              <a:buClr>
                <a:schemeClr val="bg2"/>
              </a:buClr>
              <a:buSzTx/>
              <a:buFont typeface="Wingdings" panose="05000000000000000000" pitchFamily="2" charset="2"/>
              <a:buNone/>
              <a:tabLst/>
              <a:defRPr sz="1200" i="1">
                <a:solidFill>
                  <a:schemeClr val="bg1">
                    <a:lumMod val="50000"/>
                  </a:schemeClr>
                </a:solidFill>
              </a:defRPr>
            </a:lvl1pPr>
          </a:lstStyle>
          <a:p>
            <a:pPr marL="0" marR="0" lvl="0" indent="0" algn="ctr" defTabSz="914126" rtl="0" eaLnBrk="1" fontAlgn="auto" latinLnBrk="0" hangingPunct="1">
              <a:lnSpc>
                <a:spcPct val="90000"/>
              </a:lnSpc>
              <a:spcBef>
                <a:spcPts val="500"/>
              </a:spcBef>
              <a:spcAft>
                <a:spcPts val="500"/>
              </a:spcAft>
              <a:buClr>
                <a:schemeClr val="bg2"/>
              </a:buClr>
              <a:buSzTx/>
              <a:buFont typeface="Wingdings" panose="05000000000000000000" pitchFamily="2" charset="2"/>
              <a:buNone/>
              <a:tabLst/>
              <a:defRPr/>
            </a:pPr>
            <a:r>
              <a:rPr lang="nl-NL" noProof="0"/>
              <a:t>Klik op onderstaand pictogram om een tabel in te voegen</a:t>
            </a:r>
          </a:p>
        </p:txBody>
      </p:sp>
      <p:sp>
        <p:nvSpPr>
          <p:cNvPr id="39" name="Tijdelijke aanduiding voor tabel 8">
            <a:extLst>
              <a:ext uri="{FF2B5EF4-FFF2-40B4-BE49-F238E27FC236}">
                <a16:creationId xmlns:a16="http://schemas.microsoft.com/office/drawing/2014/main" id="{CAA8F510-F931-426F-B509-59B6B83A05C8}"/>
              </a:ext>
            </a:extLst>
          </p:cNvPr>
          <p:cNvSpPr>
            <a:spLocks noGrp="1"/>
          </p:cNvSpPr>
          <p:nvPr>
            <p:ph type="tbl" sz="quarter" idx="18" hasCustomPrompt="1"/>
          </p:nvPr>
        </p:nvSpPr>
        <p:spPr>
          <a:xfrm>
            <a:off x="8783616" y="1459114"/>
            <a:ext cx="2868382" cy="1878839"/>
          </a:xfrm>
          <a:solidFill>
            <a:schemeClr val="bg1">
              <a:lumMod val="95000"/>
            </a:schemeClr>
          </a:solidFill>
        </p:spPr>
        <p:txBody>
          <a:bodyPr lIns="432000" tIns="360000" rIns="432000"/>
          <a:lstStyle>
            <a:lvl1pPr marL="0" marR="0" indent="0" algn="ctr" defTabSz="914126" rtl="0" eaLnBrk="1" fontAlgn="auto" latinLnBrk="0" hangingPunct="1">
              <a:lnSpc>
                <a:spcPct val="90000"/>
              </a:lnSpc>
              <a:spcBef>
                <a:spcPts val="500"/>
              </a:spcBef>
              <a:spcAft>
                <a:spcPts val="500"/>
              </a:spcAft>
              <a:buClr>
                <a:schemeClr val="bg2"/>
              </a:buClr>
              <a:buSzTx/>
              <a:buFont typeface="Wingdings" panose="05000000000000000000" pitchFamily="2" charset="2"/>
              <a:buNone/>
              <a:tabLst/>
              <a:defRPr sz="1200" i="1">
                <a:solidFill>
                  <a:schemeClr val="bg1">
                    <a:lumMod val="50000"/>
                  </a:schemeClr>
                </a:solidFill>
              </a:defRPr>
            </a:lvl1pPr>
          </a:lstStyle>
          <a:p>
            <a:pPr marL="0" marR="0" lvl="0" indent="0" algn="ctr" defTabSz="914126" rtl="0" eaLnBrk="1" fontAlgn="auto" latinLnBrk="0" hangingPunct="1">
              <a:lnSpc>
                <a:spcPct val="90000"/>
              </a:lnSpc>
              <a:spcBef>
                <a:spcPts val="500"/>
              </a:spcBef>
              <a:spcAft>
                <a:spcPts val="500"/>
              </a:spcAft>
              <a:buClr>
                <a:schemeClr val="bg2"/>
              </a:buClr>
              <a:buSzTx/>
              <a:buFont typeface="Wingdings" panose="05000000000000000000" pitchFamily="2" charset="2"/>
              <a:buNone/>
              <a:tabLst/>
              <a:defRPr/>
            </a:pPr>
            <a:r>
              <a:rPr lang="nl-NL" noProof="0"/>
              <a:t>Klik op onderstaand pictogram om een tabel in te voegen</a:t>
            </a:r>
          </a:p>
        </p:txBody>
      </p:sp>
      <p:sp>
        <p:nvSpPr>
          <p:cNvPr id="40" name="Tijdelijke aanduiding voor tabel 8">
            <a:extLst>
              <a:ext uri="{FF2B5EF4-FFF2-40B4-BE49-F238E27FC236}">
                <a16:creationId xmlns:a16="http://schemas.microsoft.com/office/drawing/2014/main" id="{FDB6B68B-3679-4BF8-9C7A-212A5B9E0F36}"/>
              </a:ext>
            </a:extLst>
          </p:cNvPr>
          <p:cNvSpPr>
            <a:spLocks noGrp="1"/>
          </p:cNvSpPr>
          <p:nvPr>
            <p:ph type="tbl" sz="quarter" idx="19" hasCustomPrompt="1"/>
          </p:nvPr>
        </p:nvSpPr>
        <p:spPr>
          <a:xfrm>
            <a:off x="5555239" y="3699001"/>
            <a:ext cx="2868382" cy="1878839"/>
          </a:xfrm>
          <a:solidFill>
            <a:schemeClr val="bg1">
              <a:lumMod val="95000"/>
            </a:schemeClr>
          </a:solidFill>
        </p:spPr>
        <p:txBody>
          <a:bodyPr lIns="432000" tIns="360000" rIns="432000"/>
          <a:lstStyle>
            <a:lvl1pPr marL="0" marR="0" indent="0" algn="ctr" defTabSz="914126" rtl="0" eaLnBrk="1" fontAlgn="auto" latinLnBrk="0" hangingPunct="1">
              <a:lnSpc>
                <a:spcPct val="90000"/>
              </a:lnSpc>
              <a:spcBef>
                <a:spcPts val="500"/>
              </a:spcBef>
              <a:spcAft>
                <a:spcPts val="500"/>
              </a:spcAft>
              <a:buClr>
                <a:schemeClr val="bg2"/>
              </a:buClr>
              <a:buSzTx/>
              <a:buFont typeface="Wingdings" panose="05000000000000000000" pitchFamily="2" charset="2"/>
              <a:buNone/>
              <a:tabLst/>
              <a:defRPr sz="1200" i="1">
                <a:solidFill>
                  <a:schemeClr val="bg1">
                    <a:lumMod val="50000"/>
                  </a:schemeClr>
                </a:solidFill>
              </a:defRPr>
            </a:lvl1pPr>
          </a:lstStyle>
          <a:p>
            <a:pPr marL="0" marR="0" lvl="0" indent="0" algn="ctr" defTabSz="914126" rtl="0" eaLnBrk="1" fontAlgn="auto" latinLnBrk="0" hangingPunct="1">
              <a:lnSpc>
                <a:spcPct val="90000"/>
              </a:lnSpc>
              <a:spcBef>
                <a:spcPts val="500"/>
              </a:spcBef>
              <a:spcAft>
                <a:spcPts val="500"/>
              </a:spcAft>
              <a:buClr>
                <a:schemeClr val="bg2"/>
              </a:buClr>
              <a:buSzTx/>
              <a:buFont typeface="Wingdings" panose="05000000000000000000" pitchFamily="2" charset="2"/>
              <a:buNone/>
              <a:tabLst/>
              <a:defRPr/>
            </a:pPr>
            <a:r>
              <a:rPr lang="nl-NL" noProof="0"/>
              <a:t>Klik op onderstaand pictogram om een tabel in te voegen</a:t>
            </a:r>
          </a:p>
        </p:txBody>
      </p:sp>
      <p:sp>
        <p:nvSpPr>
          <p:cNvPr id="41" name="Tijdelijke aanduiding voor tabel 8">
            <a:extLst>
              <a:ext uri="{FF2B5EF4-FFF2-40B4-BE49-F238E27FC236}">
                <a16:creationId xmlns:a16="http://schemas.microsoft.com/office/drawing/2014/main" id="{9E5A0EB4-00D4-48A2-AC79-7D5EFF095F9E}"/>
              </a:ext>
            </a:extLst>
          </p:cNvPr>
          <p:cNvSpPr>
            <a:spLocks noGrp="1"/>
          </p:cNvSpPr>
          <p:nvPr>
            <p:ph type="tbl" sz="quarter" idx="20" hasCustomPrompt="1"/>
          </p:nvPr>
        </p:nvSpPr>
        <p:spPr>
          <a:xfrm>
            <a:off x="8783616" y="3699001"/>
            <a:ext cx="2868382" cy="1878839"/>
          </a:xfrm>
          <a:solidFill>
            <a:schemeClr val="bg1">
              <a:lumMod val="95000"/>
            </a:schemeClr>
          </a:solidFill>
        </p:spPr>
        <p:txBody>
          <a:bodyPr lIns="432000" tIns="360000" rIns="432000"/>
          <a:lstStyle>
            <a:lvl1pPr marL="0" marR="0" indent="0" algn="ctr" defTabSz="914126" rtl="0" eaLnBrk="1" fontAlgn="auto" latinLnBrk="0" hangingPunct="1">
              <a:lnSpc>
                <a:spcPct val="90000"/>
              </a:lnSpc>
              <a:spcBef>
                <a:spcPts val="500"/>
              </a:spcBef>
              <a:spcAft>
                <a:spcPts val="500"/>
              </a:spcAft>
              <a:buClr>
                <a:schemeClr val="bg2"/>
              </a:buClr>
              <a:buSzTx/>
              <a:buFont typeface="Wingdings" panose="05000000000000000000" pitchFamily="2" charset="2"/>
              <a:buNone/>
              <a:tabLst/>
              <a:defRPr sz="1200" i="1">
                <a:solidFill>
                  <a:schemeClr val="bg1">
                    <a:lumMod val="50000"/>
                  </a:schemeClr>
                </a:solidFill>
              </a:defRPr>
            </a:lvl1pPr>
          </a:lstStyle>
          <a:p>
            <a:pPr marL="0" marR="0" lvl="0" indent="0" algn="ctr" defTabSz="914126" rtl="0" eaLnBrk="1" fontAlgn="auto" latinLnBrk="0" hangingPunct="1">
              <a:lnSpc>
                <a:spcPct val="90000"/>
              </a:lnSpc>
              <a:spcBef>
                <a:spcPts val="500"/>
              </a:spcBef>
              <a:spcAft>
                <a:spcPts val="500"/>
              </a:spcAft>
              <a:buClr>
                <a:schemeClr val="bg2"/>
              </a:buClr>
              <a:buSzTx/>
              <a:buFont typeface="Wingdings" panose="05000000000000000000" pitchFamily="2" charset="2"/>
              <a:buNone/>
              <a:tabLst/>
              <a:defRPr/>
            </a:pPr>
            <a:r>
              <a:rPr lang="nl-NL" noProof="0"/>
              <a:t>Klik op onderstaand pictogram om een tabel in te voegen</a:t>
            </a:r>
          </a:p>
        </p:txBody>
      </p:sp>
      <p:grpSp>
        <p:nvGrpSpPr>
          <p:cNvPr id="230" name="Instructie">
            <a:extLst>
              <a:ext uri="{FF2B5EF4-FFF2-40B4-BE49-F238E27FC236}">
                <a16:creationId xmlns:a16="http://schemas.microsoft.com/office/drawing/2014/main" id="{E9DB7AAF-F157-411D-BE6F-1B6226450D53}"/>
              </a:ext>
            </a:extLst>
          </p:cNvPr>
          <p:cNvGrpSpPr/>
          <p:nvPr userDrawn="1"/>
        </p:nvGrpSpPr>
        <p:grpSpPr>
          <a:xfrm>
            <a:off x="-3437546" y="1436"/>
            <a:ext cx="3201327" cy="6041867"/>
            <a:chOff x="-3437547" y="1434"/>
            <a:chExt cx="3201327" cy="6041867"/>
          </a:xfrm>
        </p:grpSpPr>
        <p:cxnSp>
          <p:nvCxnSpPr>
            <p:cNvPr id="231" name="Rechte verbindingslijn 230">
              <a:extLst>
                <a:ext uri="{FF2B5EF4-FFF2-40B4-BE49-F238E27FC236}">
                  <a16:creationId xmlns:a16="http://schemas.microsoft.com/office/drawing/2014/main" id="{E6C685BD-6D5D-4C40-ADFB-7D131DF63F34}"/>
                </a:ext>
              </a:extLst>
            </p:cNvPr>
            <p:cNvCxnSpPr>
              <a:cxnSpLocks/>
            </p:cNvCxnSpPr>
            <p:nvPr userDrawn="1"/>
          </p:nvCxnSpPr>
          <p:spPr>
            <a:xfrm>
              <a:off x="-3419346" y="6043301"/>
              <a:ext cx="3176013" cy="0"/>
            </a:xfrm>
            <a:prstGeom prst="line">
              <a:avLst/>
            </a:prstGeom>
            <a:noFill/>
            <a:ln w="3175" cap="flat" cmpd="sng" algn="ctr">
              <a:solidFill>
                <a:schemeClr val="bg1">
                  <a:lumMod val="50000"/>
                </a:schemeClr>
              </a:solidFill>
              <a:prstDash val="solid"/>
            </a:ln>
            <a:effectLst/>
          </p:spPr>
        </p:cxnSp>
        <p:sp>
          <p:nvSpPr>
            <p:cNvPr id="232" name="Ovaal 231">
              <a:extLst>
                <a:ext uri="{FF2B5EF4-FFF2-40B4-BE49-F238E27FC236}">
                  <a16:creationId xmlns:a16="http://schemas.microsoft.com/office/drawing/2014/main" id="{7D339716-93F8-497E-AD1D-4F8C2ED0CAEA}"/>
                </a:ext>
              </a:extLst>
            </p:cNvPr>
            <p:cNvSpPr/>
            <p:nvPr userDrawn="1"/>
          </p:nvSpPr>
          <p:spPr>
            <a:xfrm>
              <a:off x="-3425006" y="4548392"/>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126"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6</a:t>
              </a:r>
            </a:p>
          </p:txBody>
        </p:sp>
        <p:sp>
          <p:nvSpPr>
            <p:cNvPr id="233" name="Rechthoek 232">
              <a:extLst>
                <a:ext uri="{FF2B5EF4-FFF2-40B4-BE49-F238E27FC236}">
                  <a16:creationId xmlns:a16="http://schemas.microsoft.com/office/drawing/2014/main" id="{107ED551-5375-43FA-A36E-6EDFCB22B96A}"/>
                </a:ext>
              </a:extLst>
            </p:cNvPr>
            <p:cNvSpPr/>
            <p:nvPr userDrawn="1"/>
          </p:nvSpPr>
          <p:spPr>
            <a:xfrm>
              <a:off x="-3059324" y="4548391"/>
              <a:ext cx="2823104" cy="255963"/>
            </a:xfrm>
            <a:prstGeom prst="rect">
              <a:avLst/>
            </a:prstGeom>
            <a:noFill/>
            <a:ln w="25400" cap="flat" cmpd="sng" algn="ctr">
              <a:noFill/>
              <a:prstDash val="solid"/>
            </a:ln>
            <a:effectLst/>
          </p:spPr>
          <p:txBody>
            <a:bodyPr lIns="0" tIns="0" rIns="0" bIns="0" rtlCol="0" anchor="ctr"/>
            <a:lstStyle/>
            <a:p>
              <a:pPr marL="265033" marR="0" lvl="5" indent="-265033" algn="l" defTabSz="914126" rtl="0" eaLnBrk="1" fontAlgn="auto" latinLnBrk="0" hangingPunct="1">
                <a:lnSpc>
                  <a:spcPct val="100000"/>
                </a:lnSpc>
                <a:spcBef>
                  <a:spcPts val="300"/>
                </a:spcBef>
                <a:spcAft>
                  <a:spcPts val="300"/>
                </a:spcAft>
                <a:buClr>
                  <a:schemeClr val="tx1"/>
                </a:buClr>
                <a:buSzPct val="85000"/>
                <a:buFont typeface="+mj-lt"/>
                <a:buAutoNum type="arabicPeriod"/>
                <a:tabLst/>
                <a:defRPr/>
              </a:pPr>
              <a:r>
                <a:rPr lang="nl-NL" sz="1500" kern="1200" noProof="0">
                  <a:solidFill>
                    <a:schemeClr val="tx1"/>
                  </a:solidFill>
                  <a:latin typeface="+mn-lt"/>
                  <a:ea typeface="+mn-ea"/>
                  <a:cs typeface="+mn-cs"/>
                </a:rPr>
                <a:t>Numerieke </a:t>
              </a:r>
              <a:r>
                <a:rPr lang="nl-NL" sz="1500" kern="1200" noProof="0" err="1">
                  <a:solidFill>
                    <a:schemeClr val="tx1"/>
                  </a:solidFill>
                  <a:latin typeface="+mn-lt"/>
                  <a:ea typeface="+mn-ea"/>
                  <a:cs typeface="+mn-cs"/>
                </a:rPr>
                <a:t>bullet</a:t>
              </a:r>
              <a:r>
                <a:rPr lang="nl-NL" sz="1500" kern="1200" noProof="0">
                  <a:solidFill>
                    <a:schemeClr val="tx1"/>
                  </a:solidFill>
                  <a:latin typeface="+mn-lt"/>
                  <a:ea typeface="+mn-ea"/>
                  <a:cs typeface="+mn-cs"/>
                </a:rPr>
                <a:t> (15pt)</a:t>
              </a:r>
            </a:p>
          </p:txBody>
        </p:sp>
        <p:sp>
          <p:nvSpPr>
            <p:cNvPr id="234" name="Ovaal 233">
              <a:extLst>
                <a:ext uri="{FF2B5EF4-FFF2-40B4-BE49-F238E27FC236}">
                  <a16:creationId xmlns:a16="http://schemas.microsoft.com/office/drawing/2014/main" id="{C7031A80-F089-42F2-BCDE-32EA689FFB75}"/>
                </a:ext>
              </a:extLst>
            </p:cNvPr>
            <p:cNvSpPr/>
            <p:nvPr userDrawn="1"/>
          </p:nvSpPr>
          <p:spPr>
            <a:xfrm>
              <a:off x="-3425006" y="4922568"/>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126"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7</a:t>
              </a:r>
            </a:p>
          </p:txBody>
        </p:sp>
        <p:sp>
          <p:nvSpPr>
            <p:cNvPr id="235" name="Rechthoek 234">
              <a:extLst>
                <a:ext uri="{FF2B5EF4-FFF2-40B4-BE49-F238E27FC236}">
                  <a16:creationId xmlns:a16="http://schemas.microsoft.com/office/drawing/2014/main" id="{2A96AE26-95A7-454F-B920-6C00E9D07BCF}"/>
                </a:ext>
              </a:extLst>
            </p:cNvPr>
            <p:cNvSpPr/>
            <p:nvPr userDrawn="1"/>
          </p:nvSpPr>
          <p:spPr>
            <a:xfrm>
              <a:off x="-3059324" y="4922567"/>
              <a:ext cx="2823104" cy="255963"/>
            </a:xfrm>
            <a:prstGeom prst="rect">
              <a:avLst/>
            </a:prstGeom>
            <a:noFill/>
            <a:ln w="25400" cap="flat" cmpd="sng" algn="ctr">
              <a:noFill/>
              <a:prstDash val="solid"/>
            </a:ln>
            <a:effectLst/>
          </p:spPr>
          <p:txBody>
            <a:bodyPr lIns="0" tIns="0" rIns="0" bIns="0" rtlCol="0" anchor="ctr"/>
            <a:lstStyle/>
            <a:p>
              <a:pPr marL="265033" marR="0" lvl="6" indent="-265033" algn="l" defTabSz="914126" rtl="0" eaLnBrk="1" fontAlgn="auto" latinLnBrk="0" hangingPunct="1">
                <a:lnSpc>
                  <a:spcPct val="100000"/>
                </a:lnSpc>
                <a:spcBef>
                  <a:spcPts val="300"/>
                </a:spcBef>
                <a:spcAft>
                  <a:spcPts val="300"/>
                </a:spcAft>
                <a:buClr>
                  <a:schemeClr val="tx1"/>
                </a:buClr>
                <a:buSzPct val="85000"/>
                <a:buFont typeface="+mj-lt"/>
                <a:buAutoNum type="alphaLcPeriod"/>
                <a:tabLst/>
                <a:defRPr/>
              </a:pPr>
              <a:r>
                <a:rPr lang="nl-NL" sz="1500" kern="1200" noProof="0">
                  <a:solidFill>
                    <a:schemeClr val="tx1"/>
                  </a:solidFill>
                  <a:latin typeface="+mn-lt"/>
                  <a:ea typeface="+mn-ea"/>
                  <a:cs typeface="+mn-cs"/>
                </a:rPr>
                <a:t>Alfabetische </a:t>
              </a:r>
              <a:r>
                <a:rPr lang="nl-NL" sz="1500" kern="1200" noProof="0" err="1">
                  <a:solidFill>
                    <a:schemeClr val="tx1"/>
                  </a:solidFill>
                  <a:latin typeface="+mn-lt"/>
                  <a:ea typeface="+mn-ea"/>
                  <a:cs typeface="+mn-cs"/>
                </a:rPr>
                <a:t>bullet</a:t>
              </a:r>
              <a:r>
                <a:rPr lang="nl-NL" sz="1500" kern="1200" noProof="0">
                  <a:solidFill>
                    <a:schemeClr val="tx1"/>
                  </a:solidFill>
                  <a:latin typeface="+mn-lt"/>
                  <a:ea typeface="+mn-ea"/>
                  <a:cs typeface="+mn-cs"/>
                </a:rPr>
                <a:t> (15pt)</a:t>
              </a:r>
            </a:p>
          </p:txBody>
        </p:sp>
        <p:sp>
          <p:nvSpPr>
            <p:cNvPr id="236" name="Ovaal 235">
              <a:extLst>
                <a:ext uri="{FF2B5EF4-FFF2-40B4-BE49-F238E27FC236}">
                  <a16:creationId xmlns:a16="http://schemas.microsoft.com/office/drawing/2014/main" id="{67901273-5A96-4009-A4D4-B127228327ED}"/>
                </a:ext>
              </a:extLst>
            </p:cNvPr>
            <p:cNvSpPr/>
            <p:nvPr userDrawn="1"/>
          </p:nvSpPr>
          <p:spPr>
            <a:xfrm>
              <a:off x="-3425006" y="5295213"/>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126"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8</a:t>
              </a:r>
            </a:p>
          </p:txBody>
        </p:sp>
        <p:sp>
          <p:nvSpPr>
            <p:cNvPr id="237" name="Rechthoek 236">
              <a:extLst>
                <a:ext uri="{FF2B5EF4-FFF2-40B4-BE49-F238E27FC236}">
                  <a16:creationId xmlns:a16="http://schemas.microsoft.com/office/drawing/2014/main" id="{EB56D44A-B6EF-432A-BCA7-E5D6CD07B621}"/>
                </a:ext>
              </a:extLst>
            </p:cNvPr>
            <p:cNvSpPr/>
            <p:nvPr userDrawn="1"/>
          </p:nvSpPr>
          <p:spPr>
            <a:xfrm>
              <a:off x="-3059324" y="5295212"/>
              <a:ext cx="2823104" cy="255963"/>
            </a:xfrm>
            <a:prstGeom prst="rect">
              <a:avLst/>
            </a:prstGeom>
            <a:noFill/>
            <a:ln w="25400" cap="flat" cmpd="sng" algn="ctr">
              <a:noFill/>
              <a:prstDash val="solid"/>
            </a:ln>
            <a:effectLst/>
          </p:spPr>
          <p:txBody>
            <a:bodyPr lIns="0" tIns="0" rIns="0" bIns="0" rtlCol="0" anchor="ctr"/>
            <a:lstStyle/>
            <a:p>
              <a:pPr marL="0" marR="0" lvl="7" indent="0" algn="l" defTabSz="914126" rtl="0" eaLnBrk="1" fontAlgn="auto" latinLnBrk="0" hangingPunct="1">
                <a:lnSpc>
                  <a:spcPct val="100000"/>
                </a:lnSpc>
                <a:spcBef>
                  <a:spcPts val="300"/>
                </a:spcBef>
                <a:spcAft>
                  <a:spcPts val="300"/>
                </a:spcAft>
                <a:buClr>
                  <a:schemeClr val="accent3"/>
                </a:buClr>
                <a:buSzTx/>
                <a:buFont typeface="Arial" panose="020B0604020202020204" pitchFamily="34" charset="0"/>
                <a:buNone/>
                <a:tabLst/>
                <a:defRPr/>
              </a:pPr>
              <a:r>
                <a:rPr lang="nl-NL" sz="1000" i="1" kern="1200" noProof="0">
                  <a:solidFill>
                    <a:schemeClr val="tx1"/>
                  </a:solidFill>
                  <a:latin typeface="+mn-lt"/>
                  <a:ea typeface="+mn-ea"/>
                  <a:cs typeface="+mn-cs"/>
                </a:rPr>
                <a:t>Fotobeschrijving (10pt)</a:t>
              </a:r>
            </a:p>
          </p:txBody>
        </p:sp>
        <p:sp>
          <p:nvSpPr>
            <p:cNvPr id="238" name="Ovaal 237">
              <a:extLst>
                <a:ext uri="{FF2B5EF4-FFF2-40B4-BE49-F238E27FC236}">
                  <a16:creationId xmlns:a16="http://schemas.microsoft.com/office/drawing/2014/main" id="{F2BC1661-3BE4-4D93-876C-CE65BA5277BE}"/>
                </a:ext>
              </a:extLst>
            </p:cNvPr>
            <p:cNvSpPr/>
            <p:nvPr userDrawn="1"/>
          </p:nvSpPr>
          <p:spPr>
            <a:xfrm>
              <a:off x="-3425006" y="5668478"/>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126"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9</a:t>
              </a:r>
            </a:p>
          </p:txBody>
        </p:sp>
        <p:sp>
          <p:nvSpPr>
            <p:cNvPr id="239" name="Rechthoek 238">
              <a:extLst>
                <a:ext uri="{FF2B5EF4-FFF2-40B4-BE49-F238E27FC236}">
                  <a16:creationId xmlns:a16="http://schemas.microsoft.com/office/drawing/2014/main" id="{C17C32F7-ECBE-4195-995A-6FDA25D738A9}"/>
                </a:ext>
              </a:extLst>
            </p:cNvPr>
            <p:cNvSpPr/>
            <p:nvPr userDrawn="1"/>
          </p:nvSpPr>
          <p:spPr>
            <a:xfrm>
              <a:off x="-3059324" y="5668477"/>
              <a:ext cx="2823104" cy="255963"/>
            </a:xfrm>
            <a:prstGeom prst="rect">
              <a:avLst/>
            </a:prstGeom>
            <a:noFill/>
            <a:ln w="25400" cap="flat" cmpd="sng" algn="ctr">
              <a:noFill/>
              <a:prstDash val="solid"/>
            </a:ln>
            <a:effectLst/>
          </p:spPr>
          <p:txBody>
            <a:bodyPr lIns="0" tIns="0" rIns="0" bIns="0" rtlCol="0" anchor="ctr"/>
            <a:lstStyle/>
            <a:p>
              <a:pPr marL="0" marR="0" lvl="8" indent="0" algn="l" defTabSz="914126" rtl="0" eaLnBrk="1" fontAlgn="auto" latinLnBrk="0" hangingPunct="1">
                <a:lnSpc>
                  <a:spcPct val="100000"/>
                </a:lnSpc>
                <a:spcBef>
                  <a:spcPts val="600"/>
                </a:spcBef>
                <a:spcAft>
                  <a:spcPts val="300"/>
                </a:spcAft>
                <a:buClrTx/>
                <a:buSzTx/>
                <a:buFont typeface="Arial" panose="020B0604020202020204" pitchFamily="34" charset="0"/>
                <a:buNone/>
                <a:tabLst/>
                <a:defRPr/>
              </a:pPr>
              <a:r>
                <a:rPr lang="nl-NL" sz="1999" i="1" kern="1200" noProof="0">
                  <a:solidFill>
                    <a:schemeClr val="tx1"/>
                  </a:solidFill>
                  <a:latin typeface="+mn-lt"/>
                  <a:ea typeface="+mn-ea"/>
                  <a:cs typeface="+mn-cs"/>
                </a:rPr>
                <a:t>Quote tekst (20pt)</a:t>
              </a:r>
            </a:p>
          </p:txBody>
        </p:sp>
        <p:sp>
          <p:nvSpPr>
            <p:cNvPr id="240" name="Rechthoek 239">
              <a:extLst>
                <a:ext uri="{FF2B5EF4-FFF2-40B4-BE49-F238E27FC236}">
                  <a16:creationId xmlns:a16="http://schemas.microsoft.com/office/drawing/2014/main" id="{C6C7FA13-9E79-49B8-84E7-8B8E3651ECF9}"/>
                </a:ext>
              </a:extLst>
            </p:cNvPr>
            <p:cNvSpPr/>
            <p:nvPr userDrawn="1"/>
          </p:nvSpPr>
          <p:spPr>
            <a:xfrm>
              <a:off x="-3419345" y="1434"/>
              <a:ext cx="3176012" cy="191611"/>
            </a:xfrm>
            <a:prstGeom prst="rect">
              <a:avLst/>
            </a:prstGeom>
            <a:noFill/>
            <a:ln w="25400" cap="flat" cmpd="sng" algn="ctr">
              <a:noFill/>
              <a:prstDash val="solid"/>
            </a:ln>
            <a:effectLst/>
          </p:spPr>
          <p:txBody>
            <a:bodyPr lIns="0" tIns="0" rIns="0" bIns="0" rtlCol="0" anchor="ctr"/>
            <a:lstStyle/>
            <a:p>
              <a:pPr marL="0" marR="0" lvl="0" indent="0" defTabSz="914126" eaLnBrk="1" fontAlgn="auto" latinLnBrk="0" hangingPunct="1">
                <a:lnSpc>
                  <a:spcPct val="80000"/>
                </a:lnSpc>
                <a:spcBef>
                  <a:spcPts val="0"/>
                </a:spcBef>
                <a:spcAft>
                  <a:spcPts val="0"/>
                </a:spcAft>
                <a:buClrTx/>
                <a:buSzTx/>
                <a:buFontTx/>
                <a:buNone/>
                <a:tabLst/>
                <a:defRPr/>
              </a:pPr>
              <a:r>
                <a:rPr kumimoji="0" lang="nl-NL" sz="1400" b="1" i="0" u="none" strike="noStrike" kern="0" cap="all" spc="0" normalizeH="0" baseline="0" noProof="0">
                  <a:ln>
                    <a:noFill/>
                  </a:ln>
                  <a:solidFill>
                    <a:schemeClr val="bg1">
                      <a:lumMod val="50000"/>
                    </a:schemeClr>
                  </a:solidFill>
                  <a:effectLst/>
                  <a:uLnTx/>
                  <a:uFillTx/>
                  <a:latin typeface="+mj-lt"/>
                  <a:cs typeface="Segoe UI Light" panose="020B0502040204020203" pitchFamily="34" charset="0"/>
                </a:rPr>
                <a:t>TEKST</a:t>
              </a:r>
              <a:r>
                <a:rPr kumimoji="0" lang="nl-NL" sz="1400" b="1" i="0" u="none" strike="noStrike" kern="0" cap="all" spc="0" normalizeH="0" noProof="0">
                  <a:ln>
                    <a:noFill/>
                  </a:ln>
                  <a:solidFill>
                    <a:schemeClr val="bg1">
                      <a:lumMod val="50000"/>
                    </a:schemeClr>
                  </a:solidFill>
                  <a:effectLst/>
                  <a:uLnTx/>
                  <a:uFillTx/>
                  <a:latin typeface="+mj-lt"/>
                  <a:cs typeface="Segoe UI Light" panose="020B0502040204020203" pitchFamily="34" charset="0"/>
                </a:rPr>
                <a:t> NIVEAUS kiezen</a:t>
              </a:r>
              <a:endParaRPr kumimoji="0" lang="nl-NL" sz="1400" b="1" i="0" u="none" strike="noStrike" kern="0" cap="all" spc="0" normalizeH="0" baseline="0" noProof="0">
                <a:ln>
                  <a:noFill/>
                </a:ln>
                <a:solidFill>
                  <a:schemeClr val="bg1">
                    <a:lumMod val="50000"/>
                  </a:schemeClr>
                </a:solidFill>
                <a:effectLst/>
                <a:uLnTx/>
                <a:uFillTx/>
                <a:latin typeface="+mj-lt"/>
                <a:cs typeface="Segoe UI Light" panose="020B0502040204020203" pitchFamily="34" charset="0"/>
              </a:endParaRPr>
            </a:p>
          </p:txBody>
        </p:sp>
        <p:sp>
          <p:nvSpPr>
            <p:cNvPr id="241" name="Ovaal 240">
              <a:extLst>
                <a:ext uri="{FF2B5EF4-FFF2-40B4-BE49-F238E27FC236}">
                  <a16:creationId xmlns:a16="http://schemas.microsoft.com/office/drawing/2014/main" id="{3AFD6850-542F-4DBD-8D11-D924DF7B7575}"/>
                </a:ext>
              </a:extLst>
            </p:cNvPr>
            <p:cNvSpPr/>
            <p:nvPr userDrawn="1"/>
          </p:nvSpPr>
          <p:spPr>
            <a:xfrm>
              <a:off x="-3425006" y="2678716"/>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126"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1</a:t>
              </a:r>
            </a:p>
          </p:txBody>
        </p:sp>
        <p:cxnSp>
          <p:nvCxnSpPr>
            <p:cNvPr id="242" name="Rechte verbindingslijn 241">
              <a:extLst>
                <a:ext uri="{FF2B5EF4-FFF2-40B4-BE49-F238E27FC236}">
                  <a16:creationId xmlns:a16="http://schemas.microsoft.com/office/drawing/2014/main" id="{3F0E6AC4-1258-41E3-9AD9-20B6F5FEF697}"/>
                </a:ext>
              </a:extLst>
            </p:cNvPr>
            <p:cNvCxnSpPr>
              <a:cxnSpLocks/>
            </p:cNvCxnSpPr>
            <p:nvPr userDrawn="1"/>
          </p:nvCxnSpPr>
          <p:spPr>
            <a:xfrm>
              <a:off x="-3419346" y="243069"/>
              <a:ext cx="3176013" cy="0"/>
            </a:xfrm>
            <a:prstGeom prst="line">
              <a:avLst/>
            </a:prstGeom>
            <a:noFill/>
            <a:ln w="3175" cap="flat" cmpd="sng" algn="ctr">
              <a:solidFill>
                <a:schemeClr val="bg1">
                  <a:lumMod val="50000"/>
                </a:schemeClr>
              </a:solidFill>
              <a:prstDash val="solid"/>
            </a:ln>
            <a:effectLst/>
          </p:spPr>
        </p:cxnSp>
        <p:grpSp>
          <p:nvGrpSpPr>
            <p:cNvPr id="243" name="Groep 242">
              <a:extLst>
                <a:ext uri="{FF2B5EF4-FFF2-40B4-BE49-F238E27FC236}">
                  <a16:creationId xmlns:a16="http://schemas.microsoft.com/office/drawing/2014/main" id="{753D4BFA-D6BE-4728-923B-43B7E92E71FD}"/>
                </a:ext>
              </a:extLst>
            </p:cNvPr>
            <p:cNvGrpSpPr/>
            <p:nvPr userDrawn="1"/>
          </p:nvGrpSpPr>
          <p:grpSpPr>
            <a:xfrm>
              <a:off x="-3437547" y="1295337"/>
              <a:ext cx="2933825" cy="558875"/>
              <a:chOff x="-3419346" y="368233"/>
              <a:chExt cx="3904920" cy="743862"/>
            </a:xfrm>
          </p:grpSpPr>
          <p:sp>
            <p:nvSpPr>
              <p:cNvPr id="260" name="Rechthoek 259">
                <a:extLst>
                  <a:ext uri="{FF2B5EF4-FFF2-40B4-BE49-F238E27FC236}">
                    <a16:creationId xmlns:a16="http://schemas.microsoft.com/office/drawing/2014/main" id="{75B86434-B724-4A6F-B46D-3943EE9D78C1}"/>
                  </a:ext>
                </a:extLst>
              </p:cNvPr>
              <p:cNvSpPr/>
              <p:nvPr userDrawn="1"/>
            </p:nvSpPr>
            <p:spPr>
              <a:xfrm>
                <a:off x="-3294549" y="368233"/>
                <a:ext cx="432805" cy="244981"/>
              </a:xfrm>
              <a:prstGeom prst="rect">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r>
                  <a:rPr lang="nl-NL" sz="800" b="0" noProof="0">
                    <a:solidFill>
                      <a:srgbClr val="C00000"/>
                    </a:solidFill>
                    <a:latin typeface="Arial" panose="020B0604020202020204" pitchFamily="34" charset="0"/>
                    <a:cs typeface="Arial" panose="020B0604020202020204" pitchFamily="34" charset="0"/>
                  </a:rPr>
                  <a:t>Start</a:t>
                </a:r>
              </a:p>
            </p:txBody>
          </p:sp>
          <p:cxnSp>
            <p:nvCxnSpPr>
              <p:cNvPr id="261" name="Rechte verbindingslijn 260">
                <a:extLst>
                  <a:ext uri="{FF2B5EF4-FFF2-40B4-BE49-F238E27FC236}">
                    <a16:creationId xmlns:a16="http://schemas.microsoft.com/office/drawing/2014/main" id="{14776DF3-4ABF-41DE-9661-99A87D23C4AC}"/>
                  </a:ext>
                </a:extLst>
              </p:cNvPr>
              <p:cNvCxnSpPr>
                <a:cxnSpLocks/>
              </p:cNvCxnSpPr>
              <p:nvPr userDrawn="1"/>
            </p:nvCxnSpPr>
            <p:spPr>
              <a:xfrm>
                <a:off x="-2861744" y="613214"/>
                <a:ext cx="137087" cy="0"/>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2" name="Rechte verbindingslijn 261">
                <a:extLst>
                  <a:ext uri="{FF2B5EF4-FFF2-40B4-BE49-F238E27FC236}">
                    <a16:creationId xmlns:a16="http://schemas.microsoft.com/office/drawing/2014/main" id="{D43A93A9-37FF-4A75-A17C-30672962BC6E}"/>
                  </a:ext>
                </a:extLst>
              </p:cNvPr>
              <p:cNvCxnSpPr>
                <a:cxnSpLocks/>
              </p:cNvCxnSpPr>
              <p:nvPr userDrawn="1"/>
            </p:nvCxnSpPr>
            <p:spPr>
              <a:xfrm>
                <a:off x="-3419346" y="613214"/>
                <a:ext cx="136215" cy="0"/>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63" name="Rechthoek 262">
                <a:extLst>
                  <a:ext uri="{FF2B5EF4-FFF2-40B4-BE49-F238E27FC236}">
                    <a16:creationId xmlns:a16="http://schemas.microsoft.com/office/drawing/2014/main" id="{5DB219BD-09F5-4A14-8FA3-F695B4713412}"/>
                  </a:ext>
                </a:extLst>
              </p:cNvPr>
              <p:cNvSpPr/>
              <p:nvPr userDrawn="1"/>
            </p:nvSpPr>
            <p:spPr>
              <a:xfrm>
                <a:off x="-3289012" y="589683"/>
                <a:ext cx="422160" cy="640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grpSp>
            <p:nvGrpSpPr>
              <p:cNvPr id="264" name="Groep 263">
                <a:extLst>
                  <a:ext uri="{FF2B5EF4-FFF2-40B4-BE49-F238E27FC236}">
                    <a16:creationId xmlns:a16="http://schemas.microsoft.com/office/drawing/2014/main" id="{2B64E856-E73E-4843-A808-B7DC9284370E}"/>
                  </a:ext>
                </a:extLst>
              </p:cNvPr>
              <p:cNvGrpSpPr/>
              <p:nvPr userDrawn="1"/>
            </p:nvGrpSpPr>
            <p:grpSpPr>
              <a:xfrm>
                <a:off x="-3002834" y="720303"/>
                <a:ext cx="182598" cy="143759"/>
                <a:chOff x="-3310843" y="700986"/>
                <a:chExt cx="182598" cy="143759"/>
              </a:xfrm>
            </p:grpSpPr>
            <p:grpSp>
              <p:nvGrpSpPr>
                <p:cNvPr id="303" name="Groep 302">
                  <a:extLst>
                    <a:ext uri="{FF2B5EF4-FFF2-40B4-BE49-F238E27FC236}">
                      <a16:creationId xmlns:a16="http://schemas.microsoft.com/office/drawing/2014/main" id="{5518A022-8663-4285-83DB-D691D0403B7C}"/>
                    </a:ext>
                  </a:extLst>
                </p:cNvPr>
                <p:cNvGrpSpPr/>
                <p:nvPr userDrawn="1"/>
              </p:nvGrpSpPr>
              <p:grpSpPr>
                <a:xfrm>
                  <a:off x="-3310843" y="700986"/>
                  <a:ext cx="182598" cy="143759"/>
                  <a:chOff x="-3310843" y="700986"/>
                  <a:chExt cx="182598" cy="143759"/>
                </a:xfrm>
              </p:grpSpPr>
              <p:cxnSp>
                <p:nvCxnSpPr>
                  <p:cNvPr id="307" name="Rechte verbindingslijn 306">
                    <a:extLst>
                      <a:ext uri="{FF2B5EF4-FFF2-40B4-BE49-F238E27FC236}">
                        <a16:creationId xmlns:a16="http://schemas.microsoft.com/office/drawing/2014/main" id="{FBD7D34C-9EB3-442C-BA12-235892C9BEC2}"/>
                      </a:ext>
                    </a:extLst>
                  </p:cNvPr>
                  <p:cNvCxnSpPr/>
                  <p:nvPr userDrawn="1"/>
                </p:nvCxnSpPr>
                <p:spPr>
                  <a:xfrm>
                    <a:off x="-3310843" y="700986"/>
                    <a:ext cx="182598" cy="0"/>
                  </a:xfrm>
                  <a:prstGeom prst="line">
                    <a:avLst/>
                  </a:prstGeom>
                  <a:noFill/>
                  <a:ln w="9525" cap="flat" cmpd="sng" algn="ctr">
                    <a:solidFill>
                      <a:srgbClr val="292929"/>
                    </a:solidFill>
                    <a:prstDash val="solid"/>
                  </a:ln>
                  <a:effectLst/>
                </p:spPr>
              </p:cxnSp>
              <p:cxnSp>
                <p:nvCxnSpPr>
                  <p:cNvPr id="308" name="Rechte verbindingslijn 307">
                    <a:extLst>
                      <a:ext uri="{FF2B5EF4-FFF2-40B4-BE49-F238E27FC236}">
                        <a16:creationId xmlns:a16="http://schemas.microsoft.com/office/drawing/2014/main" id="{1391E6BF-5165-4FCC-B51C-15D5EEBCCFFA}"/>
                      </a:ext>
                    </a:extLst>
                  </p:cNvPr>
                  <p:cNvCxnSpPr/>
                  <p:nvPr userDrawn="1"/>
                </p:nvCxnSpPr>
                <p:spPr>
                  <a:xfrm>
                    <a:off x="-3310843" y="844745"/>
                    <a:ext cx="182598" cy="0"/>
                  </a:xfrm>
                  <a:prstGeom prst="line">
                    <a:avLst/>
                  </a:prstGeom>
                  <a:noFill/>
                  <a:ln w="9525" cap="flat" cmpd="sng" algn="ctr">
                    <a:solidFill>
                      <a:srgbClr val="292929"/>
                    </a:solidFill>
                    <a:prstDash val="solid"/>
                  </a:ln>
                  <a:effectLst/>
                </p:spPr>
              </p:cxnSp>
              <p:cxnSp>
                <p:nvCxnSpPr>
                  <p:cNvPr id="309" name="Rechte verbindingslijn 308">
                    <a:extLst>
                      <a:ext uri="{FF2B5EF4-FFF2-40B4-BE49-F238E27FC236}">
                        <a16:creationId xmlns:a16="http://schemas.microsoft.com/office/drawing/2014/main" id="{C3175579-EBF1-4CFD-A526-DD4A4A79AB28}"/>
                      </a:ext>
                    </a:extLst>
                  </p:cNvPr>
                  <p:cNvCxnSpPr/>
                  <p:nvPr userDrawn="1"/>
                </p:nvCxnSpPr>
                <p:spPr>
                  <a:xfrm>
                    <a:off x="-3213196" y="808806"/>
                    <a:ext cx="82203" cy="0"/>
                  </a:xfrm>
                  <a:prstGeom prst="line">
                    <a:avLst/>
                  </a:prstGeom>
                  <a:noFill/>
                  <a:ln w="9525" cap="flat" cmpd="sng" algn="ctr">
                    <a:solidFill>
                      <a:srgbClr val="292929"/>
                    </a:solidFill>
                    <a:prstDash val="solid"/>
                  </a:ln>
                  <a:effectLst/>
                </p:spPr>
              </p:cxnSp>
              <p:cxnSp>
                <p:nvCxnSpPr>
                  <p:cNvPr id="310" name="Rechte verbindingslijn 309">
                    <a:extLst>
                      <a:ext uri="{FF2B5EF4-FFF2-40B4-BE49-F238E27FC236}">
                        <a16:creationId xmlns:a16="http://schemas.microsoft.com/office/drawing/2014/main" id="{DE9C818B-5CC1-49F0-8EF8-CD27B5182E86}"/>
                      </a:ext>
                    </a:extLst>
                  </p:cNvPr>
                  <p:cNvCxnSpPr/>
                  <p:nvPr userDrawn="1"/>
                </p:nvCxnSpPr>
                <p:spPr>
                  <a:xfrm>
                    <a:off x="-3213196" y="772866"/>
                    <a:ext cx="82203" cy="0"/>
                  </a:xfrm>
                  <a:prstGeom prst="line">
                    <a:avLst/>
                  </a:prstGeom>
                  <a:noFill/>
                  <a:ln w="9525" cap="flat" cmpd="sng" algn="ctr">
                    <a:solidFill>
                      <a:srgbClr val="292929"/>
                    </a:solidFill>
                    <a:prstDash val="solid"/>
                  </a:ln>
                  <a:effectLst/>
                </p:spPr>
              </p:cxnSp>
              <p:cxnSp>
                <p:nvCxnSpPr>
                  <p:cNvPr id="311" name="Rechte verbindingslijn 310">
                    <a:extLst>
                      <a:ext uri="{FF2B5EF4-FFF2-40B4-BE49-F238E27FC236}">
                        <a16:creationId xmlns:a16="http://schemas.microsoft.com/office/drawing/2014/main" id="{523CFF2D-286D-465A-A92C-0D59E2B7C92C}"/>
                      </a:ext>
                    </a:extLst>
                  </p:cNvPr>
                  <p:cNvCxnSpPr/>
                  <p:nvPr userDrawn="1"/>
                </p:nvCxnSpPr>
                <p:spPr>
                  <a:xfrm>
                    <a:off x="-3213196" y="736926"/>
                    <a:ext cx="82203" cy="0"/>
                  </a:xfrm>
                  <a:prstGeom prst="line">
                    <a:avLst/>
                  </a:prstGeom>
                  <a:noFill/>
                  <a:ln w="9525" cap="flat" cmpd="sng" algn="ctr">
                    <a:solidFill>
                      <a:srgbClr val="292929"/>
                    </a:solidFill>
                    <a:prstDash val="solid"/>
                  </a:ln>
                  <a:effectLst/>
                </p:spPr>
              </p:cxnSp>
            </p:grpSp>
            <p:grpSp>
              <p:nvGrpSpPr>
                <p:cNvPr id="304" name="Groep 303">
                  <a:extLst>
                    <a:ext uri="{FF2B5EF4-FFF2-40B4-BE49-F238E27FC236}">
                      <a16:creationId xmlns:a16="http://schemas.microsoft.com/office/drawing/2014/main" id="{ED3B0C80-3D3E-4A37-80B2-259FB94956CF}"/>
                    </a:ext>
                  </a:extLst>
                </p:cNvPr>
                <p:cNvGrpSpPr/>
                <p:nvPr userDrawn="1"/>
              </p:nvGrpSpPr>
              <p:grpSpPr>
                <a:xfrm flipH="1">
                  <a:off x="-3310774" y="735854"/>
                  <a:ext cx="88801" cy="72568"/>
                  <a:chOff x="-2091059" y="1395403"/>
                  <a:chExt cx="157316" cy="128558"/>
                </a:xfrm>
              </p:grpSpPr>
              <p:sp>
                <p:nvSpPr>
                  <p:cNvPr id="305" name="Rechthoek 304">
                    <a:extLst>
                      <a:ext uri="{FF2B5EF4-FFF2-40B4-BE49-F238E27FC236}">
                        <a16:creationId xmlns:a16="http://schemas.microsoft.com/office/drawing/2014/main" id="{8A1811D5-35ED-49C4-A504-6F5D5B9E8E67}"/>
                      </a:ext>
                    </a:extLst>
                  </p:cNvPr>
                  <p:cNvSpPr/>
                  <p:nvPr userDrawn="1"/>
                </p:nvSpPr>
                <p:spPr>
                  <a:xfrm>
                    <a:off x="-2051585" y="1436824"/>
                    <a:ext cx="117842" cy="45718"/>
                  </a:xfrm>
                  <a:prstGeom prst="rect">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sp>
                <p:nvSpPr>
                  <p:cNvPr id="306" name="Pijl: punthaak 305">
                    <a:extLst>
                      <a:ext uri="{FF2B5EF4-FFF2-40B4-BE49-F238E27FC236}">
                        <a16:creationId xmlns:a16="http://schemas.microsoft.com/office/drawing/2014/main" id="{6E2E1F6D-E3EC-4D4D-BB32-BB499252BA9B}"/>
                      </a:ext>
                    </a:extLst>
                  </p:cNvPr>
                  <p:cNvSpPr/>
                  <p:nvPr userDrawn="1"/>
                </p:nvSpPr>
                <p:spPr>
                  <a:xfrm flipH="1">
                    <a:off x="-2091059" y="1395403"/>
                    <a:ext cx="128558" cy="128558"/>
                  </a:xfrm>
                  <a:prstGeom prst="chevron">
                    <a:avLst>
                      <a:gd name="adj" fmla="val 47962"/>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grpSp>
          </p:grpSp>
          <p:grpSp>
            <p:nvGrpSpPr>
              <p:cNvPr id="265" name="Groep 264">
                <a:extLst>
                  <a:ext uri="{FF2B5EF4-FFF2-40B4-BE49-F238E27FC236}">
                    <a16:creationId xmlns:a16="http://schemas.microsoft.com/office/drawing/2014/main" id="{49FDB4DC-3EFB-41E0-A608-EC886B6D8FD7}"/>
                  </a:ext>
                </a:extLst>
              </p:cNvPr>
              <p:cNvGrpSpPr/>
              <p:nvPr userDrawn="1"/>
            </p:nvGrpSpPr>
            <p:grpSpPr>
              <a:xfrm>
                <a:off x="-3326107" y="720303"/>
                <a:ext cx="182598" cy="143759"/>
                <a:chOff x="-3634116" y="700986"/>
                <a:chExt cx="182598" cy="143759"/>
              </a:xfrm>
            </p:grpSpPr>
            <p:grpSp>
              <p:nvGrpSpPr>
                <p:cNvPr id="294" name="Groep 293">
                  <a:extLst>
                    <a:ext uri="{FF2B5EF4-FFF2-40B4-BE49-F238E27FC236}">
                      <a16:creationId xmlns:a16="http://schemas.microsoft.com/office/drawing/2014/main" id="{A5EA7900-2EE3-4140-9BD5-211D34986D25}"/>
                    </a:ext>
                  </a:extLst>
                </p:cNvPr>
                <p:cNvGrpSpPr/>
                <p:nvPr userDrawn="1"/>
              </p:nvGrpSpPr>
              <p:grpSpPr>
                <a:xfrm>
                  <a:off x="-3634116" y="700986"/>
                  <a:ext cx="182598" cy="143759"/>
                  <a:chOff x="-3634116" y="700986"/>
                  <a:chExt cx="182598" cy="143759"/>
                </a:xfrm>
              </p:grpSpPr>
              <p:cxnSp>
                <p:nvCxnSpPr>
                  <p:cNvPr id="298" name="Rechte verbindingslijn 297">
                    <a:extLst>
                      <a:ext uri="{FF2B5EF4-FFF2-40B4-BE49-F238E27FC236}">
                        <a16:creationId xmlns:a16="http://schemas.microsoft.com/office/drawing/2014/main" id="{71524C11-5CD4-4CF8-BA72-A7D0DDFCB02A}"/>
                      </a:ext>
                    </a:extLst>
                  </p:cNvPr>
                  <p:cNvCxnSpPr/>
                  <p:nvPr userDrawn="1"/>
                </p:nvCxnSpPr>
                <p:spPr>
                  <a:xfrm>
                    <a:off x="-3634116" y="700986"/>
                    <a:ext cx="182598" cy="0"/>
                  </a:xfrm>
                  <a:prstGeom prst="line">
                    <a:avLst/>
                  </a:prstGeom>
                  <a:noFill/>
                  <a:ln w="9525" cap="flat" cmpd="sng" algn="ctr">
                    <a:solidFill>
                      <a:srgbClr val="292929"/>
                    </a:solidFill>
                    <a:prstDash val="solid"/>
                  </a:ln>
                  <a:effectLst/>
                </p:spPr>
              </p:cxnSp>
              <p:cxnSp>
                <p:nvCxnSpPr>
                  <p:cNvPr id="299" name="Rechte verbindingslijn 298">
                    <a:extLst>
                      <a:ext uri="{FF2B5EF4-FFF2-40B4-BE49-F238E27FC236}">
                        <a16:creationId xmlns:a16="http://schemas.microsoft.com/office/drawing/2014/main" id="{1F43EE9D-BD2C-499B-B722-84EDF8C9DF34}"/>
                      </a:ext>
                    </a:extLst>
                  </p:cNvPr>
                  <p:cNvCxnSpPr/>
                  <p:nvPr userDrawn="1"/>
                </p:nvCxnSpPr>
                <p:spPr>
                  <a:xfrm>
                    <a:off x="-3634116" y="844745"/>
                    <a:ext cx="182598" cy="0"/>
                  </a:xfrm>
                  <a:prstGeom prst="line">
                    <a:avLst/>
                  </a:prstGeom>
                  <a:noFill/>
                  <a:ln w="9525" cap="flat" cmpd="sng" algn="ctr">
                    <a:solidFill>
                      <a:srgbClr val="292929"/>
                    </a:solidFill>
                    <a:prstDash val="solid"/>
                  </a:ln>
                  <a:effectLst/>
                </p:spPr>
              </p:cxnSp>
              <p:cxnSp>
                <p:nvCxnSpPr>
                  <p:cNvPr id="300" name="Rechte verbindingslijn 299">
                    <a:extLst>
                      <a:ext uri="{FF2B5EF4-FFF2-40B4-BE49-F238E27FC236}">
                        <a16:creationId xmlns:a16="http://schemas.microsoft.com/office/drawing/2014/main" id="{BF814A4E-40CD-4B76-8174-4AD1200811D3}"/>
                      </a:ext>
                    </a:extLst>
                  </p:cNvPr>
                  <p:cNvCxnSpPr/>
                  <p:nvPr userDrawn="1"/>
                </p:nvCxnSpPr>
                <p:spPr>
                  <a:xfrm>
                    <a:off x="-3536469" y="808806"/>
                    <a:ext cx="82203" cy="0"/>
                  </a:xfrm>
                  <a:prstGeom prst="line">
                    <a:avLst/>
                  </a:prstGeom>
                  <a:noFill/>
                  <a:ln w="9525" cap="flat" cmpd="sng" algn="ctr">
                    <a:solidFill>
                      <a:srgbClr val="292929"/>
                    </a:solidFill>
                    <a:prstDash val="solid"/>
                  </a:ln>
                  <a:effectLst/>
                </p:spPr>
              </p:cxnSp>
              <p:cxnSp>
                <p:nvCxnSpPr>
                  <p:cNvPr id="301" name="Rechte verbindingslijn 300">
                    <a:extLst>
                      <a:ext uri="{FF2B5EF4-FFF2-40B4-BE49-F238E27FC236}">
                        <a16:creationId xmlns:a16="http://schemas.microsoft.com/office/drawing/2014/main" id="{8A7D2AE3-C908-4CC9-8A1B-69370A7D79A3}"/>
                      </a:ext>
                    </a:extLst>
                  </p:cNvPr>
                  <p:cNvCxnSpPr/>
                  <p:nvPr userDrawn="1"/>
                </p:nvCxnSpPr>
                <p:spPr>
                  <a:xfrm>
                    <a:off x="-3536469" y="772866"/>
                    <a:ext cx="82203" cy="0"/>
                  </a:xfrm>
                  <a:prstGeom prst="line">
                    <a:avLst/>
                  </a:prstGeom>
                  <a:noFill/>
                  <a:ln w="9525" cap="flat" cmpd="sng" algn="ctr">
                    <a:solidFill>
                      <a:srgbClr val="292929"/>
                    </a:solidFill>
                    <a:prstDash val="solid"/>
                  </a:ln>
                  <a:effectLst/>
                </p:spPr>
              </p:cxnSp>
              <p:cxnSp>
                <p:nvCxnSpPr>
                  <p:cNvPr id="302" name="Rechte verbindingslijn 301">
                    <a:extLst>
                      <a:ext uri="{FF2B5EF4-FFF2-40B4-BE49-F238E27FC236}">
                        <a16:creationId xmlns:a16="http://schemas.microsoft.com/office/drawing/2014/main" id="{5778AED6-898A-493C-A4F2-36457101DC6B}"/>
                      </a:ext>
                    </a:extLst>
                  </p:cNvPr>
                  <p:cNvCxnSpPr/>
                  <p:nvPr userDrawn="1"/>
                </p:nvCxnSpPr>
                <p:spPr>
                  <a:xfrm>
                    <a:off x="-3536469" y="736926"/>
                    <a:ext cx="82203" cy="0"/>
                  </a:xfrm>
                  <a:prstGeom prst="line">
                    <a:avLst/>
                  </a:prstGeom>
                  <a:noFill/>
                  <a:ln w="9525" cap="flat" cmpd="sng" algn="ctr">
                    <a:solidFill>
                      <a:srgbClr val="292929"/>
                    </a:solidFill>
                    <a:prstDash val="solid"/>
                  </a:ln>
                  <a:effectLst/>
                </p:spPr>
              </p:cxnSp>
            </p:grpSp>
            <p:grpSp>
              <p:nvGrpSpPr>
                <p:cNvPr id="295" name="Groep 294">
                  <a:extLst>
                    <a:ext uri="{FF2B5EF4-FFF2-40B4-BE49-F238E27FC236}">
                      <a16:creationId xmlns:a16="http://schemas.microsoft.com/office/drawing/2014/main" id="{C5555A22-02DA-4197-B9CB-9584B5976919}"/>
                    </a:ext>
                  </a:extLst>
                </p:cNvPr>
                <p:cNvGrpSpPr/>
                <p:nvPr userDrawn="1"/>
              </p:nvGrpSpPr>
              <p:grpSpPr>
                <a:xfrm>
                  <a:off x="-3634047" y="735854"/>
                  <a:ext cx="88801" cy="72568"/>
                  <a:chOff x="-2091059" y="1395403"/>
                  <a:chExt cx="157316" cy="128558"/>
                </a:xfrm>
              </p:grpSpPr>
              <p:sp>
                <p:nvSpPr>
                  <p:cNvPr id="296" name="Rechthoek 295">
                    <a:extLst>
                      <a:ext uri="{FF2B5EF4-FFF2-40B4-BE49-F238E27FC236}">
                        <a16:creationId xmlns:a16="http://schemas.microsoft.com/office/drawing/2014/main" id="{5D2B8588-2DB0-4EF0-942C-EA634D48958A}"/>
                      </a:ext>
                    </a:extLst>
                  </p:cNvPr>
                  <p:cNvSpPr/>
                  <p:nvPr userDrawn="1"/>
                </p:nvSpPr>
                <p:spPr>
                  <a:xfrm>
                    <a:off x="-2051585" y="1436824"/>
                    <a:ext cx="117842" cy="45718"/>
                  </a:xfrm>
                  <a:prstGeom prst="rect">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sp>
                <p:nvSpPr>
                  <p:cNvPr id="297" name="Pijl: punthaak 296">
                    <a:extLst>
                      <a:ext uri="{FF2B5EF4-FFF2-40B4-BE49-F238E27FC236}">
                        <a16:creationId xmlns:a16="http://schemas.microsoft.com/office/drawing/2014/main" id="{6C6EF06C-F29C-442C-AF63-8334C3073AAB}"/>
                      </a:ext>
                    </a:extLst>
                  </p:cNvPr>
                  <p:cNvSpPr/>
                  <p:nvPr userDrawn="1"/>
                </p:nvSpPr>
                <p:spPr>
                  <a:xfrm flipH="1">
                    <a:off x="-2091059" y="1395403"/>
                    <a:ext cx="128558" cy="128558"/>
                  </a:xfrm>
                  <a:prstGeom prst="chevron">
                    <a:avLst>
                      <a:gd name="adj" fmla="val 47962"/>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grpSp>
          </p:grpSp>
          <p:cxnSp>
            <p:nvCxnSpPr>
              <p:cNvPr id="266" name="Rechte verbindingslijn 265">
                <a:extLst>
                  <a:ext uri="{FF2B5EF4-FFF2-40B4-BE49-F238E27FC236}">
                    <a16:creationId xmlns:a16="http://schemas.microsoft.com/office/drawing/2014/main" id="{36EC6C65-C6E4-430B-9F50-A9E5F3792E3E}"/>
                  </a:ext>
                </a:extLst>
              </p:cNvPr>
              <p:cNvCxnSpPr>
                <a:cxnSpLocks/>
              </p:cNvCxnSpPr>
              <p:nvPr userDrawn="1"/>
            </p:nvCxnSpPr>
            <p:spPr>
              <a:xfrm flipV="1">
                <a:off x="-3136454" y="523622"/>
                <a:ext cx="720437" cy="188422"/>
              </a:xfrm>
              <a:prstGeom prst="line">
                <a:avLst/>
              </a:prstGeom>
              <a:noFill/>
              <a:ln w="19050" cap="rnd" cmpd="sng" algn="ctr">
                <a:solidFill>
                  <a:schemeClr val="tx1"/>
                </a:solidFill>
                <a:prstDash val="solid"/>
                <a:headEnd type="oval"/>
              </a:ln>
              <a:effectLst/>
            </p:spPr>
          </p:cxnSp>
          <p:cxnSp>
            <p:nvCxnSpPr>
              <p:cNvPr id="267" name="Rechte verbindingslijn 266">
                <a:extLst>
                  <a:ext uri="{FF2B5EF4-FFF2-40B4-BE49-F238E27FC236}">
                    <a16:creationId xmlns:a16="http://schemas.microsoft.com/office/drawing/2014/main" id="{80BCC55C-4AEC-47D0-81FD-C4DBC10A25D6}"/>
                  </a:ext>
                </a:extLst>
              </p:cNvPr>
              <p:cNvCxnSpPr>
                <a:cxnSpLocks/>
              </p:cNvCxnSpPr>
              <p:nvPr userDrawn="1"/>
            </p:nvCxnSpPr>
            <p:spPr>
              <a:xfrm>
                <a:off x="-2820570" y="712044"/>
                <a:ext cx="399011" cy="238298"/>
              </a:xfrm>
              <a:prstGeom prst="line">
                <a:avLst/>
              </a:prstGeom>
              <a:noFill/>
              <a:ln w="19050" cap="rnd" cmpd="sng" algn="ctr">
                <a:solidFill>
                  <a:schemeClr val="tx1"/>
                </a:solidFill>
                <a:prstDash val="solid"/>
                <a:headEnd type="oval"/>
              </a:ln>
              <a:effectLst/>
            </p:spPr>
          </p:cxnSp>
          <p:grpSp>
            <p:nvGrpSpPr>
              <p:cNvPr id="268" name="Groep 267">
                <a:extLst>
                  <a:ext uri="{FF2B5EF4-FFF2-40B4-BE49-F238E27FC236}">
                    <a16:creationId xmlns:a16="http://schemas.microsoft.com/office/drawing/2014/main" id="{589CDE9B-39CF-4FC6-BB08-2E5A078BEA8D}"/>
                  </a:ext>
                </a:extLst>
              </p:cNvPr>
              <p:cNvGrpSpPr/>
              <p:nvPr userDrawn="1"/>
            </p:nvGrpSpPr>
            <p:grpSpPr>
              <a:xfrm>
                <a:off x="-2425037" y="370226"/>
                <a:ext cx="357690" cy="330595"/>
                <a:chOff x="-2721817" y="347336"/>
                <a:chExt cx="432805" cy="400021"/>
              </a:xfrm>
            </p:grpSpPr>
            <p:sp>
              <p:nvSpPr>
                <p:cNvPr id="283" name="Rechthoek 282">
                  <a:extLst>
                    <a:ext uri="{FF2B5EF4-FFF2-40B4-BE49-F238E27FC236}">
                      <a16:creationId xmlns:a16="http://schemas.microsoft.com/office/drawing/2014/main" id="{12C3A738-EF03-4375-97E9-A6C0FFA708E6}"/>
                    </a:ext>
                  </a:extLst>
                </p:cNvPr>
                <p:cNvSpPr/>
                <p:nvPr userDrawn="1"/>
              </p:nvSpPr>
              <p:spPr>
                <a:xfrm>
                  <a:off x="-2721817" y="347336"/>
                  <a:ext cx="432805" cy="400021"/>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rgbClr val="FF0000"/>
                    </a:solidFill>
                    <a:latin typeface="Arial" panose="020B0604020202020204" pitchFamily="34" charset="0"/>
                    <a:cs typeface="Arial" panose="020B0604020202020204" pitchFamily="34" charset="0"/>
                  </a:endParaRPr>
                </a:p>
              </p:txBody>
            </p:sp>
            <p:grpSp>
              <p:nvGrpSpPr>
                <p:cNvPr id="284" name="Groep 283">
                  <a:extLst>
                    <a:ext uri="{FF2B5EF4-FFF2-40B4-BE49-F238E27FC236}">
                      <a16:creationId xmlns:a16="http://schemas.microsoft.com/office/drawing/2014/main" id="{FD357FE6-1C1B-4A26-9718-2E88DE1D3E23}"/>
                    </a:ext>
                  </a:extLst>
                </p:cNvPr>
                <p:cNvGrpSpPr/>
                <p:nvPr userDrawn="1"/>
              </p:nvGrpSpPr>
              <p:grpSpPr>
                <a:xfrm>
                  <a:off x="-2652453" y="431583"/>
                  <a:ext cx="294076" cy="231526"/>
                  <a:chOff x="-3634116" y="700986"/>
                  <a:chExt cx="182598" cy="143759"/>
                </a:xfrm>
              </p:grpSpPr>
              <p:grpSp>
                <p:nvGrpSpPr>
                  <p:cNvPr id="285" name="Groep 284">
                    <a:extLst>
                      <a:ext uri="{FF2B5EF4-FFF2-40B4-BE49-F238E27FC236}">
                        <a16:creationId xmlns:a16="http://schemas.microsoft.com/office/drawing/2014/main" id="{D845DBC7-CB8A-4EB4-8BFA-81609DCE3B42}"/>
                      </a:ext>
                    </a:extLst>
                  </p:cNvPr>
                  <p:cNvGrpSpPr/>
                  <p:nvPr userDrawn="1"/>
                </p:nvGrpSpPr>
                <p:grpSpPr>
                  <a:xfrm>
                    <a:off x="-3634116" y="700986"/>
                    <a:ext cx="182598" cy="143759"/>
                    <a:chOff x="-3634116" y="700986"/>
                    <a:chExt cx="182598" cy="143759"/>
                  </a:xfrm>
                </p:grpSpPr>
                <p:cxnSp>
                  <p:nvCxnSpPr>
                    <p:cNvPr id="289" name="Rechte verbindingslijn 288">
                      <a:extLst>
                        <a:ext uri="{FF2B5EF4-FFF2-40B4-BE49-F238E27FC236}">
                          <a16:creationId xmlns:a16="http://schemas.microsoft.com/office/drawing/2014/main" id="{9E81999D-2BEE-482C-83EA-D05781A982A0}"/>
                        </a:ext>
                      </a:extLst>
                    </p:cNvPr>
                    <p:cNvCxnSpPr/>
                    <p:nvPr userDrawn="1"/>
                  </p:nvCxnSpPr>
                  <p:spPr>
                    <a:xfrm>
                      <a:off x="-3634116" y="700986"/>
                      <a:ext cx="182598" cy="0"/>
                    </a:xfrm>
                    <a:prstGeom prst="line">
                      <a:avLst/>
                    </a:prstGeom>
                    <a:noFill/>
                    <a:ln w="19050" cap="flat" cmpd="sng" algn="ctr">
                      <a:solidFill>
                        <a:srgbClr val="292929"/>
                      </a:solidFill>
                      <a:prstDash val="solid"/>
                    </a:ln>
                    <a:effectLst/>
                  </p:spPr>
                </p:cxnSp>
                <p:cxnSp>
                  <p:nvCxnSpPr>
                    <p:cNvPr id="290" name="Rechte verbindingslijn 289">
                      <a:extLst>
                        <a:ext uri="{FF2B5EF4-FFF2-40B4-BE49-F238E27FC236}">
                          <a16:creationId xmlns:a16="http://schemas.microsoft.com/office/drawing/2014/main" id="{2A53F11F-FE0D-4C4F-9C71-97393225FFF3}"/>
                        </a:ext>
                      </a:extLst>
                    </p:cNvPr>
                    <p:cNvCxnSpPr/>
                    <p:nvPr userDrawn="1"/>
                  </p:nvCxnSpPr>
                  <p:spPr>
                    <a:xfrm>
                      <a:off x="-3634116" y="844745"/>
                      <a:ext cx="182598" cy="0"/>
                    </a:xfrm>
                    <a:prstGeom prst="line">
                      <a:avLst/>
                    </a:prstGeom>
                    <a:noFill/>
                    <a:ln w="19050" cap="flat" cmpd="sng" algn="ctr">
                      <a:solidFill>
                        <a:srgbClr val="292929"/>
                      </a:solidFill>
                      <a:prstDash val="solid"/>
                    </a:ln>
                    <a:effectLst/>
                  </p:spPr>
                </p:cxnSp>
                <p:cxnSp>
                  <p:nvCxnSpPr>
                    <p:cNvPr id="291" name="Rechte verbindingslijn 290">
                      <a:extLst>
                        <a:ext uri="{FF2B5EF4-FFF2-40B4-BE49-F238E27FC236}">
                          <a16:creationId xmlns:a16="http://schemas.microsoft.com/office/drawing/2014/main" id="{22D43B22-E93D-4E81-975E-C609CEE3A284}"/>
                        </a:ext>
                      </a:extLst>
                    </p:cNvPr>
                    <p:cNvCxnSpPr/>
                    <p:nvPr userDrawn="1"/>
                  </p:nvCxnSpPr>
                  <p:spPr>
                    <a:xfrm>
                      <a:off x="-3536469" y="808806"/>
                      <a:ext cx="82203" cy="0"/>
                    </a:xfrm>
                    <a:prstGeom prst="line">
                      <a:avLst/>
                    </a:prstGeom>
                    <a:noFill/>
                    <a:ln w="19050" cap="flat" cmpd="sng" algn="ctr">
                      <a:solidFill>
                        <a:srgbClr val="292929"/>
                      </a:solidFill>
                      <a:prstDash val="solid"/>
                    </a:ln>
                    <a:effectLst/>
                  </p:spPr>
                </p:cxnSp>
                <p:cxnSp>
                  <p:nvCxnSpPr>
                    <p:cNvPr id="292" name="Rechte verbindingslijn 291">
                      <a:extLst>
                        <a:ext uri="{FF2B5EF4-FFF2-40B4-BE49-F238E27FC236}">
                          <a16:creationId xmlns:a16="http://schemas.microsoft.com/office/drawing/2014/main" id="{D4639661-13B5-4DA3-9B19-75624C35C269}"/>
                        </a:ext>
                      </a:extLst>
                    </p:cNvPr>
                    <p:cNvCxnSpPr/>
                    <p:nvPr userDrawn="1"/>
                  </p:nvCxnSpPr>
                  <p:spPr>
                    <a:xfrm>
                      <a:off x="-3536469" y="772866"/>
                      <a:ext cx="82203" cy="0"/>
                    </a:xfrm>
                    <a:prstGeom prst="line">
                      <a:avLst/>
                    </a:prstGeom>
                    <a:noFill/>
                    <a:ln w="19050" cap="flat" cmpd="sng" algn="ctr">
                      <a:solidFill>
                        <a:srgbClr val="292929"/>
                      </a:solidFill>
                      <a:prstDash val="solid"/>
                    </a:ln>
                    <a:effectLst/>
                  </p:spPr>
                </p:cxnSp>
                <p:cxnSp>
                  <p:nvCxnSpPr>
                    <p:cNvPr id="293" name="Rechte verbindingslijn 292">
                      <a:extLst>
                        <a:ext uri="{FF2B5EF4-FFF2-40B4-BE49-F238E27FC236}">
                          <a16:creationId xmlns:a16="http://schemas.microsoft.com/office/drawing/2014/main" id="{29B28214-51B7-4916-B84D-378362A84C9E}"/>
                        </a:ext>
                      </a:extLst>
                    </p:cNvPr>
                    <p:cNvCxnSpPr/>
                    <p:nvPr userDrawn="1"/>
                  </p:nvCxnSpPr>
                  <p:spPr>
                    <a:xfrm>
                      <a:off x="-3536469" y="736926"/>
                      <a:ext cx="82203" cy="0"/>
                    </a:xfrm>
                    <a:prstGeom prst="line">
                      <a:avLst/>
                    </a:prstGeom>
                    <a:noFill/>
                    <a:ln w="19050" cap="flat" cmpd="sng" algn="ctr">
                      <a:solidFill>
                        <a:srgbClr val="292929"/>
                      </a:solidFill>
                      <a:prstDash val="solid"/>
                    </a:ln>
                    <a:effectLst/>
                  </p:spPr>
                </p:cxnSp>
              </p:grpSp>
              <p:grpSp>
                <p:nvGrpSpPr>
                  <p:cNvPr id="286" name="Groep 285">
                    <a:extLst>
                      <a:ext uri="{FF2B5EF4-FFF2-40B4-BE49-F238E27FC236}">
                        <a16:creationId xmlns:a16="http://schemas.microsoft.com/office/drawing/2014/main" id="{7DDAC773-993F-416F-95B9-A87F4013B6C8}"/>
                      </a:ext>
                    </a:extLst>
                  </p:cNvPr>
                  <p:cNvGrpSpPr/>
                  <p:nvPr userDrawn="1"/>
                </p:nvGrpSpPr>
                <p:grpSpPr>
                  <a:xfrm>
                    <a:off x="-3634047" y="735854"/>
                    <a:ext cx="88801" cy="72568"/>
                    <a:chOff x="-2091059" y="1395403"/>
                    <a:chExt cx="157316" cy="128558"/>
                  </a:xfrm>
                </p:grpSpPr>
                <p:sp>
                  <p:nvSpPr>
                    <p:cNvPr id="287" name="Rechthoek 286">
                      <a:extLst>
                        <a:ext uri="{FF2B5EF4-FFF2-40B4-BE49-F238E27FC236}">
                          <a16:creationId xmlns:a16="http://schemas.microsoft.com/office/drawing/2014/main" id="{498A9B40-F916-4BCC-A67F-20F63969BDBF}"/>
                        </a:ext>
                      </a:extLst>
                    </p:cNvPr>
                    <p:cNvSpPr/>
                    <p:nvPr userDrawn="1"/>
                  </p:nvSpPr>
                  <p:spPr>
                    <a:xfrm>
                      <a:off x="-2051585" y="1436824"/>
                      <a:ext cx="117842" cy="45718"/>
                    </a:xfrm>
                    <a:prstGeom prst="rect">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sp>
                  <p:nvSpPr>
                    <p:cNvPr id="288" name="Pijl: punthaak 287">
                      <a:extLst>
                        <a:ext uri="{FF2B5EF4-FFF2-40B4-BE49-F238E27FC236}">
                          <a16:creationId xmlns:a16="http://schemas.microsoft.com/office/drawing/2014/main" id="{17C536E6-AB16-4BF9-B7A4-010F8C7964F8}"/>
                        </a:ext>
                      </a:extLst>
                    </p:cNvPr>
                    <p:cNvSpPr/>
                    <p:nvPr userDrawn="1"/>
                  </p:nvSpPr>
                  <p:spPr>
                    <a:xfrm flipH="1">
                      <a:off x="-2091059" y="1395403"/>
                      <a:ext cx="128558" cy="128558"/>
                    </a:xfrm>
                    <a:prstGeom prst="chevron">
                      <a:avLst>
                        <a:gd name="adj" fmla="val 47962"/>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grpSp>
            </p:grpSp>
          </p:grpSp>
          <p:grpSp>
            <p:nvGrpSpPr>
              <p:cNvPr id="269" name="Groep 268">
                <a:extLst>
                  <a:ext uri="{FF2B5EF4-FFF2-40B4-BE49-F238E27FC236}">
                    <a16:creationId xmlns:a16="http://schemas.microsoft.com/office/drawing/2014/main" id="{27151BDB-8DEE-4B3D-BD95-892F4DB23B1D}"/>
                  </a:ext>
                </a:extLst>
              </p:cNvPr>
              <p:cNvGrpSpPr/>
              <p:nvPr userDrawn="1"/>
            </p:nvGrpSpPr>
            <p:grpSpPr>
              <a:xfrm>
                <a:off x="-2425037" y="781500"/>
                <a:ext cx="357690" cy="330595"/>
                <a:chOff x="-2721817" y="782525"/>
                <a:chExt cx="432805" cy="400021"/>
              </a:xfrm>
            </p:grpSpPr>
            <p:sp>
              <p:nvSpPr>
                <p:cNvPr id="272" name="Rechthoek 271">
                  <a:extLst>
                    <a:ext uri="{FF2B5EF4-FFF2-40B4-BE49-F238E27FC236}">
                      <a16:creationId xmlns:a16="http://schemas.microsoft.com/office/drawing/2014/main" id="{78016BDB-5322-4535-942F-5B6A920AB554}"/>
                    </a:ext>
                  </a:extLst>
                </p:cNvPr>
                <p:cNvSpPr/>
                <p:nvPr userDrawn="1"/>
              </p:nvSpPr>
              <p:spPr>
                <a:xfrm>
                  <a:off x="-2721817" y="782525"/>
                  <a:ext cx="432805" cy="400021"/>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rgbClr val="FF0000"/>
                    </a:solidFill>
                    <a:latin typeface="Arial" panose="020B0604020202020204" pitchFamily="34" charset="0"/>
                    <a:cs typeface="Arial" panose="020B0604020202020204" pitchFamily="34" charset="0"/>
                  </a:endParaRPr>
                </a:p>
              </p:txBody>
            </p:sp>
            <p:grpSp>
              <p:nvGrpSpPr>
                <p:cNvPr id="273" name="Groep 272">
                  <a:extLst>
                    <a:ext uri="{FF2B5EF4-FFF2-40B4-BE49-F238E27FC236}">
                      <a16:creationId xmlns:a16="http://schemas.microsoft.com/office/drawing/2014/main" id="{B73801C7-54D7-4A27-A8C1-2F5C1F7B0598}"/>
                    </a:ext>
                  </a:extLst>
                </p:cNvPr>
                <p:cNvGrpSpPr/>
                <p:nvPr userDrawn="1"/>
              </p:nvGrpSpPr>
              <p:grpSpPr>
                <a:xfrm>
                  <a:off x="-2652453" y="866772"/>
                  <a:ext cx="294076" cy="231526"/>
                  <a:chOff x="-3310843" y="700986"/>
                  <a:chExt cx="182598" cy="143759"/>
                </a:xfrm>
              </p:grpSpPr>
              <p:grpSp>
                <p:nvGrpSpPr>
                  <p:cNvPr id="274" name="Groep 273">
                    <a:extLst>
                      <a:ext uri="{FF2B5EF4-FFF2-40B4-BE49-F238E27FC236}">
                        <a16:creationId xmlns:a16="http://schemas.microsoft.com/office/drawing/2014/main" id="{095C0BCD-ED81-4023-81F3-05A91C04A9CC}"/>
                      </a:ext>
                    </a:extLst>
                  </p:cNvPr>
                  <p:cNvGrpSpPr/>
                  <p:nvPr userDrawn="1"/>
                </p:nvGrpSpPr>
                <p:grpSpPr>
                  <a:xfrm>
                    <a:off x="-3310843" y="700986"/>
                    <a:ext cx="182598" cy="143759"/>
                    <a:chOff x="-3310843" y="700986"/>
                    <a:chExt cx="182598" cy="143759"/>
                  </a:xfrm>
                </p:grpSpPr>
                <p:cxnSp>
                  <p:nvCxnSpPr>
                    <p:cNvPr id="278" name="Rechte verbindingslijn 277">
                      <a:extLst>
                        <a:ext uri="{FF2B5EF4-FFF2-40B4-BE49-F238E27FC236}">
                          <a16:creationId xmlns:a16="http://schemas.microsoft.com/office/drawing/2014/main" id="{54FF38E4-BACB-4F5B-BAC5-20CBC04F5F7B}"/>
                        </a:ext>
                      </a:extLst>
                    </p:cNvPr>
                    <p:cNvCxnSpPr/>
                    <p:nvPr userDrawn="1"/>
                  </p:nvCxnSpPr>
                  <p:spPr>
                    <a:xfrm>
                      <a:off x="-3310843" y="700986"/>
                      <a:ext cx="182598" cy="0"/>
                    </a:xfrm>
                    <a:prstGeom prst="line">
                      <a:avLst/>
                    </a:prstGeom>
                    <a:noFill/>
                    <a:ln w="19050" cap="flat" cmpd="sng" algn="ctr">
                      <a:solidFill>
                        <a:srgbClr val="292929"/>
                      </a:solidFill>
                      <a:prstDash val="solid"/>
                    </a:ln>
                    <a:effectLst/>
                  </p:spPr>
                </p:cxnSp>
                <p:cxnSp>
                  <p:nvCxnSpPr>
                    <p:cNvPr id="279" name="Rechte verbindingslijn 278">
                      <a:extLst>
                        <a:ext uri="{FF2B5EF4-FFF2-40B4-BE49-F238E27FC236}">
                          <a16:creationId xmlns:a16="http://schemas.microsoft.com/office/drawing/2014/main" id="{EFEC67E8-982D-4834-B338-E8C384C50992}"/>
                        </a:ext>
                      </a:extLst>
                    </p:cNvPr>
                    <p:cNvCxnSpPr/>
                    <p:nvPr userDrawn="1"/>
                  </p:nvCxnSpPr>
                  <p:spPr>
                    <a:xfrm>
                      <a:off x="-3310843" y="844745"/>
                      <a:ext cx="182598" cy="0"/>
                    </a:xfrm>
                    <a:prstGeom prst="line">
                      <a:avLst/>
                    </a:prstGeom>
                    <a:noFill/>
                    <a:ln w="19050" cap="flat" cmpd="sng" algn="ctr">
                      <a:solidFill>
                        <a:srgbClr val="292929"/>
                      </a:solidFill>
                      <a:prstDash val="solid"/>
                    </a:ln>
                    <a:effectLst/>
                  </p:spPr>
                </p:cxnSp>
                <p:cxnSp>
                  <p:nvCxnSpPr>
                    <p:cNvPr id="280" name="Rechte verbindingslijn 279">
                      <a:extLst>
                        <a:ext uri="{FF2B5EF4-FFF2-40B4-BE49-F238E27FC236}">
                          <a16:creationId xmlns:a16="http://schemas.microsoft.com/office/drawing/2014/main" id="{63DDF9AB-62D3-429F-B75C-557A5AD9627C}"/>
                        </a:ext>
                      </a:extLst>
                    </p:cNvPr>
                    <p:cNvCxnSpPr/>
                    <p:nvPr userDrawn="1"/>
                  </p:nvCxnSpPr>
                  <p:spPr>
                    <a:xfrm>
                      <a:off x="-3213196" y="808806"/>
                      <a:ext cx="82203" cy="0"/>
                    </a:xfrm>
                    <a:prstGeom prst="line">
                      <a:avLst/>
                    </a:prstGeom>
                    <a:noFill/>
                    <a:ln w="19050" cap="flat" cmpd="sng" algn="ctr">
                      <a:solidFill>
                        <a:srgbClr val="292929"/>
                      </a:solidFill>
                      <a:prstDash val="solid"/>
                    </a:ln>
                    <a:effectLst/>
                  </p:spPr>
                </p:cxnSp>
                <p:cxnSp>
                  <p:nvCxnSpPr>
                    <p:cNvPr id="281" name="Rechte verbindingslijn 280">
                      <a:extLst>
                        <a:ext uri="{FF2B5EF4-FFF2-40B4-BE49-F238E27FC236}">
                          <a16:creationId xmlns:a16="http://schemas.microsoft.com/office/drawing/2014/main" id="{D5372101-9CE2-4C07-B442-61383BEB7EF8}"/>
                        </a:ext>
                      </a:extLst>
                    </p:cNvPr>
                    <p:cNvCxnSpPr/>
                    <p:nvPr userDrawn="1"/>
                  </p:nvCxnSpPr>
                  <p:spPr>
                    <a:xfrm>
                      <a:off x="-3213196" y="772866"/>
                      <a:ext cx="82203" cy="0"/>
                    </a:xfrm>
                    <a:prstGeom prst="line">
                      <a:avLst/>
                    </a:prstGeom>
                    <a:noFill/>
                    <a:ln w="19050" cap="flat" cmpd="sng" algn="ctr">
                      <a:solidFill>
                        <a:srgbClr val="292929"/>
                      </a:solidFill>
                      <a:prstDash val="solid"/>
                    </a:ln>
                    <a:effectLst/>
                  </p:spPr>
                </p:cxnSp>
                <p:cxnSp>
                  <p:nvCxnSpPr>
                    <p:cNvPr id="282" name="Rechte verbindingslijn 281">
                      <a:extLst>
                        <a:ext uri="{FF2B5EF4-FFF2-40B4-BE49-F238E27FC236}">
                          <a16:creationId xmlns:a16="http://schemas.microsoft.com/office/drawing/2014/main" id="{722592F8-635A-4DA9-9C6E-274CF2BA0FD0}"/>
                        </a:ext>
                      </a:extLst>
                    </p:cNvPr>
                    <p:cNvCxnSpPr/>
                    <p:nvPr userDrawn="1"/>
                  </p:nvCxnSpPr>
                  <p:spPr>
                    <a:xfrm>
                      <a:off x="-3213196" y="736926"/>
                      <a:ext cx="82203" cy="0"/>
                    </a:xfrm>
                    <a:prstGeom prst="line">
                      <a:avLst/>
                    </a:prstGeom>
                    <a:noFill/>
                    <a:ln w="19050" cap="flat" cmpd="sng" algn="ctr">
                      <a:solidFill>
                        <a:srgbClr val="292929"/>
                      </a:solidFill>
                      <a:prstDash val="solid"/>
                    </a:ln>
                    <a:effectLst/>
                  </p:spPr>
                </p:cxnSp>
              </p:grpSp>
              <p:grpSp>
                <p:nvGrpSpPr>
                  <p:cNvPr id="275" name="Groep 274">
                    <a:extLst>
                      <a:ext uri="{FF2B5EF4-FFF2-40B4-BE49-F238E27FC236}">
                        <a16:creationId xmlns:a16="http://schemas.microsoft.com/office/drawing/2014/main" id="{8606DD50-A340-4C84-A168-32055E12D6EB}"/>
                      </a:ext>
                    </a:extLst>
                  </p:cNvPr>
                  <p:cNvGrpSpPr/>
                  <p:nvPr userDrawn="1"/>
                </p:nvGrpSpPr>
                <p:grpSpPr>
                  <a:xfrm flipH="1">
                    <a:off x="-3310774" y="735854"/>
                    <a:ext cx="88801" cy="72568"/>
                    <a:chOff x="-2091059" y="1395403"/>
                    <a:chExt cx="157316" cy="128558"/>
                  </a:xfrm>
                </p:grpSpPr>
                <p:sp>
                  <p:nvSpPr>
                    <p:cNvPr id="276" name="Rechthoek 275">
                      <a:extLst>
                        <a:ext uri="{FF2B5EF4-FFF2-40B4-BE49-F238E27FC236}">
                          <a16:creationId xmlns:a16="http://schemas.microsoft.com/office/drawing/2014/main" id="{30CB3723-0DF0-419D-A243-FC7837798E5E}"/>
                        </a:ext>
                      </a:extLst>
                    </p:cNvPr>
                    <p:cNvSpPr/>
                    <p:nvPr userDrawn="1"/>
                  </p:nvSpPr>
                  <p:spPr>
                    <a:xfrm>
                      <a:off x="-2051585" y="1436824"/>
                      <a:ext cx="117842" cy="45718"/>
                    </a:xfrm>
                    <a:prstGeom prst="rect">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sp>
                  <p:nvSpPr>
                    <p:cNvPr id="277" name="Pijl: punthaak 276">
                      <a:extLst>
                        <a:ext uri="{FF2B5EF4-FFF2-40B4-BE49-F238E27FC236}">
                          <a16:creationId xmlns:a16="http://schemas.microsoft.com/office/drawing/2014/main" id="{C928910E-32D1-45B7-BCAD-1F92B23697E5}"/>
                        </a:ext>
                      </a:extLst>
                    </p:cNvPr>
                    <p:cNvSpPr/>
                    <p:nvPr userDrawn="1"/>
                  </p:nvSpPr>
                  <p:spPr>
                    <a:xfrm flipH="1">
                      <a:off x="-2091059" y="1395403"/>
                      <a:ext cx="128558" cy="128558"/>
                    </a:xfrm>
                    <a:prstGeom prst="chevron">
                      <a:avLst>
                        <a:gd name="adj" fmla="val 47962"/>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grpSp>
            </p:grpSp>
          </p:grpSp>
          <p:sp>
            <p:nvSpPr>
              <p:cNvPr id="270" name="Rechthoek 269">
                <a:extLst>
                  <a:ext uri="{FF2B5EF4-FFF2-40B4-BE49-F238E27FC236}">
                    <a16:creationId xmlns:a16="http://schemas.microsoft.com/office/drawing/2014/main" id="{9A0AC279-9C64-40B5-A259-F91E97DD8590}"/>
                  </a:ext>
                </a:extLst>
              </p:cNvPr>
              <p:cNvSpPr/>
              <p:nvPr userDrawn="1"/>
            </p:nvSpPr>
            <p:spPr>
              <a:xfrm>
                <a:off x="-1950057" y="439449"/>
                <a:ext cx="2435631" cy="198066"/>
              </a:xfrm>
              <a:prstGeom prst="rect">
                <a:avLst/>
              </a:prstGeom>
              <a:noFill/>
              <a:ln w="25400" cap="flat" cmpd="sng" algn="ctr">
                <a:noFill/>
                <a:prstDash val="solid"/>
              </a:ln>
              <a:effectLst/>
            </p:spPr>
            <p:txBody>
              <a:bodyPr lIns="0" tIns="0" rIns="0" bIns="0" rtlCol="0" anchor="ctr"/>
              <a:lstStyle/>
              <a:p>
                <a:pPr marL="0" marR="0" lvl="0" indent="0" defTabSz="914126"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Tekstniveau omhoog</a:t>
                </a:r>
              </a:p>
            </p:txBody>
          </p:sp>
          <p:sp>
            <p:nvSpPr>
              <p:cNvPr id="271" name="Rechthoek 270">
                <a:extLst>
                  <a:ext uri="{FF2B5EF4-FFF2-40B4-BE49-F238E27FC236}">
                    <a16:creationId xmlns:a16="http://schemas.microsoft.com/office/drawing/2014/main" id="{20034261-AFF3-4916-B8DE-4E12D0A49DCE}"/>
                  </a:ext>
                </a:extLst>
              </p:cNvPr>
              <p:cNvSpPr/>
              <p:nvPr userDrawn="1"/>
            </p:nvSpPr>
            <p:spPr>
              <a:xfrm>
                <a:off x="-1950057" y="848575"/>
                <a:ext cx="2213551" cy="186424"/>
              </a:xfrm>
              <a:prstGeom prst="rect">
                <a:avLst/>
              </a:prstGeom>
              <a:noFill/>
              <a:ln w="25400" cap="flat" cmpd="sng" algn="ctr">
                <a:noFill/>
                <a:prstDash val="solid"/>
              </a:ln>
              <a:effectLst/>
            </p:spPr>
            <p:txBody>
              <a:bodyPr lIns="0" tIns="0" rIns="0" bIns="0" rtlCol="0" anchor="ctr"/>
              <a:lstStyle/>
              <a:p>
                <a:pPr marL="0" marR="0" lvl="0" indent="0" defTabSz="914126"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Tekstniveau omlaag</a:t>
                </a:r>
              </a:p>
            </p:txBody>
          </p:sp>
        </p:grpSp>
        <p:cxnSp>
          <p:nvCxnSpPr>
            <p:cNvPr id="244" name="Rechte verbindingslijn 243">
              <a:extLst>
                <a:ext uri="{FF2B5EF4-FFF2-40B4-BE49-F238E27FC236}">
                  <a16:creationId xmlns:a16="http://schemas.microsoft.com/office/drawing/2014/main" id="{5B91DA79-C12E-4AD1-A18A-C170B0579690}"/>
                </a:ext>
              </a:extLst>
            </p:cNvPr>
            <p:cNvCxnSpPr>
              <a:cxnSpLocks/>
            </p:cNvCxnSpPr>
            <p:nvPr userDrawn="1"/>
          </p:nvCxnSpPr>
          <p:spPr>
            <a:xfrm>
              <a:off x="-3419346" y="1980503"/>
              <a:ext cx="3176013" cy="0"/>
            </a:xfrm>
            <a:prstGeom prst="line">
              <a:avLst/>
            </a:prstGeom>
            <a:noFill/>
            <a:ln w="3175" cap="flat" cmpd="sng" algn="ctr">
              <a:solidFill>
                <a:schemeClr val="bg1">
                  <a:lumMod val="50000"/>
                </a:schemeClr>
              </a:solidFill>
              <a:prstDash val="solid"/>
            </a:ln>
            <a:effectLst/>
          </p:spPr>
        </p:cxnSp>
        <p:sp>
          <p:nvSpPr>
            <p:cNvPr id="245" name="Rechthoek 244">
              <a:extLst>
                <a:ext uri="{FF2B5EF4-FFF2-40B4-BE49-F238E27FC236}">
                  <a16:creationId xmlns:a16="http://schemas.microsoft.com/office/drawing/2014/main" id="{47789934-DE87-41C7-9447-720FA8C053DC}"/>
                </a:ext>
              </a:extLst>
            </p:cNvPr>
            <p:cNvSpPr/>
            <p:nvPr userDrawn="1"/>
          </p:nvSpPr>
          <p:spPr>
            <a:xfrm>
              <a:off x="-3059324" y="2678715"/>
              <a:ext cx="2823104" cy="255963"/>
            </a:xfrm>
            <a:prstGeom prst="rect">
              <a:avLst/>
            </a:prstGeom>
            <a:noFill/>
            <a:ln w="25400" cap="flat" cmpd="sng" algn="ctr">
              <a:noFill/>
              <a:prstDash val="solid"/>
            </a:ln>
            <a:effectLst/>
          </p:spPr>
          <p:txBody>
            <a:bodyPr lIns="0" tIns="0" rIns="0" bIns="0" rtlCol="0" anchor="ctr"/>
            <a:lstStyle/>
            <a:p>
              <a:pPr marL="177747" marR="0" lvl="0" indent="-177747" algn="l" defTabSz="914126" rtl="0" eaLnBrk="1" fontAlgn="auto" latinLnBrk="0" hangingPunct="1">
                <a:lnSpc>
                  <a:spcPct val="100000"/>
                </a:lnSpc>
                <a:spcBef>
                  <a:spcPts val="300"/>
                </a:spcBef>
                <a:spcAft>
                  <a:spcPts val="300"/>
                </a:spcAft>
                <a:buClr>
                  <a:schemeClr val="accent1"/>
                </a:buClr>
                <a:buSzTx/>
                <a:buFont typeface="Wingdings" panose="05000000000000000000" pitchFamily="2" charset="2"/>
                <a:buChar char="§"/>
                <a:tabLst/>
                <a:defRPr/>
              </a:pPr>
              <a:r>
                <a:rPr lang="nl-NL" sz="1500" kern="1200" noProof="0" err="1">
                  <a:solidFill>
                    <a:schemeClr val="tx1"/>
                  </a:solidFill>
                  <a:latin typeface="+mn-lt"/>
                  <a:ea typeface="+mn-ea"/>
                  <a:cs typeface="+mn-cs"/>
                </a:rPr>
                <a:t>Bullet</a:t>
              </a:r>
              <a:r>
                <a:rPr lang="nl-NL" sz="1500" kern="1200" noProof="0">
                  <a:solidFill>
                    <a:schemeClr val="tx1"/>
                  </a:solidFill>
                  <a:latin typeface="+mn-lt"/>
                  <a:ea typeface="+mn-ea"/>
                  <a:cs typeface="+mn-cs"/>
                </a:rPr>
                <a:t> (15pt)</a:t>
              </a:r>
            </a:p>
          </p:txBody>
        </p:sp>
        <p:sp>
          <p:nvSpPr>
            <p:cNvPr id="246" name="Ovaal 245">
              <a:extLst>
                <a:ext uri="{FF2B5EF4-FFF2-40B4-BE49-F238E27FC236}">
                  <a16:creationId xmlns:a16="http://schemas.microsoft.com/office/drawing/2014/main" id="{71745DED-93DA-4FB1-86EC-0E2947444CDD}"/>
                </a:ext>
              </a:extLst>
            </p:cNvPr>
            <p:cNvSpPr/>
            <p:nvPr userDrawn="1"/>
          </p:nvSpPr>
          <p:spPr>
            <a:xfrm>
              <a:off x="-3425006" y="3050637"/>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126"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2</a:t>
              </a:r>
            </a:p>
          </p:txBody>
        </p:sp>
        <p:sp>
          <p:nvSpPr>
            <p:cNvPr id="247" name="Rechthoek 246">
              <a:extLst>
                <a:ext uri="{FF2B5EF4-FFF2-40B4-BE49-F238E27FC236}">
                  <a16:creationId xmlns:a16="http://schemas.microsoft.com/office/drawing/2014/main" id="{753E4D0A-0F61-4C86-9240-87214F9AE5CD}"/>
                </a:ext>
              </a:extLst>
            </p:cNvPr>
            <p:cNvSpPr/>
            <p:nvPr userDrawn="1"/>
          </p:nvSpPr>
          <p:spPr>
            <a:xfrm>
              <a:off x="-3059324" y="3050636"/>
              <a:ext cx="2823104" cy="255963"/>
            </a:xfrm>
            <a:prstGeom prst="rect">
              <a:avLst/>
            </a:prstGeom>
            <a:noFill/>
            <a:ln w="25400" cap="flat" cmpd="sng" algn="ctr">
              <a:noFill/>
              <a:prstDash val="solid"/>
            </a:ln>
            <a:effectLst/>
          </p:spPr>
          <p:txBody>
            <a:bodyPr lIns="0" tIns="0" rIns="0" bIns="0" rtlCol="0" anchor="ctr"/>
            <a:lstStyle/>
            <a:p>
              <a:pPr marL="355493" marR="0" lvl="1" indent="-177747" algn="l" defTabSz="914126" rtl="0" eaLnBrk="1" fontAlgn="auto" latinLnBrk="0" hangingPunct="1">
                <a:lnSpc>
                  <a:spcPct val="100000"/>
                </a:lnSpc>
                <a:spcBef>
                  <a:spcPts val="300"/>
                </a:spcBef>
                <a:spcAft>
                  <a:spcPts val="300"/>
                </a:spcAft>
                <a:buClr>
                  <a:schemeClr val="accent1"/>
                </a:buClr>
                <a:buSzTx/>
                <a:buFont typeface="Wingdings" panose="05000000000000000000" pitchFamily="2" charset="2"/>
                <a:buChar char="§"/>
                <a:tabLst/>
                <a:defRPr/>
              </a:pPr>
              <a:r>
                <a:rPr lang="nl-NL" sz="1500" kern="1200" noProof="0">
                  <a:solidFill>
                    <a:schemeClr val="tx1"/>
                  </a:solidFill>
                  <a:latin typeface="+mn-lt"/>
                  <a:ea typeface="+mn-ea"/>
                  <a:cs typeface="+mn-cs"/>
                </a:rPr>
                <a:t>Sub-</a:t>
              </a:r>
              <a:r>
                <a:rPr lang="nl-NL" sz="1500" kern="1200" noProof="0" err="1">
                  <a:solidFill>
                    <a:schemeClr val="tx1"/>
                  </a:solidFill>
                  <a:latin typeface="+mn-lt"/>
                  <a:ea typeface="+mn-ea"/>
                  <a:cs typeface="+mn-cs"/>
                </a:rPr>
                <a:t>bullet</a:t>
              </a:r>
              <a:r>
                <a:rPr lang="nl-NL" sz="1500" kern="1200" noProof="0">
                  <a:solidFill>
                    <a:schemeClr val="tx1"/>
                  </a:solidFill>
                  <a:latin typeface="+mn-lt"/>
                  <a:ea typeface="+mn-ea"/>
                  <a:cs typeface="+mn-cs"/>
                </a:rPr>
                <a:t> #1 (15pt) </a:t>
              </a:r>
            </a:p>
          </p:txBody>
        </p:sp>
        <p:sp>
          <p:nvSpPr>
            <p:cNvPr id="248" name="Ovaal 247">
              <a:extLst>
                <a:ext uri="{FF2B5EF4-FFF2-40B4-BE49-F238E27FC236}">
                  <a16:creationId xmlns:a16="http://schemas.microsoft.com/office/drawing/2014/main" id="{E1D8641A-9CAF-4311-9B49-A4127E0A5E35}"/>
                </a:ext>
              </a:extLst>
            </p:cNvPr>
            <p:cNvSpPr/>
            <p:nvPr userDrawn="1"/>
          </p:nvSpPr>
          <p:spPr>
            <a:xfrm>
              <a:off x="-3425006" y="3424813"/>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126"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3</a:t>
              </a:r>
            </a:p>
          </p:txBody>
        </p:sp>
        <p:sp>
          <p:nvSpPr>
            <p:cNvPr id="249" name="Rechthoek 248">
              <a:extLst>
                <a:ext uri="{FF2B5EF4-FFF2-40B4-BE49-F238E27FC236}">
                  <a16:creationId xmlns:a16="http://schemas.microsoft.com/office/drawing/2014/main" id="{C8C85584-D0CC-42DF-BC71-FFE6436D58D3}"/>
                </a:ext>
              </a:extLst>
            </p:cNvPr>
            <p:cNvSpPr/>
            <p:nvPr userDrawn="1"/>
          </p:nvSpPr>
          <p:spPr>
            <a:xfrm>
              <a:off x="-3059324" y="3424812"/>
              <a:ext cx="2823104" cy="255963"/>
            </a:xfrm>
            <a:prstGeom prst="rect">
              <a:avLst/>
            </a:prstGeom>
            <a:noFill/>
            <a:ln w="25400" cap="flat" cmpd="sng" algn="ctr">
              <a:noFill/>
              <a:prstDash val="solid"/>
            </a:ln>
            <a:effectLst/>
          </p:spPr>
          <p:txBody>
            <a:bodyPr lIns="0" tIns="0" rIns="0" bIns="0" rtlCol="0" anchor="ctr"/>
            <a:lstStyle/>
            <a:p>
              <a:pPr marL="531653" marR="0" lvl="2" indent="-176160" algn="l" defTabSz="914126" rtl="0" eaLnBrk="1" fontAlgn="auto" latinLnBrk="0" hangingPunct="1">
                <a:lnSpc>
                  <a:spcPct val="100000"/>
                </a:lnSpc>
                <a:spcBef>
                  <a:spcPts val="300"/>
                </a:spcBef>
                <a:spcAft>
                  <a:spcPts val="300"/>
                </a:spcAft>
                <a:buClr>
                  <a:schemeClr val="tx1"/>
                </a:buClr>
                <a:buSzTx/>
                <a:buFont typeface="Corbel" panose="020B0503020204020204" pitchFamily="34" charset="0"/>
                <a:buChar char="–"/>
                <a:tabLst/>
                <a:defRPr/>
              </a:pPr>
              <a:r>
                <a:rPr lang="nl-NL" sz="1500" kern="1200" noProof="0">
                  <a:solidFill>
                    <a:schemeClr val="tx1"/>
                  </a:solidFill>
                  <a:latin typeface="+mn-lt"/>
                  <a:ea typeface="+mn-ea"/>
                  <a:cs typeface="+mn-cs"/>
                </a:rPr>
                <a:t>Sub-</a:t>
              </a:r>
              <a:r>
                <a:rPr lang="nl-NL" sz="1500" kern="1200" noProof="0" err="1">
                  <a:solidFill>
                    <a:schemeClr val="tx1"/>
                  </a:solidFill>
                  <a:latin typeface="+mn-lt"/>
                  <a:ea typeface="+mn-ea"/>
                  <a:cs typeface="+mn-cs"/>
                </a:rPr>
                <a:t>bullet</a:t>
              </a:r>
              <a:r>
                <a:rPr lang="nl-NL" sz="1500" kern="1200" noProof="0">
                  <a:solidFill>
                    <a:schemeClr val="tx1"/>
                  </a:solidFill>
                  <a:latin typeface="+mn-lt"/>
                  <a:ea typeface="+mn-ea"/>
                  <a:cs typeface="+mn-cs"/>
                </a:rPr>
                <a:t> #2 (15pt)</a:t>
              </a:r>
            </a:p>
          </p:txBody>
        </p:sp>
        <p:sp>
          <p:nvSpPr>
            <p:cNvPr id="250" name="Ovaal 249">
              <a:extLst>
                <a:ext uri="{FF2B5EF4-FFF2-40B4-BE49-F238E27FC236}">
                  <a16:creationId xmlns:a16="http://schemas.microsoft.com/office/drawing/2014/main" id="{216B64B7-8299-4339-A6BE-65EB970D1BB8}"/>
                </a:ext>
              </a:extLst>
            </p:cNvPr>
            <p:cNvSpPr/>
            <p:nvPr userDrawn="1"/>
          </p:nvSpPr>
          <p:spPr>
            <a:xfrm>
              <a:off x="-3425006" y="3797458"/>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126"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4</a:t>
              </a:r>
            </a:p>
          </p:txBody>
        </p:sp>
        <p:sp>
          <p:nvSpPr>
            <p:cNvPr id="251" name="Rechthoek 250">
              <a:extLst>
                <a:ext uri="{FF2B5EF4-FFF2-40B4-BE49-F238E27FC236}">
                  <a16:creationId xmlns:a16="http://schemas.microsoft.com/office/drawing/2014/main" id="{AE96D69C-11F6-4127-A6C6-E93C10351538}"/>
                </a:ext>
              </a:extLst>
            </p:cNvPr>
            <p:cNvSpPr/>
            <p:nvPr userDrawn="1"/>
          </p:nvSpPr>
          <p:spPr>
            <a:xfrm>
              <a:off x="-3059324" y="3797457"/>
              <a:ext cx="2823104" cy="255963"/>
            </a:xfrm>
            <a:prstGeom prst="rect">
              <a:avLst/>
            </a:prstGeom>
            <a:noFill/>
            <a:ln w="25400" cap="flat" cmpd="sng" algn="ctr">
              <a:noFill/>
              <a:prstDash val="solid"/>
            </a:ln>
            <a:effectLst/>
          </p:spPr>
          <p:txBody>
            <a:bodyPr lIns="0" tIns="0" rIns="0" bIns="0" rtlCol="0" anchor="ctr"/>
            <a:lstStyle/>
            <a:p>
              <a:pPr marL="0" marR="0" lvl="3" indent="0" algn="l" defTabSz="914126" rtl="0" eaLnBrk="1" fontAlgn="auto" latinLnBrk="0" hangingPunct="1">
                <a:lnSpc>
                  <a:spcPct val="100000"/>
                </a:lnSpc>
                <a:spcBef>
                  <a:spcPts val="300"/>
                </a:spcBef>
                <a:spcAft>
                  <a:spcPts val="300"/>
                </a:spcAft>
                <a:buClrTx/>
                <a:buSzTx/>
                <a:buFont typeface="Arial" panose="020B0604020202020204" pitchFamily="34" charset="0"/>
                <a:buNone/>
                <a:tabLst/>
                <a:defRPr/>
              </a:pPr>
              <a:r>
                <a:rPr lang="nl-NL" sz="1500" kern="1200" noProof="0">
                  <a:solidFill>
                    <a:schemeClr val="tx1"/>
                  </a:solidFill>
                  <a:latin typeface="+mn-lt"/>
                  <a:ea typeface="+mn-ea"/>
                  <a:cs typeface="+mn-cs"/>
                </a:rPr>
                <a:t>Leestekst (15pt)</a:t>
              </a:r>
            </a:p>
          </p:txBody>
        </p:sp>
        <p:sp>
          <p:nvSpPr>
            <p:cNvPr id="252" name="Ovaal 251">
              <a:extLst>
                <a:ext uri="{FF2B5EF4-FFF2-40B4-BE49-F238E27FC236}">
                  <a16:creationId xmlns:a16="http://schemas.microsoft.com/office/drawing/2014/main" id="{314DE40F-F20A-4C14-A172-2A907AE22679}"/>
                </a:ext>
              </a:extLst>
            </p:cNvPr>
            <p:cNvSpPr/>
            <p:nvPr userDrawn="1"/>
          </p:nvSpPr>
          <p:spPr>
            <a:xfrm>
              <a:off x="-3425006" y="4181064"/>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126"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5</a:t>
              </a:r>
            </a:p>
          </p:txBody>
        </p:sp>
        <p:sp>
          <p:nvSpPr>
            <p:cNvPr id="253" name="Rechthoek 252">
              <a:extLst>
                <a:ext uri="{FF2B5EF4-FFF2-40B4-BE49-F238E27FC236}">
                  <a16:creationId xmlns:a16="http://schemas.microsoft.com/office/drawing/2014/main" id="{007562AC-2303-409C-A14B-7342B0737ED4}"/>
                </a:ext>
              </a:extLst>
            </p:cNvPr>
            <p:cNvSpPr/>
            <p:nvPr userDrawn="1"/>
          </p:nvSpPr>
          <p:spPr>
            <a:xfrm>
              <a:off x="-3059324" y="4181063"/>
              <a:ext cx="2823104" cy="255963"/>
            </a:xfrm>
            <a:prstGeom prst="rect">
              <a:avLst/>
            </a:prstGeom>
            <a:noFill/>
            <a:ln w="25400" cap="flat" cmpd="sng" algn="ctr">
              <a:noFill/>
              <a:prstDash val="solid"/>
            </a:ln>
            <a:effectLst/>
          </p:spPr>
          <p:txBody>
            <a:bodyPr lIns="0" tIns="0" rIns="0" bIns="0" rtlCol="0" anchor="ctr"/>
            <a:lstStyle/>
            <a:p>
              <a:pPr marL="0" marR="0" lvl="4" indent="0" fontAlgn="auto">
                <a:lnSpc>
                  <a:spcPct val="100000"/>
                </a:lnSpc>
                <a:spcBef>
                  <a:spcPts val="600"/>
                </a:spcBef>
                <a:spcAft>
                  <a:spcPts val="300"/>
                </a:spcAft>
                <a:buClrTx/>
                <a:buSzTx/>
                <a:buFont typeface="Arial" panose="020B0604020202020204" pitchFamily="34" charset="0"/>
                <a:buNone/>
                <a:tabLst/>
              </a:pPr>
              <a:r>
                <a:rPr lang="nl-NL" sz="1600" b="1" cap="none" baseline="0" noProof="0">
                  <a:solidFill>
                    <a:schemeClr val="accent1"/>
                  </a:solidFill>
                  <a:latin typeface="+mj-lt"/>
                </a:rPr>
                <a:t>Tussenkop (16pt)</a:t>
              </a:r>
            </a:p>
          </p:txBody>
        </p:sp>
        <p:sp>
          <p:nvSpPr>
            <p:cNvPr id="254" name="Rechthoek 253">
              <a:extLst>
                <a:ext uri="{FF2B5EF4-FFF2-40B4-BE49-F238E27FC236}">
                  <a16:creationId xmlns:a16="http://schemas.microsoft.com/office/drawing/2014/main" id="{DB9A2DCC-E590-4FDC-A37C-3422D1E9667F}"/>
                </a:ext>
              </a:extLst>
            </p:cNvPr>
            <p:cNvSpPr/>
            <p:nvPr userDrawn="1"/>
          </p:nvSpPr>
          <p:spPr>
            <a:xfrm>
              <a:off x="-3420798" y="2099231"/>
              <a:ext cx="3178016" cy="467013"/>
            </a:xfrm>
            <a:prstGeom prst="rect">
              <a:avLst/>
            </a:prstGeom>
            <a:noFill/>
            <a:ln w="25400" cap="flat" cmpd="sng" algn="ctr">
              <a:noFill/>
              <a:prstDash val="solid"/>
            </a:ln>
            <a:effectLst/>
          </p:spPr>
          <p:txBody>
            <a:bodyPr lIns="0" tIns="0" rIns="0" bIns="0" rtlCol="0" anchor="t"/>
            <a:lstStyle/>
            <a:p>
              <a:pPr marL="0" marR="0" lvl="0" indent="0" defTabSz="914126"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Gebruik, onder de tab </a:t>
              </a:r>
              <a:r>
                <a:rPr kumimoji="0" lang="nl-NL" sz="1100" b="1" i="0" u="none" strike="noStrike" kern="0" cap="none" spc="0" normalizeH="0" baseline="0" noProof="0">
                  <a:ln>
                    <a:noFill/>
                  </a:ln>
                  <a:solidFill>
                    <a:srgbClr val="000000"/>
                  </a:solidFill>
                  <a:effectLst/>
                  <a:uLnTx/>
                  <a:uFillTx/>
                  <a:latin typeface="+mn-lt"/>
                  <a:cs typeface="Segoe UI Light" panose="020B0502040204020203" pitchFamily="34" charset="0"/>
                </a:rPr>
                <a:t>‘Start’</a:t>
              </a: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 de </a:t>
              </a:r>
              <a:r>
                <a:rPr kumimoji="0" lang="nl-NL" sz="1100" b="1" i="0" u="none" strike="noStrike" kern="0" cap="none" spc="0" normalizeH="0" baseline="0" noProof="0">
                  <a:ln>
                    <a:noFill/>
                  </a:ln>
                  <a:solidFill>
                    <a:srgbClr val="000000"/>
                  </a:solidFill>
                  <a:effectLst/>
                  <a:uLnTx/>
                  <a:uFillTx/>
                  <a:latin typeface="+mn-lt"/>
                  <a:cs typeface="Segoe UI Light" panose="020B0502040204020203" pitchFamily="34" charset="0"/>
                </a:rPr>
                <a:t>lijstniveau-knoppen</a:t>
              </a: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 zoals hierboven aangegeven, om een tekst niveau te kiezen. Kies uit:</a:t>
              </a:r>
            </a:p>
          </p:txBody>
        </p:sp>
        <p:cxnSp>
          <p:nvCxnSpPr>
            <p:cNvPr id="255" name="Rechte verbindingslijn 254">
              <a:extLst>
                <a:ext uri="{FF2B5EF4-FFF2-40B4-BE49-F238E27FC236}">
                  <a16:creationId xmlns:a16="http://schemas.microsoft.com/office/drawing/2014/main" id="{1D023111-277A-4944-B9A1-3507E7881513}"/>
                </a:ext>
              </a:extLst>
            </p:cNvPr>
            <p:cNvCxnSpPr>
              <a:cxnSpLocks/>
            </p:cNvCxnSpPr>
            <p:nvPr userDrawn="1"/>
          </p:nvCxnSpPr>
          <p:spPr>
            <a:xfrm>
              <a:off x="-3419346" y="1161637"/>
              <a:ext cx="3176013" cy="0"/>
            </a:xfrm>
            <a:prstGeom prst="line">
              <a:avLst/>
            </a:prstGeom>
            <a:noFill/>
            <a:ln w="3175" cap="flat" cmpd="sng" algn="ctr">
              <a:solidFill>
                <a:schemeClr val="bg1">
                  <a:lumMod val="50000"/>
                </a:schemeClr>
              </a:solidFill>
              <a:prstDash val="solid"/>
            </a:ln>
            <a:effectLst/>
          </p:spPr>
        </p:cxnSp>
        <p:sp>
          <p:nvSpPr>
            <p:cNvPr id="256" name="Ovaal 255">
              <a:extLst>
                <a:ext uri="{FF2B5EF4-FFF2-40B4-BE49-F238E27FC236}">
                  <a16:creationId xmlns:a16="http://schemas.microsoft.com/office/drawing/2014/main" id="{DCC5CB5C-A7E7-46F5-B3DD-04EDDA8BB98E}"/>
                </a:ext>
              </a:extLst>
            </p:cNvPr>
            <p:cNvSpPr/>
            <p:nvPr userDrawn="1"/>
          </p:nvSpPr>
          <p:spPr>
            <a:xfrm>
              <a:off x="-3425006" y="385248"/>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126"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1</a:t>
              </a:r>
            </a:p>
          </p:txBody>
        </p:sp>
        <p:sp>
          <p:nvSpPr>
            <p:cNvPr id="257" name="Rechthoek 256">
              <a:extLst>
                <a:ext uri="{FF2B5EF4-FFF2-40B4-BE49-F238E27FC236}">
                  <a16:creationId xmlns:a16="http://schemas.microsoft.com/office/drawing/2014/main" id="{F5CA65F7-9207-45E4-8E8A-1DB91ACBC1C7}"/>
                </a:ext>
              </a:extLst>
            </p:cNvPr>
            <p:cNvSpPr/>
            <p:nvPr userDrawn="1"/>
          </p:nvSpPr>
          <p:spPr>
            <a:xfrm>
              <a:off x="-3059324" y="385247"/>
              <a:ext cx="2823104" cy="255963"/>
            </a:xfrm>
            <a:prstGeom prst="rect">
              <a:avLst/>
            </a:prstGeom>
            <a:noFill/>
            <a:ln w="25400" cap="flat" cmpd="sng" algn="ctr">
              <a:noFill/>
              <a:prstDash val="solid"/>
            </a:ln>
            <a:effectLst/>
          </p:spPr>
          <p:txBody>
            <a:bodyPr lIns="0" tIns="0" rIns="0" bIns="0" rtlCol="0" anchor="ctr"/>
            <a:lstStyle/>
            <a:p>
              <a:pPr marL="0" marR="0" lvl="0" indent="0" algn="l" defTabSz="914126" rtl="0" eaLnBrk="1" fontAlgn="auto" latinLnBrk="0" hangingPunct="1">
                <a:lnSpc>
                  <a:spcPct val="80000"/>
                </a:lnSpc>
                <a:spcBef>
                  <a:spcPct val="0"/>
                </a:spcBef>
                <a:spcAft>
                  <a:spcPts val="300"/>
                </a:spcAft>
                <a:buClr>
                  <a:schemeClr val="accent1"/>
                </a:buClr>
                <a:buSzTx/>
                <a:buFont typeface="Wingdings" panose="05000000000000000000" pitchFamily="2" charset="2"/>
                <a:buNone/>
                <a:tabLst/>
                <a:defRPr/>
              </a:pPr>
              <a:r>
                <a:rPr lang="nl-NL" sz="2599" b="0" kern="1200" noProof="0">
                  <a:solidFill>
                    <a:schemeClr val="tx1"/>
                  </a:solidFill>
                  <a:latin typeface="+mn-lt"/>
                  <a:ea typeface="+mj-ea"/>
                  <a:cs typeface="+mj-cs"/>
                </a:rPr>
                <a:t>Titel (26pt)</a:t>
              </a:r>
            </a:p>
          </p:txBody>
        </p:sp>
        <p:sp>
          <p:nvSpPr>
            <p:cNvPr id="258" name="Ovaal 257">
              <a:extLst>
                <a:ext uri="{FF2B5EF4-FFF2-40B4-BE49-F238E27FC236}">
                  <a16:creationId xmlns:a16="http://schemas.microsoft.com/office/drawing/2014/main" id="{60EF0DB7-2981-4C0C-A3D2-5C6B7828F96E}"/>
                </a:ext>
              </a:extLst>
            </p:cNvPr>
            <p:cNvSpPr/>
            <p:nvPr userDrawn="1"/>
          </p:nvSpPr>
          <p:spPr>
            <a:xfrm>
              <a:off x="-3425006" y="757169"/>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126"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2</a:t>
              </a:r>
            </a:p>
          </p:txBody>
        </p:sp>
        <p:sp>
          <p:nvSpPr>
            <p:cNvPr id="259" name="Rechthoek 258">
              <a:extLst>
                <a:ext uri="{FF2B5EF4-FFF2-40B4-BE49-F238E27FC236}">
                  <a16:creationId xmlns:a16="http://schemas.microsoft.com/office/drawing/2014/main" id="{F057FF7E-881F-45CC-88D4-2E8D70EB1A39}"/>
                </a:ext>
              </a:extLst>
            </p:cNvPr>
            <p:cNvSpPr/>
            <p:nvPr userDrawn="1"/>
          </p:nvSpPr>
          <p:spPr>
            <a:xfrm>
              <a:off x="-3059324" y="757168"/>
              <a:ext cx="2823104" cy="255963"/>
            </a:xfrm>
            <a:prstGeom prst="rect">
              <a:avLst/>
            </a:prstGeom>
            <a:noFill/>
            <a:ln w="25400" cap="flat" cmpd="sng" algn="ctr">
              <a:noFill/>
              <a:prstDash val="solid"/>
            </a:ln>
            <a:effectLst/>
          </p:spPr>
          <p:txBody>
            <a:bodyPr lIns="0" tIns="0" rIns="0" bIns="0" rtlCol="0" anchor="ctr"/>
            <a:lstStyle/>
            <a:p>
              <a:pPr marL="0" marR="0" lvl="0" indent="0" algn="l" defTabSz="914126" rtl="0" eaLnBrk="1" fontAlgn="auto" latinLnBrk="0" hangingPunct="1">
                <a:lnSpc>
                  <a:spcPct val="100000"/>
                </a:lnSpc>
                <a:spcBef>
                  <a:spcPts val="300"/>
                </a:spcBef>
                <a:spcAft>
                  <a:spcPts val="300"/>
                </a:spcAft>
                <a:buClr>
                  <a:schemeClr val="accent1"/>
                </a:buClr>
                <a:buSzTx/>
                <a:buFont typeface="Wingdings" panose="05000000000000000000" pitchFamily="2" charset="2"/>
                <a:buNone/>
                <a:tabLst/>
                <a:defRPr/>
              </a:pPr>
              <a:r>
                <a:rPr lang="nl-NL" sz="1999" b="0" kern="1200" noProof="0">
                  <a:solidFill>
                    <a:schemeClr val="accent1"/>
                  </a:solidFill>
                  <a:latin typeface="+mn-lt"/>
                  <a:ea typeface="+mn-ea"/>
                  <a:cs typeface="+mn-cs"/>
                </a:rPr>
                <a:t>Subtitel (20pt)</a:t>
              </a:r>
            </a:p>
          </p:txBody>
        </p:sp>
      </p:grpSp>
      <p:grpSp>
        <p:nvGrpSpPr>
          <p:cNvPr id="312" name="Instructie">
            <a:extLst>
              <a:ext uri="{FF2B5EF4-FFF2-40B4-BE49-F238E27FC236}">
                <a16:creationId xmlns:a16="http://schemas.microsoft.com/office/drawing/2014/main" id="{3E6CDCE8-9C1A-4209-A05D-0F7AB0C7BEC2}"/>
              </a:ext>
            </a:extLst>
          </p:cNvPr>
          <p:cNvGrpSpPr/>
          <p:nvPr userDrawn="1"/>
        </p:nvGrpSpPr>
        <p:grpSpPr>
          <a:xfrm>
            <a:off x="12391602" y="2"/>
            <a:ext cx="3183677" cy="2499789"/>
            <a:chOff x="12391601" y="0"/>
            <a:chExt cx="3183677" cy="2499789"/>
          </a:xfrm>
        </p:grpSpPr>
        <p:sp>
          <p:nvSpPr>
            <p:cNvPr id="313" name="Rechthoek 312">
              <a:extLst>
                <a:ext uri="{FF2B5EF4-FFF2-40B4-BE49-F238E27FC236}">
                  <a16:creationId xmlns:a16="http://schemas.microsoft.com/office/drawing/2014/main" id="{6920A5F9-38BC-405A-804E-D0E873A4CC0B}"/>
                </a:ext>
              </a:extLst>
            </p:cNvPr>
            <p:cNvSpPr/>
            <p:nvPr userDrawn="1"/>
          </p:nvSpPr>
          <p:spPr>
            <a:xfrm>
              <a:off x="12397262" y="0"/>
              <a:ext cx="3178016" cy="191611"/>
            </a:xfrm>
            <a:prstGeom prst="rect">
              <a:avLst/>
            </a:prstGeom>
            <a:noFill/>
            <a:ln w="25400" cap="flat" cmpd="sng" algn="ctr">
              <a:noFill/>
              <a:prstDash val="solid"/>
            </a:ln>
            <a:effectLst/>
          </p:spPr>
          <p:txBody>
            <a:bodyPr lIns="0" tIns="0" rIns="0" bIns="0" rtlCol="0" anchor="ctr"/>
            <a:lstStyle/>
            <a:p>
              <a:pPr marL="0" marR="0" lvl="0" indent="0" defTabSz="914126" eaLnBrk="1" fontAlgn="auto" latinLnBrk="0" hangingPunct="1">
                <a:lnSpc>
                  <a:spcPct val="80000"/>
                </a:lnSpc>
                <a:spcBef>
                  <a:spcPts val="0"/>
                </a:spcBef>
                <a:spcAft>
                  <a:spcPts val="0"/>
                </a:spcAft>
                <a:buClrTx/>
                <a:buSzTx/>
                <a:buFontTx/>
                <a:buNone/>
                <a:tabLst/>
                <a:defRPr/>
              </a:pPr>
              <a:r>
                <a:rPr kumimoji="0" lang="nl-NL" sz="1400" b="1" i="0" u="none" strike="noStrike" kern="0" cap="all" spc="0" normalizeH="0" baseline="0" noProof="0">
                  <a:ln>
                    <a:noFill/>
                  </a:ln>
                  <a:solidFill>
                    <a:schemeClr val="bg1">
                      <a:lumMod val="50000"/>
                    </a:schemeClr>
                  </a:solidFill>
                  <a:effectLst/>
                  <a:uLnTx/>
                  <a:uFillTx/>
                  <a:latin typeface="+mj-lt"/>
                  <a:cs typeface="Segoe UI Light" panose="020B0502040204020203" pitchFamily="34" charset="0"/>
                </a:rPr>
                <a:t>Tabel invoegen/veranderen</a:t>
              </a:r>
            </a:p>
          </p:txBody>
        </p:sp>
        <p:sp>
          <p:nvSpPr>
            <p:cNvPr id="314" name="Ovaal 313">
              <a:extLst>
                <a:ext uri="{FF2B5EF4-FFF2-40B4-BE49-F238E27FC236}">
                  <a16:creationId xmlns:a16="http://schemas.microsoft.com/office/drawing/2014/main" id="{A6B2C391-672F-4406-9505-DEF46CDAB81F}"/>
                </a:ext>
              </a:extLst>
            </p:cNvPr>
            <p:cNvSpPr/>
            <p:nvPr userDrawn="1"/>
          </p:nvSpPr>
          <p:spPr>
            <a:xfrm>
              <a:off x="12391601" y="366490"/>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126"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1</a:t>
              </a:r>
            </a:p>
          </p:txBody>
        </p:sp>
        <p:cxnSp>
          <p:nvCxnSpPr>
            <p:cNvPr id="315" name="Rechte verbindingslijn 314">
              <a:extLst>
                <a:ext uri="{FF2B5EF4-FFF2-40B4-BE49-F238E27FC236}">
                  <a16:creationId xmlns:a16="http://schemas.microsoft.com/office/drawing/2014/main" id="{59D1BB86-93EE-4F49-A3B0-9CF5773DDEC5}"/>
                </a:ext>
              </a:extLst>
            </p:cNvPr>
            <p:cNvCxnSpPr>
              <a:cxnSpLocks/>
            </p:cNvCxnSpPr>
            <p:nvPr userDrawn="1"/>
          </p:nvCxnSpPr>
          <p:spPr>
            <a:xfrm>
              <a:off x="12397261" y="241635"/>
              <a:ext cx="3178017" cy="0"/>
            </a:xfrm>
            <a:prstGeom prst="line">
              <a:avLst/>
            </a:prstGeom>
            <a:noFill/>
            <a:ln w="3175" cap="flat" cmpd="sng" algn="ctr">
              <a:solidFill>
                <a:schemeClr val="bg1">
                  <a:lumMod val="50000"/>
                </a:schemeClr>
              </a:solidFill>
              <a:prstDash val="solid"/>
            </a:ln>
            <a:effectLst/>
          </p:spPr>
        </p:cxnSp>
        <p:cxnSp>
          <p:nvCxnSpPr>
            <p:cNvPr id="316" name="Rechte verbindingslijn 315">
              <a:extLst>
                <a:ext uri="{FF2B5EF4-FFF2-40B4-BE49-F238E27FC236}">
                  <a16:creationId xmlns:a16="http://schemas.microsoft.com/office/drawing/2014/main" id="{16986D34-E1C9-4768-AA5F-9CCF2CC64EDA}"/>
                </a:ext>
              </a:extLst>
            </p:cNvPr>
            <p:cNvCxnSpPr>
              <a:cxnSpLocks/>
            </p:cNvCxnSpPr>
            <p:nvPr userDrawn="1"/>
          </p:nvCxnSpPr>
          <p:spPr>
            <a:xfrm>
              <a:off x="12397261" y="1577933"/>
              <a:ext cx="3178017" cy="0"/>
            </a:xfrm>
            <a:prstGeom prst="line">
              <a:avLst/>
            </a:prstGeom>
            <a:noFill/>
            <a:ln w="3175" cap="flat" cmpd="sng" algn="ctr">
              <a:solidFill>
                <a:schemeClr val="bg1">
                  <a:lumMod val="50000"/>
                </a:schemeClr>
              </a:solidFill>
              <a:prstDash val="solid"/>
            </a:ln>
            <a:effectLst/>
          </p:spPr>
        </p:cxnSp>
        <p:sp>
          <p:nvSpPr>
            <p:cNvPr id="317" name="Rechthoek 316">
              <a:extLst>
                <a:ext uri="{FF2B5EF4-FFF2-40B4-BE49-F238E27FC236}">
                  <a16:creationId xmlns:a16="http://schemas.microsoft.com/office/drawing/2014/main" id="{80C3275E-427E-4F57-AA86-8AFD37084693}"/>
                </a:ext>
              </a:extLst>
            </p:cNvPr>
            <p:cNvSpPr/>
            <p:nvPr userDrawn="1"/>
          </p:nvSpPr>
          <p:spPr>
            <a:xfrm>
              <a:off x="12757282" y="432552"/>
              <a:ext cx="2817995" cy="595423"/>
            </a:xfrm>
            <a:prstGeom prst="rect">
              <a:avLst/>
            </a:prstGeom>
            <a:noFill/>
            <a:ln w="25400" cap="flat" cmpd="sng" algn="ctr">
              <a:noFill/>
              <a:prstDash val="solid"/>
            </a:ln>
            <a:effectLst/>
          </p:spPr>
          <p:txBody>
            <a:bodyPr lIns="0" tIns="0" rIns="0" bIns="0" rtlCol="0" anchor="t"/>
            <a:lstStyle/>
            <a:p>
              <a:pPr marL="0" marR="0" lvl="0" indent="0" defTabSz="914126" eaLnBrk="1" fontAlgn="auto" latinLnBrk="0" hangingPunct="1">
                <a:lnSpc>
                  <a:spcPct val="90000"/>
                </a:lnSpc>
                <a:spcBef>
                  <a:spcPts val="600"/>
                </a:spcBef>
                <a:spcAft>
                  <a:spcPts val="600"/>
                </a:spcAft>
                <a:buClr>
                  <a:schemeClr val="accent1"/>
                </a:buClr>
                <a:buSzTx/>
                <a:buFont typeface="Arial" panose="020B0604020202020204" pitchFamily="34" charset="0"/>
                <a:buNone/>
                <a:tabLst/>
                <a:defRPr/>
              </a:pP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Wanneer nodig, verwijder de bestaande tabel d.m.v. de </a:t>
              </a:r>
              <a:r>
                <a:rPr kumimoji="0" lang="nl-NL" sz="1100" b="1" i="0" u="none" strike="noStrike" kern="0" cap="none" spc="0" normalizeH="0" baseline="0" noProof="0">
                  <a:ln>
                    <a:noFill/>
                  </a:ln>
                  <a:solidFill>
                    <a:srgbClr val="000000"/>
                  </a:solidFill>
                  <a:effectLst/>
                  <a:uLnTx/>
                  <a:uFillTx/>
                  <a:latin typeface="+mn-lt"/>
                  <a:cs typeface="Segoe UI Light" panose="020B0502040204020203" pitchFamily="34" charset="0"/>
                </a:rPr>
                <a:t>‘Delete’-knop</a:t>
              </a: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 Klik op het pictogram om een nieuwe tabel in te voegen. </a:t>
              </a:r>
              <a:r>
                <a:rPr kumimoji="0" lang="nl-NL" sz="1100" b="0" i="1" u="none" strike="noStrike" kern="0" cap="none" spc="0" normalizeH="0" baseline="0" noProof="0">
                  <a:ln>
                    <a:noFill/>
                  </a:ln>
                  <a:solidFill>
                    <a:srgbClr val="000000"/>
                  </a:solidFill>
                  <a:effectLst/>
                  <a:uLnTx/>
                  <a:uFillTx/>
                  <a:latin typeface="+mn-lt"/>
                  <a:cs typeface="Segoe UI Light" panose="020B0502040204020203" pitchFamily="34" charset="0"/>
                </a:rPr>
                <a:t>(zie onderstaand voorbeeld).</a:t>
              </a:r>
              <a:endPar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endParaRPr>
            </a:p>
          </p:txBody>
        </p:sp>
        <p:sp>
          <p:nvSpPr>
            <p:cNvPr id="318" name="Ovaal 317">
              <a:extLst>
                <a:ext uri="{FF2B5EF4-FFF2-40B4-BE49-F238E27FC236}">
                  <a16:creationId xmlns:a16="http://schemas.microsoft.com/office/drawing/2014/main" id="{3C000680-DAD4-4F26-A92C-DFD09F0250D9}"/>
                </a:ext>
              </a:extLst>
            </p:cNvPr>
            <p:cNvSpPr/>
            <p:nvPr userDrawn="1"/>
          </p:nvSpPr>
          <p:spPr>
            <a:xfrm>
              <a:off x="12391601" y="1706398"/>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126"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2</a:t>
              </a:r>
            </a:p>
          </p:txBody>
        </p:sp>
        <p:sp>
          <p:nvSpPr>
            <p:cNvPr id="319" name="Rechthoek 318">
              <a:extLst>
                <a:ext uri="{FF2B5EF4-FFF2-40B4-BE49-F238E27FC236}">
                  <a16:creationId xmlns:a16="http://schemas.microsoft.com/office/drawing/2014/main" id="{D4ABAF02-5F5D-4FA2-8BD8-2E43E086F0F0}"/>
                </a:ext>
              </a:extLst>
            </p:cNvPr>
            <p:cNvSpPr/>
            <p:nvPr userDrawn="1"/>
          </p:nvSpPr>
          <p:spPr>
            <a:xfrm>
              <a:off x="12757282" y="1772461"/>
              <a:ext cx="2817995" cy="318048"/>
            </a:xfrm>
            <a:prstGeom prst="rect">
              <a:avLst/>
            </a:prstGeom>
            <a:noFill/>
            <a:ln w="25400" cap="flat" cmpd="sng" algn="ctr">
              <a:noFill/>
              <a:prstDash val="solid"/>
            </a:ln>
            <a:effectLst/>
          </p:spPr>
          <p:txBody>
            <a:bodyPr lIns="0" tIns="0" rIns="0" bIns="0" rtlCol="0" anchor="t"/>
            <a:lstStyle/>
            <a:p>
              <a:pPr marL="0" marR="0" lvl="0" indent="0" defTabSz="914126" eaLnBrk="1" fontAlgn="auto" latinLnBrk="0" hangingPunct="1">
                <a:lnSpc>
                  <a:spcPct val="90000"/>
                </a:lnSpc>
                <a:spcBef>
                  <a:spcPts val="600"/>
                </a:spcBef>
                <a:spcAft>
                  <a:spcPts val="600"/>
                </a:spcAft>
                <a:buClr>
                  <a:schemeClr val="accent1"/>
                </a:buClr>
                <a:buSzTx/>
                <a:buFont typeface="Arial" panose="020B0604020202020204" pitchFamily="34" charset="0"/>
                <a:buNone/>
                <a:tabLst/>
                <a:defRPr/>
              </a:pP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Selecteer het gewenste aantal rijen en kolommen en klik op </a:t>
              </a:r>
              <a:r>
                <a:rPr kumimoji="0" lang="nl-NL" sz="1100" b="1" i="0" u="none" strike="noStrike" kern="0" cap="none" spc="0" normalizeH="0" baseline="0" noProof="0">
                  <a:ln>
                    <a:noFill/>
                  </a:ln>
                  <a:solidFill>
                    <a:srgbClr val="000000"/>
                  </a:solidFill>
                  <a:effectLst/>
                  <a:uLnTx/>
                  <a:uFillTx/>
                  <a:latin typeface="+mn-lt"/>
                  <a:cs typeface="Segoe UI Light" panose="020B0502040204020203" pitchFamily="34" charset="0"/>
                </a:rPr>
                <a:t>‘OK’</a:t>
              </a: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a:t>
              </a:r>
              <a:endParaRPr kumimoji="0" lang="nl-NL" sz="1100" b="1" i="0" u="none" strike="noStrike" kern="0" cap="none" spc="0" normalizeH="0" baseline="0" noProof="0">
                <a:ln>
                  <a:noFill/>
                </a:ln>
                <a:solidFill>
                  <a:srgbClr val="000000"/>
                </a:solidFill>
                <a:effectLst/>
                <a:uLnTx/>
                <a:uFillTx/>
                <a:latin typeface="+mn-lt"/>
                <a:cs typeface="Segoe UI Light" panose="020B0502040204020203" pitchFamily="34" charset="0"/>
              </a:endParaRPr>
            </a:p>
          </p:txBody>
        </p:sp>
        <p:grpSp>
          <p:nvGrpSpPr>
            <p:cNvPr id="320" name="Groep 319">
              <a:extLst>
                <a:ext uri="{FF2B5EF4-FFF2-40B4-BE49-F238E27FC236}">
                  <a16:creationId xmlns:a16="http://schemas.microsoft.com/office/drawing/2014/main" id="{DC9C785A-5E87-4A6B-8A1E-7BED55D126D9}"/>
                </a:ext>
              </a:extLst>
            </p:cNvPr>
            <p:cNvGrpSpPr/>
            <p:nvPr userDrawn="1"/>
          </p:nvGrpSpPr>
          <p:grpSpPr>
            <a:xfrm>
              <a:off x="12757282" y="2184550"/>
              <a:ext cx="825500" cy="209550"/>
              <a:chOff x="13504624" y="2482850"/>
              <a:chExt cx="825500" cy="209550"/>
            </a:xfrm>
          </p:grpSpPr>
          <p:sp>
            <p:nvSpPr>
              <p:cNvPr id="331" name="Rechthoek 330">
                <a:extLst>
                  <a:ext uri="{FF2B5EF4-FFF2-40B4-BE49-F238E27FC236}">
                    <a16:creationId xmlns:a16="http://schemas.microsoft.com/office/drawing/2014/main" id="{6502314D-9C1A-4A3F-AD62-1D6DC8751503}"/>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252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800" b="0" noProof="0">
                    <a:solidFill>
                      <a:schemeClr val="tx1"/>
                    </a:solidFill>
                    <a:latin typeface="Arial" panose="020B0604020202020204" pitchFamily="34" charset="0"/>
                    <a:cs typeface="Arial" panose="020B0604020202020204" pitchFamily="34" charset="0"/>
                  </a:rPr>
                  <a:t>OK</a:t>
                </a:r>
              </a:p>
            </p:txBody>
          </p:sp>
          <p:cxnSp>
            <p:nvCxnSpPr>
              <p:cNvPr id="332" name="Rechte verbindingslijn 331">
                <a:extLst>
                  <a:ext uri="{FF2B5EF4-FFF2-40B4-BE49-F238E27FC236}">
                    <a16:creationId xmlns:a16="http://schemas.microsoft.com/office/drawing/2014/main" id="{A8E1C660-F930-40FA-8788-C7F8E2E2FC06}"/>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333" name="Gelijkbenige driehoek 332">
                <a:extLst>
                  <a:ext uri="{FF2B5EF4-FFF2-40B4-BE49-F238E27FC236}">
                    <a16:creationId xmlns:a16="http://schemas.microsoft.com/office/drawing/2014/main" id="{704CD03F-27AF-457C-BDE3-A91571FFDC21}"/>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grpSp>
        <p:cxnSp>
          <p:nvCxnSpPr>
            <p:cNvPr id="321" name="Rechte verbindingslijn 320">
              <a:extLst>
                <a:ext uri="{FF2B5EF4-FFF2-40B4-BE49-F238E27FC236}">
                  <a16:creationId xmlns:a16="http://schemas.microsoft.com/office/drawing/2014/main" id="{16C9B4F3-5660-48AE-B2B0-115EE32E95C3}"/>
                </a:ext>
              </a:extLst>
            </p:cNvPr>
            <p:cNvCxnSpPr>
              <a:cxnSpLocks/>
            </p:cNvCxnSpPr>
            <p:nvPr userDrawn="1"/>
          </p:nvCxnSpPr>
          <p:spPr>
            <a:xfrm>
              <a:off x="12397261" y="2499789"/>
              <a:ext cx="3178017" cy="0"/>
            </a:xfrm>
            <a:prstGeom prst="line">
              <a:avLst/>
            </a:prstGeom>
            <a:noFill/>
            <a:ln w="3175" cap="flat" cmpd="sng" algn="ctr">
              <a:solidFill>
                <a:schemeClr val="bg1">
                  <a:lumMod val="50000"/>
                </a:schemeClr>
              </a:solidFill>
              <a:prstDash val="solid"/>
            </a:ln>
            <a:effectLst/>
          </p:spPr>
        </p:cxnSp>
        <p:grpSp>
          <p:nvGrpSpPr>
            <p:cNvPr id="322" name="Tabel icoon">
              <a:extLst>
                <a:ext uri="{FF2B5EF4-FFF2-40B4-BE49-F238E27FC236}">
                  <a16:creationId xmlns:a16="http://schemas.microsoft.com/office/drawing/2014/main" id="{3AD7280B-CA10-417D-AD8B-9C0A15FC8837}"/>
                </a:ext>
              </a:extLst>
            </p:cNvPr>
            <p:cNvGrpSpPr/>
            <p:nvPr userDrawn="1"/>
          </p:nvGrpSpPr>
          <p:grpSpPr>
            <a:xfrm>
              <a:off x="12757283" y="1133664"/>
              <a:ext cx="375500" cy="339168"/>
              <a:chOff x="6072040" y="3376043"/>
              <a:chExt cx="1227920" cy="1109109"/>
            </a:xfrm>
          </p:grpSpPr>
          <p:sp>
            <p:nvSpPr>
              <p:cNvPr id="323" name="Rechthoek 322">
                <a:extLst>
                  <a:ext uri="{FF2B5EF4-FFF2-40B4-BE49-F238E27FC236}">
                    <a16:creationId xmlns:a16="http://schemas.microsoft.com/office/drawing/2014/main" id="{410C6B0F-C9DD-4634-9F26-0D66AB174194}"/>
                  </a:ext>
                </a:extLst>
              </p:cNvPr>
              <p:cNvSpPr/>
              <p:nvPr userDrawn="1"/>
            </p:nvSpPr>
            <p:spPr>
              <a:xfrm>
                <a:off x="6072040" y="3376043"/>
                <a:ext cx="1227920" cy="1109109"/>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399" noProof="0"/>
              </a:p>
            </p:txBody>
          </p:sp>
          <p:sp>
            <p:nvSpPr>
              <p:cNvPr id="324" name="Rechthoek 323">
                <a:extLst>
                  <a:ext uri="{FF2B5EF4-FFF2-40B4-BE49-F238E27FC236}">
                    <a16:creationId xmlns:a16="http://schemas.microsoft.com/office/drawing/2014/main" id="{948678FB-847A-41FF-9195-84A6FC5ECF19}"/>
                  </a:ext>
                </a:extLst>
              </p:cNvPr>
              <p:cNvSpPr/>
              <p:nvPr userDrawn="1"/>
            </p:nvSpPr>
            <p:spPr>
              <a:xfrm>
                <a:off x="6090829" y="3393962"/>
                <a:ext cx="1209131" cy="218971"/>
              </a:xfrm>
              <a:prstGeom prst="rect">
                <a:avLst/>
              </a:prstGeom>
              <a:solidFill>
                <a:srgbClr val="6C6C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399" noProof="0"/>
              </a:p>
            </p:txBody>
          </p:sp>
          <p:cxnSp>
            <p:nvCxnSpPr>
              <p:cNvPr id="325" name="Rechte verbindingslijn 324">
                <a:extLst>
                  <a:ext uri="{FF2B5EF4-FFF2-40B4-BE49-F238E27FC236}">
                    <a16:creationId xmlns:a16="http://schemas.microsoft.com/office/drawing/2014/main" id="{D78B3CE6-06EB-4830-A143-984E35D9179A}"/>
                  </a:ext>
                </a:extLst>
              </p:cNvPr>
              <p:cNvCxnSpPr/>
              <p:nvPr userDrawn="1"/>
            </p:nvCxnSpPr>
            <p:spPr>
              <a:xfrm>
                <a:off x="6493304" y="3605313"/>
                <a:ext cx="0" cy="872219"/>
              </a:xfrm>
              <a:prstGeom prst="line">
                <a:avLst/>
              </a:prstGeom>
              <a:ln w="12700">
                <a:solidFill>
                  <a:srgbClr val="B5B5B5"/>
                </a:solidFill>
              </a:ln>
            </p:spPr>
            <p:style>
              <a:lnRef idx="1">
                <a:schemeClr val="accent1"/>
              </a:lnRef>
              <a:fillRef idx="0">
                <a:schemeClr val="accent1"/>
              </a:fillRef>
              <a:effectRef idx="0">
                <a:schemeClr val="accent1"/>
              </a:effectRef>
              <a:fontRef idx="minor">
                <a:schemeClr val="tx1"/>
              </a:fontRef>
            </p:style>
          </p:cxnSp>
          <p:cxnSp>
            <p:nvCxnSpPr>
              <p:cNvPr id="326" name="Rechte verbindingslijn 325">
                <a:extLst>
                  <a:ext uri="{FF2B5EF4-FFF2-40B4-BE49-F238E27FC236}">
                    <a16:creationId xmlns:a16="http://schemas.microsoft.com/office/drawing/2014/main" id="{8A20F3A5-67E5-4428-8175-2B7A9E426324}"/>
                  </a:ext>
                </a:extLst>
              </p:cNvPr>
              <p:cNvCxnSpPr/>
              <p:nvPr userDrawn="1"/>
            </p:nvCxnSpPr>
            <p:spPr>
              <a:xfrm>
                <a:off x="6883025" y="3605313"/>
                <a:ext cx="0" cy="872219"/>
              </a:xfrm>
              <a:prstGeom prst="line">
                <a:avLst/>
              </a:prstGeom>
              <a:ln w="12700">
                <a:solidFill>
                  <a:srgbClr val="B5B5B5"/>
                </a:solidFill>
              </a:ln>
            </p:spPr>
            <p:style>
              <a:lnRef idx="1">
                <a:schemeClr val="accent1"/>
              </a:lnRef>
              <a:fillRef idx="0">
                <a:schemeClr val="accent1"/>
              </a:fillRef>
              <a:effectRef idx="0">
                <a:schemeClr val="accent1"/>
              </a:effectRef>
              <a:fontRef idx="minor">
                <a:schemeClr val="tx1"/>
              </a:fontRef>
            </p:style>
          </p:cxnSp>
          <p:cxnSp>
            <p:nvCxnSpPr>
              <p:cNvPr id="327" name="Rechte verbindingslijn 326">
                <a:extLst>
                  <a:ext uri="{FF2B5EF4-FFF2-40B4-BE49-F238E27FC236}">
                    <a16:creationId xmlns:a16="http://schemas.microsoft.com/office/drawing/2014/main" id="{2A5B27AE-9E33-4DB0-AD80-0B3CB69FA5A9}"/>
                  </a:ext>
                </a:extLst>
              </p:cNvPr>
              <p:cNvCxnSpPr/>
              <p:nvPr userDrawn="1"/>
            </p:nvCxnSpPr>
            <p:spPr>
              <a:xfrm flipH="1">
                <a:off x="6090561" y="3827108"/>
                <a:ext cx="1209399" cy="0"/>
              </a:xfrm>
              <a:prstGeom prst="line">
                <a:avLst/>
              </a:prstGeom>
              <a:ln w="12700">
                <a:solidFill>
                  <a:srgbClr val="B5B5B5"/>
                </a:solidFill>
              </a:ln>
            </p:spPr>
            <p:style>
              <a:lnRef idx="1">
                <a:schemeClr val="accent1"/>
              </a:lnRef>
              <a:fillRef idx="0">
                <a:schemeClr val="accent1"/>
              </a:fillRef>
              <a:effectRef idx="0">
                <a:schemeClr val="accent1"/>
              </a:effectRef>
              <a:fontRef idx="minor">
                <a:schemeClr val="tx1"/>
              </a:fontRef>
            </p:style>
          </p:cxnSp>
          <p:cxnSp>
            <p:nvCxnSpPr>
              <p:cNvPr id="328" name="Rechte verbindingslijn 327">
                <a:extLst>
                  <a:ext uri="{FF2B5EF4-FFF2-40B4-BE49-F238E27FC236}">
                    <a16:creationId xmlns:a16="http://schemas.microsoft.com/office/drawing/2014/main" id="{31EB11D2-91D1-4149-89C5-1F40DF5C036D}"/>
                  </a:ext>
                </a:extLst>
              </p:cNvPr>
              <p:cNvCxnSpPr/>
              <p:nvPr userDrawn="1"/>
            </p:nvCxnSpPr>
            <p:spPr>
              <a:xfrm flipH="1">
                <a:off x="6090561" y="4055708"/>
                <a:ext cx="1209399" cy="0"/>
              </a:xfrm>
              <a:prstGeom prst="line">
                <a:avLst/>
              </a:prstGeom>
              <a:ln w="12700">
                <a:solidFill>
                  <a:srgbClr val="B5B5B5"/>
                </a:solidFill>
              </a:ln>
            </p:spPr>
            <p:style>
              <a:lnRef idx="1">
                <a:schemeClr val="accent1"/>
              </a:lnRef>
              <a:fillRef idx="0">
                <a:schemeClr val="accent1"/>
              </a:fillRef>
              <a:effectRef idx="0">
                <a:schemeClr val="accent1"/>
              </a:effectRef>
              <a:fontRef idx="minor">
                <a:schemeClr val="tx1"/>
              </a:fontRef>
            </p:style>
          </p:cxnSp>
          <p:cxnSp>
            <p:nvCxnSpPr>
              <p:cNvPr id="329" name="Rechte verbindingslijn 328">
                <a:extLst>
                  <a:ext uri="{FF2B5EF4-FFF2-40B4-BE49-F238E27FC236}">
                    <a16:creationId xmlns:a16="http://schemas.microsoft.com/office/drawing/2014/main" id="{4798BE63-A488-4485-BA78-F6FE6FBD7374}"/>
                  </a:ext>
                </a:extLst>
              </p:cNvPr>
              <p:cNvCxnSpPr/>
              <p:nvPr userDrawn="1"/>
            </p:nvCxnSpPr>
            <p:spPr>
              <a:xfrm flipH="1">
                <a:off x="6090561" y="4276688"/>
                <a:ext cx="1209399" cy="0"/>
              </a:xfrm>
              <a:prstGeom prst="line">
                <a:avLst/>
              </a:prstGeom>
              <a:ln w="12700">
                <a:solidFill>
                  <a:srgbClr val="B5B5B5"/>
                </a:solidFill>
              </a:ln>
            </p:spPr>
            <p:style>
              <a:lnRef idx="1">
                <a:schemeClr val="accent1"/>
              </a:lnRef>
              <a:fillRef idx="0">
                <a:schemeClr val="accent1"/>
              </a:fillRef>
              <a:effectRef idx="0">
                <a:schemeClr val="accent1"/>
              </a:effectRef>
              <a:fontRef idx="minor">
                <a:schemeClr val="tx1"/>
              </a:fontRef>
            </p:style>
          </p:cxnSp>
          <p:sp>
            <p:nvSpPr>
              <p:cNvPr id="330" name="Rechthoek 329">
                <a:extLst>
                  <a:ext uri="{FF2B5EF4-FFF2-40B4-BE49-F238E27FC236}">
                    <a16:creationId xmlns:a16="http://schemas.microsoft.com/office/drawing/2014/main" id="{8AD466E9-BB10-4396-A03F-ED67DCB0F103}"/>
                  </a:ext>
                </a:extLst>
              </p:cNvPr>
              <p:cNvSpPr/>
              <p:nvPr userDrawn="1"/>
            </p:nvSpPr>
            <p:spPr>
              <a:xfrm>
                <a:off x="6072040" y="3376043"/>
                <a:ext cx="1227920" cy="1109109"/>
              </a:xfrm>
              <a:prstGeom prst="rect">
                <a:avLst/>
              </a:prstGeom>
              <a:noFill/>
              <a:ln w="12700">
                <a:solidFill>
                  <a:srgbClr val="6C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399" noProof="0"/>
              </a:p>
            </p:txBody>
          </p:sp>
        </p:grpSp>
      </p:grpSp>
    </p:spTree>
    <p:extLst>
      <p:ext uri="{BB962C8B-B14F-4D97-AF65-F5344CB8AC3E}">
        <p14:creationId xmlns:p14="http://schemas.microsoft.com/office/powerpoint/2010/main" val="353775252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AB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AB23073-572C-4F04-B89A-B107AB932F47}"/>
              </a:ext>
            </a:extLst>
          </p:cNvPr>
          <p:cNvSpPr>
            <a:spLocks noGrp="1"/>
          </p:cNvSpPr>
          <p:nvPr>
            <p:ph type="title" hasCustomPrompt="1"/>
          </p:nvPr>
        </p:nvSpPr>
        <p:spPr/>
        <p:txBody>
          <a:bodyPr/>
          <a:lstStyle>
            <a:lvl1pPr>
              <a:defRPr/>
            </a:lvl1pPr>
          </a:lstStyle>
          <a:p>
            <a:r>
              <a:rPr lang="nl-NL" noProof="0"/>
              <a:t>Voeg hier een titel in</a:t>
            </a:r>
            <a:endParaRPr lang="nl-NL"/>
          </a:p>
        </p:txBody>
      </p:sp>
      <p:sp>
        <p:nvSpPr>
          <p:cNvPr id="4" name="Tijdelijke aanduiding voor datum 3">
            <a:extLst>
              <a:ext uri="{FF2B5EF4-FFF2-40B4-BE49-F238E27FC236}">
                <a16:creationId xmlns:a16="http://schemas.microsoft.com/office/drawing/2014/main" id="{DABA8B2F-5EFD-4A05-8481-248C853EA1DE}"/>
              </a:ext>
            </a:extLst>
          </p:cNvPr>
          <p:cNvSpPr>
            <a:spLocks noGrp="1"/>
          </p:cNvSpPr>
          <p:nvPr>
            <p:ph type="dt" sz="half" idx="10"/>
          </p:nvPr>
        </p:nvSpPr>
        <p:spPr/>
        <p:txBody>
          <a:bodyPr/>
          <a:lstStyle/>
          <a:p>
            <a:fld id="{E23EF803-A7AE-44E3-ADBF-143B78195A56}" type="datetime4">
              <a:rPr lang="nl-NL" smtClean="0"/>
              <a:t>24 oktober 2023</a:t>
            </a:fld>
            <a:endParaRPr lang="nl-NL"/>
          </a:p>
        </p:txBody>
      </p:sp>
      <p:sp>
        <p:nvSpPr>
          <p:cNvPr id="5" name="Tijdelijke aanduiding voor voettekst 4">
            <a:extLst>
              <a:ext uri="{FF2B5EF4-FFF2-40B4-BE49-F238E27FC236}">
                <a16:creationId xmlns:a16="http://schemas.microsoft.com/office/drawing/2014/main" id="{7D35606D-4D2E-4F0A-88AD-FA9467155265}"/>
              </a:ext>
            </a:extLst>
          </p:cNvPr>
          <p:cNvSpPr>
            <a:spLocks noGrp="1"/>
          </p:cNvSpPr>
          <p:nvPr>
            <p:ph type="ftr" sz="quarter" idx="11"/>
          </p:nvPr>
        </p:nvSpPr>
        <p:spPr>
          <a:xfrm>
            <a:off x="539999" y="6489321"/>
            <a:ext cx="9478328" cy="224300"/>
          </a:xfrm>
          <a:prstGeom prst="rect">
            <a:avLst/>
          </a:prstGeom>
        </p:spPr>
        <p:txBody>
          <a:bodyPr/>
          <a:lstStyle/>
          <a:p>
            <a:r>
              <a:rPr lang="nl-NL"/>
              <a:t>Voortgangsrapportage Stuurgroep Privacy Deepdive</a:t>
            </a:r>
          </a:p>
        </p:txBody>
      </p:sp>
      <p:sp>
        <p:nvSpPr>
          <p:cNvPr id="6" name="Tijdelijke aanduiding voor dianummer 5">
            <a:extLst>
              <a:ext uri="{FF2B5EF4-FFF2-40B4-BE49-F238E27FC236}">
                <a16:creationId xmlns:a16="http://schemas.microsoft.com/office/drawing/2014/main" id="{A7656491-ADD5-4A7E-BAFA-5FCFF07D6EB0}"/>
              </a:ext>
            </a:extLst>
          </p:cNvPr>
          <p:cNvSpPr>
            <a:spLocks noGrp="1"/>
          </p:cNvSpPr>
          <p:nvPr>
            <p:ph type="sldNum" sz="quarter" idx="12"/>
          </p:nvPr>
        </p:nvSpPr>
        <p:spPr>
          <a:xfrm>
            <a:off x="1" y="6489321"/>
            <a:ext cx="539998" cy="224300"/>
          </a:xfrm>
          <a:prstGeom prst="rect">
            <a:avLst/>
          </a:prstGeom>
        </p:spPr>
        <p:txBody>
          <a:bodyPr/>
          <a:lstStyle/>
          <a:p>
            <a:fld id="{8D374ABD-355D-4B52-8A38-020B3DD5CC75}" type="slidenum">
              <a:rPr lang="nl-NL" smtClean="0"/>
              <a:t>‹#›</a:t>
            </a:fld>
            <a:endParaRPr lang="nl-NL"/>
          </a:p>
        </p:txBody>
      </p:sp>
      <p:sp>
        <p:nvSpPr>
          <p:cNvPr id="7" name="Tijdelijke aanduiding voor tekst 32">
            <a:extLst>
              <a:ext uri="{FF2B5EF4-FFF2-40B4-BE49-F238E27FC236}">
                <a16:creationId xmlns:a16="http://schemas.microsoft.com/office/drawing/2014/main" id="{7175F566-3665-4B0F-B70C-72779DF2FDD6}"/>
              </a:ext>
            </a:extLst>
          </p:cNvPr>
          <p:cNvSpPr>
            <a:spLocks noGrp="1"/>
          </p:cNvSpPr>
          <p:nvPr>
            <p:ph type="body" sz="quarter" idx="13" hasCustomPrompt="1"/>
          </p:nvPr>
        </p:nvSpPr>
        <p:spPr>
          <a:xfrm>
            <a:off x="539998" y="839972"/>
            <a:ext cx="11112000" cy="259612"/>
          </a:xfrm>
        </p:spPr>
        <p:txBody>
          <a:bodyPr/>
          <a:lstStyle>
            <a:lvl1pPr marL="0" indent="0">
              <a:buNone/>
              <a:defRPr sz="1999" b="0">
                <a:solidFill>
                  <a:schemeClr val="accent1"/>
                </a:solidFill>
              </a:defRPr>
            </a:lvl1pPr>
          </a:lstStyle>
          <a:p>
            <a:pPr lvl="0"/>
            <a:r>
              <a:rPr lang="nl-NL" noProof="0"/>
              <a:t>Voeg hier een subtitel in</a:t>
            </a:r>
          </a:p>
        </p:txBody>
      </p:sp>
      <p:sp>
        <p:nvSpPr>
          <p:cNvPr id="17" name="Tijdelijke aanduiding voor tekst 34">
            <a:extLst>
              <a:ext uri="{FF2B5EF4-FFF2-40B4-BE49-F238E27FC236}">
                <a16:creationId xmlns:a16="http://schemas.microsoft.com/office/drawing/2014/main" id="{9955CEC2-0160-42D3-9E2E-941A4A11119D}"/>
              </a:ext>
            </a:extLst>
          </p:cNvPr>
          <p:cNvSpPr>
            <a:spLocks noGrp="1"/>
          </p:cNvSpPr>
          <p:nvPr>
            <p:ph type="body" sz="quarter" idx="14" hasCustomPrompt="1"/>
          </p:nvPr>
        </p:nvSpPr>
        <p:spPr>
          <a:xfrm>
            <a:off x="539750" y="5758891"/>
            <a:ext cx="11112249" cy="147981"/>
          </a:xfrm>
        </p:spPr>
        <p:txBody>
          <a:bodyPr anchor="b"/>
          <a:lstStyle>
            <a:lvl1pPr marL="0" indent="0">
              <a:buNone/>
              <a:defRPr sz="1000" i="1"/>
            </a:lvl1pPr>
          </a:lstStyle>
          <a:p>
            <a:pPr lvl="0"/>
            <a:r>
              <a:rPr lang="nl-NL" noProof="0"/>
              <a:t>Bron…</a:t>
            </a:r>
          </a:p>
        </p:txBody>
      </p:sp>
      <p:sp>
        <p:nvSpPr>
          <p:cNvPr id="18" name="Rechthoek: afgeronde hoeken 17">
            <a:extLst>
              <a:ext uri="{FF2B5EF4-FFF2-40B4-BE49-F238E27FC236}">
                <a16:creationId xmlns:a16="http://schemas.microsoft.com/office/drawing/2014/main" id="{765A9402-96DA-4D08-A873-873C05E81C86}"/>
              </a:ext>
            </a:extLst>
          </p:cNvPr>
          <p:cNvSpPr/>
          <p:nvPr userDrawn="1"/>
        </p:nvSpPr>
        <p:spPr>
          <a:xfrm>
            <a:off x="3048000" y="-491319"/>
            <a:ext cx="6096000" cy="300250"/>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1981" tIns="71981" rIns="71981" bIns="71981" numCol="1" spcCol="0" rtlCol="0" fromWordArt="0" anchor="ctr" anchorCtr="0" forceAA="0" compatLnSpc="1">
            <a:prstTxWarp prst="textNoShape">
              <a:avLst/>
            </a:prstTxWarp>
            <a:noAutofit/>
          </a:bodyPr>
          <a:lstStyle/>
          <a:p>
            <a:pPr lvl="0" algn="ctr"/>
            <a:r>
              <a:rPr lang="nl-NL" sz="2799" b="0" cap="all" baseline="0" noProof="0">
                <a:solidFill>
                  <a:schemeClr val="accent1"/>
                </a:solidFill>
                <a:latin typeface="+mn-lt"/>
              </a:rPr>
              <a:t>Tabel</a:t>
            </a:r>
          </a:p>
        </p:txBody>
      </p:sp>
      <p:sp>
        <p:nvSpPr>
          <p:cNvPr id="22" name="Tijdelijke aanduiding voor tabel 8">
            <a:extLst>
              <a:ext uri="{FF2B5EF4-FFF2-40B4-BE49-F238E27FC236}">
                <a16:creationId xmlns:a16="http://schemas.microsoft.com/office/drawing/2014/main" id="{3A7B68F0-B315-4D78-8510-1A733C0EE1BD}"/>
              </a:ext>
            </a:extLst>
          </p:cNvPr>
          <p:cNvSpPr>
            <a:spLocks noGrp="1"/>
          </p:cNvSpPr>
          <p:nvPr>
            <p:ph type="tbl" sz="quarter" idx="17" hasCustomPrompt="1"/>
          </p:nvPr>
        </p:nvSpPr>
        <p:spPr>
          <a:xfrm>
            <a:off x="539750" y="1459112"/>
            <a:ext cx="11112251" cy="4119774"/>
          </a:xfrm>
          <a:solidFill>
            <a:schemeClr val="bg1">
              <a:lumMod val="95000"/>
            </a:schemeClr>
          </a:solidFill>
        </p:spPr>
        <p:txBody>
          <a:bodyPr tIns="1620000"/>
          <a:lstStyle>
            <a:lvl1pPr marL="0" marR="0" indent="0" algn="ctr" defTabSz="914126" rtl="0" eaLnBrk="1" fontAlgn="auto" latinLnBrk="0" hangingPunct="1">
              <a:lnSpc>
                <a:spcPct val="90000"/>
              </a:lnSpc>
              <a:spcBef>
                <a:spcPts val="500"/>
              </a:spcBef>
              <a:spcAft>
                <a:spcPts val="500"/>
              </a:spcAft>
              <a:buClr>
                <a:schemeClr val="bg2"/>
              </a:buClr>
              <a:buSzTx/>
              <a:buFont typeface="Wingdings" panose="05000000000000000000" pitchFamily="2" charset="2"/>
              <a:buNone/>
              <a:tabLst/>
              <a:defRPr sz="1200" i="1">
                <a:solidFill>
                  <a:schemeClr val="bg1">
                    <a:lumMod val="50000"/>
                  </a:schemeClr>
                </a:solidFill>
              </a:defRPr>
            </a:lvl1pPr>
          </a:lstStyle>
          <a:p>
            <a:pPr marL="0" marR="0" lvl="0" indent="0" algn="ctr" defTabSz="914126" rtl="0" eaLnBrk="1" fontAlgn="auto" latinLnBrk="0" hangingPunct="1">
              <a:lnSpc>
                <a:spcPct val="90000"/>
              </a:lnSpc>
              <a:spcBef>
                <a:spcPts val="500"/>
              </a:spcBef>
              <a:spcAft>
                <a:spcPts val="500"/>
              </a:spcAft>
              <a:buClr>
                <a:schemeClr val="bg2"/>
              </a:buClr>
              <a:buSzTx/>
              <a:buFont typeface="Wingdings" panose="05000000000000000000" pitchFamily="2" charset="2"/>
              <a:buNone/>
              <a:tabLst/>
              <a:defRPr/>
            </a:pPr>
            <a:r>
              <a:rPr lang="nl-NL" noProof="0"/>
              <a:t>Klik op onderstaand pictogram om een tabel in te voegen</a:t>
            </a:r>
          </a:p>
        </p:txBody>
      </p:sp>
      <p:sp>
        <p:nvSpPr>
          <p:cNvPr id="21" name="Tijdelijke aanduiding voor tekst 43">
            <a:extLst>
              <a:ext uri="{FF2B5EF4-FFF2-40B4-BE49-F238E27FC236}">
                <a16:creationId xmlns:a16="http://schemas.microsoft.com/office/drawing/2014/main" id="{E9870227-35F5-4343-95B9-F4996570B217}"/>
              </a:ext>
            </a:extLst>
          </p:cNvPr>
          <p:cNvSpPr>
            <a:spLocks noGrp="1"/>
          </p:cNvSpPr>
          <p:nvPr>
            <p:ph type="body" sz="quarter" idx="15" hasCustomPrompt="1"/>
          </p:nvPr>
        </p:nvSpPr>
        <p:spPr>
          <a:xfrm>
            <a:off x="540001" y="0"/>
            <a:ext cx="1080000" cy="72000"/>
          </a:xfrm>
          <a:solidFill>
            <a:schemeClr val="accent1"/>
          </a:solidFill>
        </p:spPr>
        <p:txBody>
          <a:bodyPr/>
          <a:lstStyle>
            <a:lvl1pPr marL="0" indent="0">
              <a:buNone/>
              <a:defRPr sz="100">
                <a:solidFill>
                  <a:schemeClr val="bg2"/>
                </a:solidFill>
              </a:defRPr>
            </a:lvl1pPr>
            <a:lvl5pPr>
              <a:defRPr/>
            </a:lvl5pPr>
          </a:lstStyle>
          <a:p>
            <a:pPr lvl="0"/>
            <a:r>
              <a:rPr lang="en-GB"/>
              <a:t> </a:t>
            </a:r>
          </a:p>
        </p:txBody>
      </p:sp>
      <p:grpSp>
        <p:nvGrpSpPr>
          <p:cNvPr id="41" name="Instructie">
            <a:extLst>
              <a:ext uri="{FF2B5EF4-FFF2-40B4-BE49-F238E27FC236}">
                <a16:creationId xmlns:a16="http://schemas.microsoft.com/office/drawing/2014/main" id="{42FBC1ED-EE6F-4E5A-84CA-0283E514C9D5}"/>
              </a:ext>
            </a:extLst>
          </p:cNvPr>
          <p:cNvGrpSpPr/>
          <p:nvPr userDrawn="1"/>
        </p:nvGrpSpPr>
        <p:grpSpPr>
          <a:xfrm>
            <a:off x="12391602" y="2"/>
            <a:ext cx="3183677" cy="2499789"/>
            <a:chOff x="12391601" y="0"/>
            <a:chExt cx="3183677" cy="2499789"/>
          </a:xfrm>
        </p:grpSpPr>
        <p:sp>
          <p:nvSpPr>
            <p:cNvPr id="42" name="Rechthoek 41">
              <a:extLst>
                <a:ext uri="{FF2B5EF4-FFF2-40B4-BE49-F238E27FC236}">
                  <a16:creationId xmlns:a16="http://schemas.microsoft.com/office/drawing/2014/main" id="{DF4754D5-DE56-4EE2-A860-06CAD88F5DF8}"/>
                </a:ext>
              </a:extLst>
            </p:cNvPr>
            <p:cNvSpPr/>
            <p:nvPr userDrawn="1"/>
          </p:nvSpPr>
          <p:spPr>
            <a:xfrm>
              <a:off x="12397262" y="0"/>
              <a:ext cx="3178016" cy="191611"/>
            </a:xfrm>
            <a:prstGeom prst="rect">
              <a:avLst/>
            </a:prstGeom>
            <a:noFill/>
            <a:ln w="25400" cap="flat" cmpd="sng" algn="ctr">
              <a:noFill/>
              <a:prstDash val="solid"/>
            </a:ln>
            <a:effectLst/>
          </p:spPr>
          <p:txBody>
            <a:bodyPr lIns="0" tIns="0" rIns="0" bIns="0" rtlCol="0" anchor="ctr"/>
            <a:lstStyle/>
            <a:p>
              <a:pPr marL="0" marR="0" lvl="0" indent="0" defTabSz="914126" eaLnBrk="1" fontAlgn="auto" latinLnBrk="0" hangingPunct="1">
                <a:lnSpc>
                  <a:spcPct val="80000"/>
                </a:lnSpc>
                <a:spcBef>
                  <a:spcPts val="0"/>
                </a:spcBef>
                <a:spcAft>
                  <a:spcPts val="0"/>
                </a:spcAft>
                <a:buClrTx/>
                <a:buSzTx/>
                <a:buFontTx/>
                <a:buNone/>
                <a:tabLst/>
                <a:defRPr/>
              </a:pPr>
              <a:r>
                <a:rPr kumimoji="0" lang="nl-NL" sz="1400" b="1" i="0" u="none" strike="noStrike" kern="0" cap="all" spc="0" normalizeH="0" baseline="0" noProof="0">
                  <a:ln>
                    <a:noFill/>
                  </a:ln>
                  <a:solidFill>
                    <a:schemeClr val="bg1">
                      <a:lumMod val="50000"/>
                    </a:schemeClr>
                  </a:solidFill>
                  <a:effectLst/>
                  <a:uLnTx/>
                  <a:uFillTx/>
                  <a:latin typeface="+mj-lt"/>
                  <a:cs typeface="Segoe UI Light" panose="020B0502040204020203" pitchFamily="34" charset="0"/>
                </a:rPr>
                <a:t>Tabel invoegen/veranderen</a:t>
              </a:r>
            </a:p>
          </p:txBody>
        </p:sp>
        <p:sp>
          <p:nvSpPr>
            <p:cNvPr id="43" name="Ovaal 42">
              <a:extLst>
                <a:ext uri="{FF2B5EF4-FFF2-40B4-BE49-F238E27FC236}">
                  <a16:creationId xmlns:a16="http://schemas.microsoft.com/office/drawing/2014/main" id="{B2EF2DAF-0E72-4527-BF24-D5972B43A1E1}"/>
                </a:ext>
              </a:extLst>
            </p:cNvPr>
            <p:cNvSpPr/>
            <p:nvPr userDrawn="1"/>
          </p:nvSpPr>
          <p:spPr>
            <a:xfrm>
              <a:off x="12391601" y="366490"/>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126"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1</a:t>
              </a:r>
            </a:p>
          </p:txBody>
        </p:sp>
        <p:cxnSp>
          <p:nvCxnSpPr>
            <p:cNvPr id="44" name="Rechte verbindingslijn 43">
              <a:extLst>
                <a:ext uri="{FF2B5EF4-FFF2-40B4-BE49-F238E27FC236}">
                  <a16:creationId xmlns:a16="http://schemas.microsoft.com/office/drawing/2014/main" id="{297AAD0B-37E7-4686-941F-4662C812C44F}"/>
                </a:ext>
              </a:extLst>
            </p:cNvPr>
            <p:cNvCxnSpPr>
              <a:cxnSpLocks/>
            </p:cNvCxnSpPr>
            <p:nvPr userDrawn="1"/>
          </p:nvCxnSpPr>
          <p:spPr>
            <a:xfrm>
              <a:off x="12397261" y="241635"/>
              <a:ext cx="3178017" cy="0"/>
            </a:xfrm>
            <a:prstGeom prst="line">
              <a:avLst/>
            </a:prstGeom>
            <a:noFill/>
            <a:ln w="3175" cap="flat" cmpd="sng" algn="ctr">
              <a:solidFill>
                <a:schemeClr val="bg1">
                  <a:lumMod val="50000"/>
                </a:schemeClr>
              </a:solidFill>
              <a:prstDash val="solid"/>
            </a:ln>
            <a:effectLst/>
          </p:spPr>
        </p:cxnSp>
        <p:cxnSp>
          <p:nvCxnSpPr>
            <p:cNvPr id="45" name="Rechte verbindingslijn 44">
              <a:extLst>
                <a:ext uri="{FF2B5EF4-FFF2-40B4-BE49-F238E27FC236}">
                  <a16:creationId xmlns:a16="http://schemas.microsoft.com/office/drawing/2014/main" id="{BC792BCC-6082-476C-B5AD-4EAE1520B86B}"/>
                </a:ext>
              </a:extLst>
            </p:cNvPr>
            <p:cNvCxnSpPr>
              <a:cxnSpLocks/>
            </p:cNvCxnSpPr>
            <p:nvPr userDrawn="1"/>
          </p:nvCxnSpPr>
          <p:spPr>
            <a:xfrm>
              <a:off x="12397261" y="1577933"/>
              <a:ext cx="3178017" cy="0"/>
            </a:xfrm>
            <a:prstGeom prst="line">
              <a:avLst/>
            </a:prstGeom>
            <a:noFill/>
            <a:ln w="3175" cap="flat" cmpd="sng" algn="ctr">
              <a:solidFill>
                <a:schemeClr val="bg1">
                  <a:lumMod val="50000"/>
                </a:schemeClr>
              </a:solidFill>
              <a:prstDash val="solid"/>
            </a:ln>
            <a:effectLst/>
          </p:spPr>
        </p:cxnSp>
        <p:sp>
          <p:nvSpPr>
            <p:cNvPr id="46" name="Rechthoek 45">
              <a:extLst>
                <a:ext uri="{FF2B5EF4-FFF2-40B4-BE49-F238E27FC236}">
                  <a16:creationId xmlns:a16="http://schemas.microsoft.com/office/drawing/2014/main" id="{4E6ED860-C858-4869-BE40-F32240A07EDD}"/>
                </a:ext>
              </a:extLst>
            </p:cNvPr>
            <p:cNvSpPr/>
            <p:nvPr userDrawn="1"/>
          </p:nvSpPr>
          <p:spPr>
            <a:xfrm>
              <a:off x="12757282" y="432552"/>
              <a:ext cx="2817995" cy="595423"/>
            </a:xfrm>
            <a:prstGeom prst="rect">
              <a:avLst/>
            </a:prstGeom>
            <a:noFill/>
            <a:ln w="25400" cap="flat" cmpd="sng" algn="ctr">
              <a:noFill/>
              <a:prstDash val="solid"/>
            </a:ln>
            <a:effectLst/>
          </p:spPr>
          <p:txBody>
            <a:bodyPr lIns="0" tIns="0" rIns="0" bIns="0" rtlCol="0" anchor="t"/>
            <a:lstStyle/>
            <a:p>
              <a:pPr marL="0" marR="0" lvl="0" indent="0" defTabSz="914126" eaLnBrk="1" fontAlgn="auto" latinLnBrk="0" hangingPunct="1">
                <a:lnSpc>
                  <a:spcPct val="90000"/>
                </a:lnSpc>
                <a:spcBef>
                  <a:spcPts val="600"/>
                </a:spcBef>
                <a:spcAft>
                  <a:spcPts val="600"/>
                </a:spcAft>
                <a:buClr>
                  <a:schemeClr val="accent1"/>
                </a:buClr>
                <a:buSzTx/>
                <a:buFont typeface="Arial" panose="020B0604020202020204" pitchFamily="34" charset="0"/>
                <a:buNone/>
                <a:tabLst/>
                <a:defRPr/>
              </a:pP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Wanneer nodig, verwijder de bestaande tabel d.m.v. de </a:t>
              </a:r>
              <a:r>
                <a:rPr kumimoji="0" lang="nl-NL" sz="1100" b="1" i="0" u="none" strike="noStrike" kern="0" cap="none" spc="0" normalizeH="0" baseline="0" noProof="0">
                  <a:ln>
                    <a:noFill/>
                  </a:ln>
                  <a:solidFill>
                    <a:srgbClr val="000000"/>
                  </a:solidFill>
                  <a:effectLst/>
                  <a:uLnTx/>
                  <a:uFillTx/>
                  <a:latin typeface="+mn-lt"/>
                  <a:cs typeface="Segoe UI Light" panose="020B0502040204020203" pitchFamily="34" charset="0"/>
                </a:rPr>
                <a:t>‘Delete’-knop</a:t>
              </a: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 Klik op het pictogram om een nieuwe tabel in te voegen. </a:t>
              </a:r>
              <a:r>
                <a:rPr kumimoji="0" lang="nl-NL" sz="1100" b="0" i="1" u="none" strike="noStrike" kern="0" cap="none" spc="0" normalizeH="0" baseline="0" noProof="0">
                  <a:ln>
                    <a:noFill/>
                  </a:ln>
                  <a:solidFill>
                    <a:srgbClr val="000000"/>
                  </a:solidFill>
                  <a:effectLst/>
                  <a:uLnTx/>
                  <a:uFillTx/>
                  <a:latin typeface="+mn-lt"/>
                  <a:cs typeface="Segoe UI Light" panose="020B0502040204020203" pitchFamily="34" charset="0"/>
                </a:rPr>
                <a:t>(zie onderstaand voorbeeld).</a:t>
              </a:r>
              <a:endPar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endParaRPr>
            </a:p>
          </p:txBody>
        </p:sp>
        <p:sp>
          <p:nvSpPr>
            <p:cNvPr id="47" name="Ovaal 46">
              <a:extLst>
                <a:ext uri="{FF2B5EF4-FFF2-40B4-BE49-F238E27FC236}">
                  <a16:creationId xmlns:a16="http://schemas.microsoft.com/office/drawing/2014/main" id="{362ED69E-A120-4E71-927D-BE70F8696B7D}"/>
                </a:ext>
              </a:extLst>
            </p:cNvPr>
            <p:cNvSpPr/>
            <p:nvPr userDrawn="1"/>
          </p:nvSpPr>
          <p:spPr>
            <a:xfrm>
              <a:off x="12391601" y="1706398"/>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126"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2</a:t>
              </a:r>
            </a:p>
          </p:txBody>
        </p:sp>
        <p:sp>
          <p:nvSpPr>
            <p:cNvPr id="48" name="Rechthoek 47">
              <a:extLst>
                <a:ext uri="{FF2B5EF4-FFF2-40B4-BE49-F238E27FC236}">
                  <a16:creationId xmlns:a16="http://schemas.microsoft.com/office/drawing/2014/main" id="{EDD63F0A-B561-454B-850F-8C02C930AB73}"/>
                </a:ext>
              </a:extLst>
            </p:cNvPr>
            <p:cNvSpPr/>
            <p:nvPr userDrawn="1"/>
          </p:nvSpPr>
          <p:spPr>
            <a:xfrm>
              <a:off x="12757282" y="1772461"/>
              <a:ext cx="2817995" cy="318048"/>
            </a:xfrm>
            <a:prstGeom prst="rect">
              <a:avLst/>
            </a:prstGeom>
            <a:noFill/>
            <a:ln w="25400" cap="flat" cmpd="sng" algn="ctr">
              <a:noFill/>
              <a:prstDash val="solid"/>
            </a:ln>
            <a:effectLst/>
          </p:spPr>
          <p:txBody>
            <a:bodyPr lIns="0" tIns="0" rIns="0" bIns="0" rtlCol="0" anchor="t"/>
            <a:lstStyle/>
            <a:p>
              <a:pPr marL="0" marR="0" lvl="0" indent="0" defTabSz="914126" eaLnBrk="1" fontAlgn="auto" latinLnBrk="0" hangingPunct="1">
                <a:lnSpc>
                  <a:spcPct val="90000"/>
                </a:lnSpc>
                <a:spcBef>
                  <a:spcPts val="600"/>
                </a:spcBef>
                <a:spcAft>
                  <a:spcPts val="600"/>
                </a:spcAft>
                <a:buClr>
                  <a:schemeClr val="accent1"/>
                </a:buClr>
                <a:buSzTx/>
                <a:buFont typeface="Arial" panose="020B0604020202020204" pitchFamily="34" charset="0"/>
                <a:buNone/>
                <a:tabLst/>
                <a:defRPr/>
              </a:pP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Selecteer het gewenste aantal rijen en kolommen en klik op </a:t>
              </a:r>
              <a:r>
                <a:rPr kumimoji="0" lang="nl-NL" sz="1100" b="1" i="0" u="none" strike="noStrike" kern="0" cap="none" spc="0" normalizeH="0" baseline="0" noProof="0">
                  <a:ln>
                    <a:noFill/>
                  </a:ln>
                  <a:solidFill>
                    <a:srgbClr val="000000"/>
                  </a:solidFill>
                  <a:effectLst/>
                  <a:uLnTx/>
                  <a:uFillTx/>
                  <a:latin typeface="+mn-lt"/>
                  <a:cs typeface="Segoe UI Light" panose="020B0502040204020203" pitchFamily="34" charset="0"/>
                </a:rPr>
                <a:t>‘OK’</a:t>
              </a: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a:t>
              </a:r>
              <a:endParaRPr kumimoji="0" lang="nl-NL" sz="1100" b="1" i="0" u="none" strike="noStrike" kern="0" cap="none" spc="0" normalizeH="0" baseline="0" noProof="0">
                <a:ln>
                  <a:noFill/>
                </a:ln>
                <a:solidFill>
                  <a:srgbClr val="000000"/>
                </a:solidFill>
                <a:effectLst/>
                <a:uLnTx/>
                <a:uFillTx/>
                <a:latin typeface="+mn-lt"/>
                <a:cs typeface="Segoe UI Light" panose="020B0502040204020203" pitchFamily="34" charset="0"/>
              </a:endParaRPr>
            </a:p>
          </p:txBody>
        </p:sp>
        <p:grpSp>
          <p:nvGrpSpPr>
            <p:cNvPr id="49" name="Groep 48">
              <a:extLst>
                <a:ext uri="{FF2B5EF4-FFF2-40B4-BE49-F238E27FC236}">
                  <a16:creationId xmlns:a16="http://schemas.microsoft.com/office/drawing/2014/main" id="{6EF274DC-C092-405D-94A5-FC67534BB2E1}"/>
                </a:ext>
              </a:extLst>
            </p:cNvPr>
            <p:cNvGrpSpPr/>
            <p:nvPr userDrawn="1"/>
          </p:nvGrpSpPr>
          <p:grpSpPr>
            <a:xfrm>
              <a:off x="12757282" y="2184550"/>
              <a:ext cx="825500" cy="209550"/>
              <a:chOff x="13504624" y="2482850"/>
              <a:chExt cx="825500" cy="209550"/>
            </a:xfrm>
          </p:grpSpPr>
          <p:sp>
            <p:nvSpPr>
              <p:cNvPr id="60" name="Rechthoek 59">
                <a:extLst>
                  <a:ext uri="{FF2B5EF4-FFF2-40B4-BE49-F238E27FC236}">
                    <a16:creationId xmlns:a16="http://schemas.microsoft.com/office/drawing/2014/main" id="{19CB3C8A-E064-40B2-98F3-E454EAC98DAC}"/>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252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800" b="0" noProof="0">
                    <a:solidFill>
                      <a:schemeClr val="tx1"/>
                    </a:solidFill>
                    <a:latin typeface="Arial" panose="020B0604020202020204" pitchFamily="34" charset="0"/>
                    <a:cs typeface="Arial" panose="020B0604020202020204" pitchFamily="34" charset="0"/>
                  </a:rPr>
                  <a:t>OK</a:t>
                </a:r>
              </a:p>
            </p:txBody>
          </p:sp>
          <p:cxnSp>
            <p:nvCxnSpPr>
              <p:cNvPr id="61" name="Rechte verbindingslijn 60">
                <a:extLst>
                  <a:ext uri="{FF2B5EF4-FFF2-40B4-BE49-F238E27FC236}">
                    <a16:creationId xmlns:a16="http://schemas.microsoft.com/office/drawing/2014/main" id="{BAF23CE3-1113-4FE8-B53A-E5C0F149AD50}"/>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62" name="Gelijkbenige driehoek 61">
                <a:extLst>
                  <a:ext uri="{FF2B5EF4-FFF2-40B4-BE49-F238E27FC236}">
                    <a16:creationId xmlns:a16="http://schemas.microsoft.com/office/drawing/2014/main" id="{ED7A6F93-C3F6-4D35-A1D7-80FFF5658388}"/>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grpSp>
        <p:cxnSp>
          <p:nvCxnSpPr>
            <p:cNvPr id="50" name="Rechte verbindingslijn 49">
              <a:extLst>
                <a:ext uri="{FF2B5EF4-FFF2-40B4-BE49-F238E27FC236}">
                  <a16:creationId xmlns:a16="http://schemas.microsoft.com/office/drawing/2014/main" id="{DF05761D-C45F-481B-827F-A7C20E6BCA95}"/>
                </a:ext>
              </a:extLst>
            </p:cNvPr>
            <p:cNvCxnSpPr>
              <a:cxnSpLocks/>
            </p:cNvCxnSpPr>
            <p:nvPr userDrawn="1"/>
          </p:nvCxnSpPr>
          <p:spPr>
            <a:xfrm>
              <a:off x="12397261" y="2499789"/>
              <a:ext cx="3178017" cy="0"/>
            </a:xfrm>
            <a:prstGeom prst="line">
              <a:avLst/>
            </a:prstGeom>
            <a:noFill/>
            <a:ln w="3175" cap="flat" cmpd="sng" algn="ctr">
              <a:solidFill>
                <a:schemeClr val="bg1">
                  <a:lumMod val="50000"/>
                </a:schemeClr>
              </a:solidFill>
              <a:prstDash val="solid"/>
            </a:ln>
            <a:effectLst/>
          </p:spPr>
        </p:cxnSp>
        <p:grpSp>
          <p:nvGrpSpPr>
            <p:cNvPr id="51" name="Tabel icoon">
              <a:extLst>
                <a:ext uri="{FF2B5EF4-FFF2-40B4-BE49-F238E27FC236}">
                  <a16:creationId xmlns:a16="http://schemas.microsoft.com/office/drawing/2014/main" id="{5EAD34A7-E242-4F6A-ACF1-864B15587138}"/>
                </a:ext>
              </a:extLst>
            </p:cNvPr>
            <p:cNvGrpSpPr/>
            <p:nvPr userDrawn="1"/>
          </p:nvGrpSpPr>
          <p:grpSpPr>
            <a:xfrm>
              <a:off x="12757283" y="1133664"/>
              <a:ext cx="375500" cy="339168"/>
              <a:chOff x="6072040" y="3376043"/>
              <a:chExt cx="1227920" cy="1109109"/>
            </a:xfrm>
          </p:grpSpPr>
          <p:sp>
            <p:nvSpPr>
              <p:cNvPr id="52" name="Rechthoek 51">
                <a:extLst>
                  <a:ext uri="{FF2B5EF4-FFF2-40B4-BE49-F238E27FC236}">
                    <a16:creationId xmlns:a16="http://schemas.microsoft.com/office/drawing/2014/main" id="{8CE3C954-D297-458D-A189-29A98D0C2EE1}"/>
                  </a:ext>
                </a:extLst>
              </p:cNvPr>
              <p:cNvSpPr/>
              <p:nvPr userDrawn="1"/>
            </p:nvSpPr>
            <p:spPr>
              <a:xfrm>
                <a:off x="6072040" y="3376043"/>
                <a:ext cx="1227920" cy="1109109"/>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399" noProof="0"/>
              </a:p>
            </p:txBody>
          </p:sp>
          <p:sp>
            <p:nvSpPr>
              <p:cNvPr id="53" name="Rechthoek 52">
                <a:extLst>
                  <a:ext uri="{FF2B5EF4-FFF2-40B4-BE49-F238E27FC236}">
                    <a16:creationId xmlns:a16="http://schemas.microsoft.com/office/drawing/2014/main" id="{BE3502DD-0DF7-4C04-A608-D6EF84CC022E}"/>
                  </a:ext>
                </a:extLst>
              </p:cNvPr>
              <p:cNvSpPr/>
              <p:nvPr userDrawn="1"/>
            </p:nvSpPr>
            <p:spPr>
              <a:xfrm>
                <a:off x="6090829" y="3393962"/>
                <a:ext cx="1209131" cy="218971"/>
              </a:xfrm>
              <a:prstGeom prst="rect">
                <a:avLst/>
              </a:prstGeom>
              <a:solidFill>
                <a:srgbClr val="6C6C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399" noProof="0"/>
              </a:p>
            </p:txBody>
          </p:sp>
          <p:cxnSp>
            <p:nvCxnSpPr>
              <p:cNvPr id="54" name="Rechte verbindingslijn 53">
                <a:extLst>
                  <a:ext uri="{FF2B5EF4-FFF2-40B4-BE49-F238E27FC236}">
                    <a16:creationId xmlns:a16="http://schemas.microsoft.com/office/drawing/2014/main" id="{1CEC8736-D674-4573-BDE6-1D329D735175}"/>
                  </a:ext>
                </a:extLst>
              </p:cNvPr>
              <p:cNvCxnSpPr/>
              <p:nvPr userDrawn="1"/>
            </p:nvCxnSpPr>
            <p:spPr>
              <a:xfrm>
                <a:off x="6493304" y="3605313"/>
                <a:ext cx="0" cy="872219"/>
              </a:xfrm>
              <a:prstGeom prst="line">
                <a:avLst/>
              </a:prstGeom>
              <a:ln w="12700">
                <a:solidFill>
                  <a:srgbClr val="B5B5B5"/>
                </a:solidFill>
              </a:ln>
            </p:spPr>
            <p:style>
              <a:lnRef idx="1">
                <a:schemeClr val="accent1"/>
              </a:lnRef>
              <a:fillRef idx="0">
                <a:schemeClr val="accent1"/>
              </a:fillRef>
              <a:effectRef idx="0">
                <a:schemeClr val="accent1"/>
              </a:effectRef>
              <a:fontRef idx="minor">
                <a:schemeClr val="tx1"/>
              </a:fontRef>
            </p:style>
          </p:cxnSp>
          <p:cxnSp>
            <p:nvCxnSpPr>
              <p:cNvPr id="55" name="Rechte verbindingslijn 54">
                <a:extLst>
                  <a:ext uri="{FF2B5EF4-FFF2-40B4-BE49-F238E27FC236}">
                    <a16:creationId xmlns:a16="http://schemas.microsoft.com/office/drawing/2014/main" id="{C5D8B1FD-8C8E-4A82-AC75-6A186F79209E}"/>
                  </a:ext>
                </a:extLst>
              </p:cNvPr>
              <p:cNvCxnSpPr/>
              <p:nvPr userDrawn="1"/>
            </p:nvCxnSpPr>
            <p:spPr>
              <a:xfrm>
                <a:off x="6883025" y="3605313"/>
                <a:ext cx="0" cy="872219"/>
              </a:xfrm>
              <a:prstGeom prst="line">
                <a:avLst/>
              </a:prstGeom>
              <a:ln w="12700">
                <a:solidFill>
                  <a:srgbClr val="B5B5B5"/>
                </a:solidFill>
              </a:ln>
            </p:spPr>
            <p:style>
              <a:lnRef idx="1">
                <a:schemeClr val="accent1"/>
              </a:lnRef>
              <a:fillRef idx="0">
                <a:schemeClr val="accent1"/>
              </a:fillRef>
              <a:effectRef idx="0">
                <a:schemeClr val="accent1"/>
              </a:effectRef>
              <a:fontRef idx="minor">
                <a:schemeClr val="tx1"/>
              </a:fontRef>
            </p:style>
          </p:cxnSp>
          <p:cxnSp>
            <p:nvCxnSpPr>
              <p:cNvPr id="56" name="Rechte verbindingslijn 55">
                <a:extLst>
                  <a:ext uri="{FF2B5EF4-FFF2-40B4-BE49-F238E27FC236}">
                    <a16:creationId xmlns:a16="http://schemas.microsoft.com/office/drawing/2014/main" id="{885D6CEC-C122-4568-BE44-17932EFFCDA2}"/>
                  </a:ext>
                </a:extLst>
              </p:cNvPr>
              <p:cNvCxnSpPr/>
              <p:nvPr userDrawn="1"/>
            </p:nvCxnSpPr>
            <p:spPr>
              <a:xfrm flipH="1">
                <a:off x="6090561" y="3827108"/>
                <a:ext cx="1209399" cy="0"/>
              </a:xfrm>
              <a:prstGeom prst="line">
                <a:avLst/>
              </a:prstGeom>
              <a:ln w="12700">
                <a:solidFill>
                  <a:srgbClr val="B5B5B5"/>
                </a:solidFill>
              </a:ln>
            </p:spPr>
            <p:style>
              <a:lnRef idx="1">
                <a:schemeClr val="accent1"/>
              </a:lnRef>
              <a:fillRef idx="0">
                <a:schemeClr val="accent1"/>
              </a:fillRef>
              <a:effectRef idx="0">
                <a:schemeClr val="accent1"/>
              </a:effectRef>
              <a:fontRef idx="minor">
                <a:schemeClr val="tx1"/>
              </a:fontRef>
            </p:style>
          </p:cxnSp>
          <p:cxnSp>
            <p:nvCxnSpPr>
              <p:cNvPr id="57" name="Rechte verbindingslijn 56">
                <a:extLst>
                  <a:ext uri="{FF2B5EF4-FFF2-40B4-BE49-F238E27FC236}">
                    <a16:creationId xmlns:a16="http://schemas.microsoft.com/office/drawing/2014/main" id="{AD9B3590-09C3-4D85-B813-DDCBF88FAA5F}"/>
                  </a:ext>
                </a:extLst>
              </p:cNvPr>
              <p:cNvCxnSpPr/>
              <p:nvPr userDrawn="1"/>
            </p:nvCxnSpPr>
            <p:spPr>
              <a:xfrm flipH="1">
                <a:off x="6090561" y="4055708"/>
                <a:ext cx="1209399" cy="0"/>
              </a:xfrm>
              <a:prstGeom prst="line">
                <a:avLst/>
              </a:prstGeom>
              <a:ln w="12700">
                <a:solidFill>
                  <a:srgbClr val="B5B5B5"/>
                </a:solidFill>
              </a:ln>
            </p:spPr>
            <p:style>
              <a:lnRef idx="1">
                <a:schemeClr val="accent1"/>
              </a:lnRef>
              <a:fillRef idx="0">
                <a:schemeClr val="accent1"/>
              </a:fillRef>
              <a:effectRef idx="0">
                <a:schemeClr val="accent1"/>
              </a:effectRef>
              <a:fontRef idx="minor">
                <a:schemeClr val="tx1"/>
              </a:fontRef>
            </p:style>
          </p:cxnSp>
          <p:cxnSp>
            <p:nvCxnSpPr>
              <p:cNvPr id="58" name="Rechte verbindingslijn 57">
                <a:extLst>
                  <a:ext uri="{FF2B5EF4-FFF2-40B4-BE49-F238E27FC236}">
                    <a16:creationId xmlns:a16="http://schemas.microsoft.com/office/drawing/2014/main" id="{7EE41E3A-9F52-47B8-A9AC-944E657D362B}"/>
                  </a:ext>
                </a:extLst>
              </p:cNvPr>
              <p:cNvCxnSpPr/>
              <p:nvPr userDrawn="1"/>
            </p:nvCxnSpPr>
            <p:spPr>
              <a:xfrm flipH="1">
                <a:off x="6090561" y="4276688"/>
                <a:ext cx="1209399" cy="0"/>
              </a:xfrm>
              <a:prstGeom prst="line">
                <a:avLst/>
              </a:prstGeom>
              <a:ln w="12700">
                <a:solidFill>
                  <a:srgbClr val="B5B5B5"/>
                </a:solidFill>
              </a:ln>
            </p:spPr>
            <p:style>
              <a:lnRef idx="1">
                <a:schemeClr val="accent1"/>
              </a:lnRef>
              <a:fillRef idx="0">
                <a:schemeClr val="accent1"/>
              </a:fillRef>
              <a:effectRef idx="0">
                <a:schemeClr val="accent1"/>
              </a:effectRef>
              <a:fontRef idx="minor">
                <a:schemeClr val="tx1"/>
              </a:fontRef>
            </p:style>
          </p:cxnSp>
          <p:sp>
            <p:nvSpPr>
              <p:cNvPr id="59" name="Rechthoek 58">
                <a:extLst>
                  <a:ext uri="{FF2B5EF4-FFF2-40B4-BE49-F238E27FC236}">
                    <a16:creationId xmlns:a16="http://schemas.microsoft.com/office/drawing/2014/main" id="{C2F4FD23-A5FD-436B-AC3C-7BFB4B651544}"/>
                  </a:ext>
                </a:extLst>
              </p:cNvPr>
              <p:cNvSpPr/>
              <p:nvPr userDrawn="1"/>
            </p:nvSpPr>
            <p:spPr>
              <a:xfrm>
                <a:off x="6072040" y="3376043"/>
                <a:ext cx="1227920" cy="1109109"/>
              </a:xfrm>
              <a:prstGeom prst="rect">
                <a:avLst/>
              </a:prstGeom>
              <a:noFill/>
              <a:ln w="12700">
                <a:solidFill>
                  <a:srgbClr val="6C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399" noProof="0"/>
              </a:p>
            </p:txBody>
          </p:sp>
        </p:grpSp>
      </p:grpSp>
    </p:spTree>
    <p:extLst>
      <p:ext uri="{BB962C8B-B14F-4D97-AF65-F5344CB8AC3E}">
        <p14:creationId xmlns:p14="http://schemas.microsoft.com/office/powerpoint/2010/main" val="81581710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ABEL 2X">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AB23073-572C-4F04-B89A-B107AB932F47}"/>
              </a:ext>
            </a:extLst>
          </p:cNvPr>
          <p:cNvSpPr>
            <a:spLocks noGrp="1"/>
          </p:cNvSpPr>
          <p:nvPr>
            <p:ph type="title" hasCustomPrompt="1"/>
          </p:nvPr>
        </p:nvSpPr>
        <p:spPr/>
        <p:txBody>
          <a:bodyPr/>
          <a:lstStyle>
            <a:lvl1pPr>
              <a:defRPr/>
            </a:lvl1pPr>
          </a:lstStyle>
          <a:p>
            <a:r>
              <a:rPr lang="nl-NL" noProof="0"/>
              <a:t>Voeg hier een titel in</a:t>
            </a:r>
            <a:endParaRPr lang="nl-NL"/>
          </a:p>
        </p:txBody>
      </p:sp>
      <p:sp>
        <p:nvSpPr>
          <p:cNvPr id="4" name="Tijdelijke aanduiding voor datum 3">
            <a:extLst>
              <a:ext uri="{FF2B5EF4-FFF2-40B4-BE49-F238E27FC236}">
                <a16:creationId xmlns:a16="http://schemas.microsoft.com/office/drawing/2014/main" id="{DABA8B2F-5EFD-4A05-8481-248C853EA1DE}"/>
              </a:ext>
            </a:extLst>
          </p:cNvPr>
          <p:cNvSpPr>
            <a:spLocks noGrp="1"/>
          </p:cNvSpPr>
          <p:nvPr>
            <p:ph type="dt" sz="half" idx="10"/>
          </p:nvPr>
        </p:nvSpPr>
        <p:spPr/>
        <p:txBody>
          <a:bodyPr/>
          <a:lstStyle/>
          <a:p>
            <a:fld id="{A851DC4F-11F3-4EDE-890D-598490EAF78C}" type="datetime4">
              <a:rPr lang="nl-NL" smtClean="0"/>
              <a:t>24 oktober 2023</a:t>
            </a:fld>
            <a:endParaRPr lang="nl-NL"/>
          </a:p>
        </p:txBody>
      </p:sp>
      <p:sp>
        <p:nvSpPr>
          <p:cNvPr id="5" name="Tijdelijke aanduiding voor voettekst 4">
            <a:extLst>
              <a:ext uri="{FF2B5EF4-FFF2-40B4-BE49-F238E27FC236}">
                <a16:creationId xmlns:a16="http://schemas.microsoft.com/office/drawing/2014/main" id="{7D35606D-4D2E-4F0A-88AD-FA9467155265}"/>
              </a:ext>
            </a:extLst>
          </p:cNvPr>
          <p:cNvSpPr>
            <a:spLocks noGrp="1"/>
          </p:cNvSpPr>
          <p:nvPr>
            <p:ph type="ftr" sz="quarter" idx="11"/>
          </p:nvPr>
        </p:nvSpPr>
        <p:spPr>
          <a:xfrm>
            <a:off x="539999" y="6489321"/>
            <a:ext cx="9478328" cy="224300"/>
          </a:xfrm>
          <a:prstGeom prst="rect">
            <a:avLst/>
          </a:prstGeom>
        </p:spPr>
        <p:txBody>
          <a:bodyPr/>
          <a:lstStyle/>
          <a:p>
            <a:r>
              <a:rPr lang="nl-NL"/>
              <a:t>Voortgangsrapportage Stuurgroep Privacy Deepdive</a:t>
            </a:r>
          </a:p>
        </p:txBody>
      </p:sp>
      <p:sp>
        <p:nvSpPr>
          <p:cNvPr id="6" name="Tijdelijke aanduiding voor dianummer 5">
            <a:extLst>
              <a:ext uri="{FF2B5EF4-FFF2-40B4-BE49-F238E27FC236}">
                <a16:creationId xmlns:a16="http://schemas.microsoft.com/office/drawing/2014/main" id="{A7656491-ADD5-4A7E-BAFA-5FCFF07D6EB0}"/>
              </a:ext>
            </a:extLst>
          </p:cNvPr>
          <p:cNvSpPr>
            <a:spLocks noGrp="1"/>
          </p:cNvSpPr>
          <p:nvPr>
            <p:ph type="sldNum" sz="quarter" idx="12"/>
          </p:nvPr>
        </p:nvSpPr>
        <p:spPr>
          <a:xfrm>
            <a:off x="1" y="6489321"/>
            <a:ext cx="539998" cy="224300"/>
          </a:xfrm>
          <a:prstGeom prst="rect">
            <a:avLst/>
          </a:prstGeom>
        </p:spPr>
        <p:txBody>
          <a:bodyPr/>
          <a:lstStyle/>
          <a:p>
            <a:fld id="{8D374ABD-355D-4B52-8A38-020B3DD5CC75}" type="slidenum">
              <a:rPr lang="nl-NL" smtClean="0"/>
              <a:t>‹#›</a:t>
            </a:fld>
            <a:endParaRPr lang="nl-NL"/>
          </a:p>
        </p:txBody>
      </p:sp>
      <p:sp>
        <p:nvSpPr>
          <p:cNvPr id="7" name="Tijdelijke aanduiding voor tekst 32">
            <a:extLst>
              <a:ext uri="{FF2B5EF4-FFF2-40B4-BE49-F238E27FC236}">
                <a16:creationId xmlns:a16="http://schemas.microsoft.com/office/drawing/2014/main" id="{7175F566-3665-4B0F-B70C-72779DF2FDD6}"/>
              </a:ext>
            </a:extLst>
          </p:cNvPr>
          <p:cNvSpPr>
            <a:spLocks noGrp="1"/>
          </p:cNvSpPr>
          <p:nvPr>
            <p:ph type="body" sz="quarter" idx="13" hasCustomPrompt="1"/>
          </p:nvPr>
        </p:nvSpPr>
        <p:spPr>
          <a:xfrm>
            <a:off x="539998" y="839972"/>
            <a:ext cx="11112000" cy="259612"/>
          </a:xfrm>
        </p:spPr>
        <p:txBody>
          <a:bodyPr/>
          <a:lstStyle>
            <a:lvl1pPr marL="0" indent="0">
              <a:buNone/>
              <a:defRPr sz="1999" b="0">
                <a:solidFill>
                  <a:schemeClr val="accent1"/>
                </a:solidFill>
              </a:defRPr>
            </a:lvl1pPr>
          </a:lstStyle>
          <a:p>
            <a:pPr lvl="0"/>
            <a:r>
              <a:rPr lang="nl-NL" noProof="0"/>
              <a:t>Voeg hier een subtitel in</a:t>
            </a:r>
          </a:p>
        </p:txBody>
      </p:sp>
      <p:sp>
        <p:nvSpPr>
          <p:cNvPr id="17" name="Tijdelijke aanduiding voor tekst 34">
            <a:extLst>
              <a:ext uri="{FF2B5EF4-FFF2-40B4-BE49-F238E27FC236}">
                <a16:creationId xmlns:a16="http://schemas.microsoft.com/office/drawing/2014/main" id="{9955CEC2-0160-42D3-9E2E-941A4A11119D}"/>
              </a:ext>
            </a:extLst>
          </p:cNvPr>
          <p:cNvSpPr>
            <a:spLocks noGrp="1"/>
          </p:cNvSpPr>
          <p:nvPr>
            <p:ph type="body" sz="quarter" idx="14" hasCustomPrompt="1"/>
          </p:nvPr>
        </p:nvSpPr>
        <p:spPr>
          <a:xfrm>
            <a:off x="539750" y="5758891"/>
            <a:ext cx="11112249" cy="147981"/>
          </a:xfrm>
        </p:spPr>
        <p:txBody>
          <a:bodyPr anchor="b"/>
          <a:lstStyle>
            <a:lvl1pPr marL="0" indent="0">
              <a:buNone/>
              <a:defRPr sz="1000" i="1"/>
            </a:lvl1pPr>
          </a:lstStyle>
          <a:p>
            <a:pPr lvl="0"/>
            <a:r>
              <a:rPr lang="nl-NL" noProof="0"/>
              <a:t>Bron…</a:t>
            </a:r>
          </a:p>
        </p:txBody>
      </p:sp>
      <p:sp>
        <p:nvSpPr>
          <p:cNvPr id="18" name="Rechthoek: afgeronde hoeken 17">
            <a:extLst>
              <a:ext uri="{FF2B5EF4-FFF2-40B4-BE49-F238E27FC236}">
                <a16:creationId xmlns:a16="http://schemas.microsoft.com/office/drawing/2014/main" id="{765A9402-96DA-4D08-A873-873C05E81C86}"/>
              </a:ext>
            </a:extLst>
          </p:cNvPr>
          <p:cNvSpPr/>
          <p:nvPr userDrawn="1"/>
        </p:nvSpPr>
        <p:spPr>
          <a:xfrm>
            <a:off x="3048000" y="-491319"/>
            <a:ext cx="6096000" cy="300250"/>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1981" tIns="71981" rIns="71981" bIns="71981" numCol="1" spcCol="0" rtlCol="0" fromWordArt="0" anchor="ctr" anchorCtr="0" forceAA="0" compatLnSpc="1">
            <a:prstTxWarp prst="textNoShape">
              <a:avLst/>
            </a:prstTxWarp>
            <a:noAutofit/>
          </a:bodyPr>
          <a:lstStyle/>
          <a:p>
            <a:pPr lvl="0" algn="ctr"/>
            <a:r>
              <a:rPr lang="nl-NL" sz="2799" b="0" cap="all" baseline="0" noProof="0">
                <a:solidFill>
                  <a:schemeClr val="accent1"/>
                </a:solidFill>
                <a:latin typeface="+mn-lt"/>
              </a:rPr>
              <a:t>TABEL 2X</a:t>
            </a:r>
          </a:p>
        </p:txBody>
      </p:sp>
      <p:cxnSp>
        <p:nvCxnSpPr>
          <p:cNvPr id="23" name="Rechte verbindingslijn 22">
            <a:extLst>
              <a:ext uri="{FF2B5EF4-FFF2-40B4-BE49-F238E27FC236}">
                <a16:creationId xmlns:a16="http://schemas.microsoft.com/office/drawing/2014/main" id="{F758FBF6-EBB0-4F05-96EB-8AEB1E4BB59E}"/>
              </a:ext>
            </a:extLst>
          </p:cNvPr>
          <p:cNvCxnSpPr>
            <a:cxnSpLocks/>
          </p:cNvCxnSpPr>
          <p:nvPr userDrawn="1"/>
        </p:nvCxnSpPr>
        <p:spPr>
          <a:xfrm>
            <a:off x="6096000" y="1446663"/>
            <a:ext cx="0" cy="4121624"/>
          </a:xfrm>
          <a:prstGeom prst="line">
            <a:avLst/>
          </a:prstGeom>
          <a:ln w="12700" cap="rnd">
            <a:solidFill>
              <a:schemeClr val="accent1"/>
            </a:solidFill>
            <a:prstDash val="solid"/>
            <a:round/>
          </a:ln>
        </p:spPr>
        <p:style>
          <a:lnRef idx="1">
            <a:schemeClr val="accent1"/>
          </a:lnRef>
          <a:fillRef idx="0">
            <a:schemeClr val="accent1"/>
          </a:fillRef>
          <a:effectRef idx="0">
            <a:schemeClr val="accent1"/>
          </a:effectRef>
          <a:fontRef idx="minor">
            <a:schemeClr val="tx1"/>
          </a:fontRef>
        </p:style>
      </p:cxnSp>
      <p:sp>
        <p:nvSpPr>
          <p:cNvPr id="24" name="Tijdelijke aanduiding voor tekst 43">
            <a:extLst>
              <a:ext uri="{FF2B5EF4-FFF2-40B4-BE49-F238E27FC236}">
                <a16:creationId xmlns:a16="http://schemas.microsoft.com/office/drawing/2014/main" id="{E054E093-0CA2-4AA3-9379-A9449CBE767D}"/>
              </a:ext>
            </a:extLst>
          </p:cNvPr>
          <p:cNvSpPr>
            <a:spLocks noGrp="1"/>
          </p:cNvSpPr>
          <p:nvPr>
            <p:ph type="body" sz="quarter" idx="16" hasCustomPrompt="1"/>
          </p:nvPr>
        </p:nvSpPr>
        <p:spPr>
          <a:xfrm>
            <a:off x="540001" y="0"/>
            <a:ext cx="1080000" cy="72000"/>
          </a:xfrm>
          <a:solidFill>
            <a:schemeClr val="accent1"/>
          </a:solidFill>
        </p:spPr>
        <p:txBody>
          <a:bodyPr/>
          <a:lstStyle>
            <a:lvl1pPr marL="0" indent="0">
              <a:buNone/>
              <a:defRPr sz="100">
                <a:solidFill>
                  <a:schemeClr val="bg2"/>
                </a:solidFill>
              </a:defRPr>
            </a:lvl1pPr>
            <a:lvl5pPr>
              <a:defRPr/>
            </a:lvl5pPr>
          </a:lstStyle>
          <a:p>
            <a:pPr lvl="0"/>
            <a:r>
              <a:rPr lang="en-GB"/>
              <a:t> </a:t>
            </a:r>
          </a:p>
        </p:txBody>
      </p:sp>
      <p:sp>
        <p:nvSpPr>
          <p:cNvPr id="13" name="Tijdelijke aanduiding voor tabel 8">
            <a:extLst>
              <a:ext uri="{FF2B5EF4-FFF2-40B4-BE49-F238E27FC236}">
                <a16:creationId xmlns:a16="http://schemas.microsoft.com/office/drawing/2014/main" id="{5E3BB786-F36F-4F8B-9ECF-AA4D9B7F4C0E}"/>
              </a:ext>
            </a:extLst>
          </p:cNvPr>
          <p:cNvSpPr>
            <a:spLocks noGrp="1"/>
          </p:cNvSpPr>
          <p:nvPr>
            <p:ph type="tbl" sz="quarter" idx="17" hasCustomPrompt="1"/>
          </p:nvPr>
        </p:nvSpPr>
        <p:spPr>
          <a:xfrm>
            <a:off x="6636762" y="1459112"/>
            <a:ext cx="5015239" cy="4119774"/>
          </a:xfrm>
          <a:solidFill>
            <a:schemeClr val="bg1">
              <a:lumMod val="95000"/>
            </a:schemeClr>
          </a:solidFill>
        </p:spPr>
        <p:txBody>
          <a:bodyPr tIns="1620000"/>
          <a:lstStyle>
            <a:lvl1pPr marL="0" marR="0" indent="0" algn="ctr" defTabSz="914126" rtl="0" eaLnBrk="1" fontAlgn="auto" latinLnBrk="0" hangingPunct="1">
              <a:lnSpc>
                <a:spcPct val="90000"/>
              </a:lnSpc>
              <a:spcBef>
                <a:spcPts val="500"/>
              </a:spcBef>
              <a:spcAft>
                <a:spcPts val="500"/>
              </a:spcAft>
              <a:buClr>
                <a:schemeClr val="bg2"/>
              </a:buClr>
              <a:buSzTx/>
              <a:buFont typeface="Wingdings" panose="05000000000000000000" pitchFamily="2" charset="2"/>
              <a:buNone/>
              <a:tabLst/>
              <a:defRPr sz="1200" i="1">
                <a:solidFill>
                  <a:schemeClr val="bg1">
                    <a:lumMod val="50000"/>
                  </a:schemeClr>
                </a:solidFill>
              </a:defRPr>
            </a:lvl1pPr>
          </a:lstStyle>
          <a:p>
            <a:pPr marL="0" marR="0" lvl="0" indent="0" algn="ctr" defTabSz="914126" rtl="0" eaLnBrk="1" fontAlgn="auto" latinLnBrk="0" hangingPunct="1">
              <a:lnSpc>
                <a:spcPct val="90000"/>
              </a:lnSpc>
              <a:spcBef>
                <a:spcPts val="500"/>
              </a:spcBef>
              <a:spcAft>
                <a:spcPts val="500"/>
              </a:spcAft>
              <a:buClr>
                <a:schemeClr val="bg2"/>
              </a:buClr>
              <a:buSzTx/>
              <a:buFont typeface="Wingdings" panose="05000000000000000000" pitchFamily="2" charset="2"/>
              <a:buNone/>
              <a:tabLst/>
              <a:defRPr/>
            </a:pPr>
            <a:r>
              <a:rPr lang="nl-NL" noProof="0"/>
              <a:t>Klik op onderstaand pictogram om een tabel in te voegen</a:t>
            </a:r>
          </a:p>
        </p:txBody>
      </p:sp>
      <p:sp>
        <p:nvSpPr>
          <p:cNvPr id="14" name="Tijdelijke aanduiding voor tabel 8">
            <a:extLst>
              <a:ext uri="{FF2B5EF4-FFF2-40B4-BE49-F238E27FC236}">
                <a16:creationId xmlns:a16="http://schemas.microsoft.com/office/drawing/2014/main" id="{A226F564-B653-436B-A00E-574B5C7449F3}"/>
              </a:ext>
            </a:extLst>
          </p:cNvPr>
          <p:cNvSpPr>
            <a:spLocks noGrp="1"/>
          </p:cNvSpPr>
          <p:nvPr>
            <p:ph type="tbl" sz="quarter" idx="18" hasCustomPrompt="1"/>
          </p:nvPr>
        </p:nvSpPr>
        <p:spPr>
          <a:xfrm>
            <a:off x="540381" y="1459112"/>
            <a:ext cx="5015239" cy="4119774"/>
          </a:xfrm>
          <a:solidFill>
            <a:schemeClr val="bg1">
              <a:lumMod val="95000"/>
            </a:schemeClr>
          </a:solidFill>
        </p:spPr>
        <p:txBody>
          <a:bodyPr tIns="1620000"/>
          <a:lstStyle>
            <a:lvl1pPr marL="0" marR="0" indent="0" algn="ctr" defTabSz="914126" rtl="0" eaLnBrk="1" fontAlgn="auto" latinLnBrk="0" hangingPunct="1">
              <a:lnSpc>
                <a:spcPct val="90000"/>
              </a:lnSpc>
              <a:spcBef>
                <a:spcPts val="500"/>
              </a:spcBef>
              <a:spcAft>
                <a:spcPts val="500"/>
              </a:spcAft>
              <a:buClr>
                <a:schemeClr val="bg2"/>
              </a:buClr>
              <a:buSzTx/>
              <a:buFont typeface="Wingdings" panose="05000000000000000000" pitchFamily="2" charset="2"/>
              <a:buNone/>
              <a:tabLst/>
              <a:defRPr sz="1200" i="1">
                <a:solidFill>
                  <a:schemeClr val="bg1">
                    <a:lumMod val="50000"/>
                  </a:schemeClr>
                </a:solidFill>
              </a:defRPr>
            </a:lvl1pPr>
          </a:lstStyle>
          <a:p>
            <a:pPr marL="0" marR="0" lvl="0" indent="0" algn="ctr" defTabSz="914126" rtl="0" eaLnBrk="1" fontAlgn="auto" latinLnBrk="0" hangingPunct="1">
              <a:lnSpc>
                <a:spcPct val="90000"/>
              </a:lnSpc>
              <a:spcBef>
                <a:spcPts val="500"/>
              </a:spcBef>
              <a:spcAft>
                <a:spcPts val="500"/>
              </a:spcAft>
              <a:buClr>
                <a:schemeClr val="bg2"/>
              </a:buClr>
              <a:buSzTx/>
              <a:buFont typeface="Wingdings" panose="05000000000000000000" pitchFamily="2" charset="2"/>
              <a:buNone/>
              <a:tabLst/>
              <a:defRPr/>
            </a:pPr>
            <a:r>
              <a:rPr lang="nl-NL" noProof="0"/>
              <a:t>Klik op onderstaand pictogram om een tabel in te voegen</a:t>
            </a:r>
          </a:p>
        </p:txBody>
      </p:sp>
      <p:grpSp>
        <p:nvGrpSpPr>
          <p:cNvPr id="45" name="Instructie">
            <a:extLst>
              <a:ext uri="{FF2B5EF4-FFF2-40B4-BE49-F238E27FC236}">
                <a16:creationId xmlns:a16="http://schemas.microsoft.com/office/drawing/2014/main" id="{8A0C0D31-D75C-446A-BB9E-A076D8C77657}"/>
              </a:ext>
            </a:extLst>
          </p:cNvPr>
          <p:cNvGrpSpPr/>
          <p:nvPr userDrawn="1"/>
        </p:nvGrpSpPr>
        <p:grpSpPr>
          <a:xfrm>
            <a:off x="12391602" y="2"/>
            <a:ext cx="3183677" cy="2499789"/>
            <a:chOff x="12391601" y="0"/>
            <a:chExt cx="3183677" cy="2499789"/>
          </a:xfrm>
        </p:grpSpPr>
        <p:sp>
          <p:nvSpPr>
            <p:cNvPr id="46" name="Rechthoek 45">
              <a:extLst>
                <a:ext uri="{FF2B5EF4-FFF2-40B4-BE49-F238E27FC236}">
                  <a16:creationId xmlns:a16="http://schemas.microsoft.com/office/drawing/2014/main" id="{B91290DC-856A-433E-BFD5-F7E7E9C60F3B}"/>
                </a:ext>
              </a:extLst>
            </p:cNvPr>
            <p:cNvSpPr/>
            <p:nvPr userDrawn="1"/>
          </p:nvSpPr>
          <p:spPr>
            <a:xfrm>
              <a:off x="12397262" y="0"/>
              <a:ext cx="3178016" cy="191611"/>
            </a:xfrm>
            <a:prstGeom prst="rect">
              <a:avLst/>
            </a:prstGeom>
            <a:noFill/>
            <a:ln w="25400" cap="flat" cmpd="sng" algn="ctr">
              <a:noFill/>
              <a:prstDash val="solid"/>
            </a:ln>
            <a:effectLst/>
          </p:spPr>
          <p:txBody>
            <a:bodyPr lIns="0" tIns="0" rIns="0" bIns="0" rtlCol="0" anchor="ctr"/>
            <a:lstStyle/>
            <a:p>
              <a:pPr marL="0" marR="0" lvl="0" indent="0" defTabSz="914126" eaLnBrk="1" fontAlgn="auto" latinLnBrk="0" hangingPunct="1">
                <a:lnSpc>
                  <a:spcPct val="80000"/>
                </a:lnSpc>
                <a:spcBef>
                  <a:spcPts val="0"/>
                </a:spcBef>
                <a:spcAft>
                  <a:spcPts val="0"/>
                </a:spcAft>
                <a:buClrTx/>
                <a:buSzTx/>
                <a:buFontTx/>
                <a:buNone/>
                <a:tabLst/>
                <a:defRPr/>
              </a:pPr>
              <a:r>
                <a:rPr kumimoji="0" lang="nl-NL" sz="1400" b="1" i="0" u="none" strike="noStrike" kern="0" cap="all" spc="0" normalizeH="0" baseline="0" noProof="0">
                  <a:ln>
                    <a:noFill/>
                  </a:ln>
                  <a:solidFill>
                    <a:schemeClr val="bg1">
                      <a:lumMod val="50000"/>
                    </a:schemeClr>
                  </a:solidFill>
                  <a:effectLst/>
                  <a:uLnTx/>
                  <a:uFillTx/>
                  <a:latin typeface="+mj-lt"/>
                  <a:cs typeface="Segoe UI Light" panose="020B0502040204020203" pitchFamily="34" charset="0"/>
                </a:rPr>
                <a:t>Tabel invoegen/veranderen</a:t>
              </a:r>
            </a:p>
          </p:txBody>
        </p:sp>
        <p:sp>
          <p:nvSpPr>
            <p:cNvPr id="47" name="Ovaal 46">
              <a:extLst>
                <a:ext uri="{FF2B5EF4-FFF2-40B4-BE49-F238E27FC236}">
                  <a16:creationId xmlns:a16="http://schemas.microsoft.com/office/drawing/2014/main" id="{70CC8C3A-960B-4D17-9755-4A2479A43500}"/>
                </a:ext>
              </a:extLst>
            </p:cNvPr>
            <p:cNvSpPr/>
            <p:nvPr userDrawn="1"/>
          </p:nvSpPr>
          <p:spPr>
            <a:xfrm>
              <a:off x="12391601" y="366490"/>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126"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1</a:t>
              </a:r>
            </a:p>
          </p:txBody>
        </p:sp>
        <p:cxnSp>
          <p:nvCxnSpPr>
            <p:cNvPr id="48" name="Rechte verbindingslijn 47">
              <a:extLst>
                <a:ext uri="{FF2B5EF4-FFF2-40B4-BE49-F238E27FC236}">
                  <a16:creationId xmlns:a16="http://schemas.microsoft.com/office/drawing/2014/main" id="{2B36F137-5F0D-4ADC-80FB-927F46A8EA17}"/>
                </a:ext>
              </a:extLst>
            </p:cNvPr>
            <p:cNvCxnSpPr>
              <a:cxnSpLocks/>
            </p:cNvCxnSpPr>
            <p:nvPr userDrawn="1"/>
          </p:nvCxnSpPr>
          <p:spPr>
            <a:xfrm>
              <a:off x="12397261" y="241635"/>
              <a:ext cx="3178017" cy="0"/>
            </a:xfrm>
            <a:prstGeom prst="line">
              <a:avLst/>
            </a:prstGeom>
            <a:noFill/>
            <a:ln w="3175" cap="flat" cmpd="sng" algn="ctr">
              <a:solidFill>
                <a:schemeClr val="bg1">
                  <a:lumMod val="50000"/>
                </a:schemeClr>
              </a:solidFill>
              <a:prstDash val="solid"/>
            </a:ln>
            <a:effectLst/>
          </p:spPr>
        </p:cxnSp>
        <p:cxnSp>
          <p:nvCxnSpPr>
            <p:cNvPr id="49" name="Rechte verbindingslijn 48">
              <a:extLst>
                <a:ext uri="{FF2B5EF4-FFF2-40B4-BE49-F238E27FC236}">
                  <a16:creationId xmlns:a16="http://schemas.microsoft.com/office/drawing/2014/main" id="{B931654A-0EC1-49B4-8053-F30B802B63B1}"/>
                </a:ext>
              </a:extLst>
            </p:cNvPr>
            <p:cNvCxnSpPr>
              <a:cxnSpLocks/>
            </p:cNvCxnSpPr>
            <p:nvPr userDrawn="1"/>
          </p:nvCxnSpPr>
          <p:spPr>
            <a:xfrm>
              <a:off x="12397261" y="1577933"/>
              <a:ext cx="3178017" cy="0"/>
            </a:xfrm>
            <a:prstGeom prst="line">
              <a:avLst/>
            </a:prstGeom>
            <a:noFill/>
            <a:ln w="3175" cap="flat" cmpd="sng" algn="ctr">
              <a:solidFill>
                <a:schemeClr val="bg1">
                  <a:lumMod val="50000"/>
                </a:schemeClr>
              </a:solidFill>
              <a:prstDash val="solid"/>
            </a:ln>
            <a:effectLst/>
          </p:spPr>
        </p:cxnSp>
        <p:sp>
          <p:nvSpPr>
            <p:cNvPr id="50" name="Rechthoek 49">
              <a:extLst>
                <a:ext uri="{FF2B5EF4-FFF2-40B4-BE49-F238E27FC236}">
                  <a16:creationId xmlns:a16="http://schemas.microsoft.com/office/drawing/2014/main" id="{F5CA018A-CCA7-425F-97A0-BD3B72B22C39}"/>
                </a:ext>
              </a:extLst>
            </p:cNvPr>
            <p:cNvSpPr/>
            <p:nvPr userDrawn="1"/>
          </p:nvSpPr>
          <p:spPr>
            <a:xfrm>
              <a:off x="12757282" y="432552"/>
              <a:ext cx="2817995" cy="595423"/>
            </a:xfrm>
            <a:prstGeom prst="rect">
              <a:avLst/>
            </a:prstGeom>
            <a:noFill/>
            <a:ln w="25400" cap="flat" cmpd="sng" algn="ctr">
              <a:noFill/>
              <a:prstDash val="solid"/>
            </a:ln>
            <a:effectLst/>
          </p:spPr>
          <p:txBody>
            <a:bodyPr lIns="0" tIns="0" rIns="0" bIns="0" rtlCol="0" anchor="t"/>
            <a:lstStyle/>
            <a:p>
              <a:pPr marL="0" marR="0" lvl="0" indent="0" defTabSz="914126" eaLnBrk="1" fontAlgn="auto" latinLnBrk="0" hangingPunct="1">
                <a:lnSpc>
                  <a:spcPct val="90000"/>
                </a:lnSpc>
                <a:spcBef>
                  <a:spcPts val="600"/>
                </a:spcBef>
                <a:spcAft>
                  <a:spcPts val="600"/>
                </a:spcAft>
                <a:buClr>
                  <a:schemeClr val="accent1"/>
                </a:buClr>
                <a:buSzTx/>
                <a:buFont typeface="Arial" panose="020B0604020202020204" pitchFamily="34" charset="0"/>
                <a:buNone/>
                <a:tabLst/>
                <a:defRPr/>
              </a:pP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Wanneer nodig, verwijder de bestaande tabel d.m.v. de </a:t>
              </a:r>
              <a:r>
                <a:rPr kumimoji="0" lang="nl-NL" sz="1100" b="1" i="0" u="none" strike="noStrike" kern="0" cap="none" spc="0" normalizeH="0" baseline="0" noProof="0">
                  <a:ln>
                    <a:noFill/>
                  </a:ln>
                  <a:solidFill>
                    <a:srgbClr val="000000"/>
                  </a:solidFill>
                  <a:effectLst/>
                  <a:uLnTx/>
                  <a:uFillTx/>
                  <a:latin typeface="+mn-lt"/>
                  <a:cs typeface="Segoe UI Light" panose="020B0502040204020203" pitchFamily="34" charset="0"/>
                </a:rPr>
                <a:t>‘Delete’-knop</a:t>
              </a: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 Klik op het pictogram om een nieuwe tabel in te voegen. </a:t>
              </a:r>
              <a:r>
                <a:rPr kumimoji="0" lang="nl-NL" sz="1100" b="0" i="1" u="none" strike="noStrike" kern="0" cap="none" spc="0" normalizeH="0" baseline="0" noProof="0">
                  <a:ln>
                    <a:noFill/>
                  </a:ln>
                  <a:solidFill>
                    <a:srgbClr val="000000"/>
                  </a:solidFill>
                  <a:effectLst/>
                  <a:uLnTx/>
                  <a:uFillTx/>
                  <a:latin typeface="+mn-lt"/>
                  <a:cs typeface="Segoe UI Light" panose="020B0502040204020203" pitchFamily="34" charset="0"/>
                </a:rPr>
                <a:t>(zie onderstaand voorbeeld).</a:t>
              </a:r>
              <a:endPar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endParaRPr>
            </a:p>
          </p:txBody>
        </p:sp>
        <p:sp>
          <p:nvSpPr>
            <p:cNvPr id="51" name="Ovaal 50">
              <a:extLst>
                <a:ext uri="{FF2B5EF4-FFF2-40B4-BE49-F238E27FC236}">
                  <a16:creationId xmlns:a16="http://schemas.microsoft.com/office/drawing/2014/main" id="{C90BF624-314A-4C15-A3AE-64C4AE648F50}"/>
                </a:ext>
              </a:extLst>
            </p:cNvPr>
            <p:cNvSpPr/>
            <p:nvPr userDrawn="1"/>
          </p:nvSpPr>
          <p:spPr>
            <a:xfrm>
              <a:off x="12391601" y="1706398"/>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126"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2</a:t>
              </a:r>
            </a:p>
          </p:txBody>
        </p:sp>
        <p:sp>
          <p:nvSpPr>
            <p:cNvPr id="52" name="Rechthoek 51">
              <a:extLst>
                <a:ext uri="{FF2B5EF4-FFF2-40B4-BE49-F238E27FC236}">
                  <a16:creationId xmlns:a16="http://schemas.microsoft.com/office/drawing/2014/main" id="{CB5C31F9-49E1-4FFD-8549-ECA3E5901AC2}"/>
                </a:ext>
              </a:extLst>
            </p:cNvPr>
            <p:cNvSpPr/>
            <p:nvPr userDrawn="1"/>
          </p:nvSpPr>
          <p:spPr>
            <a:xfrm>
              <a:off x="12757282" y="1772461"/>
              <a:ext cx="2817995" cy="318048"/>
            </a:xfrm>
            <a:prstGeom prst="rect">
              <a:avLst/>
            </a:prstGeom>
            <a:noFill/>
            <a:ln w="25400" cap="flat" cmpd="sng" algn="ctr">
              <a:noFill/>
              <a:prstDash val="solid"/>
            </a:ln>
            <a:effectLst/>
          </p:spPr>
          <p:txBody>
            <a:bodyPr lIns="0" tIns="0" rIns="0" bIns="0" rtlCol="0" anchor="t"/>
            <a:lstStyle/>
            <a:p>
              <a:pPr marL="0" marR="0" lvl="0" indent="0" defTabSz="914126" eaLnBrk="1" fontAlgn="auto" latinLnBrk="0" hangingPunct="1">
                <a:lnSpc>
                  <a:spcPct val="90000"/>
                </a:lnSpc>
                <a:spcBef>
                  <a:spcPts val="600"/>
                </a:spcBef>
                <a:spcAft>
                  <a:spcPts val="600"/>
                </a:spcAft>
                <a:buClr>
                  <a:schemeClr val="accent1"/>
                </a:buClr>
                <a:buSzTx/>
                <a:buFont typeface="Arial" panose="020B0604020202020204" pitchFamily="34" charset="0"/>
                <a:buNone/>
                <a:tabLst/>
                <a:defRPr/>
              </a:pP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Selecteer het gewenste aantal rijen en kolommen en klik op </a:t>
              </a:r>
              <a:r>
                <a:rPr kumimoji="0" lang="nl-NL" sz="1100" b="1" i="0" u="none" strike="noStrike" kern="0" cap="none" spc="0" normalizeH="0" baseline="0" noProof="0">
                  <a:ln>
                    <a:noFill/>
                  </a:ln>
                  <a:solidFill>
                    <a:srgbClr val="000000"/>
                  </a:solidFill>
                  <a:effectLst/>
                  <a:uLnTx/>
                  <a:uFillTx/>
                  <a:latin typeface="+mn-lt"/>
                  <a:cs typeface="Segoe UI Light" panose="020B0502040204020203" pitchFamily="34" charset="0"/>
                </a:rPr>
                <a:t>‘OK’</a:t>
              </a: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a:t>
              </a:r>
              <a:endParaRPr kumimoji="0" lang="nl-NL" sz="1100" b="1" i="0" u="none" strike="noStrike" kern="0" cap="none" spc="0" normalizeH="0" baseline="0" noProof="0">
                <a:ln>
                  <a:noFill/>
                </a:ln>
                <a:solidFill>
                  <a:srgbClr val="000000"/>
                </a:solidFill>
                <a:effectLst/>
                <a:uLnTx/>
                <a:uFillTx/>
                <a:latin typeface="+mn-lt"/>
                <a:cs typeface="Segoe UI Light" panose="020B0502040204020203" pitchFamily="34" charset="0"/>
              </a:endParaRPr>
            </a:p>
          </p:txBody>
        </p:sp>
        <p:grpSp>
          <p:nvGrpSpPr>
            <p:cNvPr id="53" name="Groep 52">
              <a:extLst>
                <a:ext uri="{FF2B5EF4-FFF2-40B4-BE49-F238E27FC236}">
                  <a16:creationId xmlns:a16="http://schemas.microsoft.com/office/drawing/2014/main" id="{30BA01A7-81DD-4656-A23E-F192B0BE5E03}"/>
                </a:ext>
              </a:extLst>
            </p:cNvPr>
            <p:cNvGrpSpPr/>
            <p:nvPr userDrawn="1"/>
          </p:nvGrpSpPr>
          <p:grpSpPr>
            <a:xfrm>
              <a:off x="12757282" y="2184550"/>
              <a:ext cx="825500" cy="209550"/>
              <a:chOff x="13504624" y="2482850"/>
              <a:chExt cx="825500" cy="209550"/>
            </a:xfrm>
          </p:grpSpPr>
          <p:sp>
            <p:nvSpPr>
              <p:cNvPr id="64" name="Rechthoek 63">
                <a:extLst>
                  <a:ext uri="{FF2B5EF4-FFF2-40B4-BE49-F238E27FC236}">
                    <a16:creationId xmlns:a16="http://schemas.microsoft.com/office/drawing/2014/main" id="{1E736A58-EB82-4B13-9BB8-BAFBD0A520D4}"/>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252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800" b="0" noProof="0">
                    <a:solidFill>
                      <a:schemeClr val="tx1"/>
                    </a:solidFill>
                    <a:latin typeface="Arial" panose="020B0604020202020204" pitchFamily="34" charset="0"/>
                    <a:cs typeface="Arial" panose="020B0604020202020204" pitchFamily="34" charset="0"/>
                  </a:rPr>
                  <a:t>OK</a:t>
                </a:r>
              </a:p>
            </p:txBody>
          </p:sp>
          <p:cxnSp>
            <p:nvCxnSpPr>
              <p:cNvPr id="65" name="Rechte verbindingslijn 64">
                <a:extLst>
                  <a:ext uri="{FF2B5EF4-FFF2-40B4-BE49-F238E27FC236}">
                    <a16:creationId xmlns:a16="http://schemas.microsoft.com/office/drawing/2014/main" id="{8F907CA0-E66A-4404-B31E-EE3522B7D8EF}"/>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66" name="Gelijkbenige driehoek 65">
                <a:extLst>
                  <a:ext uri="{FF2B5EF4-FFF2-40B4-BE49-F238E27FC236}">
                    <a16:creationId xmlns:a16="http://schemas.microsoft.com/office/drawing/2014/main" id="{5B071A01-3045-476F-BDF5-D617A1657D14}"/>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grpSp>
        <p:cxnSp>
          <p:nvCxnSpPr>
            <p:cNvPr id="54" name="Rechte verbindingslijn 53">
              <a:extLst>
                <a:ext uri="{FF2B5EF4-FFF2-40B4-BE49-F238E27FC236}">
                  <a16:creationId xmlns:a16="http://schemas.microsoft.com/office/drawing/2014/main" id="{8701935B-ED1E-42CF-BFCB-40C74CDC6162}"/>
                </a:ext>
              </a:extLst>
            </p:cNvPr>
            <p:cNvCxnSpPr>
              <a:cxnSpLocks/>
            </p:cNvCxnSpPr>
            <p:nvPr userDrawn="1"/>
          </p:nvCxnSpPr>
          <p:spPr>
            <a:xfrm>
              <a:off x="12397261" y="2499789"/>
              <a:ext cx="3178017" cy="0"/>
            </a:xfrm>
            <a:prstGeom prst="line">
              <a:avLst/>
            </a:prstGeom>
            <a:noFill/>
            <a:ln w="3175" cap="flat" cmpd="sng" algn="ctr">
              <a:solidFill>
                <a:schemeClr val="bg1">
                  <a:lumMod val="50000"/>
                </a:schemeClr>
              </a:solidFill>
              <a:prstDash val="solid"/>
            </a:ln>
            <a:effectLst/>
          </p:spPr>
        </p:cxnSp>
        <p:grpSp>
          <p:nvGrpSpPr>
            <p:cNvPr id="55" name="Tabel icoon">
              <a:extLst>
                <a:ext uri="{FF2B5EF4-FFF2-40B4-BE49-F238E27FC236}">
                  <a16:creationId xmlns:a16="http://schemas.microsoft.com/office/drawing/2014/main" id="{7F103449-72D5-4E5E-A74E-E20BBA11BF27}"/>
                </a:ext>
              </a:extLst>
            </p:cNvPr>
            <p:cNvGrpSpPr/>
            <p:nvPr userDrawn="1"/>
          </p:nvGrpSpPr>
          <p:grpSpPr>
            <a:xfrm>
              <a:off x="12757283" y="1133664"/>
              <a:ext cx="375500" cy="339168"/>
              <a:chOff x="6072040" y="3376043"/>
              <a:chExt cx="1227920" cy="1109109"/>
            </a:xfrm>
          </p:grpSpPr>
          <p:sp>
            <p:nvSpPr>
              <p:cNvPr id="56" name="Rechthoek 55">
                <a:extLst>
                  <a:ext uri="{FF2B5EF4-FFF2-40B4-BE49-F238E27FC236}">
                    <a16:creationId xmlns:a16="http://schemas.microsoft.com/office/drawing/2014/main" id="{F25AF511-6A90-4A1C-95A5-720F9DC59D8F}"/>
                  </a:ext>
                </a:extLst>
              </p:cNvPr>
              <p:cNvSpPr/>
              <p:nvPr userDrawn="1"/>
            </p:nvSpPr>
            <p:spPr>
              <a:xfrm>
                <a:off x="6072040" y="3376043"/>
                <a:ext cx="1227920" cy="1109109"/>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399" noProof="0"/>
              </a:p>
            </p:txBody>
          </p:sp>
          <p:sp>
            <p:nvSpPr>
              <p:cNvPr id="57" name="Rechthoek 56">
                <a:extLst>
                  <a:ext uri="{FF2B5EF4-FFF2-40B4-BE49-F238E27FC236}">
                    <a16:creationId xmlns:a16="http://schemas.microsoft.com/office/drawing/2014/main" id="{437D3D54-530E-4568-ACDA-E74DC82FB048}"/>
                  </a:ext>
                </a:extLst>
              </p:cNvPr>
              <p:cNvSpPr/>
              <p:nvPr userDrawn="1"/>
            </p:nvSpPr>
            <p:spPr>
              <a:xfrm>
                <a:off x="6090829" y="3393962"/>
                <a:ext cx="1209131" cy="218971"/>
              </a:xfrm>
              <a:prstGeom prst="rect">
                <a:avLst/>
              </a:prstGeom>
              <a:solidFill>
                <a:srgbClr val="6C6C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399" noProof="0"/>
              </a:p>
            </p:txBody>
          </p:sp>
          <p:cxnSp>
            <p:nvCxnSpPr>
              <p:cNvPr id="58" name="Rechte verbindingslijn 57">
                <a:extLst>
                  <a:ext uri="{FF2B5EF4-FFF2-40B4-BE49-F238E27FC236}">
                    <a16:creationId xmlns:a16="http://schemas.microsoft.com/office/drawing/2014/main" id="{DF9254E2-11B8-4621-B19A-737008A6D0A3}"/>
                  </a:ext>
                </a:extLst>
              </p:cNvPr>
              <p:cNvCxnSpPr/>
              <p:nvPr userDrawn="1"/>
            </p:nvCxnSpPr>
            <p:spPr>
              <a:xfrm>
                <a:off x="6493304" y="3605313"/>
                <a:ext cx="0" cy="872219"/>
              </a:xfrm>
              <a:prstGeom prst="line">
                <a:avLst/>
              </a:prstGeom>
              <a:ln w="12700">
                <a:solidFill>
                  <a:srgbClr val="B5B5B5"/>
                </a:solidFill>
              </a:ln>
            </p:spPr>
            <p:style>
              <a:lnRef idx="1">
                <a:schemeClr val="accent1"/>
              </a:lnRef>
              <a:fillRef idx="0">
                <a:schemeClr val="accent1"/>
              </a:fillRef>
              <a:effectRef idx="0">
                <a:schemeClr val="accent1"/>
              </a:effectRef>
              <a:fontRef idx="minor">
                <a:schemeClr val="tx1"/>
              </a:fontRef>
            </p:style>
          </p:cxnSp>
          <p:cxnSp>
            <p:nvCxnSpPr>
              <p:cNvPr id="59" name="Rechte verbindingslijn 58">
                <a:extLst>
                  <a:ext uri="{FF2B5EF4-FFF2-40B4-BE49-F238E27FC236}">
                    <a16:creationId xmlns:a16="http://schemas.microsoft.com/office/drawing/2014/main" id="{2AD9DDE3-43CC-4A25-9142-864E7BC1A68D}"/>
                  </a:ext>
                </a:extLst>
              </p:cNvPr>
              <p:cNvCxnSpPr/>
              <p:nvPr userDrawn="1"/>
            </p:nvCxnSpPr>
            <p:spPr>
              <a:xfrm>
                <a:off x="6883025" y="3605313"/>
                <a:ext cx="0" cy="872219"/>
              </a:xfrm>
              <a:prstGeom prst="line">
                <a:avLst/>
              </a:prstGeom>
              <a:ln w="12700">
                <a:solidFill>
                  <a:srgbClr val="B5B5B5"/>
                </a:solidFill>
              </a:ln>
            </p:spPr>
            <p:style>
              <a:lnRef idx="1">
                <a:schemeClr val="accent1"/>
              </a:lnRef>
              <a:fillRef idx="0">
                <a:schemeClr val="accent1"/>
              </a:fillRef>
              <a:effectRef idx="0">
                <a:schemeClr val="accent1"/>
              </a:effectRef>
              <a:fontRef idx="minor">
                <a:schemeClr val="tx1"/>
              </a:fontRef>
            </p:style>
          </p:cxnSp>
          <p:cxnSp>
            <p:nvCxnSpPr>
              <p:cNvPr id="60" name="Rechte verbindingslijn 59">
                <a:extLst>
                  <a:ext uri="{FF2B5EF4-FFF2-40B4-BE49-F238E27FC236}">
                    <a16:creationId xmlns:a16="http://schemas.microsoft.com/office/drawing/2014/main" id="{0E7D6EE7-389B-469B-B664-3F09DA016112}"/>
                  </a:ext>
                </a:extLst>
              </p:cNvPr>
              <p:cNvCxnSpPr/>
              <p:nvPr userDrawn="1"/>
            </p:nvCxnSpPr>
            <p:spPr>
              <a:xfrm flipH="1">
                <a:off x="6090561" y="3827108"/>
                <a:ext cx="1209399" cy="0"/>
              </a:xfrm>
              <a:prstGeom prst="line">
                <a:avLst/>
              </a:prstGeom>
              <a:ln w="12700">
                <a:solidFill>
                  <a:srgbClr val="B5B5B5"/>
                </a:solidFill>
              </a:ln>
            </p:spPr>
            <p:style>
              <a:lnRef idx="1">
                <a:schemeClr val="accent1"/>
              </a:lnRef>
              <a:fillRef idx="0">
                <a:schemeClr val="accent1"/>
              </a:fillRef>
              <a:effectRef idx="0">
                <a:schemeClr val="accent1"/>
              </a:effectRef>
              <a:fontRef idx="minor">
                <a:schemeClr val="tx1"/>
              </a:fontRef>
            </p:style>
          </p:cxnSp>
          <p:cxnSp>
            <p:nvCxnSpPr>
              <p:cNvPr id="61" name="Rechte verbindingslijn 60">
                <a:extLst>
                  <a:ext uri="{FF2B5EF4-FFF2-40B4-BE49-F238E27FC236}">
                    <a16:creationId xmlns:a16="http://schemas.microsoft.com/office/drawing/2014/main" id="{D805E76C-5B31-4B5C-84AA-31CE6A29789F}"/>
                  </a:ext>
                </a:extLst>
              </p:cNvPr>
              <p:cNvCxnSpPr/>
              <p:nvPr userDrawn="1"/>
            </p:nvCxnSpPr>
            <p:spPr>
              <a:xfrm flipH="1">
                <a:off x="6090561" y="4055708"/>
                <a:ext cx="1209399" cy="0"/>
              </a:xfrm>
              <a:prstGeom prst="line">
                <a:avLst/>
              </a:prstGeom>
              <a:ln w="12700">
                <a:solidFill>
                  <a:srgbClr val="B5B5B5"/>
                </a:solidFill>
              </a:ln>
            </p:spPr>
            <p:style>
              <a:lnRef idx="1">
                <a:schemeClr val="accent1"/>
              </a:lnRef>
              <a:fillRef idx="0">
                <a:schemeClr val="accent1"/>
              </a:fillRef>
              <a:effectRef idx="0">
                <a:schemeClr val="accent1"/>
              </a:effectRef>
              <a:fontRef idx="minor">
                <a:schemeClr val="tx1"/>
              </a:fontRef>
            </p:style>
          </p:cxnSp>
          <p:cxnSp>
            <p:nvCxnSpPr>
              <p:cNvPr id="62" name="Rechte verbindingslijn 61">
                <a:extLst>
                  <a:ext uri="{FF2B5EF4-FFF2-40B4-BE49-F238E27FC236}">
                    <a16:creationId xmlns:a16="http://schemas.microsoft.com/office/drawing/2014/main" id="{90891540-F250-4BD9-ABE7-74D25A6D2012}"/>
                  </a:ext>
                </a:extLst>
              </p:cNvPr>
              <p:cNvCxnSpPr/>
              <p:nvPr userDrawn="1"/>
            </p:nvCxnSpPr>
            <p:spPr>
              <a:xfrm flipH="1">
                <a:off x="6090561" y="4276688"/>
                <a:ext cx="1209399" cy="0"/>
              </a:xfrm>
              <a:prstGeom prst="line">
                <a:avLst/>
              </a:prstGeom>
              <a:ln w="12700">
                <a:solidFill>
                  <a:srgbClr val="B5B5B5"/>
                </a:solidFill>
              </a:ln>
            </p:spPr>
            <p:style>
              <a:lnRef idx="1">
                <a:schemeClr val="accent1"/>
              </a:lnRef>
              <a:fillRef idx="0">
                <a:schemeClr val="accent1"/>
              </a:fillRef>
              <a:effectRef idx="0">
                <a:schemeClr val="accent1"/>
              </a:effectRef>
              <a:fontRef idx="minor">
                <a:schemeClr val="tx1"/>
              </a:fontRef>
            </p:style>
          </p:cxnSp>
          <p:sp>
            <p:nvSpPr>
              <p:cNvPr id="63" name="Rechthoek 62">
                <a:extLst>
                  <a:ext uri="{FF2B5EF4-FFF2-40B4-BE49-F238E27FC236}">
                    <a16:creationId xmlns:a16="http://schemas.microsoft.com/office/drawing/2014/main" id="{F1B0D6FD-047A-48FB-852A-E861943C4035}"/>
                  </a:ext>
                </a:extLst>
              </p:cNvPr>
              <p:cNvSpPr/>
              <p:nvPr userDrawn="1"/>
            </p:nvSpPr>
            <p:spPr>
              <a:xfrm>
                <a:off x="6072040" y="3376043"/>
                <a:ext cx="1227920" cy="1109109"/>
              </a:xfrm>
              <a:prstGeom prst="rect">
                <a:avLst/>
              </a:prstGeom>
              <a:noFill/>
              <a:ln w="12700">
                <a:solidFill>
                  <a:srgbClr val="6C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399" noProof="0"/>
              </a:p>
            </p:txBody>
          </p:sp>
        </p:grpSp>
      </p:grpSp>
    </p:spTree>
    <p:extLst>
      <p:ext uri="{BB962C8B-B14F-4D97-AF65-F5344CB8AC3E}">
        <p14:creationId xmlns:p14="http://schemas.microsoft.com/office/powerpoint/2010/main" val="176405769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ABEL 6X">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AB23073-572C-4F04-B89A-B107AB932F47}"/>
              </a:ext>
            </a:extLst>
          </p:cNvPr>
          <p:cNvSpPr>
            <a:spLocks noGrp="1"/>
          </p:cNvSpPr>
          <p:nvPr>
            <p:ph type="title" hasCustomPrompt="1"/>
          </p:nvPr>
        </p:nvSpPr>
        <p:spPr/>
        <p:txBody>
          <a:bodyPr/>
          <a:lstStyle>
            <a:lvl1pPr>
              <a:defRPr/>
            </a:lvl1pPr>
          </a:lstStyle>
          <a:p>
            <a:r>
              <a:rPr lang="nl-NL" noProof="0"/>
              <a:t>Voeg hier een titel in</a:t>
            </a:r>
            <a:endParaRPr lang="nl-NL"/>
          </a:p>
        </p:txBody>
      </p:sp>
      <p:sp>
        <p:nvSpPr>
          <p:cNvPr id="4" name="Tijdelijke aanduiding voor datum 3">
            <a:extLst>
              <a:ext uri="{FF2B5EF4-FFF2-40B4-BE49-F238E27FC236}">
                <a16:creationId xmlns:a16="http://schemas.microsoft.com/office/drawing/2014/main" id="{DABA8B2F-5EFD-4A05-8481-248C853EA1DE}"/>
              </a:ext>
            </a:extLst>
          </p:cNvPr>
          <p:cNvSpPr>
            <a:spLocks noGrp="1"/>
          </p:cNvSpPr>
          <p:nvPr>
            <p:ph type="dt" sz="half" idx="10"/>
          </p:nvPr>
        </p:nvSpPr>
        <p:spPr/>
        <p:txBody>
          <a:bodyPr/>
          <a:lstStyle/>
          <a:p>
            <a:fld id="{4F56621A-0D69-4AA6-B441-F59D823615C0}" type="datetime4">
              <a:rPr lang="nl-NL" smtClean="0"/>
              <a:t>24 oktober 2023</a:t>
            </a:fld>
            <a:endParaRPr lang="nl-NL"/>
          </a:p>
        </p:txBody>
      </p:sp>
      <p:sp>
        <p:nvSpPr>
          <p:cNvPr id="5" name="Tijdelijke aanduiding voor voettekst 4">
            <a:extLst>
              <a:ext uri="{FF2B5EF4-FFF2-40B4-BE49-F238E27FC236}">
                <a16:creationId xmlns:a16="http://schemas.microsoft.com/office/drawing/2014/main" id="{7D35606D-4D2E-4F0A-88AD-FA9467155265}"/>
              </a:ext>
            </a:extLst>
          </p:cNvPr>
          <p:cNvSpPr>
            <a:spLocks noGrp="1"/>
          </p:cNvSpPr>
          <p:nvPr>
            <p:ph type="ftr" sz="quarter" idx="11"/>
          </p:nvPr>
        </p:nvSpPr>
        <p:spPr>
          <a:xfrm>
            <a:off x="539999" y="6489321"/>
            <a:ext cx="9478328" cy="224300"/>
          </a:xfrm>
          <a:prstGeom prst="rect">
            <a:avLst/>
          </a:prstGeom>
        </p:spPr>
        <p:txBody>
          <a:bodyPr/>
          <a:lstStyle/>
          <a:p>
            <a:r>
              <a:rPr lang="nl-NL"/>
              <a:t>Voortgangsrapportage Stuurgroep Privacy Deepdive</a:t>
            </a:r>
          </a:p>
        </p:txBody>
      </p:sp>
      <p:sp>
        <p:nvSpPr>
          <p:cNvPr id="6" name="Tijdelijke aanduiding voor dianummer 5">
            <a:extLst>
              <a:ext uri="{FF2B5EF4-FFF2-40B4-BE49-F238E27FC236}">
                <a16:creationId xmlns:a16="http://schemas.microsoft.com/office/drawing/2014/main" id="{A7656491-ADD5-4A7E-BAFA-5FCFF07D6EB0}"/>
              </a:ext>
            </a:extLst>
          </p:cNvPr>
          <p:cNvSpPr>
            <a:spLocks noGrp="1"/>
          </p:cNvSpPr>
          <p:nvPr>
            <p:ph type="sldNum" sz="quarter" idx="12"/>
          </p:nvPr>
        </p:nvSpPr>
        <p:spPr>
          <a:xfrm>
            <a:off x="1" y="6489321"/>
            <a:ext cx="539998" cy="224300"/>
          </a:xfrm>
          <a:prstGeom prst="rect">
            <a:avLst/>
          </a:prstGeom>
        </p:spPr>
        <p:txBody>
          <a:bodyPr/>
          <a:lstStyle/>
          <a:p>
            <a:fld id="{8D374ABD-355D-4B52-8A38-020B3DD5CC75}" type="slidenum">
              <a:rPr lang="nl-NL" smtClean="0"/>
              <a:t>‹#›</a:t>
            </a:fld>
            <a:endParaRPr lang="nl-NL"/>
          </a:p>
        </p:txBody>
      </p:sp>
      <p:sp>
        <p:nvSpPr>
          <p:cNvPr id="7" name="Tijdelijke aanduiding voor tekst 32">
            <a:extLst>
              <a:ext uri="{FF2B5EF4-FFF2-40B4-BE49-F238E27FC236}">
                <a16:creationId xmlns:a16="http://schemas.microsoft.com/office/drawing/2014/main" id="{7175F566-3665-4B0F-B70C-72779DF2FDD6}"/>
              </a:ext>
            </a:extLst>
          </p:cNvPr>
          <p:cNvSpPr>
            <a:spLocks noGrp="1"/>
          </p:cNvSpPr>
          <p:nvPr>
            <p:ph type="body" sz="quarter" idx="13" hasCustomPrompt="1"/>
          </p:nvPr>
        </p:nvSpPr>
        <p:spPr>
          <a:xfrm>
            <a:off x="539998" y="839972"/>
            <a:ext cx="11112000" cy="259612"/>
          </a:xfrm>
        </p:spPr>
        <p:txBody>
          <a:bodyPr/>
          <a:lstStyle>
            <a:lvl1pPr marL="0" indent="0">
              <a:buNone/>
              <a:defRPr sz="1999" b="0">
                <a:solidFill>
                  <a:schemeClr val="accent1"/>
                </a:solidFill>
              </a:defRPr>
            </a:lvl1pPr>
          </a:lstStyle>
          <a:p>
            <a:pPr lvl="0"/>
            <a:r>
              <a:rPr lang="nl-NL" noProof="0"/>
              <a:t>Voeg hier een subtitel in</a:t>
            </a:r>
          </a:p>
        </p:txBody>
      </p:sp>
      <p:sp>
        <p:nvSpPr>
          <p:cNvPr id="17" name="Tijdelijke aanduiding voor tekst 34">
            <a:extLst>
              <a:ext uri="{FF2B5EF4-FFF2-40B4-BE49-F238E27FC236}">
                <a16:creationId xmlns:a16="http://schemas.microsoft.com/office/drawing/2014/main" id="{9955CEC2-0160-42D3-9E2E-941A4A11119D}"/>
              </a:ext>
            </a:extLst>
          </p:cNvPr>
          <p:cNvSpPr>
            <a:spLocks noGrp="1"/>
          </p:cNvSpPr>
          <p:nvPr>
            <p:ph type="body" sz="quarter" idx="14" hasCustomPrompt="1"/>
          </p:nvPr>
        </p:nvSpPr>
        <p:spPr>
          <a:xfrm>
            <a:off x="539750" y="5758891"/>
            <a:ext cx="11112249" cy="147981"/>
          </a:xfrm>
        </p:spPr>
        <p:txBody>
          <a:bodyPr anchor="b"/>
          <a:lstStyle>
            <a:lvl1pPr marL="0" indent="0">
              <a:buNone/>
              <a:defRPr sz="1000" i="1"/>
            </a:lvl1pPr>
          </a:lstStyle>
          <a:p>
            <a:pPr lvl="0"/>
            <a:r>
              <a:rPr lang="nl-NL" noProof="0"/>
              <a:t>Bron…</a:t>
            </a:r>
          </a:p>
        </p:txBody>
      </p:sp>
      <p:sp>
        <p:nvSpPr>
          <p:cNvPr id="18" name="Rechthoek: afgeronde hoeken 17">
            <a:extLst>
              <a:ext uri="{FF2B5EF4-FFF2-40B4-BE49-F238E27FC236}">
                <a16:creationId xmlns:a16="http://schemas.microsoft.com/office/drawing/2014/main" id="{765A9402-96DA-4D08-A873-873C05E81C86}"/>
              </a:ext>
            </a:extLst>
          </p:cNvPr>
          <p:cNvSpPr/>
          <p:nvPr userDrawn="1"/>
        </p:nvSpPr>
        <p:spPr>
          <a:xfrm>
            <a:off x="3048000" y="-491319"/>
            <a:ext cx="6096000" cy="300250"/>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1981" tIns="71981" rIns="71981" bIns="71981" numCol="1" spcCol="0" rtlCol="0" fromWordArt="0" anchor="ctr" anchorCtr="0" forceAA="0" compatLnSpc="1">
            <a:prstTxWarp prst="textNoShape">
              <a:avLst/>
            </a:prstTxWarp>
            <a:noAutofit/>
          </a:bodyPr>
          <a:lstStyle/>
          <a:p>
            <a:pPr lvl="0" algn="ctr"/>
            <a:r>
              <a:rPr lang="nl-NL" sz="2799" b="0" cap="all" baseline="0" noProof="0">
                <a:solidFill>
                  <a:schemeClr val="accent1"/>
                </a:solidFill>
                <a:latin typeface="+mn-lt"/>
              </a:rPr>
              <a:t>TABEL 6X</a:t>
            </a:r>
          </a:p>
        </p:txBody>
      </p:sp>
      <p:sp>
        <p:nvSpPr>
          <p:cNvPr id="24" name="Tijdelijke aanduiding voor tekst 43">
            <a:extLst>
              <a:ext uri="{FF2B5EF4-FFF2-40B4-BE49-F238E27FC236}">
                <a16:creationId xmlns:a16="http://schemas.microsoft.com/office/drawing/2014/main" id="{E054E093-0CA2-4AA3-9379-A9449CBE767D}"/>
              </a:ext>
            </a:extLst>
          </p:cNvPr>
          <p:cNvSpPr>
            <a:spLocks noGrp="1"/>
          </p:cNvSpPr>
          <p:nvPr>
            <p:ph type="body" sz="quarter" idx="16" hasCustomPrompt="1"/>
          </p:nvPr>
        </p:nvSpPr>
        <p:spPr>
          <a:xfrm>
            <a:off x="540001" y="0"/>
            <a:ext cx="1080000" cy="72000"/>
          </a:xfrm>
          <a:solidFill>
            <a:schemeClr val="accent1"/>
          </a:solidFill>
        </p:spPr>
        <p:txBody>
          <a:bodyPr/>
          <a:lstStyle>
            <a:lvl1pPr marL="0" indent="0">
              <a:buNone/>
              <a:defRPr sz="100">
                <a:solidFill>
                  <a:schemeClr val="bg2"/>
                </a:solidFill>
              </a:defRPr>
            </a:lvl1pPr>
            <a:lvl5pPr>
              <a:defRPr/>
            </a:lvl5pPr>
          </a:lstStyle>
          <a:p>
            <a:pPr lvl="0"/>
            <a:r>
              <a:rPr lang="en-GB"/>
              <a:t> </a:t>
            </a:r>
          </a:p>
        </p:txBody>
      </p:sp>
      <p:grpSp>
        <p:nvGrpSpPr>
          <p:cNvPr id="13" name="GRID" hidden="1">
            <a:extLst>
              <a:ext uri="{FF2B5EF4-FFF2-40B4-BE49-F238E27FC236}">
                <a16:creationId xmlns:a16="http://schemas.microsoft.com/office/drawing/2014/main" id="{2E339E7B-E5F0-4BB0-A7A8-08523662B92C}"/>
              </a:ext>
            </a:extLst>
          </p:cNvPr>
          <p:cNvGrpSpPr/>
          <p:nvPr userDrawn="1"/>
        </p:nvGrpSpPr>
        <p:grpSpPr>
          <a:xfrm>
            <a:off x="0" y="0"/>
            <a:ext cx="12192000" cy="6858000"/>
            <a:chOff x="0" y="0"/>
            <a:chExt cx="12192000" cy="6858000"/>
          </a:xfrm>
          <a:solidFill>
            <a:schemeClr val="tx1">
              <a:alpha val="30000"/>
            </a:schemeClr>
          </a:solidFill>
        </p:grpSpPr>
        <p:sp>
          <p:nvSpPr>
            <p:cNvPr id="14" name="Rechthoek 13">
              <a:extLst>
                <a:ext uri="{FF2B5EF4-FFF2-40B4-BE49-F238E27FC236}">
                  <a16:creationId xmlns:a16="http://schemas.microsoft.com/office/drawing/2014/main" id="{04FEBC71-862F-4C04-AFB8-6DB58D37BD7A}"/>
                </a:ext>
              </a:extLst>
            </p:cNvPr>
            <p:cNvSpPr/>
            <p:nvPr userDrawn="1"/>
          </p:nvSpPr>
          <p:spPr>
            <a:xfrm>
              <a:off x="0" y="0"/>
              <a:ext cx="12192000" cy="54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866" noProof="0"/>
            </a:p>
          </p:txBody>
        </p:sp>
        <p:sp>
          <p:nvSpPr>
            <p:cNvPr id="15" name="Rechthoek 14">
              <a:extLst>
                <a:ext uri="{FF2B5EF4-FFF2-40B4-BE49-F238E27FC236}">
                  <a16:creationId xmlns:a16="http://schemas.microsoft.com/office/drawing/2014/main" id="{0333C89B-97F8-441B-8124-3FCC1D1260BC}"/>
                </a:ext>
              </a:extLst>
            </p:cNvPr>
            <p:cNvSpPr/>
            <p:nvPr userDrawn="1"/>
          </p:nvSpPr>
          <p:spPr>
            <a:xfrm>
              <a:off x="0" y="0"/>
              <a:ext cx="540000"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866" noProof="0"/>
            </a:p>
          </p:txBody>
        </p:sp>
        <p:sp>
          <p:nvSpPr>
            <p:cNvPr id="16" name="Rechthoek 15">
              <a:extLst>
                <a:ext uri="{FF2B5EF4-FFF2-40B4-BE49-F238E27FC236}">
                  <a16:creationId xmlns:a16="http://schemas.microsoft.com/office/drawing/2014/main" id="{59F01AF4-B6CB-4934-BDD9-96E56D3A7D49}"/>
                </a:ext>
              </a:extLst>
            </p:cNvPr>
            <p:cNvSpPr/>
            <p:nvPr userDrawn="1"/>
          </p:nvSpPr>
          <p:spPr>
            <a:xfrm>
              <a:off x="11652000" y="0"/>
              <a:ext cx="540000"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866" noProof="0"/>
            </a:p>
          </p:txBody>
        </p:sp>
        <p:sp>
          <p:nvSpPr>
            <p:cNvPr id="19" name="Rechthoek 18">
              <a:extLst>
                <a:ext uri="{FF2B5EF4-FFF2-40B4-BE49-F238E27FC236}">
                  <a16:creationId xmlns:a16="http://schemas.microsoft.com/office/drawing/2014/main" id="{B6B9EB7F-0454-4FE8-8F4A-0FDE18AF83EB}"/>
                </a:ext>
              </a:extLst>
            </p:cNvPr>
            <p:cNvSpPr/>
            <p:nvPr userDrawn="1"/>
          </p:nvSpPr>
          <p:spPr>
            <a:xfrm>
              <a:off x="0" y="1099111"/>
              <a:ext cx="12192000" cy="36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866" noProof="0"/>
            </a:p>
          </p:txBody>
        </p:sp>
        <p:sp>
          <p:nvSpPr>
            <p:cNvPr id="20" name="Rechthoek 19">
              <a:extLst>
                <a:ext uri="{FF2B5EF4-FFF2-40B4-BE49-F238E27FC236}">
                  <a16:creationId xmlns:a16="http://schemas.microsoft.com/office/drawing/2014/main" id="{A0471D66-391B-4CA0-9CE3-3508EB3D7096}"/>
                </a:ext>
              </a:extLst>
            </p:cNvPr>
            <p:cNvSpPr/>
            <p:nvPr userDrawn="1"/>
          </p:nvSpPr>
          <p:spPr>
            <a:xfrm>
              <a:off x="0" y="6678000"/>
              <a:ext cx="12192000" cy="18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866" noProof="0"/>
            </a:p>
          </p:txBody>
        </p:sp>
        <p:sp>
          <p:nvSpPr>
            <p:cNvPr id="22" name="Rechthoek 21">
              <a:extLst>
                <a:ext uri="{FF2B5EF4-FFF2-40B4-BE49-F238E27FC236}">
                  <a16:creationId xmlns:a16="http://schemas.microsoft.com/office/drawing/2014/main" id="{F607FFD1-EE10-4EE4-974D-D68FF051167C}"/>
                </a:ext>
              </a:extLst>
            </p:cNvPr>
            <p:cNvSpPr/>
            <p:nvPr userDrawn="1"/>
          </p:nvSpPr>
          <p:spPr>
            <a:xfrm>
              <a:off x="0" y="5906871"/>
              <a:ext cx="12192000" cy="36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866" noProof="0"/>
            </a:p>
          </p:txBody>
        </p:sp>
        <p:sp>
          <p:nvSpPr>
            <p:cNvPr id="25" name="Rechthoek 24">
              <a:extLst>
                <a:ext uri="{FF2B5EF4-FFF2-40B4-BE49-F238E27FC236}">
                  <a16:creationId xmlns:a16="http://schemas.microsoft.com/office/drawing/2014/main" id="{267B1A24-E5B5-44EF-BB26-289EC0FC99CF}"/>
                </a:ext>
              </a:extLst>
            </p:cNvPr>
            <p:cNvSpPr/>
            <p:nvPr userDrawn="1"/>
          </p:nvSpPr>
          <p:spPr>
            <a:xfrm>
              <a:off x="0" y="6295673"/>
              <a:ext cx="12192000" cy="18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866" noProof="0"/>
            </a:p>
          </p:txBody>
        </p:sp>
        <p:sp>
          <p:nvSpPr>
            <p:cNvPr id="26" name="Rechthoek 25">
              <a:extLst>
                <a:ext uri="{FF2B5EF4-FFF2-40B4-BE49-F238E27FC236}">
                  <a16:creationId xmlns:a16="http://schemas.microsoft.com/office/drawing/2014/main" id="{05615BB2-213B-4BE9-9A19-7700EE534E20}"/>
                </a:ext>
              </a:extLst>
            </p:cNvPr>
            <p:cNvSpPr/>
            <p:nvPr userDrawn="1"/>
          </p:nvSpPr>
          <p:spPr>
            <a:xfrm>
              <a:off x="0" y="5578887"/>
              <a:ext cx="12192000" cy="18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866" noProof="0"/>
            </a:p>
          </p:txBody>
        </p:sp>
        <p:sp>
          <p:nvSpPr>
            <p:cNvPr id="27" name="Rechthoek 26">
              <a:extLst>
                <a:ext uri="{FF2B5EF4-FFF2-40B4-BE49-F238E27FC236}">
                  <a16:creationId xmlns:a16="http://schemas.microsoft.com/office/drawing/2014/main" id="{7B4D9E53-D3BA-46E2-B48B-1C4CE63D58E8}"/>
                </a:ext>
              </a:extLst>
            </p:cNvPr>
            <p:cNvSpPr/>
            <p:nvPr userDrawn="1"/>
          </p:nvSpPr>
          <p:spPr>
            <a:xfrm>
              <a:off x="12024980" y="0"/>
              <a:ext cx="167020"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866" noProof="0"/>
            </a:p>
          </p:txBody>
        </p:sp>
        <p:sp>
          <p:nvSpPr>
            <p:cNvPr id="28" name="Rechthoek 27">
              <a:extLst>
                <a:ext uri="{FF2B5EF4-FFF2-40B4-BE49-F238E27FC236}">
                  <a16:creationId xmlns:a16="http://schemas.microsoft.com/office/drawing/2014/main" id="{ACE0CB45-9785-4BE8-B63D-A19B8F833E83}"/>
                </a:ext>
              </a:extLst>
            </p:cNvPr>
            <p:cNvSpPr/>
            <p:nvPr userDrawn="1"/>
          </p:nvSpPr>
          <p:spPr>
            <a:xfrm>
              <a:off x="0" y="0"/>
              <a:ext cx="167020"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866" noProof="0"/>
            </a:p>
          </p:txBody>
        </p:sp>
        <p:sp>
          <p:nvSpPr>
            <p:cNvPr id="31" name="Rechthoek 30">
              <a:extLst>
                <a:ext uri="{FF2B5EF4-FFF2-40B4-BE49-F238E27FC236}">
                  <a16:creationId xmlns:a16="http://schemas.microsoft.com/office/drawing/2014/main" id="{E2FF30C8-090C-4BBB-B89D-01F3F22EDF02}"/>
                </a:ext>
              </a:extLst>
            </p:cNvPr>
            <p:cNvSpPr/>
            <p:nvPr userDrawn="1"/>
          </p:nvSpPr>
          <p:spPr>
            <a:xfrm>
              <a:off x="0" y="3338999"/>
              <a:ext cx="12192000" cy="36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866" noProof="0"/>
            </a:p>
          </p:txBody>
        </p:sp>
        <p:sp>
          <p:nvSpPr>
            <p:cNvPr id="35" name="Rechthoek 34">
              <a:extLst>
                <a:ext uri="{FF2B5EF4-FFF2-40B4-BE49-F238E27FC236}">
                  <a16:creationId xmlns:a16="http://schemas.microsoft.com/office/drawing/2014/main" id="{073B0056-68B2-4760-9151-D257D1A5794C}"/>
                </a:ext>
              </a:extLst>
            </p:cNvPr>
            <p:cNvSpPr/>
            <p:nvPr userDrawn="1"/>
          </p:nvSpPr>
          <p:spPr>
            <a:xfrm>
              <a:off x="7828000" y="1099111"/>
              <a:ext cx="360000" cy="516776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866" noProof="0"/>
            </a:p>
          </p:txBody>
        </p:sp>
        <p:sp>
          <p:nvSpPr>
            <p:cNvPr id="38" name="Rechthoek 37">
              <a:extLst>
                <a:ext uri="{FF2B5EF4-FFF2-40B4-BE49-F238E27FC236}">
                  <a16:creationId xmlns:a16="http://schemas.microsoft.com/office/drawing/2014/main" id="{BAA97654-86F5-45C9-B8DC-C6648BCE9369}"/>
                </a:ext>
              </a:extLst>
            </p:cNvPr>
            <p:cNvSpPr/>
            <p:nvPr userDrawn="1"/>
          </p:nvSpPr>
          <p:spPr>
            <a:xfrm>
              <a:off x="4004000" y="1099111"/>
              <a:ext cx="360000" cy="516776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866" noProof="0"/>
            </a:p>
          </p:txBody>
        </p:sp>
      </p:grpSp>
      <p:sp>
        <p:nvSpPr>
          <p:cNvPr id="30" name="Tijdelijke aanduiding voor tabel 8">
            <a:extLst>
              <a:ext uri="{FF2B5EF4-FFF2-40B4-BE49-F238E27FC236}">
                <a16:creationId xmlns:a16="http://schemas.microsoft.com/office/drawing/2014/main" id="{80107622-679C-4B64-AA31-F30D636B17F5}"/>
              </a:ext>
            </a:extLst>
          </p:cNvPr>
          <p:cNvSpPr>
            <a:spLocks noGrp="1"/>
          </p:cNvSpPr>
          <p:nvPr>
            <p:ph type="tbl" sz="quarter" idx="17" hasCustomPrompt="1"/>
          </p:nvPr>
        </p:nvSpPr>
        <p:spPr>
          <a:xfrm>
            <a:off x="539749" y="1459114"/>
            <a:ext cx="3464251" cy="1878839"/>
          </a:xfrm>
          <a:solidFill>
            <a:schemeClr val="bg1">
              <a:lumMod val="95000"/>
            </a:schemeClr>
          </a:solidFill>
        </p:spPr>
        <p:txBody>
          <a:bodyPr lIns="720000" tIns="360000" rIns="720000"/>
          <a:lstStyle>
            <a:lvl1pPr marL="0" marR="0" indent="0" algn="ctr" defTabSz="914126" rtl="0" eaLnBrk="1" fontAlgn="auto" latinLnBrk="0" hangingPunct="1">
              <a:lnSpc>
                <a:spcPct val="90000"/>
              </a:lnSpc>
              <a:spcBef>
                <a:spcPts val="500"/>
              </a:spcBef>
              <a:spcAft>
                <a:spcPts val="500"/>
              </a:spcAft>
              <a:buClr>
                <a:schemeClr val="bg2"/>
              </a:buClr>
              <a:buSzTx/>
              <a:buFont typeface="Wingdings" panose="05000000000000000000" pitchFamily="2" charset="2"/>
              <a:buNone/>
              <a:tabLst/>
              <a:defRPr sz="1200" i="1">
                <a:solidFill>
                  <a:schemeClr val="bg1">
                    <a:lumMod val="50000"/>
                  </a:schemeClr>
                </a:solidFill>
              </a:defRPr>
            </a:lvl1pPr>
          </a:lstStyle>
          <a:p>
            <a:pPr marL="0" marR="0" lvl="0" indent="0" algn="ctr" defTabSz="914126" rtl="0" eaLnBrk="1" fontAlgn="auto" latinLnBrk="0" hangingPunct="1">
              <a:lnSpc>
                <a:spcPct val="90000"/>
              </a:lnSpc>
              <a:spcBef>
                <a:spcPts val="500"/>
              </a:spcBef>
              <a:spcAft>
                <a:spcPts val="500"/>
              </a:spcAft>
              <a:buClr>
                <a:schemeClr val="bg2"/>
              </a:buClr>
              <a:buSzTx/>
              <a:buFont typeface="Wingdings" panose="05000000000000000000" pitchFamily="2" charset="2"/>
              <a:buNone/>
              <a:tabLst/>
              <a:defRPr/>
            </a:pPr>
            <a:r>
              <a:rPr lang="nl-NL" noProof="0"/>
              <a:t>Klik op onderstaand pictogram om een tabel in te voegen</a:t>
            </a:r>
          </a:p>
        </p:txBody>
      </p:sp>
      <p:sp>
        <p:nvSpPr>
          <p:cNvPr id="34" name="Tijdelijke aanduiding voor tabel 8">
            <a:extLst>
              <a:ext uri="{FF2B5EF4-FFF2-40B4-BE49-F238E27FC236}">
                <a16:creationId xmlns:a16="http://schemas.microsoft.com/office/drawing/2014/main" id="{182F6DBE-CDDA-4656-9BC7-F8AE251C1B1B}"/>
              </a:ext>
            </a:extLst>
          </p:cNvPr>
          <p:cNvSpPr>
            <a:spLocks noGrp="1"/>
          </p:cNvSpPr>
          <p:nvPr>
            <p:ph type="tbl" sz="quarter" idx="18" hasCustomPrompt="1"/>
          </p:nvPr>
        </p:nvSpPr>
        <p:spPr>
          <a:xfrm>
            <a:off x="4363748" y="1459114"/>
            <a:ext cx="3464251" cy="1878839"/>
          </a:xfrm>
          <a:solidFill>
            <a:schemeClr val="bg1">
              <a:lumMod val="95000"/>
            </a:schemeClr>
          </a:solidFill>
        </p:spPr>
        <p:txBody>
          <a:bodyPr lIns="720000" tIns="360000" rIns="720000"/>
          <a:lstStyle>
            <a:lvl1pPr marL="0" marR="0" indent="0" algn="ctr" defTabSz="914126" rtl="0" eaLnBrk="1" fontAlgn="auto" latinLnBrk="0" hangingPunct="1">
              <a:lnSpc>
                <a:spcPct val="90000"/>
              </a:lnSpc>
              <a:spcBef>
                <a:spcPts val="500"/>
              </a:spcBef>
              <a:spcAft>
                <a:spcPts val="500"/>
              </a:spcAft>
              <a:buClr>
                <a:schemeClr val="bg2"/>
              </a:buClr>
              <a:buSzTx/>
              <a:buFont typeface="Wingdings" panose="05000000000000000000" pitchFamily="2" charset="2"/>
              <a:buNone/>
              <a:tabLst/>
              <a:defRPr sz="1200" i="1">
                <a:solidFill>
                  <a:schemeClr val="bg1">
                    <a:lumMod val="50000"/>
                  </a:schemeClr>
                </a:solidFill>
              </a:defRPr>
            </a:lvl1pPr>
          </a:lstStyle>
          <a:p>
            <a:pPr marL="0" marR="0" lvl="0" indent="0" algn="ctr" defTabSz="914126" rtl="0" eaLnBrk="1" fontAlgn="auto" latinLnBrk="0" hangingPunct="1">
              <a:lnSpc>
                <a:spcPct val="90000"/>
              </a:lnSpc>
              <a:spcBef>
                <a:spcPts val="500"/>
              </a:spcBef>
              <a:spcAft>
                <a:spcPts val="500"/>
              </a:spcAft>
              <a:buClr>
                <a:schemeClr val="bg2"/>
              </a:buClr>
              <a:buSzTx/>
              <a:buFont typeface="Wingdings" panose="05000000000000000000" pitchFamily="2" charset="2"/>
              <a:buNone/>
              <a:tabLst/>
              <a:defRPr/>
            </a:pPr>
            <a:r>
              <a:rPr lang="nl-NL" noProof="0"/>
              <a:t>Klik op onderstaand pictogram om een tabel in te voegen</a:t>
            </a:r>
          </a:p>
        </p:txBody>
      </p:sp>
      <p:sp>
        <p:nvSpPr>
          <p:cNvPr id="41" name="Tijdelijke aanduiding voor tabel 8">
            <a:extLst>
              <a:ext uri="{FF2B5EF4-FFF2-40B4-BE49-F238E27FC236}">
                <a16:creationId xmlns:a16="http://schemas.microsoft.com/office/drawing/2014/main" id="{15D495A5-2912-4282-BCD4-3A183BAFFDCB}"/>
              </a:ext>
            </a:extLst>
          </p:cNvPr>
          <p:cNvSpPr>
            <a:spLocks noGrp="1"/>
          </p:cNvSpPr>
          <p:nvPr>
            <p:ph type="tbl" sz="quarter" idx="19" hasCustomPrompt="1"/>
          </p:nvPr>
        </p:nvSpPr>
        <p:spPr>
          <a:xfrm>
            <a:off x="8187746" y="1459114"/>
            <a:ext cx="3464251" cy="1878839"/>
          </a:xfrm>
          <a:solidFill>
            <a:schemeClr val="bg1">
              <a:lumMod val="95000"/>
            </a:schemeClr>
          </a:solidFill>
        </p:spPr>
        <p:txBody>
          <a:bodyPr lIns="720000" tIns="360000" rIns="720000"/>
          <a:lstStyle>
            <a:lvl1pPr marL="0" marR="0" indent="0" algn="ctr" defTabSz="914126" rtl="0" eaLnBrk="1" fontAlgn="auto" latinLnBrk="0" hangingPunct="1">
              <a:lnSpc>
                <a:spcPct val="90000"/>
              </a:lnSpc>
              <a:spcBef>
                <a:spcPts val="500"/>
              </a:spcBef>
              <a:spcAft>
                <a:spcPts val="500"/>
              </a:spcAft>
              <a:buClr>
                <a:schemeClr val="bg2"/>
              </a:buClr>
              <a:buSzTx/>
              <a:buFont typeface="Wingdings" panose="05000000000000000000" pitchFamily="2" charset="2"/>
              <a:buNone/>
              <a:tabLst/>
              <a:defRPr sz="1200" i="1">
                <a:solidFill>
                  <a:schemeClr val="bg1">
                    <a:lumMod val="50000"/>
                  </a:schemeClr>
                </a:solidFill>
              </a:defRPr>
            </a:lvl1pPr>
          </a:lstStyle>
          <a:p>
            <a:pPr marL="0" marR="0" lvl="0" indent="0" algn="ctr" defTabSz="914126" rtl="0" eaLnBrk="1" fontAlgn="auto" latinLnBrk="0" hangingPunct="1">
              <a:lnSpc>
                <a:spcPct val="90000"/>
              </a:lnSpc>
              <a:spcBef>
                <a:spcPts val="500"/>
              </a:spcBef>
              <a:spcAft>
                <a:spcPts val="500"/>
              </a:spcAft>
              <a:buClr>
                <a:schemeClr val="bg2"/>
              </a:buClr>
              <a:buSzTx/>
              <a:buFont typeface="Wingdings" panose="05000000000000000000" pitchFamily="2" charset="2"/>
              <a:buNone/>
              <a:tabLst/>
              <a:defRPr/>
            </a:pPr>
            <a:r>
              <a:rPr lang="nl-NL" noProof="0"/>
              <a:t>Klik op onderstaand pictogram om een tabel in te voegen</a:t>
            </a:r>
          </a:p>
        </p:txBody>
      </p:sp>
      <p:sp>
        <p:nvSpPr>
          <p:cNvPr id="42" name="Tijdelijke aanduiding voor tabel 8">
            <a:extLst>
              <a:ext uri="{FF2B5EF4-FFF2-40B4-BE49-F238E27FC236}">
                <a16:creationId xmlns:a16="http://schemas.microsoft.com/office/drawing/2014/main" id="{073422C5-11F8-403A-B63D-02CF5E5EC9FE}"/>
              </a:ext>
            </a:extLst>
          </p:cNvPr>
          <p:cNvSpPr>
            <a:spLocks noGrp="1"/>
          </p:cNvSpPr>
          <p:nvPr>
            <p:ph type="tbl" sz="quarter" idx="20" hasCustomPrompt="1"/>
          </p:nvPr>
        </p:nvSpPr>
        <p:spPr>
          <a:xfrm>
            <a:off x="539749" y="3699001"/>
            <a:ext cx="3464251" cy="1878839"/>
          </a:xfrm>
          <a:solidFill>
            <a:schemeClr val="bg1">
              <a:lumMod val="95000"/>
            </a:schemeClr>
          </a:solidFill>
        </p:spPr>
        <p:txBody>
          <a:bodyPr lIns="720000" tIns="360000" rIns="720000"/>
          <a:lstStyle>
            <a:lvl1pPr marL="0" marR="0" indent="0" algn="ctr" defTabSz="914126" rtl="0" eaLnBrk="1" fontAlgn="auto" latinLnBrk="0" hangingPunct="1">
              <a:lnSpc>
                <a:spcPct val="90000"/>
              </a:lnSpc>
              <a:spcBef>
                <a:spcPts val="500"/>
              </a:spcBef>
              <a:spcAft>
                <a:spcPts val="500"/>
              </a:spcAft>
              <a:buClr>
                <a:schemeClr val="bg2"/>
              </a:buClr>
              <a:buSzTx/>
              <a:buFont typeface="Wingdings" panose="05000000000000000000" pitchFamily="2" charset="2"/>
              <a:buNone/>
              <a:tabLst/>
              <a:defRPr sz="1200" i="1">
                <a:solidFill>
                  <a:schemeClr val="bg1">
                    <a:lumMod val="50000"/>
                  </a:schemeClr>
                </a:solidFill>
              </a:defRPr>
            </a:lvl1pPr>
          </a:lstStyle>
          <a:p>
            <a:pPr marL="0" marR="0" lvl="0" indent="0" algn="ctr" defTabSz="914126" rtl="0" eaLnBrk="1" fontAlgn="auto" latinLnBrk="0" hangingPunct="1">
              <a:lnSpc>
                <a:spcPct val="90000"/>
              </a:lnSpc>
              <a:spcBef>
                <a:spcPts val="500"/>
              </a:spcBef>
              <a:spcAft>
                <a:spcPts val="500"/>
              </a:spcAft>
              <a:buClr>
                <a:schemeClr val="bg2"/>
              </a:buClr>
              <a:buSzTx/>
              <a:buFont typeface="Wingdings" panose="05000000000000000000" pitchFamily="2" charset="2"/>
              <a:buNone/>
              <a:tabLst/>
              <a:defRPr/>
            </a:pPr>
            <a:r>
              <a:rPr lang="nl-NL" noProof="0"/>
              <a:t>Klik op onderstaand pictogram om een tabel in te voegen</a:t>
            </a:r>
          </a:p>
        </p:txBody>
      </p:sp>
      <p:sp>
        <p:nvSpPr>
          <p:cNvPr id="43" name="Tijdelijke aanduiding voor tabel 8">
            <a:extLst>
              <a:ext uri="{FF2B5EF4-FFF2-40B4-BE49-F238E27FC236}">
                <a16:creationId xmlns:a16="http://schemas.microsoft.com/office/drawing/2014/main" id="{0D40636B-2477-4352-B8C2-76C3F881622A}"/>
              </a:ext>
            </a:extLst>
          </p:cNvPr>
          <p:cNvSpPr>
            <a:spLocks noGrp="1"/>
          </p:cNvSpPr>
          <p:nvPr>
            <p:ph type="tbl" sz="quarter" idx="21" hasCustomPrompt="1"/>
          </p:nvPr>
        </p:nvSpPr>
        <p:spPr>
          <a:xfrm>
            <a:off x="4363748" y="3699001"/>
            <a:ext cx="3464251" cy="1878839"/>
          </a:xfrm>
          <a:solidFill>
            <a:schemeClr val="bg1">
              <a:lumMod val="95000"/>
            </a:schemeClr>
          </a:solidFill>
        </p:spPr>
        <p:txBody>
          <a:bodyPr lIns="720000" tIns="360000" rIns="720000"/>
          <a:lstStyle>
            <a:lvl1pPr marL="0" marR="0" indent="0" algn="ctr" defTabSz="914126" rtl="0" eaLnBrk="1" fontAlgn="auto" latinLnBrk="0" hangingPunct="1">
              <a:lnSpc>
                <a:spcPct val="90000"/>
              </a:lnSpc>
              <a:spcBef>
                <a:spcPts val="500"/>
              </a:spcBef>
              <a:spcAft>
                <a:spcPts val="500"/>
              </a:spcAft>
              <a:buClr>
                <a:schemeClr val="bg2"/>
              </a:buClr>
              <a:buSzTx/>
              <a:buFont typeface="Wingdings" panose="05000000000000000000" pitchFamily="2" charset="2"/>
              <a:buNone/>
              <a:tabLst/>
              <a:defRPr sz="1200" i="1">
                <a:solidFill>
                  <a:schemeClr val="bg1">
                    <a:lumMod val="50000"/>
                  </a:schemeClr>
                </a:solidFill>
              </a:defRPr>
            </a:lvl1pPr>
          </a:lstStyle>
          <a:p>
            <a:pPr marL="0" marR="0" lvl="0" indent="0" algn="ctr" defTabSz="914126" rtl="0" eaLnBrk="1" fontAlgn="auto" latinLnBrk="0" hangingPunct="1">
              <a:lnSpc>
                <a:spcPct val="90000"/>
              </a:lnSpc>
              <a:spcBef>
                <a:spcPts val="500"/>
              </a:spcBef>
              <a:spcAft>
                <a:spcPts val="500"/>
              </a:spcAft>
              <a:buClr>
                <a:schemeClr val="bg2"/>
              </a:buClr>
              <a:buSzTx/>
              <a:buFont typeface="Wingdings" panose="05000000000000000000" pitchFamily="2" charset="2"/>
              <a:buNone/>
              <a:tabLst/>
              <a:defRPr/>
            </a:pPr>
            <a:r>
              <a:rPr lang="nl-NL" noProof="0"/>
              <a:t>Klik op onderstaand pictogram om een tabel in te voegen</a:t>
            </a:r>
          </a:p>
        </p:txBody>
      </p:sp>
      <p:sp>
        <p:nvSpPr>
          <p:cNvPr id="44" name="Tijdelijke aanduiding voor tabel 8">
            <a:extLst>
              <a:ext uri="{FF2B5EF4-FFF2-40B4-BE49-F238E27FC236}">
                <a16:creationId xmlns:a16="http://schemas.microsoft.com/office/drawing/2014/main" id="{AD8194A7-CE39-4217-886D-D9AFC72F0DA9}"/>
              </a:ext>
            </a:extLst>
          </p:cNvPr>
          <p:cNvSpPr>
            <a:spLocks noGrp="1"/>
          </p:cNvSpPr>
          <p:nvPr>
            <p:ph type="tbl" sz="quarter" idx="22" hasCustomPrompt="1"/>
          </p:nvPr>
        </p:nvSpPr>
        <p:spPr>
          <a:xfrm>
            <a:off x="8187746" y="3699001"/>
            <a:ext cx="3464251" cy="1878839"/>
          </a:xfrm>
          <a:solidFill>
            <a:schemeClr val="bg1">
              <a:lumMod val="95000"/>
            </a:schemeClr>
          </a:solidFill>
        </p:spPr>
        <p:txBody>
          <a:bodyPr lIns="720000" tIns="360000" rIns="720000"/>
          <a:lstStyle>
            <a:lvl1pPr marL="0" marR="0" indent="0" algn="ctr" defTabSz="914126" rtl="0" eaLnBrk="1" fontAlgn="auto" latinLnBrk="0" hangingPunct="1">
              <a:lnSpc>
                <a:spcPct val="90000"/>
              </a:lnSpc>
              <a:spcBef>
                <a:spcPts val="500"/>
              </a:spcBef>
              <a:spcAft>
                <a:spcPts val="500"/>
              </a:spcAft>
              <a:buClr>
                <a:schemeClr val="bg2"/>
              </a:buClr>
              <a:buSzTx/>
              <a:buFont typeface="Wingdings" panose="05000000000000000000" pitchFamily="2" charset="2"/>
              <a:buNone/>
              <a:tabLst/>
              <a:defRPr sz="1200" i="1">
                <a:solidFill>
                  <a:schemeClr val="bg1">
                    <a:lumMod val="50000"/>
                  </a:schemeClr>
                </a:solidFill>
              </a:defRPr>
            </a:lvl1pPr>
          </a:lstStyle>
          <a:p>
            <a:pPr marL="0" marR="0" lvl="0" indent="0" algn="ctr" defTabSz="914126" rtl="0" eaLnBrk="1" fontAlgn="auto" latinLnBrk="0" hangingPunct="1">
              <a:lnSpc>
                <a:spcPct val="90000"/>
              </a:lnSpc>
              <a:spcBef>
                <a:spcPts val="500"/>
              </a:spcBef>
              <a:spcAft>
                <a:spcPts val="500"/>
              </a:spcAft>
              <a:buClr>
                <a:schemeClr val="bg2"/>
              </a:buClr>
              <a:buSzTx/>
              <a:buFont typeface="Wingdings" panose="05000000000000000000" pitchFamily="2" charset="2"/>
              <a:buNone/>
              <a:tabLst/>
              <a:defRPr/>
            </a:pPr>
            <a:r>
              <a:rPr lang="nl-NL" noProof="0"/>
              <a:t>Klik op onderstaand pictogram om een tabel in te voegen</a:t>
            </a:r>
          </a:p>
        </p:txBody>
      </p:sp>
      <p:grpSp>
        <p:nvGrpSpPr>
          <p:cNvPr id="71" name="Instructie">
            <a:extLst>
              <a:ext uri="{FF2B5EF4-FFF2-40B4-BE49-F238E27FC236}">
                <a16:creationId xmlns:a16="http://schemas.microsoft.com/office/drawing/2014/main" id="{EE3F0FC0-35AF-4755-A0CA-49C25EA6A326}"/>
              </a:ext>
            </a:extLst>
          </p:cNvPr>
          <p:cNvGrpSpPr/>
          <p:nvPr userDrawn="1"/>
        </p:nvGrpSpPr>
        <p:grpSpPr>
          <a:xfrm>
            <a:off x="12391602" y="2"/>
            <a:ext cx="3183677" cy="2499789"/>
            <a:chOff x="12391601" y="0"/>
            <a:chExt cx="3183677" cy="2499789"/>
          </a:xfrm>
        </p:grpSpPr>
        <p:sp>
          <p:nvSpPr>
            <p:cNvPr id="72" name="Rechthoek 71">
              <a:extLst>
                <a:ext uri="{FF2B5EF4-FFF2-40B4-BE49-F238E27FC236}">
                  <a16:creationId xmlns:a16="http://schemas.microsoft.com/office/drawing/2014/main" id="{E731DB2F-CC10-4081-99AF-A03609A73423}"/>
                </a:ext>
              </a:extLst>
            </p:cNvPr>
            <p:cNvSpPr/>
            <p:nvPr userDrawn="1"/>
          </p:nvSpPr>
          <p:spPr>
            <a:xfrm>
              <a:off x="12397262" y="0"/>
              <a:ext cx="3178016" cy="191611"/>
            </a:xfrm>
            <a:prstGeom prst="rect">
              <a:avLst/>
            </a:prstGeom>
            <a:noFill/>
            <a:ln w="25400" cap="flat" cmpd="sng" algn="ctr">
              <a:noFill/>
              <a:prstDash val="solid"/>
            </a:ln>
            <a:effectLst/>
          </p:spPr>
          <p:txBody>
            <a:bodyPr lIns="0" tIns="0" rIns="0" bIns="0" rtlCol="0" anchor="ctr"/>
            <a:lstStyle/>
            <a:p>
              <a:pPr marL="0" marR="0" lvl="0" indent="0" defTabSz="914126" eaLnBrk="1" fontAlgn="auto" latinLnBrk="0" hangingPunct="1">
                <a:lnSpc>
                  <a:spcPct val="80000"/>
                </a:lnSpc>
                <a:spcBef>
                  <a:spcPts val="0"/>
                </a:spcBef>
                <a:spcAft>
                  <a:spcPts val="0"/>
                </a:spcAft>
                <a:buClrTx/>
                <a:buSzTx/>
                <a:buFontTx/>
                <a:buNone/>
                <a:tabLst/>
                <a:defRPr/>
              </a:pPr>
              <a:r>
                <a:rPr kumimoji="0" lang="nl-NL" sz="1400" b="1" i="0" u="none" strike="noStrike" kern="0" cap="all" spc="0" normalizeH="0" baseline="0" noProof="0">
                  <a:ln>
                    <a:noFill/>
                  </a:ln>
                  <a:solidFill>
                    <a:schemeClr val="bg1">
                      <a:lumMod val="50000"/>
                    </a:schemeClr>
                  </a:solidFill>
                  <a:effectLst/>
                  <a:uLnTx/>
                  <a:uFillTx/>
                  <a:latin typeface="+mj-lt"/>
                  <a:cs typeface="Segoe UI Light" panose="020B0502040204020203" pitchFamily="34" charset="0"/>
                </a:rPr>
                <a:t>Tabel invoegen/veranderen</a:t>
              </a:r>
            </a:p>
          </p:txBody>
        </p:sp>
        <p:sp>
          <p:nvSpPr>
            <p:cNvPr id="73" name="Ovaal 72">
              <a:extLst>
                <a:ext uri="{FF2B5EF4-FFF2-40B4-BE49-F238E27FC236}">
                  <a16:creationId xmlns:a16="http://schemas.microsoft.com/office/drawing/2014/main" id="{2E402626-25E7-42AC-9226-03F71DF72111}"/>
                </a:ext>
              </a:extLst>
            </p:cNvPr>
            <p:cNvSpPr/>
            <p:nvPr userDrawn="1"/>
          </p:nvSpPr>
          <p:spPr>
            <a:xfrm>
              <a:off x="12391601" y="366490"/>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126"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1</a:t>
              </a:r>
            </a:p>
          </p:txBody>
        </p:sp>
        <p:cxnSp>
          <p:nvCxnSpPr>
            <p:cNvPr id="74" name="Rechte verbindingslijn 73">
              <a:extLst>
                <a:ext uri="{FF2B5EF4-FFF2-40B4-BE49-F238E27FC236}">
                  <a16:creationId xmlns:a16="http://schemas.microsoft.com/office/drawing/2014/main" id="{63185E89-B85A-4882-9991-56ADB67D2E04}"/>
                </a:ext>
              </a:extLst>
            </p:cNvPr>
            <p:cNvCxnSpPr>
              <a:cxnSpLocks/>
            </p:cNvCxnSpPr>
            <p:nvPr userDrawn="1"/>
          </p:nvCxnSpPr>
          <p:spPr>
            <a:xfrm>
              <a:off x="12397261" y="241635"/>
              <a:ext cx="3178017" cy="0"/>
            </a:xfrm>
            <a:prstGeom prst="line">
              <a:avLst/>
            </a:prstGeom>
            <a:noFill/>
            <a:ln w="3175" cap="flat" cmpd="sng" algn="ctr">
              <a:solidFill>
                <a:schemeClr val="bg1">
                  <a:lumMod val="50000"/>
                </a:schemeClr>
              </a:solidFill>
              <a:prstDash val="solid"/>
            </a:ln>
            <a:effectLst/>
          </p:spPr>
        </p:cxnSp>
        <p:cxnSp>
          <p:nvCxnSpPr>
            <p:cNvPr id="75" name="Rechte verbindingslijn 74">
              <a:extLst>
                <a:ext uri="{FF2B5EF4-FFF2-40B4-BE49-F238E27FC236}">
                  <a16:creationId xmlns:a16="http://schemas.microsoft.com/office/drawing/2014/main" id="{FE5F08F2-9D3B-4B3C-B5F2-901F91B37D62}"/>
                </a:ext>
              </a:extLst>
            </p:cNvPr>
            <p:cNvCxnSpPr>
              <a:cxnSpLocks/>
            </p:cNvCxnSpPr>
            <p:nvPr userDrawn="1"/>
          </p:nvCxnSpPr>
          <p:spPr>
            <a:xfrm>
              <a:off x="12397261" y="1577933"/>
              <a:ext cx="3178017" cy="0"/>
            </a:xfrm>
            <a:prstGeom prst="line">
              <a:avLst/>
            </a:prstGeom>
            <a:noFill/>
            <a:ln w="3175" cap="flat" cmpd="sng" algn="ctr">
              <a:solidFill>
                <a:schemeClr val="bg1">
                  <a:lumMod val="50000"/>
                </a:schemeClr>
              </a:solidFill>
              <a:prstDash val="solid"/>
            </a:ln>
            <a:effectLst/>
          </p:spPr>
        </p:cxnSp>
        <p:sp>
          <p:nvSpPr>
            <p:cNvPr id="76" name="Rechthoek 75">
              <a:extLst>
                <a:ext uri="{FF2B5EF4-FFF2-40B4-BE49-F238E27FC236}">
                  <a16:creationId xmlns:a16="http://schemas.microsoft.com/office/drawing/2014/main" id="{CB281058-440C-4B63-AC05-F320CE1A1C5F}"/>
                </a:ext>
              </a:extLst>
            </p:cNvPr>
            <p:cNvSpPr/>
            <p:nvPr userDrawn="1"/>
          </p:nvSpPr>
          <p:spPr>
            <a:xfrm>
              <a:off x="12757282" y="432552"/>
              <a:ext cx="2817995" cy="595423"/>
            </a:xfrm>
            <a:prstGeom prst="rect">
              <a:avLst/>
            </a:prstGeom>
            <a:noFill/>
            <a:ln w="25400" cap="flat" cmpd="sng" algn="ctr">
              <a:noFill/>
              <a:prstDash val="solid"/>
            </a:ln>
            <a:effectLst/>
          </p:spPr>
          <p:txBody>
            <a:bodyPr lIns="0" tIns="0" rIns="0" bIns="0" rtlCol="0" anchor="t"/>
            <a:lstStyle/>
            <a:p>
              <a:pPr marL="0" marR="0" lvl="0" indent="0" defTabSz="914126" eaLnBrk="1" fontAlgn="auto" latinLnBrk="0" hangingPunct="1">
                <a:lnSpc>
                  <a:spcPct val="90000"/>
                </a:lnSpc>
                <a:spcBef>
                  <a:spcPts val="600"/>
                </a:spcBef>
                <a:spcAft>
                  <a:spcPts val="600"/>
                </a:spcAft>
                <a:buClr>
                  <a:schemeClr val="accent1"/>
                </a:buClr>
                <a:buSzTx/>
                <a:buFont typeface="Arial" panose="020B0604020202020204" pitchFamily="34" charset="0"/>
                <a:buNone/>
                <a:tabLst/>
                <a:defRPr/>
              </a:pP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Wanneer nodig, verwijder de bestaande tabel d.m.v. de </a:t>
              </a:r>
              <a:r>
                <a:rPr kumimoji="0" lang="nl-NL" sz="1100" b="1" i="0" u="none" strike="noStrike" kern="0" cap="none" spc="0" normalizeH="0" baseline="0" noProof="0">
                  <a:ln>
                    <a:noFill/>
                  </a:ln>
                  <a:solidFill>
                    <a:srgbClr val="000000"/>
                  </a:solidFill>
                  <a:effectLst/>
                  <a:uLnTx/>
                  <a:uFillTx/>
                  <a:latin typeface="+mn-lt"/>
                  <a:cs typeface="Segoe UI Light" panose="020B0502040204020203" pitchFamily="34" charset="0"/>
                </a:rPr>
                <a:t>‘Delete’-knop</a:t>
              </a: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 Klik op het pictogram om een nieuwe tabel in te voegen. </a:t>
              </a:r>
              <a:r>
                <a:rPr kumimoji="0" lang="nl-NL" sz="1100" b="0" i="1" u="none" strike="noStrike" kern="0" cap="none" spc="0" normalizeH="0" baseline="0" noProof="0">
                  <a:ln>
                    <a:noFill/>
                  </a:ln>
                  <a:solidFill>
                    <a:srgbClr val="000000"/>
                  </a:solidFill>
                  <a:effectLst/>
                  <a:uLnTx/>
                  <a:uFillTx/>
                  <a:latin typeface="+mn-lt"/>
                  <a:cs typeface="Segoe UI Light" panose="020B0502040204020203" pitchFamily="34" charset="0"/>
                </a:rPr>
                <a:t>(zie onderstaand voorbeeld).</a:t>
              </a:r>
              <a:endPar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endParaRPr>
            </a:p>
          </p:txBody>
        </p:sp>
        <p:sp>
          <p:nvSpPr>
            <p:cNvPr id="77" name="Ovaal 76">
              <a:extLst>
                <a:ext uri="{FF2B5EF4-FFF2-40B4-BE49-F238E27FC236}">
                  <a16:creationId xmlns:a16="http://schemas.microsoft.com/office/drawing/2014/main" id="{DF63A5BD-86BD-40E5-9F7D-D1DD789DED73}"/>
                </a:ext>
              </a:extLst>
            </p:cNvPr>
            <p:cNvSpPr/>
            <p:nvPr userDrawn="1"/>
          </p:nvSpPr>
          <p:spPr>
            <a:xfrm>
              <a:off x="12391601" y="1706398"/>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126"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2</a:t>
              </a:r>
            </a:p>
          </p:txBody>
        </p:sp>
        <p:sp>
          <p:nvSpPr>
            <p:cNvPr id="78" name="Rechthoek 77">
              <a:extLst>
                <a:ext uri="{FF2B5EF4-FFF2-40B4-BE49-F238E27FC236}">
                  <a16:creationId xmlns:a16="http://schemas.microsoft.com/office/drawing/2014/main" id="{60E5AA8A-4D01-4A21-BECB-1B65DEFBBFA7}"/>
                </a:ext>
              </a:extLst>
            </p:cNvPr>
            <p:cNvSpPr/>
            <p:nvPr userDrawn="1"/>
          </p:nvSpPr>
          <p:spPr>
            <a:xfrm>
              <a:off x="12757282" y="1772461"/>
              <a:ext cx="2817995" cy="318048"/>
            </a:xfrm>
            <a:prstGeom prst="rect">
              <a:avLst/>
            </a:prstGeom>
            <a:noFill/>
            <a:ln w="25400" cap="flat" cmpd="sng" algn="ctr">
              <a:noFill/>
              <a:prstDash val="solid"/>
            </a:ln>
            <a:effectLst/>
          </p:spPr>
          <p:txBody>
            <a:bodyPr lIns="0" tIns="0" rIns="0" bIns="0" rtlCol="0" anchor="t"/>
            <a:lstStyle/>
            <a:p>
              <a:pPr marL="0" marR="0" lvl="0" indent="0" defTabSz="914126" eaLnBrk="1" fontAlgn="auto" latinLnBrk="0" hangingPunct="1">
                <a:lnSpc>
                  <a:spcPct val="90000"/>
                </a:lnSpc>
                <a:spcBef>
                  <a:spcPts val="600"/>
                </a:spcBef>
                <a:spcAft>
                  <a:spcPts val="600"/>
                </a:spcAft>
                <a:buClr>
                  <a:schemeClr val="accent1"/>
                </a:buClr>
                <a:buSzTx/>
                <a:buFont typeface="Arial" panose="020B0604020202020204" pitchFamily="34" charset="0"/>
                <a:buNone/>
                <a:tabLst/>
                <a:defRPr/>
              </a:pP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Selecteer het gewenste aantal rijen en kolommen en klik op </a:t>
              </a:r>
              <a:r>
                <a:rPr kumimoji="0" lang="nl-NL" sz="1100" b="1" i="0" u="none" strike="noStrike" kern="0" cap="none" spc="0" normalizeH="0" baseline="0" noProof="0">
                  <a:ln>
                    <a:noFill/>
                  </a:ln>
                  <a:solidFill>
                    <a:srgbClr val="000000"/>
                  </a:solidFill>
                  <a:effectLst/>
                  <a:uLnTx/>
                  <a:uFillTx/>
                  <a:latin typeface="+mn-lt"/>
                  <a:cs typeface="Segoe UI Light" panose="020B0502040204020203" pitchFamily="34" charset="0"/>
                </a:rPr>
                <a:t>‘OK’</a:t>
              </a: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a:t>
              </a:r>
              <a:endParaRPr kumimoji="0" lang="nl-NL" sz="1100" b="1" i="0" u="none" strike="noStrike" kern="0" cap="none" spc="0" normalizeH="0" baseline="0" noProof="0">
                <a:ln>
                  <a:noFill/>
                </a:ln>
                <a:solidFill>
                  <a:srgbClr val="000000"/>
                </a:solidFill>
                <a:effectLst/>
                <a:uLnTx/>
                <a:uFillTx/>
                <a:latin typeface="+mn-lt"/>
                <a:cs typeface="Segoe UI Light" panose="020B0502040204020203" pitchFamily="34" charset="0"/>
              </a:endParaRPr>
            </a:p>
          </p:txBody>
        </p:sp>
        <p:grpSp>
          <p:nvGrpSpPr>
            <p:cNvPr id="79" name="Groep 78">
              <a:extLst>
                <a:ext uri="{FF2B5EF4-FFF2-40B4-BE49-F238E27FC236}">
                  <a16:creationId xmlns:a16="http://schemas.microsoft.com/office/drawing/2014/main" id="{F744C072-389E-4370-9918-1814ACC4565C}"/>
                </a:ext>
              </a:extLst>
            </p:cNvPr>
            <p:cNvGrpSpPr/>
            <p:nvPr userDrawn="1"/>
          </p:nvGrpSpPr>
          <p:grpSpPr>
            <a:xfrm>
              <a:off x="12757282" y="2184550"/>
              <a:ext cx="825500" cy="209550"/>
              <a:chOff x="13504624" y="2482850"/>
              <a:chExt cx="825500" cy="209550"/>
            </a:xfrm>
          </p:grpSpPr>
          <p:sp>
            <p:nvSpPr>
              <p:cNvPr id="90" name="Rechthoek 89">
                <a:extLst>
                  <a:ext uri="{FF2B5EF4-FFF2-40B4-BE49-F238E27FC236}">
                    <a16:creationId xmlns:a16="http://schemas.microsoft.com/office/drawing/2014/main" id="{87F12D03-5527-489C-8820-79315F9017BF}"/>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252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800" b="0" noProof="0">
                    <a:solidFill>
                      <a:schemeClr val="tx1"/>
                    </a:solidFill>
                    <a:latin typeface="Arial" panose="020B0604020202020204" pitchFamily="34" charset="0"/>
                    <a:cs typeface="Arial" panose="020B0604020202020204" pitchFamily="34" charset="0"/>
                  </a:rPr>
                  <a:t>OK</a:t>
                </a:r>
              </a:p>
            </p:txBody>
          </p:sp>
          <p:cxnSp>
            <p:nvCxnSpPr>
              <p:cNvPr id="91" name="Rechte verbindingslijn 90">
                <a:extLst>
                  <a:ext uri="{FF2B5EF4-FFF2-40B4-BE49-F238E27FC236}">
                    <a16:creationId xmlns:a16="http://schemas.microsoft.com/office/drawing/2014/main" id="{694010AB-7F5A-402D-81BA-2786D1D95BAF}"/>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92" name="Gelijkbenige driehoek 91">
                <a:extLst>
                  <a:ext uri="{FF2B5EF4-FFF2-40B4-BE49-F238E27FC236}">
                    <a16:creationId xmlns:a16="http://schemas.microsoft.com/office/drawing/2014/main" id="{B6A59092-6CEE-4817-AE38-60EEFFCB1028}"/>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grpSp>
        <p:cxnSp>
          <p:nvCxnSpPr>
            <p:cNvPr id="80" name="Rechte verbindingslijn 79">
              <a:extLst>
                <a:ext uri="{FF2B5EF4-FFF2-40B4-BE49-F238E27FC236}">
                  <a16:creationId xmlns:a16="http://schemas.microsoft.com/office/drawing/2014/main" id="{C9013B4A-5641-46AA-8094-5C5A18A2326E}"/>
                </a:ext>
              </a:extLst>
            </p:cNvPr>
            <p:cNvCxnSpPr>
              <a:cxnSpLocks/>
            </p:cNvCxnSpPr>
            <p:nvPr userDrawn="1"/>
          </p:nvCxnSpPr>
          <p:spPr>
            <a:xfrm>
              <a:off x="12397261" y="2499789"/>
              <a:ext cx="3178017" cy="0"/>
            </a:xfrm>
            <a:prstGeom prst="line">
              <a:avLst/>
            </a:prstGeom>
            <a:noFill/>
            <a:ln w="3175" cap="flat" cmpd="sng" algn="ctr">
              <a:solidFill>
                <a:schemeClr val="bg1">
                  <a:lumMod val="50000"/>
                </a:schemeClr>
              </a:solidFill>
              <a:prstDash val="solid"/>
            </a:ln>
            <a:effectLst/>
          </p:spPr>
        </p:cxnSp>
        <p:grpSp>
          <p:nvGrpSpPr>
            <p:cNvPr id="81" name="Tabel icoon">
              <a:extLst>
                <a:ext uri="{FF2B5EF4-FFF2-40B4-BE49-F238E27FC236}">
                  <a16:creationId xmlns:a16="http://schemas.microsoft.com/office/drawing/2014/main" id="{A84CC061-8ECC-4E9B-8A7A-B6A5644CCF55}"/>
                </a:ext>
              </a:extLst>
            </p:cNvPr>
            <p:cNvGrpSpPr/>
            <p:nvPr userDrawn="1"/>
          </p:nvGrpSpPr>
          <p:grpSpPr>
            <a:xfrm>
              <a:off x="12757283" y="1133664"/>
              <a:ext cx="375500" cy="339168"/>
              <a:chOff x="6072040" y="3376043"/>
              <a:chExt cx="1227920" cy="1109109"/>
            </a:xfrm>
          </p:grpSpPr>
          <p:sp>
            <p:nvSpPr>
              <p:cNvPr id="82" name="Rechthoek 81">
                <a:extLst>
                  <a:ext uri="{FF2B5EF4-FFF2-40B4-BE49-F238E27FC236}">
                    <a16:creationId xmlns:a16="http://schemas.microsoft.com/office/drawing/2014/main" id="{E05CC56B-7646-455D-8CAD-63B57DF1245B}"/>
                  </a:ext>
                </a:extLst>
              </p:cNvPr>
              <p:cNvSpPr/>
              <p:nvPr userDrawn="1"/>
            </p:nvSpPr>
            <p:spPr>
              <a:xfrm>
                <a:off x="6072040" y="3376043"/>
                <a:ext cx="1227920" cy="1109109"/>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399" noProof="0"/>
              </a:p>
            </p:txBody>
          </p:sp>
          <p:sp>
            <p:nvSpPr>
              <p:cNvPr id="83" name="Rechthoek 82">
                <a:extLst>
                  <a:ext uri="{FF2B5EF4-FFF2-40B4-BE49-F238E27FC236}">
                    <a16:creationId xmlns:a16="http://schemas.microsoft.com/office/drawing/2014/main" id="{305CF445-927E-45C9-82BA-54235C8D23A9}"/>
                  </a:ext>
                </a:extLst>
              </p:cNvPr>
              <p:cNvSpPr/>
              <p:nvPr userDrawn="1"/>
            </p:nvSpPr>
            <p:spPr>
              <a:xfrm>
                <a:off x="6090829" y="3393962"/>
                <a:ext cx="1209131" cy="218971"/>
              </a:xfrm>
              <a:prstGeom prst="rect">
                <a:avLst/>
              </a:prstGeom>
              <a:solidFill>
                <a:srgbClr val="6C6C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399" noProof="0"/>
              </a:p>
            </p:txBody>
          </p:sp>
          <p:cxnSp>
            <p:nvCxnSpPr>
              <p:cNvPr id="84" name="Rechte verbindingslijn 83">
                <a:extLst>
                  <a:ext uri="{FF2B5EF4-FFF2-40B4-BE49-F238E27FC236}">
                    <a16:creationId xmlns:a16="http://schemas.microsoft.com/office/drawing/2014/main" id="{4EF85484-F8F0-43DE-84CC-9CC51305D366}"/>
                  </a:ext>
                </a:extLst>
              </p:cNvPr>
              <p:cNvCxnSpPr/>
              <p:nvPr userDrawn="1"/>
            </p:nvCxnSpPr>
            <p:spPr>
              <a:xfrm>
                <a:off x="6493304" y="3605313"/>
                <a:ext cx="0" cy="872219"/>
              </a:xfrm>
              <a:prstGeom prst="line">
                <a:avLst/>
              </a:prstGeom>
              <a:ln w="12700">
                <a:solidFill>
                  <a:srgbClr val="B5B5B5"/>
                </a:solidFill>
              </a:ln>
            </p:spPr>
            <p:style>
              <a:lnRef idx="1">
                <a:schemeClr val="accent1"/>
              </a:lnRef>
              <a:fillRef idx="0">
                <a:schemeClr val="accent1"/>
              </a:fillRef>
              <a:effectRef idx="0">
                <a:schemeClr val="accent1"/>
              </a:effectRef>
              <a:fontRef idx="minor">
                <a:schemeClr val="tx1"/>
              </a:fontRef>
            </p:style>
          </p:cxnSp>
          <p:cxnSp>
            <p:nvCxnSpPr>
              <p:cNvPr id="85" name="Rechte verbindingslijn 84">
                <a:extLst>
                  <a:ext uri="{FF2B5EF4-FFF2-40B4-BE49-F238E27FC236}">
                    <a16:creationId xmlns:a16="http://schemas.microsoft.com/office/drawing/2014/main" id="{BF2B1DD3-BD4E-4A6A-B961-161E853EC504}"/>
                  </a:ext>
                </a:extLst>
              </p:cNvPr>
              <p:cNvCxnSpPr/>
              <p:nvPr userDrawn="1"/>
            </p:nvCxnSpPr>
            <p:spPr>
              <a:xfrm>
                <a:off x="6883025" y="3605313"/>
                <a:ext cx="0" cy="872219"/>
              </a:xfrm>
              <a:prstGeom prst="line">
                <a:avLst/>
              </a:prstGeom>
              <a:ln w="12700">
                <a:solidFill>
                  <a:srgbClr val="B5B5B5"/>
                </a:solidFill>
              </a:ln>
            </p:spPr>
            <p:style>
              <a:lnRef idx="1">
                <a:schemeClr val="accent1"/>
              </a:lnRef>
              <a:fillRef idx="0">
                <a:schemeClr val="accent1"/>
              </a:fillRef>
              <a:effectRef idx="0">
                <a:schemeClr val="accent1"/>
              </a:effectRef>
              <a:fontRef idx="minor">
                <a:schemeClr val="tx1"/>
              </a:fontRef>
            </p:style>
          </p:cxnSp>
          <p:cxnSp>
            <p:nvCxnSpPr>
              <p:cNvPr id="86" name="Rechte verbindingslijn 85">
                <a:extLst>
                  <a:ext uri="{FF2B5EF4-FFF2-40B4-BE49-F238E27FC236}">
                    <a16:creationId xmlns:a16="http://schemas.microsoft.com/office/drawing/2014/main" id="{410335EB-C74C-47C4-898D-7B011AECD9FF}"/>
                  </a:ext>
                </a:extLst>
              </p:cNvPr>
              <p:cNvCxnSpPr/>
              <p:nvPr userDrawn="1"/>
            </p:nvCxnSpPr>
            <p:spPr>
              <a:xfrm flipH="1">
                <a:off x="6090561" y="3827108"/>
                <a:ext cx="1209399" cy="0"/>
              </a:xfrm>
              <a:prstGeom prst="line">
                <a:avLst/>
              </a:prstGeom>
              <a:ln w="12700">
                <a:solidFill>
                  <a:srgbClr val="B5B5B5"/>
                </a:solidFill>
              </a:ln>
            </p:spPr>
            <p:style>
              <a:lnRef idx="1">
                <a:schemeClr val="accent1"/>
              </a:lnRef>
              <a:fillRef idx="0">
                <a:schemeClr val="accent1"/>
              </a:fillRef>
              <a:effectRef idx="0">
                <a:schemeClr val="accent1"/>
              </a:effectRef>
              <a:fontRef idx="minor">
                <a:schemeClr val="tx1"/>
              </a:fontRef>
            </p:style>
          </p:cxnSp>
          <p:cxnSp>
            <p:nvCxnSpPr>
              <p:cNvPr id="87" name="Rechte verbindingslijn 86">
                <a:extLst>
                  <a:ext uri="{FF2B5EF4-FFF2-40B4-BE49-F238E27FC236}">
                    <a16:creationId xmlns:a16="http://schemas.microsoft.com/office/drawing/2014/main" id="{0321AD66-BF8E-4353-8B9C-12B3BBA1108F}"/>
                  </a:ext>
                </a:extLst>
              </p:cNvPr>
              <p:cNvCxnSpPr/>
              <p:nvPr userDrawn="1"/>
            </p:nvCxnSpPr>
            <p:spPr>
              <a:xfrm flipH="1">
                <a:off x="6090561" y="4055708"/>
                <a:ext cx="1209399" cy="0"/>
              </a:xfrm>
              <a:prstGeom prst="line">
                <a:avLst/>
              </a:prstGeom>
              <a:ln w="12700">
                <a:solidFill>
                  <a:srgbClr val="B5B5B5"/>
                </a:solidFill>
              </a:ln>
            </p:spPr>
            <p:style>
              <a:lnRef idx="1">
                <a:schemeClr val="accent1"/>
              </a:lnRef>
              <a:fillRef idx="0">
                <a:schemeClr val="accent1"/>
              </a:fillRef>
              <a:effectRef idx="0">
                <a:schemeClr val="accent1"/>
              </a:effectRef>
              <a:fontRef idx="minor">
                <a:schemeClr val="tx1"/>
              </a:fontRef>
            </p:style>
          </p:cxnSp>
          <p:cxnSp>
            <p:nvCxnSpPr>
              <p:cNvPr id="88" name="Rechte verbindingslijn 87">
                <a:extLst>
                  <a:ext uri="{FF2B5EF4-FFF2-40B4-BE49-F238E27FC236}">
                    <a16:creationId xmlns:a16="http://schemas.microsoft.com/office/drawing/2014/main" id="{3E678D10-BF29-493C-8A31-1571E6A65867}"/>
                  </a:ext>
                </a:extLst>
              </p:cNvPr>
              <p:cNvCxnSpPr/>
              <p:nvPr userDrawn="1"/>
            </p:nvCxnSpPr>
            <p:spPr>
              <a:xfrm flipH="1">
                <a:off x="6090561" y="4276688"/>
                <a:ext cx="1209399" cy="0"/>
              </a:xfrm>
              <a:prstGeom prst="line">
                <a:avLst/>
              </a:prstGeom>
              <a:ln w="12700">
                <a:solidFill>
                  <a:srgbClr val="B5B5B5"/>
                </a:solidFill>
              </a:ln>
            </p:spPr>
            <p:style>
              <a:lnRef idx="1">
                <a:schemeClr val="accent1"/>
              </a:lnRef>
              <a:fillRef idx="0">
                <a:schemeClr val="accent1"/>
              </a:fillRef>
              <a:effectRef idx="0">
                <a:schemeClr val="accent1"/>
              </a:effectRef>
              <a:fontRef idx="minor">
                <a:schemeClr val="tx1"/>
              </a:fontRef>
            </p:style>
          </p:cxnSp>
          <p:sp>
            <p:nvSpPr>
              <p:cNvPr id="89" name="Rechthoek 88">
                <a:extLst>
                  <a:ext uri="{FF2B5EF4-FFF2-40B4-BE49-F238E27FC236}">
                    <a16:creationId xmlns:a16="http://schemas.microsoft.com/office/drawing/2014/main" id="{D794D67A-1AA5-4FEC-AF2C-CF111E2080AD}"/>
                  </a:ext>
                </a:extLst>
              </p:cNvPr>
              <p:cNvSpPr/>
              <p:nvPr userDrawn="1"/>
            </p:nvSpPr>
            <p:spPr>
              <a:xfrm>
                <a:off x="6072040" y="3376043"/>
                <a:ext cx="1227920" cy="1109109"/>
              </a:xfrm>
              <a:prstGeom prst="rect">
                <a:avLst/>
              </a:prstGeom>
              <a:noFill/>
              <a:ln w="12700">
                <a:solidFill>
                  <a:srgbClr val="6C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399" noProof="0"/>
              </a:p>
            </p:txBody>
          </p:sp>
        </p:grpSp>
      </p:grpSp>
    </p:spTree>
    <p:extLst>
      <p:ext uri="{BB962C8B-B14F-4D97-AF65-F5344CB8AC3E}">
        <p14:creationId xmlns:p14="http://schemas.microsoft.com/office/powerpoint/2010/main" val="217159894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sp>
        <p:nvSpPr>
          <p:cNvPr id="8" name="Tijdelijke aanduiding voor media 7">
            <a:extLst>
              <a:ext uri="{FF2B5EF4-FFF2-40B4-BE49-F238E27FC236}">
                <a16:creationId xmlns:a16="http://schemas.microsoft.com/office/drawing/2014/main" id="{BE6A6D5B-9ECB-44A7-854F-A4E3691CCAC3}"/>
              </a:ext>
            </a:extLst>
          </p:cNvPr>
          <p:cNvSpPr>
            <a:spLocks noGrp="1"/>
          </p:cNvSpPr>
          <p:nvPr>
            <p:ph type="media" sz="quarter" idx="16" hasCustomPrompt="1"/>
          </p:nvPr>
        </p:nvSpPr>
        <p:spPr>
          <a:xfrm>
            <a:off x="0" y="0"/>
            <a:ext cx="12192000" cy="6858000"/>
          </a:xfrm>
          <a:solidFill>
            <a:schemeClr val="bg1">
              <a:lumMod val="95000"/>
            </a:schemeClr>
          </a:solidFill>
        </p:spPr>
        <p:txBody>
          <a:bodyPr tIns="3024000"/>
          <a:lstStyle>
            <a:lvl1pPr marL="0" indent="0" algn="ctr">
              <a:buNone/>
              <a:defRPr sz="1200" i="1">
                <a:solidFill>
                  <a:schemeClr val="bg1">
                    <a:lumMod val="50000"/>
                  </a:schemeClr>
                </a:solidFill>
              </a:defRPr>
            </a:lvl1pPr>
          </a:lstStyle>
          <a:p>
            <a:r>
              <a:rPr lang="nl-NL" noProof="0"/>
              <a:t>Klik op onderstaand pictogram om een video in te voegen</a:t>
            </a:r>
          </a:p>
        </p:txBody>
      </p:sp>
      <p:sp>
        <p:nvSpPr>
          <p:cNvPr id="4" name="Tijdelijke aanduiding voor datum 3">
            <a:extLst>
              <a:ext uri="{FF2B5EF4-FFF2-40B4-BE49-F238E27FC236}">
                <a16:creationId xmlns:a16="http://schemas.microsoft.com/office/drawing/2014/main" id="{DABA8B2F-5EFD-4A05-8481-248C853EA1DE}"/>
              </a:ext>
            </a:extLst>
          </p:cNvPr>
          <p:cNvSpPr>
            <a:spLocks noGrp="1"/>
          </p:cNvSpPr>
          <p:nvPr>
            <p:ph type="dt" sz="half" idx="10"/>
          </p:nvPr>
        </p:nvSpPr>
        <p:spPr/>
        <p:txBody>
          <a:bodyPr/>
          <a:lstStyle/>
          <a:p>
            <a:fld id="{554F4FC1-5EE3-4D3A-91D8-99B30F57A4AC}" type="datetime4">
              <a:rPr lang="nl-NL" smtClean="0"/>
              <a:t>24 oktober 2023</a:t>
            </a:fld>
            <a:endParaRPr lang="nl-NL" noProof="0"/>
          </a:p>
        </p:txBody>
      </p:sp>
      <p:sp>
        <p:nvSpPr>
          <p:cNvPr id="5" name="Tijdelijke aanduiding voor voettekst 4">
            <a:extLst>
              <a:ext uri="{FF2B5EF4-FFF2-40B4-BE49-F238E27FC236}">
                <a16:creationId xmlns:a16="http://schemas.microsoft.com/office/drawing/2014/main" id="{7D35606D-4D2E-4F0A-88AD-FA9467155265}"/>
              </a:ext>
            </a:extLst>
          </p:cNvPr>
          <p:cNvSpPr>
            <a:spLocks noGrp="1"/>
          </p:cNvSpPr>
          <p:nvPr>
            <p:ph type="ftr" sz="quarter" idx="11"/>
          </p:nvPr>
        </p:nvSpPr>
        <p:spPr>
          <a:xfrm>
            <a:off x="7952874" y="7108010"/>
            <a:ext cx="3699126" cy="368122"/>
          </a:xfrm>
          <a:prstGeom prst="rect">
            <a:avLst/>
          </a:prstGeom>
        </p:spPr>
        <p:txBody>
          <a:bodyPr/>
          <a:lstStyle>
            <a:lvl1pPr algn="r">
              <a:defRPr sz="1100"/>
            </a:lvl1pPr>
          </a:lstStyle>
          <a:p>
            <a:r>
              <a:rPr lang="nl-NL"/>
              <a:t>Voortgangsrapportage Stuurgroep Privacy Deepdive</a:t>
            </a:r>
          </a:p>
        </p:txBody>
      </p:sp>
      <p:sp>
        <p:nvSpPr>
          <p:cNvPr id="6" name="Tijdelijke aanduiding voor dianummer 5">
            <a:extLst>
              <a:ext uri="{FF2B5EF4-FFF2-40B4-BE49-F238E27FC236}">
                <a16:creationId xmlns:a16="http://schemas.microsoft.com/office/drawing/2014/main" id="{A7656491-ADD5-4A7E-BAFA-5FCFF07D6EB0}"/>
              </a:ext>
            </a:extLst>
          </p:cNvPr>
          <p:cNvSpPr>
            <a:spLocks noGrp="1"/>
          </p:cNvSpPr>
          <p:nvPr>
            <p:ph type="sldNum" sz="quarter" idx="12"/>
          </p:nvPr>
        </p:nvSpPr>
        <p:spPr>
          <a:xfrm>
            <a:off x="11741399" y="7133798"/>
            <a:ext cx="264977" cy="158273"/>
          </a:xfrm>
          <a:prstGeom prst="rect">
            <a:avLst/>
          </a:prstGeom>
        </p:spPr>
        <p:txBody>
          <a:bodyPr/>
          <a:lstStyle>
            <a:lvl1pPr algn="r">
              <a:defRPr/>
            </a:lvl1pPr>
          </a:lstStyle>
          <a:p>
            <a:fld id="{8D374ABD-355D-4B52-8A38-020B3DD5CC75}" type="slidenum">
              <a:rPr lang="nl-NL" smtClean="0"/>
              <a:pPr/>
              <a:t>‹#›</a:t>
            </a:fld>
            <a:endParaRPr lang="nl-NL"/>
          </a:p>
        </p:txBody>
      </p:sp>
      <p:sp>
        <p:nvSpPr>
          <p:cNvPr id="18" name="Rechthoek: afgeronde hoeken 17">
            <a:extLst>
              <a:ext uri="{FF2B5EF4-FFF2-40B4-BE49-F238E27FC236}">
                <a16:creationId xmlns:a16="http://schemas.microsoft.com/office/drawing/2014/main" id="{765A9402-96DA-4D08-A873-873C05E81C86}"/>
              </a:ext>
            </a:extLst>
          </p:cNvPr>
          <p:cNvSpPr/>
          <p:nvPr userDrawn="1"/>
        </p:nvSpPr>
        <p:spPr>
          <a:xfrm>
            <a:off x="3048000" y="-491319"/>
            <a:ext cx="6096000" cy="300250"/>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1981" tIns="71981" rIns="71981" bIns="71981" numCol="1" spcCol="0" rtlCol="0" fromWordArt="0" anchor="ctr" anchorCtr="0" forceAA="0" compatLnSpc="1">
            <a:prstTxWarp prst="textNoShape">
              <a:avLst/>
            </a:prstTxWarp>
            <a:noAutofit/>
          </a:bodyPr>
          <a:lstStyle/>
          <a:p>
            <a:pPr lvl="0" algn="ctr"/>
            <a:r>
              <a:rPr lang="nl-NL" sz="2799" b="0" cap="all" baseline="0" noProof="0">
                <a:solidFill>
                  <a:schemeClr val="accent1"/>
                </a:solidFill>
                <a:latin typeface="+mn-lt"/>
              </a:rPr>
              <a:t>VIDEO</a:t>
            </a:r>
          </a:p>
        </p:txBody>
      </p:sp>
      <p:sp>
        <p:nvSpPr>
          <p:cNvPr id="24" name="Tijdelijke aanduiding voor tekst 43">
            <a:extLst>
              <a:ext uri="{FF2B5EF4-FFF2-40B4-BE49-F238E27FC236}">
                <a16:creationId xmlns:a16="http://schemas.microsoft.com/office/drawing/2014/main" id="{F0C29EF0-5106-4385-97E3-F0A64F5B85EB}"/>
              </a:ext>
            </a:extLst>
          </p:cNvPr>
          <p:cNvSpPr>
            <a:spLocks noGrp="1"/>
          </p:cNvSpPr>
          <p:nvPr>
            <p:ph type="body" sz="quarter" idx="15" hasCustomPrompt="1"/>
          </p:nvPr>
        </p:nvSpPr>
        <p:spPr>
          <a:xfrm>
            <a:off x="540001" y="0"/>
            <a:ext cx="1080000" cy="72000"/>
          </a:xfrm>
          <a:solidFill>
            <a:schemeClr val="accent1"/>
          </a:solidFill>
        </p:spPr>
        <p:txBody>
          <a:bodyPr/>
          <a:lstStyle>
            <a:lvl1pPr marL="0" indent="0">
              <a:buNone/>
              <a:defRPr sz="100">
                <a:solidFill>
                  <a:schemeClr val="bg2"/>
                </a:solidFill>
              </a:defRPr>
            </a:lvl1pPr>
            <a:lvl5pPr>
              <a:defRPr/>
            </a:lvl5pPr>
          </a:lstStyle>
          <a:p>
            <a:pPr lvl="0"/>
            <a:r>
              <a:rPr lang="nl-NL" noProof="0"/>
              <a:t> </a:t>
            </a:r>
          </a:p>
        </p:txBody>
      </p:sp>
      <p:grpSp>
        <p:nvGrpSpPr>
          <p:cNvPr id="37" name="Instructie">
            <a:extLst>
              <a:ext uri="{FF2B5EF4-FFF2-40B4-BE49-F238E27FC236}">
                <a16:creationId xmlns:a16="http://schemas.microsoft.com/office/drawing/2014/main" id="{B2A2EEEF-6899-43EA-A420-2F27C18CCE18}"/>
              </a:ext>
            </a:extLst>
          </p:cNvPr>
          <p:cNvGrpSpPr/>
          <p:nvPr userDrawn="1"/>
        </p:nvGrpSpPr>
        <p:grpSpPr>
          <a:xfrm>
            <a:off x="12391601" y="1"/>
            <a:ext cx="3183678" cy="3883011"/>
            <a:chOff x="12391601" y="0"/>
            <a:chExt cx="3183678" cy="3883011"/>
          </a:xfrm>
        </p:grpSpPr>
        <p:grpSp>
          <p:nvGrpSpPr>
            <p:cNvPr id="38" name="Groep 37">
              <a:extLst>
                <a:ext uri="{FF2B5EF4-FFF2-40B4-BE49-F238E27FC236}">
                  <a16:creationId xmlns:a16="http://schemas.microsoft.com/office/drawing/2014/main" id="{777F5D38-8845-435C-8625-F82501433ED5}"/>
                </a:ext>
              </a:extLst>
            </p:cNvPr>
            <p:cNvGrpSpPr/>
            <p:nvPr userDrawn="1"/>
          </p:nvGrpSpPr>
          <p:grpSpPr>
            <a:xfrm>
              <a:off x="12757282" y="3100116"/>
              <a:ext cx="1499406" cy="678267"/>
              <a:chOff x="12757283" y="3120781"/>
              <a:chExt cx="1499406" cy="678267"/>
            </a:xfrm>
          </p:grpSpPr>
          <p:sp>
            <p:nvSpPr>
              <p:cNvPr id="62" name="Rechthoek 61">
                <a:extLst>
                  <a:ext uri="{FF2B5EF4-FFF2-40B4-BE49-F238E27FC236}">
                    <a16:creationId xmlns:a16="http://schemas.microsoft.com/office/drawing/2014/main" id="{71F9E537-8C64-4FD1-AA88-58151D5CABCB}"/>
                  </a:ext>
                </a:extLst>
              </p:cNvPr>
              <p:cNvSpPr/>
              <p:nvPr userDrawn="1"/>
            </p:nvSpPr>
            <p:spPr>
              <a:xfrm>
                <a:off x="12757283" y="3120781"/>
                <a:ext cx="1499406" cy="580946"/>
              </a:xfrm>
              <a:prstGeom prst="rect">
                <a:avLst/>
              </a:prstGeom>
              <a:solidFill>
                <a:schemeClr val="bg1"/>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nl-NL" sz="800" b="0" noProof="0">
                  <a:solidFill>
                    <a:schemeClr val="tx1"/>
                  </a:solidFill>
                  <a:latin typeface="Arial" panose="020B0604020202020204" pitchFamily="34" charset="0"/>
                  <a:cs typeface="Arial" panose="020B0604020202020204" pitchFamily="34" charset="0"/>
                </a:endParaRPr>
              </a:p>
            </p:txBody>
          </p:sp>
          <p:sp>
            <p:nvSpPr>
              <p:cNvPr id="63" name="Rechthoek 62">
                <a:extLst>
                  <a:ext uri="{FF2B5EF4-FFF2-40B4-BE49-F238E27FC236}">
                    <a16:creationId xmlns:a16="http://schemas.microsoft.com/office/drawing/2014/main" id="{FEFFC45A-A206-4EBE-8313-320389848735}"/>
                  </a:ext>
                </a:extLst>
              </p:cNvPr>
              <p:cNvSpPr/>
              <p:nvPr userDrawn="1"/>
            </p:nvSpPr>
            <p:spPr>
              <a:xfrm>
                <a:off x="12761843" y="3432170"/>
                <a:ext cx="1478943" cy="257235"/>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sp>
            <p:nvSpPr>
              <p:cNvPr id="64" name="Tekstvak 63">
                <a:extLst>
                  <a:ext uri="{FF2B5EF4-FFF2-40B4-BE49-F238E27FC236}">
                    <a16:creationId xmlns:a16="http://schemas.microsoft.com/office/drawing/2014/main" id="{180EB770-FA7A-45A2-8B7E-0021C17B03D6}"/>
                  </a:ext>
                </a:extLst>
              </p:cNvPr>
              <p:cNvSpPr txBox="1"/>
              <p:nvPr userDrawn="1"/>
            </p:nvSpPr>
            <p:spPr>
              <a:xfrm>
                <a:off x="12997648" y="3159891"/>
                <a:ext cx="957818" cy="203133"/>
              </a:xfrm>
              <a:prstGeom prst="rect">
                <a:avLst/>
              </a:prstGeom>
              <a:noFill/>
            </p:spPr>
            <p:txBody>
              <a:bodyPr wrap="square" rtlCol="0">
                <a:spAutoFit/>
              </a:bodyPr>
              <a:lstStyle/>
              <a:p>
                <a:pPr marL="0" algn="l" defTabSz="1217147" rtl="0" eaLnBrk="1" latinLnBrk="0" hangingPunct="1">
                  <a:lnSpc>
                    <a:spcPct val="90000"/>
                  </a:lnSpc>
                  <a:spcBef>
                    <a:spcPts val="600"/>
                  </a:spcBef>
                  <a:spcAft>
                    <a:spcPts val="600"/>
                  </a:spcAft>
                </a:pPr>
                <a:r>
                  <a:rPr lang="nl-NL" sz="800" b="0" kern="1200" noProof="0">
                    <a:solidFill>
                      <a:schemeClr val="tx1"/>
                    </a:solidFill>
                    <a:latin typeface="Arial" panose="020B0604020202020204" pitchFamily="34" charset="0"/>
                    <a:ea typeface="+mn-ea"/>
                    <a:cs typeface="Arial" panose="020B0604020202020204" pitchFamily="34" charset="0"/>
                  </a:rPr>
                  <a:t>Naar voorgrond</a:t>
                </a:r>
              </a:p>
            </p:txBody>
          </p:sp>
          <p:sp>
            <p:nvSpPr>
              <p:cNvPr id="65" name="Tekstvak 64">
                <a:extLst>
                  <a:ext uri="{FF2B5EF4-FFF2-40B4-BE49-F238E27FC236}">
                    <a16:creationId xmlns:a16="http://schemas.microsoft.com/office/drawing/2014/main" id="{95D1FF77-1B90-464F-9AB4-9D164C639A55}"/>
                  </a:ext>
                </a:extLst>
              </p:cNvPr>
              <p:cNvSpPr txBox="1"/>
              <p:nvPr userDrawn="1"/>
            </p:nvSpPr>
            <p:spPr>
              <a:xfrm>
                <a:off x="12984219" y="3481017"/>
                <a:ext cx="1165564" cy="203133"/>
              </a:xfrm>
              <a:prstGeom prst="rect">
                <a:avLst/>
              </a:prstGeom>
              <a:noFill/>
            </p:spPr>
            <p:txBody>
              <a:bodyPr wrap="square" rtlCol="0">
                <a:spAutoFit/>
              </a:bodyPr>
              <a:lstStyle/>
              <a:p>
                <a:pPr marL="0" algn="l" defTabSz="1217147" rtl="0" eaLnBrk="1" latinLnBrk="0" hangingPunct="1">
                  <a:lnSpc>
                    <a:spcPct val="90000"/>
                  </a:lnSpc>
                  <a:spcBef>
                    <a:spcPts val="600"/>
                  </a:spcBef>
                  <a:spcAft>
                    <a:spcPts val="600"/>
                  </a:spcAft>
                </a:pPr>
                <a:r>
                  <a:rPr lang="nl-NL" sz="800" b="0" kern="1200" noProof="0">
                    <a:solidFill>
                      <a:schemeClr val="tx1"/>
                    </a:solidFill>
                    <a:latin typeface="Arial" panose="020B0604020202020204" pitchFamily="34" charset="0"/>
                    <a:ea typeface="+mn-ea"/>
                    <a:cs typeface="Arial" panose="020B0604020202020204" pitchFamily="34" charset="0"/>
                  </a:rPr>
                  <a:t>Naar achtergrond</a:t>
                </a:r>
              </a:p>
            </p:txBody>
          </p:sp>
          <p:pic>
            <p:nvPicPr>
              <p:cNvPr id="66" name="Picture 3">
                <a:extLst>
                  <a:ext uri="{FF2B5EF4-FFF2-40B4-BE49-F238E27FC236}">
                    <a16:creationId xmlns:a16="http://schemas.microsoft.com/office/drawing/2014/main" id="{8DEFE058-EE60-456D-876D-9F60956A98EF}"/>
                  </a:ext>
                </a:extLst>
              </p:cNvPr>
              <p:cNvPicPr>
                <a:picLocks noChangeAspect="1" noChangeArrowheads="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13938926" y="3567717"/>
                <a:ext cx="143086" cy="231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7" name="Gelijkbenige driehoek 66">
                <a:extLst>
                  <a:ext uri="{FF2B5EF4-FFF2-40B4-BE49-F238E27FC236}">
                    <a16:creationId xmlns:a16="http://schemas.microsoft.com/office/drawing/2014/main" id="{85ED4A2E-5B7D-4ADF-AA34-41CCC0F3C1CB}"/>
                  </a:ext>
                </a:extLst>
              </p:cNvPr>
              <p:cNvSpPr/>
              <p:nvPr userDrawn="1"/>
            </p:nvSpPr>
            <p:spPr>
              <a:xfrm rot="5400000">
                <a:off x="14094210" y="3548999"/>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grpSp>
            <p:nvGrpSpPr>
              <p:cNvPr id="68" name="Groep 67">
                <a:extLst>
                  <a:ext uri="{FF2B5EF4-FFF2-40B4-BE49-F238E27FC236}">
                    <a16:creationId xmlns:a16="http://schemas.microsoft.com/office/drawing/2014/main" id="{501F1A80-AFBE-44E4-8DE0-1587BC6DC44F}"/>
                  </a:ext>
                </a:extLst>
              </p:cNvPr>
              <p:cNvGrpSpPr/>
              <p:nvPr userDrawn="1"/>
            </p:nvGrpSpPr>
            <p:grpSpPr>
              <a:xfrm>
                <a:off x="12822311" y="3178534"/>
                <a:ext cx="182309" cy="163794"/>
                <a:chOff x="12832541" y="3162395"/>
                <a:chExt cx="219532" cy="197236"/>
              </a:xfrm>
            </p:grpSpPr>
            <p:sp>
              <p:nvSpPr>
                <p:cNvPr id="73" name="Rechthoek 72">
                  <a:extLst>
                    <a:ext uri="{FF2B5EF4-FFF2-40B4-BE49-F238E27FC236}">
                      <a16:creationId xmlns:a16="http://schemas.microsoft.com/office/drawing/2014/main" id="{22A2F926-5BF1-4F88-947D-DD978CE25ABA}"/>
                    </a:ext>
                  </a:extLst>
                </p:cNvPr>
                <p:cNvSpPr/>
                <p:nvPr userDrawn="1"/>
              </p:nvSpPr>
              <p:spPr>
                <a:xfrm>
                  <a:off x="12832541" y="3162395"/>
                  <a:ext cx="81487" cy="81487"/>
                </a:xfrm>
                <a:prstGeom prst="rect">
                  <a:avLst/>
                </a:prstGeom>
                <a:solidFill>
                  <a:schemeClr val="bg1"/>
                </a:solidFill>
                <a:ln w="12700">
                  <a:solidFill>
                    <a:srgbClr val="8484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399" noProof="0"/>
                </a:p>
              </p:txBody>
            </p:sp>
            <p:sp>
              <p:nvSpPr>
                <p:cNvPr id="74" name="Rechthoek 73">
                  <a:extLst>
                    <a:ext uri="{FF2B5EF4-FFF2-40B4-BE49-F238E27FC236}">
                      <a16:creationId xmlns:a16="http://schemas.microsoft.com/office/drawing/2014/main" id="{8BC638EB-CDD3-4E48-A9A1-6086279A0595}"/>
                    </a:ext>
                  </a:extLst>
                </p:cNvPr>
                <p:cNvSpPr/>
                <p:nvPr userDrawn="1"/>
              </p:nvSpPr>
              <p:spPr>
                <a:xfrm>
                  <a:off x="12970586" y="3278144"/>
                  <a:ext cx="81487" cy="81487"/>
                </a:xfrm>
                <a:prstGeom prst="rect">
                  <a:avLst/>
                </a:prstGeom>
                <a:solidFill>
                  <a:schemeClr val="bg1"/>
                </a:solidFill>
                <a:ln w="12700">
                  <a:solidFill>
                    <a:srgbClr val="8484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399" noProof="0"/>
                </a:p>
              </p:txBody>
            </p:sp>
            <p:sp>
              <p:nvSpPr>
                <p:cNvPr id="75" name="Rechthoek 74">
                  <a:extLst>
                    <a:ext uri="{FF2B5EF4-FFF2-40B4-BE49-F238E27FC236}">
                      <a16:creationId xmlns:a16="http://schemas.microsoft.com/office/drawing/2014/main" id="{2F2E1424-81F9-42BF-A20F-F20BD4641436}"/>
                    </a:ext>
                  </a:extLst>
                </p:cNvPr>
                <p:cNvSpPr/>
                <p:nvPr userDrawn="1"/>
              </p:nvSpPr>
              <p:spPr>
                <a:xfrm>
                  <a:off x="12873284" y="3191991"/>
                  <a:ext cx="138045" cy="138044"/>
                </a:xfrm>
                <a:prstGeom prst="rect">
                  <a:avLst/>
                </a:prstGeom>
                <a:solidFill>
                  <a:srgbClr val="EABE76"/>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399" noProof="0"/>
                </a:p>
              </p:txBody>
            </p:sp>
          </p:grpSp>
          <p:grpSp>
            <p:nvGrpSpPr>
              <p:cNvPr id="69" name="Groep 68">
                <a:extLst>
                  <a:ext uri="{FF2B5EF4-FFF2-40B4-BE49-F238E27FC236}">
                    <a16:creationId xmlns:a16="http://schemas.microsoft.com/office/drawing/2014/main" id="{A1B093F0-00B4-4923-B76A-129C63B1890C}"/>
                  </a:ext>
                </a:extLst>
              </p:cNvPr>
              <p:cNvGrpSpPr/>
              <p:nvPr userDrawn="1"/>
            </p:nvGrpSpPr>
            <p:grpSpPr>
              <a:xfrm>
                <a:off x="12822311" y="3480352"/>
                <a:ext cx="182309" cy="163794"/>
                <a:chOff x="12832541" y="3162395"/>
                <a:chExt cx="219532" cy="197236"/>
              </a:xfrm>
            </p:grpSpPr>
            <p:sp>
              <p:nvSpPr>
                <p:cNvPr id="70" name="Rechthoek 69">
                  <a:extLst>
                    <a:ext uri="{FF2B5EF4-FFF2-40B4-BE49-F238E27FC236}">
                      <a16:creationId xmlns:a16="http://schemas.microsoft.com/office/drawing/2014/main" id="{229BC8A6-D2B3-4F65-9241-59C2DA929F4E}"/>
                    </a:ext>
                  </a:extLst>
                </p:cNvPr>
                <p:cNvSpPr/>
                <p:nvPr userDrawn="1"/>
              </p:nvSpPr>
              <p:spPr>
                <a:xfrm>
                  <a:off x="12873284" y="3191991"/>
                  <a:ext cx="138045" cy="138044"/>
                </a:xfrm>
                <a:prstGeom prst="rect">
                  <a:avLst/>
                </a:prstGeom>
                <a:solidFill>
                  <a:srgbClr val="EABE76"/>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399" noProof="0"/>
                </a:p>
              </p:txBody>
            </p:sp>
            <p:sp>
              <p:nvSpPr>
                <p:cNvPr id="71" name="Rechthoek 70">
                  <a:extLst>
                    <a:ext uri="{FF2B5EF4-FFF2-40B4-BE49-F238E27FC236}">
                      <a16:creationId xmlns:a16="http://schemas.microsoft.com/office/drawing/2014/main" id="{F6D5CA3A-51CD-498E-8746-0869C11EEBAF}"/>
                    </a:ext>
                  </a:extLst>
                </p:cNvPr>
                <p:cNvSpPr/>
                <p:nvPr userDrawn="1"/>
              </p:nvSpPr>
              <p:spPr>
                <a:xfrm>
                  <a:off x="12832541" y="3162395"/>
                  <a:ext cx="81487" cy="81487"/>
                </a:xfrm>
                <a:prstGeom prst="rect">
                  <a:avLst/>
                </a:prstGeom>
                <a:solidFill>
                  <a:schemeClr val="bg1"/>
                </a:solidFill>
                <a:ln w="12700">
                  <a:solidFill>
                    <a:srgbClr val="8484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399" noProof="0"/>
                </a:p>
              </p:txBody>
            </p:sp>
            <p:sp>
              <p:nvSpPr>
                <p:cNvPr id="72" name="Rechthoek 71">
                  <a:extLst>
                    <a:ext uri="{FF2B5EF4-FFF2-40B4-BE49-F238E27FC236}">
                      <a16:creationId xmlns:a16="http://schemas.microsoft.com/office/drawing/2014/main" id="{D608BBC9-1001-4E66-A312-6088C407AFB4}"/>
                    </a:ext>
                  </a:extLst>
                </p:cNvPr>
                <p:cNvSpPr/>
                <p:nvPr userDrawn="1"/>
              </p:nvSpPr>
              <p:spPr>
                <a:xfrm>
                  <a:off x="12970586" y="3278144"/>
                  <a:ext cx="81487" cy="81487"/>
                </a:xfrm>
                <a:prstGeom prst="rect">
                  <a:avLst/>
                </a:prstGeom>
                <a:solidFill>
                  <a:schemeClr val="bg1"/>
                </a:solidFill>
                <a:ln w="12700">
                  <a:solidFill>
                    <a:srgbClr val="8484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399" noProof="0"/>
                </a:p>
              </p:txBody>
            </p:sp>
          </p:grpSp>
        </p:grpSp>
        <p:sp>
          <p:nvSpPr>
            <p:cNvPr id="40" name="Rechthoek 39">
              <a:extLst>
                <a:ext uri="{FF2B5EF4-FFF2-40B4-BE49-F238E27FC236}">
                  <a16:creationId xmlns:a16="http://schemas.microsoft.com/office/drawing/2014/main" id="{C0C7C318-3E96-4B81-ACB4-7C36BF469744}"/>
                </a:ext>
              </a:extLst>
            </p:cNvPr>
            <p:cNvSpPr/>
            <p:nvPr userDrawn="1"/>
          </p:nvSpPr>
          <p:spPr>
            <a:xfrm>
              <a:off x="12397262" y="0"/>
              <a:ext cx="3178016" cy="191611"/>
            </a:xfrm>
            <a:prstGeom prst="rect">
              <a:avLst/>
            </a:prstGeom>
            <a:noFill/>
            <a:ln w="25400" cap="flat" cmpd="sng" algn="ctr">
              <a:noFill/>
              <a:prstDash val="solid"/>
            </a:ln>
            <a:effectLst/>
          </p:spPr>
          <p:txBody>
            <a:bodyPr lIns="0" tIns="0" rIns="0" bIns="0" rtlCol="0" anchor="ctr"/>
            <a:lstStyle/>
            <a:p>
              <a:pPr marL="0" marR="0" lvl="0" indent="0" defTabSz="914126" eaLnBrk="1" fontAlgn="auto" latinLnBrk="0" hangingPunct="1">
                <a:lnSpc>
                  <a:spcPct val="80000"/>
                </a:lnSpc>
                <a:spcBef>
                  <a:spcPts val="0"/>
                </a:spcBef>
                <a:spcAft>
                  <a:spcPts val="0"/>
                </a:spcAft>
                <a:buClrTx/>
                <a:buSzTx/>
                <a:buFontTx/>
                <a:buNone/>
                <a:tabLst/>
                <a:defRPr/>
              </a:pPr>
              <a:r>
                <a:rPr kumimoji="0" lang="nl-NL" sz="1400" b="1" i="0" u="none" strike="noStrike" kern="0" cap="all" spc="0" normalizeH="0" baseline="0" noProof="0">
                  <a:ln>
                    <a:noFill/>
                  </a:ln>
                  <a:solidFill>
                    <a:schemeClr val="bg1">
                      <a:lumMod val="50000"/>
                    </a:schemeClr>
                  </a:solidFill>
                  <a:effectLst/>
                  <a:uLnTx/>
                  <a:uFillTx/>
                  <a:latin typeface="+mj-lt"/>
                  <a:cs typeface="Segoe UI Light" panose="020B0502040204020203" pitchFamily="34" charset="0"/>
                </a:rPr>
                <a:t>Video invoegen/veranderen</a:t>
              </a:r>
            </a:p>
          </p:txBody>
        </p:sp>
        <p:sp>
          <p:nvSpPr>
            <p:cNvPr id="41" name="Ovaal 40">
              <a:extLst>
                <a:ext uri="{FF2B5EF4-FFF2-40B4-BE49-F238E27FC236}">
                  <a16:creationId xmlns:a16="http://schemas.microsoft.com/office/drawing/2014/main" id="{D0743919-FB33-451B-8DC4-F2B387D8CEF3}"/>
                </a:ext>
              </a:extLst>
            </p:cNvPr>
            <p:cNvSpPr/>
            <p:nvPr userDrawn="1"/>
          </p:nvSpPr>
          <p:spPr>
            <a:xfrm>
              <a:off x="12391601" y="366490"/>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126"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1</a:t>
              </a:r>
            </a:p>
          </p:txBody>
        </p:sp>
        <p:cxnSp>
          <p:nvCxnSpPr>
            <p:cNvPr id="42" name="Rechte verbindingslijn 41">
              <a:extLst>
                <a:ext uri="{FF2B5EF4-FFF2-40B4-BE49-F238E27FC236}">
                  <a16:creationId xmlns:a16="http://schemas.microsoft.com/office/drawing/2014/main" id="{A1EB5A75-89AB-4158-BF50-215212A08A01}"/>
                </a:ext>
              </a:extLst>
            </p:cNvPr>
            <p:cNvCxnSpPr>
              <a:cxnSpLocks/>
            </p:cNvCxnSpPr>
            <p:nvPr userDrawn="1"/>
          </p:nvCxnSpPr>
          <p:spPr>
            <a:xfrm>
              <a:off x="12397261" y="241635"/>
              <a:ext cx="3178017" cy="0"/>
            </a:xfrm>
            <a:prstGeom prst="line">
              <a:avLst/>
            </a:prstGeom>
            <a:noFill/>
            <a:ln w="3175" cap="flat" cmpd="sng" algn="ctr">
              <a:solidFill>
                <a:schemeClr val="bg1">
                  <a:lumMod val="50000"/>
                </a:schemeClr>
              </a:solidFill>
              <a:prstDash val="solid"/>
            </a:ln>
            <a:effectLst/>
          </p:spPr>
        </p:cxnSp>
        <p:cxnSp>
          <p:nvCxnSpPr>
            <p:cNvPr id="43" name="Rechte verbindingslijn 42">
              <a:extLst>
                <a:ext uri="{FF2B5EF4-FFF2-40B4-BE49-F238E27FC236}">
                  <a16:creationId xmlns:a16="http://schemas.microsoft.com/office/drawing/2014/main" id="{B0B3092D-0DFD-4D6E-9146-A41AA2C4735E}"/>
                </a:ext>
              </a:extLst>
            </p:cNvPr>
            <p:cNvCxnSpPr>
              <a:cxnSpLocks/>
            </p:cNvCxnSpPr>
            <p:nvPr userDrawn="1"/>
          </p:nvCxnSpPr>
          <p:spPr>
            <a:xfrm>
              <a:off x="12397261" y="1577933"/>
              <a:ext cx="3178017" cy="0"/>
            </a:xfrm>
            <a:prstGeom prst="line">
              <a:avLst/>
            </a:prstGeom>
            <a:noFill/>
            <a:ln w="3175" cap="flat" cmpd="sng" algn="ctr">
              <a:solidFill>
                <a:schemeClr val="bg1">
                  <a:lumMod val="50000"/>
                </a:schemeClr>
              </a:solidFill>
              <a:prstDash val="solid"/>
            </a:ln>
            <a:effectLst/>
          </p:spPr>
        </p:cxnSp>
        <p:sp>
          <p:nvSpPr>
            <p:cNvPr id="44" name="Rechthoek 43">
              <a:extLst>
                <a:ext uri="{FF2B5EF4-FFF2-40B4-BE49-F238E27FC236}">
                  <a16:creationId xmlns:a16="http://schemas.microsoft.com/office/drawing/2014/main" id="{D1F3E125-8E03-486C-B4D8-8D9811393DEB}"/>
                </a:ext>
              </a:extLst>
            </p:cNvPr>
            <p:cNvSpPr/>
            <p:nvPr userDrawn="1"/>
          </p:nvSpPr>
          <p:spPr>
            <a:xfrm>
              <a:off x="12757282" y="432552"/>
              <a:ext cx="2817995" cy="595423"/>
            </a:xfrm>
            <a:prstGeom prst="rect">
              <a:avLst/>
            </a:prstGeom>
            <a:noFill/>
            <a:ln w="25400" cap="flat" cmpd="sng" algn="ctr">
              <a:noFill/>
              <a:prstDash val="solid"/>
            </a:ln>
            <a:effectLst/>
          </p:spPr>
          <p:txBody>
            <a:bodyPr lIns="0" tIns="0" rIns="0" bIns="0" rtlCol="0" anchor="t"/>
            <a:lstStyle/>
            <a:p>
              <a:pPr marL="0" marR="0" lvl="0" indent="0" defTabSz="914126" eaLnBrk="1" fontAlgn="auto" latinLnBrk="0" hangingPunct="1">
                <a:lnSpc>
                  <a:spcPct val="90000"/>
                </a:lnSpc>
                <a:spcBef>
                  <a:spcPts val="600"/>
                </a:spcBef>
                <a:spcAft>
                  <a:spcPts val="600"/>
                </a:spcAft>
                <a:buClr>
                  <a:schemeClr val="accent1"/>
                </a:buClr>
                <a:buSzTx/>
                <a:buFont typeface="Arial" panose="020B0604020202020204" pitchFamily="34" charset="0"/>
                <a:buNone/>
                <a:tabLst/>
                <a:defRPr/>
              </a:pP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Wanneer nodig, verwijder de bestaande afbeelding/video d.m.v. de </a:t>
              </a:r>
              <a:r>
                <a:rPr kumimoji="0" lang="nl-NL" sz="1100" b="1" i="0" u="none" strike="noStrike" kern="0" cap="none" spc="0" normalizeH="0" baseline="0" noProof="0">
                  <a:ln>
                    <a:noFill/>
                  </a:ln>
                  <a:solidFill>
                    <a:srgbClr val="000000"/>
                  </a:solidFill>
                  <a:effectLst/>
                  <a:uLnTx/>
                  <a:uFillTx/>
                  <a:latin typeface="+mn-lt"/>
                  <a:cs typeface="Segoe UI Light" panose="020B0502040204020203" pitchFamily="34" charset="0"/>
                </a:rPr>
                <a:t>‘Delete’-knop</a:t>
              </a: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 Klik op het pictogram om een nieuwe video in te voegen. </a:t>
              </a:r>
              <a:r>
                <a:rPr kumimoji="0" lang="nl-NL" sz="1100" b="0" i="1" u="none" strike="noStrike" kern="0" cap="none" spc="0" normalizeH="0" baseline="0" noProof="0">
                  <a:ln>
                    <a:noFill/>
                  </a:ln>
                  <a:solidFill>
                    <a:srgbClr val="000000"/>
                  </a:solidFill>
                  <a:effectLst/>
                  <a:uLnTx/>
                  <a:uFillTx/>
                  <a:latin typeface="+mn-lt"/>
                  <a:cs typeface="Segoe UI Light" panose="020B0502040204020203" pitchFamily="34" charset="0"/>
                </a:rPr>
                <a:t>(zie onderstaand voorbeeld).</a:t>
              </a:r>
              <a:endPar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endParaRPr>
            </a:p>
          </p:txBody>
        </p:sp>
        <p:cxnSp>
          <p:nvCxnSpPr>
            <p:cNvPr id="45" name="Rechte verbindingslijn 44">
              <a:extLst>
                <a:ext uri="{FF2B5EF4-FFF2-40B4-BE49-F238E27FC236}">
                  <a16:creationId xmlns:a16="http://schemas.microsoft.com/office/drawing/2014/main" id="{0E12CFCD-3A49-4E90-AD60-63DF6D637287}"/>
                </a:ext>
              </a:extLst>
            </p:cNvPr>
            <p:cNvCxnSpPr>
              <a:cxnSpLocks/>
            </p:cNvCxnSpPr>
            <p:nvPr userDrawn="1"/>
          </p:nvCxnSpPr>
          <p:spPr>
            <a:xfrm>
              <a:off x="12397261" y="3883011"/>
              <a:ext cx="3178017" cy="0"/>
            </a:xfrm>
            <a:prstGeom prst="line">
              <a:avLst/>
            </a:prstGeom>
            <a:noFill/>
            <a:ln w="3175" cap="flat" cmpd="sng" algn="ctr">
              <a:solidFill>
                <a:schemeClr val="bg1">
                  <a:lumMod val="50000"/>
                </a:schemeClr>
              </a:solidFill>
              <a:prstDash val="solid"/>
            </a:ln>
            <a:effectLst/>
          </p:spPr>
        </p:cxnSp>
        <p:sp>
          <p:nvSpPr>
            <p:cNvPr id="46" name="Ovaal 45">
              <a:extLst>
                <a:ext uri="{FF2B5EF4-FFF2-40B4-BE49-F238E27FC236}">
                  <a16:creationId xmlns:a16="http://schemas.microsoft.com/office/drawing/2014/main" id="{B6877113-4806-4C8A-AF8A-DC1F93F8FBEF}"/>
                </a:ext>
              </a:extLst>
            </p:cNvPr>
            <p:cNvSpPr/>
            <p:nvPr userDrawn="1"/>
          </p:nvSpPr>
          <p:spPr>
            <a:xfrm>
              <a:off x="12391601" y="1706398"/>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126"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2</a:t>
              </a:r>
            </a:p>
          </p:txBody>
        </p:sp>
        <p:sp>
          <p:nvSpPr>
            <p:cNvPr id="47" name="Rechthoek 46">
              <a:extLst>
                <a:ext uri="{FF2B5EF4-FFF2-40B4-BE49-F238E27FC236}">
                  <a16:creationId xmlns:a16="http://schemas.microsoft.com/office/drawing/2014/main" id="{F01103AC-E18C-44A5-BA89-6A49E2A01FF4}"/>
                </a:ext>
              </a:extLst>
            </p:cNvPr>
            <p:cNvSpPr/>
            <p:nvPr userDrawn="1"/>
          </p:nvSpPr>
          <p:spPr>
            <a:xfrm>
              <a:off x="12757282" y="1772461"/>
              <a:ext cx="2817995" cy="318048"/>
            </a:xfrm>
            <a:prstGeom prst="rect">
              <a:avLst/>
            </a:prstGeom>
            <a:noFill/>
            <a:ln w="25400" cap="flat" cmpd="sng" algn="ctr">
              <a:noFill/>
              <a:prstDash val="solid"/>
            </a:ln>
            <a:effectLst/>
          </p:spPr>
          <p:txBody>
            <a:bodyPr lIns="0" tIns="0" rIns="0" bIns="0" rtlCol="0" anchor="t"/>
            <a:lstStyle/>
            <a:p>
              <a:pPr marL="0" marR="0" lvl="0" indent="0" defTabSz="914126" eaLnBrk="1" fontAlgn="auto" latinLnBrk="0" hangingPunct="1">
                <a:lnSpc>
                  <a:spcPct val="90000"/>
                </a:lnSpc>
                <a:spcBef>
                  <a:spcPts val="600"/>
                </a:spcBef>
                <a:spcAft>
                  <a:spcPts val="600"/>
                </a:spcAft>
                <a:buClr>
                  <a:schemeClr val="accent1"/>
                </a:buClr>
                <a:buSzTx/>
                <a:buFont typeface="Arial" panose="020B0604020202020204" pitchFamily="34" charset="0"/>
                <a:buNone/>
                <a:tabLst/>
                <a:defRPr/>
              </a:pP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Selecteer de gewenste video</a:t>
              </a:r>
              <a:b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b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en klik op </a:t>
              </a:r>
              <a:r>
                <a:rPr kumimoji="0" lang="nl-NL" sz="1100" b="1" i="0" u="none" strike="noStrike" kern="0" cap="none" spc="0" normalizeH="0" baseline="0" noProof="0">
                  <a:ln>
                    <a:noFill/>
                  </a:ln>
                  <a:solidFill>
                    <a:srgbClr val="000000"/>
                  </a:solidFill>
                  <a:effectLst/>
                  <a:uLnTx/>
                  <a:uFillTx/>
                  <a:latin typeface="+mn-lt"/>
                  <a:cs typeface="Segoe UI Light" panose="020B0502040204020203" pitchFamily="34" charset="0"/>
                </a:rPr>
                <a:t>‘Invoegen’</a:t>
              </a: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a:t>
              </a:r>
              <a:endParaRPr kumimoji="0" lang="nl-NL" sz="1100" b="1" i="0" u="none" strike="noStrike" kern="0" cap="none" spc="0" normalizeH="0" baseline="0" noProof="0">
                <a:ln>
                  <a:noFill/>
                </a:ln>
                <a:solidFill>
                  <a:srgbClr val="000000"/>
                </a:solidFill>
                <a:effectLst/>
                <a:uLnTx/>
                <a:uFillTx/>
                <a:latin typeface="+mn-lt"/>
                <a:cs typeface="Segoe UI Light" panose="020B0502040204020203" pitchFamily="34" charset="0"/>
              </a:endParaRPr>
            </a:p>
          </p:txBody>
        </p:sp>
        <p:grpSp>
          <p:nvGrpSpPr>
            <p:cNvPr id="48" name="Groep 47">
              <a:extLst>
                <a:ext uri="{FF2B5EF4-FFF2-40B4-BE49-F238E27FC236}">
                  <a16:creationId xmlns:a16="http://schemas.microsoft.com/office/drawing/2014/main" id="{C12A0970-B4FD-4023-B57B-3980B33E6B3D}"/>
                </a:ext>
              </a:extLst>
            </p:cNvPr>
            <p:cNvGrpSpPr/>
            <p:nvPr userDrawn="1"/>
          </p:nvGrpSpPr>
          <p:grpSpPr>
            <a:xfrm>
              <a:off x="12757282" y="2184550"/>
              <a:ext cx="825500" cy="209550"/>
              <a:chOff x="13504624" y="2482850"/>
              <a:chExt cx="825500" cy="209550"/>
            </a:xfrm>
          </p:grpSpPr>
          <p:sp>
            <p:nvSpPr>
              <p:cNvPr id="56" name="Rechthoek 55">
                <a:extLst>
                  <a:ext uri="{FF2B5EF4-FFF2-40B4-BE49-F238E27FC236}">
                    <a16:creationId xmlns:a16="http://schemas.microsoft.com/office/drawing/2014/main" id="{36AC0901-09AF-4907-8355-39CA730014DB}"/>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800" b="0" noProof="0">
                    <a:solidFill>
                      <a:schemeClr val="tx1"/>
                    </a:solidFill>
                    <a:latin typeface="Arial" panose="020B0604020202020204" pitchFamily="34" charset="0"/>
                    <a:cs typeface="Arial" panose="020B0604020202020204" pitchFamily="34" charset="0"/>
                  </a:rPr>
                  <a:t>Invoegen</a:t>
                </a:r>
              </a:p>
            </p:txBody>
          </p:sp>
          <p:cxnSp>
            <p:nvCxnSpPr>
              <p:cNvPr id="57" name="Rechte verbindingslijn 56">
                <a:extLst>
                  <a:ext uri="{FF2B5EF4-FFF2-40B4-BE49-F238E27FC236}">
                    <a16:creationId xmlns:a16="http://schemas.microsoft.com/office/drawing/2014/main" id="{2EE6CC0C-00EB-4E2B-A3D5-47B1FADD317C}"/>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58" name="Gelijkbenige driehoek 57">
                <a:extLst>
                  <a:ext uri="{FF2B5EF4-FFF2-40B4-BE49-F238E27FC236}">
                    <a16:creationId xmlns:a16="http://schemas.microsoft.com/office/drawing/2014/main" id="{E6CDECED-9158-47AD-9032-44003A5B8C18}"/>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grpSp>
        <p:sp>
          <p:nvSpPr>
            <p:cNvPr id="49" name="Ovaal 48">
              <a:extLst>
                <a:ext uri="{FF2B5EF4-FFF2-40B4-BE49-F238E27FC236}">
                  <a16:creationId xmlns:a16="http://schemas.microsoft.com/office/drawing/2014/main" id="{78BCD690-05FD-4530-813A-8676AE327152}"/>
                </a:ext>
              </a:extLst>
            </p:cNvPr>
            <p:cNvSpPr/>
            <p:nvPr userDrawn="1"/>
          </p:nvSpPr>
          <p:spPr>
            <a:xfrm>
              <a:off x="12391601" y="2617951"/>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126"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3</a:t>
              </a:r>
            </a:p>
          </p:txBody>
        </p:sp>
        <p:sp>
          <p:nvSpPr>
            <p:cNvPr id="50" name="Rechthoek 49">
              <a:extLst>
                <a:ext uri="{FF2B5EF4-FFF2-40B4-BE49-F238E27FC236}">
                  <a16:creationId xmlns:a16="http://schemas.microsoft.com/office/drawing/2014/main" id="{1C57B8CD-55B0-4BE8-9A34-4803A8723C58}"/>
                </a:ext>
              </a:extLst>
            </p:cNvPr>
            <p:cNvSpPr/>
            <p:nvPr userDrawn="1"/>
          </p:nvSpPr>
          <p:spPr>
            <a:xfrm>
              <a:off x="12757283" y="2684015"/>
              <a:ext cx="2817996" cy="316612"/>
            </a:xfrm>
            <a:prstGeom prst="rect">
              <a:avLst/>
            </a:prstGeom>
            <a:noFill/>
            <a:ln w="25400" cap="flat" cmpd="sng" algn="ctr">
              <a:noFill/>
              <a:prstDash val="solid"/>
            </a:ln>
            <a:effectLst/>
          </p:spPr>
          <p:txBody>
            <a:bodyPr lIns="0" tIns="0" rIns="0" bIns="0" rtlCol="0" anchor="t"/>
            <a:lstStyle/>
            <a:p>
              <a:pPr marL="0" marR="0" lvl="0" indent="0" defTabSz="914126" eaLnBrk="1" fontAlgn="auto" latinLnBrk="0" hangingPunct="1">
                <a:lnSpc>
                  <a:spcPct val="90000"/>
                </a:lnSpc>
                <a:spcBef>
                  <a:spcPts val="600"/>
                </a:spcBef>
                <a:spcAft>
                  <a:spcPts val="600"/>
                </a:spcAft>
                <a:buClr>
                  <a:schemeClr val="accent1"/>
                </a:buClr>
                <a:buSzTx/>
                <a:buFont typeface="Arial" panose="020B0604020202020204" pitchFamily="34" charset="0"/>
                <a:buNone/>
                <a:tabLst/>
                <a:defRPr/>
              </a:pP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Klik met de rechter muisknop op de </a:t>
              </a:r>
              <a:b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b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video en kies </a:t>
              </a:r>
              <a:r>
                <a:rPr kumimoji="0" lang="nl-NL" sz="1100" b="1" i="0" u="none" strike="noStrike" kern="0" cap="none" spc="0" normalizeH="0" baseline="0" noProof="0">
                  <a:ln>
                    <a:noFill/>
                  </a:ln>
                  <a:solidFill>
                    <a:srgbClr val="000000"/>
                  </a:solidFill>
                  <a:effectLst/>
                  <a:uLnTx/>
                  <a:uFillTx/>
                  <a:latin typeface="+mn-lt"/>
                  <a:cs typeface="Segoe UI Light" panose="020B0502040204020203" pitchFamily="34" charset="0"/>
                </a:rPr>
                <a:t>´Naar achtergrond´</a:t>
              </a: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a:t>
              </a:r>
              <a:endParaRPr kumimoji="0" lang="nl-NL" sz="1100" b="1" i="0" u="none" strike="noStrike" kern="0" cap="none" spc="0" normalizeH="0" baseline="0" noProof="0">
                <a:ln>
                  <a:noFill/>
                </a:ln>
                <a:solidFill>
                  <a:srgbClr val="000000"/>
                </a:solidFill>
                <a:effectLst/>
                <a:uLnTx/>
                <a:uFillTx/>
                <a:latin typeface="+mn-lt"/>
                <a:cs typeface="Segoe UI Light" panose="020B0502040204020203" pitchFamily="34" charset="0"/>
              </a:endParaRPr>
            </a:p>
          </p:txBody>
        </p:sp>
        <p:cxnSp>
          <p:nvCxnSpPr>
            <p:cNvPr id="51" name="Rechte verbindingslijn 50">
              <a:extLst>
                <a:ext uri="{FF2B5EF4-FFF2-40B4-BE49-F238E27FC236}">
                  <a16:creationId xmlns:a16="http://schemas.microsoft.com/office/drawing/2014/main" id="{761C4B32-44A6-4B00-805F-C7B6DB018D5F}"/>
                </a:ext>
              </a:extLst>
            </p:cNvPr>
            <p:cNvCxnSpPr>
              <a:cxnSpLocks/>
            </p:cNvCxnSpPr>
            <p:nvPr userDrawn="1"/>
          </p:nvCxnSpPr>
          <p:spPr>
            <a:xfrm>
              <a:off x="12397261" y="2499789"/>
              <a:ext cx="3178017" cy="0"/>
            </a:xfrm>
            <a:prstGeom prst="line">
              <a:avLst/>
            </a:prstGeom>
            <a:noFill/>
            <a:ln w="3175" cap="flat" cmpd="sng" algn="ctr">
              <a:solidFill>
                <a:schemeClr val="bg1">
                  <a:lumMod val="50000"/>
                </a:schemeClr>
              </a:solidFill>
              <a:prstDash val="solid"/>
            </a:ln>
            <a:effectLst/>
          </p:spPr>
        </p:cxnSp>
        <p:grpSp>
          <p:nvGrpSpPr>
            <p:cNvPr id="52" name="Video icoon">
              <a:extLst>
                <a:ext uri="{FF2B5EF4-FFF2-40B4-BE49-F238E27FC236}">
                  <a16:creationId xmlns:a16="http://schemas.microsoft.com/office/drawing/2014/main" id="{91A37CCC-AF39-465F-BEA1-73B0A456E011}"/>
                </a:ext>
              </a:extLst>
            </p:cNvPr>
            <p:cNvGrpSpPr/>
            <p:nvPr userDrawn="1"/>
          </p:nvGrpSpPr>
          <p:grpSpPr>
            <a:xfrm>
              <a:off x="12757282" y="1122460"/>
              <a:ext cx="326087" cy="328143"/>
              <a:chOff x="8066315" y="1676399"/>
              <a:chExt cx="1371600" cy="1380253"/>
            </a:xfrm>
          </p:grpSpPr>
          <p:sp>
            <p:nvSpPr>
              <p:cNvPr id="53" name="Rechthoek 52">
                <a:extLst>
                  <a:ext uri="{FF2B5EF4-FFF2-40B4-BE49-F238E27FC236}">
                    <a16:creationId xmlns:a16="http://schemas.microsoft.com/office/drawing/2014/main" id="{8ECF6D49-2487-49C3-B7E5-83526196CF45}"/>
                  </a:ext>
                </a:extLst>
              </p:cNvPr>
              <p:cNvSpPr/>
              <p:nvPr userDrawn="1"/>
            </p:nvSpPr>
            <p:spPr>
              <a:xfrm>
                <a:off x="8066315" y="1687286"/>
                <a:ext cx="1360714" cy="1360714"/>
              </a:xfrm>
              <a:prstGeom prst="rect">
                <a:avLst/>
              </a:prstGeom>
              <a:solidFill>
                <a:schemeClr val="bg1"/>
              </a:solidFill>
              <a:ln w="12700">
                <a:solidFill>
                  <a:srgbClr val="6C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399" noProof="0"/>
              </a:p>
            </p:txBody>
          </p:sp>
          <p:sp>
            <p:nvSpPr>
              <p:cNvPr id="54" name="Vrije vorm 112">
                <a:extLst>
                  <a:ext uri="{FF2B5EF4-FFF2-40B4-BE49-F238E27FC236}">
                    <a16:creationId xmlns:a16="http://schemas.microsoft.com/office/drawing/2014/main" id="{412C8A5D-7A14-4590-B55F-183B23A72F12}"/>
                  </a:ext>
                </a:extLst>
              </p:cNvPr>
              <p:cNvSpPr/>
              <p:nvPr userDrawn="1"/>
            </p:nvSpPr>
            <p:spPr>
              <a:xfrm>
                <a:off x="8077201" y="1676399"/>
                <a:ext cx="1360714" cy="206829"/>
              </a:xfrm>
              <a:custGeom>
                <a:avLst/>
                <a:gdLst>
                  <a:gd name="connsiteX0" fmla="*/ 1186901 w 1360714"/>
                  <a:gd name="connsiteY0" fmla="*/ 41746 h 206829"/>
                  <a:gd name="connsiteX1" fmla="*/ 1186901 w 1360714"/>
                  <a:gd name="connsiteY1" fmla="*/ 175847 h 206829"/>
                  <a:gd name="connsiteX2" fmla="*/ 1315854 w 1360714"/>
                  <a:gd name="connsiteY2" fmla="*/ 175847 h 206829"/>
                  <a:gd name="connsiteX3" fmla="*/ 1315854 w 1360714"/>
                  <a:gd name="connsiteY3" fmla="*/ 41746 h 206829"/>
                  <a:gd name="connsiteX4" fmla="*/ 958249 w 1360714"/>
                  <a:gd name="connsiteY4" fmla="*/ 41746 h 206829"/>
                  <a:gd name="connsiteX5" fmla="*/ 958249 w 1360714"/>
                  <a:gd name="connsiteY5" fmla="*/ 175847 h 206829"/>
                  <a:gd name="connsiteX6" fmla="*/ 1087202 w 1360714"/>
                  <a:gd name="connsiteY6" fmla="*/ 175847 h 206829"/>
                  <a:gd name="connsiteX7" fmla="*/ 1087202 w 1360714"/>
                  <a:gd name="connsiteY7" fmla="*/ 41746 h 206829"/>
                  <a:gd name="connsiteX8" fmla="*/ 729440 w 1360714"/>
                  <a:gd name="connsiteY8" fmla="*/ 41746 h 206829"/>
                  <a:gd name="connsiteX9" fmla="*/ 729440 w 1360714"/>
                  <a:gd name="connsiteY9" fmla="*/ 175847 h 206829"/>
                  <a:gd name="connsiteX10" fmla="*/ 858393 w 1360714"/>
                  <a:gd name="connsiteY10" fmla="*/ 175847 h 206829"/>
                  <a:gd name="connsiteX11" fmla="*/ 858393 w 1360714"/>
                  <a:gd name="connsiteY11" fmla="*/ 41746 h 206829"/>
                  <a:gd name="connsiteX12" fmla="*/ 493889 w 1360714"/>
                  <a:gd name="connsiteY12" fmla="*/ 41746 h 206829"/>
                  <a:gd name="connsiteX13" fmla="*/ 493889 w 1360714"/>
                  <a:gd name="connsiteY13" fmla="*/ 175847 h 206829"/>
                  <a:gd name="connsiteX14" fmla="*/ 622842 w 1360714"/>
                  <a:gd name="connsiteY14" fmla="*/ 175847 h 206829"/>
                  <a:gd name="connsiteX15" fmla="*/ 622842 w 1360714"/>
                  <a:gd name="connsiteY15" fmla="*/ 41746 h 206829"/>
                  <a:gd name="connsiteX16" fmla="*/ 260368 w 1360714"/>
                  <a:gd name="connsiteY16" fmla="*/ 41746 h 206829"/>
                  <a:gd name="connsiteX17" fmla="*/ 260368 w 1360714"/>
                  <a:gd name="connsiteY17" fmla="*/ 175847 h 206829"/>
                  <a:gd name="connsiteX18" fmla="*/ 389321 w 1360714"/>
                  <a:gd name="connsiteY18" fmla="*/ 175847 h 206829"/>
                  <a:gd name="connsiteX19" fmla="*/ 389321 w 1360714"/>
                  <a:gd name="connsiteY19" fmla="*/ 41746 h 206829"/>
                  <a:gd name="connsiteX20" fmla="*/ 35169 w 1360714"/>
                  <a:gd name="connsiteY20" fmla="*/ 41746 h 206829"/>
                  <a:gd name="connsiteX21" fmla="*/ 35169 w 1360714"/>
                  <a:gd name="connsiteY21" fmla="*/ 175847 h 206829"/>
                  <a:gd name="connsiteX22" fmla="*/ 164122 w 1360714"/>
                  <a:gd name="connsiteY22" fmla="*/ 175847 h 206829"/>
                  <a:gd name="connsiteX23" fmla="*/ 164122 w 1360714"/>
                  <a:gd name="connsiteY23" fmla="*/ 41746 h 206829"/>
                  <a:gd name="connsiteX24" fmla="*/ 0 w 1360714"/>
                  <a:gd name="connsiteY24" fmla="*/ 0 h 206829"/>
                  <a:gd name="connsiteX25" fmla="*/ 1360714 w 1360714"/>
                  <a:gd name="connsiteY25" fmla="*/ 0 h 206829"/>
                  <a:gd name="connsiteX26" fmla="*/ 1360714 w 1360714"/>
                  <a:gd name="connsiteY26" fmla="*/ 206829 h 206829"/>
                  <a:gd name="connsiteX27" fmla="*/ 0 w 1360714"/>
                  <a:gd name="connsiteY27" fmla="*/ 206829 h 206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360714" h="206829">
                    <a:moveTo>
                      <a:pt x="1186901" y="41746"/>
                    </a:moveTo>
                    <a:lnTo>
                      <a:pt x="1186901" y="175847"/>
                    </a:lnTo>
                    <a:lnTo>
                      <a:pt x="1315854" y="175847"/>
                    </a:lnTo>
                    <a:lnTo>
                      <a:pt x="1315854" y="41746"/>
                    </a:lnTo>
                    <a:close/>
                    <a:moveTo>
                      <a:pt x="958249" y="41746"/>
                    </a:moveTo>
                    <a:lnTo>
                      <a:pt x="958249" y="175847"/>
                    </a:lnTo>
                    <a:lnTo>
                      <a:pt x="1087202" y="175847"/>
                    </a:lnTo>
                    <a:lnTo>
                      <a:pt x="1087202" y="41746"/>
                    </a:lnTo>
                    <a:close/>
                    <a:moveTo>
                      <a:pt x="729440" y="41746"/>
                    </a:moveTo>
                    <a:lnTo>
                      <a:pt x="729440" y="175847"/>
                    </a:lnTo>
                    <a:lnTo>
                      <a:pt x="858393" y="175847"/>
                    </a:lnTo>
                    <a:lnTo>
                      <a:pt x="858393" y="41746"/>
                    </a:lnTo>
                    <a:close/>
                    <a:moveTo>
                      <a:pt x="493889" y="41746"/>
                    </a:moveTo>
                    <a:lnTo>
                      <a:pt x="493889" y="175847"/>
                    </a:lnTo>
                    <a:lnTo>
                      <a:pt x="622842" y="175847"/>
                    </a:lnTo>
                    <a:lnTo>
                      <a:pt x="622842" y="41746"/>
                    </a:lnTo>
                    <a:close/>
                    <a:moveTo>
                      <a:pt x="260368" y="41746"/>
                    </a:moveTo>
                    <a:lnTo>
                      <a:pt x="260368" y="175847"/>
                    </a:lnTo>
                    <a:lnTo>
                      <a:pt x="389321" y="175847"/>
                    </a:lnTo>
                    <a:lnTo>
                      <a:pt x="389321" y="41746"/>
                    </a:lnTo>
                    <a:close/>
                    <a:moveTo>
                      <a:pt x="35169" y="41746"/>
                    </a:moveTo>
                    <a:lnTo>
                      <a:pt x="35169" y="175847"/>
                    </a:lnTo>
                    <a:lnTo>
                      <a:pt x="164122" y="175847"/>
                    </a:lnTo>
                    <a:lnTo>
                      <a:pt x="164122" y="41746"/>
                    </a:lnTo>
                    <a:close/>
                    <a:moveTo>
                      <a:pt x="0" y="0"/>
                    </a:moveTo>
                    <a:lnTo>
                      <a:pt x="1360714" y="0"/>
                    </a:lnTo>
                    <a:lnTo>
                      <a:pt x="1360714" y="206829"/>
                    </a:lnTo>
                    <a:lnTo>
                      <a:pt x="0" y="206829"/>
                    </a:lnTo>
                    <a:close/>
                  </a:path>
                </a:pathLst>
              </a:custGeom>
              <a:solidFill>
                <a:srgbClr val="6C6C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399" noProof="0"/>
              </a:p>
            </p:txBody>
          </p:sp>
          <p:sp>
            <p:nvSpPr>
              <p:cNvPr id="55" name="Vrije vorm 113">
                <a:extLst>
                  <a:ext uri="{FF2B5EF4-FFF2-40B4-BE49-F238E27FC236}">
                    <a16:creationId xmlns:a16="http://schemas.microsoft.com/office/drawing/2014/main" id="{E67C5FB5-833D-438E-A7D8-2E3FFB73E3E2}"/>
                  </a:ext>
                </a:extLst>
              </p:cNvPr>
              <p:cNvSpPr/>
              <p:nvPr userDrawn="1"/>
            </p:nvSpPr>
            <p:spPr>
              <a:xfrm>
                <a:off x="8071339" y="2849823"/>
                <a:ext cx="1360714" cy="206829"/>
              </a:xfrm>
              <a:custGeom>
                <a:avLst/>
                <a:gdLst>
                  <a:gd name="connsiteX0" fmla="*/ 1186901 w 1360714"/>
                  <a:gd name="connsiteY0" fmla="*/ 41746 h 206829"/>
                  <a:gd name="connsiteX1" fmla="*/ 1186901 w 1360714"/>
                  <a:gd name="connsiteY1" fmla="*/ 175847 h 206829"/>
                  <a:gd name="connsiteX2" fmla="*/ 1315854 w 1360714"/>
                  <a:gd name="connsiteY2" fmla="*/ 175847 h 206829"/>
                  <a:gd name="connsiteX3" fmla="*/ 1315854 w 1360714"/>
                  <a:gd name="connsiteY3" fmla="*/ 41746 h 206829"/>
                  <a:gd name="connsiteX4" fmla="*/ 958249 w 1360714"/>
                  <a:gd name="connsiteY4" fmla="*/ 41746 h 206829"/>
                  <a:gd name="connsiteX5" fmla="*/ 958249 w 1360714"/>
                  <a:gd name="connsiteY5" fmla="*/ 175847 h 206829"/>
                  <a:gd name="connsiteX6" fmla="*/ 1087202 w 1360714"/>
                  <a:gd name="connsiteY6" fmla="*/ 175847 h 206829"/>
                  <a:gd name="connsiteX7" fmla="*/ 1087202 w 1360714"/>
                  <a:gd name="connsiteY7" fmla="*/ 41746 h 206829"/>
                  <a:gd name="connsiteX8" fmla="*/ 729440 w 1360714"/>
                  <a:gd name="connsiteY8" fmla="*/ 41746 h 206829"/>
                  <a:gd name="connsiteX9" fmla="*/ 729440 w 1360714"/>
                  <a:gd name="connsiteY9" fmla="*/ 175847 h 206829"/>
                  <a:gd name="connsiteX10" fmla="*/ 858393 w 1360714"/>
                  <a:gd name="connsiteY10" fmla="*/ 175847 h 206829"/>
                  <a:gd name="connsiteX11" fmla="*/ 858393 w 1360714"/>
                  <a:gd name="connsiteY11" fmla="*/ 41746 h 206829"/>
                  <a:gd name="connsiteX12" fmla="*/ 493889 w 1360714"/>
                  <a:gd name="connsiteY12" fmla="*/ 41746 h 206829"/>
                  <a:gd name="connsiteX13" fmla="*/ 493889 w 1360714"/>
                  <a:gd name="connsiteY13" fmla="*/ 175847 h 206829"/>
                  <a:gd name="connsiteX14" fmla="*/ 622842 w 1360714"/>
                  <a:gd name="connsiteY14" fmla="*/ 175847 h 206829"/>
                  <a:gd name="connsiteX15" fmla="*/ 622842 w 1360714"/>
                  <a:gd name="connsiteY15" fmla="*/ 41746 h 206829"/>
                  <a:gd name="connsiteX16" fmla="*/ 260368 w 1360714"/>
                  <a:gd name="connsiteY16" fmla="*/ 41746 h 206829"/>
                  <a:gd name="connsiteX17" fmla="*/ 260368 w 1360714"/>
                  <a:gd name="connsiteY17" fmla="*/ 175847 h 206829"/>
                  <a:gd name="connsiteX18" fmla="*/ 389321 w 1360714"/>
                  <a:gd name="connsiteY18" fmla="*/ 175847 h 206829"/>
                  <a:gd name="connsiteX19" fmla="*/ 389321 w 1360714"/>
                  <a:gd name="connsiteY19" fmla="*/ 41746 h 206829"/>
                  <a:gd name="connsiteX20" fmla="*/ 35169 w 1360714"/>
                  <a:gd name="connsiteY20" fmla="*/ 41746 h 206829"/>
                  <a:gd name="connsiteX21" fmla="*/ 35169 w 1360714"/>
                  <a:gd name="connsiteY21" fmla="*/ 175847 h 206829"/>
                  <a:gd name="connsiteX22" fmla="*/ 164122 w 1360714"/>
                  <a:gd name="connsiteY22" fmla="*/ 175847 h 206829"/>
                  <a:gd name="connsiteX23" fmla="*/ 164122 w 1360714"/>
                  <a:gd name="connsiteY23" fmla="*/ 41746 h 206829"/>
                  <a:gd name="connsiteX24" fmla="*/ 0 w 1360714"/>
                  <a:gd name="connsiteY24" fmla="*/ 0 h 206829"/>
                  <a:gd name="connsiteX25" fmla="*/ 1360714 w 1360714"/>
                  <a:gd name="connsiteY25" fmla="*/ 0 h 206829"/>
                  <a:gd name="connsiteX26" fmla="*/ 1360714 w 1360714"/>
                  <a:gd name="connsiteY26" fmla="*/ 206829 h 206829"/>
                  <a:gd name="connsiteX27" fmla="*/ 0 w 1360714"/>
                  <a:gd name="connsiteY27" fmla="*/ 206829 h 206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360714" h="206829">
                    <a:moveTo>
                      <a:pt x="1186901" y="41746"/>
                    </a:moveTo>
                    <a:lnTo>
                      <a:pt x="1186901" y="175847"/>
                    </a:lnTo>
                    <a:lnTo>
                      <a:pt x="1315854" y="175847"/>
                    </a:lnTo>
                    <a:lnTo>
                      <a:pt x="1315854" y="41746"/>
                    </a:lnTo>
                    <a:close/>
                    <a:moveTo>
                      <a:pt x="958249" y="41746"/>
                    </a:moveTo>
                    <a:lnTo>
                      <a:pt x="958249" y="175847"/>
                    </a:lnTo>
                    <a:lnTo>
                      <a:pt x="1087202" y="175847"/>
                    </a:lnTo>
                    <a:lnTo>
                      <a:pt x="1087202" y="41746"/>
                    </a:lnTo>
                    <a:close/>
                    <a:moveTo>
                      <a:pt x="729440" y="41746"/>
                    </a:moveTo>
                    <a:lnTo>
                      <a:pt x="729440" y="175847"/>
                    </a:lnTo>
                    <a:lnTo>
                      <a:pt x="858393" y="175847"/>
                    </a:lnTo>
                    <a:lnTo>
                      <a:pt x="858393" y="41746"/>
                    </a:lnTo>
                    <a:close/>
                    <a:moveTo>
                      <a:pt x="493889" y="41746"/>
                    </a:moveTo>
                    <a:lnTo>
                      <a:pt x="493889" y="175847"/>
                    </a:lnTo>
                    <a:lnTo>
                      <a:pt x="622842" y="175847"/>
                    </a:lnTo>
                    <a:lnTo>
                      <a:pt x="622842" y="41746"/>
                    </a:lnTo>
                    <a:close/>
                    <a:moveTo>
                      <a:pt x="260368" y="41746"/>
                    </a:moveTo>
                    <a:lnTo>
                      <a:pt x="260368" y="175847"/>
                    </a:lnTo>
                    <a:lnTo>
                      <a:pt x="389321" y="175847"/>
                    </a:lnTo>
                    <a:lnTo>
                      <a:pt x="389321" y="41746"/>
                    </a:lnTo>
                    <a:close/>
                    <a:moveTo>
                      <a:pt x="35169" y="41746"/>
                    </a:moveTo>
                    <a:lnTo>
                      <a:pt x="35169" y="175847"/>
                    </a:lnTo>
                    <a:lnTo>
                      <a:pt x="164122" y="175847"/>
                    </a:lnTo>
                    <a:lnTo>
                      <a:pt x="164122" y="41746"/>
                    </a:lnTo>
                    <a:close/>
                    <a:moveTo>
                      <a:pt x="0" y="0"/>
                    </a:moveTo>
                    <a:lnTo>
                      <a:pt x="1360714" y="0"/>
                    </a:lnTo>
                    <a:lnTo>
                      <a:pt x="1360714" y="206829"/>
                    </a:lnTo>
                    <a:lnTo>
                      <a:pt x="0" y="206829"/>
                    </a:lnTo>
                    <a:close/>
                  </a:path>
                </a:pathLst>
              </a:custGeom>
              <a:solidFill>
                <a:srgbClr val="6C6C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399" noProof="0"/>
              </a:p>
            </p:txBody>
          </p:sp>
        </p:grpSp>
      </p:grpSp>
      <p:grpSp>
        <p:nvGrpSpPr>
          <p:cNvPr id="7" name="Groep 6">
            <a:extLst>
              <a:ext uri="{FF2B5EF4-FFF2-40B4-BE49-F238E27FC236}">
                <a16:creationId xmlns:a16="http://schemas.microsoft.com/office/drawing/2014/main" id="{BEFF6C6F-6B4A-4D33-A5D7-E56B6DFBFF7A}"/>
              </a:ext>
            </a:extLst>
          </p:cNvPr>
          <p:cNvGrpSpPr/>
          <p:nvPr userDrawn="1"/>
        </p:nvGrpSpPr>
        <p:grpSpPr>
          <a:xfrm>
            <a:off x="12391602" y="3998810"/>
            <a:ext cx="3183677" cy="2859190"/>
            <a:chOff x="12391601" y="3998810"/>
            <a:chExt cx="3183677" cy="2859190"/>
          </a:xfrm>
        </p:grpSpPr>
        <p:sp>
          <p:nvSpPr>
            <p:cNvPr id="80" name="Rechthoek 79">
              <a:extLst>
                <a:ext uri="{FF2B5EF4-FFF2-40B4-BE49-F238E27FC236}">
                  <a16:creationId xmlns:a16="http://schemas.microsoft.com/office/drawing/2014/main" id="{9D5C4836-49E1-437D-A0AC-11DEE1B33CAE}"/>
                </a:ext>
              </a:extLst>
            </p:cNvPr>
            <p:cNvSpPr/>
            <p:nvPr userDrawn="1"/>
          </p:nvSpPr>
          <p:spPr>
            <a:xfrm>
              <a:off x="12397262" y="3998810"/>
              <a:ext cx="3178016" cy="191611"/>
            </a:xfrm>
            <a:prstGeom prst="rect">
              <a:avLst/>
            </a:prstGeom>
            <a:noFill/>
            <a:ln w="25400" cap="flat" cmpd="sng" algn="ctr">
              <a:noFill/>
              <a:prstDash val="solid"/>
            </a:ln>
            <a:effectLst/>
          </p:spPr>
          <p:txBody>
            <a:bodyPr lIns="0" tIns="0" rIns="0" bIns="0" rtlCol="0" anchor="ctr"/>
            <a:lstStyle/>
            <a:p>
              <a:pPr marL="0" marR="0" lvl="0" indent="0" defTabSz="914126" eaLnBrk="1" fontAlgn="auto" latinLnBrk="0" hangingPunct="1">
                <a:lnSpc>
                  <a:spcPct val="80000"/>
                </a:lnSpc>
                <a:spcBef>
                  <a:spcPts val="0"/>
                </a:spcBef>
                <a:spcAft>
                  <a:spcPts val="0"/>
                </a:spcAft>
                <a:buClrTx/>
                <a:buSzTx/>
                <a:buFontTx/>
                <a:buNone/>
                <a:tabLst/>
                <a:defRPr/>
              </a:pPr>
              <a:r>
                <a:rPr kumimoji="0" lang="nl-NL" sz="1400" b="1" i="0" u="none" strike="noStrike" kern="0" cap="all" spc="0" normalizeH="0" baseline="0" noProof="0">
                  <a:ln>
                    <a:noFill/>
                  </a:ln>
                  <a:solidFill>
                    <a:schemeClr val="bg1">
                      <a:lumMod val="50000"/>
                    </a:schemeClr>
                  </a:solidFill>
                  <a:effectLst/>
                  <a:uLnTx/>
                  <a:uFillTx/>
                  <a:latin typeface="+mj-lt"/>
                  <a:cs typeface="Segoe UI Light" panose="020B0502040204020203" pitchFamily="34" charset="0"/>
                </a:rPr>
                <a:t>Video automatisch laten afspelen</a:t>
              </a:r>
            </a:p>
          </p:txBody>
        </p:sp>
        <p:sp>
          <p:nvSpPr>
            <p:cNvPr id="81" name="Ovaal 80">
              <a:extLst>
                <a:ext uri="{FF2B5EF4-FFF2-40B4-BE49-F238E27FC236}">
                  <a16:creationId xmlns:a16="http://schemas.microsoft.com/office/drawing/2014/main" id="{F4410F6C-0971-4B24-A4E0-A9F0C8FC1665}"/>
                </a:ext>
              </a:extLst>
            </p:cNvPr>
            <p:cNvSpPr/>
            <p:nvPr userDrawn="1"/>
          </p:nvSpPr>
          <p:spPr>
            <a:xfrm>
              <a:off x="12391601" y="4365300"/>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126"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1</a:t>
              </a:r>
            </a:p>
          </p:txBody>
        </p:sp>
        <p:cxnSp>
          <p:nvCxnSpPr>
            <p:cNvPr id="82" name="Rechte verbindingslijn 81">
              <a:extLst>
                <a:ext uri="{FF2B5EF4-FFF2-40B4-BE49-F238E27FC236}">
                  <a16:creationId xmlns:a16="http://schemas.microsoft.com/office/drawing/2014/main" id="{223CA539-791E-464C-8AF4-4FF2D5BB1978}"/>
                </a:ext>
              </a:extLst>
            </p:cNvPr>
            <p:cNvCxnSpPr>
              <a:cxnSpLocks/>
            </p:cNvCxnSpPr>
            <p:nvPr userDrawn="1"/>
          </p:nvCxnSpPr>
          <p:spPr>
            <a:xfrm>
              <a:off x="12397261" y="4240445"/>
              <a:ext cx="3178017" cy="0"/>
            </a:xfrm>
            <a:prstGeom prst="line">
              <a:avLst/>
            </a:prstGeom>
            <a:noFill/>
            <a:ln w="3175" cap="flat" cmpd="sng" algn="ctr">
              <a:solidFill>
                <a:schemeClr val="bg1">
                  <a:lumMod val="50000"/>
                </a:schemeClr>
              </a:solidFill>
              <a:prstDash val="solid"/>
            </a:ln>
            <a:effectLst/>
          </p:spPr>
        </p:cxnSp>
        <p:sp>
          <p:nvSpPr>
            <p:cNvPr id="84" name="Rechthoek 83">
              <a:extLst>
                <a:ext uri="{FF2B5EF4-FFF2-40B4-BE49-F238E27FC236}">
                  <a16:creationId xmlns:a16="http://schemas.microsoft.com/office/drawing/2014/main" id="{AD26DEDE-987C-4ABA-B8EC-8D14D6B40409}"/>
                </a:ext>
              </a:extLst>
            </p:cNvPr>
            <p:cNvSpPr/>
            <p:nvPr userDrawn="1"/>
          </p:nvSpPr>
          <p:spPr>
            <a:xfrm>
              <a:off x="12757282" y="4431362"/>
              <a:ext cx="2817995" cy="595423"/>
            </a:xfrm>
            <a:prstGeom prst="rect">
              <a:avLst/>
            </a:prstGeom>
            <a:noFill/>
            <a:ln w="25400" cap="flat" cmpd="sng" algn="ctr">
              <a:noFill/>
              <a:prstDash val="solid"/>
            </a:ln>
            <a:effectLst/>
          </p:spPr>
          <p:txBody>
            <a:bodyPr lIns="0" tIns="0" rIns="0" bIns="0" rtlCol="0" anchor="t"/>
            <a:lstStyle/>
            <a:p>
              <a:pPr marL="0" marR="0" lvl="0" indent="0" defTabSz="914126" eaLnBrk="1" fontAlgn="auto" latinLnBrk="0" hangingPunct="1">
                <a:lnSpc>
                  <a:spcPct val="90000"/>
                </a:lnSpc>
                <a:spcBef>
                  <a:spcPts val="600"/>
                </a:spcBef>
                <a:spcAft>
                  <a:spcPts val="600"/>
                </a:spcAft>
                <a:buClr>
                  <a:schemeClr val="accent1"/>
                </a:buClr>
                <a:buSzTx/>
                <a:buFont typeface="Arial" panose="020B0604020202020204" pitchFamily="34" charset="0"/>
                <a:buNone/>
                <a:tabLst/>
                <a:defRPr/>
              </a:pP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Selecteer de video door er op te klikken. Ga naar de tab </a:t>
              </a:r>
              <a:r>
                <a:rPr kumimoji="0" lang="nl-NL" sz="1100" b="1" i="0" u="none" strike="noStrike" kern="0" cap="none" spc="0" normalizeH="0" baseline="0" noProof="0">
                  <a:ln>
                    <a:noFill/>
                  </a:ln>
                  <a:solidFill>
                    <a:srgbClr val="000000"/>
                  </a:solidFill>
                  <a:effectLst/>
                  <a:uLnTx/>
                  <a:uFillTx/>
                  <a:latin typeface="+mn-lt"/>
                  <a:cs typeface="Segoe UI Light" panose="020B0502040204020203" pitchFamily="34" charset="0"/>
                </a:rPr>
                <a:t>‘Hulpmiddelen voor video – Afspelen’</a:t>
              </a: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 en klik bij ‘Begin’ het keuze menu open door op het pijltje naar beneden te klikken.</a:t>
              </a:r>
            </a:p>
          </p:txBody>
        </p:sp>
        <p:pic>
          <p:nvPicPr>
            <p:cNvPr id="2" name="Afbeelding 1">
              <a:extLst>
                <a:ext uri="{FF2B5EF4-FFF2-40B4-BE49-F238E27FC236}">
                  <a16:creationId xmlns:a16="http://schemas.microsoft.com/office/drawing/2014/main" id="{09DAFE33-AC6E-4D6F-B14F-56F3A9758AF4}"/>
                </a:ext>
              </a:extLst>
            </p:cNvPr>
            <p:cNvPicPr>
              <a:picLocks noChangeAspect="1"/>
            </p:cNvPicPr>
            <p:nvPr userDrawn="1"/>
          </p:nvPicPr>
          <p:blipFill rotWithShape="1">
            <a:blip r:embed="rId3">
              <a:extLst>
                <a:ext uri="{28A0092B-C50C-407E-A947-70E740481C1C}">
                  <a14:useLocalDpi xmlns:a14="http://schemas.microsoft.com/office/drawing/2010/main"/>
                </a:ext>
              </a:extLst>
            </a:blip>
            <a:srcRect/>
            <a:stretch/>
          </p:blipFill>
          <p:spPr>
            <a:xfrm>
              <a:off x="12757281" y="5888445"/>
              <a:ext cx="1518277" cy="860372"/>
            </a:xfrm>
            <a:prstGeom prst="rect">
              <a:avLst/>
            </a:prstGeom>
          </p:spPr>
        </p:pic>
        <p:pic>
          <p:nvPicPr>
            <p:cNvPr id="3" name="Afbeelding 2">
              <a:extLst>
                <a:ext uri="{FF2B5EF4-FFF2-40B4-BE49-F238E27FC236}">
                  <a16:creationId xmlns:a16="http://schemas.microsoft.com/office/drawing/2014/main" id="{60153270-ACD1-4483-9549-881A0264CEA9}"/>
                </a:ext>
              </a:extLst>
            </p:cNvPr>
            <p:cNvPicPr>
              <a:picLocks noChangeAspect="1"/>
            </p:cNvPicPr>
            <p:nvPr userDrawn="1"/>
          </p:nvPicPr>
          <p:blipFill rotWithShape="1">
            <a:blip r:embed="rId4">
              <a:extLst>
                <a:ext uri="{28A0092B-C50C-407E-A947-70E740481C1C}">
                  <a14:useLocalDpi xmlns:a14="http://schemas.microsoft.com/office/drawing/2010/main"/>
                </a:ext>
              </a:extLst>
            </a:blip>
            <a:srcRect/>
            <a:stretch/>
          </p:blipFill>
          <p:spPr>
            <a:xfrm>
              <a:off x="12761416" y="5127585"/>
              <a:ext cx="628605" cy="206109"/>
            </a:xfrm>
            <a:prstGeom prst="rect">
              <a:avLst/>
            </a:prstGeom>
          </p:spPr>
        </p:pic>
        <p:sp>
          <p:nvSpPr>
            <p:cNvPr id="113" name="Ovaal 112">
              <a:extLst>
                <a:ext uri="{FF2B5EF4-FFF2-40B4-BE49-F238E27FC236}">
                  <a16:creationId xmlns:a16="http://schemas.microsoft.com/office/drawing/2014/main" id="{6D67AD96-9036-4375-9159-F3D26402DB8E}"/>
                </a:ext>
              </a:extLst>
            </p:cNvPr>
            <p:cNvSpPr/>
            <p:nvPr userDrawn="1"/>
          </p:nvSpPr>
          <p:spPr>
            <a:xfrm>
              <a:off x="12391601" y="5579950"/>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126"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2</a:t>
              </a:r>
            </a:p>
          </p:txBody>
        </p:sp>
        <p:cxnSp>
          <p:nvCxnSpPr>
            <p:cNvPr id="114" name="Rechte verbindingslijn 113">
              <a:extLst>
                <a:ext uri="{FF2B5EF4-FFF2-40B4-BE49-F238E27FC236}">
                  <a16:creationId xmlns:a16="http://schemas.microsoft.com/office/drawing/2014/main" id="{6B105775-15A2-4253-BF55-3E264D54FD11}"/>
                </a:ext>
              </a:extLst>
            </p:cNvPr>
            <p:cNvCxnSpPr>
              <a:cxnSpLocks/>
            </p:cNvCxnSpPr>
            <p:nvPr userDrawn="1"/>
          </p:nvCxnSpPr>
          <p:spPr>
            <a:xfrm>
              <a:off x="12397261" y="5455095"/>
              <a:ext cx="3178017" cy="0"/>
            </a:xfrm>
            <a:prstGeom prst="line">
              <a:avLst/>
            </a:prstGeom>
            <a:noFill/>
            <a:ln w="3175" cap="flat" cmpd="sng" algn="ctr">
              <a:solidFill>
                <a:schemeClr val="bg1">
                  <a:lumMod val="50000"/>
                </a:schemeClr>
              </a:solidFill>
              <a:prstDash val="solid"/>
            </a:ln>
            <a:effectLst/>
          </p:spPr>
        </p:cxnSp>
        <p:sp>
          <p:nvSpPr>
            <p:cNvPr id="115" name="Rechthoek 114">
              <a:extLst>
                <a:ext uri="{FF2B5EF4-FFF2-40B4-BE49-F238E27FC236}">
                  <a16:creationId xmlns:a16="http://schemas.microsoft.com/office/drawing/2014/main" id="{E70B9610-5594-43B7-93B3-ECE3B8E0C0FE}"/>
                </a:ext>
              </a:extLst>
            </p:cNvPr>
            <p:cNvSpPr/>
            <p:nvPr userDrawn="1"/>
          </p:nvSpPr>
          <p:spPr>
            <a:xfrm>
              <a:off x="12757282" y="5646012"/>
              <a:ext cx="2817995" cy="167949"/>
            </a:xfrm>
            <a:prstGeom prst="rect">
              <a:avLst/>
            </a:prstGeom>
            <a:noFill/>
            <a:ln w="25400" cap="flat" cmpd="sng" algn="ctr">
              <a:noFill/>
              <a:prstDash val="solid"/>
            </a:ln>
            <a:effectLst/>
          </p:spPr>
          <p:txBody>
            <a:bodyPr lIns="0" tIns="0" rIns="0" bIns="0" rtlCol="0" anchor="t"/>
            <a:lstStyle/>
            <a:p>
              <a:pPr marL="0" marR="0" lvl="0" indent="0" defTabSz="914126" eaLnBrk="1" fontAlgn="auto" latinLnBrk="0" hangingPunct="1">
                <a:lnSpc>
                  <a:spcPct val="90000"/>
                </a:lnSpc>
                <a:spcBef>
                  <a:spcPts val="600"/>
                </a:spcBef>
                <a:spcAft>
                  <a:spcPts val="600"/>
                </a:spcAft>
                <a:buClr>
                  <a:schemeClr val="accent1"/>
                </a:buClr>
                <a:buSzTx/>
                <a:buFont typeface="Arial" panose="020B0604020202020204" pitchFamily="34" charset="0"/>
                <a:buNone/>
                <a:tabLst/>
                <a:defRPr/>
              </a:pP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Klik in het keuze menu op ‘Automatisch’ </a:t>
              </a:r>
            </a:p>
          </p:txBody>
        </p:sp>
        <p:cxnSp>
          <p:nvCxnSpPr>
            <p:cNvPr id="116" name="Rechte verbindingslijn 115">
              <a:extLst>
                <a:ext uri="{FF2B5EF4-FFF2-40B4-BE49-F238E27FC236}">
                  <a16:creationId xmlns:a16="http://schemas.microsoft.com/office/drawing/2014/main" id="{425F5135-4E4D-46DC-AA50-6C6D60AB5276}"/>
                </a:ext>
              </a:extLst>
            </p:cNvPr>
            <p:cNvCxnSpPr>
              <a:cxnSpLocks/>
            </p:cNvCxnSpPr>
            <p:nvPr userDrawn="1"/>
          </p:nvCxnSpPr>
          <p:spPr>
            <a:xfrm>
              <a:off x="12397261" y="6858000"/>
              <a:ext cx="3178017" cy="0"/>
            </a:xfrm>
            <a:prstGeom prst="line">
              <a:avLst/>
            </a:prstGeom>
            <a:noFill/>
            <a:ln w="3175" cap="flat" cmpd="sng" algn="ctr">
              <a:solidFill>
                <a:schemeClr val="bg1">
                  <a:lumMod val="50000"/>
                </a:schemeClr>
              </a:solidFill>
              <a:prstDash val="solid"/>
            </a:ln>
            <a:effectLst/>
          </p:spPr>
        </p:cxnSp>
      </p:grpSp>
    </p:spTree>
    <p:extLst>
      <p:ext uri="{BB962C8B-B14F-4D97-AF65-F5344CB8AC3E}">
        <p14:creationId xmlns:p14="http://schemas.microsoft.com/office/powerpoint/2010/main" val="199807985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ALLEEN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AB23073-572C-4F04-B89A-B107AB932F47}"/>
              </a:ext>
            </a:extLst>
          </p:cNvPr>
          <p:cNvSpPr>
            <a:spLocks noGrp="1"/>
          </p:cNvSpPr>
          <p:nvPr>
            <p:ph type="title" hasCustomPrompt="1"/>
          </p:nvPr>
        </p:nvSpPr>
        <p:spPr/>
        <p:txBody>
          <a:bodyPr/>
          <a:lstStyle>
            <a:lvl1pPr>
              <a:defRPr/>
            </a:lvl1pPr>
          </a:lstStyle>
          <a:p>
            <a:r>
              <a:rPr lang="nl-NL" noProof="0"/>
              <a:t>Voeg hier een titel in</a:t>
            </a:r>
            <a:endParaRPr lang="nl-NL"/>
          </a:p>
        </p:txBody>
      </p:sp>
      <p:sp>
        <p:nvSpPr>
          <p:cNvPr id="4" name="Tijdelijke aanduiding voor datum 3">
            <a:extLst>
              <a:ext uri="{FF2B5EF4-FFF2-40B4-BE49-F238E27FC236}">
                <a16:creationId xmlns:a16="http://schemas.microsoft.com/office/drawing/2014/main" id="{DABA8B2F-5EFD-4A05-8481-248C853EA1DE}"/>
              </a:ext>
            </a:extLst>
          </p:cNvPr>
          <p:cNvSpPr>
            <a:spLocks noGrp="1"/>
          </p:cNvSpPr>
          <p:nvPr>
            <p:ph type="dt" sz="half" idx="10"/>
          </p:nvPr>
        </p:nvSpPr>
        <p:spPr/>
        <p:txBody>
          <a:bodyPr/>
          <a:lstStyle/>
          <a:p>
            <a:fld id="{C6592555-338D-4329-B07B-535F7FE84779}" type="datetime4">
              <a:rPr lang="nl-NL" smtClean="0"/>
              <a:t>24 oktober 2023</a:t>
            </a:fld>
            <a:endParaRPr lang="nl-NL"/>
          </a:p>
        </p:txBody>
      </p:sp>
      <p:sp>
        <p:nvSpPr>
          <p:cNvPr id="5" name="Tijdelijke aanduiding voor voettekst 4">
            <a:extLst>
              <a:ext uri="{FF2B5EF4-FFF2-40B4-BE49-F238E27FC236}">
                <a16:creationId xmlns:a16="http://schemas.microsoft.com/office/drawing/2014/main" id="{7D35606D-4D2E-4F0A-88AD-FA9467155265}"/>
              </a:ext>
            </a:extLst>
          </p:cNvPr>
          <p:cNvSpPr>
            <a:spLocks noGrp="1"/>
          </p:cNvSpPr>
          <p:nvPr>
            <p:ph type="ftr" sz="quarter" idx="11"/>
          </p:nvPr>
        </p:nvSpPr>
        <p:spPr>
          <a:xfrm>
            <a:off x="539999" y="6489321"/>
            <a:ext cx="9478328" cy="224300"/>
          </a:xfrm>
          <a:prstGeom prst="rect">
            <a:avLst/>
          </a:prstGeom>
        </p:spPr>
        <p:txBody>
          <a:bodyPr/>
          <a:lstStyle/>
          <a:p>
            <a:r>
              <a:rPr lang="nl-NL"/>
              <a:t>Voortgangsrapportage Stuurgroep Privacy Deepdive</a:t>
            </a:r>
          </a:p>
        </p:txBody>
      </p:sp>
      <p:sp>
        <p:nvSpPr>
          <p:cNvPr id="6" name="Tijdelijke aanduiding voor dianummer 5">
            <a:extLst>
              <a:ext uri="{FF2B5EF4-FFF2-40B4-BE49-F238E27FC236}">
                <a16:creationId xmlns:a16="http://schemas.microsoft.com/office/drawing/2014/main" id="{A7656491-ADD5-4A7E-BAFA-5FCFF07D6EB0}"/>
              </a:ext>
            </a:extLst>
          </p:cNvPr>
          <p:cNvSpPr>
            <a:spLocks noGrp="1"/>
          </p:cNvSpPr>
          <p:nvPr>
            <p:ph type="sldNum" sz="quarter" idx="12"/>
          </p:nvPr>
        </p:nvSpPr>
        <p:spPr>
          <a:xfrm>
            <a:off x="1" y="6489321"/>
            <a:ext cx="539998" cy="224300"/>
          </a:xfrm>
          <a:prstGeom prst="rect">
            <a:avLst/>
          </a:prstGeom>
        </p:spPr>
        <p:txBody>
          <a:bodyPr/>
          <a:lstStyle/>
          <a:p>
            <a:fld id="{8D374ABD-355D-4B52-8A38-020B3DD5CC75}" type="slidenum">
              <a:rPr lang="nl-NL" smtClean="0"/>
              <a:t>‹#›</a:t>
            </a:fld>
            <a:endParaRPr lang="nl-NL"/>
          </a:p>
        </p:txBody>
      </p:sp>
      <p:sp>
        <p:nvSpPr>
          <p:cNvPr id="7" name="Tijdelijke aanduiding voor tekst 32">
            <a:extLst>
              <a:ext uri="{FF2B5EF4-FFF2-40B4-BE49-F238E27FC236}">
                <a16:creationId xmlns:a16="http://schemas.microsoft.com/office/drawing/2014/main" id="{7175F566-3665-4B0F-B70C-72779DF2FDD6}"/>
              </a:ext>
            </a:extLst>
          </p:cNvPr>
          <p:cNvSpPr>
            <a:spLocks noGrp="1"/>
          </p:cNvSpPr>
          <p:nvPr>
            <p:ph type="body" sz="quarter" idx="13" hasCustomPrompt="1"/>
          </p:nvPr>
        </p:nvSpPr>
        <p:spPr>
          <a:xfrm>
            <a:off x="539998" y="839972"/>
            <a:ext cx="11112000" cy="259612"/>
          </a:xfrm>
        </p:spPr>
        <p:txBody>
          <a:bodyPr/>
          <a:lstStyle>
            <a:lvl1pPr marL="0" indent="0">
              <a:buNone/>
              <a:defRPr sz="1999" b="0">
                <a:solidFill>
                  <a:schemeClr val="accent1"/>
                </a:solidFill>
              </a:defRPr>
            </a:lvl1pPr>
          </a:lstStyle>
          <a:p>
            <a:pPr lvl="0"/>
            <a:r>
              <a:rPr lang="nl-NL" noProof="0"/>
              <a:t>Voeg hier een subtitel in</a:t>
            </a:r>
          </a:p>
        </p:txBody>
      </p:sp>
      <p:sp>
        <p:nvSpPr>
          <p:cNvPr id="17" name="Tijdelijke aanduiding voor tekst 34">
            <a:extLst>
              <a:ext uri="{FF2B5EF4-FFF2-40B4-BE49-F238E27FC236}">
                <a16:creationId xmlns:a16="http://schemas.microsoft.com/office/drawing/2014/main" id="{9955CEC2-0160-42D3-9E2E-941A4A11119D}"/>
              </a:ext>
            </a:extLst>
          </p:cNvPr>
          <p:cNvSpPr>
            <a:spLocks noGrp="1"/>
          </p:cNvSpPr>
          <p:nvPr>
            <p:ph type="body" sz="quarter" idx="14" hasCustomPrompt="1"/>
          </p:nvPr>
        </p:nvSpPr>
        <p:spPr>
          <a:xfrm>
            <a:off x="539750" y="5758891"/>
            <a:ext cx="11112249" cy="147981"/>
          </a:xfrm>
        </p:spPr>
        <p:txBody>
          <a:bodyPr anchor="b"/>
          <a:lstStyle>
            <a:lvl1pPr marL="0" indent="0">
              <a:buNone/>
              <a:defRPr sz="1000" i="1"/>
            </a:lvl1pPr>
          </a:lstStyle>
          <a:p>
            <a:pPr lvl="0"/>
            <a:r>
              <a:rPr lang="nl-NL" noProof="0"/>
              <a:t>Bron…</a:t>
            </a:r>
          </a:p>
        </p:txBody>
      </p:sp>
      <p:sp>
        <p:nvSpPr>
          <p:cNvPr id="18" name="Rechthoek: afgeronde hoeken 17">
            <a:extLst>
              <a:ext uri="{FF2B5EF4-FFF2-40B4-BE49-F238E27FC236}">
                <a16:creationId xmlns:a16="http://schemas.microsoft.com/office/drawing/2014/main" id="{765A9402-96DA-4D08-A873-873C05E81C86}"/>
              </a:ext>
            </a:extLst>
          </p:cNvPr>
          <p:cNvSpPr/>
          <p:nvPr userDrawn="1"/>
        </p:nvSpPr>
        <p:spPr>
          <a:xfrm>
            <a:off x="3048000" y="-491319"/>
            <a:ext cx="6096000" cy="300250"/>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1981" tIns="71981" rIns="71981" bIns="71981" numCol="1" spcCol="0" rtlCol="0" fromWordArt="0" anchor="ctr" anchorCtr="0" forceAA="0" compatLnSpc="1">
            <a:prstTxWarp prst="textNoShape">
              <a:avLst/>
            </a:prstTxWarp>
            <a:noAutofit/>
          </a:bodyPr>
          <a:lstStyle/>
          <a:p>
            <a:pPr lvl="0" algn="ctr"/>
            <a:r>
              <a:rPr lang="nl-NL" sz="2799" b="0" cap="all" baseline="0" noProof="0">
                <a:solidFill>
                  <a:schemeClr val="accent1"/>
                </a:solidFill>
                <a:latin typeface="+mn-lt"/>
              </a:rPr>
              <a:t>ALLEEN TITEL</a:t>
            </a:r>
          </a:p>
        </p:txBody>
      </p:sp>
      <p:sp>
        <p:nvSpPr>
          <p:cNvPr id="19" name="Tijdelijke aanduiding voor tekst 43">
            <a:extLst>
              <a:ext uri="{FF2B5EF4-FFF2-40B4-BE49-F238E27FC236}">
                <a16:creationId xmlns:a16="http://schemas.microsoft.com/office/drawing/2014/main" id="{10D5AB53-53B8-4CBF-8A13-9A3F3A740454}"/>
              </a:ext>
            </a:extLst>
          </p:cNvPr>
          <p:cNvSpPr>
            <a:spLocks noGrp="1"/>
          </p:cNvSpPr>
          <p:nvPr>
            <p:ph type="body" sz="quarter" idx="15" hasCustomPrompt="1"/>
          </p:nvPr>
        </p:nvSpPr>
        <p:spPr>
          <a:xfrm>
            <a:off x="540001" y="0"/>
            <a:ext cx="1080000" cy="72000"/>
          </a:xfrm>
          <a:solidFill>
            <a:schemeClr val="accent1"/>
          </a:solidFill>
        </p:spPr>
        <p:txBody>
          <a:bodyPr/>
          <a:lstStyle>
            <a:lvl1pPr marL="0" indent="0">
              <a:buNone/>
              <a:defRPr sz="100">
                <a:solidFill>
                  <a:schemeClr val="bg2"/>
                </a:solidFill>
              </a:defRPr>
            </a:lvl1pPr>
            <a:lvl5pPr>
              <a:defRPr/>
            </a:lvl5pPr>
          </a:lstStyle>
          <a:p>
            <a:pPr lvl="0"/>
            <a:r>
              <a:rPr lang="en-GB"/>
              <a:t> </a:t>
            </a:r>
          </a:p>
        </p:txBody>
      </p:sp>
    </p:spTree>
    <p:extLst>
      <p:ext uri="{BB962C8B-B14F-4D97-AF65-F5344CB8AC3E}">
        <p14:creationId xmlns:p14="http://schemas.microsoft.com/office/powerpoint/2010/main" val="142051977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27.xml><?xml version="1.0" encoding="utf-8"?>
<p:sldLayout xmlns:a="http://schemas.openxmlformats.org/drawingml/2006/main" xmlns:r="http://schemas.openxmlformats.org/officeDocument/2006/relationships" xmlns:p="http://schemas.openxmlformats.org/presentationml/2006/main" userDrawn="1">
  <p:cSld name="Titel en Object">
    <p:spTree>
      <p:nvGrpSpPr>
        <p:cNvPr id="1" name=""/>
        <p:cNvGrpSpPr/>
        <p:nvPr/>
      </p:nvGrpSpPr>
      <p:grpSpPr>
        <a:xfrm>
          <a:off x="0" y="0"/>
          <a:ext cx="0" cy="0"/>
          <a:chOff x="0" y="0"/>
          <a:chExt cx="0" cy="0"/>
        </a:xfrm>
      </p:grpSpPr>
      <p:sp>
        <p:nvSpPr>
          <p:cNvPr id="2" name="Title 1"/>
          <p:cNvSpPr>
            <a:spLocks noGrp="1"/>
          </p:cNvSpPr>
          <p:nvPr>
            <p:ph type="title"/>
          </p:nvPr>
        </p:nvSpPr>
        <p:spPr>
          <a:xfrm>
            <a:off x="501651" y="533574"/>
            <a:ext cx="11133221" cy="327975"/>
          </a:xfrm>
        </p:spPr>
        <p:txBody>
          <a:bodyPr>
            <a:spAutoFit/>
          </a:bodyPr>
          <a:lstStyle/>
          <a:p>
            <a:r>
              <a:rPr lang="nl-NL"/>
              <a:t>Klik om de stijl te bewerken</a:t>
            </a:r>
            <a:endParaRPr lang="en-US"/>
          </a:p>
        </p:txBody>
      </p:sp>
      <p:sp>
        <p:nvSpPr>
          <p:cNvPr id="3" name="Content Placeholder 2"/>
          <p:cNvSpPr>
            <a:spLocks noGrp="1"/>
          </p:cNvSpPr>
          <p:nvPr>
            <p:ph sz="half" idx="1"/>
          </p:nvPr>
        </p:nvSpPr>
        <p:spPr>
          <a:xfrm>
            <a:off x="502661" y="1708492"/>
            <a:ext cx="11133220" cy="3330653"/>
          </a:xfrm>
        </p:spPr>
        <p:txBody>
          <a:body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en-US"/>
          </a:p>
        </p:txBody>
      </p:sp>
      <p:sp>
        <p:nvSpPr>
          <p:cNvPr id="28" name="Tekstvak 27"/>
          <p:cNvSpPr txBox="1"/>
          <p:nvPr userDrawn="1"/>
        </p:nvSpPr>
        <p:spPr>
          <a:xfrm>
            <a:off x="-113405" y="-421449"/>
            <a:ext cx="2714368" cy="294084"/>
          </a:xfrm>
          <a:prstGeom prst="rect">
            <a:avLst/>
          </a:prstGeom>
          <a:noFill/>
        </p:spPr>
        <p:txBody>
          <a:bodyPr wrap="square" lIns="77877" tIns="38940" rIns="77877" bIns="38940" rtlCol="0">
            <a:spAutoFit/>
          </a:bodyPr>
          <a:lstStyle/>
          <a:p>
            <a:pPr defTabSz="779144" fontAlgn="auto">
              <a:spcBef>
                <a:spcPts val="0"/>
              </a:spcBef>
              <a:spcAft>
                <a:spcPts val="0"/>
              </a:spcAft>
            </a:pPr>
            <a:r>
              <a:rPr lang="en-GB" sz="1400" err="1">
                <a:solidFill>
                  <a:srgbClr val="818181"/>
                </a:solidFill>
                <a:latin typeface="Calibri" panose="020F0502020204030204"/>
              </a:rPr>
              <a:t>Titel</a:t>
            </a:r>
            <a:r>
              <a:rPr lang="en-GB" sz="1400">
                <a:solidFill>
                  <a:srgbClr val="818181"/>
                </a:solidFill>
                <a:latin typeface="Calibri" panose="020F0502020204030204"/>
              </a:rPr>
              <a:t> en Object</a:t>
            </a:r>
          </a:p>
        </p:txBody>
      </p:sp>
      <p:sp>
        <p:nvSpPr>
          <p:cNvPr id="100" name="Tijdelijke aanduiding voor tekst 99"/>
          <p:cNvSpPr>
            <a:spLocks noGrp="1"/>
          </p:cNvSpPr>
          <p:nvPr>
            <p:ph type="body" sz="quarter" idx="13" hasCustomPrompt="1"/>
          </p:nvPr>
        </p:nvSpPr>
        <p:spPr>
          <a:xfrm>
            <a:off x="501651" y="1134076"/>
            <a:ext cx="11133667" cy="355600"/>
          </a:xfrm>
        </p:spPr>
        <p:txBody>
          <a:bodyPr/>
          <a:lstStyle>
            <a:lvl1pPr>
              <a:defRPr/>
            </a:lvl1pPr>
          </a:lstStyle>
          <a:p>
            <a:pPr lvl="0"/>
            <a:r>
              <a:rPr lang="nl-NL"/>
              <a:t>Subtitel</a:t>
            </a:r>
            <a:endParaRPr lang="en-US"/>
          </a:p>
        </p:txBody>
      </p:sp>
      <p:sp>
        <p:nvSpPr>
          <p:cNvPr id="119" name="Content Placeholder 2"/>
          <p:cNvSpPr>
            <a:spLocks noGrp="1"/>
          </p:cNvSpPr>
          <p:nvPr>
            <p:ph sz="half" idx="14"/>
          </p:nvPr>
        </p:nvSpPr>
        <p:spPr>
          <a:xfrm>
            <a:off x="502661" y="5172796"/>
            <a:ext cx="11133220" cy="169277"/>
          </a:xfrm>
        </p:spPr>
        <p:txBody>
          <a:bodyPr>
            <a:spAutoFit/>
          </a:bodyPr>
          <a:lstStyle>
            <a:lvl1pPr>
              <a:defRPr sz="1100">
                <a:solidFill>
                  <a:schemeClr val="accent1"/>
                </a:solidFill>
              </a:defRPr>
            </a:lvl1pPr>
            <a:lvl2pPr>
              <a:defRPr sz="1100">
                <a:solidFill>
                  <a:schemeClr val="accent1"/>
                </a:solidFill>
              </a:defRPr>
            </a:lvl2pPr>
            <a:lvl3pPr>
              <a:defRPr sz="1100">
                <a:solidFill>
                  <a:schemeClr val="accent1"/>
                </a:solidFill>
              </a:defRPr>
            </a:lvl3pPr>
            <a:lvl4pPr>
              <a:defRPr sz="1100">
                <a:solidFill>
                  <a:schemeClr val="accent1"/>
                </a:solidFill>
              </a:defRPr>
            </a:lvl4pPr>
            <a:lvl5pPr>
              <a:defRPr sz="1100">
                <a:solidFill>
                  <a:schemeClr val="accent1"/>
                </a:solidFill>
              </a:defRPr>
            </a:lvl5pPr>
          </a:lstStyle>
          <a:p>
            <a:pPr lvl="0"/>
            <a:r>
              <a:rPr lang="nl-NL"/>
              <a:t>Klik om de modelstijlen te bewerken</a:t>
            </a:r>
          </a:p>
        </p:txBody>
      </p:sp>
      <p:grpSp>
        <p:nvGrpSpPr>
          <p:cNvPr id="120" name="Groep 119"/>
          <p:cNvGrpSpPr/>
          <p:nvPr userDrawn="1"/>
        </p:nvGrpSpPr>
        <p:grpSpPr>
          <a:xfrm>
            <a:off x="-3471143" y="-46317"/>
            <a:ext cx="3471145" cy="6908385"/>
            <a:chOff x="-2603359" y="-46322"/>
            <a:chExt cx="2603359" cy="6908385"/>
          </a:xfrm>
        </p:grpSpPr>
        <p:sp>
          <p:nvSpPr>
            <p:cNvPr id="121" name="Afgeronde rechthoek 120"/>
            <p:cNvSpPr/>
            <p:nvPr userDrawn="1"/>
          </p:nvSpPr>
          <p:spPr>
            <a:xfrm>
              <a:off x="-2459680" y="835209"/>
              <a:ext cx="949986" cy="259745"/>
            </a:xfrm>
            <a:prstGeom prst="round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79144" fontAlgn="auto">
                <a:spcBef>
                  <a:spcPts val="0"/>
                </a:spcBef>
                <a:spcAft>
                  <a:spcPts val="0"/>
                </a:spcAft>
              </a:pPr>
              <a:r>
                <a:rPr lang="en-GB" sz="900" err="1">
                  <a:solidFill>
                    <a:srgbClr val="FFFFFF"/>
                  </a:solidFill>
                </a:rPr>
                <a:t>Cyaan</a:t>
              </a:r>
              <a:endParaRPr lang="en-GB" sz="900">
                <a:solidFill>
                  <a:srgbClr val="FFFFFF"/>
                </a:solidFill>
              </a:endParaRPr>
            </a:p>
          </p:txBody>
        </p:sp>
        <p:sp>
          <p:nvSpPr>
            <p:cNvPr id="122" name="Tekstvak 29"/>
            <p:cNvSpPr txBox="1"/>
            <p:nvPr userDrawn="1"/>
          </p:nvSpPr>
          <p:spPr>
            <a:xfrm>
              <a:off x="-1493489" y="834757"/>
              <a:ext cx="1355354" cy="230832"/>
            </a:xfrm>
            <a:prstGeom prst="rect">
              <a:avLst/>
            </a:prstGeom>
            <a:noFill/>
          </p:spPr>
          <p:txBody>
            <a:bodyPr wrap="square" rtlCol="0">
              <a:spAutoFit/>
            </a:bodyPr>
            <a:lstStyle/>
            <a:p>
              <a:pPr defTabSz="303000" fontAlgn="auto">
                <a:spcBef>
                  <a:spcPts val="0"/>
                </a:spcBef>
                <a:spcAft>
                  <a:spcPts val="0"/>
                </a:spcAft>
              </a:pPr>
              <a:r>
                <a:rPr lang="en-US" sz="900" b="0">
                  <a:solidFill>
                    <a:srgbClr val="818181"/>
                  </a:solidFill>
                  <a:latin typeface="Calibri" panose="020F0502020204030204"/>
                </a:rPr>
                <a:t>R 70 , G 181, B 212</a:t>
              </a:r>
            </a:p>
          </p:txBody>
        </p:sp>
        <p:sp>
          <p:nvSpPr>
            <p:cNvPr id="123" name="Afgeronde rechthoek 27"/>
            <p:cNvSpPr/>
            <p:nvPr userDrawn="1"/>
          </p:nvSpPr>
          <p:spPr>
            <a:xfrm>
              <a:off x="-2459680" y="1211676"/>
              <a:ext cx="949986" cy="259745"/>
            </a:xfrm>
            <a:prstGeom prst="round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79144" fontAlgn="auto">
                <a:spcBef>
                  <a:spcPts val="0"/>
                </a:spcBef>
                <a:spcAft>
                  <a:spcPts val="0"/>
                </a:spcAft>
              </a:pPr>
              <a:r>
                <a:rPr lang="en-GB" sz="900">
                  <a:solidFill>
                    <a:srgbClr val="FFFFFF"/>
                  </a:solidFill>
                </a:rPr>
                <a:t>Red</a:t>
              </a:r>
            </a:p>
          </p:txBody>
        </p:sp>
        <p:sp>
          <p:nvSpPr>
            <p:cNvPr id="124" name="Afgeronde rechthoek 27"/>
            <p:cNvSpPr/>
            <p:nvPr userDrawn="1"/>
          </p:nvSpPr>
          <p:spPr>
            <a:xfrm>
              <a:off x="-2459680" y="1588143"/>
              <a:ext cx="949986" cy="259745"/>
            </a:xfrm>
            <a:prstGeom prst="roundRect">
              <a:avLst/>
            </a:prstGeom>
            <a:solidFill>
              <a:srgbClr val="00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79144" fontAlgn="auto">
                <a:spcBef>
                  <a:spcPts val="0"/>
                </a:spcBef>
                <a:spcAft>
                  <a:spcPts val="0"/>
                </a:spcAft>
              </a:pPr>
              <a:r>
                <a:rPr lang="en-GB" sz="900">
                  <a:solidFill>
                    <a:srgbClr val="FFFFFF"/>
                  </a:solidFill>
                </a:rPr>
                <a:t>Black</a:t>
              </a:r>
            </a:p>
          </p:txBody>
        </p:sp>
        <p:sp>
          <p:nvSpPr>
            <p:cNvPr id="125" name="Afgeronde rechthoek 27"/>
            <p:cNvSpPr/>
            <p:nvPr userDrawn="1"/>
          </p:nvSpPr>
          <p:spPr>
            <a:xfrm>
              <a:off x="-2459680" y="1964610"/>
              <a:ext cx="949986" cy="259745"/>
            </a:xfrm>
            <a:prstGeom prst="round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79144" fontAlgn="auto">
                <a:spcBef>
                  <a:spcPts val="0"/>
                </a:spcBef>
                <a:spcAft>
                  <a:spcPts val="0"/>
                </a:spcAft>
              </a:pPr>
              <a:r>
                <a:rPr lang="en-GB" sz="900">
                  <a:solidFill>
                    <a:srgbClr val="FFFFFF"/>
                  </a:solidFill>
                </a:rPr>
                <a:t>Orange</a:t>
              </a:r>
            </a:p>
          </p:txBody>
        </p:sp>
        <p:sp>
          <p:nvSpPr>
            <p:cNvPr id="126" name="Afgeronde rechthoek 125"/>
            <p:cNvSpPr/>
            <p:nvPr userDrawn="1"/>
          </p:nvSpPr>
          <p:spPr>
            <a:xfrm>
              <a:off x="-2459680" y="2341077"/>
              <a:ext cx="949986" cy="259745"/>
            </a:xfrm>
            <a:prstGeom prst="roundRect">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79144" fontAlgn="auto">
                <a:spcBef>
                  <a:spcPts val="0"/>
                </a:spcBef>
                <a:spcAft>
                  <a:spcPts val="0"/>
                </a:spcAft>
              </a:pPr>
              <a:r>
                <a:rPr lang="en-GB" sz="900">
                  <a:solidFill>
                    <a:srgbClr val="FFFFFF"/>
                  </a:solidFill>
                </a:rPr>
                <a:t>Petrol blue</a:t>
              </a:r>
            </a:p>
          </p:txBody>
        </p:sp>
        <p:sp>
          <p:nvSpPr>
            <p:cNvPr id="127" name="Rechthoek 126"/>
            <p:cNvSpPr/>
            <p:nvPr userDrawn="1"/>
          </p:nvSpPr>
          <p:spPr>
            <a:xfrm>
              <a:off x="-2603359" y="-46322"/>
              <a:ext cx="2603359" cy="3873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80000" rIns="180000" rtlCol="0" anchor="t"/>
            <a:lstStyle/>
            <a:p>
              <a:pPr defTabSz="779144" fontAlgn="auto">
                <a:spcBef>
                  <a:spcPts val="0"/>
                </a:spcBef>
                <a:spcAft>
                  <a:spcPts val="0"/>
                </a:spcAft>
              </a:pPr>
              <a:r>
                <a:rPr lang="nl-NL" sz="1800">
                  <a:solidFill>
                    <a:srgbClr val="818181"/>
                  </a:solidFill>
                </a:rPr>
                <a:t>RGB-KLEUREN</a:t>
              </a:r>
            </a:p>
          </p:txBody>
        </p:sp>
        <p:cxnSp>
          <p:nvCxnSpPr>
            <p:cNvPr id="128" name="Rechte verbindingslijn 127"/>
            <p:cNvCxnSpPr/>
            <p:nvPr userDrawn="1"/>
          </p:nvCxnSpPr>
          <p:spPr>
            <a:xfrm>
              <a:off x="-2459680" y="338664"/>
              <a:ext cx="2232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9" name="Afgeronde rechthoek 27"/>
            <p:cNvSpPr/>
            <p:nvPr userDrawn="1"/>
          </p:nvSpPr>
          <p:spPr>
            <a:xfrm>
              <a:off x="-2459680" y="2717544"/>
              <a:ext cx="949986" cy="259745"/>
            </a:xfrm>
            <a:prstGeom prst="round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79144" fontAlgn="auto">
                <a:spcBef>
                  <a:spcPts val="0"/>
                </a:spcBef>
                <a:spcAft>
                  <a:spcPts val="0"/>
                </a:spcAft>
              </a:pPr>
              <a:r>
                <a:rPr lang="en-GB" sz="900">
                  <a:solidFill>
                    <a:srgbClr val="FFFFFF"/>
                  </a:solidFill>
                </a:rPr>
                <a:t>Green</a:t>
              </a:r>
            </a:p>
          </p:txBody>
        </p:sp>
        <p:sp>
          <p:nvSpPr>
            <p:cNvPr id="130" name="Tekstvak 29"/>
            <p:cNvSpPr txBox="1"/>
            <p:nvPr userDrawn="1"/>
          </p:nvSpPr>
          <p:spPr>
            <a:xfrm>
              <a:off x="-1493489" y="1211703"/>
              <a:ext cx="1355354" cy="230832"/>
            </a:xfrm>
            <a:prstGeom prst="rect">
              <a:avLst/>
            </a:prstGeom>
            <a:noFill/>
          </p:spPr>
          <p:txBody>
            <a:bodyPr wrap="square" rtlCol="0">
              <a:spAutoFit/>
            </a:bodyPr>
            <a:lstStyle/>
            <a:p>
              <a:pPr defTabSz="303000" fontAlgn="auto">
                <a:spcBef>
                  <a:spcPts val="0"/>
                </a:spcBef>
                <a:spcAft>
                  <a:spcPts val="0"/>
                </a:spcAft>
              </a:pPr>
              <a:r>
                <a:rPr lang="en-US" sz="900" b="0">
                  <a:solidFill>
                    <a:srgbClr val="818181"/>
                  </a:solidFill>
                  <a:latin typeface="Calibri" panose="020F0502020204030204"/>
                </a:rPr>
                <a:t>R 204 , G 0, B 0</a:t>
              </a:r>
            </a:p>
          </p:txBody>
        </p:sp>
        <p:sp>
          <p:nvSpPr>
            <p:cNvPr id="131" name="Tekstvak 29"/>
            <p:cNvSpPr txBox="1"/>
            <p:nvPr userDrawn="1"/>
          </p:nvSpPr>
          <p:spPr>
            <a:xfrm>
              <a:off x="-1493489" y="1588650"/>
              <a:ext cx="1355354" cy="230832"/>
            </a:xfrm>
            <a:prstGeom prst="rect">
              <a:avLst/>
            </a:prstGeom>
            <a:noFill/>
          </p:spPr>
          <p:txBody>
            <a:bodyPr wrap="square" rtlCol="0">
              <a:spAutoFit/>
            </a:bodyPr>
            <a:lstStyle/>
            <a:p>
              <a:pPr defTabSz="303000" fontAlgn="auto">
                <a:spcBef>
                  <a:spcPts val="0"/>
                </a:spcBef>
                <a:spcAft>
                  <a:spcPts val="0"/>
                </a:spcAft>
              </a:pPr>
              <a:r>
                <a:rPr lang="en-US" sz="900" b="0">
                  <a:solidFill>
                    <a:srgbClr val="818181"/>
                  </a:solidFill>
                  <a:latin typeface="Calibri" panose="020F0502020204030204"/>
                </a:rPr>
                <a:t>R 0 , G 0, B 0</a:t>
              </a:r>
            </a:p>
          </p:txBody>
        </p:sp>
        <p:sp>
          <p:nvSpPr>
            <p:cNvPr id="132" name="Tekstvak 29"/>
            <p:cNvSpPr txBox="1"/>
            <p:nvPr userDrawn="1"/>
          </p:nvSpPr>
          <p:spPr>
            <a:xfrm>
              <a:off x="-1493489" y="1965597"/>
              <a:ext cx="1355354" cy="230832"/>
            </a:xfrm>
            <a:prstGeom prst="rect">
              <a:avLst/>
            </a:prstGeom>
            <a:noFill/>
          </p:spPr>
          <p:txBody>
            <a:bodyPr wrap="square" rtlCol="0">
              <a:spAutoFit/>
            </a:bodyPr>
            <a:lstStyle/>
            <a:p>
              <a:pPr defTabSz="303000" fontAlgn="auto">
                <a:spcBef>
                  <a:spcPts val="0"/>
                </a:spcBef>
                <a:spcAft>
                  <a:spcPts val="0"/>
                </a:spcAft>
              </a:pPr>
              <a:r>
                <a:rPr lang="en-US" sz="900" b="0">
                  <a:solidFill>
                    <a:srgbClr val="818181"/>
                  </a:solidFill>
                  <a:latin typeface="Calibri" panose="020F0502020204030204"/>
                </a:rPr>
                <a:t>R 229 , G 123, B 003</a:t>
              </a:r>
            </a:p>
          </p:txBody>
        </p:sp>
        <p:sp>
          <p:nvSpPr>
            <p:cNvPr id="133" name="Tekstvak 29"/>
            <p:cNvSpPr txBox="1"/>
            <p:nvPr userDrawn="1"/>
          </p:nvSpPr>
          <p:spPr>
            <a:xfrm>
              <a:off x="-1493489" y="2342545"/>
              <a:ext cx="1355354" cy="230832"/>
            </a:xfrm>
            <a:prstGeom prst="rect">
              <a:avLst/>
            </a:prstGeom>
            <a:noFill/>
          </p:spPr>
          <p:txBody>
            <a:bodyPr wrap="square" rtlCol="0">
              <a:spAutoFit/>
            </a:bodyPr>
            <a:lstStyle/>
            <a:p>
              <a:pPr defTabSz="303000" fontAlgn="auto">
                <a:spcBef>
                  <a:spcPts val="0"/>
                </a:spcBef>
                <a:spcAft>
                  <a:spcPts val="0"/>
                </a:spcAft>
              </a:pPr>
              <a:r>
                <a:rPr lang="en-US" sz="900" b="0">
                  <a:solidFill>
                    <a:srgbClr val="818181"/>
                  </a:solidFill>
                  <a:latin typeface="Calibri" panose="020F0502020204030204"/>
                </a:rPr>
                <a:t>R 065 , G 127, B 162</a:t>
              </a:r>
            </a:p>
          </p:txBody>
        </p:sp>
        <p:sp>
          <p:nvSpPr>
            <p:cNvPr id="134" name="Tekstvak 29"/>
            <p:cNvSpPr txBox="1"/>
            <p:nvPr userDrawn="1"/>
          </p:nvSpPr>
          <p:spPr>
            <a:xfrm>
              <a:off x="-1493489" y="2719491"/>
              <a:ext cx="1355354" cy="230832"/>
            </a:xfrm>
            <a:prstGeom prst="rect">
              <a:avLst/>
            </a:prstGeom>
            <a:noFill/>
          </p:spPr>
          <p:txBody>
            <a:bodyPr wrap="square" rtlCol="0">
              <a:spAutoFit/>
            </a:bodyPr>
            <a:lstStyle/>
            <a:p>
              <a:pPr defTabSz="303000" fontAlgn="auto">
                <a:spcBef>
                  <a:spcPts val="0"/>
                </a:spcBef>
                <a:spcAft>
                  <a:spcPts val="0"/>
                </a:spcAft>
              </a:pPr>
              <a:r>
                <a:rPr lang="en-US" sz="900" b="0">
                  <a:solidFill>
                    <a:srgbClr val="818181"/>
                  </a:solidFill>
                  <a:latin typeface="Calibri" panose="020F0502020204030204"/>
                </a:rPr>
                <a:t>R 134 , G 135, B 034</a:t>
              </a:r>
            </a:p>
          </p:txBody>
        </p:sp>
        <p:sp>
          <p:nvSpPr>
            <p:cNvPr id="135" name="Afgeronde rechthoek 134"/>
            <p:cNvSpPr/>
            <p:nvPr userDrawn="1"/>
          </p:nvSpPr>
          <p:spPr>
            <a:xfrm>
              <a:off x="-2459680" y="458742"/>
              <a:ext cx="949986" cy="259745"/>
            </a:xfrm>
            <a:prstGeom prst="roundRect">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79144" fontAlgn="auto">
                <a:spcBef>
                  <a:spcPts val="0"/>
                </a:spcBef>
                <a:spcAft>
                  <a:spcPts val="0"/>
                </a:spcAft>
              </a:pPr>
              <a:r>
                <a:rPr lang="en-GB" sz="900">
                  <a:solidFill>
                    <a:srgbClr val="FFFFFF"/>
                  </a:solidFill>
                </a:rPr>
                <a:t>Grey</a:t>
              </a:r>
            </a:p>
          </p:txBody>
        </p:sp>
        <p:sp>
          <p:nvSpPr>
            <p:cNvPr id="136" name="Tekstvak 29"/>
            <p:cNvSpPr txBox="1"/>
            <p:nvPr userDrawn="1"/>
          </p:nvSpPr>
          <p:spPr>
            <a:xfrm>
              <a:off x="-1493489" y="457809"/>
              <a:ext cx="1355354" cy="230832"/>
            </a:xfrm>
            <a:prstGeom prst="rect">
              <a:avLst/>
            </a:prstGeom>
            <a:noFill/>
          </p:spPr>
          <p:txBody>
            <a:bodyPr wrap="square" rtlCol="0">
              <a:spAutoFit/>
            </a:bodyPr>
            <a:lstStyle/>
            <a:p>
              <a:pPr defTabSz="303000" fontAlgn="auto">
                <a:spcBef>
                  <a:spcPts val="0"/>
                </a:spcBef>
                <a:spcAft>
                  <a:spcPts val="0"/>
                </a:spcAft>
              </a:pPr>
              <a:r>
                <a:rPr lang="en-US" sz="900" b="0">
                  <a:solidFill>
                    <a:srgbClr val="818181"/>
                  </a:solidFill>
                  <a:latin typeface="Calibri" panose="020F0502020204030204"/>
                </a:rPr>
                <a:t>R 129 , G 129, B 129</a:t>
              </a:r>
            </a:p>
          </p:txBody>
        </p:sp>
        <p:sp>
          <p:nvSpPr>
            <p:cNvPr id="137" name="Afgeronde rechthoek 27"/>
            <p:cNvSpPr/>
            <p:nvPr userDrawn="1"/>
          </p:nvSpPr>
          <p:spPr>
            <a:xfrm>
              <a:off x="-2459680" y="3094010"/>
              <a:ext cx="949986" cy="259745"/>
            </a:xfrm>
            <a:prstGeom prst="roundRect">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79144" fontAlgn="auto">
                <a:spcBef>
                  <a:spcPts val="0"/>
                </a:spcBef>
                <a:spcAft>
                  <a:spcPts val="0"/>
                </a:spcAft>
              </a:pPr>
              <a:r>
                <a:rPr lang="en-GB" sz="900">
                  <a:solidFill>
                    <a:srgbClr val="FFFFFF"/>
                  </a:solidFill>
                </a:rPr>
                <a:t>Purple</a:t>
              </a:r>
            </a:p>
          </p:txBody>
        </p:sp>
        <p:sp>
          <p:nvSpPr>
            <p:cNvPr id="138" name="Afgeronde rechthoek 27"/>
            <p:cNvSpPr/>
            <p:nvPr userDrawn="1"/>
          </p:nvSpPr>
          <p:spPr>
            <a:xfrm>
              <a:off x="-2459680" y="3470474"/>
              <a:ext cx="949986" cy="259745"/>
            </a:xfrm>
            <a:prstGeom prst="round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79144" fontAlgn="auto">
                <a:spcBef>
                  <a:spcPts val="0"/>
                </a:spcBef>
                <a:spcAft>
                  <a:spcPts val="0"/>
                </a:spcAft>
              </a:pPr>
              <a:r>
                <a:rPr lang="en-GB" sz="900">
                  <a:solidFill>
                    <a:srgbClr val="FFFFFF"/>
                  </a:solidFill>
                </a:rPr>
                <a:t>Light Grey</a:t>
              </a:r>
            </a:p>
          </p:txBody>
        </p:sp>
        <p:sp>
          <p:nvSpPr>
            <p:cNvPr id="139" name="Tekstvak 29"/>
            <p:cNvSpPr txBox="1"/>
            <p:nvPr userDrawn="1"/>
          </p:nvSpPr>
          <p:spPr>
            <a:xfrm>
              <a:off x="-1493489" y="3096438"/>
              <a:ext cx="1355354" cy="230832"/>
            </a:xfrm>
            <a:prstGeom prst="rect">
              <a:avLst/>
            </a:prstGeom>
            <a:noFill/>
          </p:spPr>
          <p:txBody>
            <a:bodyPr wrap="square" rtlCol="0">
              <a:spAutoFit/>
            </a:bodyPr>
            <a:lstStyle/>
            <a:p>
              <a:pPr defTabSz="303000" fontAlgn="auto">
                <a:spcBef>
                  <a:spcPts val="0"/>
                </a:spcBef>
                <a:spcAft>
                  <a:spcPts val="0"/>
                </a:spcAft>
              </a:pPr>
              <a:r>
                <a:rPr lang="en-US" sz="900" b="0">
                  <a:solidFill>
                    <a:srgbClr val="818181"/>
                  </a:solidFill>
                  <a:latin typeface="Calibri" panose="020F0502020204030204"/>
                </a:rPr>
                <a:t>R 082 , G 083, B 135</a:t>
              </a:r>
            </a:p>
          </p:txBody>
        </p:sp>
        <p:sp>
          <p:nvSpPr>
            <p:cNvPr id="140" name="Tekstvak 29"/>
            <p:cNvSpPr txBox="1"/>
            <p:nvPr userDrawn="1"/>
          </p:nvSpPr>
          <p:spPr>
            <a:xfrm>
              <a:off x="-1493489" y="3473388"/>
              <a:ext cx="1355354" cy="230832"/>
            </a:xfrm>
            <a:prstGeom prst="rect">
              <a:avLst/>
            </a:prstGeom>
            <a:noFill/>
          </p:spPr>
          <p:txBody>
            <a:bodyPr wrap="square" rtlCol="0">
              <a:spAutoFit/>
            </a:bodyPr>
            <a:lstStyle/>
            <a:p>
              <a:pPr defTabSz="303000" fontAlgn="auto">
                <a:spcBef>
                  <a:spcPts val="0"/>
                </a:spcBef>
                <a:spcAft>
                  <a:spcPts val="0"/>
                </a:spcAft>
              </a:pPr>
              <a:r>
                <a:rPr lang="en-US" sz="900" b="0">
                  <a:solidFill>
                    <a:srgbClr val="818181"/>
                  </a:solidFill>
                  <a:latin typeface="Calibri" panose="020F0502020204030204"/>
                </a:rPr>
                <a:t>R 178 , G 178, 178</a:t>
              </a:r>
            </a:p>
          </p:txBody>
        </p:sp>
        <p:grpSp>
          <p:nvGrpSpPr>
            <p:cNvPr id="141" name="Groep 140"/>
            <p:cNvGrpSpPr/>
            <p:nvPr userDrawn="1"/>
          </p:nvGrpSpPr>
          <p:grpSpPr>
            <a:xfrm>
              <a:off x="-2459680" y="5020705"/>
              <a:ext cx="2314960" cy="1841358"/>
              <a:chOff x="8427776" y="4654945"/>
              <a:chExt cx="2314960" cy="1841358"/>
            </a:xfrm>
          </p:grpSpPr>
          <p:grpSp>
            <p:nvGrpSpPr>
              <p:cNvPr id="142" name="Groep 141"/>
              <p:cNvGrpSpPr/>
              <p:nvPr userDrawn="1"/>
            </p:nvGrpSpPr>
            <p:grpSpPr>
              <a:xfrm>
                <a:off x="8432864" y="4781014"/>
                <a:ext cx="2309872" cy="1592662"/>
                <a:chOff x="-3092517" y="-83840"/>
                <a:chExt cx="3136706" cy="2509126"/>
              </a:xfrm>
            </p:grpSpPr>
            <p:sp>
              <p:nvSpPr>
                <p:cNvPr id="145" name="Textfield placeholder"/>
                <p:cNvSpPr txBox="1">
                  <a:spLocks/>
                </p:cNvSpPr>
                <p:nvPr userDrawn="1"/>
              </p:nvSpPr>
              <p:spPr>
                <a:xfrm>
                  <a:off x="-2658624" y="1030189"/>
                  <a:ext cx="2702813" cy="293940"/>
                </a:xfrm>
                <a:prstGeom prst="rect">
                  <a:avLst/>
                </a:prstGeom>
              </p:spPr>
              <p:txBody>
                <a:bodyPr vert="horz" lIns="0" tIns="0" rIns="0" bIns="0" rtlCol="0" anchor="ctr">
                  <a:noAutofit/>
                </a:bodyPr>
                <a:lstStyle>
                  <a:lvl1pPr marL="0" indent="0" algn="l" defTabSz="1087016" rtl="0" eaLnBrk="1" latinLnBrk="0" hangingPunct="1">
                    <a:lnSpc>
                      <a:spcPts val="1800"/>
                    </a:lnSpc>
                    <a:spcBef>
                      <a:spcPts val="400"/>
                    </a:spcBef>
                    <a:spcAft>
                      <a:spcPts val="400"/>
                    </a:spcAft>
                    <a:buSzPct val="80000"/>
                    <a:buFont typeface="Wingdings" pitchFamily="2" charset="2"/>
                    <a:buNone/>
                    <a:defRPr sz="1600" b="0" kern="1200">
                      <a:solidFill>
                        <a:schemeClr val="tx1"/>
                      </a:solidFill>
                      <a:latin typeface="+mn-lt"/>
                      <a:ea typeface="+mn-ea"/>
                      <a:cs typeface="+mn-cs"/>
                    </a:defRPr>
                  </a:lvl1pPr>
                  <a:lvl2pPr marL="228600" indent="-228600" algn="l" defTabSz="1087016" rtl="0" eaLnBrk="1" latinLnBrk="0" hangingPunct="1">
                    <a:lnSpc>
                      <a:spcPts val="1800"/>
                    </a:lnSpc>
                    <a:spcBef>
                      <a:spcPts val="400"/>
                    </a:spcBef>
                    <a:spcAft>
                      <a:spcPts val="400"/>
                    </a:spcAft>
                    <a:buClr>
                      <a:schemeClr val="tx2"/>
                    </a:buClr>
                    <a:buSzPct val="80000"/>
                    <a:buFontTx/>
                    <a:buBlip>
                      <a:blip r:embed="rId2"/>
                    </a:buBlip>
                    <a:tabLst/>
                    <a:defRPr sz="1600" kern="1200">
                      <a:solidFill>
                        <a:schemeClr val="tx1"/>
                      </a:solidFill>
                      <a:latin typeface="+mn-lt"/>
                      <a:ea typeface="+mn-ea"/>
                      <a:cs typeface="+mn-cs"/>
                    </a:defRPr>
                  </a:lvl2pPr>
                  <a:lvl3pPr marL="396875" indent="-160338" algn="l" defTabSz="1087016" rtl="0" eaLnBrk="1" latinLnBrk="0" hangingPunct="1">
                    <a:lnSpc>
                      <a:spcPts val="1600"/>
                    </a:lnSpc>
                    <a:spcBef>
                      <a:spcPts val="200"/>
                    </a:spcBef>
                    <a:spcAft>
                      <a:spcPts val="200"/>
                    </a:spcAft>
                    <a:buClr>
                      <a:schemeClr val="tx2"/>
                    </a:buClr>
                    <a:buFont typeface="Trebuchet MS" pitchFamily="34" charset="0"/>
                    <a:buChar char="−"/>
                    <a:defRPr sz="1400" kern="1200">
                      <a:solidFill>
                        <a:schemeClr val="tx1"/>
                      </a:solidFill>
                      <a:latin typeface="+mn-lt"/>
                      <a:ea typeface="+mn-ea"/>
                      <a:cs typeface="+mn-cs"/>
                    </a:defRPr>
                  </a:lvl3pPr>
                  <a:lvl4pPr marL="0" indent="0" algn="l" defTabSz="1087016" rtl="0" eaLnBrk="1" latinLnBrk="0" hangingPunct="1">
                    <a:lnSpc>
                      <a:spcPts val="1800"/>
                    </a:lnSpc>
                    <a:spcBef>
                      <a:spcPts val="400"/>
                    </a:spcBef>
                    <a:spcAft>
                      <a:spcPts val="400"/>
                    </a:spcAft>
                    <a:buFont typeface="Wingdings" pitchFamily="2" charset="2"/>
                    <a:buNone/>
                    <a:defRPr sz="1600" b="1" kern="1200">
                      <a:solidFill>
                        <a:schemeClr val="tx1"/>
                      </a:solidFill>
                      <a:latin typeface="+mn-lt"/>
                      <a:ea typeface="+mn-ea"/>
                      <a:cs typeface="+mn-cs"/>
                    </a:defRPr>
                  </a:lvl4pPr>
                  <a:lvl5pPr marL="0" indent="0" algn="l" defTabSz="1087016" rtl="0" eaLnBrk="1" latinLnBrk="0" hangingPunct="1">
                    <a:lnSpc>
                      <a:spcPts val="3800"/>
                    </a:lnSpc>
                    <a:spcBef>
                      <a:spcPts val="1200"/>
                    </a:spcBef>
                    <a:spcAft>
                      <a:spcPts val="400"/>
                    </a:spcAft>
                    <a:buFont typeface="Wingdings" pitchFamily="2" charset="2"/>
                    <a:buNone/>
                    <a:defRPr sz="1600" b="1" kern="1200" baseline="0">
                      <a:solidFill>
                        <a:schemeClr val="tx2"/>
                      </a:solidFill>
                      <a:latin typeface="+mn-lt"/>
                      <a:ea typeface="+mn-ea"/>
                      <a:cs typeface="+mn-cs"/>
                    </a:defRPr>
                  </a:lvl5pPr>
                  <a:lvl6pPr marL="0" indent="0" algn="l" defTabSz="1087016" rtl="0" eaLnBrk="1" latinLnBrk="0" hangingPunct="1">
                    <a:lnSpc>
                      <a:spcPct val="250000"/>
                    </a:lnSpc>
                    <a:spcBef>
                      <a:spcPts val="0"/>
                    </a:spcBef>
                    <a:spcAft>
                      <a:spcPts val="0"/>
                    </a:spcAft>
                    <a:buFont typeface="Arial" pitchFamily="34" charset="0"/>
                    <a:buNone/>
                    <a:defRPr sz="2000" kern="1200" cap="all" baseline="0">
                      <a:solidFill>
                        <a:schemeClr val="tx1">
                          <a:lumMod val="75000"/>
                          <a:lumOff val="25000"/>
                        </a:schemeClr>
                      </a:solidFill>
                      <a:latin typeface="+mn-lt"/>
                      <a:ea typeface="+mn-ea"/>
                      <a:cs typeface="+mn-cs"/>
                    </a:defRPr>
                  </a:lvl6pPr>
                  <a:lvl7pPr marL="3532800"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76308"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19815"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fontAlgn="auto"/>
                  <a:r>
                    <a:rPr lang="en-GB" sz="1600">
                      <a:solidFill>
                        <a:srgbClr val="818181"/>
                      </a:solidFill>
                    </a:rPr>
                    <a:t>Typ-tekst (18 pt.)</a:t>
                  </a:r>
                </a:p>
              </p:txBody>
            </p:sp>
            <p:sp>
              <p:nvSpPr>
                <p:cNvPr id="146" name="Ovaal 145"/>
                <p:cNvSpPr/>
                <p:nvPr userDrawn="1"/>
              </p:nvSpPr>
              <p:spPr>
                <a:xfrm>
                  <a:off x="-3092517" y="988213"/>
                  <a:ext cx="327539" cy="37789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79144" fontAlgn="auto">
                    <a:spcBef>
                      <a:spcPts val="0"/>
                    </a:spcBef>
                    <a:spcAft>
                      <a:spcPts val="0"/>
                    </a:spcAft>
                  </a:pPr>
                  <a:r>
                    <a:rPr lang="nl-NL" sz="900" b="0">
                      <a:solidFill>
                        <a:srgbClr val="FFFFFF"/>
                      </a:solidFill>
                    </a:rPr>
                    <a:t>3</a:t>
                  </a:r>
                </a:p>
              </p:txBody>
            </p:sp>
            <p:sp>
              <p:nvSpPr>
                <p:cNvPr id="147" name="Ovaal 146"/>
                <p:cNvSpPr/>
                <p:nvPr userDrawn="1"/>
              </p:nvSpPr>
              <p:spPr>
                <a:xfrm>
                  <a:off x="-3092517" y="1517803"/>
                  <a:ext cx="327539" cy="37789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79144" fontAlgn="auto">
                    <a:spcBef>
                      <a:spcPts val="0"/>
                    </a:spcBef>
                    <a:spcAft>
                      <a:spcPts val="0"/>
                    </a:spcAft>
                  </a:pPr>
                  <a:r>
                    <a:rPr lang="nl-NL" sz="900" b="0">
                      <a:solidFill>
                        <a:srgbClr val="FFFFFF"/>
                      </a:solidFill>
                    </a:rPr>
                    <a:t>4</a:t>
                  </a:r>
                </a:p>
              </p:txBody>
            </p:sp>
            <p:sp>
              <p:nvSpPr>
                <p:cNvPr id="148" name="Ovaal 147"/>
                <p:cNvSpPr/>
                <p:nvPr userDrawn="1"/>
              </p:nvSpPr>
              <p:spPr>
                <a:xfrm>
                  <a:off x="-3092517" y="2047394"/>
                  <a:ext cx="327539" cy="37789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79144" fontAlgn="auto">
                    <a:spcBef>
                      <a:spcPts val="0"/>
                    </a:spcBef>
                    <a:spcAft>
                      <a:spcPts val="0"/>
                    </a:spcAft>
                  </a:pPr>
                  <a:r>
                    <a:rPr lang="nl-NL" sz="900" b="0">
                      <a:solidFill>
                        <a:srgbClr val="FFFFFF"/>
                      </a:solidFill>
                    </a:rPr>
                    <a:t>5</a:t>
                  </a:r>
                </a:p>
              </p:txBody>
            </p:sp>
            <p:sp>
              <p:nvSpPr>
                <p:cNvPr id="149" name="Textfield placeholder"/>
                <p:cNvSpPr txBox="1">
                  <a:spLocks/>
                </p:cNvSpPr>
                <p:nvPr userDrawn="1"/>
              </p:nvSpPr>
              <p:spPr>
                <a:xfrm>
                  <a:off x="-2658624" y="1559780"/>
                  <a:ext cx="2702813" cy="293940"/>
                </a:xfrm>
                <a:prstGeom prst="rect">
                  <a:avLst/>
                </a:prstGeom>
              </p:spPr>
              <p:txBody>
                <a:bodyPr vert="horz" lIns="0" tIns="0" rIns="0" bIns="0" rtlCol="0" anchor="ctr">
                  <a:noAutofit/>
                </a:bodyPr>
                <a:lstStyle>
                  <a:lvl1pPr marL="0" indent="0" algn="l" defTabSz="1087016" rtl="0" eaLnBrk="1" latinLnBrk="0" hangingPunct="1">
                    <a:lnSpc>
                      <a:spcPts val="1800"/>
                    </a:lnSpc>
                    <a:spcBef>
                      <a:spcPts val="400"/>
                    </a:spcBef>
                    <a:spcAft>
                      <a:spcPts val="400"/>
                    </a:spcAft>
                    <a:buSzPct val="80000"/>
                    <a:buFont typeface="Wingdings" pitchFamily="2" charset="2"/>
                    <a:buNone/>
                    <a:defRPr sz="1600" b="0" kern="1200">
                      <a:solidFill>
                        <a:schemeClr val="tx1"/>
                      </a:solidFill>
                      <a:latin typeface="+mn-lt"/>
                      <a:ea typeface="+mn-ea"/>
                      <a:cs typeface="+mn-cs"/>
                    </a:defRPr>
                  </a:lvl1pPr>
                  <a:lvl2pPr marL="228600" indent="-228600" algn="l" defTabSz="1087016" rtl="0" eaLnBrk="1" latinLnBrk="0" hangingPunct="1">
                    <a:lnSpc>
                      <a:spcPts val="1800"/>
                    </a:lnSpc>
                    <a:spcBef>
                      <a:spcPts val="400"/>
                    </a:spcBef>
                    <a:spcAft>
                      <a:spcPts val="400"/>
                    </a:spcAft>
                    <a:buClr>
                      <a:schemeClr val="tx2"/>
                    </a:buClr>
                    <a:buSzPct val="80000"/>
                    <a:buFontTx/>
                    <a:buBlip>
                      <a:blip r:embed="rId2"/>
                    </a:buBlip>
                    <a:tabLst/>
                    <a:defRPr sz="1600" kern="1200">
                      <a:solidFill>
                        <a:schemeClr val="tx1"/>
                      </a:solidFill>
                      <a:latin typeface="+mn-lt"/>
                      <a:ea typeface="+mn-ea"/>
                      <a:cs typeface="+mn-cs"/>
                    </a:defRPr>
                  </a:lvl2pPr>
                  <a:lvl3pPr marL="396875" indent="-160338" algn="l" defTabSz="1087016" rtl="0" eaLnBrk="1" latinLnBrk="0" hangingPunct="1">
                    <a:lnSpc>
                      <a:spcPts val="1600"/>
                    </a:lnSpc>
                    <a:spcBef>
                      <a:spcPts val="200"/>
                    </a:spcBef>
                    <a:spcAft>
                      <a:spcPts val="200"/>
                    </a:spcAft>
                    <a:buClr>
                      <a:schemeClr val="tx2"/>
                    </a:buClr>
                    <a:buFont typeface="Trebuchet MS" pitchFamily="34" charset="0"/>
                    <a:buChar char="−"/>
                    <a:defRPr sz="1400" kern="1200">
                      <a:solidFill>
                        <a:schemeClr val="tx1"/>
                      </a:solidFill>
                      <a:latin typeface="+mn-lt"/>
                      <a:ea typeface="+mn-ea"/>
                      <a:cs typeface="+mn-cs"/>
                    </a:defRPr>
                  </a:lvl3pPr>
                  <a:lvl4pPr marL="0" indent="0" algn="l" defTabSz="1087016" rtl="0" eaLnBrk="1" latinLnBrk="0" hangingPunct="1">
                    <a:lnSpc>
                      <a:spcPts val="1800"/>
                    </a:lnSpc>
                    <a:spcBef>
                      <a:spcPts val="400"/>
                    </a:spcBef>
                    <a:spcAft>
                      <a:spcPts val="400"/>
                    </a:spcAft>
                    <a:buFont typeface="Wingdings" pitchFamily="2" charset="2"/>
                    <a:buNone/>
                    <a:defRPr sz="1600" b="1" kern="1200">
                      <a:solidFill>
                        <a:schemeClr val="tx1"/>
                      </a:solidFill>
                      <a:latin typeface="+mn-lt"/>
                      <a:ea typeface="+mn-ea"/>
                      <a:cs typeface="+mn-cs"/>
                    </a:defRPr>
                  </a:lvl4pPr>
                  <a:lvl5pPr marL="0" indent="0" algn="l" defTabSz="1087016" rtl="0" eaLnBrk="1" latinLnBrk="0" hangingPunct="1">
                    <a:lnSpc>
                      <a:spcPts val="3800"/>
                    </a:lnSpc>
                    <a:spcBef>
                      <a:spcPts val="1200"/>
                    </a:spcBef>
                    <a:spcAft>
                      <a:spcPts val="400"/>
                    </a:spcAft>
                    <a:buFont typeface="Wingdings" pitchFamily="2" charset="2"/>
                    <a:buNone/>
                    <a:defRPr sz="1600" b="1" kern="1200" baseline="0">
                      <a:solidFill>
                        <a:schemeClr val="tx2"/>
                      </a:solidFill>
                      <a:latin typeface="+mn-lt"/>
                      <a:ea typeface="+mn-ea"/>
                      <a:cs typeface="+mn-cs"/>
                    </a:defRPr>
                  </a:lvl5pPr>
                  <a:lvl6pPr marL="0" indent="0" algn="l" defTabSz="1087016" rtl="0" eaLnBrk="1" latinLnBrk="0" hangingPunct="1">
                    <a:lnSpc>
                      <a:spcPct val="250000"/>
                    </a:lnSpc>
                    <a:spcBef>
                      <a:spcPts val="0"/>
                    </a:spcBef>
                    <a:spcAft>
                      <a:spcPts val="0"/>
                    </a:spcAft>
                    <a:buFont typeface="Arial" pitchFamily="34" charset="0"/>
                    <a:buNone/>
                    <a:defRPr sz="2000" kern="1200" cap="all" baseline="0">
                      <a:solidFill>
                        <a:schemeClr val="tx1">
                          <a:lumMod val="75000"/>
                          <a:lumOff val="25000"/>
                        </a:schemeClr>
                      </a:solidFill>
                      <a:latin typeface="+mn-lt"/>
                      <a:ea typeface="+mn-ea"/>
                      <a:cs typeface="+mn-cs"/>
                    </a:defRPr>
                  </a:lvl6pPr>
                  <a:lvl7pPr marL="3532800"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76308"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19815"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382809" lvl="1" indent="-156911" defTabSz="779144" fontAlgn="auto">
                    <a:lnSpc>
                      <a:spcPct val="100000"/>
                    </a:lnSpc>
                    <a:spcBef>
                      <a:spcPts val="0"/>
                    </a:spcBef>
                    <a:buClr>
                      <a:srgbClr val="818181"/>
                    </a:buClr>
                    <a:buSzPct val="100000"/>
                    <a:buFont typeface="Arial" panose="020B0604020202020204" pitchFamily="34" charset="0"/>
                    <a:buChar char="•"/>
                  </a:pPr>
                  <a:r>
                    <a:rPr lang="en-GB" sz="1600" b="0">
                      <a:solidFill>
                        <a:srgbClr val="818181"/>
                      </a:solidFill>
                    </a:rPr>
                    <a:t>Bullet (16 pt.)</a:t>
                  </a:r>
                </a:p>
              </p:txBody>
            </p:sp>
            <p:sp>
              <p:nvSpPr>
                <p:cNvPr id="150" name="Textfield placeholder"/>
                <p:cNvSpPr txBox="1">
                  <a:spLocks/>
                </p:cNvSpPr>
                <p:nvPr userDrawn="1"/>
              </p:nvSpPr>
              <p:spPr>
                <a:xfrm>
                  <a:off x="-2658624" y="2089369"/>
                  <a:ext cx="2702813" cy="293940"/>
                </a:xfrm>
                <a:prstGeom prst="rect">
                  <a:avLst/>
                </a:prstGeom>
              </p:spPr>
              <p:txBody>
                <a:bodyPr vert="horz" lIns="0" tIns="0" rIns="0" bIns="0" rtlCol="0" anchor="ctr">
                  <a:noAutofit/>
                </a:bodyPr>
                <a:lstStyle>
                  <a:lvl1pPr marL="0" indent="0" algn="l" defTabSz="1087016" rtl="0" eaLnBrk="1" latinLnBrk="0" hangingPunct="1">
                    <a:lnSpc>
                      <a:spcPts val="1800"/>
                    </a:lnSpc>
                    <a:spcBef>
                      <a:spcPts val="400"/>
                    </a:spcBef>
                    <a:spcAft>
                      <a:spcPts val="400"/>
                    </a:spcAft>
                    <a:buSzPct val="80000"/>
                    <a:buFont typeface="Wingdings" pitchFamily="2" charset="2"/>
                    <a:buNone/>
                    <a:defRPr sz="1600" b="0" kern="1200">
                      <a:solidFill>
                        <a:schemeClr val="tx1"/>
                      </a:solidFill>
                      <a:latin typeface="+mn-lt"/>
                      <a:ea typeface="+mn-ea"/>
                      <a:cs typeface="+mn-cs"/>
                    </a:defRPr>
                  </a:lvl1pPr>
                  <a:lvl2pPr marL="228600" indent="-228600" algn="l" defTabSz="1087016" rtl="0" eaLnBrk="1" latinLnBrk="0" hangingPunct="1">
                    <a:lnSpc>
                      <a:spcPts val="1800"/>
                    </a:lnSpc>
                    <a:spcBef>
                      <a:spcPts val="400"/>
                    </a:spcBef>
                    <a:spcAft>
                      <a:spcPts val="400"/>
                    </a:spcAft>
                    <a:buClr>
                      <a:schemeClr val="tx2"/>
                    </a:buClr>
                    <a:buSzPct val="80000"/>
                    <a:buFontTx/>
                    <a:buBlip>
                      <a:blip r:embed="rId2"/>
                    </a:buBlip>
                    <a:tabLst/>
                    <a:defRPr sz="1600" kern="1200">
                      <a:solidFill>
                        <a:schemeClr val="tx1"/>
                      </a:solidFill>
                      <a:latin typeface="+mn-lt"/>
                      <a:ea typeface="+mn-ea"/>
                      <a:cs typeface="+mn-cs"/>
                    </a:defRPr>
                  </a:lvl2pPr>
                  <a:lvl3pPr marL="396875" indent="-160338" algn="l" defTabSz="1087016" rtl="0" eaLnBrk="1" latinLnBrk="0" hangingPunct="1">
                    <a:lnSpc>
                      <a:spcPts val="1600"/>
                    </a:lnSpc>
                    <a:spcBef>
                      <a:spcPts val="200"/>
                    </a:spcBef>
                    <a:spcAft>
                      <a:spcPts val="200"/>
                    </a:spcAft>
                    <a:buClr>
                      <a:schemeClr val="tx2"/>
                    </a:buClr>
                    <a:buFont typeface="Trebuchet MS" pitchFamily="34" charset="0"/>
                    <a:buChar char="−"/>
                    <a:defRPr sz="1400" kern="1200">
                      <a:solidFill>
                        <a:schemeClr val="tx1"/>
                      </a:solidFill>
                      <a:latin typeface="+mn-lt"/>
                      <a:ea typeface="+mn-ea"/>
                      <a:cs typeface="+mn-cs"/>
                    </a:defRPr>
                  </a:lvl3pPr>
                  <a:lvl4pPr marL="0" indent="0" algn="l" defTabSz="1087016" rtl="0" eaLnBrk="1" latinLnBrk="0" hangingPunct="1">
                    <a:lnSpc>
                      <a:spcPts val="1800"/>
                    </a:lnSpc>
                    <a:spcBef>
                      <a:spcPts val="400"/>
                    </a:spcBef>
                    <a:spcAft>
                      <a:spcPts val="400"/>
                    </a:spcAft>
                    <a:buFont typeface="Wingdings" pitchFamily="2" charset="2"/>
                    <a:buNone/>
                    <a:defRPr sz="1600" b="1" kern="1200">
                      <a:solidFill>
                        <a:schemeClr val="tx1"/>
                      </a:solidFill>
                      <a:latin typeface="+mn-lt"/>
                      <a:ea typeface="+mn-ea"/>
                      <a:cs typeface="+mn-cs"/>
                    </a:defRPr>
                  </a:lvl4pPr>
                  <a:lvl5pPr marL="0" indent="0" algn="l" defTabSz="1087016" rtl="0" eaLnBrk="1" latinLnBrk="0" hangingPunct="1">
                    <a:lnSpc>
                      <a:spcPts val="3800"/>
                    </a:lnSpc>
                    <a:spcBef>
                      <a:spcPts val="1200"/>
                    </a:spcBef>
                    <a:spcAft>
                      <a:spcPts val="400"/>
                    </a:spcAft>
                    <a:buFont typeface="Wingdings" pitchFamily="2" charset="2"/>
                    <a:buNone/>
                    <a:defRPr sz="1600" b="1" kern="1200" baseline="0">
                      <a:solidFill>
                        <a:schemeClr val="tx2"/>
                      </a:solidFill>
                      <a:latin typeface="+mn-lt"/>
                      <a:ea typeface="+mn-ea"/>
                      <a:cs typeface="+mn-cs"/>
                    </a:defRPr>
                  </a:lvl5pPr>
                  <a:lvl6pPr marL="0" indent="0" algn="l" defTabSz="1087016" rtl="0" eaLnBrk="1" latinLnBrk="0" hangingPunct="1">
                    <a:lnSpc>
                      <a:spcPct val="250000"/>
                    </a:lnSpc>
                    <a:spcBef>
                      <a:spcPts val="0"/>
                    </a:spcBef>
                    <a:spcAft>
                      <a:spcPts val="0"/>
                    </a:spcAft>
                    <a:buFont typeface="Arial" pitchFamily="34" charset="0"/>
                    <a:buNone/>
                    <a:defRPr sz="2000" kern="1200" cap="all" baseline="0">
                      <a:solidFill>
                        <a:schemeClr val="tx1">
                          <a:lumMod val="75000"/>
                          <a:lumOff val="25000"/>
                        </a:schemeClr>
                      </a:solidFill>
                      <a:latin typeface="+mn-lt"/>
                      <a:ea typeface="+mn-ea"/>
                      <a:cs typeface="+mn-cs"/>
                    </a:defRPr>
                  </a:lvl6pPr>
                  <a:lvl7pPr marL="3532800"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76308"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19815"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532956" lvl="2" indent="-150148" defTabSz="779144" fontAlgn="auto">
                    <a:lnSpc>
                      <a:spcPct val="100000"/>
                    </a:lnSpc>
                    <a:spcBef>
                      <a:spcPts val="0"/>
                    </a:spcBef>
                    <a:spcAft>
                      <a:spcPts val="512"/>
                    </a:spcAft>
                    <a:buClr>
                      <a:srgbClr val="818181"/>
                    </a:buClr>
                    <a:buFont typeface="Arial" panose="020B0604020202020204" pitchFamily="34" charset="0"/>
                    <a:buChar char="•"/>
                    <a:tabLst>
                      <a:tab pos="3744218" algn="l"/>
                    </a:tabLst>
                  </a:pPr>
                  <a:r>
                    <a:rPr lang="en-GB" sz="1400" b="0">
                      <a:solidFill>
                        <a:srgbClr val="818181"/>
                      </a:solidFill>
                    </a:rPr>
                    <a:t>Sub-bullet (14 pt.)</a:t>
                  </a:r>
                </a:p>
              </p:txBody>
            </p:sp>
            <p:sp>
              <p:nvSpPr>
                <p:cNvPr id="151" name="Textfield placeholder"/>
                <p:cNvSpPr txBox="1">
                  <a:spLocks/>
                </p:cNvSpPr>
                <p:nvPr userDrawn="1"/>
              </p:nvSpPr>
              <p:spPr>
                <a:xfrm>
                  <a:off x="-2658624" y="-41864"/>
                  <a:ext cx="2702813" cy="293940"/>
                </a:xfrm>
                <a:prstGeom prst="rect">
                  <a:avLst/>
                </a:prstGeom>
              </p:spPr>
              <p:txBody>
                <a:bodyPr vert="horz" lIns="0" tIns="0" rIns="0" bIns="0" rtlCol="0" anchor="ctr">
                  <a:noAutofit/>
                </a:bodyPr>
                <a:lstStyle>
                  <a:lvl1pPr marL="0" indent="0" algn="l" defTabSz="1087016" rtl="0" eaLnBrk="1" latinLnBrk="0" hangingPunct="1">
                    <a:lnSpc>
                      <a:spcPts val="1800"/>
                    </a:lnSpc>
                    <a:spcBef>
                      <a:spcPts val="400"/>
                    </a:spcBef>
                    <a:spcAft>
                      <a:spcPts val="400"/>
                    </a:spcAft>
                    <a:buSzPct val="80000"/>
                    <a:buFont typeface="Wingdings" pitchFamily="2" charset="2"/>
                    <a:buNone/>
                    <a:defRPr sz="1600" b="0" kern="1200">
                      <a:solidFill>
                        <a:schemeClr val="tx1"/>
                      </a:solidFill>
                      <a:latin typeface="+mn-lt"/>
                      <a:ea typeface="+mn-ea"/>
                      <a:cs typeface="+mn-cs"/>
                    </a:defRPr>
                  </a:lvl1pPr>
                  <a:lvl2pPr marL="228600" indent="-228600" algn="l" defTabSz="1087016" rtl="0" eaLnBrk="1" latinLnBrk="0" hangingPunct="1">
                    <a:lnSpc>
                      <a:spcPts val="1800"/>
                    </a:lnSpc>
                    <a:spcBef>
                      <a:spcPts val="400"/>
                    </a:spcBef>
                    <a:spcAft>
                      <a:spcPts val="400"/>
                    </a:spcAft>
                    <a:buClr>
                      <a:schemeClr val="tx2"/>
                    </a:buClr>
                    <a:buSzPct val="80000"/>
                    <a:buFontTx/>
                    <a:buBlip>
                      <a:blip r:embed="rId2"/>
                    </a:buBlip>
                    <a:tabLst/>
                    <a:defRPr sz="1600" kern="1200">
                      <a:solidFill>
                        <a:schemeClr val="tx1"/>
                      </a:solidFill>
                      <a:latin typeface="+mn-lt"/>
                      <a:ea typeface="+mn-ea"/>
                      <a:cs typeface="+mn-cs"/>
                    </a:defRPr>
                  </a:lvl2pPr>
                  <a:lvl3pPr marL="396875" indent="-160338" algn="l" defTabSz="1087016" rtl="0" eaLnBrk="1" latinLnBrk="0" hangingPunct="1">
                    <a:lnSpc>
                      <a:spcPts val="1600"/>
                    </a:lnSpc>
                    <a:spcBef>
                      <a:spcPts val="200"/>
                    </a:spcBef>
                    <a:spcAft>
                      <a:spcPts val="200"/>
                    </a:spcAft>
                    <a:buClr>
                      <a:schemeClr val="tx2"/>
                    </a:buClr>
                    <a:buFont typeface="Trebuchet MS" pitchFamily="34" charset="0"/>
                    <a:buChar char="−"/>
                    <a:defRPr sz="1400" kern="1200">
                      <a:solidFill>
                        <a:schemeClr val="tx1"/>
                      </a:solidFill>
                      <a:latin typeface="+mn-lt"/>
                      <a:ea typeface="+mn-ea"/>
                      <a:cs typeface="+mn-cs"/>
                    </a:defRPr>
                  </a:lvl3pPr>
                  <a:lvl4pPr marL="0" indent="0" algn="l" defTabSz="1087016" rtl="0" eaLnBrk="1" latinLnBrk="0" hangingPunct="1">
                    <a:lnSpc>
                      <a:spcPts val="1800"/>
                    </a:lnSpc>
                    <a:spcBef>
                      <a:spcPts val="400"/>
                    </a:spcBef>
                    <a:spcAft>
                      <a:spcPts val="400"/>
                    </a:spcAft>
                    <a:buFont typeface="Wingdings" pitchFamily="2" charset="2"/>
                    <a:buNone/>
                    <a:defRPr sz="1600" b="1" kern="1200">
                      <a:solidFill>
                        <a:schemeClr val="tx1"/>
                      </a:solidFill>
                      <a:latin typeface="+mn-lt"/>
                      <a:ea typeface="+mn-ea"/>
                      <a:cs typeface="+mn-cs"/>
                    </a:defRPr>
                  </a:lvl4pPr>
                  <a:lvl5pPr marL="0" indent="0" algn="l" defTabSz="1087016" rtl="0" eaLnBrk="1" latinLnBrk="0" hangingPunct="1">
                    <a:lnSpc>
                      <a:spcPts val="3800"/>
                    </a:lnSpc>
                    <a:spcBef>
                      <a:spcPts val="1200"/>
                    </a:spcBef>
                    <a:spcAft>
                      <a:spcPts val="400"/>
                    </a:spcAft>
                    <a:buFont typeface="Wingdings" pitchFamily="2" charset="2"/>
                    <a:buNone/>
                    <a:defRPr sz="1600" b="1" kern="1200" baseline="0">
                      <a:solidFill>
                        <a:schemeClr val="tx2"/>
                      </a:solidFill>
                      <a:latin typeface="+mn-lt"/>
                      <a:ea typeface="+mn-ea"/>
                      <a:cs typeface="+mn-cs"/>
                    </a:defRPr>
                  </a:lvl5pPr>
                  <a:lvl6pPr marL="0" indent="0" algn="l" defTabSz="1087016" rtl="0" eaLnBrk="1" latinLnBrk="0" hangingPunct="1">
                    <a:lnSpc>
                      <a:spcPct val="250000"/>
                    </a:lnSpc>
                    <a:spcBef>
                      <a:spcPts val="0"/>
                    </a:spcBef>
                    <a:spcAft>
                      <a:spcPts val="0"/>
                    </a:spcAft>
                    <a:buFont typeface="Arial" pitchFamily="34" charset="0"/>
                    <a:buNone/>
                    <a:defRPr sz="2000" kern="1200" cap="all" baseline="0">
                      <a:solidFill>
                        <a:schemeClr val="tx1">
                          <a:lumMod val="75000"/>
                          <a:lumOff val="25000"/>
                        </a:schemeClr>
                      </a:solidFill>
                      <a:latin typeface="+mn-lt"/>
                      <a:ea typeface="+mn-ea"/>
                      <a:cs typeface="+mn-cs"/>
                    </a:defRPr>
                  </a:lvl6pPr>
                  <a:lvl7pPr marL="3532800"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76308"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19815"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fontAlgn="auto"/>
                  <a:r>
                    <a:rPr lang="en-GB" sz="1600" b="1" err="1">
                      <a:solidFill>
                        <a:srgbClr val="818181"/>
                      </a:solidFill>
                    </a:rPr>
                    <a:t>Titel</a:t>
                  </a:r>
                  <a:r>
                    <a:rPr lang="en-GB" sz="1600" b="1">
                      <a:solidFill>
                        <a:srgbClr val="818181"/>
                      </a:solidFill>
                    </a:rPr>
                    <a:t> bold (32 pt.)</a:t>
                  </a:r>
                </a:p>
              </p:txBody>
            </p:sp>
            <p:sp>
              <p:nvSpPr>
                <p:cNvPr id="152" name="Ovaal 151"/>
                <p:cNvSpPr/>
                <p:nvPr userDrawn="1"/>
              </p:nvSpPr>
              <p:spPr>
                <a:xfrm>
                  <a:off x="-3092517" y="-83840"/>
                  <a:ext cx="327539" cy="37789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79144" fontAlgn="auto">
                    <a:spcBef>
                      <a:spcPts val="0"/>
                    </a:spcBef>
                    <a:spcAft>
                      <a:spcPts val="0"/>
                    </a:spcAft>
                  </a:pPr>
                  <a:r>
                    <a:rPr lang="nl-NL" sz="900" b="0">
                      <a:solidFill>
                        <a:srgbClr val="FFFFFF"/>
                      </a:solidFill>
                    </a:rPr>
                    <a:t>1</a:t>
                  </a:r>
                </a:p>
              </p:txBody>
            </p:sp>
            <p:sp>
              <p:nvSpPr>
                <p:cNvPr id="153" name="Ovaal 152"/>
                <p:cNvSpPr/>
                <p:nvPr userDrawn="1"/>
              </p:nvSpPr>
              <p:spPr>
                <a:xfrm>
                  <a:off x="-3092517" y="445750"/>
                  <a:ext cx="327539" cy="37789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79144" fontAlgn="auto">
                    <a:spcBef>
                      <a:spcPts val="0"/>
                    </a:spcBef>
                    <a:spcAft>
                      <a:spcPts val="0"/>
                    </a:spcAft>
                  </a:pPr>
                  <a:r>
                    <a:rPr lang="nl-NL" sz="900" b="0">
                      <a:solidFill>
                        <a:srgbClr val="FFFFFF"/>
                      </a:solidFill>
                    </a:rPr>
                    <a:t>2</a:t>
                  </a:r>
                </a:p>
              </p:txBody>
            </p:sp>
            <p:sp>
              <p:nvSpPr>
                <p:cNvPr id="154" name="Textfield placeholder"/>
                <p:cNvSpPr txBox="1">
                  <a:spLocks/>
                </p:cNvSpPr>
                <p:nvPr userDrawn="1"/>
              </p:nvSpPr>
              <p:spPr>
                <a:xfrm>
                  <a:off x="-2658624" y="487727"/>
                  <a:ext cx="2702813" cy="293940"/>
                </a:xfrm>
                <a:prstGeom prst="rect">
                  <a:avLst/>
                </a:prstGeom>
              </p:spPr>
              <p:txBody>
                <a:bodyPr vert="horz" lIns="0" tIns="0" rIns="0" bIns="0" rtlCol="0" anchor="ctr">
                  <a:noAutofit/>
                </a:bodyPr>
                <a:lstStyle>
                  <a:lvl1pPr marL="0" indent="0" algn="l" defTabSz="1087016" rtl="0" eaLnBrk="1" latinLnBrk="0" hangingPunct="1">
                    <a:lnSpc>
                      <a:spcPts val="1800"/>
                    </a:lnSpc>
                    <a:spcBef>
                      <a:spcPts val="400"/>
                    </a:spcBef>
                    <a:spcAft>
                      <a:spcPts val="400"/>
                    </a:spcAft>
                    <a:buSzPct val="80000"/>
                    <a:buFont typeface="Wingdings" pitchFamily="2" charset="2"/>
                    <a:buNone/>
                    <a:defRPr sz="1600" b="0" kern="1200">
                      <a:solidFill>
                        <a:schemeClr val="tx1"/>
                      </a:solidFill>
                      <a:latin typeface="+mn-lt"/>
                      <a:ea typeface="+mn-ea"/>
                      <a:cs typeface="+mn-cs"/>
                    </a:defRPr>
                  </a:lvl1pPr>
                  <a:lvl2pPr marL="228600" indent="-228600" algn="l" defTabSz="1087016" rtl="0" eaLnBrk="1" latinLnBrk="0" hangingPunct="1">
                    <a:lnSpc>
                      <a:spcPts val="1800"/>
                    </a:lnSpc>
                    <a:spcBef>
                      <a:spcPts val="400"/>
                    </a:spcBef>
                    <a:spcAft>
                      <a:spcPts val="400"/>
                    </a:spcAft>
                    <a:buClr>
                      <a:schemeClr val="tx2"/>
                    </a:buClr>
                    <a:buSzPct val="80000"/>
                    <a:buFontTx/>
                    <a:buBlip>
                      <a:blip r:embed="rId2"/>
                    </a:buBlip>
                    <a:tabLst/>
                    <a:defRPr sz="1600" kern="1200">
                      <a:solidFill>
                        <a:schemeClr val="tx1"/>
                      </a:solidFill>
                      <a:latin typeface="+mn-lt"/>
                      <a:ea typeface="+mn-ea"/>
                      <a:cs typeface="+mn-cs"/>
                    </a:defRPr>
                  </a:lvl2pPr>
                  <a:lvl3pPr marL="396875" indent="-160338" algn="l" defTabSz="1087016" rtl="0" eaLnBrk="1" latinLnBrk="0" hangingPunct="1">
                    <a:lnSpc>
                      <a:spcPts val="1600"/>
                    </a:lnSpc>
                    <a:spcBef>
                      <a:spcPts val="200"/>
                    </a:spcBef>
                    <a:spcAft>
                      <a:spcPts val="200"/>
                    </a:spcAft>
                    <a:buClr>
                      <a:schemeClr val="tx2"/>
                    </a:buClr>
                    <a:buFont typeface="Trebuchet MS" pitchFamily="34" charset="0"/>
                    <a:buChar char="−"/>
                    <a:defRPr sz="1400" kern="1200">
                      <a:solidFill>
                        <a:schemeClr val="tx1"/>
                      </a:solidFill>
                      <a:latin typeface="+mn-lt"/>
                      <a:ea typeface="+mn-ea"/>
                      <a:cs typeface="+mn-cs"/>
                    </a:defRPr>
                  </a:lvl3pPr>
                  <a:lvl4pPr marL="0" indent="0" algn="l" defTabSz="1087016" rtl="0" eaLnBrk="1" latinLnBrk="0" hangingPunct="1">
                    <a:lnSpc>
                      <a:spcPts val="1800"/>
                    </a:lnSpc>
                    <a:spcBef>
                      <a:spcPts val="400"/>
                    </a:spcBef>
                    <a:spcAft>
                      <a:spcPts val="400"/>
                    </a:spcAft>
                    <a:buFont typeface="Wingdings" pitchFamily="2" charset="2"/>
                    <a:buNone/>
                    <a:defRPr sz="1600" b="1" kern="1200">
                      <a:solidFill>
                        <a:schemeClr val="tx1"/>
                      </a:solidFill>
                      <a:latin typeface="+mn-lt"/>
                      <a:ea typeface="+mn-ea"/>
                      <a:cs typeface="+mn-cs"/>
                    </a:defRPr>
                  </a:lvl4pPr>
                  <a:lvl5pPr marL="0" indent="0" algn="l" defTabSz="1087016" rtl="0" eaLnBrk="1" latinLnBrk="0" hangingPunct="1">
                    <a:lnSpc>
                      <a:spcPts val="3800"/>
                    </a:lnSpc>
                    <a:spcBef>
                      <a:spcPts val="1200"/>
                    </a:spcBef>
                    <a:spcAft>
                      <a:spcPts val="400"/>
                    </a:spcAft>
                    <a:buFont typeface="Wingdings" pitchFamily="2" charset="2"/>
                    <a:buNone/>
                    <a:defRPr sz="1600" b="1" kern="1200" baseline="0">
                      <a:solidFill>
                        <a:schemeClr val="tx2"/>
                      </a:solidFill>
                      <a:latin typeface="+mn-lt"/>
                      <a:ea typeface="+mn-ea"/>
                      <a:cs typeface="+mn-cs"/>
                    </a:defRPr>
                  </a:lvl5pPr>
                  <a:lvl6pPr marL="0" indent="0" algn="l" defTabSz="1087016" rtl="0" eaLnBrk="1" latinLnBrk="0" hangingPunct="1">
                    <a:lnSpc>
                      <a:spcPct val="250000"/>
                    </a:lnSpc>
                    <a:spcBef>
                      <a:spcPts val="0"/>
                    </a:spcBef>
                    <a:spcAft>
                      <a:spcPts val="0"/>
                    </a:spcAft>
                    <a:buFont typeface="Arial" pitchFamily="34" charset="0"/>
                    <a:buNone/>
                    <a:defRPr sz="2000" kern="1200" cap="all" baseline="0">
                      <a:solidFill>
                        <a:schemeClr val="tx1">
                          <a:lumMod val="75000"/>
                          <a:lumOff val="25000"/>
                        </a:schemeClr>
                      </a:solidFill>
                      <a:latin typeface="+mn-lt"/>
                      <a:ea typeface="+mn-ea"/>
                      <a:cs typeface="+mn-cs"/>
                    </a:defRPr>
                  </a:lvl6pPr>
                  <a:lvl7pPr marL="3532800"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76308"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19815"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31112" defTabSz="779144" fontAlgn="auto">
                    <a:lnSpc>
                      <a:spcPct val="100000"/>
                    </a:lnSpc>
                    <a:spcBef>
                      <a:spcPts val="0"/>
                    </a:spcBef>
                    <a:buClr>
                      <a:srgbClr val="818181"/>
                    </a:buClr>
                    <a:buSzPct val="100000"/>
                    <a:buFont typeface="Arial" panose="020B0604020202020204" pitchFamily="34" charset="0"/>
                    <a:buNone/>
                  </a:pPr>
                  <a:r>
                    <a:rPr lang="en-GB" sz="1600" err="1">
                      <a:solidFill>
                        <a:srgbClr val="818181"/>
                      </a:solidFill>
                    </a:rPr>
                    <a:t>Subtitel</a:t>
                  </a:r>
                  <a:r>
                    <a:rPr lang="en-GB" sz="1600">
                      <a:solidFill>
                        <a:srgbClr val="818181"/>
                      </a:solidFill>
                    </a:rPr>
                    <a:t> (16 pt.)</a:t>
                  </a:r>
                </a:p>
              </p:txBody>
            </p:sp>
          </p:grpSp>
          <p:cxnSp>
            <p:nvCxnSpPr>
              <p:cNvPr id="143" name="Rechte verbindingslijn 142"/>
              <p:cNvCxnSpPr/>
              <p:nvPr userDrawn="1"/>
            </p:nvCxnSpPr>
            <p:spPr>
              <a:xfrm>
                <a:off x="8427776" y="4654945"/>
                <a:ext cx="2232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4" name="Rechte verbindingslijn 143"/>
              <p:cNvCxnSpPr/>
              <p:nvPr userDrawn="1"/>
            </p:nvCxnSpPr>
            <p:spPr>
              <a:xfrm>
                <a:off x="8427776" y="6496303"/>
                <a:ext cx="2232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44" name="Footer Placeholder 4"/>
          <p:cNvSpPr>
            <a:spLocks noGrp="1"/>
          </p:cNvSpPr>
          <p:nvPr>
            <p:ph type="ftr" sz="quarter" idx="3"/>
          </p:nvPr>
        </p:nvSpPr>
        <p:spPr>
          <a:xfrm>
            <a:off x="3793964" y="6401879"/>
            <a:ext cx="4719051" cy="201751"/>
          </a:xfrm>
          <a:prstGeom prst="rect">
            <a:avLst/>
          </a:prstGeom>
        </p:spPr>
        <p:txBody>
          <a:bodyPr vert="horz" wrap="square" lIns="0" tIns="38940" rIns="77877" bIns="38940" rtlCol="0" anchor="ctr">
            <a:spAutoFit/>
          </a:bodyPr>
          <a:lstStyle>
            <a:lvl1pPr algn="ctr">
              <a:defRPr sz="800">
                <a:solidFill>
                  <a:schemeClr val="tx1"/>
                </a:solidFill>
              </a:defRPr>
            </a:lvl1pPr>
          </a:lstStyle>
          <a:p>
            <a:endParaRPr lang="en-US">
              <a:solidFill>
                <a:srgbClr val="818181"/>
              </a:solidFill>
            </a:endParaRPr>
          </a:p>
        </p:txBody>
      </p:sp>
      <p:sp>
        <p:nvSpPr>
          <p:cNvPr id="45" name="Slide Number Placeholder 5"/>
          <p:cNvSpPr>
            <a:spLocks noGrp="1"/>
          </p:cNvSpPr>
          <p:nvPr>
            <p:ph type="sldNum" sz="quarter" idx="4"/>
          </p:nvPr>
        </p:nvSpPr>
        <p:spPr>
          <a:xfrm>
            <a:off x="502654" y="6401879"/>
            <a:ext cx="566821" cy="201751"/>
          </a:xfrm>
          <a:prstGeom prst="rect">
            <a:avLst/>
          </a:prstGeom>
        </p:spPr>
        <p:txBody>
          <a:bodyPr vert="horz" lIns="77877" tIns="38940" rIns="77877" bIns="38940" rtlCol="0" anchor="ctr">
            <a:spAutoFit/>
          </a:bodyPr>
          <a:lstStyle>
            <a:lvl1pPr algn="l">
              <a:defRPr sz="800" b="1">
                <a:solidFill>
                  <a:schemeClr val="tx1"/>
                </a:solidFill>
              </a:defRPr>
            </a:lvl1pPr>
          </a:lstStyle>
          <a:p>
            <a:fld id="{8A87A398-2B52-41CE-AD18-FB681F1DBEA6}" type="slidenum">
              <a:rPr lang="en-US" smtClean="0">
                <a:solidFill>
                  <a:srgbClr val="818181"/>
                </a:solidFill>
              </a:rPr>
              <a:pPr/>
              <a:t>‹#›</a:t>
            </a:fld>
            <a:endParaRPr lang="en-US">
              <a:solidFill>
                <a:srgbClr val="818181"/>
              </a:solidFill>
            </a:endParaRPr>
          </a:p>
        </p:txBody>
      </p:sp>
    </p:spTree>
    <p:extLst>
      <p:ext uri="{BB962C8B-B14F-4D97-AF65-F5344CB8AC3E}">
        <p14:creationId xmlns:p14="http://schemas.microsoft.com/office/powerpoint/2010/main" val="1446673050"/>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userDrawn="1">
  <p:cSld name="100% tekst">
    <p:spTree>
      <p:nvGrpSpPr>
        <p:cNvPr id="1" name=""/>
        <p:cNvGrpSpPr/>
        <p:nvPr/>
      </p:nvGrpSpPr>
      <p:grpSpPr>
        <a:xfrm>
          <a:off x="0" y="0"/>
          <a:ext cx="0" cy="0"/>
          <a:chOff x="0" y="0"/>
          <a:chExt cx="0" cy="0"/>
        </a:xfrm>
      </p:grpSpPr>
      <p:sp>
        <p:nvSpPr>
          <p:cNvPr id="2" name="Titel 1"/>
          <p:cNvSpPr>
            <a:spLocks noGrp="1"/>
          </p:cNvSpPr>
          <p:nvPr>
            <p:ph type="title"/>
          </p:nvPr>
        </p:nvSpPr>
        <p:spPr>
          <a:xfrm>
            <a:off x="385781" y="95697"/>
            <a:ext cx="10744108" cy="584775"/>
          </a:xfrm>
        </p:spPr>
        <p:txBody>
          <a:bodyPr/>
          <a:lstStyle/>
          <a:p>
            <a:r>
              <a:rPr lang="nl-NL"/>
              <a:t>Klik om de stijl te bewerken</a:t>
            </a:r>
            <a:endParaRPr lang="en-US"/>
          </a:p>
        </p:txBody>
      </p:sp>
      <p:sp>
        <p:nvSpPr>
          <p:cNvPr id="3" name="Tijdelijke aanduiding voor verticale tekst 2"/>
          <p:cNvSpPr>
            <a:spLocks noGrp="1"/>
          </p:cNvSpPr>
          <p:nvPr>
            <p:ph type="body" orient="vert" idx="1"/>
          </p:nvPr>
        </p:nvSpPr>
        <p:spPr/>
        <p:txBody>
          <a:bodyPr vert="horz"/>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en-US"/>
          </a:p>
        </p:txBody>
      </p:sp>
      <p:sp>
        <p:nvSpPr>
          <p:cNvPr id="6" name="Tijdelijke aanduiding voor dianummer 12"/>
          <p:cNvSpPr txBox="1">
            <a:spLocks/>
          </p:cNvSpPr>
          <p:nvPr userDrawn="1"/>
        </p:nvSpPr>
        <p:spPr>
          <a:xfrm>
            <a:off x="11129889" y="6584401"/>
            <a:ext cx="453709" cy="236061"/>
          </a:xfrm>
          <a:prstGeom prst="rect">
            <a:avLst/>
          </a:prstGeom>
        </p:spPr>
        <p:txBody>
          <a:bodyPr vert="horz" lIns="0" tIns="45713" rIns="0" bIns="45713" rtlCol="0" anchor="ctr"/>
          <a:lstStyle>
            <a:defPPr>
              <a:defRPr lang="nl-NL"/>
            </a:defPPr>
            <a:lvl1pPr marL="0" algn="r" defTabSz="914255" rtl="0" eaLnBrk="1" latinLnBrk="0" hangingPunct="1">
              <a:defRPr sz="1200" b="1" kern="1200">
                <a:solidFill>
                  <a:schemeClr val="bg1"/>
                </a:solidFill>
                <a:latin typeface="+mn-lt"/>
                <a:ea typeface="+mn-ea"/>
                <a:cs typeface="+mn-cs"/>
              </a:defRPr>
            </a:lvl1pPr>
            <a:lvl2pPr marL="457127" algn="l" defTabSz="914255" rtl="0" eaLnBrk="1" latinLnBrk="0" hangingPunct="1">
              <a:defRPr sz="1900" kern="1200">
                <a:solidFill>
                  <a:schemeClr val="tx1"/>
                </a:solidFill>
                <a:latin typeface="+mn-lt"/>
                <a:ea typeface="+mn-ea"/>
                <a:cs typeface="+mn-cs"/>
              </a:defRPr>
            </a:lvl2pPr>
            <a:lvl3pPr marL="914255" algn="l" defTabSz="914255" rtl="0" eaLnBrk="1" latinLnBrk="0" hangingPunct="1">
              <a:defRPr sz="1900" kern="1200">
                <a:solidFill>
                  <a:schemeClr val="tx1"/>
                </a:solidFill>
                <a:latin typeface="+mn-lt"/>
                <a:ea typeface="+mn-ea"/>
                <a:cs typeface="+mn-cs"/>
              </a:defRPr>
            </a:lvl3pPr>
            <a:lvl4pPr marL="1371381" algn="l" defTabSz="914255" rtl="0" eaLnBrk="1" latinLnBrk="0" hangingPunct="1">
              <a:defRPr sz="1900" kern="1200">
                <a:solidFill>
                  <a:schemeClr val="tx1"/>
                </a:solidFill>
                <a:latin typeface="+mn-lt"/>
                <a:ea typeface="+mn-ea"/>
                <a:cs typeface="+mn-cs"/>
              </a:defRPr>
            </a:lvl4pPr>
            <a:lvl5pPr marL="1828508" algn="l" defTabSz="914255" rtl="0" eaLnBrk="1" latinLnBrk="0" hangingPunct="1">
              <a:defRPr sz="1900" kern="1200">
                <a:solidFill>
                  <a:schemeClr val="tx1"/>
                </a:solidFill>
                <a:latin typeface="+mn-lt"/>
                <a:ea typeface="+mn-ea"/>
                <a:cs typeface="+mn-cs"/>
              </a:defRPr>
            </a:lvl5pPr>
            <a:lvl6pPr marL="2285635" algn="l" defTabSz="914255" rtl="0" eaLnBrk="1" latinLnBrk="0" hangingPunct="1">
              <a:defRPr sz="1900" kern="1200">
                <a:solidFill>
                  <a:schemeClr val="tx1"/>
                </a:solidFill>
                <a:latin typeface="+mn-lt"/>
                <a:ea typeface="+mn-ea"/>
                <a:cs typeface="+mn-cs"/>
              </a:defRPr>
            </a:lvl6pPr>
            <a:lvl7pPr marL="2742763" algn="l" defTabSz="914255" rtl="0" eaLnBrk="1" latinLnBrk="0" hangingPunct="1">
              <a:defRPr sz="1900" kern="1200">
                <a:solidFill>
                  <a:schemeClr val="tx1"/>
                </a:solidFill>
                <a:latin typeface="+mn-lt"/>
                <a:ea typeface="+mn-ea"/>
                <a:cs typeface="+mn-cs"/>
              </a:defRPr>
            </a:lvl7pPr>
            <a:lvl8pPr marL="3199889" algn="l" defTabSz="914255" rtl="0" eaLnBrk="1" latinLnBrk="0" hangingPunct="1">
              <a:defRPr sz="1900" kern="1200">
                <a:solidFill>
                  <a:schemeClr val="tx1"/>
                </a:solidFill>
                <a:latin typeface="+mn-lt"/>
                <a:ea typeface="+mn-ea"/>
                <a:cs typeface="+mn-cs"/>
              </a:defRPr>
            </a:lvl8pPr>
            <a:lvl9pPr marL="3657016" algn="l" defTabSz="914255" rtl="0" eaLnBrk="1" latinLnBrk="0" hangingPunct="1">
              <a:defRPr sz="1900" kern="1200">
                <a:solidFill>
                  <a:schemeClr val="tx1"/>
                </a:solidFill>
                <a:latin typeface="+mn-lt"/>
                <a:ea typeface="+mn-ea"/>
                <a:cs typeface="+mn-cs"/>
              </a:defRPr>
            </a:lvl9pPr>
          </a:lstStyle>
          <a:p>
            <a:fld id="{BCEB47A6-CBA8-4F99-AA9E-77FC284047B7}" type="slidenum">
              <a:rPr lang="en-US" smtClean="0">
                <a:solidFill>
                  <a:srgbClr val="FFFFFF"/>
                </a:solidFill>
              </a:rPr>
              <a:pPr/>
              <a:t>‹#›</a:t>
            </a:fld>
            <a:endParaRPr lang="en-US">
              <a:solidFill>
                <a:srgbClr val="FFFFFF"/>
              </a:solidFill>
            </a:endParaRPr>
          </a:p>
        </p:txBody>
      </p:sp>
      <p:sp>
        <p:nvSpPr>
          <p:cNvPr id="5" name="Slide Number Placeholder 5"/>
          <p:cNvSpPr>
            <a:spLocks noGrp="1"/>
          </p:cNvSpPr>
          <p:nvPr>
            <p:ph type="sldNum" sz="quarter" idx="4"/>
          </p:nvPr>
        </p:nvSpPr>
        <p:spPr>
          <a:xfrm>
            <a:off x="503575" y="6379643"/>
            <a:ext cx="567856" cy="246221"/>
          </a:xfrm>
          <a:prstGeom prst="rect">
            <a:avLst/>
          </a:prstGeom>
        </p:spPr>
        <p:txBody>
          <a:bodyPr vert="horz" lIns="91440" tIns="45720" rIns="91440" bIns="45720" rtlCol="0" anchor="ctr">
            <a:spAutoFit/>
          </a:bodyPr>
          <a:lstStyle>
            <a:lvl1pPr algn="l">
              <a:defRPr sz="1000" b="0">
                <a:solidFill>
                  <a:schemeClr val="tx1"/>
                </a:solidFill>
              </a:defRPr>
            </a:lvl1pPr>
          </a:lstStyle>
          <a:p>
            <a:fld id="{8A87A398-2B52-41CE-AD18-FB681F1DBEA6}" type="slidenum">
              <a:rPr lang="nl-NL" smtClean="0">
                <a:solidFill>
                  <a:srgbClr val="616161"/>
                </a:solidFill>
              </a:rPr>
              <a:pPr/>
              <a:t>‹#›</a:t>
            </a:fld>
            <a:endParaRPr lang="nl-NL">
              <a:solidFill>
                <a:srgbClr val="616161"/>
              </a:solidFill>
            </a:endParaRPr>
          </a:p>
        </p:txBody>
      </p:sp>
    </p:spTree>
    <p:extLst>
      <p:ext uri="{BB962C8B-B14F-4D97-AF65-F5344CB8AC3E}">
        <p14:creationId xmlns:p14="http://schemas.microsoft.com/office/powerpoint/2010/main" val="406700982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Inhoud van twee - groen">
    <p:spTree>
      <p:nvGrpSpPr>
        <p:cNvPr id="1" name=""/>
        <p:cNvGrpSpPr/>
        <p:nvPr/>
      </p:nvGrpSpPr>
      <p:grpSpPr>
        <a:xfrm>
          <a:off x="0" y="0"/>
          <a:ext cx="0" cy="0"/>
          <a:chOff x="0" y="0"/>
          <a:chExt cx="0" cy="0"/>
        </a:xfrm>
      </p:grpSpPr>
      <p:grpSp>
        <p:nvGrpSpPr>
          <p:cNvPr id="10" name="Groep 9"/>
          <p:cNvGrpSpPr/>
          <p:nvPr userDrawn="1"/>
        </p:nvGrpSpPr>
        <p:grpSpPr>
          <a:xfrm>
            <a:off x="8026593" y="1534407"/>
            <a:ext cx="3609281" cy="4474402"/>
            <a:chOff x="6014916" y="1914964"/>
            <a:chExt cx="2706961" cy="4474402"/>
          </a:xfrm>
          <a:solidFill>
            <a:schemeClr val="accent4"/>
          </a:solidFill>
        </p:grpSpPr>
        <p:sp>
          <p:nvSpPr>
            <p:cNvPr id="11" name="Vrije vorm 10"/>
            <p:cNvSpPr/>
            <p:nvPr/>
          </p:nvSpPr>
          <p:spPr>
            <a:xfrm>
              <a:off x="8377238" y="1914964"/>
              <a:ext cx="344639" cy="337506"/>
            </a:xfrm>
            <a:custGeom>
              <a:avLst/>
              <a:gdLst>
                <a:gd name="connsiteX0" fmla="*/ 2570319 w 2607128"/>
                <a:gd name="connsiteY0" fmla="*/ 95 h 279788"/>
                <a:gd name="connsiteX1" fmla="*/ 2607128 w 2607128"/>
                <a:gd name="connsiteY1" fmla="*/ 76704 h 279788"/>
                <a:gd name="connsiteX2" fmla="*/ 2607128 w 2607128"/>
                <a:gd name="connsiteY2" fmla="*/ 279788 h 279788"/>
                <a:gd name="connsiteX3" fmla="*/ 2604208 w 2607128"/>
                <a:gd name="connsiteY3" fmla="*/ 265325 h 279788"/>
                <a:gd name="connsiteX4" fmla="*/ 2478272 w 2607128"/>
                <a:gd name="connsiteY4" fmla="*/ 181849 h 279788"/>
                <a:gd name="connsiteX5" fmla="*/ 0 w 2607128"/>
                <a:gd name="connsiteY5" fmla="*/ 181849 h 279788"/>
                <a:gd name="connsiteX6" fmla="*/ 24501 w 2607128"/>
                <a:gd name="connsiteY6" fmla="*/ 176943 h 279788"/>
                <a:gd name="connsiteX7" fmla="*/ 2279937 w 2607128"/>
                <a:gd name="connsiteY7" fmla="*/ 176943 h 279788"/>
                <a:gd name="connsiteX8" fmla="*/ 2404269 w 2607128"/>
                <a:gd name="connsiteY8" fmla="*/ 111570 h 279788"/>
                <a:gd name="connsiteX9" fmla="*/ 2563503 w 2607128"/>
                <a:gd name="connsiteY9" fmla="*/ 436 h 279788"/>
                <a:gd name="connsiteX10" fmla="*/ 2570319 w 2607128"/>
                <a:gd name="connsiteY10" fmla="*/ 95 h 279788"/>
                <a:gd name="connsiteX0" fmla="*/ 2570319 w 2607128"/>
                <a:gd name="connsiteY0" fmla="*/ 95 h 279788"/>
                <a:gd name="connsiteX1" fmla="*/ 2607128 w 2607128"/>
                <a:gd name="connsiteY1" fmla="*/ 76704 h 279788"/>
                <a:gd name="connsiteX2" fmla="*/ 2607128 w 2607128"/>
                <a:gd name="connsiteY2" fmla="*/ 279788 h 279788"/>
                <a:gd name="connsiteX3" fmla="*/ 2604208 w 2607128"/>
                <a:gd name="connsiteY3" fmla="*/ 265325 h 279788"/>
                <a:gd name="connsiteX4" fmla="*/ 2478272 w 2607128"/>
                <a:gd name="connsiteY4" fmla="*/ 181849 h 279788"/>
                <a:gd name="connsiteX5" fmla="*/ 0 w 2607128"/>
                <a:gd name="connsiteY5" fmla="*/ 181849 h 279788"/>
                <a:gd name="connsiteX6" fmla="*/ 24501 w 2607128"/>
                <a:gd name="connsiteY6" fmla="*/ 176943 h 279788"/>
                <a:gd name="connsiteX7" fmla="*/ 2264946 w 2607128"/>
                <a:gd name="connsiteY7" fmla="*/ 181940 h 279788"/>
                <a:gd name="connsiteX8" fmla="*/ 2404269 w 2607128"/>
                <a:gd name="connsiteY8" fmla="*/ 111570 h 279788"/>
                <a:gd name="connsiteX9" fmla="*/ 2563503 w 2607128"/>
                <a:gd name="connsiteY9" fmla="*/ 436 h 279788"/>
                <a:gd name="connsiteX10" fmla="*/ 2570319 w 2607128"/>
                <a:gd name="connsiteY10" fmla="*/ 95 h 279788"/>
                <a:gd name="connsiteX0" fmla="*/ 2570319 w 2607128"/>
                <a:gd name="connsiteY0" fmla="*/ 95 h 279788"/>
                <a:gd name="connsiteX1" fmla="*/ 2607128 w 2607128"/>
                <a:gd name="connsiteY1" fmla="*/ 76704 h 279788"/>
                <a:gd name="connsiteX2" fmla="*/ 2607128 w 2607128"/>
                <a:gd name="connsiteY2" fmla="*/ 279788 h 279788"/>
                <a:gd name="connsiteX3" fmla="*/ 2604208 w 2607128"/>
                <a:gd name="connsiteY3" fmla="*/ 265325 h 279788"/>
                <a:gd name="connsiteX4" fmla="*/ 2478272 w 2607128"/>
                <a:gd name="connsiteY4" fmla="*/ 181849 h 279788"/>
                <a:gd name="connsiteX5" fmla="*/ 0 w 2607128"/>
                <a:gd name="connsiteY5" fmla="*/ 181849 h 279788"/>
                <a:gd name="connsiteX6" fmla="*/ 2264946 w 2607128"/>
                <a:gd name="connsiteY6" fmla="*/ 181940 h 279788"/>
                <a:gd name="connsiteX7" fmla="*/ 2404269 w 2607128"/>
                <a:gd name="connsiteY7" fmla="*/ 111570 h 279788"/>
                <a:gd name="connsiteX8" fmla="*/ 2563503 w 2607128"/>
                <a:gd name="connsiteY8" fmla="*/ 436 h 279788"/>
                <a:gd name="connsiteX9" fmla="*/ 2570319 w 2607128"/>
                <a:gd name="connsiteY9" fmla="*/ 95 h 279788"/>
                <a:gd name="connsiteX0" fmla="*/ 305373 w 342182"/>
                <a:gd name="connsiteY0" fmla="*/ 95 h 279788"/>
                <a:gd name="connsiteX1" fmla="*/ 342182 w 342182"/>
                <a:gd name="connsiteY1" fmla="*/ 76704 h 279788"/>
                <a:gd name="connsiteX2" fmla="*/ 342182 w 342182"/>
                <a:gd name="connsiteY2" fmla="*/ 279788 h 279788"/>
                <a:gd name="connsiteX3" fmla="*/ 339262 w 342182"/>
                <a:gd name="connsiteY3" fmla="*/ 265325 h 279788"/>
                <a:gd name="connsiteX4" fmla="*/ 213326 w 342182"/>
                <a:gd name="connsiteY4" fmla="*/ 181849 h 279788"/>
                <a:gd name="connsiteX5" fmla="*/ 0 w 342182"/>
                <a:gd name="connsiteY5" fmla="*/ 181940 h 279788"/>
                <a:gd name="connsiteX6" fmla="*/ 139323 w 342182"/>
                <a:gd name="connsiteY6" fmla="*/ 111570 h 279788"/>
                <a:gd name="connsiteX7" fmla="*/ 298557 w 342182"/>
                <a:gd name="connsiteY7" fmla="*/ 436 h 279788"/>
                <a:gd name="connsiteX8" fmla="*/ 305373 w 342182"/>
                <a:gd name="connsiteY8" fmla="*/ 95 h 279788"/>
                <a:gd name="connsiteX0" fmla="*/ 305373 w 347020"/>
                <a:gd name="connsiteY0" fmla="*/ 95 h 316074"/>
                <a:gd name="connsiteX1" fmla="*/ 342182 w 347020"/>
                <a:gd name="connsiteY1" fmla="*/ 76704 h 316074"/>
                <a:gd name="connsiteX2" fmla="*/ 347020 w 347020"/>
                <a:gd name="connsiteY2" fmla="*/ 316074 h 316074"/>
                <a:gd name="connsiteX3" fmla="*/ 339262 w 347020"/>
                <a:gd name="connsiteY3" fmla="*/ 265325 h 316074"/>
                <a:gd name="connsiteX4" fmla="*/ 213326 w 347020"/>
                <a:gd name="connsiteY4" fmla="*/ 181849 h 316074"/>
                <a:gd name="connsiteX5" fmla="*/ 0 w 347020"/>
                <a:gd name="connsiteY5" fmla="*/ 181940 h 316074"/>
                <a:gd name="connsiteX6" fmla="*/ 139323 w 347020"/>
                <a:gd name="connsiteY6" fmla="*/ 111570 h 316074"/>
                <a:gd name="connsiteX7" fmla="*/ 298557 w 347020"/>
                <a:gd name="connsiteY7" fmla="*/ 436 h 316074"/>
                <a:gd name="connsiteX8" fmla="*/ 305373 w 347020"/>
                <a:gd name="connsiteY8" fmla="*/ 95 h 316074"/>
                <a:gd name="connsiteX0" fmla="*/ 305373 w 347020"/>
                <a:gd name="connsiteY0" fmla="*/ 95 h 316074"/>
                <a:gd name="connsiteX1" fmla="*/ 342182 w 347020"/>
                <a:gd name="connsiteY1" fmla="*/ 76704 h 316074"/>
                <a:gd name="connsiteX2" fmla="*/ 347020 w 347020"/>
                <a:gd name="connsiteY2" fmla="*/ 316074 h 316074"/>
                <a:gd name="connsiteX3" fmla="*/ 341681 w 347020"/>
                <a:gd name="connsiteY3" fmla="*/ 277420 h 316074"/>
                <a:gd name="connsiteX4" fmla="*/ 213326 w 347020"/>
                <a:gd name="connsiteY4" fmla="*/ 181849 h 316074"/>
                <a:gd name="connsiteX5" fmla="*/ 0 w 347020"/>
                <a:gd name="connsiteY5" fmla="*/ 181940 h 316074"/>
                <a:gd name="connsiteX6" fmla="*/ 139323 w 347020"/>
                <a:gd name="connsiteY6" fmla="*/ 111570 h 316074"/>
                <a:gd name="connsiteX7" fmla="*/ 298557 w 347020"/>
                <a:gd name="connsiteY7" fmla="*/ 436 h 316074"/>
                <a:gd name="connsiteX8" fmla="*/ 305373 w 347020"/>
                <a:gd name="connsiteY8" fmla="*/ 95 h 316074"/>
                <a:gd name="connsiteX0" fmla="*/ 305373 w 347020"/>
                <a:gd name="connsiteY0" fmla="*/ 95 h 316074"/>
                <a:gd name="connsiteX1" fmla="*/ 342182 w 347020"/>
                <a:gd name="connsiteY1" fmla="*/ 76704 h 316074"/>
                <a:gd name="connsiteX2" fmla="*/ 347020 w 347020"/>
                <a:gd name="connsiteY2" fmla="*/ 316074 h 316074"/>
                <a:gd name="connsiteX3" fmla="*/ 339262 w 347020"/>
                <a:gd name="connsiteY3" fmla="*/ 277420 h 316074"/>
                <a:gd name="connsiteX4" fmla="*/ 213326 w 347020"/>
                <a:gd name="connsiteY4" fmla="*/ 181849 h 316074"/>
                <a:gd name="connsiteX5" fmla="*/ 0 w 347020"/>
                <a:gd name="connsiteY5" fmla="*/ 181940 h 316074"/>
                <a:gd name="connsiteX6" fmla="*/ 139323 w 347020"/>
                <a:gd name="connsiteY6" fmla="*/ 111570 h 316074"/>
                <a:gd name="connsiteX7" fmla="*/ 298557 w 347020"/>
                <a:gd name="connsiteY7" fmla="*/ 436 h 316074"/>
                <a:gd name="connsiteX8" fmla="*/ 305373 w 347020"/>
                <a:gd name="connsiteY8" fmla="*/ 95 h 316074"/>
                <a:gd name="connsiteX0" fmla="*/ 305373 w 347020"/>
                <a:gd name="connsiteY0" fmla="*/ 95 h 316074"/>
                <a:gd name="connsiteX1" fmla="*/ 342182 w 347020"/>
                <a:gd name="connsiteY1" fmla="*/ 76704 h 316074"/>
                <a:gd name="connsiteX2" fmla="*/ 347020 w 347020"/>
                <a:gd name="connsiteY2" fmla="*/ 316074 h 316074"/>
                <a:gd name="connsiteX3" fmla="*/ 334424 w 347020"/>
                <a:gd name="connsiteY3" fmla="*/ 267744 h 316074"/>
                <a:gd name="connsiteX4" fmla="*/ 213326 w 347020"/>
                <a:gd name="connsiteY4" fmla="*/ 181849 h 316074"/>
                <a:gd name="connsiteX5" fmla="*/ 0 w 347020"/>
                <a:gd name="connsiteY5" fmla="*/ 181940 h 316074"/>
                <a:gd name="connsiteX6" fmla="*/ 139323 w 347020"/>
                <a:gd name="connsiteY6" fmla="*/ 111570 h 316074"/>
                <a:gd name="connsiteX7" fmla="*/ 298557 w 347020"/>
                <a:gd name="connsiteY7" fmla="*/ 436 h 316074"/>
                <a:gd name="connsiteX8" fmla="*/ 305373 w 347020"/>
                <a:gd name="connsiteY8" fmla="*/ 95 h 316074"/>
                <a:gd name="connsiteX0" fmla="*/ 305373 w 344639"/>
                <a:gd name="connsiteY0" fmla="*/ 95 h 337506"/>
                <a:gd name="connsiteX1" fmla="*/ 342182 w 344639"/>
                <a:gd name="connsiteY1" fmla="*/ 76704 h 337506"/>
                <a:gd name="connsiteX2" fmla="*/ 344639 w 344639"/>
                <a:gd name="connsiteY2" fmla="*/ 337506 h 337506"/>
                <a:gd name="connsiteX3" fmla="*/ 334424 w 344639"/>
                <a:gd name="connsiteY3" fmla="*/ 267744 h 337506"/>
                <a:gd name="connsiteX4" fmla="*/ 213326 w 344639"/>
                <a:gd name="connsiteY4" fmla="*/ 181849 h 337506"/>
                <a:gd name="connsiteX5" fmla="*/ 0 w 344639"/>
                <a:gd name="connsiteY5" fmla="*/ 181940 h 337506"/>
                <a:gd name="connsiteX6" fmla="*/ 139323 w 344639"/>
                <a:gd name="connsiteY6" fmla="*/ 111570 h 337506"/>
                <a:gd name="connsiteX7" fmla="*/ 298557 w 344639"/>
                <a:gd name="connsiteY7" fmla="*/ 436 h 337506"/>
                <a:gd name="connsiteX8" fmla="*/ 305373 w 344639"/>
                <a:gd name="connsiteY8" fmla="*/ 95 h 337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4639" h="337506">
                  <a:moveTo>
                    <a:pt x="305373" y="95"/>
                  </a:moveTo>
                  <a:cubicBezTo>
                    <a:pt x="317643" y="1117"/>
                    <a:pt x="342182" y="11331"/>
                    <a:pt x="342182" y="76704"/>
                  </a:cubicBezTo>
                  <a:cubicBezTo>
                    <a:pt x="343795" y="156494"/>
                    <a:pt x="343026" y="257716"/>
                    <a:pt x="344639" y="337506"/>
                  </a:cubicBezTo>
                  <a:cubicBezTo>
                    <a:pt x="340440" y="321396"/>
                    <a:pt x="338623" y="283854"/>
                    <a:pt x="334424" y="267744"/>
                  </a:cubicBezTo>
                  <a:cubicBezTo>
                    <a:pt x="313676" y="218689"/>
                    <a:pt x="269940" y="181849"/>
                    <a:pt x="213326" y="181849"/>
                  </a:cubicBezTo>
                  <a:lnTo>
                    <a:pt x="0" y="181940"/>
                  </a:lnTo>
                  <a:cubicBezTo>
                    <a:pt x="0" y="181940"/>
                    <a:pt x="100061" y="170406"/>
                    <a:pt x="139323" y="111570"/>
                  </a:cubicBezTo>
                  <a:cubicBezTo>
                    <a:pt x="139323" y="111570"/>
                    <a:pt x="235299" y="436"/>
                    <a:pt x="298557" y="436"/>
                  </a:cubicBezTo>
                  <a:cubicBezTo>
                    <a:pt x="298557" y="436"/>
                    <a:pt x="301284" y="-245"/>
                    <a:pt x="305373" y="9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800" noProof="0"/>
            </a:p>
          </p:txBody>
        </p:sp>
        <p:sp>
          <p:nvSpPr>
            <p:cNvPr id="12" name="Afgeronde rechthoek 11"/>
            <p:cNvSpPr/>
            <p:nvPr/>
          </p:nvSpPr>
          <p:spPr>
            <a:xfrm>
              <a:off x="6014916" y="2088295"/>
              <a:ext cx="2706885" cy="4301071"/>
            </a:xfrm>
            <a:prstGeom prst="roundRect">
              <a:avLst>
                <a:gd name="adj" fmla="val 481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800" noProof="0"/>
            </a:p>
          </p:txBody>
        </p:sp>
      </p:grpSp>
      <p:sp>
        <p:nvSpPr>
          <p:cNvPr id="8" name="Afgeronde rechthoek 7"/>
          <p:cNvSpPr/>
          <p:nvPr userDrawn="1"/>
        </p:nvSpPr>
        <p:spPr>
          <a:xfrm>
            <a:off x="658302" y="1708486"/>
            <a:ext cx="7136801" cy="4268241"/>
          </a:xfrm>
          <a:prstGeom prst="roundRect">
            <a:avLst>
              <a:gd name="adj" fmla="val 381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800" noProof="0"/>
          </a:p>
        </p:txBody>
      </p:sp>
      <p:sp>
        <p:nvSpPr>
          <p:cNvPr id="2" name="Title 1"/>
          <p:cNvSpPr>
            <a:spLocks noGrp="1"/>
          </p:cNvSpPr>
          <p:nvPr>
            <p:ph type="title"/>
          </p:nvPr>
        </p:nvSpPr>
        <p:spPr>
          <a:xfrm>
            <a:off x="502652" y="533569"/>
            <a:ext cx="11133221" cy="584775"/>
          </a:xfrm>
          <a:noFill/>
        </p:spPr>
        <p:txBody>
          <a:bodyPr>
            <a:spAutoFit/>
          </a:bodyPr>
          <a:lstStyle>
            <a:lvl1pPr>
              <a:defRPr>
                <a:solidFill>
                  <a:schemeClr val="accent4"/>
                </a:solidFill>
              </a:defRPr>
            </a:lvl1pPr>
          </a:lstStyle>
          <a:p>
            <a:r>
              <a:rPr lang="nl-NL" noProof="0"/>
              <a:t>Klik om de stijl te bewerken</a:t>
            </a:r>
          </a:p>
        </p:txBody>
      </p:sp>
      <p:sp>
        <p:nvSpPr>
          <p:cNvPr id="13" name="Tekstvak 12"/>
          <p:cNvSpPr txBox="1"/>
          <p:nvPr userDrawn="1"/>
        </p:nvSpPr>
        <p:spPr>
          <a:xfrm>
            <a:off x="-113408" y="-421452"/>
            <a:ext cx="4144896" cy="338554"/>
          </a:xfrm>
          <a:prstGeom prst="rect">
            <a:avLst/>
          </a:prstGeom>
          <a:noFill/>
        </p:spPr>
        <p:txBody>
          <a:bodyPr wrap="square" rtlCol="0">
            <a:spAutoFit/>
          </a:bodyPr>
          <a:lstStyle/>
          <a:p>
            <a:r>
              <a:rPr lang="nl-NL" sz="1600" b="1" noProof="0">
                <a:solidFill>
                  <a:schemeClr val="tx1"/>
                </a:solidFill>
              </a:rPr>
              <a:t>Inhoud van twee</a:t>
            </a:r>
            <a:r>
              <a:rPr lang="nl-NL" sz="1600" b="1" baseline="0" noProof="0">
                <a:solidFill>
                  <a:schemeClr val="tx1"/>
                </a:solidFill>
              </a:rPr>
              <a:t> - groen</a:t>
            </a:r>
            <a:endParaRPr lang="nl-NL" sz="1600" b="1" noProof="0">
              <a:solidFill>
                <a:schemeClr val="tx1"/>
              </a:solidFill>
            </a:endParaRPr>
          </a:p>
        </p:txBody>
      </p:sp>
      <p:sp>
        <p:nvSpPr>
          <p:cNvPr id="46" name="Tijdelijke aanduiding voor tekst 99"/>
          <p:cNvSpPr>
            <a:spLocks noGrp="1"/>
          </p:cNvSpPr>
          <p:nvPr>
            <p:ph type="body" sz="quarter" idx="13" hasCustomPrompt="1"/>
          </p:nvPr>
        </p:nvSpPr>
        <p:spPr>
          <a:xfrm>
            <a:off x="501651" y="1134076"/>
            <a:ext cx="11133667" cy="355600"/>
          </a:xfrm>
        </p:spPr>
        <p:txBody>
          <a:bodyPr/>
          <a:lstStyle>
            <a:lvl1pPr>
              <a:defRPr/>
            </a:lvl1pPr>
          </a:lstStyle>
          <a:p>
            <a:pPr lvl="0"/>
            <a:r>
              <a:rPr lang="nl-NL" noProof="0"/>
              <a:t>Subtitel</a:t>
            </a:r>
          </a:p>
        </p:txBody>
      </p:sp>
      <p:sp>
        <p:nvSpPr>
          <p:cNvPr id="47" name="Content Placeholder 2"/>
          <p:cNvSpPr>
            <a:spLocks noGrp="1"/>
          </p:cNvSpPr>
          <p:nvPr>
            <p:ph sz="half" idx="1"/>
          </p:nvPr>
        </p:nvSpPr>
        <p:spPr>
          <a:xfrm>
            <a:off x="762066" y="1708486"/>
            <a:ext cx="6916300" cy="3897184"/>
          </a:xfrm>
        </p:spPr>
        <p:txBody>
          <a:bodyPr/>
          <a:lstStyle/>
          <a:p>
            <a:pPr lvl="0"/>
            <a:r>
              <a:rPr lang="nl-NL" noProof="0"/>
              <a:t>Klik om de modelstijlen te bewerken</a:t>
            </a:r>
          </a:p>
          <a:p>
            <a:pPr lvl="1"/>
            <a:r>
              <a:rPr lang="nl-NL" noProof="0"/>
              <a:t>Tweede niveau</a:t>
            </a:r>
          </a:p>
          <a:p>
            <a:pPr lvl="2"/>
            <a:r>
              <a:rPr lang="nl-NL" noProof="0"/>
              <a:t>Derde niveau</a:t>
            </a:r>
          </a:p>
          <a:p>
            <a:pPr lvl="3"/>
            <a:r>
              <a:rPr lang="nl-NL" noProof="0"/>
              <a:t>Vierde niveau</a:t>
            </a:r>
          </a:p>
          <a:p>
            <a:pPr lvl="4"/>
            <a:r>
              <a:rPr lang="nl-NL" noProof="0"/>
              <a:t>Vijfde niveau</a:t>
            </a:r>
          </a:p>
        </p:txBody>
      </p:sp>
      <p:sp>
        <p:nvSpPr>
          <p:cNvPr id="48" name="Content Placeholder 3"/>
          <p:cNvSpPr>
            <a:spLocks noGrp="1"/>
          </p:cNvSpPr>
          <p:nvPr>
            <p:ph sz="half" idx="2"/>
          </p:nvPr>
        </p:nvSpPr>
        <p:spPr bwMode="gray">
          <a:xfrm>
            <a:off x="8130359" y="1708485"/>
            <a:ext cx="3387191" cy="307777"/>
          </a:xfrm>
        </p:spPr>
        <p:txBody>
          <a:bodyPr>
            <a:spAutoFit/>
          </a:bodyPr>
          <a:lstStyle>
            <a:lvl1pPr>
              <a:defRPr sz="1400" b="1">
                <a:solidFill>
                  <a:schemeClr val="bg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nl-NL" noProof="0"/>
              <a:t>Klik om de modelstijlen te bewerken</a:t>
            </a:r>
          </a:p>
        </p:txBody>
      </p:sp>
      <p:sp>
        <p:nvSpPr>
          <p:cNvPr id="50" name="Content Placeholder 3"/>
          <p:cNvSpPr>
            <a:spLocks noGrp="1"/>
          </p:cNvSpPr>
          <p:nvPr>
            <p:ph sz="half" idx="15"/>
          </p:nvPr>
        </p:nvSpPr>
        <p:spPr bwMode="gray">
          <a:xfrm>
            <a:off x="8130359" y="2315817"/>
            <a:ext cx="3387191" cy="3766524"/>
          </a:xfrm>
        </p:spPr>
        <p:txBody>
          <a:bodyPr/>
          <a:lstStyle>
            <a:lvl1pPr>
              <a:defRPr sz="1200">
                <a:solidFill>
                  <a:schemeClr val="bg1"/>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nl-NL" noProof="0"/>
              <a:t>Klik om de modelstijlen te bewerken</a:t>
            </a:r>
          </a:p>
          <a:p>
            <a:pPr lvl="1"/>
            <a:r>
              <a:rPr lang="nl-NL" noProof="0"/>
              <a:t>Tweede niveau</a:t>
            </a:r>
          </a:p>
          <a:p>
            <a:pPr lvl="2"/>
            <a:r>
              <a:rPr lang="nl-NL" noProof="0"/>
              <a:t>Derde niveau</a:t>
            </a:r>
          </a:p>
          <a:p>
            <a:pPr lvl="3"/>
            <a:r>
              <a:rPr lang="nl-NL" noProof="0"/>
              <a:t>Vierde niveau</a:t>
            </a:r>
          </a:p>
          <a:p>
            <a:pPr lvl="4"/>
            <a:r>
              <a:rPr lang="nl-NL" noProof="0"/>
              <a:t>Vijfde niveau</a:t>
            </a:r>
          </a:p>
        </p:txBody>
      </p:sp>
      <p:grpSp>
        <p:nvGrpSpPr>
          <p:cNvPr id="72" name="Groep 71"/>
          <p:cNvGrpSpPr/>
          <p:nvPr userDrawn="1"/>
        </p:nvGrpSpPr>
        <p:grpSpPr>
          <a:xfrm>
            <a:off x="-3279573" y="5020705"/>
            <a:ext cx="3086613" cy="1841358"/>
            <a:chOff x="8427776" y="4654945"/>
            <a:chExt cx="2314960" cy="1841358"/>
          </a:xfrm>
        </p:grpSpPr>
        <p:grpSp>
          <p:nvGrpSpPr>
            <p:cNvPr id="73" name="Groep 72"/>
            <p:cNvGrpSpPr/>
            <p:nvPr userDrawn="1"/>
          </p:nvGrpSpPr>
          <p:grpSpPr>
            <a:xfrm>
              <a:off x="8432864" y="4781014"/>
              <a:ext cx="2309872" cy="1592662"/>
              <a:chOff x="-3092517" y="-83840"/>
              <a:chExt cx="3136706" cy="2509126"/>
            </a:xfrm>
          </p:grpSpPr>
          <p:sp>
            <p:nvSpPr>
              <p:cNvPr id="76" name="Textfield placeholder"/>
              <p:cNvSpPr txBox="1">
                <a:spLocks/>
              </p:cNvSpPr>
              <p:nvPr userDrawn="1"/>
            </p:nvSpPr>
            <p:spPr>
              <a:xfrm>
                <a:off x="-2658624" y="1030189"/>
                <a:ext cx="2702813" cy="293940"/>
              </a:xfrm>
              <a:prstGeom prst="rect">
                <a:avLst/>
              </a:prstGeom>
            </p:spPr>
            <p:txBody>
              <a:bodyPr vert="horz" lIns="0" tIns="0" rIns="0" bIns="0" rtlCol="0" anchor="ctr">
                <a:noAutofit/>
              </a:bodyPr>
              <a:lstStyle>
                <a:lvl1pPr marL="0" indent="0" algn="l" defTabSz="1087016" rtl="0" eaLnBrk="1" latinLnBrk="0" hangingPunct="1">
                  <a:lnSpc>
                    <a:spcPts val="1800"/>
                  </a:lnSpc>
                  <a:spcBef>
                    <a:spcPts val="400"/>
                  </a:spcBef>
                  <a:spcAft>
                    <a:spcPts val="400"/>
                  </a:spcAft>
                  <a:buSzPct val="80000"/>
                  <a:buFont typeface="Wingdings" pitchFamily="2" charset="2"/>
                  <a:buNone/>
                  <a:defRPr sz="1600" b="0" kern="1200">
                    <a:solidFill>
                      <a:schemeClr val="tx1"/>
                    </a:solidFill>
                    <a:latin typeface="+mn-lt"/>
                    <a:ea typeface="+mn-ea"/>
                    <a:cs typeface="+mn-cs"/>
                  </a:defRPr>
                </a:lvl1pPr>
                <a:lvl2pPr marL="228600" indent="-228600" algn="l" defTabSz="1087016" rtl="0" eaLnBrk="1" latinLnBrk="0" hangingPunct="1">
                  <a:lnSpc>
                    <a:spcPts val="1800"/>
                  </a:lnSpc>
                  <a:spcBef>
                    <a:spcPts val="400"/>
                  </a:spcBef>
                  <a:spcAft>
                    <a:spcPts val="400"/>
                  </a:spcAft>
                  <a:buClr>
                    <a:schemeClr val="tx2"/>
                  </a:buClr>
                  <a:buSzPct val="80000"/>
                  <a:buFontTx/>
                  <a:buBlip>
                    <a:blip r:embed="rId2"/>
                  </a:buBlip>
                  <a:tabLst/>
                  <a:defRPr sz="1600" kern="1200">
                    <a:solidFill>
                      <a:schemeClr val="tx1"/>
                    </a:solidFill>
                    <a:latin typeface="+mn-lt"/>
                    <a:ea typeface="+mn-ea"/>
                    <a:cs typeface="+mn-cs"/>
                  </a:defRPr>
                </a:lvl2pPr>
                <a:lvl3pPr marL="396875" indent="-160338" algn="l" defTabSz="1087016" rtl="0" eaLnBrk="1" latinLnBrk="0" hangingPunct="1">
                  <a:lnSpc>
                    <a:spcPts val="1600"/>
                  </a:lnSpc>
                  <a:spcBef>
                    <a:spcPts val="200"/>
                  </a:spcBef>
                  <a:spcAft>
                    <a:spcPts val="200"/>
                  </a:spcAft>
                  <a:buClr>
                    <a:schemeClr val="tx2"/>
                  </a:buClr>
                  <a:buFont typeface="Trebuchet MS" pitchFamily="34" charset="0"/>
                  <a:buChar char="−"/>
                  <a:defRPr sz="1400" kern="1200">
                    <a:solidFill>
                      <a:schemeClr val="tx1"/>
                    </a:solidFill>
                    <a:latin typeface="+mn-lt"/>
                    <a:ea typeface="+mn-ea"/>
                    <a:cs typeface="+mn-cs"/>
                  </a:defRPr>
                </a:lvl3pPr>
                <a:lvl4pPr marL="0" indent="0" algn="l" defTabSz="1087016" rtl="0" eaLnBrk="1" latinLnBrk="0" hangingPunct="1">
                  <a:lnSpc>
                    <a:spcPts val="1800"/>
                  </a:lnSpc>
                  <a:spcBef>
                    <a:spcPts val="400"/>
                  </a:spcBef>
                  <a:spcAft>
                    <a:spcPts val="400"/>
                  </a:spcAft>
                  <a:buFont typeface="Wingdings" pitchFamily="2" charset="2"/>
                  <a:buNone/>
                  <a:defRPr sz="1600" b="1" kern="1200">
                    <a:solidFill>
                      <a:schemeClr val="tx1"/>
                    </a:solidFill>
                    <a:latin typeface="+mn-lt"/>
                    <a:ea typeface="+mn-ea"/>
                    <a:cs typeface="+mn-cs"/>
                  </a:defRPr>
                </a:lvl4pPr>
                <a:lvl5pPr marL="0" indent="0" algn="l" defTabSz="1087016" rtl="0" eaLnBrk="1" latinLnBrk="0" hangingPunct="1">
                  <a:lnSpc>
                    <a:spcPts val="3800"/>
                  </a:lnSpc>
                  <a:spcBef>
                    <a:spcPts val="1200"/>
                  </a:spcBef>
                  <a:spcAft>
                    <a:spcPts val="400"/>
                  </a:spcAft>
                  <a:buFont typeface="Wingdings" pitchFamily="2" charset="2"/>
                  <a:buNone/>
                  <a:defRPr sz="1600" b="1" kern="1200" baseline="0">
                    <a:solidFill>
                      <a:schemeClr val="tx2"/>
                    </a:solidFill>
                    <a:latin typeface="+mn-lt"/>
                    <a:ea typeface="+mn-ea"/>
                    <a:cs typeface="+mn-cs"/>
                  </a:defRPr>
                </a:lvl5pPr>
                <a:lvl6pPr marL="0" indent="0" algn="l" defTabSz="1087016" rtl="0" eaLnBrk="1" latinLnBrk="0" hangingPunct="1">
                  <a:lnSpc>
                    <a:spcPct val="250000"/>
                  </a:lnSpc>
                  <a:spcBef>
                    <a:spcPts val="0"/>
                  </a:spcBef>
                  <a:spcAft>
                    <a:spcPts val="0"/>
                  </a:spcAft>
                  <a:buFont typeface="Arial" pitchFamily="34" charset="0"/>
                  <a:buNone/>
                  <a:defRPr sz="2000" kern="1200" cap="all" baseline="0">
                    <a:solidFill>
                      <a:schemeClr val="tx1">
                        <a:lumMod val="75000"/>
                        <a:lumOff val="25000"/>
                      </a:schemeClr>
                    </a:solidFill>
                    <a:latin typeface="+mn-lt"/>
                    <a:ea typeface="+mn-ea"/>
                    <a:cs typeface="+mn-cs"/>
                  </a:defRPr>
                </a:lvl6pPr>
                <a:lvl7pPr marL="3532800"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76308"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19815"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r>
                  <a:rPr lang="nl-NL" sz="1400" kern="1200" noProof="0">
                    <a:solidFill>
                      <a:schemeClr val="tx1"/>
                    </a:solidFill>
                    <a:latin typeface="+mn-lt"/>
                    <a:ea typeface="+mn-ea"/>
                    <a:cs typeface="+mn-cs"/>
                  </a:rPr>
                  <a:t>Typ-tekst (18 </a:t>
                </a:r>
                <a:r>
                  <a:rPr lang="nl-NL" sz="1400" kern="1200" noProof="0" err="1">
                    <a:solidFill>
                      <a:schemeClr val="tx1"/>
                    </a:solidFill>
                    <a:latin typeface="+mn-lt"/>
                    <a:ea typeface="+mn-ea"/>
                    <a:cs typeface="+mn-cs"/>
                  </a:rPr>
                  <a:t>pt</a:t>
                </a:r>
                <a:r>
                  <a:rPr lang="nl-NL" sz="1400" kern="1200" noProof="0">
                    <a:solidFill>
                      <a:schemeClr val="tx1"/>
                    </a:solidFill>
                    <a:latin typeface="+mn-lt"/>
                    <a:ea typeface="+mn-ea"/>
                    <a:cs typeface="+mn-cs"/>
                  </a:rPr>
                  <a:t>.)</a:t>
                </a:r>
              </a:p>
            </p:txBody>
          </p:sp>
          <p:sp>
            <p:nvSpPr>
              <p:cNvPr id="77" name="Ovaal 76"/>
              <p:cNvSpPr/>
              <p:nvPr userDrawn="1"/>
            </p:nvSpPr>
            <p:spPr>
              <a:xfrm>
                <a:off x="-3092517" y="988213"/>
                <a:ext cx="327539" cy="37789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noProof="0">
                    <a:solidFill>
                      <a:schemeClr val="bg1"/>
                    </a:solidFill>
                  </a:rPr>
                  <a:t>3</a:t>
                </a:r>
              </a:p>
            </p:txBody>
          </p:sp>
          <p:sp>
            <p:nvSpPr>
              <p:cNvPr id="78" name="Ovaal 77"/>
              <p:cNvSpPr/>
              <p:nvPr userDrawn="1"/>
            </p:nvSpPr>
            <p:spPr>
              <a:xfrm>
                <a:off x="-3092517" y="1517803"/>
                <a:ext cx="327539" cy="37789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noProof="0">
                    <a:solidFill>
                      <a:schemeClr val="bg1"/>
                    </a:solidFill>
                  </a:rPr>
                  <a:t>4</a:t>
                </a:r>
              </a:p>
            </p:txBody>
          </p:sp>
          <p:sp>
            <p:nvSpPr>
              <p:cNvPr id="79" name="Ovaal 78"/>
              <p:cNvSpPr/>
              <p:nvPr userDrawn="1"/>
            </p:nvSpPr>
            <p:spPr>
              <a:xfrm>
                <a:off x="-3092517" y="2047394"/>
                <a:ext cx="327539" cy="37789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noProof="0">
                    <a:solidFill>
                      <a:schemeClr val="bg1"/>
                    </a:solidFill>
                  </a:rPr>
                  <a:t>5</a:t>
                </a:r>
              </a:p>
            </p:txBody>
          </p:sp>
          <p:sp>
            <p:nvSpPr>
              <p:cNvPr id="80" name="Textfield placeholder"/>
              <p:cNvSpPr txBox="1">
                <a:spLocks/>
              </p:cNvSpPr>
              <p:nvPr userDrawn="1"/>
            </p:nvSpPr>
            <p:spPr>
              <a:xfrm>
                <a:off x="-2658624" y="1559780"/>
                <a:ext cx="2702813" cy="293940"/>
              </a:xfrm>
              <a:prstGeom prst="rect">
                <a:avLst/>
              </a:prstGeom>
            </p:spPr>
            <p:txBody>
              <a:bodyPr vert="horz" lIns="0" tIns="0" rIns="0" bIns="0" rtlCol="0" anchor="ctr">
                <a:noAutofit/>
              </a:bodyPr>
              <a:lstStyle>
                <a:lvl1pPr marL="0" indent="0" algn="l" defTabSz="1087016" rtl="0" eaLnBrk="1" latinLnBrk="0" hangingPunct="1">
                  <a:lnSpc>
                    <a:spcPts val="1800"/>
                  </a:lnSpc>
                  <a:spcBef>
                    <a:spcPts val="400"/>
                  </a:spcBef>
                  <a:spcAft>
                    <a:spcPts val="400"/>
                  </a:spcAft>
                  <a:buSzPct val="80000"/>
                  <a:buFont typeface="Wingdings" pitchFamily="2" charset="2"/>
                  <a:buNone/>
                  <a:defRPr sz="1600" b="0" kern="1200">
                    <a:solidFill>
                      <a:schemeClr val="tx1"/>
                    </a:solidFill>
                    <a:latin typeface="+mn-lt"/>
                    <a:ea typeface="+mn-ea"/>
                    <a:cs typeface="+mn-cs"/>
                  </a:defRPr>
                </a:lvl1pPr>
                <a:lvl2pPr marL="228600" indent="-228600" algn="l" defTabSz="1087016" rtl="0" eaLnBrk="1" latinLnBrk="0" hangingPunct="1">
                  <a:lnSpc>
                    <a:spcPts val="1800"/>
                  </a:lnSpc>
                  <a:spcBef>
                    <a:spcPts val="400"/>
                  </a:spcBef>
                  <a:spcAft>
                    <a:spcPts val="400"/>
                  </a:spcAft>
                  <a:buClr>
                    <a:schemeClr val="tx2"/>
                  </a:buClr>
                  <a:buSzPct val="80000"/>
                  <a:buFontTx/>
                  <a:buBlip>
                    <a:blip r:embed="rId2"/>
                  </a:buBlip>
                  <a:tabLst/>
                  <a:defRPr sz="1600" kern="1200">
                    <a:solidFill>
                      <a:schemeClr val="tx1"/>
                    </a:solidFill>
                    <a:latin typeface="+mn-lt"/>
                    <a:ea typeface="+mn-ea"/>
                    <a:cs typeface="+mn-cs"/>
                  </a:defRPr>
                </a:lvl2pPr>
                <a:lvl3pPr marL="396875" indent="-160338" algn="l" defTabSz="1087016" rtl="0" eaLnBrk="1" latinLnBrk="0" hangingPunct="1">
                  <a:lnSpc>
                    <a:spcPts val="1600"/>
                  </a:lnSpc>
                  <a:spcBef>
                    <a:spcPts val="200"/>
                  </a:spcBef>
                  <a:spcAft>
                    <a:spcPts val="200"/>
                  </a:spcAft>
                  <a:buClr>
                    <a:schemeClr val="tx2"/>
                  </a:buClr>
                  <a:buFont typeface="Trebuchet MS" pitchFamily="34" charset="0"/>
                  <a:buChar char="−"/>
                  <a:defRPr sz="1400" kern="1200">
                    <a:solidFill>
                      <a:schemeClr val="tx1"/>
                    </a:solidFill>
                    <a:latin typeface="+mn-lt"/>
                    <a:ea typeface="+mn-ea"/>
                    <a:cs typeface="+mn-cs"/>
                  </a:defRPr>
                </a:lvl3pPr>
                <a:lvl4pPr marL="0" indent="0" algn="l" defTabSz="1087016" rtl="0" eaLnBrk="1" latinLnBrk="0" hangingPunct="1">
                  <a:lnSpc>
                    <a:spcPts val="1800"/>
                  </a:lnSpc>
                  <a:spcBef>
                    <a:spcPts val="400"/>
                  </a:spcBef>
                  <a:spcAft>
                    <a:spcPts val="400"/>
                  </a:spcAft>
                  <a:buFont typeface="Wingdings" pitchFamily="2" charset="2"/>
                  <a:buNone/>
                  <a:defRPr sz="1600" b="1" kern="1200">
                    <a:solidFill>
                      <a:schemeClr val="tx1"/>
                    </a:solidFill>
                    <a:latin typeface="+mn-lt"/>
                    <a:ea typeface="+mn-ea"/>
                    <a:cs typeface="+mn-cs"/>
                  </a:defRPr>
                </a:lvl4pPr>
                <a:lvl5pPr marL="0" indent="0" algn="l" defTabSz="1087016" rtl="0" eaLnBrk="1" latinLnBrk="0" hangingPunct="1">
                  <a:lnSpc>
                    <a:spcPts val="3800"/>
                  </a:lnSpc>
                  <a:spcBef>
                    <a:spcPts val="1200"/>
                  </a:spcBef>
                  <a:spcAft>
                    <a:spcPts val="400"/>
                  </a:spcAft>
                  <a:buFont typeface="Wingdings" pitchFamily="2" charset="2"/>
                  <a:buNone/>
                  <a:defRPr sz="1600" b="1" kern="1200" baseline="0">
                    <a:solidFill>
                      <a:schemeClr val="tx2"/>
                    </a:solidFill>
                    <a:latin typeface="+mn-lt"/>
                    <a:ea typeface="+mn-ea"/>
                    <a:cs typeface="+mn-cs"/>
                  </a:defRPr>
                </a:lvl5pPr>
                <a:lvl6pPr marL="0" indent="0" algn="l" defTabSz="1087016" rtl="0" eaLnBrk="1" latinLnBrk="0" hangingPunct="1">
                  <a:lnSpc>
                    <a:spcPct val="250000"/>
                  </a:lnSpc>
                  <a:spcBef>
                    <a:spcPts val="0"/>
                  </a:spcBef>
                  <a:spcAft>
                    <a:spcPts val="0"/>
                  </a:spcAft>
                  <a:buFont typeface="Arial" pitchFamily="34" charset="0"/>
                  <a:buNone/>
                  <a:defRPr sz="2000" kern="1200" cap="all" baseline="0">
                    <a:solidFill>
                      <a:schemeClr val="tx1">
                        <a:lumMod val="75000"/>
                        <a:lumOff val="25000"/>
                      </a:schemeClr>
                    </a:solidFill>
                    <a:latin typeface="+mn-lt"/>
                    <a:ea typeface="+mn-ea"/>
                    <a:cs typeface="+mn-cs"/>
                  </a:defRPr>
                </a:lvl6pPr>
                <a:lvl7pPr marL="3532800"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76308"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19815"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449263" lvl="1" indent="-184150" algn="l" defTabSz="914400" rtl="0" eaLnBrk="1" latinLnBrk="0" hangingPunct="1">
                  <a:lnSpc>
                    <a:spcPct val="100000"/>
                  </a:lnSpc>
                  <a:spcBef>
                    <a:spcPts val="0"/>
                  </a:spcBef>
                  <a:buClr>
                    <a:schemeClr val="tx1"/>
                  </a:buClr>
                  <a:buSzPct val="100000"/>
                  <a:buFont typeface="Arial" panose="020B0604020202020204" pitchFamily="34" charset="0"/>
                  <a:buChar char="•"/>
                </a:pPr>
                <a:r>
                  <a:rPr lang="nl-NL" sz="1400" kern="1200" noProof="0" err="1">
                    <a:solidFill>
                      <a:schemeClr val="tx1"/>
                    </a:solidFill>
                    <a:latin typeface="+mn-lt"/>
                    <a:ea typeface="+mn-ea"/>
                    <a:cs typeface="+mn-cs"/>
                  </a:rPr>
                  <a:t>Bullet</a:t>
                </a:r>
                <a:r>
                  <a:rPr lang="nl-NL" sz="1400" kern="1200" noProof="0">
                    <a:solidFill>
                      <a:schemeClr val="tx1"/>
                    </a:solidFill>
                    <a:latin typeface="+mn-lt"/>
                    <a:ea typeface="+mn-ea"/>
                    <a:cs typeface="+mn-cs"/>
                  </a:rPr>
                  <a:t> (16 </a:t>
                </a:r>
                <a:r>
                  <a:rPr lang="nl-NL" sz="1400" kern="1200" noProof="0" err="1">
                    <a:solidFill>
                      <a:schemeClr val="tx1"/>
                    </a:solidFill>
                    <a:latin typeface="+mn-lt"/>
                    <a:ea typeface="+mn-ea"/>
                    <a:cs typeface="+mn-cs"/>
                  </a:rPr>
                  <a:t>pt</a:t>
                </a:r>
                <a:r>
                  <a:rPr lang="nl-NL" sz="1400" kern="1200" noProof="0">
                    <a:solidFill>
                      <a:schemeClr val="tx1"/>
                    </a:solidFill>
                    <a:latin typeface="+mn-lt"/>
                    <a:ea typeface="+mn-ea"/>
                    <a:cs typeface="+mn-cs"/>
                  </a:rPr>
                  <a:t>.)</a:t>
                </a:r>
              </a:p>
            </p:txBody>
          </p:sp>
          <p:sp>
            <p:nvSpPr>
              <p:cNvPr id="81" name="Textfield placeholder"/>
              <p:cNvSpPr txBox="1">
                <a:spLocks/>
              </p:cNvSpPr>
              <p:nvPr userDrawn="1"/>
            </p:nvSpPr>
            <p:spPr>
              <a:xfrm>
                <a:off x="-2658624" y="2089369"/>
                <a:ext cx="2702813" cy="293940"/>
              </a:xfrm>
              <a:prstGeom prst="rect">
                <a:avLst/>
              </a:prstGeom>
            </p:spPr>
            <p:txBody>
              <a:bodyPr vert="horz" lIns="0" tIns="0" rIns="0" bIns="0" rtlCol="0" anchor="ctr">
                <a:noAutofit/>
              </a:bodyPr>
              <a:lstStyle>
                <a:lvl1pPr marL="0" indent="0" algn="l" defTabSz="1087016" rtl="0" eaLnBrk="1" latinLnBrk="0" hangingPunct="1">
                  <a:lnSpc>
                    <a:spcPts val="1800"/>
                  </a:lnSpc>
                  <a:spcBef>
                    <a:spcPts val="400"/>
                  </a:spcBef>
                  <a:spcAft>
                    <a:spcPts val="400"/>
                  </a:spcAft>
                  <a:buSzPct val="80000"/>
                  <a:buFont typeface="Wingdings" pitchFamily="2" charset="2"/>
                  <a:buNone/>
                  <a:defRPr sz="1600" b="0" kern="1200">
                    <a:solidFill>
                      <a:schemeClr val="tx1"/>
                    </a:solidFill>
                    <a:latin typeface="+mn-lt"/>
                    <a:ea typeface="+mn-ea"/>
                    <a:cs typeface="+mn-cs"/>
                  </a:defRPr>
                </a:lvl1pPr>
                <a:lvl2pPr marL="228600" indent="-228600" algn="l" defTabSz="1087016" rtl="0" eaLnBrk="1" latinLnBrk="0" hangingPunct="1">
                  <a:lnSpc>
                    <a:spcPts val="1800"/>
                  </a:lnSpc>
                  <a:spcBef>
                    <a:spcPts val="400"/>
                  </a:spcBef>
                  <a:spcAft>
                    <a:spcPts val="400"/>
                  </a:spcAft>
                  <a:buClr>
                    <a:schemeClr val="tx2"/>
                  </a:buClr>
                  <a:buSzPct val="80000"/>
                  <a:buFontTx/>
                  <a:buBlip>
                    <a:blip r:embed="rId2"/>
                  </a:buBlip>
                  <a:tabLst/>
                  <a:defRPr sz="1600" kern="1200">
                    <a:solidFill>
                      <a:schemeClr val="tx1"/>
                    </a:solidFill>
                    <a:latin typeface="+mn-lt"/>
                    <a:ea typeface="+mn-ea"/>
                    <a:cs typeface="+mn-cs"/>
                  </a:defRPr>
                </a:lvl2pPr>
                <a:lvl3pPr marL="396875" indent="-160338" algn="l" defTabSz="1087016" rtl="0" eaLnBrk="1" latinLnBrk="0" hangingPunct="1">
                  <a:lnSpc>
                    <a:spcPts val="1600"/>
                  </a:lnSpc>
                  <a:spcBef>
                    <a:spcPts val="200"/>
                  </a:spcBef>
                  <a:spcAft>
                    <a:spcPts val="200"/>
                  </a:spcAft>
                  <a:buClr>
                    <a:schemeClr val="tx2"/>
                  </a:buClr>
                  <a:buFont typeface="Trebuchet MS" pitchFamily="34" charset="0"/>
                  <a:buChar char="−"/>
                  <a:defRPr sz="1400" kern="1200">
                    <a:solidFill>
                      <a:schemeClr val="tx1"/>
                    </a:solidFill>
                    <a:latin typeface="+mn-lt"/>
                    <a:ea typeface="+mn-ea"/>
                    <a:cs typeface="+mn-cs"/>
                  </a:defRPr>
                </a:lvl3pPr>
                <a:lvl4pPr marL="0" indent="0" algn="l" defTabSz="1087016" rtl="0" eaLnBrk="1" latinLnBrk="0" hangingPunct="1">
                  <a:lnSpc>
                    <a:spcPts val="1800"/>
                  </a:lnSpc>
                  <a:spcBef>
                    <a:spcPts val="400"/>
                  </a:spcBef>
                  <a:spcAft>
                    <a:spcPts val="400"/>
                  </a:spcAft>
                  <a:buFont typeface="Wingdings" pitchFamily="2" charset="2"/>
                  <a:buNone/>
                  <a:defRPr sz="1600" b="1" kern="1200">
                    <a:solidFill>
                      <a:schemeClr val="tx1"/>
                    </a:solidFill>
                    <a:latin typeface="+mn-lt"/>
                    <a:ea typeface="+mn-ea"/>
                    <a:cs typeface="+mn-cs"/>
                  </a:defRPr>
                </a:lvl4pPr>
                <a:lvl5pPr marL="0" indent="0" algn="l" defTabSz="1087016" rtl="0" eaLnBrk="1" latinLnBrk="0" hangingPunct="1">
                  <a:lnSpc>
                    <a:spcPts val="3800"/>
                  </a:lnSpc>
                  <a:spcBef>
                    <a:spcPts val="1200"/>
                  </a:spcBef>
                  <a:spcAft>
                    <a:spcPts val="400"/>
                  </a:spcAft>
                  <a:buFont typeface="Wingdings" pitchFamily="2" charset="2"/>
                  <a:buNone/>
                  <a:defRPr sz="1600" b="1" kern="1200" baseline="0">
                    <a:solidFill>
                      <a:schemeClr val="tx2"/>
                    </a:solidFill>
                    <a:latin typeface="+mn-lt"/>
                    <a:ea typeface="+mn-ea"/>
                    <a:cs typeface="+mn-cs"/>
                  </a:defRPr>
                </a:lvl5pPr>
                <a:lvl6pPr marL="0" indent="0" algn="l" defTabSz="1087016" rtl="0" eaLnBrk="1" latinLnBrk="0" hangingPunct="1">
                  <a:lnSpc>
                    <a:spcPct val="250000"/>
                  </a:lnSpc>
                  <a:spcBef>
                    <a:spcPts val="0"/>
                  </a:spcBef>
                  <a:spcAft>
                    <a:spcPts val="0"/>
                  </a:spcAft>
                  <a:buFont typeface="Arial" pitchFamily="34" charset="0"/>
                  <a:buNone/>
                  <a:defRPr sz="2000" kern="1200" cap="all" baseline="0">
                    <a:solidFill>
                      <a:schemeClr val="tx1">
                        <a:lumMod val="75000"/>
                        <a:lumOff val="25000"/>
                      </a:schemeClr>
                    </a:solidFill>
                    <a:latin typeface="+mn-lt"/>
                    <a:ea typeface="+mn-ea"/>
                    <a:cs typeface="+mn-cs"/>
                  </a:defRPr>
                </a:lvl6pPr>
                <a:lvl7pPr marL="3532800"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76308"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19815"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625475" lvl="2" indent="-176213" algn="l" defTabSz="914400" rtl="0" eaLnBrk="1" latinLnBrk="0" hangingPunct="1">
                  <a:lnSpc>
                    <a:spcPct val="100000"/>
                  </a:lnSpc>
                  <a:spcBef>
                    <a:spcPts val="0"/>
                  </a:spcBef>
                  <a:spcAft>
                    <a:spcPts val="600"/>
                  </a:spcAft>
                  <a:buClr>
                    <a:schemeClr val="tx1"/>
                  </a:buClr>
                  <a:buFont typeface="Arial" panose="020B0604020202020204" pitchFamily="34" charset="0"/>
                  <a:buChar char="•"/>
                  <a:tabLst>
                    <a:tab pos="4394200" algn="l"/>
                  </a:tabLst>
                </a:pPr>
                <a:r>
                  <a:rPr lang="nl-NL" sz="1400" kern="1200" noProof="0">
                    <a:solidFill>
                      <a:schemeClr val="tx1"/>
                    </a:solidFill>
                    <a:latin typeface="+mn-lt"/>
                    <a:ea typeface="+mn-ea"/>
                    <a:cs typeface="+mn-cs"/>
                  </a:rPr>
                  <a:t>Sub-</a:t>
                </a:r>
                <a:r>
                  <a:rPr lang="nl-NL" sz="1400" kern="1200" noProof="0" err="1">
                    <a:solidFill>
                      <a:schemeClr val="tx1"/>
                    </a:solidFill>
                    <a:latin typeface="+mn-lt"/>
                    <a:ea typeface="+mn-ea"/>
                    <a:cs typeface="+mn-cs"/>
                  </a:rPr>
                  <a:t>bullet</a:t>
                </a:r>
                <a:r>
                  <a:rPr lang="nl-NL" sz="1400" kern="1200" noProof="0">
                    <a:solidFill>
                      <a:schemeClr val="tx1"/>
                    </a:solidFill>
                    <a:latin typeface="+mn-lt"/>
                    <a:ea typeface="+mn-ea"/>
                    <a:cs typeface="+mn-cs"/>
                  </a:rPr>
                  <a:t> (14 </a:t>
                </a:r>
                <a:r>
                  <a:rPr lang="nl-NL" sz="1400" kern="1200" noProof="0" err="1">
                    <a:solidFill>
                      <a:schemeClr val="tx1"/>
                    </a:solidFill>
                    <a:latin typeface="+mn-lt"/>
                    <a:ea typeface="+mn-ea"/>
                    <a:cs typeface="+mn-cs"/>
                  </a:rPr>
                  <a:t>pt</a:t>
                </a:r>
                <a:r>
                  <a:rPr lang="nl-NL" sz="1400" kern="1200" noProof="0">
                    <a:solidFill>
                      <a:schemeClr val="tx1"/>
                    </a:solidFill>
                    <a:latin typeface="+mn-lt"/>
                    <a:ea typeface="+mn-ea"/>
                    <a:cs typeface="+mn-cs"/>
                  </a:rPr>
                  <a:t>.)</a:t>
                </a:r>
              </a:p>
            </p:txBody>
          </p:sp>
          <p:sp>
            <p:nvSpPr>
              <p:cNvPr id="82" name="Textfield placeholder"/>
              <p:cNvSpPr txBox="1">
                <a:spLocks/>
              </p:cNvSpPr>
              <p:nvPr userDrawn="1"/>
            </p:nvSpPr>
            <p:spPr>
              <a:xfrm>
                <a:off x="-2658624" y="-41864"/>
                <a:ext cx="2702813" cy="293940"/>
              </a:xfrm>
              <a:prstGeom prst="rect">
                <a:avLst/>
              </a:prstGeom>
            </p:spPr>
            <p:txBody>
              <a:bodyPr vert="horz" lIns="0" tIns="0" rIns="0" bIns="0" rtlCol="0" anchor="ctr">
                <a:noAutofit/>
              </a:bodyPr>
              <a:lstStyle>
                <a:lvl1pPr marL="0" indent="0" algn="l" defTabSz="1087016" rtl="0" eaLnBrk="1" latinLnBrk="0" hangingPunct="1">
                  <a:lnSpc>
                    <a:spcPts val="1800"/>
                  </a:lnSpc>
                  <a:spcBef>
                    <a:spcPts val="400"/>
                  </a:spcBef>
                  <a:spcAft>
                    <a:spcPts val="400"/>
                  </a:spcAft>
                  <a:buSzPct val="80000"/>
                  <a:buFont typeface="Wingdings" pitchFamily="2" charset="2"/>
                  <a:buNone/>
                  <a:defRPr sz="1600" b="0" kern="1200">
                    <a:solidFill>
                      <a:schemeClr val="tx1"/>
                    </a:solidFill>
                    <a:latin typeface="+mn-lt"/>
                    <a:ea typeface="+mn-ea"/>
                    <a:cs typeface="+mn-cs"/>
                  </a:defRPr>
                </a:lvl1pPr>
                <a:lvl2pPr marL="228600" indent="-228600" algn="l" defTabSz="1087016" rtl="0" eaLnBrk="1" latinLnBrk="0" hangingPunct="1">
                  <a:lnSpc>
                    <a:spcPts val="1800"/>
                  </a:lnSpc>
                  <a:spcBef>
                    <a:spcPts val="400"/>
                  </a:spcBef>
                  <a:spcAft>
                    <a:spcPts val="400"/>
                  </a:spcAft>
                  <a:buClr>
                    <a:schemeClr val="tx2"/>
                  </a:buClr>
                  <a:buSzPct val="80000"/>
                  <a:buFontTx/>
                  <a:buBlip>
                    <a:blip r:embed="rId2"/>
                  </a:buBlip>
                  <a:tabLst/>
                  <a:defRPr sz="1600" kern="1200">
                    <a:solidFill>
                      <a:schemeClr val="tx1"/>
                    </a:solidFill>
                    <a:latin typeface="+mn-lt"/>
                    <a:ea typeface="+mn-ea"/>
                    <a:cs typeface="+mn-cs"/>
                  </a:defRPr>
                </a:lvl2pPr>
                <a:lvl3pPr marL="396875" indent="-160338" algn="l" defTabSz="1087016" rtl="0" eaLnBrk="1" latinLnBrk="0" hangingPunct="1">
                  <a:lnSpc>
                    <a:spcPts val="1600"/>
                  </a:lnSpc>
                  <a:spcBef>
                    <a:spcPts val="200"/>
                  </a:spcBef>
                  <a:spcAft>
                    <a:spcPts val="200"/>
                  </a:spcAft>
                  <a:buClr>
                    <a:schemeClr val="tx2"/>
                  </a:buClr>
                  <a:buFont typeface="Trebuchet MS" pitchFamily="34" charset="0"/>
                  <a:buChar char="−"/>
                  <a:defRPr sz="1400" kern="1200">
                    <a:solidFill>
                      <a:schemeClr val="tx1"/>
                    </a:solidFill>
                    <a:latin typeface="+mn-lt"/>
                    <a:ea typeface="+mn-ea"/>
                    <a:cs typeface="+mn-cs"/>
                  </a:defRPr>
                </a:lvl3pPr>
                <a:lvl4pPr marL="0" indent="0" algn="l" defTabSz="1087016" rtl="0" eaLnBrk="1" latinLnBrk="0" hangingPunct="1">
                  <a:lnSpc>
                    <a:spcPts val="1800"/>
                  </a:lnSpc>
                  <a:spcBef>
                    <a:spcPts val="400"/>
                  </a:spcBef>
                  <a:spcAft>
                    <a:spcPts val="400"/>
                  </a:spcAft>
                  <a:buFont typeface="Wingdings" pitchFamily="2" charset="2"/>
                  <a:buNone/>
                  <a:defRPr sz="1600" b="1" kern="1200">
                    <a:solidFill>
                      <a:schemeClr val="tx1"/>
                    </a:solidFill>
                    <a:latin typeface="+mn-lt"/>
                    <a:ea typeface="+mn-ea"/>
                    <a:cs typeface="+mn-cs"/>
                  </a:defRPr>
                </a:lvl4pPr>
                <a:lvl5pPr marL="0" indent="0" algn="l" defTabSz="1087016" rtl="0" eaLnBrk="1" latinLnBrk="0" hangingPunct="1">
                  <a:lnSpc>
                    <a:spcPts val="3800"/>
                  </a:lnSpc>
                  <a:spcBef>
                    <a:spcPts val="1200"/>
                  </a:spcBef>
                  <a:spcAft>
                    <a:spcPts val="400"/>
                  </a:spcAft>
                  <a:buFont typeface="Wingdings" pitchFamily="2" charset="2"/>
                  <a:buNone/>
                  <a:defRPr sz="1600" b="1" kern="1200" baseline="0">
                    <a:solidFill>
                      <a:schemeClr val="tx2"/>
                    </a:solidFill>
                    <a:latin typeface="+mn-lt"/>
                    <a:ea typeface="+mn-ea"/>
                    <a:cs typeface="+mn-cs"/>
                  </a:defRPr>
                </a:lvl5pPr>
                <a:lvl6pPr marL="0" indent="0" algn="l" defTabSz="1087016" rtl="0" eaLnBrk="1" latinLnBrk="0" hangingPunct="1">
                  <a:lnSpc>
                    <a:spcPct val="250000"/>
                  </a:lnSpc>
                  <a:spcBef>
                    <a:spcPts val="0"/>
                  </a:spcBef>
                  <a:spcAft>
                    <a:spcPts val="0"/>
                  </a:spcAft>
                  <a:buFont typeface="Arial" pitchFamily="34" charset="0"/>
                  <a:buNone/>
                  <a:defRPr sz="2000" kern="1200" cap="all" baseline="0">
                    <a:solidFill>
                      <a:schemeClr val="tx1">
                        <a:lumMod val="75000"/>
                        <a:lumOff val="25000"/>
                      </a:schemeClr>
                    </a:solidFill>
                    <a:latin typeface="+mn-lt"/>
                    <a:ea typeface="+mn-ea"/>
                    <a:cs typeface="+mn-cs"/>
                  </a:defRPr>
                </a:lvl6pPr>
                <a:lvl7pPr marL="3532800"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76308"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19815"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r>
                  <a:rPr lang="nl-NL" sz="1400" b="1" kern="1200" noProof="0">
                    <a:solidFill>
                      <a:schemeClr val="tx1"/>
                    </a:solidFill>
                    <a:latin typeface="+mn-lt"/>
                    <a:ea typeface="+mn-ea"/>
                    <a:cs typeface="+mn-cs"/>
                  </a:rPr>
                  <a:t>Titel </a:t>
                </a:r>
                <a:r>
                  <a:rPr lang="nl-NL" sz="1400" b="1" kern="1200" noProof="0" err="1">
                    <a:solidFill>
                      <a:schemeClr val="tx1"/>
                    </a:solidFill>
                    <a:latin typeface="+mn-lt"/>
                    <a:ea typeface="+mn-ea"/>
                    <a:cs typeface="+mn-cs"/>
                  </a:rPr>
                  <a:t>bold</a:t>
                </a:r>
                <a:r>
                  <a:rPr lang="nl-NL" sz="1400" b="1" kern="1200" noProof="0">
                    <a:solidFill>
                      <a:schemeClr val="tx1"/>
                    </a:solidFill>
                    <a:latin typeface="+mn-lt"/>
                    <a:ea typeface="+mn-ea"/>
                    <a:cs typeface="+mn-cs"/>
                  </a:rPr>
                  <a:t> (32 </a:t>
                </a:r>
                <a:r>
                  <a:rPr lang="nl-NL" sz="1400" b="1" kern="1200" noProof="0" err="1">
                    <a:solidFill>
                      <a:schemeClr val="tx1"/>
                    </a:solidFill>
                    <a:latin typeface="+mn-lt"/>
                    <a:ea typeface="+mn-ea"/>
                    <a:cs typeface="+mn-cs"/>
                  </a:rPr>
                  <a:t>pt</a:t>
                </a:r>
                <a:r>
                  <a:rPr lang="nl-NL" sz="1400" b="1" kern="1200" noProof="0">
                    <a:solidFill>
                      <a:schemeClr val="tx1"/>
                    </a:solidFill>
                    <a:latin typeface="+mn-lt"/>
                    <a:ea typeface="+mn-ea"/>
                    <a:cs typeface="+mn-cs"/>
                  </a:rPr>
                  <a:t>.)</a:t>
                </a:r>
              </a:p>
            </p:txBody>
          </p:sp>
          <p:sp>
            <p:nvSpPr>
              <p:cNvPr id="83" name="Ovaal 82"/>
              <p:cNvSpPr/>
              <p:nvPr userDrawn="1"/>
            </p:nvSpPr>
            <p:spPr>
              <a:xfrm>
                <a:off x="-3092517" y="-83840"/>
                <a:ext cx="327539" cy="37789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noProof="0">
                    <a:solidFill>
                      <a:schemeClr val="bg1"/>
                    </a:solidFill>
                  </a:rPr>
                  <a:t>1</a:t>
                </a:r>
              </a:p>
            </p:txBody>
          </p:sp>
          <p:sp>
            <p:nvSpPr>
              <p:cNvPr id="84" name="Ovaal 83"/>
              <p:cNvSpPr/>
              <p:nvPr userDrawn="1"/>
            </p:nvSpPr>
            <p:spPr>
              <a:xfrm>
                <a:off x="-3092517" y="445750"/>
                <a:ext cx="327539" cy="37789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noProof="0">
                    <a:solidFill>
                      <a:schemeClr val="bg1"/>
                    </a:solidFill>
                  </a:rPr>
                  <a:t>2</a:t>
                </a:r>
              </a:p>
            </p:txBody>
          </p:sp>
          <p:sp>
            <p:nvSpPr>
              <p:cNvPr id="85" name="Textfield placeholder"/>
              <p:cNvSpPr txBox="1">
                <a:spLocks/>
              </p:cNvSpPr>
              <p:nvPr userDrawn="1"/>
            </p:nvSpPr>
            <p:spPr>
              <a:xfrm>
                <a:off x="-2658624" y="487727"/>
                <a:ext cx="2702813" cy="293940"/>
              </a:xfrm>
              <a:prstGeom prst="rect">
                <a:avLst/>
              </a:prstGeom>
            </p:spPr>
            <p:txBody>
              <a:bodyPr vert="horz" lIns="0" tIns="0" rIns="0" bIns="0" rtlCol="0" anchor="ctr">
                <a:noAutofit/>
              </a:bodyPr>
              <a:lstStyle>
                <a:lvl1pPr marL="0" indent="0" algn="l" defTabSz="1087016" rtl="0" eaLnBrk="1" latinLnBrk="0" hangingPunct="1">
                  <a:lnSpc>
                    <a:spcPts val="1800"/>
                  </a:lnSpc>
                  <a:spcBef>
                    <a:spcPts val="400"/>
                  </a:spcBef>
                  <a:spcAft>
                    <a:spcPts val="400"/>
                  </a:spcAft>
                  <a:buSzPct val="80000"/>
                  <a:buFont typeface="Wingdings" pitchFamily="2" charset="2"/>
                  <a:buNone/>
                  <a:defRPr sz="1600" b="0" kern="1200">
                    <a:solidFill>
                      <a:schemeClr val="tx1"/>
                    </a:solidFill>
                    <a:latin typeface="+mn-lt"/>
                    <a:ea typeface="+mn-ea"/>
                    <a:cs typeface="+mn-cs"/>
                  </a:defRPr>
                </a:lvl1pPr>
                <a:lvl2pPr marL="228600" indent="-228600" algn="l" defTabSz="1087016" rtl="0" eaLnBrk="1" latinLnBrk="0" hangingPunct="1">
                  <a:lnSpc>
                    <a:spcPts val="1800"/>
                  </a:lnSpc>
                  <a:spcBef>
                    <a:spcPts val="400"/>
                  </a:spcBef>
                  <a:spcAft>
                    <a:spcPts val="400"/>
                  </a:spcAft>
                  <a:buClr>
                    <a:schemeClr val="tx2"/>
                  </a:buClr>
                  <a:buSzPct val="80000"/>
                  <a:buFontTx/>
                  <a:buBlip>
                    <a:blip r:embed="rId2"/>
                  </a:buBlip>
                  <a:tabLst/>
                  <a:defRPr sz="1600" kern="1200">
                    <a:solidFill>
                      <a:schemeClr val="tx1"/>
                    </a:solidFill>
                    <a:latin typeface="+mn-lt"/>
                    <a:ea typeface="+mn-ea"/>
                    <a:cs typeface="+mn-cs"/>
                  </a:defRPr>
                </a:lvl2pPr>
                <a:lvl3pPr marL="396875" indent="-160338" algn="l" defTabSz="1087016" rtl="0" eaLnBrk="1" latinLnBrk="0" hangingPunct="1">
                  <a:lnSpc>
                    <a:spcPts val="1600"/>
                  </a:lnSpc>
                  <a:spcBef>
                    <a:spcPts val="200"/>
                  </a:spcBef>
                  <a:spcAft>
                    <a:spcPts val="200"/>
                  </a:spcAft>
                  <a:buClr>
                    <a:schemeClr val="tx2"/>
                  </a:buClr>
                  <a:buFont typeface="Trebuchet MS" pitchFamily="34" charset="0"/>
                  <a:buChar char="−"/>
                  <a:defRPr sz="1400" kern="1200">
                    <a:solidFill>
                      <a:schemeClr val="tx1"/>
                    </a:solidFill>
                    <a:latin typeface="+mn-lt"/>
                    <a:ea typeface="+mn-ea"/>
                    <a:cs typeface="+mn-cs"/>
                  </a:defRPr>
                </a:lvl3pPr>
                <a:lvl4pPr marL="0" indent="0" algn="l" defTabSz="1087016" rtl="0" eaLnBrk="1" latinLnBrk="0" hangingPunct="1">
                  <a:lnSpc>
                    <a:spcPts val="1800"/>
                  </a:lnSpc>
                  <a:spcBef>
                    <a:spcPts val="400"/>
                  </a:spcBef>
                  <a:spcAft>
                    <a:spcPts val="400"/>
                  </a:spcAft>
                  <a:buFont typeface="Wingdings" pitchFamily="2" charset="2"/>
                  <a:buNone/>
                  <a:defRPr sz="1600" b="1" kern="1200">
                    <a:solidFill>
                      <a:schemeClr val="tx1"/>
                    </a:solidFill>
                    <a:latin typeface="+mn-lt"/>
                    <a:ea typeface="+mn-ea"/>
                    <a:cs typeface="+mn-cs"/>
                  </a:defRPr>
                </a:lvl4pPr>
                <a:lvl5pPr marL="0" indent="0" algn="l" defTabSz="1087016" rtl="0" eaLnBrk="1" latinLnBrk="0" hangingPunct="1">
                  <a:lnSpc>
                    <a:spcPts val="3800"/>
                  </a:lnSpc>
                  <a:spcBef>
                    <a:spcPts val="1200"/>
                  </a:spcBef>
                  <a:spcAft>
                    <a:spcPts val="400"/>
                  </a:spcAft>
                  <a:buFont typeface="Wingdings" pitchFamily="2" charset="2"/>
                  <a:buNone/>
                  <a:defRPr sz="1600" b="1" kern="1200" baseline="0">
                    <a:solidFill>
                      <a:schemeClr val="tx2"/>
                    </a:solidFill>
                    <a:latin typeface="+mn-lt"/>
                    <a:ea typeface="+mn-ea"/>
                    <a:cs typeface="+mn-cs"/>
                  </a:defRPr>
                </a:lvl5pPr>
                <a:lvl6pPr marL="0" indent="0" algn="l" defTabSz="1087016" rtl="0" eaLnBrk="1" latinLnBrk="0" hangingPunct="1">
                  <a:lnSpc>
                    <a:spcPct val="250000"/>
                  </a:lnSpc>
                  <a:spcBef>
                    <a:spcPts val="0"/>
                  </a:spcBef>
                  <a:spcAft>
                    <a:spcPts val="0"/>
                  </a:spcAft>
                  <a:buFont typeface="Arial" pitchFamily="34" charset="0"/>
                  <a:buNone/>
                  <a:defRPr sz="2000" kern="1200" cap="all" baseline="0">
                    <a:solidFill>
                      <a:schemeClr val="tx1">
                        <a:lumMod val="75000"/>
                        <a:lumOff val="25000"/>
                      </a:schemeClr>
                    </a:solidFill>
                    <a:latin typeface="+mn-lt"/>
                    <a:ea typeface="+mn-ea"/>
                    <a:cs typeface="+mn-cs"/>
                  </a:defRPr>
                </a:lvl6pPr>
                <a:lvl7pPr marL="3532800"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76308"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19815"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36513" lvl="0" indent="0" algn="l" defTabSz="914400" rtl="0" eaLnBrk="1" latinLnBrk="0" hangingPunct="1">
                  <a:lnSpc>
                    <a:spcPct val="100000"/>
                  </a:lnSpc>
                  <a:spcBef>
                    <a:spcPts val="0"/>
                  </a:spcBef>
                  <a:buClr>
                    <a:schemeClr val="tx1"/>
                  </a:buClr>
                  <a:buSzPct val="100000"/>
                  <a:buFont typeface="Arial" panose="020B0604020202020204" pitchFamily="34" charset="0"/>
                  <a:buNone/>
                </a:pPr>
                <a:r>
                  <a:rPr lang="nl-NL" sz="1400" kern="1200" noProof="0">
                    <a:solidFill>
                      <a:schemeClr val="tx1"/>
                    </a:solidFill>
                    <a:latin typeface="+mn-lt"/>
                    <a:ea typeface="+mn-ea"/>
                    <a:cs typeface="+mn-cs"/>
                  </a:rPr>
                  <a:t>Subtitel (16 </a:t>
                </a:r>
                <a:r>
                  <a:rPr lang="nl-NL" sz="1400" kern="1200" noProof="0" err="1">
                    <a:solidFill>
                      <a:schemeClr val="tx1"/>
                    </a:solidFill>
                    <a:latin typeface="+mn-lt"/>
                    <a:ea typeface="+mn-ea"/>
                    <a:cs typeface="+mn-cs"/>
                  </a:rPr>
                  <a:t>pt</a:t>
                </a:r>
                <a:r>
                  <a:rPr lang="nl-NL" sz="1400" kern="1200" noProof="0">
                    <a:solidFill>
                      <a:schemeClr val="tx1"/>
                    </a:solidFill>
                    <a:latin typeface="+mn-lt"/>
                    <a:ea typeface="+mn-ea"/>
                    <a:cs typeface="+mn-cs"/>
                  </a:rPr>
                  <a:t>.)</a:t>
                </a:r>
              </a:p>
            </p:txBody>
          </p:sp>
        </p:grpSp>
        <p:cxnSp>
          <p:nvCxnSpPr>
            <p:cNvPr id="74" name="Rechte verbindingslijn 73"/>
            <p:cNvCxnSpPr/>
            <p:nvPr userDrawn="1"/>
          </p:nvCxnSpPr>
          <p:spPr>
            <a:xfrm>
              <a:off x="8427776" y="4654945"/>
              <a:ext cx="2232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Rechte verbindingslijn 74"/>
            <p:cNvCxnSpPr/>
            <p:nvPr userDrawn="1"/>
          </p:nvCxnSpPr>
          <p:spPr>
            <a:xfrm>
              <a:off x="8427776" y="6496303"/>
              <a:ext cx="2232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86" name="Footer Placeholder 4"/>
          <p:cNvSpPr>
            <a:spLocks noGrp="1"/>
          </p:cNvSpPr>
          <p:nvPr userDrawn="1">
            <p:ph type="ftr" sz="quarter" idx="3"/>
          </p:nvPr>
        </p:nvSpPr>
        <p:spPr>
          <a:xfrm>
            <a:off x="3793960" y="6387336"/>
            <a:ext cx="4719051" cy="230832"/>
          </a:xfrm>
          <a:prstGeom prst="rect">
            <a:avLst/>
          </a:prstGeom>
        </p:spPr>
        <p:txBody>
          <a:bodyPr vert="horz" wrap="square" lIns="0" tIns="45720" rIns="91440" bIns="45720" rtlCol="0" anchor="ctr">
            <a:spAutoFit/>
          </a:bodyPr>
          <a:lstStyle>
            <a:lvl1pPr algn="ctr">
              <a:defRPr sz="900">
                <a:solidFill>
                  <a:schemeClr val="tx1"/>
                </a:solidFill>
              </a:defRPr>
            </a:lvl1pPr>
          </a:lstStyle>
          <a:p>
            <a:endParaRPr lang="nl-NL" noProof="0"/>
          </a:p>
        </p:txBody>
      </p:sp>
      <p:sp>
        <p:nvSpPr>
          <p:cNvPr id="87" name="Slide Number Placeholder 5"/>
          <p:cNvSpPr>
            <a:spLocks noGrp="1"/>
          </p:cNvSpPr>
          <p:nvPr userDrawn="1">
            <p:ph type="sldNum" sz="quarter" idx="4"/>
          </p:nvPr>
        </p:nvSpPr>
        <p:spPr>
          <a:xfrm>
            <a:off x="502654" y="6387336"/>
            <a:ext cx="566821" cy="230832"/>
          </a:xfrm>
          <a:prstGeom prst="rect">
            <a:avLst/>
          </a:prstGeom>
        </p:spPr>
        <p:txBody>
          <a:bodyPr vert="horz" lIns="91440" tIns="45720" rIns="91440" bIns="45720" rtlCol="0" anchor="ctr">
            <a:spAutoFit/>
          </a:bodyPr>
          <a:lstStyle>
            <a:lvl1pPr algn="l">
              <a:defRPr sz="900" b="1">
                <a:solidFill>
                  <a:schemeClr val="tx1"/>
                </a:solidFill>
              </a:defRPr>
            </a:lvl1pPr>
          </a:lstStyle>
          <a:p>
            <a:fld id="{8A87A398-2B52-41CE-AD18-FB681F1DBEA6}" type="slidenum">
              <a:rPr lang="nl-NL" noProof="0" smtClean="0"/>
              <a:pPr/>
              <a:t>‹#›</a:t>
            </a:fld>
            <a:endParaRPr lang="nl-NL" noProof="0"/>
          </a:p>
        </p:txBody>
      </p:sp>
      <p:sp>
        <p:nvSpPr>
          <p:cNvPr id="88" name="Tijdelijke aanduiding voor tekst 46"/>
          <p:cNvSpPr>
            <a:spLocks noGrp="1"/>
          </p:cNvSpPr>
          <p:nvPr userDrawn="1">
            <p:ph type="body" sz="quarter" idx="14" hasCustomPrompt="1"/>
          </p:nvPr>
        </p:nvSpPr>
        <p:spPr>
          <a:xfrm>
            <a:off x="762066" y="5611213"/>
            <a:ext cx="6916300" cy="476671"/>
          </a:xfrm>
        </p:spPr>
        <p:txBody>
          <a:bodyPr/>
          <a:lstStyle>
            <a:lvl1pPr>
              <a:lnSpc>
                <a:spcPts val="1100"/>
              </a:lnSpc>
              <a:defRPr sz="1000" i="1">
                <a:solidFill>
                  <a:schemeClr val="accent1"/>
                </a:solidFill>
              </a:defRPr>
            </a:lvl1pPr>
            <a:lvl2pPr>
              <a:defRPr sz="1200">
                <a:solidFill>
                  <a:schemeClr val="accent1"/>
                </a:solidFill>
              </a:defRPr>
            </a:lvl2pPr>
            <a:lvl3pPr>
              <a:defRPr sz="1200">
                <a:solidFill>
                  <a:schemeClr val="accent1"/>
                </a:solidFill>
              </a:defRPr>
            </a:lvl3pPr>
            <a:lvl4pPr>
              <a:defRPr sz="1200">
                <a:solidFill>
                  <a:schemeClr val="accent1"/>
                </a:solidFill>
              </a:defRPr>
            </a:lvl4pPr>
            <a:lvl5pPr>
              <a:defRPr sz="1200">
                <a:solidFill>
                  <a:schemeClr val="accent1"/>
                </a:solidFill>
              </a:defRPr>
            </a:lvl5pPr>
          </a:lstStyle>
          <a:p>
            <a:pPr lvl="0"/>
            <a:r>
              <a:rPr lang="nl-NL" noProof="0"/>
              <a:t>Legenda</a:t>
            </a:r>
          </a:p>
        </p:txBody>
      </p:sp>
      <p:grpSp>
        <p:nvGrpSpPr>
          <p:cNvPr id="89" name="Groep 88"/>
          <p:cNvGrpSpPr/>
          <p:nvPr userDrawn="1"/>
        </p:nvGrpSpPr>
        <p:grpSpPr>
          <a:xfrm>
            <a:off x="-3471145" y="-46322"/>
            <a:ext cx="3471145" cy="3781320"/>
            <a:chOff x="-2603359" y="-46322"/>
            <a:chExt cx="2603359" cy="3781320"/>
          </a:xfrm>
        </p:grpSpPr>
        <p:sp>
          <p:nvSpPr>
            <p:cNvPr id="90" name="Afgeronde rechthoek 89"/>
            <p:cNvSpPr/>
            <p:nvPr userDrawn="1"/>
          </p:nvSpPr>
          <p:spPr>
            <a:xfrm>
              <a:off x="-2459680" y="835209"/>
              <a:ext cx="949986" cy="259745"/>
            </a:xfrm>
            <a:prstGeom prst="round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100" b="1" noProof="0"/>
                <a:t>Light </a:t>
              </a:r>
              <a:r>
                <a:rPr lang="nl-NL" sz="1100" b="1" noProof="0" err="1"/>
                <a:t>Grey</a:t>
              </a:r>
              <a:endParaRPr lang="nl-NL" sz="1100" b="1" noProof="0"/>
            </a:p>
          </p:txBody>
        </p:sp>
        <p:sp>
          <p:nvSpPr>
            <p:cNvPr id="91" name="Tekstvak 29"/>
            <p:cNvSpPr txBox="1"/>
            <p:nvPr userDrawn="1"/>
          </p:nvSpPr>
          <p:spPr>
            <a:xfrm>
              <a:off x="-1493489" y="834756"/>
              <a:ext cx="1355354" cy="261610"/>
            </a:xfrm>
            <a:prstGeom prst="rect">
              <a:avLst/>
            </a:prstGeom>
            <a:noFill/>
          </p:spPr>
          <p:txBody>
            <a:bodyPr wrap="square" rtlCol="0">
              <a:spAutoFit/>
            </a:bodyPr>
            <a:lstStyle/>
            <a:p>
              <a:pPr algn="l" defTabSz="355600"/>
              <a:r>
                <a:rPr lang="nl-NL" sz="1100" b="0" cap="none" baseline="0" noProof="0">
                  <a:solidFill>
                    <a:schemeClr val="tx1"/>
                  </a:solidFill>
                </a:rPr>
                <a:t>R 178, G 178, B 178</a:t>
              </a:r>
            </a:p>
          </p:txBody>
        </p:sp>
        <p:sp>
          <p:nvSpPr>
            <p:cNvPr id="92" name="Afgeronde rechthoek 27"/>
            <p:cNvSpPr/>
            <p:nvPr userDrawn="1"/>
          </p:nvSpPr>
          <p:spPr>
            <a:xfrm>
              <a:off x="-2459680" y="1211676"/>
              <a:ext cx="949986" cy="259745"/>
            </a:xfrm>
            <a:prstGeom prst="round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100" b="1" noProof="0"/>
                <a:t>Red</a:t>
              </a:r>
            </a:p>
          </p:txBody>
        </p:sp>
        <p:sp>
          <p:nvSpPr>
            <p:cNvPr id="93" name="Afgeronde rechthoek 27"/>
            <p:cNvSpPr/>
            <p:nvPr userDrawn="1"/>
          </p:nvSpPr>
          <p:spPr>
            <a:xfrm>
              <a:off x="-2459680" y="1588143"/>
              <a:ext cx="949986" cy="259745"/>
            </a:xfrm>
            <a:prstGeom prst="roundRect">
              <a:avLst/>
            </a:prstGeom>
            <a:solidFill>
              <a:srgbClr val="00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100" b="1" noProof="0"/>
                <a:t>Black</a:t>
              </a:r>
            </a:p>
          </p:txBody>
        </p:sp>
        <p:sp>
          <p:nvSpPr>
            <p:cNvPr id="94" name="Afgeronde rechthoek 27"/>
            <p:cNvSpPr/>
            <p:nvPr userDrawn="1"/>
          </p:nvSpPr>
          <p:spPr>
            <a:xfrm>
              <a:off x="-2459680" y="1964610"/>
              <a:ext cx="949986" cy="259745"/>
            </a:xfrm>
            <a:prstGeom prst="round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100" b="1" noProof="0"/>
                <a:t>Orange</a:t>
              </a:r>
            </a:p>
          </p:txBody>
        </p:sp>
        <p:sp>
          <p:nvSpPr>
            <p:cNvPr id="95" name="Afgeronde rechthoek 94"/>
            <p:cNvSpPr/>
            <p:nvPr userDrawn="1"/>
          </p:nvSpPr>
          <p:spPr>
            <a:xfrm>
              <a:off x="-2459680" y="2341077"/>
              <a:ext cx="949986" cy="259745"/>
            </a:xfrm>
            <a:prstGeom prst="roundRect">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100" b="1" noProof="0" err="1"/>
                <a:t>Petrol</a:t>
              </a:r>
              <a:r>
                <a:rPr lang="nl-NL" sz="1100" b="1" noProof="0"/>
                <a:t> blue</a:t>
              </a:r>
            </a:p>
          </p:txBody>
        </p:sp>
        <p:sp>
          <p:nvSpPr>
            <p:cNvPr id="96" name="Rechthoek 95"/>
            <p:cNvSpPr/>
            <p:nvPr userDrawn="1"/>
          </p:nvSpPr>
          <p:spPr>
            <a:xfrm>
              <a:off x="-2603359" y="-46322"/>
              <a:ext cx="2603359" cy="3873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80000" rIns="180000" rtlCol="0" anchor="t"/>
            <a:lstStyle/>
            <a:p>
              <a:pPr algn="l"/>
              <a:r>
                <a:rPr lang="nl-NL" sz="1800" b="1" baseline="0" noProof="0">
                  <a:solidFill>
                    <a:schemeClr val="tx1"/>
                  </a:solidFill>
                </a:rPr>
                <a:t>RGB-KLEUREN</a:t>
              </a:r>
              <a:endParaRPr lang="nl-NL" sz="1800" b="1" noProof="0">
                <a:solidFill>
                  <a:schemeClr val="tx1"/>
                </a:solidFill>
              </a:endParaRPr>
            </a:p>
          </p:txBody>
        </p:sp>
        <p:cxnSp>
          <p:nvCxnSpPr>
            <p:cNvPr id="97" name="Rechte verbindingslijn 96"/>
            <p:cNvCxnSpPr/>
            <p:nvPr userDrawn="1"/>
          </p:nvCxnSpPr>
          <p:spPr>
            <a:xfrm>
              <a:off x="-2459680" y="338664"/>
              <a:ext cx="2232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8" name="Afgeronde rechthoek 27"/>
            <p:cNvSpPr/>
            <p:nvPr userDrawn="1"/>
          </p:nvSpPr>
          <p:spPr>
            <a:xfrm>
              <a:off x="-2459680" y="2717544"/>
              <a:ext cx="949986" cy="259745"/>
            </a:xfrm>
            <a:prstGeom prst="round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100" b="1" baseline="0" noProof="0"/>
                <a:t>Green</a:t>
              </a:r>
              <a:endParaRPr lang="nl-NL" sz="1100" b="1" noProof="0"/>
            </a:p>
          </p:txBody>
        </p:sp>
        <p:sp>
          <p:nvSpPr>
            <p:cNvPr id="99" name="Tekstvak 29"/>
            <p:cNvSpPr txBox="1"/>
            <p:nvPr userDrawn="1"/>
          </p:nvSpPr>
          <p:spPr>
            <a:xfrm>
              <a:off x="-1493489" y="1211703"/>
              <a:ext cx="1355354" cy="261610"/>
            </a:xfrm>
            <a:prstGeom prst="rect">
              <a:avLst/>
            </a:prstGeom>
            <a:noFill/>
          </p:spPr>
          <p:txBody>
            <a:bodyPr wrap="square" rtlCol="0">
              <a:spAutoFit/>
            </a:bodyPr>
            <a:lstStyle/>
            <a:p>
              <a:pPr algn="l" defTabSz="355600"/>
              <a:r>
                <a:rPr lang="nl-NL" sz="1100" b="0" cap="none" baseline="0" noProof="0">
                  <a:solidFill>
                    <a:schemeClr val="tx1"/>
                  </a:solidFill>
                </a:rPr>
                <a:t>R 204 , G 0, B 0</a:t>
              </a:r>
            </a:p>
          </p:txBody>
        </p:sp>
        <p:sp>
          <p:nvSpPr>
            <p:cNvPr id="100" name="Tekstvak 29"/>
            <p:cNvSpPr txBox="1"/>
            <p:nvPr userDrawn="1"/>
          </p:nvSpPr>
          <p:spPr>
            <a:xfrm>
              <a:off x="-1493489" y="1588650"/>
              <a:ext cx="1355354" cy="261610"/>
            </a:xfrm>
            <a:prstGeom prst="rect">
              <a:avLst/>
            </a:prstGeom>
            <a:noFill/>
          </p:spPr>
          <p:txBody>
            <a:bodyPr wrap="square" rtlCol="0">
              <a:spAutoFit/>
            </a:bodyPr>
            <a:lstStyle/>
            <a:p>
              <a:pPr algn="l" defTabSz="355600"/>
              <a:r>
                <a:rPr lang="nl-NL" sz="1100" b="0" cap="none" baseline="0" noProof="0">
                  <a:solidFill>
                    <a:schemeClr val="tx1"/>
                  </a:solidFill>
                </a:rPr>
                <a:t>R 0 , G 0, B 0</a:t>
              </a:r>
            </a:p>
          </p:txBody>
        </p:sp>
        <p:sp>
          <p:nvSpPr>
            <p:cNvPr id="101" name="Tekstvak 29"/>
            <p:cNvSpPr txBox="1"/>
            <p:nvPr userDrawn="1"/>
          </p:nvSpPr>
          <p:spPr>
            <a:xfrm>
              <a:off x="-1493489" y="1965597"/>
              <a:ext cx="1355354" cy="261610"/>
            </a:xfrm>
            <a:prstGeom prst="rect">
              <a:avLst/>
            </a:prstGeom>
            <a:noFill/>
          </p:spPr>
          <p:txBody>
            <a:bodyPr wrap="square" rtlCol="0">
              <a:spAutoFit/>
            </a:bodyPr>
            <a:lstStyle/>
            <a:p>
              <a:pPr algn="l" defTabSz="355600"/>
              <a:r>
                <a:rPr lang="nl-NL" sz="1100" b="0" cap="none" baseline="0" noProof="0">
                  <a:solidFill>
                    <a:schemeClr val="tx1"/>
                  </a:solidFill>
                </a:rPr>
                <a:t>R 229 , G 123, B 003</a:t>
              </a:r>
            </a:p>
          </p:txBody>
        </p:sp>
        <p:sp>
          <p:nvSpPr>
            <p:cNvPr id="102" name="Tekstvak 29"/>
            <p:cNvSpPr txBox="1"/>
            <p:nvPr userDrawn="1"/>
          </p:nvSpPr>
          <p:spPr>
            <a:xfrm>
              <a:off x="-1493489" y="2342544"/>
              <a:ext cx="1355354" cy="261610"/>
            </a:xfrm>
            <a:prstGeom prst="rect">
              <a:avLst/>
            </a:prstGeom>
            <a:noFill/>
          </p:spPr>
          <p:txBody>
            <a:bodyPr wrap="square" rtlCol="0">
              <a:spAutoFit/>
            </a:bodyPr>
            <a:lstStyle/>
            <a:p>
              <a:pPr algn="l" defTabSz="355600"/>
              <a:r>
                <a:rPr lang="nl-NL" sz="1100" b="0" cap="none" baseline="0" noProof="0">
                  <a:solidFill>
                    <a:schemeClr val="tx1"/>
                  </a:solidFill>
                </a:rPr>
                <a:t>R 065 , G 127, B 162</a:t>
              </a:r>
            </a:p>
          </p:txBody>
        </p:sp>
        <p:sp>
          <p:nvSpPr>
            <p:cNvPr id="103" name="Tekstvak 29"/>
            <p:cNvSpPr txBox="1"/>
            <p:nvPr userDrawn="1"/>
          </p:nvSpPr>
          <p:spPr>
            <a:xfrm>
              <a:off x="-1493489" y="2719491"/>
              <a:ext cx="1355354" cy="261610"/>
            </a:xfrm>
            <a:prstGeom prst="rect">
              <a:avLst/>
            </a:prstGeom>
            <a:noFill/>
          </p:spPr>
          <p:txBody>
            <a:bodyPr wrap="square" rtlCol="0">
              <a:spAutoFit/>
            </a:bodyPr>
            <a:lstStyle/>
            <a:p>
              <a:pPr algn="l" defTabSz="355600"/>
              <a:r>
                <a:rPr lang="nl-NL" sz="1100" b="0" cap="none" baseline="0" noProof="0">
                  <a:solidFill>
                    <a:schemeClr val="tx1"/>
                  </a:solidFill>
                </a:rPr>
                <a:t>R 134 , G 135, B 034</a:t>
              </a:r>
            </a:p>
          </p:txBody>
        </p:sp>
        <p:sp>
          <p:nvSpPr>
            <p:cNvPr id="104" name="Afgeronde rechthoek 103"/>
            <p:cNvSpPr/>
            <p:nvPr userDrawn="1"/>
          </p:nvSpPr>
          <p:spPr>
            <a:xfrm>
              <a:off x="-2459680" y="458742"/>
              <a:ext cx="949986" cy="259745"/>
            </a:xfrm>
            <a:prstGeom prst="roundRect">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100" b="1" noProof="0" err="1"/>
                <a:t>Grey</a:t>
              </a:r>
              <a:endParaRPr lang="nl-NL" sz="1100" b="1" noProof="0"/>
            </a:p>
          </p:txBody>
        </p:sp>
        <p:sp>
          <p:nvSpPr>
            <p:cNvPr id="105" name="Tekstvak 29"/>
            <p:cNvSpPr txBox="1"/>
            <p:nvPr userDrawn="1"/>
          </p:nvSpPr>
          <p:spPr>
            <a:xfrm>
              <a:off x="-1493489" y="457809"/>
              <a:ext cx="1355354" cy="261610"/>
            </a:xfrm>
            <a:prstGeom prst="rect">
              <a:avLst/>
            </a:prstGeom>
            <a:noFill/>
          </p:spPr>
          <p:txBody>
            <a:bodyPr wrap="square" rtlCol="0">
              <a:spAutoFit/>
            </a:bodyPr>
            <a:lstStyle/>
            <a:p>
              <a:pPr algn="l" defTabSz="355600"/>
              <a:r>
                <a:rPr lang="nl-NL" sz="1100" b="0" cap="none" baseline="0" noProof="0">
                  <a:solidFill>
                    <a:schemeClr val="tx1"/>
                  </a:solidFill>
                </a:rPr>
                <a:t>R 97 , G 97, B 97</a:t>
              </a:r>
            </a:p>
          </p:txBody>
        </p:sp>
        <p:sp>
          <p:nvSpPr>
            <p:cNvPr id="106" name="Afgeronde rechthoek 27"/>
            <p:cNvSpPr/>
            <p:nvPr userDrawn="1"/>
          </p:nvSpPr>
          <p:spPr>
            <a:xfrm>
              <a:off x="-2459680" y="3094010"/>
              <a:ext cx="949986" cy="259745"/>
            </a:xfrm>
            <a:prstGeom prst="roundRect">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100" b="1" noProof="0" err="1"/>
                <a:t>Purple</a:t>
              </a:r>
              <a:endParaRPr lang="nl-NL" sz="1100" b="1" noProof="0"/>
            </a:p>
          </p:txBody>
        </p:sp>
        <p:sp>
          <p:nvSpPr>
            <p:cNvPr id="107" name="Afgeronde rechthoek 27"/>
            <p:cNvSpPr/>
            <p:nvPr userDrawn="1"/>
          </p:nvSpPr>
          <p:spPr>
            <a:xfrm>
              <a:off x="-2459680" y="3470474"/>
              <a:ext cx="949986" cy="259745"/>
            </a:xfrm>
            <a:prstGeom prst="round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100" b="1" noProof="0"/>
                <a:t>Cyaan</a:t>
              </a:r>
            </a:p>
          </p:txBody>
        </p:sp>
        <p:sp>
          <p:nvSpPr>
            <p:cNvPr id="108" name="Tekstvak 29"/>
            <p:cNvSpPr txBox="1"/>
            <p:nvPr userDrawn="1"/>
          </p:nvSpPr>
          <p:spPr>
            <a:xfrm>
              <a:off x="-1493489" y="3096438"/>
              <a:ext cx="1355354" cy="261610"/>
            </a:xfrm>
            <a:prstGeom prst="rect">
              <a:avLst/>
            </a:prstGeom>
            <a:noFill/>
          </p:spPr>
          <p:txBody>
            <a:bodyPr wrap="square" rtlCol="0">
              <a:spAutoFit/>
            </a:bodyPr>
            <a:lstStyle/>
            <a:p>
              <a:pPr algn="l" defTabSz="355600"/>
              <a:r>
                <a:rPr lang="nl-NL" sz="1100" b="0" cap="none" baseline="0" noProof="0">
                  <a:solidFill>
                    <a:schemeClr val="tx1"/>
                  </a:solidFill>
                </a:rPr>
                <a:t>R 082 , G 083, B 135</a:t>
              </a:r>
            </a:p>
          </p:txBody>
        </p:sp>
        <p:sp>
          <p:nvSpPr>
            <p:cNvPr id="109" name="Tekstvak 29"/>
            <p:cNvSpPr txBox="1"/>
            <p:nvPr userDrawn="1"/>
          </p:nvSpPr>
          <p:spPr>
            <a:xfrm>
              <a:off x="-1493489" y="3473388"/>
              <a:ext cx="1355354" cy="261610"/>
            </a:xfrm>
            <a:prstGeom prst="rect">
              <a:avLst/>
            </a:prstGeom>
            <a:noFill/>
          </p:spPr>
          <p:txBody>
            <a:bodyPr wrap="square" rtlCol="0">
              <a:spAutoFit/>
            </a:bodyPr>
            <a:lstStyle/>
            <a:p>
              <a:pPr algn="l" defTabSz="355600"/>
              <a:r>
                <a:rPr lang="nl-NL" sz="1100" b="0" cap="none" baseline="0" noProof="0">
                  <a:solidFill>
                    <a:schemeClr val="tx1"/>
                  </a:solidFill>
                </a:rPr>
                <a:t>R 70 , G 181, B 212</a:t>
              </a:r>
            </a:p>
          </p:txBody>
        </p:sp>
      </p:grpSp>
    </p:spTree>
    <p:extLst>
      <p:ext uri="{BB962C8B-B14F-4D97-AF65-F5344CB8AC3E}">
        <p14:creationId xmlns:p14="http://schemas.microsoft.com/office/powerpoint/2010/main" val="234039180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Inhoud van twee - paars">
    <p:spTree>
      <p:nvGrpSpPr>
        <p:cNvPr id="1" name=""/>
        <p:cNvGrpSpPr/>
        <p:nvPr/>
      </p:nvGrpSpPr>
      <p:grpSpPr>
        <a:xfrm>
          <a:off x="0" y="0"/>
          <a:ext cx="0" cy="0"/>
          <a:chOff x="0" y="0"/>
          <a:chExt cx="0" cy="0"/>
        </a:xfrm>
      </p:grpSpPr>
      <p:grpSp>
        <p:nvGrpSpPr>
          <p:cNvPr id="10" name="Groep 9"/>
          <p:cNvGrpSpPr/>
          <p:nvPr userDrawn="1"/>
        </p:nvGrpSpPr>
        <p:grpSpPr>
          <a:xfrm>
            <a:off x="8026593" y="1534407"/>
            <a:ext cx="3609281" cy="4474402"/>
            <a:chOff x="6014916" y="1914964"/>
            <a:chExt cx="2706961" cy="4474402"/>
          </a:xfrm>
          <a:solidFill>
            <a:schemeClr val="accent5"/>
          </a:solidFill>
        </p:grpSpPr>
        <p:sp>
          <p:nvSpPr>
            <p:cNvPr id="11" name="Vrije vorm 10"/>
            <p:cNvSpPr/>
            <p:nvPr/>
          </p:nvSpPr>
          <p:spPr>
            <a:xfrm>
              <a:off x="8377238" y="1914964"/>
              <a:ext cx="344639" cy="337506"/>
            </a:xfrm>
            <a:custGeom>
              <a:avLst/>
              <a:gdLst>
                <a:gd name="connsiteX0" fmla="*/ 2570319 w 2607128"/>
                <a:gd name="connsiteY0" fmla="*/ 95 h 279788"/>
                <a:gd name="connsiteX1" fmla="*/ 2607128 w 2607128"/>
                <a:gd name="connsiteY1" fmla="*/ 76704 h 279788"/>
                <a:gd name="connsiteX2" fmla="*/ 2607128 w 2607128"/>
                <a:gd name="connsiteY2" fmla="*/ 279788 h 279788"/>
                <a:gd name="connsiteX3" fmla="*/ 2604208 w 2607128"/>
                <a:gd name="connsiteY3" fmla="*/ 265325 h 279788"/>
                <a:gd name="connsiteX4" fmla="*/ 2478272 w 2607128"/>
                <a:gd name="connsiteY4" fmla="*/ 181849 h 279788"/>
                <a:gd name="connsiteX5" fmla="*/ 0 w 2607128"/>
                <a:gd name="connsiteY5" fmla="*/ 181849 h 279788"/>
                <a:gd name="connsiteX6" fmla="*/ 24501 w 2607128"/>
                <a:gd name="connsiteY6" fmla="*/ 176943 h 279788"/>
                <a:gd name="connsiteX7" fmla="*/ 2279937 w 2607128"/>
                <a:gd name="connsiteY7" fmla="*/ 176943 h 279788"/>
                <a:gd name="connsiteX8" fmla="*/ 2404269 w 2607128"/>
                <a:gd name="connsiteY8" fmla="*/ 111570 h 279788"/>
                <a:gd name="connsiteX9" fmla="*/ 2563503 w 2607128"/>
                <a:gd name="connsiteY9" fmla="*/ 436 h 279788"/>
                <a:gd name="connsiteX10" fmla="*/ 2570319 w 2607128"/>
                <a:gd name="connsiteY10" fmla="*/ 95 h 279788"/>
                <a:gd name="connsiteX0" fmla="*/ 2570319 w 2607128"/>
                <a:gd name="connsiteY0" fmla="*/ 95 h 279788"/>
                <a:gd name="connsiteX1" fmla="*/ 2607128 w 2607128"/>
                <a:gd name="connsiteY1" fmla="*/ 76704 h 279788"/>
                <a:gd name="connsiteX2" fmla="*/ 2607128 w 2607128"/>
                <a:gd name="connsiteY2" fmla="*/ 279788 h 279788"/>
                <a:gd name="connsiteX3" fmla="*/ 2604208 w 2607128"/>
                <a:gd name="connsiteY3" fmla="*/ 265325 h 279788"/>
                <a:gd name="connsiteX4" fmla="*/ 2478272 w 2607128"/>
                <a:gd name="connsiteY4" fmla="*/ 181849 h 279788"/>
                <a:gd name="connsiteX5" fmla="*/ 0 w 2607128"/>
                <a:gd name="connsiteY5" fmla="*/ 181849 h 279788"/>
                <a:gd name="connsiteX6" fmla="*/ 24501 w 2607128"/>
                <a:gd name="connsiteY6" fmla="*/ 176943 h 279788"/>
                <a:gd name="connsiteX7" fmla="*/ 2264946 w 2607128"/>
                <a:gd name="connsiteY7" fmla="*/ 181940 h 279788"/>
                <a:gd name="connsiteX8" fmla="*/ 2404269 w 2607128"/>
                <a:gd name="connsiteY8" fmla="*/ 111570 h 279788"/>
                <a:gd name="connsiteX9" fmla="*/ 2563503 w 2607128"/>
                <a:gd name="connsiteY9" fmla="*/ 436 h 279788"/>
                <a:gd name="connsiteX10" fmla="*/ 2570319 w 2607128"/>
                <a:gd name="connsiteY10" fmla="*/ 95 h 279788"/>
                <a:gd name="connsiteX0" fmla="*/ 2570319 w 2607128"/>
                <a:gd name="connsiteY0" fmla="*/ 95 h 279788"/>
                <a:gd name="connsiteX1" fmla="*/ 2607128 w 2607128"/>
                <a:gd name="connsiteY1" fmla="*/ 76704 h 279788"/>
                <a:gd name="connsiteX2" fmla="*/ 2607128 w 2607128"/>
                <a:gd name="connsiteY2" fmla="*/ 279788 h 279788"/>
                <a:gd name="connsiteX3" fmla="*/ 2604208 w 2607128"/>
                <a:gd name="connsiteY3" fmla="*/ 265325 h 279788"/>
                <a:gd name="connsiteX4" fmla="*/ 2478272 w 2607128"/>
                <a:gd name="connsiteY4" fmla="*/ 181849 h 279788"/>
                <a:gd name="connsiteX5" fmla="*/ 0 w 2607128"/>
                <a:gd name="connsiteY5" fmla="*/ 181849 h 279788"/>
                <a:gd name="connsiteX6" fmla="*/ 2264946 w 2607128"/>
                <a:gd name="connsiteY6" fmla="*/ 181940 h 279788"/>
                <a:gd name="connsiteX7" fmla="*/ 2404269 w 2607128"/>
                <a:gd name="connsiteY7" fmla="*/ 111570 h 279788"/>
                <a:gd name="connsiteX8" fmla="*/ 2563503 w 2607128"/>
                <a:gd name="connsiteY8" fmla="*/ 436 h 279788"/>
                <a:gd name="connsiteX9" fmla="*/ 2570319 w 2607128"/>
                <a:gd name="connsiteY9" fmla="*/ 95 h 279788"/>
                <a:gd name="connsiteX0" fmla="*/ 305373 w 342182"/>
                <a:gd name="connsiteY0" fmla="*/ 95 h 279788"/>
                <a:gd name="connsiteX1" fmla="*/ 342182 w 342182"/>
                <a:gd name="connsiteY1" fmla="*/ 76704 h 279788"/>
                <a:gd name="connsiteX2" fmla="*/ 342182 w 342182"/>
                <a:gd name="connsiteY2" fmla="*/ 279788 h 279788"/>
                <a:gd name="connsiteX3" fmla="*/ 339262 w 342182"/>
                <a:gd name="connsiteY3" fmla="*/ 265325 h 279788"/>
                <a:gd name="connsiteX4" fmla="*/ 213326 w 342182"/>
                <a:gd name="connsiteY4" fmla="*/ 181849 h 279788"/>
                <a:gd name="connsiteX5" fmla="*/ 0 w 342182"/>
                <a:gd name="connsiteY5" fmla="*/ 181940 h 279788"/>
                <a:gd name="connsiteX6" fmla="*/ 139323 w 342182"/>
                <a:gd name="connsiteY6" fmla="*/ 111570 h 279788"/>
                <a:gd name="connsiteX7" fmla="*/ 298557 w 342182"/>
                <a:gd name="connsiteY7" fmla="*/ 436 h 279788"/>
                <a:gd name="connsiteX8" fmla="*/ 305373 w 342182"/>
                <a:gd name="connsiteY8" fmla="*/ 95 h 279788"/>
                <a:gd name="connsiteX0" fmla="*/ 305373 w 347020"/>
                <a:gd name="connsiteY0" fmla="*/ 95 h 316074"/>
                <a:gd name="connsiteX1" fmla="*/ 342182 w 347020"/>
                <a:gd name="connsiteY1" fmla="*/ 76704 h 316074"/>
                <a:gd name="connsiteX2" fmla="*/ 347020 w 347020"/>
                <a:gd name="connsiteY2" fmla="*/ 316074 h 316074"/>
                <a:gd name="connsiteX3" fmla="*/ 339262 w 347020"/>
                <a:gd name="connsiteY3" fmla="*/ 265325 h 316074"/>
                <a:gd name="connsiteX4" fmla="*/ 213326 w 347020"/>
                <a:gd name="connsiteY4" fmla="*/ 181849 h 316074"/>
                <a:gd name="connsiteX5" fmla="*/ 0 w 347020"/>
                <a:gd name="connsiteY5" fmla="*/ 181940 h 316074"/>
                <a:gd name="connsiteX6" fmla="*/ 139323 w 347020"/>
                <a:gd name="connsiteY6" fmla="*/ 111570 h 316074"/>
                <a:gd name="connsiteX7" fmla="*/ 298557 w 347020"/>
                <a:gd name="connsiteY7" fmla="*/ 436 h 316074"/>
                <a:gd name="connsiteX8" fmla="*/ 305373 w 347020"/>
                <a:gd name="connsiteY8" fmla="*/ 95 h 316074"/>
                <a:gd name="connsiteX0" fmla="*/ 305373 w 347020"/>
                <a:gd name="connsiteY0" fmla="*/ 95 h 316074"/>
                <a:gd name="connsiteX1" fmla="*/ 342182 w 347020"/>
                <a:gd name="connsiteY1" fmla="*/ 76704 h 316074"/>
                <a:gd name="connsiteX2" fmla="*/ 347020 w 347020"/>
                <a:gd name="connsiteY2" fmla="*/ 316074 h 316074"/>
                <a:gd name="connsiteX3" fmla="*/ 341681 w 347020"/>
                <a:gd name="connsiteY3" fmla="*/ 277420 h 316074"/>
                <a:gd name="connsiteX4" fmla="*/ 213326 w 347020"/>
                <a:gd name="connsiteY4" fmla="*/ 181849 h 316074"/>
                <a:gd name="connsiteX5" fmla="*/ 0 w 347020"/>
                <a:gd name="connsiteY5" fmla="*/ 181940 h 316074"/>
                <a:gd name="connsiteX6" fmla="*/ 139323 w 347020"/>
                <a:gd name="connsiteY6" fmla="*/ 111570 h 316074"/>
                <a:gd name="connsiteX7" fmla="*/ 298557 w 347020"/>
                <a:gd name="connsiteY7" fmla="*/ 436 h 316074"/>
                <a:gd name="connsiteX8" fmla="*/ 305373 w 347020"/>
                <a:gd name="connsiteY8" fmla="*/ 95 h 316074"/>
                <a:gd name="connsiteX0" fmla="*/ 305373 w 347020"/>
                <a:gd name="connsiteY0" fmla="*/ 95 h 316074"/>
                <a:gd name="connsiteX1" fmla="*/ 342182 w 347020"/>
                <a:gd name="connsiteY1" fmla="*/ 76704 h 316074"/>
                <a:gd name="connsiteX2" fmla="*/ 347020 w 347020"/>
                <a:gd name="connsiteY2" fmla="*/ 316074 h 316074"/>
                <a:gd name="connsiteX3" fmla="*/ 339262 w 347020"/>
                <a:gd name="connsiteY3" fmla="*/ 277420 h 316074"/>
                <a:gd name="connsiteX4" fmla="*/ 213326 w 347020"/>
                <a:gd name="connsiteY4" fmla="*/ 181849 h 316074"/>
                <a:gd name="connsiteX5" fmla="*/ 0 w 347020"/>
                <a:gd name="connsiteY5" fmla="*/ 181940 h 316074"/>
                <a:gd name="connsiteX6" fmla="*/ 139323 w 347020"/>
                <a:gd name="connsiteY6" fmla="*/ 111570 h 316074"/>
                <a:gd name="connsiteX7" fmla="*/ 298557 w 347020"/>
                <a:gd name="connsiteY7" fmla="*/ 436 h 316074"/>
                <a:gd name="connsiteX8" fmla="*/ 305373 w 347020"/>
                <a:gd name="connsiteY8" fmla="*/ 95 h 316074"/>
                <a:gd name="connsiteX0" fmla="*/ 305373 w 347020"/>
                <a:gd name="connsiteY0" fmla="*/ 95 h 316074"/>
                <a:gd name="connsiteX1" fmla="*/ 342182 w 347020"/>
                <a:gd name="connsiteY1" fmla="*/ 76704 h 316074"/>
                <a:gd name="connsiteX2" fmla="*/ 347020 w 347020"/>
                <a:gd name="connsiteY2" fmla="*/ 316074 h 316074"/>
                <a:gd name="connsiteX3" fmla="*/ 334424 w 347020"/>
                <a:gd name="connsiteY3" fmla="*/ 267744 h 316074"/>
                <a:gd name="connsiteX4" fmla="*/ 213326 w 347020"/>
                <a:gd name="connsiteY4" fmla="*/ 181849 h 316074"/>
                <a:gd name="connsiteX5" fmla="*/ 0 w 347020"/>
                <a:gd name="connsiteY5" fmla="*/ 181940 h 316074"/>
                <a:gd name="connsiteX6" fmla="*/ 139323 w 347020"/>
                <a:gd name="connsiteY6" fmla="*/ 111570 h 316074"/>
                <a:gd name="connsiteX7" fmla="*/ 298557 w 347020"/>
                <a:gd name="connsiteY7" fmla="*/ 436 h 316074"/>
                <a:gd name="connsiteX8" fmla="*/ 305373 w 347020"/>
                <a:gd name="connsiteY8" fmla="*/ 95 h 316074"/>
                <a:gd name="connsiteX0" fmla="*/ 305373 w 344639"/>
                <a:gd name="connsiteY0" fmla="*/ 95 h 337506"/>
                <a:gd name="connsiteX1" fmla="*/ 342182 w 344639"/>
                <a:gd name="connsiteY1" fmla="*/ 76704 h 337506"/>
                <a:gd name="connsiteX2" fmla="*/ 344639 w 344639"/>
                <a:gd name="connsiteY2" fmla="*/ 337506 h 337506"/>
                <a:gd name="connsiteX3" fmla="*/ 334424 w 344639"/>
                <a:gd name="connsiteY3" fmla="*/ 267744 h 337506"/>
                <a:gd name="connsiteX4" fmla="*/ 213326 w 344639"/>
                <a:gd name="connsiteY4" fmla="*/ 181849 h 337506"/>
                <a:gd name="connsiteX5" fmla="*/ 0 w 344639"/>
                <a:gd name="connsiteY5" fmla="*/ 181940 h 337506"/>
                <a:gd name="connsiteX6" fmla="*/ 139323 w 344639"/>
                <a:gd name="connsiteY6" fmla="*/ 111570 h 337506"/>
                <a:gd name="connsiteX7" fmla="*/ 298557 w 344639"/>
                <a:gd name="connsiteY7" fmla="*/ 436 h 337506"/>
                <a:gd name="connsiteX8" fmla="*/ 305373 w 344639"/>
                <a:gd name="connsiteY8" fmla="*/ 95 h 337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4639" h="337506">
                  <a:moveTo>
                    <a:pt x="305373" y="95"/>
                  </a:moveTo>
                  <a:cubicBezTo>
                    <a:pt x="317643" y="1117"/>
                    <a:pt x="342182" y="11331"/>
                    <a:pt x="342182" y="76704"/>
                  </a:cubicBezTo>
                  <a:cubicBezTo>
                    <a:pt x="343795" y="156494"/>
                    <a:pt x="343026" y="257716"/>
                    <a:pt x="344639" y="337506"/>
                  </a:cubicBezTo>
                  <a:cubicBezTo>
                    <a:pt x="340440" y="321396"/>
                    <a:pt x="338623" y="283854"/>
                    <a:pt x="334424" y="267744"/>
                  </a:cubicBezTo>
                  <a:cubicBezTo>
                    <a:pt x="313676" y="218689"/>
                    <a:pt x="269940" y="181849"/>
                    <a:pt x="213326" y="181849"/>
                  </a:cubicBezTo>
                  <a:lnTo>
                    <a:pt x="0" y="181940"/>
                  </a:lnTo>
                  <a:cubicBezTo>
                    <a:pt x="0" y="181940"/>
                    <a:pt x="100061" y="170406"/>
                    <a:pt x="139323" y="111570"/>
                  </a:cubicBezTo>
                  <a:cubicBezTo>
                    <a:pt x="139323" y="111570"/>
                    <a:pt x="235299" y="436"/>
                    <a:pt x="298557" y="436"/>
                  </a:cubicBezTo>
                  <a:cubicBezTo>
                    <a:pt x="298557" y="436"/>
                    <a:pt x="301284" y="-245"/>
                    <a:pt x="305373" y="9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800" noProof="0"/>
            </a:p>
          </p:txBody>
        </p:sp>
        <p:sp>
          <p:nvSpPr>
            <p:cNvPr id="12" name="Afgeronde rechthoek 11"/>
            <p:cNvSpPr/>
            <p:nvPr/>
          </p:nvSpPr>
          <p:spPr>
            <a:xfrm>
              <a:off x="6014916" y="2088295"/>
              <a:ext cx="2706885" cy="4301071"/>
            </a:xfrm>
            <a:prstGeom prst="roundRect">
              <a:avLst>
                <a:gd name="adj" fmla="val 481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800" noProof="0"/>
            </a:p>
          </p:txBody>
        </p:sp>
      </p:grpSp>
      <p:sp>
        <p:nvSpPr>
          <p:cNvPr id="8" name="Afgeronde rechthoek 7"/>
          <p:cNvSpPr/>
          <p:nvPr userDrawn="1"/>
        </p:nvSpPr>
        <p:spPr>
          <a:xfrm>
            <a:off x="658302" y="1708486"/>
            <a:ext cx="7136801" cy="4268241"/>
          </a:xfrm>
          <a:prstGeom prst="roundRect">
            <a:avLst>
              <a:gd name="adj" fmla="val 381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800" noProof="0"/>
          </a:p>
        </p:txBody>
      </p:sp>
      <p:sp>
        <p:nvSpPr>
          <p:cNvPr id="2" name="Title 1"/>
          <p:cNvSpPr>
            <a:spLocks noGrp="1"/>
          </p:cNvSpPr>
          <p:nvPr>
            <p:ph type="title"/>
          </p:nvPr>
        </p:nvSpPr>
        <p:spPr>
          <a:xfrm>
            <a:off x="502652" y="533569"/>
            <a:ext cx="11133221" cy="584775"/>
          </a:xfrm>
          <a:noFill/>
        </p:spPr>
        <p:txBody>
          <a:bodyPr>
            <a:spAutoFit/>
          </a:bodyPr>
          <a:lstStyle>
            <a:lvl1pPr>
              <a:defRPr>
                <a:solidFill>
                  <a:schemeClr val="accent5"/>
                </a:solidFill>
              </a:defRPr>
            </a:lvl1pPr>
          </a:lstStyle>
          <a:p>
            <a:r>
              <a:rPr lang="nl-NL" noProof="0"/>
              <a:t>Klik om de stijl te bewerken</a:t>
            </a:r>
          </a:p>
        </p:txBody>
      </p:sp>
      <p:sp>
        <p:nvSpPr>
          <p:cNvPr id="13" name="Tekstvak 12"/>
          <p:cNvSpPr txBox="1"/>
          <p:nvPr userDrawn="1"/>
        </p:nvSpPr>
        <p:spPr>
          <a:xfrm>
            <a:off x="-113408" y="-421452"/>
            <a:ext cx="4144896" cy="338554"/>
          </a:xfrm>
          <a:prstGeom prst="rect">
            <a:avLst/>
          </a:prstGeom>
          <a:noFill/>
        </p:spPr>
        <p:txBody>
          <a:bodyPr wrap="square" rtlCol="0">
            <a:spAutoFit/>
          </a:bodyPr>
          <a:lstStyle/>
          <a:p>
            <a:r>
              <a:rPr lang="nl-NL" sz="1600" b="1" noProof="0">
                <a:solidFill>
                  <a:schemeClr val="tx1"/>
                </a:solidFill>
              </a:rPr>
              <a:t>Inhoud van twee</a:t>
            </a:r>
            <a:r>
              <a:rPr lang="nl-NL" sz="1600" b="1" baseline="0" noProof="0">
                <a:solidFill>
                  <a:schemeClr val="tx1"/>
                </a:solidFill>
              </a:rPr>
              <a:t> - paars</a:t>
            </a:r>
            <a:endParaRPr lang="nl-NL" sz="1600" b="1" noProof="0">
              <a:solidFill>
                <a:schemeClr val="tx1"/>
              </a:solidFill>
            </a:endParaRPr>
          </a:p>
        </p:txBody>
      </p:sp>
      <p:sp>
        <p:nvSpPr>
          <p:cNvPr id="46" name="Tijdelijke aanduiding voor tekst 99"/>
          <p:cNvSpPr>
            <a:spLocks noGrp="1"/>
          </p:cNvSpPr>
          <p:nvPr>
            <p:ph type="body" sz="quarter" idx="13" hasCustomPrompt="1"/>
          </p:nvPr>
        </p:nvSpPr>
        <p:spPr>
          <a:xfrm>
            <a:off x="501651" y="1134076"/>
            <a:ext cx="11133667" cy="355600"/>
          </a:xfrm>
        </p:spPr>
        <p:txBody>
          <a:bodyPr/>
          <a:lstStyle>
            <a:lvl1pPr>
              <a:defRPr/>
            </a:lvl1pPr>
          </a:lstStyle>
          <a:p>
            <a:pPr lvl="0"/>
            <a:r>
              <a:rPr lang="nl-NL" noProof="0"/>
              <a:t>Subtitel</a:t>
            </a:r>
          </a:p>
        </p:txBody>
      </p:sp>
      <p:sp>
        <p:nvSpPr>
          <p:cNvPr id="47" name="Content Placeholder 2"/>
          <p:cNvSpPr>
            <a:spLocks noGrp="1"/>
          </p:cNvSpPr>
          <p:nvPr>
            <p:ph sz="half" idx="1"/>
          </p:nvPr>
        </p:nvSpPr>
        <p:spPr>
          <a:xfrm>
            <a:off x="762066" y="1708486"/>
            <a:ext cx="6916300" cy="3897184"/>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nl-NL" noProof="0"/>
              <a:t>Klik om de modelstijlen te bewerken</a:t>
            </a:r>
          </a:p>
          <a:p>
            <a:pPr lvl="1"/>
            <a:r>
              <a:rPr lang="nl-NL" noProof="0"/>
              <a:t>Tweede niveau</a:t>
            </a:r>
          </a:p>
          <a:p>
            <a:pPr lvl="2"/>
            <a:r>
              <a:rPr lang="nl-NL" noProof="0"/>
              <a:t>Derde niveau</a:t>
            </a:r>
          </a:p>
          <a:p>
            <a:pPr lvl="3"/>
            <a:r>
              <a:rPr lang="nl-NL" noProof="0"/>
              <a:t>Vierde niveau</a:t>
            </a:r>
          </a:p>
          <a:p>
            <a:pPr lvl="4"/>
            <a:r>
              <a:rPr lang="nl-NL" noProof="0"/>
              <a:t>Vijfde niveau</a:t>
            </a:r>
          </a:p>
        </p:txBody>
      </p:sp>
      <p:sp>
        <p:nvSpPr>
          <p:cNvPr id="48" name="Content Placeholder 3"/>
          <p:cNvSpPr>
            <a:spLocks noGrp="1"/>
          </p:cNvSpPr>
          <p:nvPr>
            <p:ph sz="half" idx="2"/>
          </p:nvPr>
        </p:nvSpPr>
        <p:spPr bwMode="gray">
          <a:xfrm>
            <a:off x="8130359" y="1708485"/>
            <a:ext cx="3387191" cy="307777"/>
          </a:xfrm>
        </p:spPr>
        <p:txBody>
          <a:bodyPr>
            <a:spAutoFit/>
          </a:bodyPr>
          <a:lstStyle>
            <a:lvl1pPr>
              <a:defRPr sz="1400" b="1">
                <a:solidFill>
                  <a:schemeClr val="bg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nl-NL" noProof="0"/>
              <a:t>Klik om de modelstijlen te bewerken</a:t>
            </a:r>
          </a:p>
        </p:txBody>
      </p:sp>
      <p:sp>
        <p:nvSpPr>
          <p:cNvPr id="50" name="Content Placeholder 3"/>
          <p:cNvSpPr>
            <a:spLocks noGrp="1"/>
          </p:cNvSpPr>
          <p:nvPr>
            <p:ph sz="half" idx="15"/>
          </p:nvPr>
        </p:nvSpPr>
        <p:spPr bwMode="gray">
          <a:xfrm>
            <a:off x="8130359" y="2315817"/>
            <a:ext cx="3387191" cy="3766524"/>
          </a:xfrm>
        </p:spPr>
        <p:txBody>
          <a:bodyPr/>
          <a:lstStyle>
            <a:lvl1pPr>
              <a:defRPr sz="1200">
                <a:solidFill>
                  <a:schemeClr val="bg1"/>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nl-NL" noProof="0"/>
              <a:t>Klik om de modelstijlen te bewerken</a:t>
            </a:r>
          </a:p>
          <a:p>
            <a:pPr lvl="1"/>
            <a:r>
              <a:rPr lang="nl-NL" noProof="0"/>
              <a:t>Tweede niveau</a:t>
            </a:r>
          </a:p>
          <a:p>
            <a:pPr lvl="2"/>
            <a:r>
              <a:rPr lang="nl-NL" noProof="0"/>
              <a:t>Derde niveau</a:t>
            </a:r>
          </a:p>
          <a:p>
            <a:pPr lvl="3"/>
            <a:r>
              <a:rPr lang="nl-NL" noProof="0"/>
              <a:t>Vierde niveau</a:t>
            </a:r>
          </a:p>
          <a:p>
            <a:pPr lvl="4"/>
            <a:r>
              <a:rPr lang="nl-NL" noProof="0"/>
              <a:t>Vijfde niveau</a:t>
            </a:r>
          </a:p>
        </p:txBody>
      </p:sp>
      <p:grpSp>
        <p:nvGrpSpPr>
          <p:cNvPr id="72" name="Groep 71"/>
          <p:cNvGrpSpPr/>
          <p:nvPr userDrawn="1"/>
        </p:nvGrpSpPr>
        <p:grpSpPr>
          <a:xfrm>
            <a:off x="-3279573" y="5020705"/>
            <a:ext cx="3086613" cy="1841358"/>
            <a:chOff x="8427776" y="4654945"/>
            <a:chExt cx="2314960" cy="1841358"/>
          </a:xfrm>
        </p:grpSpPr>
        <p:grpSp>
          <p:nvGrpSpPr>
            <p:cNvPr id="73" name="Groep 72"/>
            <p:cNvGrpSpPr/>
            <p:nvPr userDrawn="1"/>
          </p:nvGrpSpPr>
          <p:grpSpPr>
            <a:xfrm>
              <a:off x="8432864" y="4781014"/>
              <a:ext cx="2309872" cy="1592662"/>
              <a:chOff x="-3092517" y="-83840"/>
              <a:chExt cx="3136706" cy="2509126"/>
            </a:xfrm>
          </p:grpSpPr>
          <p:sp>
            <p:nvSpPr>
              <p:cNvPr id="76" name="Textfield placeholder"/>
              <p:cNvSpPr txBox="1">
                <a:spLocks/>
              </p:cNvSpPr>
              <p:nvPr userDrawn="1"/>
            </p:nvSpPr>
            <p:spPr>
              <a:xfrm>
                <a:off x="-2658624" y="1030189"/>
                <a:ext cx="2702813" cy="293940"/>
              </a:xfrm>
              <a:prstGeom prst="rect">
                <a:avLst/>
              </a:prstGeom>
            </p:spPr>
            <p:txBody>
              <a:bodyPr vert="horz" lIns="0" tIns="0" rIns="0" bIns="0" rtlCol="0" anchor="ctr">
                <a:noAutofit/>
              </a:bodyPr>
              <a:lstStyle>
                <a:lvl1pPr marL="0" indent="0" algn="l" defTabSz="1087016" rtl="0" eaLnBrk="1" latinLnBrk="0" hangingPunct="1">
                  <a:lnSpc>
                    <a:spcPts val="1800"/>
                  </a:lnSpc>
                  <a:spcBef>
                    <a:spcPts val="400"/>
                  </a:spcBef>
                  <a:spcAft>
                    <a:spcPts val="400"/>
                  </a:spcAft>
                  <a:buSzPct val="80000"/>
                  <a:buFont typeface="Wingdings" pitchFamily="2" charset="2"/>
                  <a:buNone/>
                  <a:defRPr sz="1600" b="0" kern="1200">
                    <a:solidFill>
                      <a:schemeClr val="tx1"/>
                    </a:solidFill>
                    <a:latin typeface="+mn-lt"/>
                    <a:ea typeface="+mn-ea"/>
                    <a:cs typeface="+mn-cs"/>
                  </a:defRPr>
                </a:lvl1pPr>
                <a:lvl2pPr marL="228600" indent="-228600" algn="l" defTabSz="1087016" rtl="0" eaLnBrk="1" latinLnBrk="0" hangingPunct="1">
                  <a:lnSpc>
                    <a:spcPts val="1800"/>
                  </a:lnSpc>
                  <a:spcBef>
                    <a:spcPts val="400"/>
                  </a:spcBef>
                  <a:spcAft>
                    <a:spcPts val="400"/>
                  </a:spcAft>
                  <a:buClr>
                    <a:schemeClr val="tx2"/>
                  </a:buClr>
                  <a:buSzPct val="80000"/>
                  <a:buFontTx/>
                  <a:buBlip>
                    <a:blip r:embed="rId2"/>
                  </a:buBlip>
                  <a:tabLst/>
                  <a:defRPr sz="1600" kern="1200">
                    <a:solidFill>
                      <a:schemeClr val="tx1"/>
                    </a:solidFill>
                    <a:latin typeface="+mn-lt"/>
                    <a:ea typeface="+mn-ea"/>
                    <a:cs typeface="+mn-cs"/>
                  </a:defRPr>
                </a:lvl2pPr>
                <a:lvl3pPr marL="396875" indent="-160338" algn="l" defTabSz="1087016" rtl="0" eaLnBrk="1" latinLnBrk="0" hangingPunct="1">
                  <a:lnSpc>
                    <a:spcPts val="1600"/>
                  </a:lnSpc>
                  <a:spcBef>
                    <a:spcPts val="200"/>
                  </a:spcBef>
                  <a:spcAft>
                    <a:spcPts val="200"/>
                  </a:spcAft>
                  <a:buClr>
                    <a:schemeClr val="tx2"/>
                  </a:buClr>
                  <a:buFont typeface="Trebuchet MS" pitchFamily="34" charset="0"/>
                  <a:buChar char="−"/>
                  <a:defRPr sz="1400" kern="1200">
                    <a:solidFill>
                      <a:schemeClr val="tx1"/>
                    </a:solidFill>
                    <a:latin typeface="+mn-lt"/>
                    <a:ea typeface="+mn-ea"/>
                    <a:cs typeface="+mn-cs"/>
                  </a:defRPr>
                </a:lvl3pPr>
                <a:lvl4pPr marL="0" indent="0" algn="l" defTabSz="1087016" rtl="0" eaLnBrk="1" latinLnBrk="0" hangingPunct="1">
                  <a:lnSpc>
                    <a:spcPts val="1800"/>
                  </a:lnSpc>
                  <a:spcBef>
                    <a:spcPts val="400"/>
                  </a:spcBef>
                  <a:spcAft>
                    <a:spcPts val="400"/>
                  </a:spcAft>
                  <a:buFont typeface="Wingdings" pitchFamily="2" charset="2"/>
                  <a:buNone/>
                  <a:defRPr sz="1600" b="1" kern="1200">
                    <a:solidFill>
                      <a:schemeClr val="tx1"/>
                    </a:solidFill>
                    <a:latin typeface="+mn-lt"/>
                    <a:ea typeface="+mn-ea"/>
                    <a:cs typeface="+mn-cs"/>
                  </a:defRPr>
                </a:lvl4pPr>
                <a:lvl5pPr marL="0" indent="0" algn="l" defTabSz="1087016" rtl="0" eaLnBrk="1" latinLnBrk="0" hangingPunct="1">
                  <a:lnSpc>
                    <a:spcPts val="3800"/>
                  </a:lnSpc>
                  <a:spcBef>
                    <a:spcPts val="1200"/>
                  </a:spcBef>
                  <a:spcAft>
                    <a:spcPts val="400"/>
                  </a:spcAft>
                  <a:buFont typeface="Wingdings" pitchFamily="2" charset="2"/>
                  <a:buNone/>
                  <a:defRPr sz="1600" b="1" kern="1200" baseline="0">
                    <a:solidFill>
                      <a:schemeClr val="tx2"/>
                    </a:solidFill>
                    <a:latin typeface="+mn-lt"/>
                    <a:ea typeface="+mn-ea"/>
                    <a:cs typeface="+mn-cs"/>
                  </a:defRPr>
                </a:lvl5pPr>
                <a:lvl6pPr marL="0" indent="0" algn="l" defTabSz="1087016" rtl="0" eaLnBrk="1" latinLnBrk="0" hangingPunct="1">
                  <a:lnSpc>
                    <a:spcPct val="250000"/>
                  </a:lnSpc>
                  <a:spcBef>
                    <a:spcPts val="0"/>
                  </a:spcBef>
                  <a:spcAft>
                    <a:spcPts val="0"/>
                  </a:spcAft>
                  <a:buFont typeface="Arial" pitchFamily="34" charset="0"/>
                  <a:buNone/>
                  <a:defRPr sz="2000" kern="1200" cap="all" baseline="0">
                    <a:solidFill>
                      <a:schemeClr val="tx1">
                        <a:lumMod val="75000"/>
                        <a:lumOff val="25000"/>
                      </a:schemeClr>
                    </a:solidFill>
                    <a:latin typeface="+mn-lt"/>
                    <a:ea typeface="+mn-ea"/>
                    <a:cs typeface="+mn-cs"/>
                  </a:defRPr>
                </a:lvl6pPr>
                <a:lvl7pPr marL="3532800"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76308"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19815"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r>
                  <a:rPr lang="nl-NL" sz="1400" kern="1200" noProof="0">
                    <a:solidFill>
                      <a:schemeClr val="tx1"/>
                    </a:solidFill>
                    <a:latin typeface="+mn-lt"/>
                    <a:ea typeface="+mn-ea"/>
                    <a:cs typeface="+mn-cs"/>
                  </a:rPr>
                  <a:t>Typ-tekst (18 </a:t>
                </a:r>
                <a:r>
                  <a:rPr lang="nl-NL" sz="1400" kern="1200" noProof="0" err="1">
                    <a:solidFill>
                      <a:schemeClr val="tx1"/>
                    </a:solidFill>
                    <a:latin typeface="+mn-lt"/>
                    <a:ea typeface="+mn-ea"/>
                    <a:cs typeface="+mn-cs"/>
                  </a:rPr>
                  <a:t>pt</a:t>
                </a:r>
                <a:r>
                  <a:rPr lang="nl-NL" sz="1400" kern="1200" noProof="0">
                    <a:solidFill>
                      <a:schemeClr val="tx1"/>
                    </a:solidFill>
                    <a:latin typeface="+mn-lt"/>
                    <a:ea typeface="+mn-ea"/>
                    <a:cs typeface="+mn-cs"/>
                  </a:rPr>
                  <a:t>.)</a:t>
                </a:r>
              </a:p>
            </p:txBody>
          </p:sp>
          <p:sp>
            <p:nvSpPr>
              <p:cNvPr id="77" name="Ovaal 76"/>
              <p:cNvSpPr/>
              <p:nvPr userDrawn="1"/>
            </p:nvSpPr>
            <p:spPr>
              <a:xfrm>
                <a:off x="-3092517" y="988213"/>
                <a:ext cx="327539" cy="37789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noProof="0">
                    <a:solidFill>
                      <a:schemeClr val="bg1"/>
                    </a:solidFill>
                  </a:rPr>
                  <a:t>3</a:t>
                </a:r>
              </a:p>
            </p:txBody>
          </p:sp>
          <p:sp>
            <p:nvSpPr>
              <p:cNvPr id="78" name="Ovaal 77"/>
              <p:cNvSpPr/>
              <p:nvPr userDrawn="1"/>
            </p:nvSpPr>
            <p:spPr>
              <a:xfrm>
                <a:off x="-3092517" y="1517803"/>
                <a:ext cx="327539" cy="37789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noProof="0">
                    <a:solidFill>
                      <a:schemeClr val="bg1"/>
                    </a:solidFill>
                  </a:rPr>
                  <a:t>4</a:t>
                </a:r>
              </a:p>
            </p:txBody>
          </p:sp>
          <p:sp>
            <p:nvSpPr>
              <p:cNvPr id="79" name="Ovaal 78"/>
              <p:cNvSpPr/>
              <p:nvPr userDrawn="1"/>
            </p:nvSpPr>
            <p:spPr>
              <a:xfrm>
                <a:off x="-3092517" y="2047394"/>
                <a:ext cx="327539" cy="37789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noProof="0">
                    <a:solidFill>
                      <a:schemeClr val="bg1"/>
                    </a:solidFill>
                  </a:rPr>
                  <a:t>5</a:t>
                </a:r>
              </a:p>
            </p:txBody>
          </p:sp>
          <p:sp>
            <p:nvSpPr>
              <p:cNvPr id="80" name="Textfield placeholder"/>
              <p:cNvSpPr txBox="1">
                <a:spLocks/>
              </p:cNvSpPr>
              <p:nvPr userDrawn="1"/>
            </p:nvSpPr>
            <p:spPr>
              <a:xfrm>
                <a:off x="-2658624" y="1559780"/>
                <a:ext cx="2702813" cy="293940"/>
              </a:xfrm>
              <a:prstGeom prst="rect">
                <a:avLst/>
              </a:prstGeom>
            </p:spPr>
            <p:txBody>
              <a:bodyPr vert="horz" lIns="0" tIns="0" rIns="0" bIns="0" rtlCol="0" anchor="ctr">
                <a:noAutofit/>
              </a:bodyPr>
              <a:lstStyle>
                <a:lvl1pPr marL="0" indent="0" algn="l" defTabSz="1087016" rtl="0" eaLnBrk="1" latinLnBrk="0" hangingPunct="1">
                  <a:lnSpc>
                    <a:spcPts val="1800"/>
                  </a:lnSpc>
                  <a:spcBef>
                    <a:spcPts val="400"/>
                  </a:spcBef>
                  <a:spcAft>
                    <a:spcPts val="400"/>
                  </a:spcAft>
                  <a:buSzPct val="80000"/>
                  <a:buFont typeface="Wingdings" pitchFamily="2" charset="2"/>
                  <a:buNone/>
                  <a:defRPr sz="1600" b="0" kern="1200">
                    <a:solidFill>
                      <a:schemeClr val="tx1"/>
                    </a:solidFill>
                    <a:latin typeface="+mn-lt"/>
                    <a:ea typeface="+mn-ea"/>
                    <a:cs typeface="+mn-cs"/>
                  </a:defRPr>
                </a:lvl1pPr>
                <a:lvl2pPr marL="228600" indent="-228600" algn="l" defTabSz="1087016" rtl="0" eaLnBrk="1" latinLnBrk="0" hangingPunct="1">
                  <a:lnSpc>
                    <a:spcPts val="1800"/>
                  </a:lnSpc>
                  <a:spcBef>
                    <a:spcPts val="400"/>
                  </a:spcBef>
                  <a:spcAft>
                    <a:spcPts val="400"/>
                  </a:spcAft>
                  <a:buClr>
                    <a:schemeClr val="tx2"/>
                  </a:buClr>
                  <a:buSzPct val="80000"/>
                  <a:buFontTx/>
                  <a:buBlip>
                    <a:blip r:embed="rId2"/>
                  </a:buBlip>
                  <a:tabLst/>
                  <a:defRPr sz="1600" kern="1200">
                    <a:solidFill>
                      <a:schemeClr val="tx1"/>
                    </a:solidFill>
                    <a:latin typeface="+mn-lt"/>
                    <a:ea typeface="+mn-ea"/>
                    <a:cs typeface="+mn-cs"/>
                  </a:defRPr>
                </a:lvl2pPr>
                <a:lvl3pPr marL="396875" indent="-160338" algn="l" defTabSz="1087016" rtl="0" eaLnBrk="1" latinLnBrk="0" hangingPunct="1">
                  <a:lnSpc>
                    <a:spcPts val="1600"/>
                  </a:lnSpc>
                  <a:spcBef>
                    <a:spcPts val="200"/>
                  </a:spcBef>
                  <a:spcAft>
                    <a:spcPts val="200"/>
                  </a:spcAft>
                  <a:buClr>
                    <a:schemeClr val="tx2"/>
                  </a:buClr>
                  <a:buFont typeface="Trebuchet MS" pitchFamily="34" charset="0"/>
                  <a:buChar char="−"/>
                  <a:defRPr sz="1400" kern="1200">
                    <a:solidFill>
                      <a:schemeClr val="tx1"/>
                    </a:solidFill>
                    <a:latin typeface="+mn-lt"/>
                    <a:ea typeface="+mn-ea"/>
                    <a:cs typeface="+mn-cs"/>
                  </a:defRPr>
                </a:lvl3pPr>
                <a:lvl4pPr marL="0" indent="0" algn="l" defTabSz="1087016" rtl="0" eaLnBrk="1" latinLnBrk="0" hangingPunct="1">
                  <a:lnSpc>
                    <a:spcPts val="1800"/>
                  </a:lnSpc>
                  <a:spcBef>
                    <a:spcPts val="400"/>
                  </a:spcBef>
                  <a:spcAft>
                    <a:spcPts val="400"/>
                  </a:spcAft>
                  <a:buFont typeface="Wingdings" pitchFamily="2" charset="2"/>
                  <a:buNone/>
                  <a:defRPr sz="1600" b="1" kern="1200">
                    <a:solidFill>
                      <a:schemeClr val="tx1"/>
                    </a:solidFill>
                    <a:latin typeface="+mn-lt"/>
                    <a:ea typeface="+mn-ea"/>
                    <a:cs typeface="+mn-cs"/>
                  </a:defRPr>
                </a:lvl4pPr>
                <a:lvl5pPr marL="0" indent="0" algn="l" defTabSz="1087016" rtl="0" eaLnBrk="1" latinLnBrk="0" hangingPunct="1">
                  <a:lnSpc>
                    <a:spcPts val="3800"/>
                  </a:lnSpc>
                  <a:spcBef>
                    <a:spcPts val="1200"/>
                  </a:spcBef>
                  <a:spcAft>
                    <a:spcPts val="400"/>
                  </a:spcAft>
                  <a:buFont typeface="Wingdings" pitchFamily="2" charset="2"/>
                  <a:buNone/>
                  <a:defRPr sz="1600" b="1" kern="1200" baseline="0">
                    <a:solidFill>
                      <a:schemeClr val="tx2"/>
                    </a:solidFill>
                    <a:latin typeface="+mn-lt"/>
                    <a:ea typeface="+mn-ea"/>
                    <a:cs typeface="+mn-cs"/>
                  </a:defRPr>
                </a:lvl5pPr>
                <a:lvl6pPr marL="0" indent="0" algn="l" defTabSz="1087016" rtl="0" eaLnBrk="1" latinLnBrk="0" hangingPunct="1">
                  <a:lnSpc>
                    <a:spcPct val="250000"/>
                  </a:lnSpc>
                  <a:spcBef>
                    <a:spcPts val="0"/>
                  </a:spcBef>
                  <a:spcAft>
                    <a:spcPts val="0"/>
                  </a:spcAft>
                  <a:buFont typeface="Arial" pitchFamily="34" charset="0"/>
                  <a:buNone/>
                  <a:defRPr sz="2000" kern="1200" cap="all" baseline="0">
                    <a:solidFill>
                      <a:schemeClr val="tx1">
                        <a:lumMod val="75000"/>
                        <a:lumOff val="25000"/>
                      </a:schemeClr>
                    </a:solidFill>
                    <a:latin typeface="+mn-lt"/>
                    <a:ea typeface="+mn-ea"/>
                    <a:cs typeface="+mn-cs"/>
                  </a:defRPr>
                </a:lvl6pPr>
                <a:lvl7pPr marL="3532800"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76308"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19815"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449263" lvl="1" indent="-184150" algn="l" defTabSz="914400" rtl="0" eaLnBrk="1" latinLnBrk="0" hangingPunct="1">
                  <a:lnSpc>
                    <a:spcPct val="100000"/>
                  </a:lnSpc>
                  <a:spcBef>
                    <a:spcPts val="0"/>
                  </a:spcBef>
                  <a:buClr>
                    <a:schemeClr val="tx1"/>
                  </a:buClr>
                  <a:buSzPct val="100000"/>
                  <a:buFont typeface="Arial" panose="020B0604020202020204" pitchFamily="34" charset="0"/>
                  <a:buChar char="•"/>
                </a:pPr>
                <a:r>
                  <a:rPr lang="nl-NL" sz="1400" kern="1200" noProof="0" err="1">
                    <a:solidFill>
                      <a:schemeClr val="tx1"/>
                    </a:solidFill>
                    <a:latin typeface="+mn-lt"/>
                    <a:ea typeface="+mn-ea"/>
                    <a:cs typeface="+mn-cs"/>
                  </a:rPr>
                  <a:t>Bullet</a:t>
                </a:r>
                <a:r>
                  <a:rPr lang="nl-NL" sz="1400" kern="1200" noProof="0">
                    <a:solidFill>
                      <a:schemeClr val="tx1"/>
                    </a:solidFill>
                    <a:latin typeface="+mn-lt"/>
                    <a:ea typeface="+mn-ea"/>
                    <a:cs typeface="+mn-cs"/>
                  </a:rPr>
                  <a:t> (16 </a:t>
                </a:r>
                <a:r>
                  <a:rPr lang="nl-NL" sz="1400" kern="1200" noProof="0" err="1">
                    <a:solidFill>
                      <a:schemeClr val="tx1"/>
                    </a:solidFill>
                    <a:latin typeface="+mn-lt"/>
                    <a:ea typeface="+mn-ea"/>
                    <a:cs typeface="+mn-cs"/>
                  </a:rPr>
                  <a:t>pt</a:t>
                </a:r>
                <a:r>
                  <a:rPr lang="nl-NL" sz="1400" kern="1200" noProof="0">
                    <a:solidFill>
                      <a:schemeClr val="tx1"/>
                    </a:solidFill>
                    <a:latin typeface="+mn-lt"/>
                    <a:ea typeface="+mn-ea"/>
                    <a:cs typeface="+mn-cs"/>
                  </a:rPr>
                  <a:t>.)</a:t>
                </a:r>
              </a:p>
            </p:txBody>
          </p:sp>
          <p:sp>
            <p:nvSpPr>
              <p:cNvPr id="81" name="Textfield placeholder"/>
              <p:cNvSpPr txBox="1">
                <a:spLocks/>
              </p:cNvSpPr>
              <p:nvPr userDrawn="1"/>
            </p:nvSpPr>
            <p:spPr>
              <a:xfrm>
                <a:off x="-2658624" y="2089369"/>
                <a:ext cx="2702813" cy="293940"/>
              </a:xfrm>
              <a:prstGeom prst="rect">
                <a:avLst/>
              </a:prstGeom>
            </p:spPr>
            <p:txBody>
              <a:bodyPr vert="horz" lIns="0" tIns="0" rIns="0" bIns="0" rtlCol="0" anchor="ctr">
                <a:noAutofit/>
              </a:bodyPr>
              <a:lstStyle>
                <a:lvl1pPr marL="0" indent="0" algn="l" defTabSz="1087016" rtl="0" eaLnBrk="1" latinLnBrk="0" hangingPunct="1">
                  <a:lnSpc>
                    <a:spcPts val="1800"/>
                  </a:lnSpc>
                  <a:spcBef>
                    <a:spcPts val="400"/>
                  </a:spcBef>
                  <a:spcAft>
                    <a:spcPts val="400"/>
                  </a:spcAft>
                  <a:buSzPct val="80000"/>
                  <a:buFont typeface="Wingdings" pitchFamily="2" charset="2"/>
                  <a:buNone/>
                  <a:defRPr sz="1600" b="0" kern="1200">
                    <a:solidFill>
                      <a:schemeClr val="tx1"/>
                    </a:solidFill>
                    <a:latin typeface="+mn-lt"/>
                    <a:ea typeface="+mn-ea"/>
                    <a:cs typeface="+mn-cs"/>
                  </a:defRPr>
                </a:lvl1pPr>
                <a:lvl2pPr marL="228600" indent="-228600" algn="l" defTabSz="1087016" rtl="0" eaLnBrk="1" latinLnBrk="0" hangingPunct="1">
                  <a:lnSpc>
                    <a:spcPts val="1800"/>
                  </a:lnSpc>
                  <a:spcBef>
                    <a:spcPts val="400"/>
                  </a:spcBef>
                  <a:spcAft>
                    <a:spcPts val="400"/>
                  </a:spcAft>
                  <a:buClr>
                    <a:schemeClr val="tx2"/>
                  </a:buClr>
                  <a:buSzPct val="80000"/>
                  <a:buFontTx/>
                  <a:buBlip>
                    <a:blip r:embed="rId2"/>
                  </a:buBlip>
                  <a:tabLst/>
                  <a:defRPr sz="1600" kern="1200">
                    <a:solidFill>
                      <a:schemeClr val="tx1"/>
                    </a:solidFill>
                    <a:latin typeface="+mn-lt"/>
                    <a:ea typeface="+mn-ea"/>
                    <a:cs typeface="+mn-cs"/>
                  </a:defRPr>
                </a:lvl2pPr>
                <a:lvl3pPr marL="396875" indent="-160338" algn="l" defTabSz="1087016" rtl="0" eaLnBrk="1" latinLnBrk="0" hangingPunct="1">
                  <a:lnSpc>
                    <a:spcPts val="1600"/>
                  </a:lnSpc>
                  <a:spcBef>
                    <a:spcPts val="200"/>
                  </a:spcBef>
                  <a:spcAft>
                    <a:spcPts val="200"/>
                  </a:spcAft>
                  <a:buClr>
                    <a:schemeClr val="tx2"/>
                  </a:buClr>
                  <a:buFont typeface="Trebuchet MS" pitchFamily="34" charset="0"/>
                  <a:buChar char="−"/>
                  <a:defRPr sz="1400" kern="1200">
                    <a:solidFill>
                      <a:schemeClr val="tx1"/>
                    </a:solidFill>
                    <a:latin typeface="+mn-lt"/>
                    <a:ea typeface="+mn-ea"/>
                    <a:cs typeface="+mn-cs"/>
                  </a:defRPr>
                </a:lvl3pPr>
                <a:lvl4pPr marL="0" indent="0" algn="l" defTabSz="1087016" rtl="0" eaLnBrk="1" latinLnBrk="0" hangingPunct="1">
                  <a:lnSpc>
                    <a:spcPts val="1800"/>
                  </a:lnSpc>
                  <a:spcBef>
                    <a:spcPts val="400"/>
                  </a:spcBef>
                  <a:spcAft>
                    <a:spcPts val="400"/>
                  </a:spcAft>
                  <a:buFont typeface="Wingdings" pitchFamily="2" charset="2"/>
                  <a:buNone/>
                  <a:defRPr sz="1600" b="1" kern="1200">
                    <a:solidFill>
                      <a:schemeClr val="tx1"/>
                    </a:solidFill>
                    <a:latin typeface="+mn-lt"/>
                    <a:ea typeface="+mn-ea"/>
                    <a:cs typeface="+mn-cs"/>
                  </a:defRPr>
                </a:lvl4pPr>
                <a:lvl5pPr marL="0" indent="0" algn="l" defTabSz="1087016" rtl="0" eaLnBrk="1" latinLnBrk="0" hangingPunct="1">
                  <a:lnSpc>
                    <a:spcPts val="3800"/>
                  </a:lnSpc>
                  <a:spcBef>
                    <a:spcPts val="1200"/>
                  </a:spcBef>
                  <a:spcAft>
                    <a:spcPts val="400"/>
                  </a:spcAft>
                  <a:buFont typeface="Wingdings" pitchFamily="2" charset="2"/>
                  <a:buNone/>
                  <a:defRPr sz="1600" b="1" kern="1200" baseline="0">
                    <a:solidFill>
                      <a:schemeClr val="tx2"/>
                    </a:solidFill>
                    <a:latin typeface="+mn-lt"/>
                    <a:ea typeface="+mn-ea"/>
                    <a:cs typeface="+mn-cs"/>
                  </a:defRPr>
                </a:lvl5pPr>
                <a:lvl6pPr marL="0" indent="0" algn="l" defTabSz="1087016" rtl="0" eaLnBrk="1" latinLnBrk="0" hangingPunct="1">
                  <a:lnSpc>
                    <a:spcPct val="250000"/>
                  </a:lnSpc>
                  <a:spcBef>
                    <a:spcPts val="0"/>
                  </a:spcBef>
                  <a:spcAft>
                    <a:spcPts val="0"/>
                  </a:spcAft>
                  <a:buFont typeface="Arial" pitchFamily="34" charset="0"/>
                  <a:buNone/>
                  <a:defRPr sz="2000" kern="1200" cap="all" baseline="0">
                    <a:solidFill>
                      <a:schemeClr val="tx1">
                        <a:lumMod val="75000"/>
                        <a:lumOff val="25000"/>
                      </a:schemeClr>
                    </a:solidFill>
                    <a:latin typeface="+mn-lt"/>
                    <a:ea typeface="+mn-ea"/>
                    <a:cs typeface="+mn-cs"/>
                  </a:defRPr>
                </a:lvl6pPr>
                <a:lvl7pPr marL="3532800"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76308"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19815"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625475" lvl="2" indent="-176213" algn="l" defTabSz="914400" rtl="0" eaLnBrk="1" latinLnBrk="0" hangingPunct="1">
                  <a:lnSpc>
                    <a:spcPct val="100000"/>
                  </a:lnSpc>
                  <a:spcBef>
                    <a:spcPts val="0"/>
                  </a:spcBef>
                  <a:spcAft>
                    <a:spcPts val="600"/>
                  </a:spcAft>
                  <a:buClr>
                    <a:schemeClr val="tx1"/>
                  </a:buClr>
                  <a:buFont typeface="Arial" panose="020B0604020202020204" pitchFamily="34" charset="0"/>
                  <a:buChar char="•"/>
                  <a:tabLst>
                    <a:tab pos="4394200" algn="l"/>
                  </a:tabLst>
                </a:pPr>
                <a:r>
                  <a:rPr lang="nl-NL" sz="1400" kern="1200" noProof="0">
                    <a:solidFill>
                      <a:schemeClr val="tx1"/>
                    </a:solidFill>
                    <a:latin typeface="+mn-lt"/>
                    <a:ea typeface="+mn-ea"/>
                    <a:cs typeface="+mn-cs"/>
                  </a:rPr>
                  <a:t>Sub-</a:t>
                </a:r>
                <a:r>
                  <a:rPr lang="nl-NL" sz="1400" kern="1200" noProof="0" err="1">
                    <a:solidFill>
                      <a:schemeClr val="tx1"/>
                    </a:solidFill>
                    <a:latin typeface="+mn-lt"/>
                    <a:ea typeface="+mn-ea"/>
                    <a:cs typeface="+mn-cs"/>
                  </a:rPr>
                  <a:t>bullet</a:t>
                </a:r>
                <a:r>
                  <a:rPr lang="nl-NL" sz="1400" kern="1200" noProof="0">
                    <a:solidFill>
                      <a:schemeClr val="tx1"/>
                    </a:solidFill>
                    <a:latin typeface="+mn-lt"/>
                    <a:ea typeface="+mn-ea"/>
                    <a:cs typeface="+mn-cs"/>
                  </a:rPr>
                  <a:t> (14 </a:t>
                </a:r>
                <a:r>
                  <a:rPr lang="nl-NL" sz="1400" kern="1200" noProof="0" err="1">
                    <a:solidFill>
                      <a:schemeClr val="tx1"/>
                    </a:solidFill>
                    <a:latin typeface="+mn-lt"/>
                    <a:ea typeface="+mn-ea"/>
                    <a:cs typeface="+mn-cs"/>
                  </a:rPr>
                  <a:t>pt</a:t>
                </a:r>
                <a:r>
                  <a:rPr lang="nl-NL" sz="1400" kern="1200" noProof="0">
                    <a:solidFill>
                      <a:schemeClr val="tx1"/>
                    </a:solidFill>
                    <a:latin typeface="+mn-lt"/>
                    <a:ea typeface="+mn-ea"/>
                    <a:cs typeface="+mn-cs"/>
                  </a:rPr>
                  <a:t>.)</a:t>
                </a:r>
              </a:p>
            </p:txBody>
          </p:sp>
          <p:sp>
            <p:nvSpPr>
              <p:cNvPr id="82" name="Textfield placeholder"/>
              <p:cNvSpPr txBox="1">
                <a:spLocks/>
              </p:cNvSpPr>
              <p:nvPr userDrawn="1"/>
            </p:nvSpPr>
            <p:spPr>
              <a:xfrm>
                <a:off x="-2658624" y="-41864"/>
                <a:ext cx="2702813" cy="293940"/>
              </a:xfrm>
              <a:prstGeom prst="rect">
                <a:avLst/>
              </a:prstGeom>
            </p:spPr>
            <p:txBody>
              <a:bodyPr vert="horz" lIns="0" tIns="0" rIns="0" bIns="0" rtlCol="0" anchor="ctr">
                <a:noAutofit/>
              </a:bodyPr>
              <a:lstStyle>
                <a:lvl1pPr marL="0" indent="0" algn="l" defTabSz="1087016" rtl="0" eaLnBrk="1" latinLnBrk="0" hangingPunct="1">
                  <a:lnSpc>
                    <a:spcPts val="1800"/>
                  </a:lnSpc>
                  <a:spcBef>
                    <a:spcPts val="400"/>
                  </a:spcBef>
                  <a:spcAft>
                    <a:spcPts val="400"/>
                  </a:spcAft>
                  <a:buSzPct val="80000"/>
                  <a:buFont typeface="Wingdings" pitchFamily="2" charset="2"/>
                  <a:buNone/>
                  <a:defRPr sz="1600" b="0" kern="1200">
                    <a:solidFill>
                      <a:schemeClr val="tx1"/>
                    </a:solidFill>
                    <a:latin typeface="+mn-lt"/>
                    <a:ea typeface="+mn-ea"/>
                    <a:cs typeface="+mn-cs"/>
                  </a:defRPr>
                </a:lvl1pPr>
                <a:lvl2pPr marL="228600" indent="-228600" algn="l" defTabSz="1087016" rtl="0" eaLnBrk="1" latinLnBrk="0" hangingPunct="1">
                  <a:lnSpc>
                    <a:spcPts val="1800"/>
                  </a:lnSpc>
                  <a:spcBef>
                    <a:spcPts val="400"/>
                  </a:spcBef>
                  <a:spcAft>
                    <a:spcPts val="400"/>
                  </a:spcAft>
                  <a:buClr>
                    <a:schemeClr val="tx2"/>
                  </a:buClr>
                  <a:buSzPct val="80000"/>
                  <a:buFontTx/>
                  <a:buBlip>
                    <a:blip r:embed="rId2"/>
                  </a:buBlip>
                  <a:tabLst/>
                  <a:defRPr sz="1600" kern="1200">
                    <a:solidFill>
                      <a:schemeClr val="tx1"/>
                    </a:solidFill>
                    <a:latin typeface="+mn-lt"/>
                    <a:ea typeface="+mn-ea"/>
                    <a:cs typeface="+mn-cs"/>
                  </a:defRPr>
                </a:lvl2pPr>
                <a:lvl3pPr marL="396875" indent="-160338" algn="l" defTabSz="1087016" rtl="0" eaLnBrk="1" latinLnBrk="0" hangingPunct="1">
                  <a:lnSpc>
                    <a:spcPts val="1600"/>
                  </a:lnSpc>
                  <a:spcBef>
                    <a:spcPts val="200"/>
                  </a:spcBef>
                  <a:spcAft>
                    <a:spcPts val="200"/>
                  </a:spcAft>
                  <a:buClr>
                    <a:schemeClr val="tx2"/>
                  </a:buClr>
                  <a:buFont typeface="Trebuchet MS" pitchFamily="34" charset="0"/>
                  <a:buChar char="−"/>
                  <a:defRPr sz="1400" kern="1200">
                    <a:solidFill>
                      <a:schemeClr val="tx1"/>
                    </a:solidFill>
                    <a:latin typeface="+mn-lt"/>
                    <a:ea typeface="+mn-ea"/>
                    <a:cs typeface="+mn-cs"/>
                  </a:defRPr>
                </a:lvl3pPr>
                <a:lvl4pPr marL="0" indent="0" algn="l" defTabSz="1087016" rtl="0" eaLnBrk="1" latinLnBrk="0" hangingPunct="1">
                  <a:lnSpc>
                    <a:spcPts val="1800"/>
                  </a:lnSpc>
                  <a:spcBef>
                    <a:spcPts val="400"/>
                  </a:spcBef>
                  <a:spcAft>
                    <a:spcPts val="400"/>
                  </a:spcAft>
                  <a:buFont typeface="Wingdings" pitchFamily="2" charset="2"/>
                  <a:buNone/>
                  <a:defRPr sz="1600" b="1" kern="1200">
                    <a:solidFill>
                      <a:schemeClr val="tx1"/>
                    </a:solidFill>
                    <a:latin typeface="+mn-lt"/>
                    <a:ea typeface="+mn-ea"/>
                    <a:cs typeface="+mn-cs"/>
                  </a:defRPr>
                </a:lvl4pPr>
                <a:lvl5pPr marL="0" indent="0" algn="l" defTabSz="1087016" rtl="0" eaLnBrk="1" latinLnBrk="0" hangingPunct="1">
                  <a:lnSpc>
                    <a:spcPts val="3800"/>
                  </a:lnSpc>
                  <a:spcBef>
                    <a:spcPts val="1200"/>
                  </a:spcBef>
                  <a:spcAft>
                    <a:spcPts val="400"/>
                  </a:spcAft>
                  <a:buFont typeface="Wingdings" pitchFamily="2" charset="2"/>
                  <a:buNone/>
                  <a:defRPr sz="1600" b="1" kern="1200" baseline="0">
                    <a:solidFill>
                      <a:schemeClr val="tx2"/>
                    </a:solidFill>
                    <a:latin typeface="+mn-lt"/>
                    <a:ea typeface="+mn-ea"/>
                    <a:cs typeface="+mn-cs"/>
                  </a:defRPr>
                </a:lvl5pPr>
                <a:lvl6pPr marL="0" indent="0" algn="l" defTabSz="1087016" rtl="0" eaLnBrk="1" latinLnBrk="0" hangingPunct="1">
                  <a:lnSpc>
                    <a:spcPct val="250000"/>
                  </a:lnSpc>
                  <a:spcBef>
                    <a:spcPts val="0"/>
                  </a:spcBef>
                  <a:spcAft>
                    <a:spcPts val="0"/>
                  </a:spcAft>
                  <a:buFont typeface="Arial" pitchFamily="34" charset="0"/>
                  <a:buNone/>
                  <a:defRPr sz="2000" kern="1200" cap="all" baseline="0">
                    <a:solidFill>
                      <a:schemeClr val="tx1">
                        <a:lumMod val="75000"/>
                        <a:lumOff val="25000"/>
                      </a:schemeClr>
                    </a:solidFill>
                    <a:latin typeface="+mn-lt"/>
                    <a:ea typeface="+mn-ea"/>
                    <a:cs typeface="+mn-cs"/>
                  </a:defRPr>
                </a:lvl6pPr>
                <a:lvl7pPr marL="3532800"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76308"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19815"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r>
                  <a:rPr lang="nl-NL" sz="1400" b="1" kern="1200" noProof="0">
                    <a:solidFill>
                      <a:schemeClr val="tx1"/>
                    </a:solidFill>
                    <a:latin typeface="+mn-lt"/>
                    <a:ea typeface="+mn-ea"/>
                    <a:cs typeface="+mn-cs"/>
                  </a:rPr>
                  <a:t>Titel </a:t>
                </a:r>
                <a:r>
                  <a:rPr lang="nl-NL" sz="1400" b="1" kern="1200" noProof="0" err="1">
                    <a:solidFill>
                      <a:schemeClr val="tx1"/>
                    </a:solidFill>
                    <a:latin typeface="+mn-lt"/>
                    <a:ea typeface="+mn-ea"/>
                    <a:cs typeface="+mn-cs"/>
                  </a:rPr>
                  <a:t>bold</a:t>
                </a:r>
                <a:r>
                  <a:rPr lang="nl-NL" sz="1400" b="1" kern="1200" noProof="0">
                    <a:solidFill>
                      <a:schemeClr val="tx1"/>
                    </a:solidFill>
                    <a:latin typeface="+mn-lt"/>
                    <a:ea typeface="+mn-ea"/>
                    <a:cs typeface="+mn-cs"/>
                  </a:rPr>
                  <a:t> (32 </a:t>
                </a:r>
                <a:r>
                  <a:rPr lang="nl-NL" sz="1400" b="1" kern="1200" noProof="0" err="1">
                    <a:solidFill>
                      <a:schemeClr val="tx1"/>
                    </a:solidFill>
                    <a:latin typeface="+mn-lt"/>
                    <a:ea typeface="+mn-ea"/>
                    <a:cs typeface="+mn-cs"/>
                  </a:rPr>
                  <a:t>pt</a:t>
                </a:r>
                <a:r>
                  <a:rPr lang="nl-NL" sz="1400" b="1" kern="1200" noProof="0">
                    <a:solidFill>
                      <a:schemeClr val="tx1"/>
                    </a:solidFill>
                    <a:latin typeface="+mn-lt"/>
                    <a:ea typeface="+mn-ea"/>
                    <a:cs typeface="+mn-cs"/>
                  </a:rPr>
                  <a:t>.)</a:t>
                </a:r>
              </a:p>
            </p:txBody>
          </p:sp>
          <p:sp>
            <p:nvSpPr>
              <p:cNvPr id="83" name="Ovaal 82"/>
              <p:cNvSpPr/>
              <p:nvPr userDrawn="1"/>
            </p:nvSpPr>
            <p:spPr>
              <a:xfrm>
                <a:off x="-3092517" y="-83840"/>
                <a:ext cx="327539" cy="37789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noProof="0">
                    <a:solidFill>
                      <a:schemeClr val="bg1"/>
                    </a:solidFill>
                  </a:rPr>
                  <a:t>1</a:t>
                </a:r>
              </a:p>
            </p:txBody>
          </p:sp>
          <p:sp>
            <p:nvSpPr>
              <p:cNvPr id="84" name="Ovaal 83"/>
              <p:cNvSpPr/>
              <p:nvPr userDrawn="1"/>
            </p:nvSpPr>
            <p:spPr>
              <a:xfrm>
                <a:off x="-3092517" y="445750"/>
                <a:ext cx="327539" cy="37789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noProof="0">
                    <a:solidFill>
                      <a:schemeClr val="bg1"/>
                    </a:solidFill>
                  </a:rPr>
                  <a:t>2</a:t>
                </a:r>
              </a:p>
            </p:txBody>
          </p:sp>
          <p:sp>
            <p:nvSpPr>
              <p:cNvPr id="85" name="Textfield placeholder"/>
              <p:cNvSpPr txBox="1">
                <a:spLocks/>
              </p:cNvSpPr>
              <p:nvPr userDrawn="1"/>
            </p:nvSpPr>
            <p:spPr>
              <a:xfrm>
                <a:off x="-2658624" y="487727"/>
                <a:ext cx="2702813" cy="293940"/>
              </a:xfrm>
              <a:prstGeom prst="rect">
                <a:avLst/>
              </a:prstGeom>
            </p:spPr>
            <p:txBody>
              <a:bodyPr vert="horz" lIns="0" tIns="0" rIns="0" bIns="0" rtlCol="0" anchor="ctr">
                <a:noAutofit/>
              </a:bodyPr>
              <a:lstStyle>
                <a:lvl1pPr marL="0" indent="0" algn="l" defTabSz="1087016" rtl="0" eaLnBrk="1" latinLnBrk="0" hangingPunct="1">
                  <a:lnSpc>
                    <a:spcPts val="1800"/>
                  </a:lnSpc>
                  <a:spcBef>
                    <a:spcPts val="400"/>
                  </a:spcBef>
                  <a:spcAft>
                    <a:spcPts val="400"/>
                  </a:spcAft>
                  <a:buSzPct val="80000"/>
                  <a:buFont typeface="Wingdings" pitchFamily="2" charset="2"/>
                  <a:buNone/>
                  <a:defRPr sz="1600" b="0" kern="1200">
                    <a:solidFill>
                      <a:schemeClr val="tx1"/>
                    </a:solidFill>
                    <a:latin typeface="+mn-lt"/>
                    <a:ea typeface="+mn-ea"/>
                    <a:cs typeface="+mn-cs"/>
                  </a:defRPr>
                </a:lvl1pPr>
                <a:lvl2pPr marL="228600" indent="-228600" algn="l" defTabSz="1087016" rtl="0" eaLnBrk="1" latinLnBrk="0" hangingPunct="1">
                  <a:lnSpc>
                    <a:spcPts val="1800"/>
                  </a:lnSpc>
                  <a:spcBef>
                    <a:spcPts val="400"/>
                  </a:spcBef>
                  <a:spcAft>
                    <a:spcPts val="400"/>
                  </a:spcAft>
                  <a:buClr>
                    <a:schemeClr val="tx2"/>
                  </a:buClr>
                  <a:buSzPct val="80000"/>
                  <a:buFontTx/>
                  <a:buBlip>
                    <a:blip r:embed="rId2"/>
                  </a:buBlip>
                  <a:tabLst/>
                  <a:defRPr sz="1600" kern="1200">
                    <a:solidFill>
                      <a:schemeClr val="tx1"/>
                    </a:solidFill>
                    <a:latin typeface="+mn-lt"/>
                    <a:ea typeface="+mn-ea"/>
                    <a:cs typeface="+mn-cs"/>
                  </a:defRPr>
                </a:lvl2pPr>
                <a:lvl3pPr marL="396875" indent="-160338" algn="l" defTabSz="1087016" rtl="0" eaLnBrk="1" latinLnBrk="0" hangingPunct="1">
                  <a:lnSpc>
                    <a:spcPts val="1600"/>
                  </a:lnSpc>
                  <a:spcBef>
                    <a:spcPts val="200"/>
                  </a:spcBef>
                  <a:spcAft>
                    <a:spcPts val="200"/>
                  </a:spcAft>
                  <a:buClr>
                    <a:schemeClr val="tx2"/>
                  </a:buClr>
                  <a:buFont typeface="Trebuchet MS" pitchFamily="34" charset="0"/>
                  <a:buChar char="−"/>
                  <a:defRPr sz="1400" kern="1200">
                    <a:solidFill>
                      <a:schemeClr val="tx1"/>
                    </a:solidFill>
                    <a:latin typeface="+mn-lt"/>
                    <a:ea typeface="+mn-ea"/>
                    <a:cs typeface="+mn-cs"/>
                  </a:defRPr>
                </a:lvl3pPr>
                <a:lvl4pPr marL="0" indent="0" algn="l" defTabSz="1087016" rtl="0" eaLnBrk="1" latinLnBrk="0" hangingPunct="1">
                  <a:lnSpc>
                    <a:spcPts val="1800"/>
                  </a:lnSpc>
                  <a:spcBef>
                    <a:spcPts val="400"/>
                  </a:spcBef>
                  <a:spcAft>
                    <a:spcPts val="400"/>
                  </a:spcAft>
                  <a:buFont typeface="Wingdings" pitchFamily="2" charset="2"/>
                  <a:buNone/>
                  <a:defRPr sz="1600" b="1" kern="1200">
                    <a:solidFill>
                      <a:schemeClr val="tx1"/>
                    </a:solidFill>
                    <a:latin typeface="+mn-lt"/>
                    <a:ea typeface="+mn-ea"/>
                    <a:cs typeface="+mn-cs"/>
                  </a:defRPr>
                </a:lvl4pPr>
                <a:lvl5pPr marL="0" indent="0" algn="l" defTabSz="1087016" rtl="0" eaLnBrk="1" latinLnBrk="0" hangingPunct="1">
                  <a:lnSpc>
                    <a:spcPts val="3800"/>
                  </a:lnSpc>
                  <a:spcBef>
                    <a:spcPts val="1200"/>
                  </a:spcBef>
                  <a:spcAft>
                    <a:spcPts val="400"/>
                  </a:spcAft>
                  <a:buFont typeface="Wingdings" pitchFamily="2" charset="2"/>
                  <a:buNone/>
                  <a:defRPr sz="1600" b="1" kern="1200" baseline="0">
                    <a:solidFill>
                      <a:schemeClr val="tx2"/>
                    </a:solidFill>
                    <a:latin typeface="+mn-lt"/>
                    <a:ea typeface="+mn-ea"/>
                    <a:cs typeface="+mn-cs"/>
                  </a:defRPr>
                </a:lvl5pPr>
                <a:lvl6pPr marL="0" indent="0" algn="l" defTabSz="1087016" rtl="0" eaLnBrk="1" latinLnBrk="0" hangingPunct="1">
                  <a:lnSpc>
                    <a:spcPct val="250000"/>
                  </a:lnSpc>
                  <a:spcBef>
                    <a:spcPts val="0"/>
                  </a:spcBef>
                  <a:spcAft>
                    <a:spcPts val="0"/>
                  </a:spcAft>
                  <a:buFont typeface="Arial" pitchFamily="34" charset="0"/>
                  <a:buNone/>
                  <a:defRPr sz="2000" kern="1200" cap="all" baseline="0">
                    <a:solidFill>
                      <a:schemeClr val="tx1">
                        <a:lumMod val="75000"/>
                        <a:lumOff val="25000"/>
                      </a:schemeClr>
                    </a:solidFill>
                    <a:latin typeface="+mn-lt"/>
                    <a:ea typeface="+mn-ea"/>
                    <a:cs typeface="+mn-cs"/>
                  </a:defRPr>
                </a:lvl6pPr>
                <a:lvl7pPr marL="3532800"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76308"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19815"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36513" lvl="0" indent="0" algn="l" defTabSz="914400" rtl="0" eaLnBrk="1" latinLnBrk="0" hangingPunct="1">
                  <a:lnSpc>
                    <a:spcPct val="100000"/>
                  </a:lnSpc>
                  <a:spcBef>
                    <a:spcPts val="0"/>
                  </a:spcBef>
                  <a:buClr>
                    <a:schemeClr val="tx1"/>
                  </a:buClr>
                  <a:buSzPct val="100000"/>
                  <a:buFont typeface="Arial" panose="020B0604020202020204" pitchFamily="34" charset="0"/>
                  <a:buNone/>
                </a:pPr>
                <a:r>
                  <a:rPr lang="nl-NL" sz="1400" kern="1200" noProof="0">
                    <a:solidFill>
                      <a:schemeClr val="tx1"/>
                    </a:solidFill>
                    <a:latin typeface="+mn-lt"/>
                    <a:ea typeface="+mn-ea"/>
                    <a:cs typeface="+mn-cs"/>
                  </a:rPr>
                  <a:t>Subtitel (16 </a:t>
                </a:r>
                <a:r>
                  <a:rPr lang="nl-NL" sz="1400" kern="1200" noProof="0" err="1">
                    <a:solidFill>
                      <a:schemeClr val="tx1"/>
                    </a:solidFill>
                    <a:latin typeface="+mn-lt"/>
                    <a:ea typeface="+mn-ea"/>
                    <a:cs typeface="+mn-cs"/>
                  </a:rPr>
                  <a:t>pt</a:t>
                </a:r>
                <a:r>
                  <a:rPr lang="nl-NL" sz="1400" kern="1200" noProof="0">
                    <a:solidFill>
                      <a:schemeClr val="tx1"/>
                    </a:solidFill>
                    <a:latin typeface="+mn-lt"/>
                    <a:ea typeface="+mn-ea"/>
                    <a:cs typeface="+mn-cs"/>
                  </a:rPr>
                  <a:t>.)</a:t>
                </a:r>
              </a:p>
            </p:txBody>
          </p:sp>
        </p:grpSp>
        <p:cxnSp>
          <p:nvCxnSpPr>
            <p:cNvPr id="74" name="Rechte verbindingslijn 73"/>
            <p:cNvCxnSpPr/>
            <p:nvPr userDrawn="1"/>
          </p:nvCxnSpPr>
          <p:spPr>
            <a:xfrm>
              <a:off x="8427776" y="4654945"/>
              <a:ext cx="2232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Rechte verbindingslijn 74"/>
            <p:cNvCxnSpPr/>
            <p:nvPr userDrawn="1"/>
          </p:nvCxnSpPr>
          <p:spPr>
            <a:xfrm>
              <a:off x="8427776" y="6496303"/>
              <a:ext cx="2232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86" name="Footer Placeholder 4"/>
          <p:cNvSpPr>
            <a:spLocks noGrp="1"/>
          </p:cNvSpPr>
          <p:nvPr userDrawn="1">
            <p:ph type="ftr" sz="quarter" idx="3"/>
          </p:nvPr>
        </p:nvSpPr>
        <p:spPr>
          <a:xfrm>
            <a:off x="3793960" y="6387336"/>
            <a:ext cx="4719051" cy="230832"/>
          </a:xfrm>
          <a:prstGeom prst="rect">
            <a:avLst/>
          </a:prstGeom>
        </p:spPr>
        <p:txBody>
          <a:bodyPr vert="horz" wrap="square" lIns="0" tIns="45720" rIns="91440" bIns="45720" rtlCol="0" anchor="ctr">
            <a:spAutoFit/>
          </a:bodyPr>
          <a:lstStyle>
            <a:lvl1pPr algn="ctr">
              <a:defRPr sz="900">
                <a:solidFill>
                  <a:schemeClr val="tx1"/>
                </a:solidFill>
              </a:defRPr>
            </a:lvl1pPr>
          </a:lstStyle>
          <a:p>
            <a:endParaRPr lang="nl-NL" noProof="0"/>
          </a:p>
        </p:txBody>
      </p:sp>
      <p:sp>
        <p:nvSpPr>
          <p:cNvPr id="87" name="Slide Number Placeholder 5"/>
          <p:cNvSpPr>
            <a:spLocks noGrp="1"/>
          </p:cNvSpPr>
          <p:nvPr userDrawn="1">
            <p:ph type="sldNum" sz="quarter" idx="4"/>
          </p:nvPr>
        </p:nvSpPr>
        <p:spPr>
          <a:xfrm>
            <a:off x="502654" y="6387336"/>
            <a:ext cx="566821" cy="230832"/>
          </a:xfrm>
          <a:prstGeom prst="rect">
            <a:avLst/>
          </a:prstGeom>
        </p:spPr>
        <p:txBody>
          <a:bodyPr vert="horz" lIns="91440" tIns="45720" rIns="91440" bIns="45720" rtlCol="0" anchor="ctr">
            <a:spAutoFit/>
          </a:bodyPr>
          <a:lstStyle>
            <a:lvl1pPr algn="l">
              <a:defRPr sz="900" b="1">
                <a:solidFill>
                  <a:schemeClr val="tx1"/>
                </a:solidFill>
              </a:defRPr>
            </a:lvl1pPr>
          </a:lstStyle>
          <a:p>
            <a:fld id="{8A87A398-2B52-41CE-AD18-FB681F1DBEA6}" type="slidenum">
              <a:rPr lang="nl-NL" noProof="0" smtClean="0"/>
              <a:pPr/>
              <a:t>‹#›</a:t>
            </a:fld>
            <a:endParaRPr lang="nl-NL" noProof="0"/>
          </a:p>
        </p:txBody>
      </p:sp>
      <p:sp>
        <p:nvSpPr>
          <p:cNvPr id="88" name="Tijdelijke aanduiding voor tekst 46"/>
          <p:cNvSpPr>
            <a:spLocks noGrp="1"/>
          </p:cNvSpPr>
          <p:nvPr userDrawn="1">
            <p:ph type="body" sz="quarter" idx="14" hasCustomPrompt="1"/>
          </p:nvPr>
        </p:nvSpPr>
        <p:spPr>
          <a:xfrm>
            <a:off x="762066" y="5611213"/>
            <a:ext cx="6916300" cy="476671"/>
          </a:xfrm>
        </p:spPr>
        <p:txBody>
          <a:bodyPr/>
          <a:lstStyle>
            <a:lvl1pPr>
              <a:lnSpc>
                <a:spcPts val="1100"/>
              </a:lnSpc>
              <a:defRPr sz="1000" i="1">
                <a:solidFill>
                  <a:schemeClr val="accent1"/>
                </a:solidFill>
              </a:defRPr>
            </a:lvl1pPr>
            <a:lvl2pPr>
              <a:defRPr sz="1200">
                <a:solidFill>
                  <a:schemeClr val="accent1"/>
                </a:solidFill>
              </a:defRPr>
            </a:lvl2pPr>
            <a:lvl3pPr>
              <a:defRPr sz="1200">
                <a:solidFill>
                  <a:schemeClr val="accent1"/>
                </a:solidFill>
              </a:defRPr>
            </a:lvl3pPr>
            <a:lvl4pPr>
              <a:defRPr sz="1200">
                <a:solidFill>
                  <a:schemeClr val="accent1"/>
                </a:solidFill>
              </a:defRPr>
            </a:lvl4pPr>
            <a:lvl5pPr>
              <a:defRPr sz="1200">
                <a:solidFill>
                  <a:schemeClr val="accent1"/>
                </a:solidFill>
              </a:defRPr>
            </a:lvl5pPr>
          </a:lstStyle>
          <a:p>
            <a:pPr lvl="0"/>
            <a:r>
              <a:rPr lang="nl-NL" noProof="0"/>
              <a:t>Legenda</a:t>
            </a:r>
          </a:p>
        </p:txBody>
      </p:sp>
      <p:grpSp>
        <p:nvGrpSpPr>
          <p:cNvPr id="89" name="Groep 88"/>
          <p:cNvGrpSpPr/>
          <p:nvPr userDrawn="1"/>
        </p:nvGrpSpPr>
        <p:grpSpPr>
          <a:xfrm>
            <a:off x="-3471145" y="-46322"/>
            <a:ext cx="3471145" cy="3781320"/>
            <a:chOff x="-2603359" y="-46322"/>
            <a:chExt cx="2603359" cy="3781320"/>
          </a:xfrm>
        </p:grpSpPr>
        <p:sp>
          <p:nvSpPr>
            <p:cNvPr id="90" name="Afgeronde rechthoek 89"/>
            <p:cNvSpPr/>
            <p:nvPr userDrawn="1"/>
          </p:nvSpPr>
          <p:spPr>
            <a:xfrm>
              <a:off x="-2459680" y="835209"/>
              <a:ext cx="949986" cy="259745"/>
            </a:xfrm>
            <a:prstGeom prst="round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100" b="1" noProof="0"/>
                <a:t>Light </a:t>
              </a:r>
              <a:r>
                <a:rPr lang="nl-NL" sz="1100" b="1" noProof="0" err="1"/>
                <a:t>Grey</a:t>
              </a:r>
              <a:endParaRPr lang="nl-NL" sz="1100" b="1" noProof="0"/>
            </a:p>
          </p:txBody>
        </p:sp>
        <p:sp>
          <p:nvSpPr>
            <p:cNvPr id="91" name="Tekstvak 29"/>
            <p:cNvSpPr txBox="1"/>
            <p:nvPr userDrawn="1"/>
          </p:nvSpPr>
          <p:spPr>
            <a:xfrm>
              <a:off x="-1493489" y="834756"/>
              <a:ext cx="1355354" cy="261610"/>
            </a:xfrm>
            <a:prstGeom prst="rect">
              <a:avLst/>
            </a:prstGeom>
            <a:noFill/>
          </p:spPr>
          <p:txBody>
            <a:bodyPr wrap="square" rtlCol="0">
              <a:spAutoFit/>
            </a:bodyPr>
            <a:lstStyle/>
            <a:p>
              <a:pPr algn="l" defTabSz="355600"/>
              <a:r>
                <a:rPr lang="nl-NL" sz="1100" b="0" cap="none" baseline="0" noProof="0">
                  <a:solidFill>
                    <a:schemeClr val="tx1"/>
                  </a:solidFill>
                </a:rPr>
                <a:t>R 178, G 178, B 178</a:t>
              </a:r>
            </a:p>
          </p:txBody>
        </p:sp>
        <p:sp>
          <p:nvSpPr>
            <p:cNvPr id="92" name="Afgeronde rechthoek 27"/>
            <p:cNvSpPr/>
            <p:nvPr userDrawn="1"/>
          </p:nvSpPr>
          <p:spPr>
            <a:xfrm>
              <a:off x="-2459680" y="1211676"/>
              <a:ext cx="949986" cy="259745"/>
            </a:xfrm>
            <a:prstGeom prst="round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100" b="1" noProof="0"/>
                <a:t>Red</a:t>
              </a:r>
            </a:p>
          </p:txBody>
        </p:sp>
        <p:sp>
          <p:nvSpPr>
            <p:cNvPr id="93" name="Afgeronde rechthoek 27"/>
            <p:cNvSpPr/>
            <p:nvPr userDrawn="1"/>
          </p:nvSpPr>
          <p:spPr>
            <a:xfrm>
              <a:off x="-2459680" y="1588143"/>
              <a:ext cx="949986" cy="259745"/>
            </a:xfrm>
            <a:prstGeom prst="roundRect">
              <a:avLst/>
            </a:prstGeom>
            <a:solidFill>
              <a:srgbClr val="00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100" b="1" noProof="0"/>
                <a:t>Black</a:t>
              </a:r>
            </a:p>
          </p:txBody>
        </p:sp>
        <p:sp>
          <p:nvSpPr>
            <p:cNvPr id="94" name="Afgeronde rechthoek 27"/>
            <p:cNvSpPr/>
            <p:nvPr userDrawn="1"/>
          </p:nvSpPr>
          <p:spPr>
            <a:xfrm>
              <a:off x="-2459680" y="1964610"/>
              <a:ext cx="949986" cy="259745"/>
            </a:xfrm>
            <a:prstGeom prst="round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100" b="1" noProof="0"/>
                <a:t>Orange</a:t>
              </a:r>
            </a:p>
          </p:txBody>
        </p:sp>
        <p:sp>
          <p:nvSpPr>
            <p:cNvPr id="95" name="Afgeronde rechthoek 94"/>
            <p:cNvSpPr/>
            <p:nvPr userDrawn="1"/>
          </p:nvSpPr>
          <p:spPr>
            <a:xfrm>
              <a:off x="-2459680" y="2341077"/>
              <a:ext cx="949986" cy="259745"/>
            </a:xfrm>
            <a:prstGeom prst="roundRect">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100" b="1" noProof="0" err="1"/>
                <a:t>Petrol</a:t>
              </a:r>
              <a:r>
                <a:rPr lang="nl-NL" sz="1100" b="1" noProof="0"/>
                <a:t> blue</a:t>
              </a:r>
            </a:p>
          </p:txBody>
        </p:sp>
        <p:sp>
          <p:nvSpPr>
            <p:cNvPr id="96" name="Rechthoek 95"/>
            <p:cNvSpPr/>
            <p:nvPr userDrawn="1"/>
          </p:nvSpPr>
          <p:spPr>
            <a:xfrm>
              <a:off x="-2603359" y="-46322"/>
              <a:ext cx="2603359" cy="3873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80000" rIns="180000" rtlCol="0" anchor="t"/>
            <a:lstStyle/>
            <a:p>
              <a:pPr algn="l"/>
              <a:r>
                <a:rPr lang="nl-NL" sz="1800" b="1" baseline="0" noProof="0">
                  <a:solidFill>
                    <a:schemeClr val="tx1"/>
                  </a:solidFill>
                </a:rPr>
                <a:t>RGB-KLEUREN</a:t>
              </a:r>
              <a:endParaRPr lang="nl-NL" sz="1800" b="1" noProof="0">
                <a:solidFill>
                  <a:schemeClr val="tx1"/>
                </a:solidFill>
              </a:endParaRPr>
            </a:p>
          </p:txBody>
        </p:sp>
        <p:cxnSp>
          <p:nvCxnSpPr>
            <p:cNvPr id="97" name="Rechte verbindingslijn 96"/>
            <p:cNvCxnSpPr/>
            <p:nvPr userDrawn="1"/>
          </p:nvCxnSpPr>
          <p:spPr>
            <a:xfrm>
              <a:off x="-2459680" y="338664"/>
              <a:ext cx="2232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8" name="Afgeronde rechthoek 27"/>
            <p:cNvSpPr/>
            <p:nvPr userDrawn="1"/>
          </p:nvSpPr>
          <p:spPr>
            <a:xfrm>
              <a:off x="-2459680" y="2717544"/>
              <a:ext cx="949986" cy="259745"/>
            </a:xfrm>
            <a:prstGeom prst="round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100" b="1" baseline="0" noProof="0"/>
                <a:t>Green</a:t>
              </a:r>
              <a:endParaRPr lang="nl-NL" sz="1100" b="1" noProof="0"/>
            </a:p>
          </p:txBody>
        </p:sp>
        <p:sp>
          <p:nvSpPr>
            <p:cNvPr id="99" name="Tekstvak 29"/>
            <p:cNvSpPr txBox="1"/>
            <p:nvPr userDrawn="1"/>
          </p:nvSpPr>
          <p:spPr>
            <a:xfrm>
              <a:off x="-1493489" y="1211703"/>
              <a:ext cx="1355354" cy="261610"/>
            </a:xfrm>
            <a:prstGeom prst="rect">
              <a:avLst/>
            </a:prstGeom>
            <a:noFill/>
          </p:spPr>
          <p:txBody>
            <a:bodyPr wrap="square" rtlCol="0">
              <a:spAutoFit/>
            </a:bodyPr>
            <a:lstStyle/>
            <a:p>
              <a:pPr algn="l" defTabSz="355600"/>
              <a:r>
                <a:rPr lang="nl-NL" sz="1100" b="0" cap="none" baseline="0" noProof="0">
                  <a:solidFill>
                    <a:schemeClr val="tx1"/>
                  </a:solidFill>
                </a:rPr>
                <a:t>R 204 , G 0, B 0</a:t>
              </a:r>
            </a:p>
          </p:txBody>
        </p:sp>
        <p:sp>
          <p:nvSpPr>
            <p:cNvPr id="100" name="Tekstvak 29"/>
            <p:cNvSpPr txBox="1"/>
            <p:nvPr userDrawn="1"/>
          </p:nvSpPr>
          <p:spPr>
            <a:xfrm>
              <a:off x="-1493489" y="1588650"/>
              <a:ext cx="1355354" cy="261610"/>
            </a:xfrm>
            <a:prstGeom prst="rect">
              <a:avLst/>
            </a:prstGeom>
            <a:noFill/>
          </p:spPr>
          <p:txBody>
            <a:bodyPr wrap="square" rtlCol="0">
              <a:spAutoFit/>
            </a:bodyPr>
            <a:lstStyle/>
            <a:p>
              <a:pPr algn="l" defTabSz="355600"/>
              <a:r>
                <a:rPr lang="nl-NL" sz="1100" b="0" cap="none" baseline="0" noProof="0">
                  <a:solidFill>
                    <a:schemeClr val="tx1"/>
                  </a:solidFill>
                </a:rPr>
                <a:t>R 0 , G 0, B 0</a:t>
              </a:r>
            </a:p>
          </p:txBody>
        </p:sp>
        <p:sp>
          <p:nvSpPr>
            <p:cNvPr id="101" name="Tekstvak 29"/>
            <p:cNvSpPr txBox="1"/>
            <p:nvPr userDrawn="1"/>
          </p:nvSpPr>
          <p:spPr>
            <a:xfrm>
              <a:off x="-1493489" y="1965597"/>
              <a:ext cx="1355354" cy="261610"/>
            </a:xfrm>
            <a:prstGeom prst="rect">
              <a:avLst/>
            </a:prstGeom>
            <a:noFill/>
          </p:spPr>
          <p:txBody>
            <a:bodyPr wrap="square" rtlCol="0">
              <a:spAutoFit/>
            </a:bodyPr>
            <a:lstStyle/>
            <a:p>
              <a:pPr algn="l" defTabSz="355600"/>
              <a:r>
                <a:rPr lang="nl-NL" sz="1100" b="0" cap="none" baseline="0" noProof="0">
                  <a:solidFill>
                    <a:schemeClr val="tx1"/>
                  </a:solidFill>
                </a:rPr>
                <a:t>R 229 , G 123, B 003</a:t>
              </a:r>
            </a:p>
          </p:txBody>
        </p:sp>
        <p:sp>
          <p:nvSpPr>
            <p:cNvPr id="102" name="Tekstvak 29"/>
            <p:cNvSpPr txBox="1"/>
            <p:nvPr userDrawn="1"/>
          </p:nvSpPr>
          <p:spPr>
            <a:xfrm>
              <a:off x="-1493489" y="2342544"/>
              <a:ext cx="1355354" cy="261610"/>
            </a:xfrm>
            <a:prstGeom prst="rect">
              <a:avLst/>
            </a:prstGeom>
            <a:noFill/>
          </p:spPr>
          <p:txBody>
            <a:bodyPr wrap="square" rtlCol="0">
              <a:spAutoFit/>
            </a:bodyPr>
            <a:lstStyle/>
            <a:p>
              <a:pPr algn="l" defTabSz="355600"/>
              <a:r>
                <a:rPr lang="nl-NL" sz="1100" b="0" cap="none" baseline="0" noProof="0">
                  <a:solidFill>
                    <a:schemeClr val="tx1"/>
                  </a:solidFill>
                </a:rPr>
                <a:t>R 065 , G 127, B 162</a:t>
              </a:r>
            </a:p>
          </p:txBody>
        </p:sp>
        <p:sp>
          <p:nvSpPr>
            <p:cNvPr id="103" name="Tekstvak 29"/>
            <p:cNvSpPr txBox="1"/>
            <p:nvPr userDrawn="1"/>
          </p:nvSpPr>
          <p:spPr>
            <a:xfrm>
              <a:off x="-1493489" y="2719491"/>
              <a:ext cx="1355354" cy="261610"/>
            </a:xfrm>
            <a:prstGeom prst="rect">
              <a:avLst/>
            </a:prstGeom>
            <a:noFill/>
          </p:spPr>
          <p:txBody>
            <a:bodyPr wrap="square" rtlCol="0">
              <a:spAutoFit/>
            </a:bodyPr>
            <a:lstStyle/>
            <a:p>
              <a:pPr algn="l" defTabSz="355600"/>
              <a:r>
                <a:rPr lang="nl-NL" sz="1100" b="0" cap="none" baseline="0" noProof="0">
                  <a:solidFill>
                    <a:schemeClr val="tx1"/>
                  </a:solidFill>
                </a:rPr>
                <a:t>R 134 , G 135, B 034</a:t>
              </a:r>
            </a:p>
          </p:txBody>
        </p:sp>
        <p:sp>
          <p:nvSpPr>
            <p:cNvPr id="104" name="Afgeronde rechthoek 103"/>
            <p:cNvSpPr/>
            <p:nvPr userDrawn="1"/>
          </p:nvSpPr>
          <p:spPr>
            <a:xfrm>
              <a:off x="-2459680" y="458742"/>
              <a:ext cx="949986" cy="259745"/>
            </a:xfrm>
            <a:prstGeom prst="roundRect">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100" b="1" noProof="0" err="1"/>
                <a:t>Grey</a:t>
              </a:r>
              <a:endParaRPr lang="nl-NL" sz="1100" b="1" noProof="0"/>
            </a:p>
          </p:txBody>
        </p:sp>
        <p:sp>
          <p:nvSpPr>
            <p:cNvPr id="105" name="Tekstvak 29"/>
            <p:cNvSpPr txBox="1"/>
            <p:nvPr userDrawn="1"/>
          </p:nvSpPr>
          <p:spPr>
            <a:xfrm>
              <a:off x="-1493489" y="457809"/>
              <a:ext cx="1355354" cy="261610"/>
            </a:xfrm>
            <a:prstGeom prst="rect">
              <a:avLst/>
            </a:prstGeom>
            <a:noFill/>
          </p:spPr>
          <p:txBody>
            <a:bodyPr wrap="square" rtlCol="0">
              <a:spAutoFit/>
            </a:bodyPr>
            <a:lstStyle/>
            <a:p>
              <a:pPr algn="l" defTabSz="355600"/>
              <a:r>
                <a:rPr lang="nl-NL" sz="1100" b="0" cap="none" baseline="0" noProof="0">
                  <a:solidFill>
                    <a:schemeClr val="tx1"/>
                  </a:solidFill>
                </a:rPr>
                <a:t>R 97 , G 97, B 97</a:t>
              </a:r>
            </a:p>
          </p:txBody>
        </p:sp>
        <p:sp>
          <p:nvSpPr>
            <p:cNvPr id="106" name="Afgeronde rechthoek 27"/>
            <p:cNvSpPr/>
            <p:nvPr userDrawn="1"/>
          </p:nvSpPr>
          <p:spPr>
            <a:xfrm>
              <a:off x="-2459680" y="3094010"/>
              <a:ext cx="949986" cy="259745"/>
            </a:xfrm>
            <a:prstGeom prst="roundRect">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100" b="1" noProof="0" err="1"/>
                <a:t>Purple</a:t>
              </a:r>
              <a:endParaRPr lang="nl-NL" sz="1100" b="1" noProof="0"/>
            </a:p>
          </p:txBody>
        </p:sp>
        <p:sp>
          <p:nvSpPr>
            <p:cNvPr id="107" name="Afgeronde rechthoek 27"/>
            <p:cNvSpPr/>
            <p:nvPr userDrawn="1"/>
          </p:nvSpPr>
          <p:spPr>
            <a:xfrm>
              <a:off x="-2459680" y="3470474"/>
              <a:ext cx="949986" cy="259745"/>
            </a:xfrm>
            <a:prstGeom prst="round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100" b="1" noProof="0"/>
                <a:t>Cyaan</a:t>
              </a:r>
            </a:p>
          </p:txBody>
        </p:sp>
        <p:sp>
          <p:nvSpPr>
            <p:cNvPr id="108" name="Tekstvak 29"/>
            <p:cNvSpPr txBox="1"/>
            <p:nvPr userDrawn="1"/>
          </p:nvSpPr>
          <p:spPr>
            <a:xfrm>
              <a:off x="-1493489" y="3096438"/>
              <a:ext cx="1355354" cy="261610"/>
            </a:xfrm>
            <a:prstGeom prst="rect">
              <a:avLst/>
            </a:prstGeom>
            <a:noFill/>
          </p:spPr>
          <p:txBody>
            <a:bodyPr wrap="square" rtlCol="0">
              <a:spAutoFit/>
            </a:bodyPr>
            <a:lstStyle/>
            <a:p>
              <a:pPr algn="l" defTabSz="355600"/>
              <a:r>
                <a:rPr lang="nl-NL" sz="1100" b="0" cap="none" baseline="0" noProof="0">
                  <a:solidFill>
                    <a:schemeClr val="tx1"/>
                  </a:solidFill>
                </a:rPr>
                <a:t>R 082 , G 083, B 135</a:t>
              </a:r>
            </a:p>
          </p:txBody>
        </p:sp>
        <p:sp>
          <p:nvSpPr>
            <p:cNvPr id="109" name="Tekstvak 29"/>
            <p:cNvSpPr txBox="1"/>
            <p:nvPr userDrawn="1"/>
          </p:nvSpPr>
          <p:spPr>
            <a:xfrm>
              <a:off x="-1493489" y="3473388"/>
              <a:ext cx="1355354" cy="261610"/>
            </a:xfrm>
            <a:prstGeom prst="rect">
              <a:avLst/>
            </a:prstGeom>
            <a:noFill/>
          </p:spPr>
          <p:txBody>
            <a:bodyPr wrap="square" rtlCol="0">
              <a:spAutoFit/>
            </a:bodyPr>
            <a:lstStyle/>
            <a:p>
              <a:pPr algn="l" defTabSz="355600"/>
              <a:r>
                <a:rPr lang="nl-NL" sz="1100" b="0" cap="none" baseline="0" noProof="0">
                  <a:solidFill>
                    <a:schemeClr val="tx1"/>
                  </a:solidFill>
                </a:rPr>
                <a:t>R 70 , G 181, B 212</a:t>
              </a:r>
            </a:p>
          </p:txBody>
        </p:sp>
      </p:grpSp>
    </p:spTree>
    <p:extLst>
      <p:ext uri="{BB962C8B-B14F-4D97-AF65-F5344CB8AC3E}">
        <p14:creationId xmlns:p14="http://schemas.microsoft.com/office/powerpoint/2010/main" val="407892150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Titel en Object - vertical rood">
    <p:spTree>
      <p:nvGrpSpPr>
        <p:cNvPr id="1" name=""/>
        <p:cNvGrpSpPr/>
        <p:nvPr/>
      </p:nvGrpSpPr>
      <p:grpSpPr>
        <a:xfrm>
          <a:off x="0" y="0"/>
          <a:ext cx="0" cy="0"/>
          <a:chOff x="0" y="0"/>
          <a:chExt cx="0" cy="0"/>
        </a:xfrm>
      </p:grpSpPr>
      <p:grpSp>
        <p:nvGrpSpPr>
          <p:cNvPr id="8" name="Groep 7"/>
          <p:cNvGrpSpPr/>
          <p:nvPr userDrawn="1"/>
        </p:nvGrpSpPr>
        <p:grpSpPr bwMode="auto">
          <a:xfrm>
            <a:off x="647585" y="4134833"/>
            <a:ext cx="10966400" cy="1754352"/>
            <a:chOff x="647585" y="4134833"/>
            <a:chExt cx="10966400" cy="1754352"/>
          </a:xfrm>
        </p:grpSpPr>
        <p:sp>
          <p:nvSpPr>
            <p:cNvPr id="63" name="Vrije vorm: vorm 62"/>
            <p:cNvSpPr/>
            <p:nvPr userDrawn="1"/>
          </p:nvSpPr>
          <p:spPr bwMode="auto">
            <a:xfrm>
              <a:off x="647585" y="4134833"/>
              <a:ext cx="10966400" cy="1754352"/>
            </a:xfrm>
            <a:custGeom>
              <a:avLst/>
              <a:gdLst>
                <a:gd name="connsiteX0" fmla="*/ 10932276 w 10966243"/>
                <a:gd name="connsiteY0" fmla="*/ 82 h 1754352"/>
                <a:gd name="connsiteX1" fmla="*/ 10964118 w 10966243"/>
                <a:gd name="connsiteY1" fmla="*/ 66352 h 1754352"/>
                <a:gd name="connsiteX2" fmla="*/ 10966243 w 10966243"/>
                <a:gd name="connsiteY2" fmla="*/ 291957 h 1754352"/>
                <a:gd name="connsiteX3" fmla="*/ 10957407 w 10966243"/>
                <a:gd name="connsiteY3" fmla="*/ 231610 h 1754352"/>
                <a:gd name="connsiteX4" fmla="*/ 10852652 w 10966243"/>
                <a:gd name="connsiteY4" fmla="*/ 157307 h 1754352"/>
                <a:gd name="connsiteX5" fmla="*/ 10825124 w 10966243"/>
                <a:gd name="connsiteY5" fmla="*/ 157319 h 1754352"/>
                <a:gd name="connsiteX6" fmla="*/ 10878070 w 10966243"/>
                <a:gd name="connsiteY6" fmla="*/ 168008 h 1754352"/>
                <a:gd name="connsiteX7" fmla="*/ 10966243 w 10966243"/>
                <a:gd name="connsiteY7" fmla="*/ 301030 h 1754352"/>
                <a:gd name="connsiteX8" fmla="*/ 10966243 w 10966243"/>
                <a:gd name="connsiteY8" fmla="*/ 1609985 h 1754352"/>
                <a:gd name="connsiteX9" fmla="*/ 10821876 w 10966243"/>
                <a:gd name="connsiteY9" fmla="*/ 1754352 h 1754352"/>
                <a:gd name="connsiteX10" fmla="*/ 144367 w 10966243"/>
                <a:gd name="connsiteY10" fmla="*/ 1754352 h 1754352"/>
                <a:gd name="connsiteX11" fmla="*/ 0 w 10966243"/>
                <a:gd name="connsiteY11" fmla="*/ 1609985 h 1754352"/>
                <a:gd name="connsiteX12" fmla="*/ 0 w 10966243"/>
                <a:gd name="connsiteY12" fmla="*/ 301030 h 1754352"/>
                <a:gd name="connsiteX13" fmla="*/ 144367 w 10966243"/>
                <a:gd name="connsiteY13" fmla="*/ 156663 h 1754352"/>
                <a:gd name="connsiteX14" fmla="*/ 10672432 w 10966243"/>
                <a:gd name="connsiteY14" fmla="*/ 156663 h 1754352"/>
                <a:gd name="connsiteX15" fmla="*/ 10682171 w 10966243"/>
                <a:gd name="connsiteY15" fmla="*/ 155032 h 1754352"/>
                <a:gd name="connsiteX16" fmla="*/ 10788636 w 10966243"/>
                <a:gd name="connsiteY16" fmla="*/ 96513 h 1754352"/>
                <a:gd name="connsiteX17" fmla="*/ 10926380 w 10966243"/>
                <a:gd name="connsiteY17" fmla="*/ 377 h 1754352"/>
                <a:gd name="connsiteX18" fmla="*/ 10932276 w 10966243"/>
                <a:gd name="connsiteY18" fmla="*/ 82 h 1754352"/>
                <a:gd name="connsiteX0" fmla="*/ 10932276 w 10966243"/>
                <a:gd name="connsiteY0" fmla="*/ 82 h 1754352"/>
                <a:gd name="connsiteX1" fmla="*/ 10964118 w 10966243"/>
                <a:gd name="connsiteY1" fmla="*/ 66352 h 1754352"/>
                <a:gd name="connsiteX2" fmla="*/ 10966243 w 10966243"/>
                <a:gd name="connsiteY2" fmla="*/ 291957 h 1754352"/>
                <a:gd name="connsiteX3" fmla="*/ 10852652 w 10966243"/>
                <a:gd name="connsiteY3" fmla="*/ 157307 h 1754352"/>
                <a:gd name="connsiteX4" fmla="*/ 10825124 w 10966243"/>
                <a:gd name="connsiteY4" fmla="*/ 157319 h 1754352"/>
                <a:gd name="connsiteX5" fmla="*/ 10878070 w 10966243"/>
                <a:gd name="connsiteY5" fmla="*/ 168008 h 1754352"/>
                <a:gd name="connsiteX6" fmla="*/ 10966243 w 10966243"/>
                <a:gd name="connsiteY6" fmla="*/ 301030 h 1754352"/>
                <a:gd name="connsiteX7" fmla="*/ 10966243 w 10966243"/>
                <a:gd name="connsiteY7" fmla="*/ 1609985 h 1754352"/>
                <a:gd name="connsiteX8" fmla="*/ 10821876 w 10966243"/>
                <a:gd name="connsiteY8" fmla="*/ 1754352 h 1754352"/>
                <a:gd name="connsiteX9" fmla="*/ 144367 w 10966243"/>
                <a:gd name="connsiteY9" fmla="*/ 1754352 h 1754352"/>
                <a:gd name="connsiteX10" fmla="*/ 0 w 10966243"/>
                <a:gd name="connsiteY10" fmla="*/ 1609985 h 1754352"/>
                <a:gd name="connsiteX11" fmla="*/ 0 w 10966243"/>
                <a:gd name="connsiteY11" fmla="*/ 301030 h 1754352"/>
                <a:gd name="connsiteX12" fmla="*/ 144367 w 10966243"/>
                <a:gd name="connsiteY12" fmla="*/ 156663 h 1754352"/>
                <a:gd name="connsiteX13" fmla="*/ 10672432 w 10966243"/>
                <a:gd name="connsiteY13" fmla="*/ 156663 h 1754352"/>
                <a:gd name="connsiteX14" fmla="*/ 10682171 w 10966243"/>
                <a:gd name="connsiteY14" fmla="*/ 155032 h 1754352"/>
                <a:gd name="connsiteX15" fmla="*/ 10788636 w 10966243"/>
                <a:gd name="connsiteY15" fmla="*/ 96513 h 1754352"/>
                <a:gd name="connsiteX16" fmla="*/ 10926380 w 10966243"/>
                <a:gd name="connsiteY16" fmla="*/ 377 h 1754352"/>
                <a:gd name="connsiteX17" fmla="*/ 10932276 w 10966243"/>
                <a:gd name="connsiteY17" fmla="*/ 82 h 1754352"/>
                <a:gd name="connsiteX0" fmla="*/ 10932276 w 10966243"/>
                <a:gd name="connsiteY0" fmla="*/ 82 h 1754352"/>
                <a:gd name="connsiteX1" fmla="*/ 10964118 w 10966243"/>
                <a:gd name="connsiteY1" fmla="*/ 66352 h 1754352"/>
                <a:gd name="connsiteX2" fmla="*/ 10966243 w 10966243"/>
                <a:gd name="connsiteY2" fmla="*/ 291957 h 1754352"/>
                <a:gd name="connsiteX3" fmla="*/ 10852652 w 10966243"/>
                <a:gd name="connsiteY3" fmla="*/ 157307 h 1754352"/>
                <a:gd name="connsiteX4" fmla="*/ 10825124 w 10966243"/>
                <a:gd name="connsiteY4" fmla="*/ 157319 h 1754352"/>
                <a:gd name="connsiteX5" fmla="*/ 10966243 w 10966243"/>
                <a:gd name="connsiteY5" fmla="*/ 301030 h 1754352"/>
                <a:gd name="connsiteX6" fmla="*/ 10966243 w 10966243"/>
                <a:gd name="connsiteY6" fmla="*/ 1609985 h 1754352"/>
                <a:gd name="connsiteX7" fmla="*/ 10821876 w 10966243"/>
                <a:gd name="connsiteY7" fmla="*/ 1754352 h 1754352"/>
                <a:gd name="connsiteX8" fmla="*/ 144367 w 10966243"/>
                <a:gd name="connsiteY8" fmla="*/ 1754352 h 1754352"/>
                <a:gd name="connsiteX9" fmla="*/ 0 w 10966243"/>
                <a:gd name="connsiteY9" fmla="*/ 1609985 h 1754352"/>
                <a:gd name="connsiteX10" fmla="*/ 0 w 10966243"/>
                <a:gd name="connsiteY10" fmla="*/ 301030 h 1754352"/>
                <a:gd name="connsiteX11" fmla="*/ 144367 w 10966243"/>
                <a:gd name="connsiteY11" fmla="*/ 156663 h 1754352"/>
                <a:gd name="connsiteX12" fmla="*/ 10672432 w 10966243"/>
                <a:gd name="connsiteY12" fmla="*/ 156663 h 1754352"/>
                <a:gd name="connsiteX13" fmla="*/ 10682171 w 10966243"/>
                <a:gd name="connsiteY13" fmla="*/ 155032 h 1754352"/>
                <a:gd name="connsiteX14" fmla="*/ 10788636 w 10966243"/>
                <a:gd name="connsiteY14" fmla="*/ 96513 h 1754352"/>
                <a:gd name="connsiteX15" fmla="*/ 10926380 w 10966243"/>
                <a:gd name="connsiteY15" fmla="*/ 377 h 1754352"/>
                <a:gd name="connsiteX16" fmla="*/ 10932276 w 10966243"/>
                <a:gd name="connsiteY16" fmla="*/ 82 h 1754352"/>
                <a:gd name="connsiteX0" fmla="*/ 10932276 w 10966243"/>
                <a:gd name="connsiteY0" fmla="*/ 82 h 1754352"/>
                <a:gd name="connsiteX1" fmla="*/ 10964118 w 10966243"/>
                <a:gd name="connsiteY1" fmla="*/ 66352 h 1754352"/>
                <a:gd name="connsiteX2" fmla="*/ 10966243 w 10966243"/>
                <a:gd name="connsiteY2" fmla="*/ 291957 h 1754352"/>
                <a:gd name="connsiteX3" fmla="*/ 10825124 w 10966243"/>
                <a:gd name="connsiteY3" fmla="*/ 157319 h 1754352"/>
                <a:gd name="connsiteX4" fmla="*/ 10966243 w 10966243"/>
                <a:gd name="connsiteY4" fmla="*/ 301030 h 1754352"/>
                <a:gd name="connsiteX5" fmla="*/ 10966243 w 10966243"/>
                <a:gd name="connsiteY5" fmla="*/ 1609985 h 1754352"/>
                <a:gd name="connsiteX6" fmla="*/ 10821876 w 10966243"/>
                <a:gd name="connsiteY6" fmla="*/ 1754352 h 1754352"/>
                <a:gd name="connsiteX7" fmla="*/ 144367 w 10966243"/>
                <a:gd name="connsiteY7" fmla="*/ 1754352 h 1754352"/>
                <a:gd name="connsiteX8" fmla="*/ 0 w 10966243"/>
                <a:gd name="connsiteY8" fmla="*/ 1609985 h 1754352"/>
                <a:gd name="connsiteX9" fmla="*/ 0 w 10966243"/>
                <a:gd name="connsiteY9" fmla="*/ 301030 h 1754352"/>
                <a:gd name="connsiteX10" fmla="*/ 144367 w 10966243"/>
                <a:gd name="connsiteY10" fmla="*/ 156663 h 1754352"/>
                <a:gd name="connsiteX11" fmla="*/ 10672432 w 10966243"/>
                <a:gd name="connsiteY11" fmla="*/ 156663 h 1754352"/>
                <a:gd name="connsiteX12" fmla="*/ 10682171 w 10966243"/>
                <a:gd name="connsiteY12" fmla="*/ 155032 h 1754352"/>
                <a:gd name="connsiteX13" fmla="*/ 10788636 w 10966243"/>
                <a:gd name="connsiteY13" fmla="*/ 96513 h 1754352"/>
                <a:gd name="connsiteX14" fmla="*/ 10926380 w 10966243"/>
                <a:gd name="connsiteY14" fmla="*/ 377 h 1754352"/>
                <a:gd name="connsiteX15" fmla="*/ 10932276 w 10966243"/>
                <a:gd name="connsiteY15" fmla="*/ 82 h 1754352"/>
                <a:gd name="connsiteX0" fmla="*/ 10932276 w 10966400"/>
                <a:gd name="connsiteY0" fmla="*/ 82 h 1754352"/>
                <a:gd name="connsiteX1" fmla="*/ 10964118 w 10966400"/>
                <a:gd name="connsiteY1" fmla="*/ 66352 h 1754352"/>
                <a:gd name="connsiteX2" fmla="*/ 10966243 w 10966400"/>
                <a:gd name="connsiteY2" fmla="*/ 291957 h 1754352"/>
                <a:gd name="connsiteX3" fmla="*/ 10966243 w 10966400"/>
                <a:gd name="connsiteY3" fmla="*/ 301030 h 1754352"/>
                <a:gd name="connsiteX4" fmla="*/ 10966243 w 10966400"/>
                <a:gd name="connsiteY4" fmla="*/ 1609985 h 1754352"/>
                <a:gd name="connsiteX5" fmla="*/ 10821876 w 10966400"/>
                <a:gd name="connsiteY5" fmla="*/ 1754352 h 1754352"/>
                <a:gd name="connsiteX6" fmla="*/ 144367 w 10966400"/>
                <a:gd name="connsiteY6" fmla="*/ 1754352 h 1754352"/>
                <a:gd name="connsiteX7" fmla="*/ 0 w 10966400"/>
                <a:gd name="connsiteY7" fmla="*/ 1609985 h 1754352"/>
                <a:gd name="connsiteX8" fmla="*/ 0 w 10966400"/>
                <a:gd name="connsiteY8" fmla="*/ 301030 h 1754352"/>
                <a:gd name="connsiteX9" fmla="*/ 144367 w 10966400"/>
                <a:gd name="connsiteY9" fmla="*/ 156663 h 1754352"/>
                <a:gd name="connsiteX10" fmla="*/ 10672432 w 10966400"/>
                <a:gd name="connsiteY10" fmla="*/ 156663 h 1754352"/>
                <a:gd name="connsiteX11" fmla="*/ 10682171 w 10966400"/>
                <a:gd name="connsiteY11" fmla="*/ 155032 h 1754352"/>
                <a:gd name="connsiteX12" fmla="*/ 10788636 w 10966400"/>
                <a:gd name="connsiteY12" fmla="*/ 96513 h 1754352"/>
                <a:gd name="connsiteX13" fmla="*/ 10926380 w 10966400"/>
                <a:gd name="connsiteY13" fmla="*/ 377 h 1754352"/>
                <a:gd name="connsiteX14" fmla="*/ 10932276 w 10966400"/>
                <a:gd name="connsiteY14" fmla="*/ 82 h 175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966400" h="1754352">
                  <a:moveTo>
                    <a:pt x="10932276" y="82"/>
                  </a:moveTo>
                  <a:cubicBezTo>
                    <a:pt x="10942890" y="966"/>
                    <a:pt x="10964118" y="9802"/>
                    <a:pt x="10964118" y="66352"/>
                  </a:cubicBezTo>
                  <a:cubicBezTo>
                    <a:pt x="10965513" y="135374"/>
                    <a:pt x="10964848" y="222936"/>
                    <a:pt x="10966243" y="291957"/>
                  </a:cubicBezTo>
                  <a:cubicBezTo>
                    <a:pt x="10966597" y="331070"/>
                    <a:pt x="10966243" y="81359"/>
                    <a:pt x="10966243" y="301030"/>
                  </a:cubicBezTo>
                  <a:lnTo>
                    <a:pt x="10966243" y="1609985"/>
                  </a:lnTo>
                  <a:cubicBezTo>
                    <a:pt x="10966243" y="1689717"/>
                    <a:pt x="10901608" y="1754352"/>
                    <a:pt x="10821876" y="1754352"/>
                  </a:cubicBezTo>
                  <a:lnTo>
                    <a:pt x="144367" y="1754352"/>
                  </a:lnTo>
                  <a:cubicBezTo>
                    <a:pt x="64635" y="1754352"/>
                    <a:pt x="0" y="1689717"/>
                    <a:pt x="0" y="1609985"/>
                  </a:cubicBezTo>
                  <a:lnTo>
                    <a:pt x="0" y="301030"/>
                  </a:lnTo>
                  <a:cubicBezTo>
                    <a:pt x="0" y="221298"/>
                    <a:pt x="64635" y="156663"/>
                    <a:pt x="144367" y="156663"/>
                  </a:cubicBezTo>
                  <a:lnTo>
                    <a:pt x="10672432" y="156663"/>
                  </a:lnTo>
                  <a:lnTo>
                    <a:pt x="10682171" y="155032"/>
                  </a:lnTo>
                  <a:cubicBezTo>
                    <a:pt x="10708107" y="149840"/>
                    <a:pt x="10763164" y="134685"/>
                    <a:pt x="10788636" y="96513"/>
                  </a:cubicBezTo>
                  <a:cubicBezTo>
                    <a:pt x="10788636" y="96513"/>
                    <a:pt x="10871659" y="377"/>
                    <a:pt x="10926380" y="377"/>
                  </a:cubicBezTo>
                  <a:cubicBezTo>
                    <a:pt x="10926380" y="377"/>
                    <a:pt x="10928739" y="-212"/>
                    <a:pt x="10932276" y="82"/>
                  </a:cubicBezTo>
                  <a:close/>
                </a:path>
              </a:pathLst>
            </a:cu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nl-NL"/>
            </a:p>
          </p:txBody>
        </p:sp>
        <p:sp>
          <p:nvSpPr>
            <p:cNvPr id="7" name="Rechthoek: afgeronde bovenhoeken 6"/>
            <p:cNvSpPr/>
            <p:nvPr userDrawn="1"/>
          </p:nvSpPr>
          <p:spPr bwMode="auto">
            <a:xfrm rot="16200000">
              <a:off x="1131983" y="3812742"/>
              <a:ext cx="1592046" cy="2560836"/>
            </a:xfrm>
            <a:prstGeom prst="round2SameRect">
              <a:avLst>
                <a:gd name="adj1" fmla="val 8291"/>
                <a:gd name="adj2" fmla="val 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NL"/>
            </a:p>
          </p:txBody>
        </p:sp>
      </p:grpSp>
      <p:sp>
        <p:nvSpPr>
          <p:cNvPr id="2" name="Title 1"/>
          <p:cNvSpPr>
            <a:spLocks noGrp="1"/>
          </p:cNvSpPr>
          <p:nvPr>
            <p:ph type="title"/>
          </p:nvPr>
        </p:nvSpPr>
        <p:spPr>
          <a:xfrm>
            <a:off x="502652" y="533569"/>
            <a:ext cx="11133221" cy="584775"/>
          </a:xfrm>
        </p:spPr>
        <p:txBody>
          <a:bodyPr>
            <a:spAutoFit/>
          </a:bodyPr>
          <a:lstStyle>
            <a:lvl1pPr>
              <a:defRPr>
                <a:solidFill>
                  <a:schemeClr val="tx2"/>
                </a:solidFill>
              </a:defRPr>
            </a:lvl1pPr>
          </a:lstStyle>
          <a:p>
            <a:r>
              <a:rPr lang="nl-NL" noProof="0"/>
              <a:t>Klik om de stijl te bewerken</a:t>
            </a:r>
          </a:p>
        </p:txBody>
      </p:sp>
      <p:sp>
        <p:nvSpPr>
          <p:cNvPr id="3" name="Content Placeholder 2"/>
          <p:cNvSpPr>
            <a:spLocks noGrp="1"/>
          </p:cNvSpPr>
          <p:nvPr>
            <p:ph sz="half" idx="1"/>
          </p:nvPr>
        </p:nvSpPr>
        <p:spPr>
          <a:xfrm>
            <a:off x="502654" y="1708486"/>
            <a:ext cx="11133220" cy="569578"/>
          </a:xfrm>
        </p:spPr>
        <p:txBody>
          <a:bodyPr/>
          <a:lstStyle>
            <a:lvl1pPr>
              <a:spcBef>
                <a:spcPts val="0"/>
              </a:spcBef>
              <a:defRPr sz="1600" b="1">
                <a:solidFill>
                  <a:schemeClr val="tx1"/>
                </a:solidFill>
              </a:defRPr>
            </a:lvl1pPr>
          </a:lstStyle>
          <a:p>
            <a:pPr lvl="0"/>
            <a:r>
              <a:rPr lang="nl-NL" noProof="0"/>
              <a:t>Klik om de modelstijlen te bewerken</a:t>
            </a:r>
          </a:p>
        </p:txBody>
      </p:sp>
      <p:sp>
        <p:nvSpPr>
          <p:cNvPr id="5" name="Tijdelijke aanduiding voor tekst 4"/>
          <p:cNvSpPr>
            <a:spLocks noGrp="1"/>
          </p:cNvSpPr>
          <p:nvPr>
            <p:ph type="body" sz="quarter" idx="13"/>
          </p:nvPr>
        </p:nvSpPr>
        <p:spPr>
          <a:xfrm>
            <a:off x="501651" y="2278064"/>
            <a:ext cx="11133667" cy="1840103"/>
          </a:xfrm>
        </p:spPr>
        <p:txBody>
          <a:bodyPr/>
          <a:lstStyle>
            <a:lvl1pPr marL="171450" indent="-171450">
              <a:spcBef>
                <a:spcPts val="0"/>
              </a:spcBef>
              <a:buFont typeface="Arial" panose="020B0604020202020204" pitchFamily="34" charset="0"/>
              <a:buChar char="•"/>
              <a:defRPr sz="1200">
                <a:solidFill>
                  <a:schemeClr val="accent1"/>
                </a:solidFill>
              </a:defRPr>
            </a:lvl1pPr>
            <a:lvl2pPr>
              <a:spcBef>
                <a:spcPts val="0"/>
              </a:spcBef>
              <a:defRPr sz="1200">
                <a:solidFill>
                  <a:schemeClr val="accent1"/>
                </a:solidFill>
              </a:defRPr>
            </a:lvl2pPr>
            <a:lvl3pPr>
              <a:spcBef>
                <a:spcPts val="0"/>
              </a:spcBef>
              <a:defRPr sz="1200">
                <a:solidFill>
                  <a:schemeClr val="accent1"/>
                </a:solidFill>
              </a:defRPr>
            </a:lvl3pPr>
            <a:lvl4pPr>
              <a:spcBef>
                <a:spcPts val="0"/>
              </a:spcBef>
              <a:defRPr sz="1200">
                <a:solidFill>
                  <a:schemeClr val="accent1"/>
                </a:solidFill>
              </a:defRPr>
            </a:lvl4pPr>
            <a:lvl5pPr>
              <a:spcBef>
                <a:spcPts val="0"/>
              </a:spcBef>
              <a:defRPr sz="1200">
                <a:solidFill>
                  <a:schemeClr val="accent1"/>
                </a:solidFill>
              </a:defRPr>
            </a:lvl5pPr>
          </a:lstStyle>
          <a:p>
            <a:pPr lvl="0"/>
            <a:r>
              <a:rPr lang="nl-NL" noProof="0"/>
              <a:t>Klik om de modelstijlen te bewerken</a:t>
            </a:r>
          </a:p>
          <a:p>
            <a:pPr lvl="1"/>
            <a:r>
              <a:rPr lang="nl-NL" noProof="0"/>
              <a:t>Tweede niveau</a:t>
            </a:r>
          </a:p>
          <a:p>
            <a:pPr lvl="2"/>
            <a:r>
              <a:rPr lang="nl-NL" noProof="0"/>
              <a:t>Derde niveau</a:t>
            </a:r>
          </a:p>
          <a:p>
            <a:pPr lvl="3"/>
            <a:r>
              <a:rPr lang="nl-NL" noProof="0"/>
              <a:t>Vierde niveau</a:t>
            </a:r>
          </a:p>
          <a:p>
            <a:pPr lvl="4"/>
            <a:r>
              <a:rPr lang="nl-NL" noProof="0"/>
              <a:t>Vijfde niveau</a:t>
            </a:r>
          </a:p>
        </p:txBody>
      </p:sp>
      <p:sp>
        <p:nvSpPr>
          <p:cNvPr id="56" name="Tekstvak 55"/>
          <p:cNvSpPr txBox="1"/>
          <p:nvPr userDrawn="1"/>
        </p:nvSpPr>
        <p:spPr>
          <a:xfrm>
            <a:off x="-113408" y="-421452"/>
            <a:ext cx="4144896" cy="338554"/>
          </a:xfrm>
          <a:prstGeom prst="rect">
            <a:avLst/>
          </a:prstGeom>
          <a:noFill/>
        </p:spPr>
        <p:txBody>
          <a:bodyPr wrap="square" rtlCol="0">
            <a:spAutoFit/>
          </a:bodyPr>
          <a:lstStyle/>
          <a:p>
            <a:r>
              <a:rPr lang="nl-NL" sz="1600" b="1" noProof="0">
                <a:solidFill>
                  <a:schemeClr val="tx1"/>
                </a:solidFill>
              </a:rPr>
              <a:t>Titel en Object – verticaal rood</a:t>
            </a:r>
          </a:p>
        </p:txBody>
      </p:sp>
      <p:sp>
        <p:nvSpPr>
          <p:cNvPr id="58" name="Tijdelijke aanduiding voor tekst 99"/>
          <p:cNvSpPr>
            <a:spLocks noGrp="1"/>
          </p:cNvSpPr>
          <p:nvPr>
            <p:ph type="body" sz="quarter" idx="15" hasCustomPrompt="1"/>
          </p:nvPr>
        </p:nvSpPr>
        <p:spPr>
          <a:xfrm>
            <a:off x="501651" y="1134076"/>
            <a:ext cx="11133667" cy="355600"/>
          </a:xfrm>
        </p:spPr>
        <p:txBody>
          <a:bodyPr/>
          <a:lstStyle>
            <a:lvl1pPr>
              <a:defRPr/>
            </a:lvl1pPr>
          </a:lstStyle>
          <a:p>
            <a:pPr lvl="0"/>
            <a:r>
              <a:rPr lang="nl-NL" noProof="0"/>
              <a:t>Subtitel</a:t>
            </a:r>
          </a:p>
        </p:txBody>
      </p:sp>
      <p:grpSp>
        <p:nvGrpSpPr>
          <p:cNvPr id="80" name="Groep 79"/>
          <p:cNvGrpSpPr/>
          <p:nvPr userDrawn="1"/>
        </p:nvGrpSpPr>
        <p:grpSpPr>
          <a:xfrm>
            <a:off x="-3279573" y="5020705"/>
            <a:ext cx="3086613" cy="1841358"/>
            <a:chOff x="8427776" y="4654945"/>
            <a:chExt cx="2314960" cy="1841358"/>
          </a:xfrm>
        </p:grpSpPr>
        <p:grpSp>
          <p:nvGrpSpPr>
            <p:cNvPr id="81" name="Groep 80"/>
            <p:cNvGrpSpPr/>
            <p:nvPr userDrawn="1"/>
          </p:nvGrpSpPr>
          <p:grpSpPr>
            <a:xfrm>
              <a:off x="8432864" y="4781014"/>
              <a:ext cx="2309872" cy="1592662"/>
              <a:chOff x="-3092517" y="-83840"/>
              <a:chExt cx="3136706" cy="2509126"/>
            </a:xfrm>
          </p:grpSpPr>
          <p:sp>
            <p:nvSpPr>
              <p:cNvPr id="84" name="Textfield placeholder"/>
              <p:cNvSpPr txBox="1">
                <a:spLocks/>
              </p:cNvSpPr>
              <p:nvPr userDrawn="1"/>
            </p:nvSpPr>
            <p:spPr>
              <a:xfrm>
                <a:off x="-2658624" y="1030189"/>
                <a:ext cx="2702813" cy="293940"/>
              </a:xfrm>
              <a:prstGeom prst="rect">
                <a:avLst/>
              </a:prstGeom>
            </p:spPr>
            <p:txBody>
              <a:bodyPr vert="horz" lIns="0" tIns="0" rIns="0" bIns="0" rtlCol="0" anchor="ctr">
                <a:noAutofit/>
              </a:bodyPr>
              <a:lstStyle>
                <a:lvl1pPr marL="0" indent="0" algn="l" defTabSz="1087016" rtl="0" eaLnBrk="1" latinLnBrk="0" hangingPunct="1">
                  <a:lnSpc>
                    <a:spcPts val="1800"/>
                  </a:lnSpc>
                  <a:spcBef>
                    <a:spcPts val="400"/>
                  </a:spcBef>
                  <a:spcAft>
                    <a:spcPts val="400"/>
                  </a:spcAft>
                  <a:buSzPct val="80000"/>
                  <a:buFont typeface="Wingdings" pitchFamily="2" charset="2"/>
                  <a:buNone/>
                  <a:defRPr sz="1600" b="0" kern="1200">
                    <a:solidFill>
                      <a:schemeClr val="tx1"/>
                    </a:solidFill>
                    <a:latin typeface="+mn-lt"/>
                    <a:ea typeface="+mn-ea"/>
                    <a:cs typeface="+mn-cs"/>
                  </a:defRPr>
                </a:lvl1pPr>
                <a:lvl2pPr marL="228600" indent="-228600" algn="l" defTabSz="1087016" rtl="0" eaLnBrk="1" latinLnBrk="0" hangingPunct="1">
                  <a:lnSpc>
                    <a:spcPts val="1800"/>
                  </a:lnSpc>
                  <a:spcBef>
                    <a:spcPts val="400"/>
                  </a:spcBef>
                  <a:spcAft>
                    <a:spcPts val="400"/>
                  </a:spcAft>
                  <a:buClr>
                    <a:schemeClr val="tx2"/>
                  </a:buClr>
                  <a:buSzPct val="80000"/>
                  <a:buFontTx/>
                  <a:buBlip>
                    <a:blip r:embed="rId2"/>
                  </a:buBlip>
                  <a:tabLst/>
                  <a:defRPr sz="1600" kern="1200">
                    <a:solidFill>
                      <a:schemeClr val="tx1"/>
                    </a:solidFill>
                    <a:latin typeface="+mn-lt"/>
                    <a:ea typeface="+mn-ea"/>
                    <a:cs typeface="+mn-cs"/>
                  </a:defRPr>
                </a:lvl2pPr>
                <a:lvl3pPr marL="396875" indent="-160338" algn="l" defTabSz="1087016" rtl="0" eaLnBrk="1" latinLnBrk="0" hangingPunct="1">
                  <a:lnSpc>
                    <a:spcPts val="1600"/>
                  </a:lnSpc>
                  <a:spcBef>
                    <a:spcPts val="200"/>
                  </a:spcBef>
                  <a:spcAft>
                    <a:spcPts val="200"/>
                  </a:spcAft>
                  <a:buClr>
                    <a:schemeClr val="tx2"/>
                  </a:buClr>
                  <a:buFont typeface="Trebuchet MS" pitchFamily="34" charset="0"/>
                  <a:buChar char="−"/>
                  <a:defRPr sz="1400" kern="1200">
                    <a:solidFill>
                      <a:schemeClr val="tx1"/>
                    </a:solidFill>
                    <a:latin typeface="+mn-lt"/>
                    <a:ea typeface="+mn-ea"/>
                    <a:cs typeface="+mn-cs"/>
                  </a:defRPr>
                </a:lvl3pPr>
                <a:lvl4pPr marL="0" indent="0" algn="l" defTabSz="1087016" rtl="0" eaLnBrk="1" latinLnBrk="0" hangingPunct="1">
                  <a:lnSpc>
                    <a:spcPts val="1800"/>
                  </a:lnSpc>
                  <a:spcBef>
                    <a:spcPts val="400"/>
                  </a:spcBef>
                  <a:spcAft>
                    <a:spcPts val="400"/>
                  </a:spcAft>
                  <a:buFont typeface="Wingdings" pitchFamily="2" charset="2"/>
                  <a:buNone/>
                  <a:defRPr sz="1600" b="1" kern="1200">
                    <a:solidFill>
                      <a:schemeClr val="tx1"/>
                    </a:solidFill>
                    <a:latin typeface="+mn-lt"/>
                    <a:ea typeface="+mn-ea"/>
                    <a:cs typeface="+mn-cs"/>
                  </a:defRPr>
                </a:lvl4pPr>
                <a:lvl5pPr marL="0" indent="0" algn="l" defTabSz="1087016" rtl="0" eaLnBrk="1" latinLnBrk="0" hangingPunct="1">
                  <a:lnSpc>
                    <a:spcPts val="3800"/>
                  </a:lnSpc>
                  <a:spcBef>
                    <a:spcPts val="1200"/>
                  </a:spcBef>
                  <a:spcAft>
                    <a:spcPts val="400"/>
                  </a:spcAft>
                  <a:buFont typeface="Wingdings" pitchFamily="2" charset="2"/>
                  <a:buNone/>
                  <a:defRPr sz="1600" b="1" kern="1200" baseline="0">
                    <a:solidFill>
                      <a:schemeClr val="tx2"/>
                    </a:solidFill>
                    <a:latin typeface="+mn-lt"/>
                    <a:ea typeface="+mn-ea"/>
                    <a:cs typeface="+mn-cs"/>
                  </a:defRPr>
                </a:lvl5pPr>
                <a:lvl6pPr marL="0" indent="0" algn="l" defTabSz="1087016" rtl="0" eaLnBrk="1" latinLnBrk="0" hangingPunct="1">
                  <a:lnSpc>
                    <a:spcPct val="250000"/>
                  </a:lnSpc>
                  <a:spcBef>
                    <a:spcPts val="0"/>
                  </a:spcBef>
                  <a:spcAft>
                    <a:spcPts val="0"/>
                  </a:spcAft>
                  <a:buFont typeface="Arial" pitchFamily="34" charset="0"/>
                  <a:buNone/>
                  <a:defRPr sz="2000" kern="1200" cap="all" baseline="0">
                    <a:solidFill>
                      <a:schemeClr val="tx1">
                        <a:lumMod val="75000"/>
                        <a:lumOff val="25000"/>
                      </a:schemeClr>
                    </a:solidFill>
                    <a:latin typeface="+mn-lt"/>
                    <a:ea typeface="+mn-ea"/>
                    <a:cs typeface="+mn-cs"/>
                  </a:defRPr>
                </a:lvl6pPr>
                <a:lvl7pPr marL="3532800"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76308"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19815"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r>
                  <a:rPr lang="nl-NL" sz="1400" kern="1200" noProof="0">
                    <a:solidFill>
                      <a:schemeClr val="tx1"/>
                    </a:solidFill>
                    <a:latin typeface="+mn-lt"/>
                    <a:ea typeface="+mn-ea"/>
                    <a:cs typeface="+mn-cs"/>
                  </a:rPr>
                  <a:t>Typ-tekst (18 </a:t>
                </a:r>
                <a:r>
                  <a:rPr lang="nl-NL" sz="1400" kern="1200" noProof="0" err="1">
                    <a:solidFill>
                      <a:schemeClr val="tx1"/>
                    </a:solidFill>
                    <a:latin typeface="+mn-lt"/>
                    <a:ea typeface="+mn-ea"/>
                    <a:cs typeface="+mn-cs"/>
                  </a:rPr>
                  <a:t>pt</a:t>
                </a:r>
                <a:r>
                  <a:rPr lang="nl-NL" sz="1400" kern="1200" noProof="0">
                    <a:solidFill>
                      <a:schemeClr val="tx1"/>
                    </a:solidFill>
                    <a:latin typeface="+mn-lt"/>
                    <a:ea typeface="+mn-ea"/>
                    <a:cs typeface="+mn-cs"/>
                  </a:rPr>
                  <a:t>.)</a:t>
                </a:r>
              </a:p>
            </p:txBody>
          </p:sp>
          <p:sp>
            <p:nvSpPr>
              <p:cNvPr id="85" name="Ovaal 84"/>
              <p:cNvSpPr/>
              <p:nvPr userDrawn="1"/>
            </p:nvSpPr>
            <p:spPr>
              <a:xfrm>
                <a:off x="-3092517" y="988213"/>
                <a:ext cx="327539" cy="37789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noProof="0">
                    <a:solidFill>
                      <a:schemeClr val="bg1"/>
                    </a:solidFill>
                  </a:rPr>
                  <a:t>3</a:t>
                </a:r>
              </a:p>
            </p:txBody>
          </p:sp>
          <p:sp>
            <p:nvSpPr>
              <p:cNvPr id="86" name="Ovaal 85"/>
              <p:cNvSpPr/>
              <p:nvPr userDrawn="1"/>
            </p:nvSpPr>
            <p:spPr>
              <a:xfrm>
                <a:off x="-3092517" y="1517803"/>
                <a:ext cx="327539" cy="37789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noProof="0">
                    <a:solidFill>
                      <a:schemeClr val="bg1"/>
                    </a:solidFill>
                  </a:rPr>
                  <a:t>4</a:t>
                </a:r>
              </a:p>
            </p:txBody>
          </p:sp>
          <p:sp>
            <p:nvSpPr>
              <p:cNvPr id="87" name="Ovaal 86"/>
              <p:cNvSpPr/>
              <p:nvPr userDrawn="1"/>
            </p:nvSpPr>
            <p:spPr>
              <a:xfrm>
                <a:off x="-3092517" y="2047394"/>
                <a:ext cx="327539" cy="37789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noProof="0">
                    <a:solidFill>
                      <a:schemeClr val="bg1"/>
                    </a:solidFill>
                  </a:rPr>
                  <a:t>5</a:t>
                </a:r>
              </a:p>
            </p:txBody>
          </p:sp>
          <p:sp>
            <p:nvSpPr>
              <p:cNvPr id="88" name="Textfield placeholder"/>
              <p:cNvSpPr txBox="1">
                <a:spLocks/>
              </p:cNvSpPr>
              <p:nvPr userDrawn="1"/>
            </p:nvSpPr>
            <p:spPr>
              <a:xfrm>
                <a:off x="-2658624" y="1559780"/>
                <a:ext cx="2702813" cy="293940"/>
              </a:xfrm>
              <a:prstGeom prst="rect">
                <a:avLst/>
              </a:prstGeom>
            </p:spPr>
            <p:txBody>
              <a:bodyPr vert="horz" lIns="0" tIns="0" rIns="0" bIns="0" rtlCol="0" anchor="ctr">
                <a:noAutofit/>
              </a:bodyPr>
              <a:lstStyle>
                <a:lvl1pPr marL="0" indent="0" algn="l" defTabSz="1087016" rtl="0" eaLnBrk="1" latinLnBrk="0" hangingPunct="1">
                  <a:lnSpc>
                    <a:spcPts val="1800"/>
                  </a:lnSpc>
                  <a:spcBef>
                    <a:spcPts val="400"/>
                  </a:spcBef>
                  <a:spcAft>
                    <a:spcPts val="400"/>
                  </a:spcAft>
                  <a:buSzPct val="80000"/>
                  <a:buFont typeface="Wingdings" pitchFamily="2" charset="2"/>
                  <a:buNone/>
                  <a:defRPr sz="1600" b="0" kern="1200">
                    <a:solidFill>
                      <a:schemeClr val="tx1"/>
                    </a:solidFill>
                    <a:latin typeface="+mn-lt"/>
                    <a:ea typeface="+mn-ea"/>
                    <a:cs typeface="+mn-cs"/>
                  </a:defRPr>
                </a:lvl1pPr>
                <a:lvl2pPr marL="228600" indent="-228600" algn="l" defTabSz="1087016" rtl="0" eaLnBrk="1" latinLnBrk="0" hangingPunct="1">
                  <a:lnSpc>
                    <a:spcPts val="1800"/>
                  </a:lnSpc>
                  <a:spcBef>
                    <a:spcPts val="400"/>
                  </a:spcBef>
                  <a:spcAft>
                    <a:spcPts val="400"/>
                  </a:spcAft>
                  <a:buClr>
                    <a:schemeClr val="tx2"/>
                  </a:buClr>
                  <a:buSzPct val="80000"/>
                  <a:buFontTx/>
                  <a:buBlip>
                    <a:blip r:embed="rId2"/>
                  </a:buBlip>
                  <a:tabLst/>
                  <a:defRPr sz="1600" kern="1200">
                    <a:solidFill>
                      <a:schemeClr val="tx1"/>
                    </a:solidFill>
                    <a:latin typeface="+mn-lt"/>
                    <a:ea typeface="+mn-ea"/>
                    <a:cs typeface="+mn-cs"/>
                  </a:defRPr>
                </a:lvl2pPr>
                <a:lvl3pPr marL="396875" indent="-160338" algn="l" defTabSz="1087016" rtl="0" eaLnBrk="1" latinLnBrk="0" hangingPunct="1">
                  <a:lnSpc>
                    <a:spcPts val="1600"/>
                  </a:lnSpc>
                  <a:spcBef>
                    <a:spcPts val="200"/>
                  </a:spcBef>
                  <a:spcAft>
                    <a:spcPts val="200"/>
                  </a:spcAft>
                  <a:buClr>
                    <a:schemeClr val="tx2"/>
                  </a:buClr>
                  <a:buFont typeface="Trebuchet MS" pitchFamily="34" charset="0"/>
                  <a:buChar char="−"/>
                  <a:defRPr sz="1400" kern="1200">
                    <a:solidFill>
                      <a:schemeClr val="tx1"/>
                    </a:solidFill>
                    <a:latin typeface="+mn-lt"/>
                    <a:ea typeface="+mn-ea"/>
                    <a:cs typeface="+mn-cs"/>
                  </a:defRPr>
                </a:lvl3pPr>
                <a:lvl4pPr marL="0" indent="0" algn="l" defTabSz="1087016" rtl="0" eaLnBrk="1" latinLnBrk="0" hangingPunct="1">
                  <a:lnSpc>
                    <a:spcPts val="1800"/>
                  </a:lnSpc>
                  <a:spcBef>
                    <a:spcPts val="400"/>
                  </a:spcBef>
                  <a:spcAft>
                    <a:spcPts val="400"/>
                  </a:spcAft>
                  <a:buFont typeface="Wingdings" pitchFamily="2" charset="2"/>
                  <a:buNone/>
                  <a:defRPr sz="1600" b="1" kern="1200">
                    <a:solidFill>
                      <a:schemeClr val="tx1"/>
                    </a:solidFill>
                    <a:latin typeface="+mn-lt"/>
                    <a:ea typeface="+mn-ea"/>
                    <a:cs typeface="+mn-cs"/>
                  </a:defRPr>
                </a:lvl4pPr>
                <a:lvl5pPr marL="0" indent="0" algn="l" defTabSz="1087016" rtl="0" eaLnBrk="1" latinLnBrk="0" hangingPunct="1">
                  <a:lnSpc>
                    <a:spcPts val="3800"/>
                  </a:lnSpc>
                  <a:spcBef>
                    <a:spcPts val="1200"/>
                  </a:spcBef>
                  <a:spcAft>
                    <a:spcPts val="400"/>
                  </a:spcAft>
                  <a:buFont typeface="Wingdings" pitchFamily="2" charset="2"/>
                  <a:buNone/>
                  <a:defRPr sz="1600" b="1" kern="1200" baseline="0">
                    <a:solidFill>
                      <a:schemeClr val="tx2"/>
                    </a:solidFill>
                    <a:latin typeface="+mn-lt"/>
                    <a:ea typeface="+mn-ea"/>
                    <a:cs typeface="+mn-cs"/>
                  </a:defRPr>
                </a:lvl5pPr>
                <a:lvl6pPr marL="0" indent="0" algn="l" defTabSz="1087016" rtl="0" eaLnBrk="1" latinLnBrk="0" hangingPunct="1">
                  <a:lnSpc>
                    <a:spcPct val="250000"/>
                  </a:lnSpc>
                  <a:spcBef>
                    <a:spcPts val="0"/>
                  </a:spcBef>
                  <a:spcAft>
                    <a:spcPts val="0"/>
                  </a:spcAft>
                  <a:buFont typeface="Arial" pitchFamily="34" charset="0"/>
                  <a:buNone/>
                  <a:defRPr sz="2000" kern="1200" cap="all" baseline="0">
                    <a:solidFill>
                      <a:schemeClr val="tx1">
                        <a:lumMod val="75000"/>
                        <a:lumOff val="25000"/>
                      </a:schemeClr>
                    </a:solidFill>
                    <a:latin typeface="+mn-lt"/>
                    <a:ea typeface="+mn-ea"/>
                    <a:cs typeface="+mn-cs"/>
                  </a:defRPr>
                </a:lvl6pPr>
                <a:lvl7pPr marL="3532800"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76308"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19815"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449263" lvl="1" indent="-184150" algn="l" defTabSz="914400" rtl="0" eaLnBrk="1" latinLnBrk="0" hangingPunct="1">
                  <a:lnSpc>
                    <a:spcPct val="100000"/>
                  </a:lnSpc>
                  <a:spcBef>
                    <a:spcPts val="0"/>
                  </a:spcBef>
                  <a:buClr>
                    <a:schemeClr val="tx1"/>
                  </a:buClr>
                  <a:buSzPct val="100000"/>
                  <a:buFont typeface="Arial" panose="020B0604020202020204" pitchFamily="34" charset="0"/>
                  <a:buChar char="•"/>
                </a:pPr>
                <a:r>
                  <a:rPr lang="nl-NL" sz="1400" kern="1200" noProof="0" err="1">
                    <a:solidFill>
                      <a:schemeClr val="tx1"/>
                    </a:solidFill>
                    <a:latin typeface="+mn-lt"/>
                    <a:ea typeface="+mn-ea"/>
                    <a:cs typeface="+mn-cs"/>
                  </a:rPr>
                  <a:t>Bullet</a:t>
                </a:r>
                <a:r>
                  <a:rPr lang="nl-NL" sz="1400" kern="1200" noProof="0">
                    <a:solidFill>
                      <a:schemeClr val="tx1"/>
                    </a:solidFill>
                    <a:latin typeface="+mn-lt"/>
                    <a:ea typeface="+mn-ea"/>
                    <a:cs typeface="+mn-cs"/>
                  </a:rPr>
                  <a:t> (16 </a:t>
                </a:r>
                <a:r>
                  <a:rPr lang="nl-NL" sz="1400" kern="1200" noProof="0" err="1">
                    <a:solidFill>
                      <a:schemeClr val="tx1"/>
                    </a:solidFill>
                    <a:latin typeface="+mn-lt"/>
                    <a:ea typeface="+mn-ea"/>
                    <a:cs typeface="+mn-cs"/>
                  </a:rPr>
                  <a:t>pt</a:t>
                </a:r>
                <a:r>
                  <a:rPr lang="nl-NL" sz="1400" kern="1200" noProof="0">
                    <a:solidFill>
                      <a:schemeClr val="tx1"/>
                    </a:solidFill>
                    <a:latin typeface="+mn-lt"/>
                    <a:ea typeface="+mn-ea"/>
                    <a:cs typeface="+mn-cs"/>
                  </a:rPr>
                  <a:t>.)</a:t>
                </a:r>
              </a:p>
            </p:txBody>
          </p:sp>
          <p:sp>
            <p:nvSpPr>
              <p:cNvPr id="89" name="Textfield placeholder"/>
              <p:cNvSpPr txBox="1">
                <a:spLocks/>
              </p:cNvSpPr>
              <p:nvPr userDrawn="1"/>
            </p:nvSpPr>
            <p:spPr>
              <a:xfrm>
                <a:off x="-2658624" y="2089369"/>
                <a:ext cx="2702813" cy="293940"/>
              </a:xfrm>
              <a:prstGeom prst="rect">
                <a:avLst/>
              </a:prstGeom>
            </p:spPr>
            <p:txBody>
              <a:bodyPr vert="horz" lIns="0" tIns="0" rIns="0" bIns="0" rtlCol="0" anchor="ctr">
                <a:noAutofit/>
              </a:bodyPr>
              <a:lstStyle>
                <a:lvl1pPr marL="0" indent="0" algn="l" defTabSz="1087016" rtl="0" eaLnBrk="1" latinLnBrk="0" hangingPunct="1">
                  <a:lnSpc>
                    <a:spcPts val="1800"/>
                  </a:lnSpc>
                  <a:spcBef>
                    <a:spcPts val="400"/>
                  </a:spcBef>
                  <a:spcAft>
                    <a:spcPts val="400"/>
                  </a:spcAft>
                  <a:buSzPct val="80000"/>
                  <a:buFont typeface="Wingdings" pitchFamily="2" charset="2"/>
                  <a:buNone/>
                  <a:defRPr sz="1600" b="0" kern="1200">
                    <a:solidFill>
                      <a:schemeClr val="tx1"/>
                    </a:solidFill>
                    <a:latin typeface="+mn-lt"/>
                    <a:ea typeface="+mn-ea"/>
                    <a:cs typeface="+mn-cs"/>
                  </a:defRPr>
                </a:lvl1pPr>
                <a:lvl2pPr marL="228600" indent="-228600" algn="l" defTabSz="1087016" rtl="0" eaLnBrk="1" latinLnBrk="0" hangingPunct="1">
                  <a:lnSpc>
                    <a:spcPts val="1800"/>
                  </a:lnSpc>
                  <a:spcBef>
                    <a:spcPts val="400"/>
                  </a:spcBef>
                  <a:spcAft>
                    <a:spcPts val="400"/>
                  </a:spcAft>
                  <a:buClr>
                    <a:schemeClr val="tx2"/>
                  </a:buClr>
                  <a:buSzPct val="80000"/>
                  <a:buFontTx/>
                  <a:buBlip>
                    <a:blip r:embed="rId2"/>
                  </a:buBlip>
                  <a:tabLst/>
                  <a:defRPr sz="1600" kern="1200">
                    <a:solidFill>
                      <a:schemeClr val="tx1"/>
                    </a:solidFill>
                    <a:latin typeface="+mn-lt"/>
                    <a:ea typeface="+mn-ea"/>
                    <a:cs typeface="+mn-cs"/>
                  </a:defRPr>
                </a:lvl2pPr>
                <a:lvl3pPr marL="396875" indent="-160338" algn="l" defTabSz="1087016" rtl="0" eaLnBrk="1" latinLnBrk="0" hangingPunct="1">
                  <a:lnSpc>
                    <a:spcPts val="1600"/>
                  </a:lnSpc>
                  <a:spcBef>
                    <a:spcPts val="200"/>
                  </a:spcBef>
                  <a:spcAft>
                    <a:spcPts val="200"/>
                  </a:spcAft>
                  <a:buClr>
                    <a:schemeClr val="tx2"/>
                  </a:buClr>
                  <a:buFont typeface="Trebuchet MS" pitchFamily="34" charset="0"/>
                  <a:buChar char="−"/>
                  <a:defRPr sz="1400" kern="1200">
                    <a:solidFill>
                      <a:schemeClr val="tx1"/>
                    </a:solidFill>
                    <a:latin typeface="+mn-lt"/>
                    <a:ea typeface="+mn-ea"/>
                    <a:cs typeface="+mn-cs"/>
                  </a:defRPr>
                </a:lvl3pPr>
                <a:lvl4pPr marL="0" indent="0" algn="l" defTabSz="1087016" rtl="0" eaLnBrk="1" latinLnBrk="0" hangingPunct="1">
                  <a:lnSpc>
                    <a:spcPts val="1800"/>
                  </a:lnSpc>
                  <a:spcBef>
                    <a:spcPts val="400"/>
                  </a:spcBef>
                  <a:spcAft>
                    <a:spcPts val="400"/>
                  </a:spcAft>
                  <a:buFont typeface="Wingdings" pitchFamily="2" charset="2"/>
                  <a:buNone/>
                  <a:defRPr sz="1600" b="1" kern="1200">
                    <a:solidFill>
                      <a:schemeClr val="tx1"/>
                    </a:solidFill>
                    <a:latin typeface="+mn-lt"/>
                    <a:ea typeface="+mn-ea"/>
                    <a:cs typeface="+mn-cs"/>
                  </a:defRPr>
                </a:lvl4pPr>
                <a:lvl5pPr marL="0" indent="0" algn="l" defTabSz="1087016" rtl="0" eaLnBrk="1" latinLnBrk="0" hangingPunct="1">
                  <a:lnSpc>
                    <a:spcPts val="3800"/>
                  </a:lnSpc>
                  <a:spcBef>
                    <a:spcPts val="1200"/>
                  </a:spcBef>
                  <a:spcAft>
                    <a:spcPts val="400"/>
                  </a:spcAft>
                  <a:buFont typeface="Wingdings" pitchFamily="2" charset="2"/>
                  <a:buNone/>
                  <a:defRPr sz="1600" b="1" kern="1200" baseline="0">
                    <a:solidFill>
                      <a:schemeClr val="tx2"/>
                    </a:solidFill>
                    <a:latin typeface="+mn-lt"/>
                    <a:ea typeface="+mn-ea"/>
                    <a:cs typeface="+mn-cs"/>
                  </a:defRPr>
                </a:lvl5pPr>
                <a:lvl6pPr marL="0" indent="0" algn="l" defTabSz="1087016" rtl="0" eaLnBrk="1" latinLnBrk="0" hangingPunct="1">
                  <a:lnSpc>
                    <a:spcPct val="250000"/>
                  </a:lnSpc>
                  <a:spcBef>
                    <a:spcPts val="0"/>
                  </a:spcBef>
                  <a:spcAft>
                    <a:spcPts val="0"/>
                  </a:spcAft>
                  <a:buFont typeface="Arial" pitchFamily="34" charset="0"/>
                  <a:buNone/>
                  <a:defRPr sz="2000" kern="1200" cap="all" baseline="0">
                    <a:solidFill>
                      <a:schemeClr val="tx1">
                        <a:lumMod val="75000"/>
                        <a:lumOff val="25000"/>
                      </a:schemeClr>
                    </a:solidFill>
                    <a:latin typeface="+mn-lt"/>
                    <a:ea typeface="+mn-ea"/>
                    <a:cs typeface="+mn-cs"/>
                  </a:defRPr>
                </a:lvl6pPr>
                <a:lvl7pPr marL="3532800"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76308"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19815"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625475" lvl="2" indent="-176213" algn="l" defTabSz="914400" rtl="0" eaLnBrk="1" latinLnBrk="0" hangingPunct="1">
                  <a:lnSpc>
                    <a:spcPct val="100000"/>
                  </a:lnSpc>
                  <a:spcBef>
                    <a:spcPts val="0"/>
                  </a:spcBef>
                  <a:spcAft>
                    <a:spcPts val="600"/>
                  </a:spcAft>
                  <a:buClr>
                    <a:schemeClr val="tx1"/>
                  </a:buClr>
                  <a:buFont typeface="Arial" panose="020B0604020202020204" pitchFamily="34" charset="0"/>
                  <a:buChar char="•"/>
                  <a:tabLst>
                    <a:tab pos="4394200" algn="l"/>
                  </a:tabLst>
                </a:pPr>
                <a:r>
                  <a:rPr lang="nl-NL" sz="1400" kern="1200" noProof="0">
                    <a:solidFill>
                      <a:schemeClr val="tx1"/>
                    </a:solidFill>
                    <a:latin typeface="+mn-lt"/>
                    <a:ea typeface="+mn-ea"/>
                    <a:cs typeface="+mn-cs"/>
                  </a:rPr>
                  <a:t>Sub-</a:t>
                </a:r>
                <a:r>
                  <a:rPr lang="nl-NL" sz="1400" kern="1200" noProof="0" err="1">
                    <a:solidFill>
                      <a:schemeClr val="tx1"/>
                    </a:solidFill>
                    <a:latin typeface="+mn-lt"/>
                    <a:ea typeface="+mn-ea"/>
                    <a:cs typeface="+mn-cs"/>
                  </a:rPr>
                  <a:t>bullet</a:t>
                </a:r>
                <a:r>
                  <a:rPr lang="nl-NL" sz="1400" kern="1200" noProof="0">
                    <a:solidFill>
                      <a:schemeClr val="tx1"/>
                    </a:solidFill>
                    <a:latin typeface="+mn-lt"/>
                    <a:ea typeface="+mn-ea"/>
                    <a:cs typeface="+mn-cs"/>
                  </a:rPr>
                  <a:t> (14 </a:t>
                </a:r>
                <a:r>
                  <a:rPr lang="nl-NL" sz="1400" kern="1200" noProof="0" err="1">
                    <a:solidFill>
                      <a:schemeClr val="tx1"/>
                    </a:solidFill>
                    <a:latin typeface="+mn-lt"/>
                    <a:ea typeface="+mn-ea"/>
                    <a:cs typeface="+mn-cs"/>
                  </a:rPr>
                  <a:t>pt</a:t>
                </a:r>
                <a:r>
                  <a:rPr lang="nl-NL" sz="1400" kern="1200" noProof="0">
                    <a:solidFill>
                      <a:schemeClr val="tx1"/>
                    </a:solidFill>
                    <a:latin typeface="+mn-lt"/>
                    <a:ea typeface="+mn-ea"/>
                    <a:cs typeface="+mn-cs"/>
                  </a:rPr>
                  <a:t>.)</a:t>
                </a:r>
              </a:p>
            </p:txBody>
          </p:sp>
          <p:sp>
            <p:nvSpPr>
              <p:cNvPr id="90" name="Textfield placeholder"/>
              <p:cNvSpPr txBox="1">
                <a:spLocks/>
              </p:cNvSpPr>
              <p:nvPr userDrawn="1"/>
            </p:nvSpPr>
            <p:spPr>
              <a:xfrm>
                <a:off x="-2658624" y="-41864"/>
                <a:ext cx="2702813" cy="293940"/>
              </a:xfrm>
              <a:prstGeom prst="rect">
                <a:avLst/>
              </a:prstGeom>
            </p:spPr>
            <p:txBody>
              <a:bodyPr vert="horz" lIns="0" tIns="0" rIns="0" bIns="0" rtlCol="0" anchor="ctr">
                <a:noAutofit/>
              </a:bodyPr>
              <a:lstStyle>
                <a:lvl1pPr marL="0" indent="0" algn="l" defTabSz="1087016" rtl="0" eaLnBrk="1" latinLnBrk="0" hangingPunct="1">
                  <a:lnSpc>
                    <a:spcPts val="1800"/>
                  </a:lnSpc>
                  <a:spcBef>
                    <a:spcPts val="400"/>
                  </a:spcBef>
                  <a:spcAft>
                    <a:spcPts val="400"/>
                  </a:spcAft>
                  <a:buSzPct val="80000"/>
                  <a:buFont typeface="Wingdings" pitchFamily="2" charset="2"/>
                  <a:buNone/>
                  <a:defRPr sz="1600" b="0" kern="1200">
                    <a:solidFill>
                      <a:schemeClr val="tx1"/>
                    </a:solidFill>
                    <a:latin typeface="+mn-lt"/>
                    <a:ea typeface="+mn-ea"/>
                    <a:cs typeface="+mn-cs"/>
                  </a:defRPr>
                </a:lvl1pPr>
                <a:lvl2pPr marL="228600" indent="-228600" algn="l" defTabSz="1087016" rtl="0" eaLnBrk="1" latinLnBrk="0" hangingPunct="1">
                  <a:lnSpc>
                    <a:spcPts val="1800"/>
                  </a:lnSpc>
                  <a:spcBef>
                    <a:spcPts val="400"/>
                  </a:spcBef>
                  <a:spcAft>
                    <a:spcPts val="400"/>
                  </a:spcAft>
                  <a:buClr>
                    <a:schemeClr val="tx2"/>
                  </a:buClr>
                  <a:buSzPct val="80000"/>
                  <a:buFontTx/>
                  <a:buBlip>
                    <a:blip r:embed="rId2"/>
                  </a:buBlip>
                  <a:tabLst/>
                  <a:defRPr sz="1600" kern="1200">
                    <a:solidFill>
                      <a:schemeClr val="tx1"/>
                    </a:solidFill>
                    <a:latin typeface="+mn-lt"/>
                    <a:ea typeface="+mn-ea"/>
                    <a:cs typeface="+mn-cs"/>
                  </a:defRPr>
                </a:lvl2pPr>
                <a:lvl3pPr marL="396875" indent="-160338" algn="l" defTabSz="1087016" rtl="0" eaLnBrk="1" latinLnBrk="0" hangingPunct="1">
                  <a:lnSpc>
                    <a:spcPts val="1600"/>
                  </a:lnSpc>
                  <a:spcBef>
                    <a:spcPts val="200"/>
                  </a:spcBef>
                  <a:spcAft>
                    <a:spcPts val="200"/>
                  </a:spcAft>
                  <a:buClr>
                    <a:schemeClr val="tx2"/>
                  </a:buClr>
                  <a:buFont typeface="Trebuchet MS" pitchFamily="34" charset="0"/>
                  <a:buChar char="−"/>
                  <a:defRPr sz="1400" kern="1200">
                    <a:solidFill>
                      <a:schemeClr val="tx1"/>
                    </a:solidFill>
                    <a:latin typeface="+mn-lt"/>
                    <a:ea typeface="+mn-ea"/>
                    <a:cs typeface="+mn-cs"/>
                  </a:defRPr>
                </a:lvl3pPr>
                <a:lvl4pPr marL="0" indent="0" algn="l" defTabSz="1087016" rtl="0" eaLnBrk="1" latinLnBrk="0" hangingPunct="1">
                  <a:lnSpc>
                    <a:spcPts val="1800"/>
                  </a:lnSpc>
                  <a:spcBef>
                    <a:spcPts val="400"/>
                  </a:spcBef>
                  <a:spcAft>
                    <a:spcPts val="400"/>
                  </a:spcAft>
                  <a:buFont typeface="Wingdings" pitchFamily="2" charset="2"/>
                  <a:buNone/>
                  <a:defRPr sz="1600" b="1" kern="1200">
                    <a:solidFill>
                      <a:schemeClr val="tx1"/>
                    </a:solidFill>
                    <a:latin typeface="+mn-lt"/>
                    <a:ea typeface="+mn-ea"/>
                    <a:cs typeface="+mn-cs"/>
                  </a:defRPr>
                </a:lvl4pPr>
                <a:lvl5pPr marL="0" indent="0" algn="l" defTabSz="1087016" rtl="0" eaLnBrk="1" latinLnBrk="0" hangingPunct="1">
                  <a:lnSpc>
                    <a:spcPts val="3800"/>
                  </a:lnSpc>
                  <a:spcBef>
                    <a:spcPts val="1200"/>
                  </a:spcBef>
                  <a:spcAft>
                    <a:spcPts val="400"/>
                  </a:spcAft>
                  <a:buFont typeface="Wingdings" pitchFamily="2" charset="2"/>
                  <a:buNone/>
                  <a:defRPr sz="1600" b="1" kern="1200" baseline="0">
                    <a:solidFill>
                      <a:schemeClr val="tx2"/>
                    </a:solidFill>
                    <a:latin typeface="+mn-lt"/>
                    <a:ea typeface="+mn-ea"/>
                    <a:cs typeface="+mn-cs"/>
                  </a:defRPr>
                </a:lvl5pPr>
                <a:lvl6pPr marL="0" indent="0" algn="l" defTabSz="1087016" rtl="0" eaLnBrk="1" latinLnBrk="0" hangingPunct="1">
                  <a:lnSpc>
                    <a:spcPct val="250000"/>
                  </a:lnSpc>
                  <a:spcBef>
                    <a:spcPts val="0"/>
                  </a:spcBef>
                  <a:spcAft>
                    <a:spcPts val="0"/>
                  </a:spcAft>
                  <a:buFont typeface="Arial" pitchFamily="34" charset="0"/>
                  <a:buNone/>
                  <a:defRPr sz="2000" kern="1200" cap="all" baseline="0">
                    <a:solidFill>
                      <a:schemeClr val="tx1">
                        <a:lumMod val="75000"/>
                        <a:lumOff val="25000"/>
                      </a:schemeClr>
                    </a:solidFill>
                    <a:latin typeface="+mn-lt"/>
                    <a:ea typeface="+mn-ea"/>
                    <a:cs typeface="+mn-cs"/>
                  </a:defRPr>
                </a:lvl6pPr>
                <a:lvl7pPr marL="3532800"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76308"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19815"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r>
                  <a:rPr lang="nl-NL" sz="1400" b="1" kern="1200" noProof="0">
                    <a:solidFill>
                      <a:schemeClr val="tx1"/>
                    </a:solidFill>
                    <a:latin typeface="+mn-lt"/>
                    <a:ea typeface="+mn-ea"/>
                    <a:cs typeface="+mn-cs"/>
                  </a:rPr>
                  <a:t>Titel </a:t>
                </a:r>
                <a:r>
                  <a:rPr lang="nl-NL" sz="1400" b="1" kern="1200" noProof="0" err="1">
                    <a:solidFill>
                      <a:schemeClr val="tx1"/>
                    </a:solidFill>
                    <a:latin typeface="+mn-lt"/>
                    <a:ea typeface="+mn-ea"/>
                    <a:cs typeface="+mn-cs"/>
                  </a:rPr>
                  <a:t>bold</a:t>
                </a:r>
                <a:r>
                  <a:rPr lang="nl-NL" sz="1400" b="1" kern="1200" noProof="0">
                    <a:solidFill>
                      <a:schemeClr val="tx1"/>
                    </a:solidFill>
                    <a:latin typeface="+mn-lt"/>
                    <a:ea typeface="+mn-ea"/>
                    <a:cs typeface="+mn-cs"/>
                  </a:rPr>
                  <a:t> (32 </a:t>
                </a:r>
                <a:r>
                  <a:rPr lang="nl-NL" sz="1400" b="1" kern="1200" noProof="0" err="1">
                    <a:solidFill>
                      <a:schemeClr val="tx1"/>
                    </a:solidFill>
                    <a:latin typeface="+mn-lt"/>
                    <a:ea typeface="+mn-ea"/>
                    <a:cs typeface="+mn-cs"/>
                  </a:rPr>
                  <a:t>pt</a:t>
                </a:r>
                <a:r>
                  <a:rPr lang="nl-NL" sz="1400" b="1" kern="1200" noProof="0">
                    <a:solidFill>
                      <a:schemeClr val="tx1"/>
                    </a:solidFill>
                    <a:latin typeface="+mn-lt"/>
                    <a:ea typeface="+mn-ea"/>
                    <a:cs typeface="+mn-cs"/>
                  </a:rPr>
                  <a:t>.)</a:t>
                </a:r>
              </a:p>
            </p:txBody>
          </p:sp>
          <p:sp>
            <p:nvSpPr>
              <p:cNvPr id="91" name="Ovaal 90"/>
              <p:cNvSpPr/>
              <p:nvPr userDrawn="1"/>
            </p:nvSpPr>
            <p:spPr>
              <a:xfrm>
                <a:off x="-3092517" y="-83840"/>
                <a:ext cx="327539" cy="37789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noProof="0">
                    <a:solidFill>
                      <a:schemeClr val="bg1"/>
                    </a:solidFill>
                  </a:rPr>
                  <a:t>1</a:t>
                </a:r>
              </a:p>
            </p:txBody>
          </p:sp>
          <p:sp>
            <p:nvSpPr>
              <p:cNvPr id="92" name="Ovaal 91"/>
              <p:cNvSpPr/>
              <p:nvPr userDrawn="1"/>
            </p:nvSpPr>
            <p:spPr>
              <a:xfrm>
                <a:off x="-3092517" y="445750"/>
                <a:ext cx="327539" cy="37789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noProof="0">
                    <a:solidFill>
                      <a:schemeClr val="bg1"/>
                    </a:solidFill>
                  </a:rPr>
                  <a:t>2</a:t>
                </a:r>
              </a:p>
            </p:txBody>
          </p:sp>
          <p:sp>
            <p:nvSpPr>
              <p:cNvPr id="93" name="Textfield placeholder"/>
              <p:cNvSpPr txBox="1">
                <a:spLocks/>
              </p:cNvSpPr>
              <p:nvPr userDrawn="1"/>
            </p:nvSpPr>
            <p:spPr>
              <a:xfrm>
                <a:off x="-2658624" y="487727"/>
                <a:ext cx="2702813" cy="293940"/>
              </a:xfrm>
              <a:prstGeom prst="rect">
                <a:avLst/>
              </a:prstGeom>
            </p:spPr>
            <p:txBody>
              <a:bodyPr vert="horz" lIns="0" tIns="0" rIns="0" bIns="0" rtlCol="0" anchor="ctr">
                <a:noAutofit/>
              </a:bodyPr>
              <a:lstStyle>
                <a:lvl1pPr marL="0" indent="0" algn="l" defTabSz="1087016" rtl="0" eaLnBrk="1" latinLnBrk="0" hangingPunct="1">
                  <a:lnSpc>
                    <a:spcPts val="1800"/>
                  </a:lnSpc>
                  <a:spcBef>
                    <a:spcPts val="400"/>
                  </a:spcBef>
                  <a:spcAft>
                    <a:spcPts val="400"/>
                  </a:spcAft>
                  <a:buSzPct val="80000"/>
                  <a:buFont typeface="Wingdings" pitchFamily="2" charset="2"/>
                  <a:buNone/>
                  <a:defRPr sz="1600" b="0" kern="1200">
                    <a:solidFill>
                      <a:schemeClr val="tx1"/>
                    </a:solidFill>
                    <a:latin typeface="+mn-lt"/>
                    <a:ea typeface="+mn-ea"/>
                    <a:cs typeface="+mn-cs"/>
                  </a:defRPr>
                </a:lvl1pPr>
                <a:lvl2pPr marL="228600" indent="-228600" algn="l" defTabSz="1087016" rtl="0" eaLnBrk="1" latinLnBrk="0" hangingPunct="1">
                  <a:lnSpc>
                    <a:spcPts val="1800"/>
                  </a:lnSpc>
                  <a:spcBef>
                    <a:spcPts val="400"/>
                  </a:spcBef>
                  <a:spcAft>
                    <a:spcPts val="400"/>
                  </a:spcAft>
                  <a:buClr>
                    <a:schemeClr val="tx2"/>
                  </a:buClr>
                  <a:buSzPct val="80000"/>
                  <a:buFontTx/>
                  <a:buBlip>
                    <a:blip r:embed="rId2"/>
                  </a:buBlip>
                  <a:tabLst/>
                  <a:defRPr sz="1600" kern="1200">
                    <a:solidFill>
                      <a:schemeClr val="tx1"/>
                    </a:solidFill>
                    <a:latin typeface="+mn-lt"/>
                    <a:ea typeface="+mn-ea"/>
                    <a:cs typeface="+mn-cs"/>
                  </a:defRPr>
                </a:lvl2pPr>
                <a:lvl3pPr marL="396875" indent="-160338" algn="l" defTabSz="1087016" rtl="0" eaLnBrk="1" latinLnBrk="0" hangingPunct="1">
                  <a:lnSpc>
                    <a:spcPts val="1600"/>
                  </a:lnSpc>
                  <a:spcBef>
                    <a:spcPts val="200"/>
                  </a:spcBef>
                  <a:spcAft>
                    <a:spcPts val="200"/>
                  </a:spcAft>
                  <a:buClr>
                    <a:schemeClr val="tx2"/>
                  </a:buClr>
                  <a:buFont typeface="Trebuchet MS" pitchFamily="34" charset="0"/>
                  <a:buChar char="−"/>
                  <a:defRPr sz="1400" kern="1200">
                    <a:solidFill>
                      <a:schemeClr val="tx1"/>
                    </a:solidFill>
                    <a:latin typeface="+mn-lt"/>
                    <a:ea typeface="+mn-ea"/>
                    <a:cs typeface="+mn-cs"/>
                  </a:defRPr>
                </a:lvl3pPr>
                <a:lvl4pPr marL="0" indent="0" algn="l" defTabSz="1087016" rtl="0" eaLnBrk="1" latinLnBrk="0" hangingPunct="1">
                  <a:lnSpc>
                    <a:spcPts val="1800"/>
                  </a:lnSpc>
                  <a:spcBef>
                    <a:spcPts val="400"/>
                  </a:spcBef>
                  <a:spcAft>
                    <a:spcPts val="400"/>
                  </a:spcAft>
                  <a:buFont typeface="Wingdings" pitchFamily="2" charset="2"/>
                  <a:buNone/>
                  <a:defRPr sz="1600" b="1" kern="1200">
                    <a:solidFill>
                      <a:schemeClr val="tx1"/>
                    </a:solidFill>
                    <a:latin typeface="+mn-lt"/>
                    <a:ea typeface="+mn-ea"/>
                    <a:cs typeface="+mn-cs"/>
                  </a:defRPr>
                </a:lvl4pPr>
                <a:lvl5pPr marL="0" indent="0" algn="l" defTabSz="1087016" rtl="0" eaLnBrk="1" latinLnBrk="0" hangingPunct="1">
                  <a:lnSpc>
                    <a:spcPts val="3800"/>
                  </a:lnSpc>
                  <a:spcBef>
                    <a:spcPts val="1200"/>
                  </a:spcBef>
                  <a:spcAft>
                    <a:spcPts val="400"/>
                  </a:spcAft>
                  <a:buFont typeface="Wingdings" pitchFamily="2" charset="2"/>
                  <a:buNone/>
                  <a:defRPr sz="1600" b="1" kern="1200" baseline="0">
                    <a:solidFill>
                      <a:schemeClr val="tx2"/>
                    </a:solidFill>
                    <a:latin typeface="+mn-lt"/>
                    <a:ea typeface="+mn-ea"/>
                    <a:cs typeface="+mn-cs"/>
                  </a:defRPr>
                </a:lvl5pPr>
                <a:lvl6pPr marL="0" indent="0" algn="l" defTabSz="1087016" rtl="0" eaLnBrk="1" latinLnBrk="0" hangingPunct="1">
                  <a:lnSpc>
                    <a:spcPct val="250000"/>
                  </a:lnSpc>
                  <a:spcBef>
                    <a:spcPts val="0"/>
                  </a:spcBef>
                  <a:spcAft>
                    <a:spcPts val="0"/>
                  </a:spcAft>
                  <a:buFont typeface="Arial" pitchFamily="34" charset="0"/>
                  <a:buNone/>
                  <a:defRPr sz="2000" kern="1200" cap="all" baseline="0">
                    <a:solidFill>
                      <a:schemeClr val="tx1">
                        <a:lumMod val="75000"/>
                        <a:lumOff val="25000"/>
                      </a:schemeClr>
                    </a:solidFill>
                    <a:latin typeface="+mn-lt"/>
                    <a:ea typeface="+mn-ea"/>
                    <a:cs typeface="+mn-cs"/>
                  </a:defRPr>
                </a:lvl6pPr>
                <a:lvl7pPr marL="3532800"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76308"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19815"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36513" lvl="0" indent="0" algn="l" defTabSz="914400" rtl="0" eaLnBrk="1" latinLnBrk="0" hangingPunct="1">
                  <a:lnSpc>
                    <a:spcPct val="100000"/>
                  </a:lnSpc>
                  <a:spcBef>
                    <a:spcPts val="0"/>
                  </a:spcBef>
                  <a:buClr>
                    <a:schemeClr val="tx1"/>
                  </a:buClr>
                  <a:buSzPct val="100000"/>
                  <a:buFont typeface="Arial" panose="020B0604020202020204" pitchFamily="34" charset="0"/>
                  <a:buNone/>
                </a:pPr>
                <a:r>
                  <a:rPr lang="nl-NL" sz="1400" kern="1200" noProof="0">
                    <a:solidFill>
                      <a:schemeClr val="tx1"/>
                    </a:solidFill>
                    <a:latin typeface="+mn-lt"/>
                    <a:ea typeface="+mn-ea"/>
                    <a:cs typeface="+mn-cs"/>
                  </a:rPr>
                  <a:t>Subtitel (16 </a:t>
                </a:r>
                <a:r>
                  <a:rPr lang="nl-NL" sz="1400" kern="1200" noProof="0" err="1">
                    <a:solidFill>
                      <a:schemeClr val="tx1"/>
                    </a:solidFill>
                    <a:latin typeface="+mn-lt"/>
                    <a:ea typeface="+mn-ea"/>
                    <a:cs typeface="+mn-cs"/>
                  </a:rPr>
                  <a:t>pt</a:t>
                </a:r>
                <a:r>
                  <a:rPr lang="nl-NL" sz="1400" kern="1200" noProof="0">
                    <a:solidFill>
                      <a:schemeClr val="tx1"/>
                    </a:solidFill>
                    <a:latin typeface="+mn-lt"/>
                    <a:ea typeface="+mn-ea"/>
                    <a:cs typeface="+mn-cs"/>
                  </a:rPr>
                  <a:t>.)</a:t>
                </a:r>
              </a:p>
            </p:txBody>
          </p:sp>
        </p:grpSp>
        <p:cxnSp>
          <p:nvCxnSpPr>
            <p:cNvPr id="82" name="Rechte verbindingslijn 81"/>
            <p:cNvCxnSpPr/>
            <p:nvPr userDrawn="1"/>
          </p:nvCxnSpPr>
          <p:spPr>
            <a:xfrm>
              <a:off x="8427776" y="4654945"/>
              <a:ext cx="2232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Rechte verbindingslijn 82"/>
            <p:cNvCxnSpPr/>
            <p:nvPr userDrawn="1"/>
          </p:nvCxnSpPr>
          <p:spPr>
            <a:xfrm>
              <a:off x="8427776" y="6496303"/>
              <a:ext cx="2232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9" name="Footer Placeholder 4"/>
          <p:cNvSpPr>
            <a:spLocks noGrp="1"/>
          </p:cNvSpPr>
          <p:nvPr userDrawn="1">
            <p:ph type="ftr" sz="quarter" idx="3"/>
          </p:nvPr>
        </p:nvSpPr>
        <p:spPr>
          <a:xfrm>
            <a:off x="3793960" y="6387336"/>
            <a:ext cx="4719051" cy="230832"/>
          </a:xfrm>
          <a:prstGeom prst="rect">
            <a:avLst/>
          </a:prstGeom>
        </p:spPr>
        <p:txBody>
          <a:bodyPr vert="horz" wrap="square" lIns="0" tIns="45720" rIns="91440" bIns="45720" rtlCol="0" anchor="ctr">
            <a:spAutoFit/>
          </a:bodyPr>
          <a:lstStyle>
            <a:lvl1pPr algn="ctr">
              <a:defRPr sz="900">
                <a:solidFill>
                  <a:schemeClr val="tx1"/>
                </a:solidFill>
              </a:defRPr>
            </a:lvl1pPr>
          </a:lstStyle>
          <a:p>
            <a:endParaRPr lang="nl-NL" noProof="0"/>
          </a:p>
        </p:txBody>
      </p:sp>
      <p:sp>
        <p:nvSpPr>
          <p:cNvPr id="50" name="Slide Number Placeholder 5"/>
          <p:cNvSpPr>
            <a:spLocks noGrp="1"/>
          </p:cNvSpPr>
          <p:nvPr userDrawn="1">
            <p:ph type="sldNum" sz="quarter" idx="4"/>
          </p:nvPr>
        </p:nvSpPr>
        <p:spPr>
          <a:xfrm>
            <a:off x="502654" y="6387336"/>
            <a:ext cx="566821" cy="230832"/>
          </a:xfrm>
          <a:prstGeom prst="rect">
            <a:avLst/>
          </a:prstGeom>
        </p:spPr>
        <p:txBody>
          <a:bodyPr vert="horz" lIns="91440" tIns="45720" rIns="91440" bIns="45720" rtlCol="0" anchor="ctr">
            <a:spAutoFit/>
          </a:bodyPr>
          <a:lstStyle>
            <a:lvl1pPr algn="l">
              <a:defRPr sz="900" b="1">
                <a:solidFill>
                  <a:schemeClr val="tx1"/>
                </a:solidFill>
              </a:defRPr>
            </a:lvl1pPr>
          </a:lstStyle>
          <a:p>
            <a:fld id="{8A87A398-2B52-41CE-AD18-FB681F1DBEA6}" type="slidenum">
              <a:rPr lang="nl-NL" noProof="0" smtClean="0"/>
              <a:pPr/>
              <a:t>‹#›</a:t>
            </a:fld>
            <a:endParaRPr lang="nl-NL" noProof="0"/>
          </a:p>
        </p:txBody>
      </p:sp>
      <p:sp>
        <p:nvSpPr>
          <p:cNvPr id="101" name="Tijdelijke aanduiding voor tekst 42"/>
          <p:cNvSpPr>
            <a:spLocks noGrp="1"/>
          </p:cNvSpPr>
          <p:nvPr userDrawn="1">
            <p:ph type="body" sz="quarter" idx="14" hasCustomPrompt="1"/>
          </p:nvPr>
        </p:nvSpPr>
        <p:spPr>
          <a:xfrm>
            <a:off x="3443817" y="4500563"/>
            <a:ext cx="7871883" cy="1193800"/>
          </a:xfrm>
        </p:spPr>
        <p:txBody>
          <a:bodyPr/>
          <a:lstStyle>
            <a:lvl1pPr>
              <a:spcBef>
                <a:spcPts val="0"/>
              </a:spcBef>
              <a:defRPr baseline="0">
                <a:solidFill>
                  <a:schemeClr val="tx2"/>
                </a:solidFill>
              </a:defRPr>
            </a:lvl1pPr>
            <a:lvl2pPr>
              <a:spcBef>
                <a:spcPts val="0"/>
              </a:spcBef>
              <a:defRPr>
                <a:solidFill>
                  <a:schemeClr val="tx2"/>
                </a:solidFill>
              </a:defRPr>
            </a:lvl2pPr>
            <a:lvl3pPr>
              <a:spcBef>
                <a:spcPts val="0"/>
              </a:spcBef>
              <a:defRPr>
                <a:solidFill>
                  <a:schemeClr val="tx2"/>
                </a:solidFill>
              </a:defRPr>
            </a:lvl3pPr>
            <a:lvl4pPr>
              <a:spcBef>
                <a:spcPts val="0"/>
              </a:spcBef>
              <a:defRPr>
                <a:solidFill>
                  <a:schemeClr val="tx2"/>
                </a:solidFill>
              </a:defRPr>
            </a:lvl4pPr>
            <a:lvl5pPr>
              <a:spcBef>
                <a:spcPts val="0"/>
              </a:spcBef>
              <a:defRPr>
                <a:solidFill>
                  <a:schemeClr val="tx2"/>
                </a:solidFill>
              </a:defRPr>
            </a:lvl5pPr>
          </a:lstStyle>
          <a:p>
            <a:pPr lvl="0"/>
            <a:r>
              <a:rPr lang="nl-NL" noProof="0"/>
              <a:t>Deze vorm niet vergroten/verkleinen</a:t>
            </a:r>
          </a:p>
          <a:p>
            <a:pPr lvl="0"/>
            <a:r>
              <a:rPr lang="nl-NL" noProof="0"/>
              <a:t>Alleen verplaatsen mag (naar boven of beneden) </a:t>
            </a:r>
          </a:p>
        </p:txBody>
      </p:sp>
      <p:grpSp>
        <p:nvGrpSpPr>
          <p:cNvPr id="52" name="Groep 51"/>
          <p:cNvGrpSpPr/>
          <p:nvPr userDrawn="1"/>
        </p:nvGrpSpPr>
        <p:grpSpPr>
          <a:xfrm>
            <a:off x="-3471145" y="-46322"/>
            <a:ext cx="3471145" cy="3781320"/>
            <a:chOff x="-2603359" y="-46322"/>
            <a:chExt cx="2603359" cy="3781320"/>
          </a:xfrm>
        </p:grpSpPr>
        <p:sp>
          <p:nvSpPr>
            <p:cNvPr id="53" name="Afgeronde rechthoek 52"/>
            <p:cNvSpPr/>
            <p:nvPr userDrawn="1"/>
          </p:nvSpPr>
          <p:spPr>
            <a:xfrm>
              <a:off x="-2459680" y="835209"/>
              <a:ext cx="949986" cy="259745"/>
            </a:xfrm>
            <a:prstGeom prst="round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100" b="1" noProof="0"/>
                <a:t>Light </a:t>
              </a:r>
              <a:r>
                <a:rPr lang="nl-NL" sz="1100" b="1" noProof="0" err="1"/>
                <a:t>Grey</a:t>
              </a:r>
              <a:endParaRPr lang="nl-NL" sz="1100" b="1" noProof="0"/>
            </a:p>
          </p:txBody>
        </p:sp>
        <p:sp>
          <p:nvSpPr>
            <p:cNvPr id="54" name="Tekstvak 29"/>
            <p:cNvSpPr txBox="1"/>
            <p:nvPr userDrawn="1"/>
          </p:nvSpPr>
          <p:spPr>
            <a:xfrm>
              <a:off x="-1493489" y="834756"/>
              <a:ext cx="1355354" cy="261610"/>
            </a:xfrm>
            <a:prstGeom prst="rect">
              <a:avLst/>
            </a:prstGeom>
            <a:noFill/>
          </p:spPr>
          <p:txBody>
            <a:bodyPr wrap="square" rtlCol="0">
              <a:spAutoFit/>
            </a:bodyPr>
            <a:lstStyle/>
            <a:p>
              <a:pPr algn="l" defTabSz="355600"/>
              <a:r>
                <a:rPr lang="nl-NL" sz="1100" b="0" cap="none" baseline="0" noProof="0">
                  <a:solidFill>
                    <a:schemeClr val="tx1"/>
                  </a:solidFill>
                </a:rPr>
                <a:t>R 178, G 178, B 178</a:t>
              </a:r>
            </a:p>
          </p:txBody>
        </p:sp>
        <p:sp>
          <p:nvSpPr>
            <p:cNvPr id="55" name="Afgeronde rechthoek 27"/>
            <p:cNvSpPr/>
            <p:nvPr userDrawn="1"/>
          </p:nvSpPr>
          <p:spPr>
            <a:xfrm>
              <a:off x="-2459680" y="1211676"/>
              <a:ext cx="949986" cy="259745"/>
            </a:xfrm>
            <a:prstGeom prst="round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100" b="1" noProof="0"/>
                <a:t>Red</a:t>
              </a:r>
            </a:p>
          </p:txBody>
        </p:sp>
        <p:sp>
          <p:nvSpPr>
            <p:cNvPr id="57" name="Afgeronde rechthoek 27"/>
            <p:cNvSpPr/>
            <p:nvPr userDrawn="1"/>
          </p:nvSpPr>
          <p:spPr>
            <a:xfrm>
              <a:off x="-2459680" y="1588143"/>
              <a:ext cx="949986" cy="259745"/>
            </a:xfrm>
            <a:prstGeom prst="roundRect">
              <a:avLst/>
            </a:prstGeom>
            <a:solidFill>
              <a:srgbClr val="00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100" b="1" noProof="0"/>
                <a:t>Black</a:t>
              </a:r>
            </a:p>
          </p:txBody>
        </p:sp>
        <p:sp>
          <p:nvSpPr>
            <p:cNvPr id="94" name="Afgeronde rechthoek 27"/>
            <p:cNvSpPr/>
            <p:nvPr userDrawn="1"/>
          </p:nvSpPr>
          <p:spPr>
            <a:xfrm>
              <a:off x="-2459680" y="1964610"/>
              <a:ext cx="949986" cy="259745"/>
            </a:xfrm>
            <a:prstGeom prst="round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100" b="1" noProof="0"/>
                <a:t>Orange</a:t>
              </a:r>
            </a:p>
          </p:txBody>
        </p:sp>
        <p:sp>
          <p:nvSpPr>
            <p:cNvPr id="102" name="Afgeronde rechthoek 101"/>
            <p:cNvSpPr/>
            <p:nvPr userDrawn="1"/>
          </p:nvSpPr>
          <p:spPr>
            <a:xfrm>
              <a:off x="-2459680" y="2341077"/>
              <a:ext cx="949986" cy="259745"/>
            </a:xfrm>
            <a:prstGeom prst="roundRect">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100" b="1" noProof="0" err="1"/>
                <a:t>Petrol</a:t>
              </a:r>
              <a:r>
                <a:rPr lang="nl-NL" sz="1100" b="1" noProof="0"/>
                <a:t> blue</a:t>
              </a:r>
            </a:p>
          </p:txBody>
        </p:sp>
        <p:sp>
          <p:nvSpPr>
            <p:cNvPr id="103" name="Rechthoek 102"/>
            <p:cNvSpPr/>
            <p:nvPr userDrawn="1"/>
          </p:nvSpPr>
          <p:spPr>
            <a:xfrm>
              <a:off x="-2603359" y="-46322"/>
              <a:ext cx="2603359" cy="3873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80000" rIns="180000" rtlCol="0" anchor="t"/>
            <a:lstStyle/>
            <a:p>
              <a:pPr algn="l"/>
              <a:r>
                <a:rPr lang="nl-NL" sz="1800" b="1" baseline="0" noProof="0">
                  <a:solidFill>
                    <a:schemeClr val="tx1"/>
                  </a:solidFill>
                </a:rPr>
                <a:t>RGB-KLEUREN</a:t>
              </a:r>
              <a:endParaRPr lang="nl-NL" sz="1800" b="1" noProof="0">
                <a:solidFill>
                  <a:schemeClr val="tx1"/>
                </a:solidFill>
              </a:endParaRPr>
            </a:p>
          </p:txBody>
        </p:sp>
        <p:cxnSp>
          <p:nvCxnSpPr>
            <p:cNvPr id="104" name="Rechte verbindingslijn 103"/>
            <p:cNvCxnSpPr/>
            <p:nvPr userDrawn="1"/>
          </p:nvCxnSpPr>
          <p:spPr>
            <a:xfrm>
              <a:off x="-2459680" y="338664"/>
              <a:ext cx="2232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5" name="Afgeronde rechthoek 27"/>
            <p:cNvSpPr/>
            <p:nvPr userDrawn="1"/>
          </p:nvSpPr>
          <p:spPr>
            <a:xfrm>
              <a:off x="-2459680" y="2717544"/>
              <a:ext cx="949986" cy="259745"/>
            </a:xfrm>
            <a:prstGeom prst="round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100" b="1" baseline="0" noProof="0"/>
                <a:t>Green</a:t>
              </a:r>
              <a:endParaRPr lang="nl-NL" sz="1100" b="1" noProof="0"/>
            </a:p>
          </p:txBody>
        </p:sp>
        <p:sp>
          <p:nvSpPr>
            <p:cNvPr id="106" name="Tekstvak 29"/>
            <p:cNvSpPr txBox="1"/>
            <p:nvPr userDrawn="1"/>
          </p:nvSpPr>
          <p:spPr>
            <a:xfrm>
              <a:off x="-1493489" y="1211703"/>
              <a:ext cx="1355354" cy="261610"/>
            </a:xfrm>
            <a:prstGeom prst="rect">
              <a:avLst/>
            </a:prstGeom>
            <a:noFill/>
          </p:spPr>
          <p:txBody>
            <a:bodyPr wrap="square" rtlCol="0">
              <a:spAutoFit/>
            </a:bodyPr>
            <a:lstStyle/>
            <a:p>
              <a:pPr algn="l" defTabSz="355600"/>
              <a:r>
                <a:rPr lang="nl-NL" sz="1100" b="0" cap="none" baseline="0" noProof="0">
                  <a:solidFill>
                    <a:schemeClr val="tx1"/>
                  </a:solidFill>
                </a:rPr>
                <a:t>R 204 , G 0, B 0</a:t>
              </a:r>
            </a:p>
          </p:txBody>
        </p:sp>
        <p:sp>
          <p:nvSpPr>
            <p:cNvPr id="107" name="Tekstvak 29"/>
            <p:cNvSpPr txBox="1"/>
            <p:nvPr userDrawn="1"/>
          </p:nvSpPr>
          <p:spPr>
            <a:xfrm>
              <a:off x="-1493489" y="1588650"/>
              <a:ext cx="1355354" cy="261610"/>
            </a:xfrm>
            <a:prstGeom prst="rect">
              <a:avLst/>
            </a:prstGeom>
            <a:noFill/>
          </p:spPr>
          <p:txBody>
            <a:bodyPr wrap="square" rtlCol="0">
              <a:spAutoFit/>
            </a:bodyPr>
            <a:lstStyle/>
            <a:p>
              <a:pPr algn="l" defTabSz="355600"/>
              <a:r>
                <a:rPr lang="nl-NL" sz="1100" b="0" cap="none" baseline="0" noProof="0">
                  <a:solidFill>
                    <a:schemeClr val="tx1"/>
                  </a:solidFill>
                </a:rPr>
                <a:t>R 0 , G 0, B 0</a:t>
              </a:r>
            </a:p>
          </p:txBody>
        </p:sp>
        <p:sp>
          <p:nvSpPr>
            <p:cNvPr id="108" name="Tekstvak 29"/>
            <p:cNvSpPr txBox="1"/>
            <p:nvPr userDrawn="1"/>
          </p:nvSpPr>
          <p:spPr>
            <a:xfrm>
              <a:off x="-1493489" y="1965597"/>
              <a:ext cx="1355354" cy="261610"/>
            </a:xfrm>
            <a:prstGeom prst="rect">
              <a:avLst/>
            </a:prstGeom>
            <a:noFill/>
          </p:spPr>
          <p:txBody>
            <a:bodyPr wrap="square" rtlCol="0">
              <a:spAutoFit/>
            </a:bodyPr>
            <a:lstStyle/>
            <a:p>
              <a:pPr algn="l" defTabSz="355600"/>
              <a:r>
                <a:rPr lang="nl-NL" sz="1100" b="0" cap="none" baseline="0" noProof="0">
                  <a:solidFill>
                    <a:schemeClr val="tx1"/>
                  </a:solidFill>
                </a:rPr>
                <a:t>R 229 , G 123, B 003</a:t>
              </a:r>
            </a:p>
          </p:txBody>
        </p:sp>
        <p:sp>
          <p:nvSpPr>
            <p:cNvPr id="109" name="Tekstvak 29"/>
            <p:cNvSpPr txBox="1"/>
            <p:nvPr userDrawn="1"/>
          </p:nvSpPr>
          <p:spPr>
            <a:xfrm>
              <a:off x="-1493489" y="2342544"/>
              <a:ext cx="1355354" cy="261610"/>
            </a:xfrm>
            <a:prstGeom prst="rect">
              <a:avLst/>
            </a:prstGeom>
            <a:noFill/>
          </p:spPr>
          <p:txBody>
            <a:bodyPr wrap="square" rtlCol="0">
              <a:spAutoFit/>
            </a:bodyPr>
            <a:lstStyle/>
            <a:p>
              <a:pPr algn="l" defTabSz="355600"/>
              <a:r>
                <a:rPr lang="nl-NL" sz="1100" b="0" cap="none" baseline="0" noProof="0">
                  <a:solidFill>
                    <a:schemeClr val="tx1"/>
                  </a:solidFill>
                </a:rPr>
                <a:t>R 065 , G 127, B 162</a:t>
              </a:r>
            </a:p>
          </p:txBody>
        </p:sp>
        <p:sp>
          <p:nvSpPr>
            <p:cNvPr id="110" name="Tekstvak 29"/>
            <p:cNvSpPr txBox="1"/>
            <p:nvPr userDrawn="1"/>
          </p:nvSpPr>
          <p:spPr>
            <a:xfrm>
              <a:off x="-1493489" y="2719491"/>
              <a:ext cx="1355354" cy="261610"/>
            </a:xfrm>
            <a:prstGeom prst="rect">
              <a:avLst/>
            </a:prstGeom>
            <a:noFill/>
          </p:spPr>
          <p:txBody>
            <a:bodyPr wrap="square" rtlCol="0">
              <a:spAutoFit/>
            </a:bodyPr>
            <a:lstStyle/>
            <a:p>
              <a:pPr algn="l" defTabSz="355600"/>
              <a:r>
                <a:rPr lang="nl-NL" sz="1100" b="0" cap="none" baseline="0" noProof="0">
                  <a:solidFill>
                    <a:schemeClr val="tx1"/>
                  </a:solidFill>
                </a:rPr>
                <a:t>R 134 , G 135, B 034</a:t>
              </a:r>
            </a:p>
          </p:txBody>
        </p:sp>
        <p:sp>
          <p:nvSpPr>
            <p:cNvPr id="111" name="Afgeronde rechthoek 110"/>
            <p:cNvSpPr/>
            <p:nvPr userDrawn="1"/>
          </p:nvSpPr>
          <p:spPr>
            <a:xfrm>
              <a:off x="-2459680" y="458742"/>
              <a:ext cx="949986" cy="259745"/>
            </a:xfrm>
            <a:prstGeom prst="roundRect">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100" b="1" noProof="0" err="1"/>
                <a:t>Grey</a:t>
              </a:r>
              <a:endParaRPr lang="nl-NL" sz="1100" b="1" noProof="0"/>
            </a:p>
          </p:txBody>
        </p:sp>
        <p:sp>
          <p:nvSpPr>
            <p:cNvPr id="112" name="Tekstvak 29"/>
            <p:cNvSpPr txBox="1"/>
            <p:nvPr userDrawn="1"/>
          </p:nvSpPr>
          <p:spPr>
            <a:xfrm>
              <a:off x="-1493489" y="457809"/>
              <a:ext cx="1355354" cy="261610"/>
            </a:xfrm>
            <a:prstGeom prst="rect">
              <a:avLst/>
            </a:prstGeom>
            <a:noFill/>
          </p:spPr>
          <p:txBody>
            <a:bodyPr wrap="square" rtlCol="0">
              <a:spAutoFit/>
            </a:bodyPr>
            <a:lstStyle/>
            <a:p>
              <a:pPr algn="l" defTabSz="355600"/>
              <a:r>
                <a:rPr lang="nl-NL" sz="1100" b="0" cap="none" baseline="0" noProof="0">
                  <a:solidFill>
                    <a:schemeClr val="tx1"/>
                  </a:solidFill>
                </a:rPr>
                <a:t>R 97 , G 97, B 97</a:t>
              </a:r>
            </a:p>
          </p:txBody>
        </p:sp>
        <p:sp>
          <p:nvSpPr>
            <p:cNvPr id="113" name="Afgeronde rechthoek 27"/>
            <p:cNvSpPr/>
            <p:nvPr userDrawn="1"/>
          </p:nvSpPr>
          <p:spPr>
            <a:xfrm>
              <a:off x="-2459680" y="3094010"/>
              <a:ext cx="949986" cy="259745"/>
            </a:xfrm>
            <a:prstGeom prst="roundRect">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100" b="1" noProof="0" err="1"/>
                <a:t>Purple</a:t>
              </a:r>
              <a:endParaRPr lang="nl-NL" sz="1100" b="1" noProof="0"/>
            </a:p>
          </p:txBody>
        </p:sp>
        <p:sp>
          <p:nvSpPr>
            <p:cNvPr id="114" name="Afgeronde rechthoek 27"/>
            <p:cNvSpPr/>
            <p:nvPr userDrawn="1"/>
          </p:nvSpPr>
          <p:spPr>
            <a:xfrm>
              <a:off x="-2459680" y="3470474"/>
              <a:ext cx="949986" cy="259745"/>
            </a:xfrm>
            <a:prstGeom prst="round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100" b="1" noProof="0"/>
                <a:t>Cyaan</a:t>
              </a:r>
            </a:p>
          </p:txBody>
        </p:sp>
        <p:sp>
          <p:nvSpPr>
            <p:cNvPr id="115" name="Tekstvak 29"/>
            <p:cNvSpPr txBox="1"/>
            <p:nvPr userDrawn="1"/>
          </p:nvSpPr>
          <p:spPr>
            <a:xfrm>
              <a:off x="-1493489" y="3096438"/>
              <a:ext cx="1355354" cy="261610"/>
            </a:xfrm>
            <a:prstGeom prst="rect">
              <a:avLst/>
            </a:prstGeom>
            <a:noFill/>
          </p:spPr>
          <p:txBody>
            <a:bodyPr wrap="square" rtlCol="0">
              <a:spAutoFit/>
            </a:bodyPr>
            <a:lstStyle/>
            <a:p>
              <a:pPr algn="l" defTabSz="355600"/>
              <a:r>
                <a:rPr lang="nl-NL" sz="1100" b="0" cap="none" baseline="0" noProof="0">
                  <a:solidFill>
                    <a:schemeClr val="tx1"/>
                  </a:solidFill>
                </a:rPr>
                <a:t>R 082 , G 083, B 135</a:t>
              </a:r>
            </a:p>
          </p:txBody>
        </p:sp>
        <p:sp>
          <p:nvSpPr>
            <p:cNvPr id="116" name="Tekstvak 29"/>
            <p:cNvSpPr txBox="1"/>
            <p:nvPr userDrawn="1"/>
          </p:nvSpPr>
          <p:spPr>
            <a:xfrm>
              <a:off x="-1493489" y="3473388"/>
              <a:ext cx="1355354" cy="261610"/>
            </a:xfrm>
            <a:prstGeom prst="rect">
              <a:avLst/>
            </a:prstGeom>
            <a:noFill/>
          </p:spPr>
          <p:txBody>
            <a:bodyPr wrap="square" rtlCol="0">
              <a:spAutoFit/>
            </a:bodyPr>
            <a:lstStyle/>
            <a:p>
              <a:pPr algn="l" defTabSz="355600"/>
              <a:r>
                <a:rPr lang="nl-NL" sz="1100" b="0" cap="none" baseline="0" noProof="0">
                  <a:solidFill>
                    <a:schemeClr val="tx1"/>
                  </a:solidFill>
                </a:rPr>
                <a:t>R 70 , G 181, B 212</a:t>
              </a:r>
            </a:p>
          </p:txBody>
        </p:sp>
      </p:grpSp>
    </p:spTree>
    <p:extLst>
      <p:ext uri="{BB962C8B-B14F-4D97-AF65-F5344CB8AC3E}">
        <p14:creationId xmlns:p14="http://schemas.microsoft.com/office/powerpoint/2010/main" val="361234788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Titel en Object - verticaal cyaan">
    <p:spTree>
      <p:nvGrpSpPr>
        <p:cNvPr id="1" name=""/>
        <p:cNvGrpSpPr/>
        <p:nvPr/>
      </p:nvGrpSpPr>
      <p:grpSpPr>
        <a:xfrm>
          <a:off x="0" y="0"/>
          <a:ext cx="0" cy="0"/>
          <a:chOff x="0" y="0"/>
          <a:chExt cx="0" cy="0"/>
        </a:xfrm>
      </p:grpSpPr>
      <p:grpSp>
        <p:nvGrpSpPr>
          <p:cNvPr id="60" name="Groep 59"/>
          <p:cNvGrpSpPr/>
          <p:nvPr userDrawn="1"/>
        </p:nvGrpSpPr>
        <p:grpSpPr>
          <a:xfrm>
            <a:off x="647585" y="4134833"/>
            <a:ext cx="10966400" cy="1754352"/>
            <a:chOff x="647585" y="4134833"/>
            <a:chExt cx="10966400" cy="1754352"/>
          </a:xfrm>
        </p:grpSpPr>
        <p:sp>
          <p:nvSpPr>
            <p:cNvPr id="61" name="Vrije vorm: vorm 60"/>
            <p:cNvSpPr/>
            <p:nvPr userDrawn="1"/>
          </p:nvSpPr>
          <p:spPr>
            <a:xfrm>
              <a:off x="647585" y="4134833"/>
              <a:ext cx="10966400" cy="1754352"/>
            </a:xfrm>
            <a:custGeom>
              <a:avLst/>
              <a:gdLst>
                <a:gd name="connsiteX0" fmla="*/ 10932276 w 10966243"/>
                <a:gd name="connsiteY0" fmla="*/ 82 h 1754352"/>
                <a:gd name="connsiteX1" fmla="*/ 10964118 w 10966243"/>
                <a:gd name="connsiteY1" fmla="*/ 66352 h 1754352"/>
                <a:gd name="connsiteX2" fmla="*/ 10966243 w 10966243"/>
                <a:gd name="connsiteY2" fmla="*/ 291957 h 1754352"/>
                <a:gd name="connsiteX3" fmla="*/ 10957407 w 10966243"/>
                <a:gd name="connsiteY3" fmla="*/ 231610 h 1754352"/>
                <a:gd name="connsiteX4" fmla="*/ 10852652 w 10966243"/>
                <a:gd name="connsiteY4" fmla="*/ 157307 h 1754352"/>
                <a:gd name="connsiteX5" fmla="*/ 10825124 w 10966243"/>
                <a:gd name="connsiteY5" fmla="*/ 157319 h 1754352"/>
                <a:gd name="connsiteX6" fmla="*/ 10878070 w 10966243"/>
                <a:gd name="connsiteY6" fmla="*/ 168008 h 1754352"/>
                <a:gd name="connsiteX7" fmla="*/ 10966243 w 10966243"/>
                <a:gd name="connsiteY7" fmla="*/ 301030 h 1754352"/>
                <a:gd name="connsiteX8" fmla="*/ 10966243 w 10966243"/>
                <a:gd name="connsiteY8" fmla="*/ 1609985 h 1754352"/>
                <a:gd name="connsiteX9" fmla="*/ 10821876 w 10966243"/>
                <a:gd name="connsiteY9" fmla="*/ 1754352 h 1754352"/>
                <a:gd name="connsiteX10" fmla="*/ 144367 w 10966243"/>
                <a:gd name="connsiteY10" fmla="*/ 1754352 h 1754352"/>
                <a:gd name="connsiteX11" fmla="*/ 0 w 10966243"/>
                <a:gd name="connsiteY11" fmla="*/ 1609985 h 1754352"/>
                <a:gd name="connsiteX12" fmla="*/ 0 w 10966243"/>
                <a:gd name="connsiteY12" fmla="*/ 301030 h 1754352"/>
                <a:gd name="connsiteX13" fmla="*/ 144367 w 10966243"/>
                <a:gd name="connsiteY13" fmla="*/ 156663 h 1754352"/>
                <a:gd name="connsiteX14" fmla="*/ 10672432 w 10966243"/>
                <a:gd name="connsiteY14" fmla="*/ 156663 h 1754352"/>
                <a:gd name="connsiteX15" fmla="*/ 10682171 w 10966243"/>
                <a:gd name="connsiteY15" fmla="*/ 155032 h 1754352"/>
                <a:gd name="connsiteX16" fmla="*/ 10788636 w 10966243"/>
                <a:gd name="connsiteY16" fmla="*/ 96513 h 1754352"/>
                <a:gd name="connsiteX17" fmla="*/ 10926380 w 10966243"/>
                <a:gd name="connsiteY17" fmla="*/ 377 h 1754352"/>
                <a:gd name="connsiteX18" fmla="*/ 10932276 w 10966243"/>
                <a:gd name="connsiteY18" fmla="*/ 82 h 1754352"/>
                <a:gd name="connsiteX0" fmla="*/ 10932276 w 10966243"/>
                <a:gd name="connsiteY0" fmla="*/ 82 h 1754352"/>
                <a:gd name="connsiteX1" fmla="*/ 10964118 w 10966243"/>
                <a:gd name="connsiteY1" fmla="*/ 66352 h 1754352"/>
                <a:gd name="connsiteX2" fmla="*/ 10966243 w 10966243"/>
                <a:gd name="connsiteY2" fmla="*/ 291957 h 1754352"/>
                <a:gd name="connsiteX3" fmla="*/ 10852652 w 10966243"/>
                <a:gd name="connsiteY3" fmla="*/ 157307 h 1754352"/>
                <a:gd name="connsiteX4" fmla="*/ 10825124 w 10966243"/>
                <a:gd name="connsiteY4" fmla="*/ 157319 h 1754352"/>
                <a:gd name="connsiteX5" fmla="*/ 10878070 w 10966243"/>
                <a:gd name="connsiteY5" fmla="*/ 168008 h 1754352"/>
                <a:gd name="connsiteX6" fmla="*/ 10966243 w 10966243"/>
                <a:gd name="connsiteY6" fmla="*/ 301030 h 1754352"/>
                <a:gd name="connsiteX7" fmla="*/ 10966243 w 10966243"/>
                <a:gd name="connsiteY7" fmla="*/ 1609985 h 1754352"/>
                <a:gd name="connsiteX8" fmla="*/ 10821876 w 10966243"/>
                <a:gd name="connsiteY8" fmla="*/ 1754352 h 1754352"/>
                <a:gd name="connsiteX9" fmla="*/ 144367 w 10966243"/>
                <a:gd name="connsiteY9" fmla="*/ 1754352 h 1754352"/>
                <a:gd name="connsiteX10" fmla="*/ 0 w 10966243"/>
                <a:gd name="connsiteY10" fmla="*/ 1609985 h 1754352"/>
                <a:gd name="connsiteX11" fmla="*/ 0 w 10966243"/>
                <a:gd name="connsiteY11" fmla="*/ 301030 h 1754352"/>
                <a:gd name="connsiteX12" fmla="*/ 144367 w 10966243"/>
                <a:gd name="connsiteY12" fmla="*/ 156663 h 1754352"/>
                <a:gd name="connsiteX13" fmla="*/ 10672432 w 10966243"/>
                <a:gd name="connsiteY13" fmla="*/ 156663 h 1754352"/>
                <a:gd name="connsiteX14" fmla="*/ 10682171 w 10966243"/>
                <a:gd name="connsiteY14" fmla="*/ 155032 h 1754352"/>
                <a:gd name="connsiteX15" fmla="*/ 10788636 w 10966243"/>
                <a:gd name="connsiteY15" fmla="*/ 96513 h 1754352"/>
                <a:gd name="connsiteX16" fmla="*/ 10926380 w 10966243"/>
                <a:gd name="connsiteY16" fmla="*/ 377 h 1754352"/>
                <a:gd name="connsiteX17" fmla="*/ 10932276 w 10966243"/>
                <a:gd name="connsiteY17" fmla="*/ 82 h 1754352"/>
                <a:gd name="connsiteX0" fmla="*/ 10932276 w 10966243"/>
                <a:gd name="connsiteY0" fmla="*/ 82 h 1754352"/>
                <a:gd name="connsiteX1" fmla="*/ 10964118 w 10966243"/>
                <a:gd name="connsiteY1" fmla="*/ 66352 h 1754352"/>
                <a:gd name="connsiteX2" fmla="*/ 10966243 w 10966243"/>
                <a:gd name="connsiteY2" fmla="*/ 291957 h 1754352"/>
                <a:gd name="connsiteX3" fmla="*/ 10852652 w 10966243"/>
                <a:gd name="connsiteY3" fmla="*/ 157307 h 1754352"/>
                <a:gd name="connsiteX4" fmla="*/ 10825124 w 10966243"/>
                <a:gd name="connsiteY4" fmla="*/ 157319 h 1754352"/>
                <a:gd name="connsiteX5" fmla="*/ 10966243 w 10966243"/>
                <a:gd name="connsiteY5" fmla="*/ 301030 h 1754352"/>
                <a:gd name="connsiteX6" fmla="*/ 10966243 w 10966243"/>
                <a:gd name="connsiteY6" fmla="*/ 1609985 h 1754352"/>
                <a:gd name="connsiteX7" fmla="*/ 10821876 w 10966243"/>
                <a:gd name="connsiteY7" fmla="*/ 1754352 h 1754352"/>
                <a:gd name="connsiteX8" fmla="*/ 144367 w 10966243"/>
                <a:gd name="connsiteY8" fmla="*/ 1754352 h 1754352"/>
                <a:gd name="connsiteX9" fmla="*/ 0 w 10966243"/>
                <a:gd name="connsiteY9" fmla="*/ 1609985 h 1754352"/>
                <a:gd name="connsiteX10" fmla="*/ 0 w 10966243"/>
                <a:gd name="connsiteY10" fmla="*/ 301030 h 1754352"/>
                <a:gd name="connsiteX11" fmla="*/ 144367 w 10966243"/>
                <a:gd name="connsiteY11" fmla="*/ 156663 h 1754352"/>
                <a:gd name="connsiteX12" fmla="*/ 10672432 w 10966243"/>
                <a:gd name="connsiteY12" fmla="*/ 156663 h 1754352"/>
                <a:gd name="connsiteX13" fmla="*/ 10682171 w 10966243"/>
                <a:gd name="connsiteY13" fmla="*/ 155032 h 1754352"/>
                <a:gd name="connsiteX14" fmla="*/ 10788636 w 10966243"/>
                <a:gd name="connsiteY14" fmla="*/ 96513 h 1754352"/>
                <a:gd name="connsiteX15" fmla="*/ 10926380 w 10966243"/>
                <a:gd name="connsiteY15" fmla="*/ 377 h 1754352"/>
                <a:gd name="connsiteX16" fmla="*/ 10932276 w 10966243"/>
                <a:gd name="connsiteY16" fmla="*/ 82 h 1754352"/>
                <a:gd name="connsiteX0" fmla="*/ 10932276 w 10966243"/>
                <a:gd name="connsiteY0" fmla="*/ 82 h 1754352"/>
                <a:gd name="connsiteX1" fmla="*/ 10964118 w 10966243"/>
                <a:gd name="connsiteY1" fmla="*/ 66352 h 1754352"/>
                <a:gd name="connsiteX2" fmla="*/ 10966243 w 10966243"/>
                <a:gd name="connsiteY2" fmla="*/ 291957 h 1754352"/>
                <a:gd name="connsiteX3" fmla="*/ 10825124 w 10966243"/>
                <a:gd name="connsiteY3" fmla="*/ 157319 h 1754352"/>
                <a:gd name="connsiteX4" fmla="*/ 10966243 w 10966243"/>
                <a:gd name="connsiteY4" fmla="*/ 301030 h 1754352"/>
                <a:gd name="connsiteX5" fmla="*/ 10966243 w 10966243"/>
                <a:gd name="connsiteY5" fmla="*/ 1609985 h 1754352"/>
                <a:gd name="connsiteX6" fmla="*/ 10821876 w 10966243"/>
                <a:gd name="connsiteY6" fmla="*/ 1754352 h 1754352"/>
                <a:gd name="connsiteX7" fmla="*/ 144367 w 10966243"/>
                <a:gd name="connsiteY7" fmla="*/ 1754352 h 1754352"/>
                <a:gd name="connsiteX8" fmla="*/ 0 w 10966243"/>
                <a:gd name="connsiteY8" fmla="*/ 1609985 h 1754352"/>
                <a:gd name="connsiteX9" fmla="*/ 0 w 10966243"/>
                <a:gd name="connsiteY9" fmla="*/ 301030 h 1754352"/>
                <a:gd name="connsiteX10" fmla="*/ 144367 w 10966243"/>
                <a:gd name="connsiteY10" fmla="*/ 156663 h 1754352"/>
                <a:gd name="connsiteX11" fmla="*/ 10672432 w 10966243"/>
                <a:gd name="connsiteY11" fmla="*/ 156663 h 1754352"/>
                <a:gd name="connsiteX12" fmla="*/ 10682171 w 10966243"/>
                <a:gd name="connsiteY12" fmla="*/ 155032 h 1754352"/>
                <a:gd name="connsiteX13" fmla="*/ 10788636 w 10966243"/>
                <a:gd name="connsiteY13" fmla="*/ 96513 h 1754352"/>
                <a:gd name="connsiteX14" fmla="*/ 10926380 w 10966243"/>
                <a:gd name="connsiteY14" fmla="*/ 377 h 1754352"/>
                <a:gd name="connsiteX15" fmla="*/ 10932276 w 10966243"/>
                <a:gd name="connsiteY15" fmla="*/ 82 h 1754352"/>
                <a:gd name="connsiteX0" fmla="*/ 10932276 w 10966400"/>
                <a:gd name="connsiteY0" fmla="*/ 82 h 1754352"/>
                <a:gd name="connsiteX1" fmla="*/ 10964118 w 10966400"/>
                <a:gd name="connsiteY1" fmla="*/ 66352 h 1754352"/>
                <a:gd name="connsiteX2" fmla="*/ 10966243 w 10966400"/>
                <a:gd name="connsiteY2" fmla="*/ 291957 h 1754352"/>
                <a:gd name="connsiteX3" fmla="*/ 10966243 w 10966400"/>
                <a:gd name="connsiteY3" fmla="*/ 301030 h 1754352"/>
                <a:gd name="connsiteX4" fmla="*/ 10966243 w 10966400"/>
                <a:gd name="connsiteY4" fmla="*/ 1609985 h 1754352"/>
                <a:gd name="connsiteX5" fmla="*/ 10821876 w 10966400"/>
                <a:gd name="connsiteY5" fmla="*/ 1754352 h 1754352"/>
                <a:gd name="connsiteX6" fmla="*/ 144367 w 10966400"/>
                <a:gd name="connsiteY6" fmla="*/ 1754352 h 1754352"/>
                <a:gd name="connsiteX7" fmla="*/ 0 w 10966400"/>
                <a:gd name="connsiteY7" fmla="*/ 1609985 h 1754352"/>
                <a:gd name="connsiteX8" fmla="*/ 0 w 10966400"/>
                <a:gd name="connsiteY8" fmla="*/ 301030 h 1754352"/>
                <a:gd name="connsiteX9" fmla="*/ 144367 w 10966400"/>
                <a:gd name="connsiteY9" fmla="*/ 156663 h 1754352"/>
                <a:gd name="connsiteX10" fmla="*/ 10672432 w 10966400"/>
                <a:gd name="connsiteY10" fmla="*/ 156663 h 1754352"/>
                <a:gd name="connsiteX11" fmla="*/ 10682171 w 10966400"/>
                <a:gd name="connsiteY11" fmla="*/ 155032 h 1754352"/>
                <a:gd name="connsiteX12" fmla="*/ 10788636 w 10966400"/>
                <a:gd name="connsiteY12" fmla="*/ 96513 h 1754352"/>
                <a:gd name="connsiteX13" fmla="*/ 10926380 w 10966400"/>
                <a:gd name="connsiteY13" fmla="*/ 377 h 1754352"/>
                <a:gd name="connsiteX14" fmla="*/ 10932276 w 10966400"/>
                <a:gd name="connsiteY14" fmla="*/ 82 h 175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966400" h="1754352">
                  <a:moveTo>
                    <a:pt x="10932276" y="82"/>
                  </a:moveTo>
                  <a:cubicBezTo>
                    <a:pt x="10942890" y="966"/>
                    <a:pt x="10964118" y="9802"/>
                    <a:pt x="10964118" y="66352"/>
                  </a:cubicBezTo>
                  <a:cubicBezTo>
                    <a:pt x="10965513" y="135374"/>
                    <a:pt x="10964848" y="222936"/>
                    <a:pt x="10966243" y="291957"/>
                  </a:cubicBezTo>
                  <a:cubicBezTo>
                    <a:pt x="10966597" y="331070"/>
                    <a:pt x="10966243" y="81359"/>
                    <a:pt x="10966243" y="301030"/>
                  </a:cubicBezTo>
                  <a:lnTo>
                    <a:pt x="10966243" y="1609985"/>
                  </a:lnTo>
                  <a:cubicBezTo>
                    <a:pt x="10966243" y="1689717"/>
                    <a:pt x="10901608" y="1754352"/>
                    <a:pt x="10821876" y="1754352"/>
                  </a:cubicBezTo>
                  <a:lnTo>
                    <a:pt x="144367" y="1754352"/>
                  </a:lnTo>
                  <a:cubicBezTo>
                    <a:pt x="64635" y="1754352"/>
                    <a:pt x="0" y="1689717"/>
                    <a:pt x="0" y="1609985"/>
                  </a:cubicBezTo>
                  <a:lnTo>
                    <a:pt x="0" y="301030"/>
                  </a:lnTo>
                  <a:cubicBezTo>
                    <a:pt x="0" y="221298"/>
                    <a:pt x="64635" y="156663"/>
                    <a:pt x="144367" y="156663"/>
                  </a:cubicBezTo>
                  <a:lnTo>
                    <a:pt x="10672432" y="156663"/>
                  </a:lnTo>
                  <a:lnTo>
                    <a:pt x="10682171" y="155032"/>
                  </a:lnTo>
                  <a:cubicBezTo>
                    <a:pt x="10708107" y="149840"/>
                    <a:pt x="10763164" y="134685"/>
                    <a:pt x="10788636" y="96513"/>
                  </a:cubicBezTo>
                  <a:cubicBezTo>
                    <a:pt x="10788636" y="96513"/>
                    <a:pt x="10871659" y="377"/>
                    <a:pt x="10926380" y="377"/>
                  </a:cubicBezTo>
                  <a:cubicBezTo>
                    <a:pt x="10926380" y="377"/>
                    <a:pt x="10928739" y="-212"/>
                    <a:pt x="10932276" y="82"/>
                  </a:cubicBezTo>
                  <a:close/>
                </a:path>
              </a:pathLst>
            </a:cu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nl-NL"/>
            </a:p>
          </p:txBody>
        </p:sp>
        <p:sp>
          <p:nvSpPr>
            <p:cNvPr id="62" name="Rechthoek: afgeronde bovenhoeken 61"/>
            <p:cNvSpPr/>
            <p:nvPr userDrawn="1"/>
          </p:nvSpPr>
          <p:spPr>
            <a:xfrm rot="16200000">
              <a:off x="1131983" y="3812742"/>
              <a:ext cx="1592046" cy="2560836"/>
            </a:xfrm>
            <a:prstGeom prst="round2SameRect">
              <a:avLst>
                <a:gd name="adj1" fmla="val 8291"/>
                <a:gd name="adj2" fmla="val 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NL"/>
            </a:p>
          </p:txBody>
        </p:sp>
      </p:grpSp>
      <p:sp>
        <p:nvSpPr>
          <p:cNvPr id="2" name="Title 1"/>
          <p:cNvSpPr>
            <a:spLocks noGrp="1"/>
          </p:cNvSpPr>
          <p:nvPr>
            <p:ph type="title"/>
          </p:nvPr>
        </p:nvSpPr>
        <p:spPr>
          <a:xfrm>
            <a:off x="502652" y="533569"/>
            <a:ext cx="11133221" cy="584775"/>
          </a:xfrm>
        </p:spPr>
        <p:txBody>
          <a:bodyPr>
            <a:spAutoFit/>
          </a:bodyPr>
          <a:lstStyle>
            <a:lvl1pPr>
              <a:defRPr>
                <a:solidFill>
                  <a:schemeClr val="accent6"/>
                </a:solidFill>
              </a:defRPr>
            </a:lvl1pPr>
          </a:lstStyle>
          <a:p>
            <a:r>
              <a:rPr lang="nl-NL" noProof="0"/>
              <a:t>Klik om de stijl te bewerken</a:t>
            </a:r>
          </a:p>
        </p:txBody>
      </p:sp>
      <p:sp>
        <p:nvSpPr>
          <p:cNvPr id="3" name="Content Placeholder 2"/>
          <p:cNvSpPr>
            <a:spLocks noGrp="1"/>
          </p:cNvSpPr>
          <p:nvPr>
            <p:ph sz="half" idx="1"/>
          </p:nvPr>
        </p:nvSpPr>
        <p:spPr>
          <a:xfrm>
            <a:off x="502654" y="1708486"/>
            <a:ext cx="11133220" cy="569578"/>
          </a:xfrm>
        </p:spPr>
        <p:txBody>
          <a:bodyPr/>
          <a:lstStyle>
            <a:lvl1pPr>
              <a:spcBef>
                <a:spcPts val="0"/>
              </a:spcBef>
              <a:defRPr sz="1600" b="1">
                <a:solidFill>
                  <a:schemeClr val="tx1"/>
                </a:solidFill>
              </a:defRPr>
            </a:lvl1pPr>
          </a:lstStyle>
          <a:p>
            <a:pPr lvl="0"/>
            <a:r>
              <a:rPr lang="nl-NL" noProof="0"/>
              <a:t>Klik om de modelstijlen te bewerken</a:t>
            </a:r>
          </a:p>
        </p:txBody>
      </p:sp>
      <p:sp>
        <p:nvSpPr>
          <p:cNvPr id="5" name="Tijdelijke aanduiding voor tekst 4"/>
          <p:cNvSpPr>
            <a:spLocks noGrp="1"/>
          </p:cNvSpPr>
          <p:nvPr>
            <p:ph type="body" sz="quarter" idx="13"/>
          </p:nvPr>
        </p:nvSpPr>
        <p:spPr>
          <a:xfrm>
            <a:off x="501651" y="2278064"/>
            <a:ext cx="11133667" cy="1840103"/>
          </a:xfrm>
        </p:spPr>
        <p:txBody>
          <a:bodyPr/>
          <a:lstStyle>
            <a:lvl1pPr marL="171450" indent="-171450">
              <a:spcBef>
                <a:spcPts val="0"/>
              </a:spcBef>
              <a:buFont typeface="Arial" panose="020B0604020202020204" pitchFamily="34" charset="0"/>
              <a:buChar char="•"/>
              <a:defRPr sz="1200">
                <a:solidFill>
                  <a:schemeClr val="accent1"/>
                </a:solidFill>
              </a:defRPr>
            </a:lvl1pPr>
            <a:lvl2pPr>
              <a:spcBef>
                <a:spcPts val="0"/>
              </a:spcBef>
              <a:defRPr sz="1200">
                <a:solidFill>
                  <a:schemeClr val="accent1"/>
                </a:solidFill>
              </a:defRPr>
            </a:lvl2pPr>
            <a:lvl3pPr>
              <a:spcBef>
                <a:spcPts val="0"/>
              </a:spcBef>
              <a:defRPr sz="1200">
                <a:solidFill>
                  <a:schemeClr val="accent1"/>
                </a:solidFill>
              </a:defRPr>
            </a:lvl3pPr>
            <a:lvl4pPr>
              <a:spcBef>
                <a:spcPts val="0"/>
              </a:spcBef>
              <a:defRPr sz="1200">
                <a:solidFill>
                  <a:schemeClr val="accent1"/>
                </a:solidFill>
              </a:defRPr>
            </a:lvl4pPr>
            <a:lvl5pPr>
              <a:spcBef>
                <a:spcPts val="0"/>
              </a:spcBef>
              <a:defRPr sz="1200">
                <a:solidFill>
                  <a:schemeClr val="accent1"/>
                </a:solidFill>
              </a:defRPr>
            </a:lvl5pPr>
          </a:lstStyle>
          <a:p>
            <a:pPr lvl="0"/>
            <a:r>
              <a:rPr lang="nl-NL" noProof="0"/>
              <a:t>Klik om de modelstijlen te bewerken</a:t>
            </a:r>
          </a:p>
          <a:p>
            <a:pPr lvl="1"/>
            <a:r>
              <a:rPr lang="nl-NL" noProof="0"/>
              <a:t>Tweede niveau</a:t>
            </a:r>
          </a:p>
          <a:p>
            <a:pPr lvl="2"/>
            <a:r>
              <a:rPr lang="nl-NL" noProof="0"/>
              <a:t>Derde niveau</a:t>
            </a:r>
          </a:p>
          <a:p>
            <a:pPr lvl="3"/>
            <a:r>
              <a:rPr lang="nl-NL" noProof="0"/>
              <a:t>Vierde niveau</a:t>
            </a:r>
          </a:p>
          <a:p>
            <a:pPr lvl="4"/>
            <a:r>
              <a:rPr lang="nl-NL" noProof="0"/>
              <a:t>Vijfde niveau</a:t>
            </a:r>
          </a:p>
        </p:txBody>
      </p:sp>
      <p:sp>
        <p:nvSpPr>
          <p:cNvPr id="56" name="Tekstvak 55"/>
          <p:cNvSpPr txBox="1"/>
          <p:nvPr userDrawn="1"/>
        </p:nvSpPr>
        <p:spPr>
          <a:xfrm>
            <a:off x="-113408" y="-421452"/>
            <a:ext cx="4144896" cy="338554"/>
          </a:xfrm>
          <a:prstGeom prst="rect">
            <a:avLst/>
          </a:prstGeom>
          <a:noFill/>
        </p:spPr>
        <p:txBody>
          <a:bodyPr wrap="square" rtlCol="0">
            <a:spAutoFit/>
          </a:bodyPr>
          <a:lstStyle/>
          <a:p>
            <a:r>
              <a:rPr lang="nl-NL" sz="1600" b="1" noProof="0">
                <a:solidFill>
                  <a:schemeClr val="tx1"/>
                </a:solidFill>
              </a:rPr>
              <a:t>Titel en Object – verticaal cyaan</a:t>
            </a:r>
          </a:p>
        </p:txBody>
      </p:sp>
      <p:sp>
        <p:nvSpPr>
          <p:cNvPr id="58" name="Tijdelijke aanduiding voor tekst 99"/>
          <p:cNvSpPr>
            <a:spLocks noGrp="1"/>
          </p:cNvSpPr>
          <p:nvPr>
            <p:ph type="body" sz="quarter" idx="15" hasCustomPrompt="1"/>
          </p:nvPr>
        </p:nvSpPr>
        <p:spPr>
          <a:xfrm>
            <a:off x="501651" y="1134076"/>
            <a:ext cx="11133667" cy="355600"/>
          </a:xfrm>
        </p:spPr>
        <p:txBody>
          <a:bodyPr/>
          <a:lstStyle>
            <a:lvl1pPr>
              <a:defRPr/>
            </a:lvl1pPr>
          </a:lstStyle>
          <a:p>
            <a:pPr lvl="0"/>
            <a:r>
              <a:rPr lang="nl-NL" noProof="0"/>
              <a:t>Subtitel</a:t>
            </a:r>
          </a:p>
        </p:txBody>
      </p:sp>
      <p:grpSp>
        <p:nvGrpSpPr>
          <p:cNvPr id="80" name="Groep 79"/>
          <p:cNvGrpSpPr/>
          <p:nvPr userDrawn="1"/>
        </p:nvGrpSpPr>
        <p:grpSpPr>
          <a:xfrm>
            <a:off x="-3279573" y="5020705"/>
            <a:ext cx="3086613" cy="1841358"/>
            <a:chOff x="8427776" y="4654945"/>
            <a:chExt cx="2314960" cy="1841358"/>
          </a:xfrm>
        </p:grpSpPr>
        <p:grpSp>
          <p:nvGrpSpPr>
            <p:cNvPr id="81" name="Groep 80"/>
            <p:cNvGrpSpPr/>
            <p:nvPr userDrawn="1"/>
          </p:nvGrpSpPr>
          <p:grpSpPr>
            <a:xfrm>
              <a:off x="8432864" y="4781014"/>
              <a:ext cx="2309872" cy="1592662"/>
              <a:chOff x="-3092517" y="-83840"/>
              <a:chExt cx="3136706" cy="2509126"/>
            </a:xfrm>
          </p:grpSpPr>
          <p:sp>
            <p:nvSpPr>
              <p:cNvPr id="84" name="Textfield placeholder"/>
              <p:cNvSpPr txBox="1">
                <a:spLocks/>
              </p:cNvSpPr>
              <p:nvPr userDrawn="1"/>
            </p:nvSpPr>
            <p:spPr>
              <a:xfrm>
                <a:off x="-2658624" y="1030189"/>
                <a:ext cx="2702813" cy="293940"/>
              </a:xfrm>
              <a:prstGeom prst="rect">
                <a:avLst/>
              </a:prstGeom>
            </p:spPr>
            <p:txBody>
              <a:bodyPr vert="horz" lIns="0" tIns="0" rIns="0" bIns="0" rtlCol="0" anchor="ctr">
                <a:noAutofit/>
              </a:bodyPr>
              <a:lstStyle>
                <a:lvl1pPr marL="0" indent="0" algn="l" defTabSz="1087016" rtl="0" eaLnBrk="1" latinLnBrk="0" hangingPunct="1">
                  <a:lnSpc>
                    <a:spcPts val="1800"/>
                  </a:lnSpc>
                  <a:spcBef>
                    <a:spcPts val="400"/>
                  </a:spcBef>
                  <a:spcAft>
                    <a:spcPts val="400"/>
                  </a:spcAft>
                  <a:buSzPct val="80000"/>
                  <a:buFont typeface="Wingdings" pitchFamily="2" charset="2"/>
                  <a:buNone/>
                  <a:defRPr sz="1600" b="0" kern="1200">
                    <a:solidFill>
                      <a:schemeClr val="tx1"/>
                    </a:solidFill>
                    <a:latin typeface="+mn-lt"/>
                    <a:ea typeface="+mn-ea"/>
                    <a:cs typeface="+mn-cs"/>
                  </a:defRPr>
                </a:lvl1pPr>
                <a:lvl2pPr marL="228600" indent="-228600" algn="l" defTabSz="1087016" rtl="0" eaLnBrk="1" latinLnBrk="0" hangingPunct="1">
                  <a:lnSpc>
                    <a:spcPts val="1800"/>
                  </a:lnSpc>
                  <a:spcBef>
                    <a:spcPts val="400"/>
                  </a:spcBef>
                  <a:spcAft>
                    <a:spcPts val="400"/>
                  </a:spcAft>
                  <a:buClr>
                    <a:schemeClr val="tx2"/>
                  </a:buClr>
                  <a:buSzPct val="80000"/>
                  <a:buFontTx/>
                  <a:buBlip>
                    <a:blip r:embed="rId2"/>
                  </a:buBlip>
                  <a:tabLst/>
                  <a:defRPr sz="1600" kern="1200">
                    <a:solidFill>
                      <a:schemeClr val="tx1"/>
                    </a:solidFill>
                    <a:latin typeface="+mn-lt"/>
                    <a:ea typeface="+mn-ea"/>
                    <a:cs typeface="+mn-cs"/>
                  </a:defRPr>
                </a:lvl2pPr>
                <a:lvl3pPr marL="396875" indent="-160338" algn="l" defTabSz="1087016" rtl="0" eaLnBrk="1" latinLnBrk="0" hangingPunct="1">
                  <a:lnSpc>
                    <a:spcPts val="1600"/>
                  </a:lnSpc>
                  <a:spcBef>
                    <a:spcPts val="200"/>
                  </a:spcBef>
                  <a:spcAft>
                    <a:spcPts val="200"/>
                  </a:spcAft>
                  <a:buClr>
                    <a:schemeClr val="tx2"/>
                  </a:buClr>
                  <a:buFont typeface="Trebuchet MS" pitchFamily="34" charset="0"/>
                  <a:buChar char="−"/>
                  <a:defRPr sz="1400" kern="1200">
                    <a:solidFill>
                      <a:schemeClr val="tx1"/>
                    </a:solidFill>
                    <a:latin typeface="+mn-lt"/>
                    <a:ea typeface="+mn-ea"/>
                    <a:cs typeface="+mn-cs"/>
                  </a:defRPr>
                </a:lvl3pPr>
                <a:lvl4pPr marL="0" indent="0" algn="l" defTabSz="1087016" rtl="0" eaLnBrk="1" latinLnBrk="0" hangingPunct="1">
                  <a:lnSpc>
                    <a:spcPts val="1800"/>
                  </a:lnSpc>
                  <a:spcBef>
                    <a:spcPts val="400"/>
                  </a:spcBef>
                  <a:spcAft>
                    <a:spcPts val="400"/>
                  </a:spcAft>
                  <a:buFont typeface="Wingdings" pitchFamily="2" charset="2"/>
                  <a:buNone/>
                  <a:defRPr sz="1600" b="1" kern="1200">
                    <a:solidFill>
                      <a:schemeClr val="tx1"/>
                    </a:solidFill>
                    <a:latin typeface="+mn-lt"/>
                    <a:ea typeface="+mn-ea"/>
                    <a:cs typeface="+mn-cs"/>
                  </a:defRPr>
                </a:lvl4pPr>
                <a:lvl5pPr marL="0" indent="0" algn="l" defTabSz="1087016" rtl="0" eaLnBrk="1" latinLnBrk="0" hangingPunct="1">
                  <a:lnSpc>
                    <a:spcPts val="3800"/>
                  </a:lnSpc>
                  <a:spcBef>
                    <a:spcPts val="1200"/>
                  </a:spcBef>
                  <a:spcAft>
                    <a:spcPts val="400"/>
                  </a:spcAft>
                  <a:buFont typeface="Wingdings" pitchFamily="2" charset="2"/>
                  <a:buNone/>
                  <a:defRPr sz="1600" b="1" kern="1200" baseline="0">
                    <a:solidFill>
                      <a:schemeClr val="tx2"/>
                    </a:solidFill>
                    <a:latin typeface="+mn-lt"/>
                    <a:ea typeface="+mn-ea"/>
                    <a:cs typeface="+mn-cs"/>
                  </a:defRPr>
                </a:lvl5pPr>
                <a:lvl6pPr marL="0" indent="0" algn="l" defTabSz="1087016" rtl="0" eaLnBrk="1" latinLnBrk="0" hangingPunct="1">
                  <a:lnSpc>
                    <a:spcPct val="250000"/>
                  </a:lnSpc>
                  <a:spcBef>
                    <a:spcPts val="0"/>
                  </a:spcBef>
                  <a:spcAft>
                    <a:spcPts val="0"/>
                  </a:spcAft>
                  <a:buFont typeface="Arial" pitchFamily="34" charset="0"/>
                  <a:buNone/>
                  <a:defRPr sz="2000" kern="1200" cap="all" baseline="0">
                    <a:solidFill>
                      <a:schemeClr val="tx1">
                        <a:lumMod val="75000"/>
                        <a:lumOff val="25000"/>
                      </a:schemeClr>
                    </a:solidFill>
                    <a:latin typeface="+mn-lt"/>
                    <a:ea typeface="+mn-ea"/>
                    <a:cs typeface="+mn-cs"/>
                  </a:defRPr>
                </a:lvl6pPr>
                <a:lvl7pPr marL="3532800"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76308"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19815"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r>
                  <a:rPr lang="nl-NL" sz="1400" kern="1200" noProof="0">
                    <a:solidFill>
                      <a:schemeClr val="tx1"/>
                    </a:solidFill>
                    <a:latin typeface="+mn-lt"/>
                    <a:ea typeface="+mn-ea"/>
                    <a:cs typeface="+mn-cs"/>
                  </a:rPr>
                  <a:t>Typ-tekst (18 </a:t>
                </a:r>
                <a:r>
                  <a:rPr lang="nl-NL" sz="1400" kern="1200" noProof="0" err="1">
                    <a:solidFill>
                      <a:schemeClr val="tx1"/>
                    </a:solidFill>
                    <a:latin typeface="+mn-lt"/>
                    <a:ea typeface="+mn-ea"/>
                    <a:cs typeface="+mn-cs"/>
                  </a:rPr>
                  <a:t>pt</a:t>
                </a:r>
                <a:r>
                  <a:rPr lang="nl-NL" sz="1400" kern="1200" noProof="0">
                    <a:solidFill>
                      <a:schemeClr val="tx1"/>
                    </a:solidFill>
                    <a:latin typeface="+mn-lt"/>
                    <a:ea typeface="+mn-ea"/>
                    <a:cs typeface="+mn-cs"/>
                  </a:rPr>
                  <a:t>.)</a:t>
                </a:r>
              </a:p>
            </p:txBody>
          </p:sp>
          <p:sp>
            <p:nvSpPr>
              <p:cNvPr id="85" name="Ovaal 84"/>
              <p:cNvSpPr/>
              <p:nvPr userDrawn="1"/>
            </p:nvSpPr>
            <p:spPr>
              <a:xfrm>
                <a:off x="-3092517" y="988213"/>
                <a:ext cx="327539" cy="37789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noProof="0">
                    <a:solidFill>
                      <a:schemeClr val="bg1"/>
                    </a:solidFill>
                  </a:rPr>
                  <a:t>3</a:t>
                </a:r>
              </a:p>
            </p:txBody>
          </p:sp>
          <p:sp>
            <p:nvSpPr>
              <p:cNvPr id="86" name="Ovaal 85"/>
              <p:cNvSpPr/>
              <p:nvPr userDrawn="1"/>
            </p:nvSpPr>
            <p:spPr>
              <a:xfrm>
                <a:off x="-3092517" y="1517803"/>
                <a:ext cx="327539" cy="37789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noProof="0">
                    <a:solidFill>
                      <a:schemeClr val="bg1"/>
                    </a:solidFill>
                  </a:rPr>
                  <a:t>4</a:t>
                </a:r>
              </a:p>
            </p:txBody>
          </p:sp>
          <p:sp>
            <p:nvSpPr>
              <p:cNvPr id="87" name="Ovaal 86"/>
              <p:cNvSpPr/>
              <p:nvPr userDrawn="1"/>
            </p:nvSpPr>
            <p:spPr>
              <a:xfrm>
                <a:off x="-3092517" y="2047394"/>
                <a:ext cx="327539" cy="37789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noProof="0">
                    <a:solidFill>
                      <a:schemeClr val="bg1"/>
                    </a:solidFill>
                  </a:rPr>
                  <a:t>5</a:t>
                </a:r>
              </a:p>
            </p:txBody>
          </p:sp>
          <p:sp>
            <p:nvSpPr>
              <p:cNvPr id="88" name="Textfield placeholder"/>
              <p:cNvSpPr txBox="1">
                <a:spLocks/>
              </p:cNvSpPr>
              <p:nvPr userDrawn="1"/>
            </p:nvSpPr>
            <p:spPr>
              <a:xfrm>
                <a:off x="-2658624" y="1559780"/>
                <a:ext cx="2702813" cy="293940"/>
              </a:xfrm>
              <a:prstGeom prst="rect">
                <a:avLst/>
              </a:prstGeom>
            </p:spPr>
            <p:txBody>
              <a:bodyPr vert="horz" lIns="0" tIns="0" rIns="0" bIns="0" rtlCol="0" anchor="ctr">
                <a:noAutofit/>
              </a:bodyPr>
              <a:lstStyle>
                <a:lvl1pPr marL="0" indent="0" algn="l" defTabSz="1087016" rtl="0" eaLnBrk="1" latinLnBrk="0" hangingPunct="1">
                  <a:lnSpc>
                    <a:spcPts val="1800"/>
                  </a:lnSpc>
                  <a:spcBef>
                    <a:spcPts val="400"/>
                  </a:spcBef>
                  <a:spcAft>
                    <a:spcPts val="400"/>
                  </a:spcAft>
                  <a:buSzPct val="80000"/>
                  <a:buFont typeface="Wingdings" pitchFamily="2" charset="2"/>
                  <a:buNone/>
                  <a:defRPr sz="1600" b="0" kern="1200">
                    <a:solidFill>
                      <a:schemeClr val="tx1"/>
                    </a:solidFill>
                    <a:latin typeface="+mn-lt"/>
                    <a:ea typeface="+mn-ea"/>
                    <a:cs typeface="+mn-cs"/>
                  </a:defRPr>
                </a:lvl1pPr>
                <a:lvl2pPr marL="228600" indent="-228600" algn="l" defTabSz="1087016" rtl="0" eaLnBrk="1" latinLnBrk="0" hangingPunct="1">
                  <a:lnSpc>
                    <a:spcPts val="1800"/>
                  </a:lnSpc>
                  <a:spcBef>
                    <a:spcPts val="400"/>
                  </a:spcBef>
                  <a:spcAft>
                    <a:spcPts val="400"/>
                  </a:spcAft>
                  <a:buClr>
                    <a:schemeClr val="tx2"/>
                  </a:buClr>
                  <a:buSzPct val="80000"/>
                  <a:buFontTx/>
                  <a:buBlip>
                    <a:blip r:embed="rId2"/>
                  </a:buBlip>
                  <a:tabLst/>
                  <a:defRPr sz="1600" kern="1200">
                    <a:solidFill>
                      <a:schemeClr val="tx1"/>
                    </a:solidFill>
                    <a:latin typeface="+mn-lt"/>
                    <a:ea typeface="+mn-ea"/>
                    <a:cs typeface="+mn-cs"/>
                  </a:defRPr>
                </a:lvl2pPr>
                <a:lvl3pPr marL="396875" indent="-160338" algn="l" defTabSz="1087016" rtl="0" eaLnBrk="1" latinLnBrk="0" hangingPunct="1">
                  <a:lnSpc>
                    <a:spcPts val="1600"/>
                  </a:lnSpc>
                  <a:spcBef>
                    <a:spcPts val="200"/>
                  </a:spcBef>
                  <a:spcAft>
                    <a:spcPts val="200"/>
                  </a:spcAft>
                  <a:buClr>
                    <a:schemeClr val="tx2"/>
                  </a:buClr>
                  <a:buFont typeface="Trebuchet MS" pitchFamily="34" charset="0"/>
                  <a:buChar char="−"/>
                  <a:defRPr sz="1400" kern="1200">
                    <a:solidFill>
                      <a:schemeClr val="tx1"/>
                    </a:solidFill>
                    <a:latin typeface="+mn-lt"/>
                    <a:ea typeface="+mn-ea"/>
                    <a:cs typeface="+mn-cs"/>
                  </a:defRPr>
                </a:lvl3pPr>
                <a:lvl4pPr marL="0" indent="0" algn="l" defTabSz="1087016" rtl="0" eaLnBrk="1" latinLnBrk="0" hangingPunct="1">
                  <a:lnSpc>
                    <a:spcPts val="1800"/>
                  </a:lnSpc>
                  <a:spcBef>
                    <a:spcPts val="400"/>
                  </a:spcBef>
                  <a:spcAft>
                    <a:spcPts val="400"/>
                  </a:spcAft>
                  <a:buFont typeface="Wingdings" pitchFamily="2" charset="2"/>
                  <a:buNone/>
                  <a:defRPr sz="1600" b="1" kern="1200">
                    <a:solidFill>
                      <a:schemeClr val="tx1"/>
                    </a:solidFill>
                    <a:latin typeface="+mn-lt"/>
                    <a:ea typeface="+mn-ea"/>
                    <a:cs typeface="+mn-cs"/>
                  </a:defRPr>
                </a:lvl4pPr>
                <a:lvl5pPr marL="0" indent="0" algn="l" defTabSz="1087016" rtl="0" eaLnBrk="1" latinLnBrk="0" hangingPunct="1">
                  <a:lnSpc>
                    <a:spcPts val="3800"/>
                  </a:lnSpc>
                  <a:spcBef>
                    <a:spcPts val="1200"/>
                  </a:spcBef>
                  <a:spcAft>
                    <a:spcPts val="400"/>
                  </a:spcAft>
                  <a:buFont typeface="Wingdings" pitchFamily="2" charset="2"/>
                  <a:buNone/>
                  <a:defRPr sz="1600" b="1" kern="1200" baseline="0">
                    <a:solidFill>
                      <a:schemeClr val="tx2"/>
                    </a:solidFill>
                    <a:latin typeface="+mn-lt"/>
                    <a:ea typeface="+mn-ea"/>
                    <a:cs typeface="+mn-cs"/>
                  </a:defRPr>
                </a:lvl5pPr>
                <a:lvl6pPr marL="0" indent="0" algn="l" defTabSz="1087016" rtl="0" eaLnBrk="1" latinLnBrk="0" hangingPunct="1">
                  <a:lnSpc>
                    <a:spcPct val="250000"/>
                  </a:lnSpc>
                  <a:spcBef>
                    <a:spcPts val="0"/>
                  </a:spcBef>
                  <a:spcAft>
                    <a:spcPts val="0"/>
                  </a:spcAft>
                  <a:buFont typeface="Arial" pitchFamily="34" charset="0"/>
                  <a:buNone/>
                  <a:defRPr sz="2000" kern="1200" cap="all" baseline="0">
                    <a:solidFill>
                      <a:schemeClr val="tx1">
                        <a:lumMod val="75000"/>
                        <a:lumOff val="25000"/>
                      </a:schemeClr>
                    </a:solidFill>
                    <a:latin typeface="+mn-lt"/>
                    <a:ea typeface="+mn-ea"/>
                    <a:cs typeface="+mn-cs"/>
                  </a:defRPr>
                </a:lvl6pPr>
                <a:lvl7pPr marL="3532800"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76308"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19815"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449263" lvl="1" indent="-184150" algn="l" defTabSz="914400" rtl="0" eaLnBrk="1" latinLnBrk="0" hangingPunct="1">
                  <a:lnSpc>
                    <a:spcPct val="100000"/>
                  </a:lnSpc>
                  <a:spcBef>
                    <a:spcPts val="0"/>
                  </a:spcBef>
                  <a:buClr>
                    <a:schemeClr val="tx1"/>
                  </a:buClr>
                  <a:buSzPct val="100000"/>
                  <a:buFont typeface="Arial" panose="020B0604020202020204" pitchFamily="34" charset="0"/>
                  <a:buChar char="•"/>
                </a:pPr>
                <a:r>
                  <a:rPr lang="nl-NL" sz="1400" kern="1200" noProof="0" err="1">
                    <a:solidFill>
                      <a:schemeClr val="tx1"/>
                    </a:solidFill>
                    <a:latin typeface="+mn-lt"/>
                    <a:ea typeface="+mn-ea"/>
                    <a:cs typeface="+mn-cs"/>
                  </a:rPr>
                  <a:t>Bullet</a:t>
                </a:r>
                <a:r>
                  <a:rPr lang="nl-NL" sz="1400" kern="1200" noProof="0">
                    <a:solidFill>
                      <a:schemeClr val="tx1"/>
                    </a:solidFill>
                    <a:latin typeface="+mn-lt"/>
                    <a:ea typeface="+mn-ea"/>
                    <a:cs typeface="+mn-cs"/>
                  </a:rPr>
                  <a:t> (16 </a:t>
                </a:r>
                <a:r>
                  <a:rPr lang="nl-NL" sz="1400" kern="1200" noProof="0" err="1">
                    <a:solidFill>
                      <a:schemeClr val="tx1"/>
                    </a:solidFill>
                    <a:latin typeface="+mn-lt"/>
                    <a:ea typeface="+mn-ea"/>
                    <a:cs typeface="+mn-cs"/>
                  </a:rPr>
                  <a:t>pt</a:t>
                </a:r>
                <a:r>
                  <a:rPr lang="nl-NL" sz="1400" kern="1200" noProof="0">
                    <a:solidFill>
                      <a:schemeClr val="tx1"/>
                    </a:solidFill>
                    <a:latin typeface="+mn-lt"/>
                    <a:ea typeface="+mn-ea"/>
                    <a:cs typeface="+mn-cs"/>
                  </a:rPr>
                  <a:t>.)</a:t>
                </a:r>
              </a:p>
            </p:txBody>
          </p:sp>
          <p:sp>
            <p:nvSpPr>
              <p:cNvPr id="89" name="Textfield placeholder"/>
              <p:cNvSpPr txBox="1">
                <a:spLocks/>
              </p:cNvSpPr>
              <p:nvPr userDrawn="1"/>
            </p:nvSpPr>
            <p:spPr>
              <a:xfrm>
                <a:off x="-2658624" y="2089369"/>
                <a:ext cx="2702813" cy="293940"/>
              </a:xfrm>
              <a:prstGeom prst="rect">
                <a:avLst/>
              </a:prstGeom>
            </p:spPr>
            <p:txBody>
              <a:bodyPr vert="horz" lIns="0" tIns="0" rIns="0" bIns="0" rtlCol="0" anchor="ctr">
                <a:noAutofit/>
              </a:bodyPr>
              <a:lstStyle>
                <a:lvl1pPr marL="0" indent="0" algn="l" defTabSz="1087016" rtl="0" eaLnBrk="1" latinLnBrk="0" hangingPunct="1">
                  <a:lnSpc>
                    <a:spcPts val="1800"/>
                  </a:lnSpc>
                  <a:spcBef>
                    <a:spcPts val="400"/>
                  </a:spcBef>
                  <a:spcAft>
                    <a:spcPts val="400"/>
                  </a:spcAft>
                  <a:buSzPct val="80000"/>
                  <a:buFont typeface="Wingdings" pitchFamily="2" charset="2"/>
                  <a:buNone/>
                  <a:defRPr sz="1600" b="0" kern="1200">
                    <a:solidFill>
                      <a:schemeClr val="tx1"/>
                    </a:solidFill>
                    <a:latin typeface="+mn-lt"/>
                    <a:ea typeface="+mn-ea"/>
                    <a:cs typeface="+mn-cs"/>
                  </a:defRPr>
                </a:lvl1pPr>
                <a:lvl2pPr marL="228600" indent="-228600" algn="l" defTabSz="1087016" rtl="0" eaLnBrk="1" latinLnBrk="0" hangingPunct="1">
                  <a:lnSpc>
                    <a:spcPts val="1800"/>
                  </a:lnSpc>
                  <a:spcBef>
                    <a:spcPts val="400"/>
                  </a:spcBef>
                  <a:spcAft>
                    <a:spcPts val="400"/>
                  </a:spcAft>
                  <a:buClr>
                    <a:schemeClr val="tx2"/>
                  </a:buClr>
                  <a:buSzPct val="80000"/>
                  <a:buFontTx/>
                  <a:buBlip>
                    <a:blip r:embed="rId2"/>
                  </a:buBlip>
                  <a:tabLst/>
                  <a:defRPr sz="1600" kern="1200">
                    <a:solidFill>
                      <a:schemeClr val="tx1"/>
                    </a:solidFill>
                    <a:latin typeface="+mn-lt"/>
                    <a:ea typeface="+mn-ea"/>
                    <a:cs typeface="+mn-cs"/>
                  </a:defRPr>
                </a:lvl2pPr>
                <a:lvl3pPr marL="396875" indent="-160338" algn="l" defTabSz="1087016" rtl="0" eaLnBrk="1" latinLnBrk="0" hangingPunct="1">
                  <a:lnSpc>
                    <a:spcPts val="1600"/>
                  </a:lnSpc>
                  <a:spcBef>
                    <a:spcPts val="200"/>
                  </a:spcBef>
                  <a:spcAft>
                    <a:spcPts val="200"/>
                  </a:spcAft>
                  <a:buClr>
                    <a:schemeClr val="tx2"/>
                  </a:buClr>
                  <a:buFont typeface="Trebuchet MS" pitchFamily="34" charset="0"/>
                  <a:buChar char="−"/>
                  <a:defRPr sz="1400" kern="1200">
                    <a:solidFill>
                      <a:schemeClr val="tx1"/>
                    </a:solidFill>
                    <a:latin typeface="+mn-lt"/>
                    <a:ea typeface="+mn-ea"/>
                    <a:cs typeface="+mn-cs"/>
                  </a:defRPr>
                </a:lvl3pPr>
                <a:lvl4pPr marL="0" indent="0" algn="l" defTabSz="1087016" rtl="0" eaLnBrk="1" latinLnBrk="0" hangingPunct="1">
                  <a:lnSpc>
                    <a:spcPts val="1800"/>
                  </a:lnSpc>
                  <a:spcBef>
                    <a:spcPts val="400"/>
                  </a:spcBef>
                  <a:spcAft>
                    <a:spcPts val="400"/>
                  </a:spcAft>
                  <a:buFont typeface="Wingdings" pitchFamily="2" charset="2"/>
                  <a:buNone/>
                  <a:defRPr sz="1600" b="1" kern="1200">
                    <a:solidFill>
                      <a:schemeClr val="tx1"/>
                    </a:solidFill>
                    <a:latin typeface="+mn-lt"/>
                    <a:ea typeface="+mn-ea"/>
                    <a:cs typeface="+mn-cs"/>
                  </a:defRPr>
                </a:lvl4pPr>
                <a:lvl5pPr marL="0" indent="0" algn="l" defTabSz="1087016" rtl="0" eaLnBrk="1" latinLnBrk="0" hangingPunct="1">
                  <a:lnSpc>
                    <a:spcPts val="3800"/>
                  </a:lnSpc>
                  <a:spcBef>
                    <a:spcPts val="1200"/>
                  </a:spcBef>
                  <a:spcAft>
                    <a:spcPts val="400"/>
                  </a:spcAft>
                  <a:buFont typeface="Wingdings" pitchFamily="2" charset="2"/>
                  <a:buNone/>
                  <a:defRPr sz="1600" b="1" kern="1200" baseline="0">
                    <a:solidFill>
                      <a:schemeClr val="tx2"/>
                    </a:solidFill>
                    <a:latin typeface="+mn-lt"/>
                    <a:ea typeface="+mn-ea"/>
                    <a:cs typeface="+mn-cs"/>
                  </a:defRPr>
                </a:lvl5pPr>
                <a:lvl6pPr marL="0" indent="0" algn="l" defTabSz="1087016" rtl="0" eaLnBrk="1" latinLnBrk="0" hangingPunct="1">
                  <a:lnSpc>
                    <a:spcPct val="250000"/>
                  </a:lnSpc>
                  <a:spcBef>
                    <a:spcPts val="0"/>
                  </a:spcBef>
                  <a:spcAft>
                    <a:spcPts val="0"/>
                  </a:spcAft>
                  <a:buFont typeface="Arial" pitchFamily="34" charset="0"/>
                  <a:buNone/>
                  <a:defRPr sz="2000" kern="1200" cap="all" baseline="0">
                    <a:solidFill>
                      <a:schemeClr val="tx1">
                        <a:lumMod val="75000"/>
                        <a:lumOff val="25000"/>
                      </a:schemeClr>
                    </a:solidFill>
                    <a:latin typeface="+mn-lt"/>
                    <a:ea typeface="+mn-ea"/>
                    <a:cs typeface="+mn-cs"/>
                  </a:defRPr>
                </a:lvl6pPr>
                <a:lvl7pPr marL="3532800"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76308"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19815"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625475" lvl="2" indent="-176213" algn="l" defTabSz="914400" rtl="0" eaLnBrk="1" latinLnBrk="0" hangingPunct="1">
                  <a:lnSpc>
                    <a:spcPct val="100000"/>
                  </a:lnSpc>
                  <a:spcBef>
                    <a:spcPts val="0"/>
                  </a:spcBef>
                  <a:spcAft>
                    <a:spcPts val="600"/>
                  </a:spcAft>
                  <a:buClr>
                    <a:schemeClr val="tx1"/>
                  </a:buClr>
                  <a:buFont typeface="Arial" panose="020B0604020202020204" pitchFamily="34" charset="0"/>
                  <a:buChar char="•"/>
                  <a:tabLst>
                    <a:tab pos="4394200" algn="l"/>
                  </a:tabLst>
                </a:pPr>
                <a:r>
                  <a:rPr lang="nl-NL" sz="1400" kern="1200" noProof="0">
                    <a:solidFill>
                      <a:schemeClr val="tx1"/>
                    </a:solidFill>
                    <a:latin typeface="+mn-lt"/>
                    <a:ea typeface="+mn-ea"/>
                    <a:cs typeface="+mn-cs"/>
                  </a:rPr>
                  <a:t>Sub-</a:t>
                </a:r>
                <a:r>
                  <a:rPr lang="nl-NL" sz="1400" kern="1200" noProof="0" err="1">
                    <a:solidFill>
                      <a:schemeClr val="tx1"/>
                    </a:solidFill>
                    <a:latin typeface="+mn-lt"/>
                    <a:ea typeface="+mn-ea"/>
                    <a:cs typeface="+mn-cs"/>
                  </a:rPr>
                  <a:t>bullet</a:t>
                </a:r>
                <a:r>
                  <a:rPr lang="nl-NL" sz="1400" kern="1200" noProof="0">
                    <a:solidFill>
                      <a:schemeClr val="tx1"/>
                    </a:solidFill>
                    <a:latin typeface="+mn-lt"/>
                    <a:ea typeface="+mn-ea"/>
                    <a:cs typeface="+mn-cs"/>
                  </a:rPr>
                  <a:t> (14 </a:t>
                </a:r>
                <a:r>
                  <a:rPr lang="nl-NL" sz="1400" kern="1200" noProof="0" err="1">
                    <a:solidFill>
                      <a:schemeClr val="tx1"/>
                    </a:solidFill>
                    <a:latin typeface="+mn-lt"/>
                    <a:ea typeface="+mn-ea"/>
                    <a:cs typeface="+mn-cs"/>
                  </a:rPr>
                  <a:t>pt</a:t>
                </a:r>
                <a:r>
                  <a:rPr lang="nl-NL" sz="1400" kern="1200" noProof="0">
                    <a:solidFill>
                      <a:schemeClr val="tx1"/>
                    </a:solidFill>
                    <a:latin typeface="+mn-lt"/>
                    <a:ea typeface="+mn-ea"/>
                    <a:cs typeface="+mn-cs"/>
                  </a:rPr>
                  <a:t>.)</a:t>
                </a:r>
              </a:p>
            </p:txBody>
          </p:sp>
          <p:sp>
            <p:nvSpPr>
              <p:cNvPr id="90" name="Textfield placeholder"/>
              <p:cNvSpPr txBox="1">
                <a:spLocks/>
              </p:cNvSpPr>
              <p:nvPr userDrawn="1"/>
            </p:nvSpPr>
            <p:spPr>
              <a:xfrm>
                <a:off x="-2658624" y="-41864"/>
                <a:ext cx="2702813" cy="293940"/>
              </a:xfrm>
              <a:prstGeom prst="rect">
                <a:avLst/>
              </a:prstGeom>
            </p:spPr>
            <p:txBody>
              <a:bodyPr vert="horz" lIns="0" tIns="0" rIns="0" bIns="0" rtlCol="0" anchor="ctr">
                <a:noAutofit/>
              </a:bodyPr>
              <a:lstStyle>
                <a:lvl1pPr marL="0" indent="0" algn="l" defTabSz="1087016" rtl="0" eaLnBrk="1" latinLnBrk="0" hangingPunct="1">
                  <a:lnSpc>
                    <a:spcPts val="1800"/>
                  </a:lnSpc>
                  <a:spcBef>
                    <a:spcPts val="400"/>
                  </a:spcBef>
                  <a:spcAft>
                    <a:spcPts val="400"/>
                  </a:spcAft>
                  <a:buSzPct val="80000"/>
                  <a:buFont typeface="Wingdings" pitchFamily="2" charset="2"/>
                  <a:buNone/>
                  <a:defRPr sz="1600" b="0" kern="1200">
                    <a:solidFill>
                      <a:schemeClr val="tx1"/>
                    </a:solidFill>
                    <a:latin typeface="+mn-lt"/>
                    <a:ea typeface="+mn-ea"/>
                    <a:cs typeface="+mn-cs"/>
                  </a:defRPr>
                </a:lvl1pPr>
                <a:lvl2pPr marL="228600" indent="-228600" algn="l" defTabSz="1087016" rtl="0" eaLnBrk="1" latinLnBrk="0" hangingPunct="1">
                  <a:lnSpc>
                    <a:spcPts val="1800"/>
                  </a:lnSpc>
                  <a:spcBef>
                    <a:spcPts val="400"/>
                  </a:spcBef>
                  <a:spcAft>
                    <a:spcPts val="400"/>
                  </a:spcAft>
                  <a:buClr>
                    <a:schemeClr val="tx2"/>
                  </a:buClr>
                  <a:buSzPct val="80000"/>
                  <a:buFontTx/>
                  <a:buBlip>
                    <a:blip r:embed="rId2"/>
                  </a:buBlip>
                  <a:tabLst/>
                  <a:defRPr sz="1600" kern="1200">
                    <a:solidFill>
                      <a:schemeClr val="tx1"/>
                    </a:solidFill>
                    <a:latin typeface="+mn-lt"/>
                    <a:ea typeface="+mn-ea"/>
                    <a:cs typeface="+mn-cs"/>
                  </a:defRPr>
                </a:lvl2pPr>
                <a:lvl3pPr marL="396875" indent="-160338" algn="l" defTabSz="1087016" rtl="0" eaLnBrk="1" latinLnBrk="0" hangingPunct="1">
                  <a:lnSpc>
                    <a:spcPts val="1600"/>
                  </a:lnSpc>
                  <a:spcBef>
                    <a:spcPts val="200"/>
                  </a:spcBef>
                  <a:spcAft>
                    <a:spcPts val="200"/>
                  </a:spcAft>
                  <a:buClr>
                    <a:schemeClr val="tx2"/>
                  </a:buClr>
                  <a:buFont typeface="Trebuchet MS" pitchFamily="34" charset="0"/>
                  <a:buChar char="−"/>
                  <a:defRPr sz="1400" kern="1200">
                    <a:solidFill>
                      <a:schemeClr val="tx1"/>
                    </a:solidFill>
                    <a:latin typeface="+mn-lt"/>
                    <a:ea typeface="+mn-ea"/>
                    <a:cs typeface="+mn-cs"/>
                  </a:defRPr>
                </a:lvl3pPr>
                <a:lvl4pPr marL="0" indent="0" algn="l" defTabSz="1087016" rtl="0" eaLnBrk="1" latinLnBrk="0" hangingPunct="1">
                  <a:lnSpc>
                    <a:spcPts val="1800"/>
                  </a:lnSpc>
                  <a:spcBef>
                    <a:spcPts val="400"/>
                  </a:spcBef>
                  <a:spcAft>
                    <a:spcPts val="400"/>
                  </a:spcAft>
                  <a:buFont typeface="Wingdings" pitchFamily="2" charset="2"/>
                  <a:buNone/>
                  <a:defRPr sz="1600" b="1" kern="1200">
                    <a:solidFill>
                      <a:schemeClr val="tx1"/>
                    </a:solidFill>
                    <a:latin typeface="+mn-lt"/>
                    <a:ea typeface="+mn-ea"/>
                    <a:cs typeface="+mn-cs"/>
                  </a:defRPr>
                </a:lvl4pPr>
                <a:lvl5pPr marL="0" indent="0" algn="l" defTabSz="1087016" rtl="0" eaLnBrk="1" latinLnBrk="0" hangingPunct="1">
                  <a:lnSpc>
                    <a:spcPts val="3800"/>
                  </a:lnSpc>
                  <a:spcBef>
                    <a:spcPts val="1200"/>
                  </a:spcBef>
                  <a:spcAft>
                    <a:spcPts val="400"/>
                  </a:spcAft>
                  <a:buFont typeface="Wingdings" pitchFamily="2" charset="2"/>
                  <a:buNone/>
                  <a:defRPr sz="1600" b="1" kern="1200" baseline="0">
                    <a:solidFill>
                      <a:schemeClr val="tx2"/>
                    </a:solidFill>
                    <a:latin typeface="+mn-lt"/>
                    <a:ea typeface="+mn-ea"/>
                    <a:cs typeface="+mn-cs"/>
                  </a:defRPr>
                </a:lvl5pPr>
                <a:lvl6pPr marL="0" indent="0" algn="l" defTabSz="1087016" rtl="0" eaLnBrk="1" latinLnBrk="0" hangingPunct="1">
                  <a:lnSpc>
                    <a:spcPct val="250000"/>
                  </a:lnSpc>
                  <a:spcBef>
                    <a:spcPts val="0"/>
                  </a:spcBef>
                  <a:spcAft>
                    <a:spcPts val="0"/>
                  </a:spcAft>
                  <a:buFont typeface="Arial" pitchFamily="34" charset="0"/>
                  <a:buNone/>
                  <a:defRPr sz="2000" kern="1200" cap="all" baseline="0">
                    <a:solidFill>
                      <a:schemeClr val="tx1">
                        <a:lumMod val="75000"/>
                        <a:lumOff val="25000"/>
                      </a:schemeClr>
                    </a:solidFill>
                    <a:latin typeface="+mn-lt"/>
                    <a:ea typeface="+mn-ea"/>
                    <a:cs typeface="+mn-cs"/>
                  </a:defRPr>
                </a:lvl6pPr>
                <a:lvl7pPr marL="3532800"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76308"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19815"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r>
                  <a:rPr lang="nl-NL" sz="1400" b="1" kern="1200" noProof="0">
                    <a:solidFill>
                      <a:schemeClr val="tx1"/>
                    </a:solidFill>
                    <a:latin typeface="+mn-lt"/>
                    <a:ea typeface="+mn-ea"/>
                    <a:cs typeface="+mn-cs"/>
                  </a:rPr>
                  <a:t>Titel </a:t>
                </a:r>
                <a:r>
                  <a:rPr lang="nl-NL" sz="1400" b="1" kern="1200" noProof="0" err="1">
                    <a:solidFill>
                      <a:schemeClr val="tx1"/>
                    </a:solidFill>
                    <a:latin typeface="+mn-lt"/>
                    <a:ea typeface="+mn-ea"/>
                    <a:cs typeface="+mn-cs"/>
                  </a:rPr>
                  <a:t>bold</a:t>
                </a:r>
                <a:r>
                  <a:rPr lang="nl-NL" sz="1400" b="1" kern="1200" noProof="0">
                    <a:solidFill>
                      <a:schemeClr val="tx1"/>
                    </a:solidFill>
                    <a:latin typeface="+mn-lt"/>
                    <a:ea typeface="+mn-ea"/>
                    <a:cs typeface="+mn-cs"/>
                  </a:rPr>
                  <a:t> (32 </a:t>
                </a:r>
                <a:r>
                  <a:rPr lang="nl-NL" sz="1400" b="1" kern="1200" noProof="0" err="1">
                    <a:solidFill>
                      <a:schemeClr val="tx1"/>
                    </a:solidFill>
                    <a:latin typeface="+mn-lt"/>
                    <a:ea typeface="+mn-ea"/>
                    <a:cs typeface="+mn-cs"/>
                  </a:rPr>
                  <a:t>pt</a:t>
                </a:r>
                <a:r>
                  <a:rPr lang="nl-NL" sz="1400" b="1" kern="1200" noProof="0">
                    <a:solidFill>
                      <a:schemeClr val="tx1"/>
                    </a:solidFill>
                    <a:latin typeface="+mn-lt"/>
                    <a:ea typeface="+mn-ea"/>
                    <a:cs typeface="+mn-cs"/>
                  </a:rPr>
                  <a:t>.)</a:t>
                </a:r>
              </a:p>
            </p:txBody>
          </p:sp>
          <p:sp>
            <p:nvSpPr>
              <p:cNvPr id="91" name="Ovaal 90"/>
              <p:cNvSpPr/>
              <p:nvPr userDrawn="1"/>
            </p:nvSpPr>
            <p:spPr>
              <a:xfrm>
                <a:off x="-3092517" y="-83840"/>
                <a:ext cx="327539" cy="37789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noProof="0">
                    <a:solidFill>
                      <a:schemeClr val="bg1"/>
                    </a:solidFill>
                  </a:rPr>
                  <a:t>1</a:t>
                </a:r>
              </a:p>
            </p:txBody>
          </p:sp>
          <p:sp>
            <p:nvSpPr>
              <p:cNvPr id="92" name="Ovaal 91"/>
              <p:cNvSpPr/>
              <p:nvPr userDrawn="1"/>
            </p:nvSpPr>
            <p:spPr>
              <a:xfrm>
                <a:off x="-3092517" y="445750"/>
                <a:ext cx="327539" cy="37789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noProof="0">
                    <a:solidFill>
                      <a:schemeClr val="bg1"/>
                    </a:solidFill>
                  </a:rPr>
                  <a:t>2</a:t>
                </a:r>
              </a:p>
            </p:txBody>
          </p:sp>
          <p:sp>
            <p:nvSpPr>
              <p:cNvPr id="93" name="Textfield placeholder"/>
              <p:cNvSpPr txBox="1">
                <a:spLocks/>
              </p:cNvSpPr>
              <p:nvPr userDrawn="1"/>
            </p:nvSpPr>
            <p:spPr>
              <a:xfrm>
                <a:off x="-2658624" y="487727"/>
                <a:ext cx="2702813" cy="293940"/>
              </a:xfrm>
              <a:prstGeom prst="rect">
                <a:avLst/>
              </a:prstGeom>
            </p:spPr>
            <p:txBody>
              <a:bodyPr vert="horz" lIns="0" tIns="0" rIns="0" bIns="0" rtlCol="0" anchor="ctr">
                <a:noAutofit/>
              </a:bodyPr>
              <a:lstStyle>
                <a:lvl1pPr marL="0" indent="0" algn="l" defTabSz="1087016" rtl="0" eaLnBrk="1" latinLnBrk="0" hangingPunct="1">
                  <a:lnSpc>
                    <a:spcPts val="1800"/>
                  </a:lnSpc>
                  <a:spcBef>
                    <a:spcPts val="400"/>
                  </a:spcBef>
                  <a:spcAft>
                    <a:spcPts val="400"/>
                  </a:spcAft>
                  <a:buSzPct val="80000"/>
                  <a:buFont typeface="Wingdings" pitchFamily="2" charset="2"/>
                  <a:buNone/>
                  <a:defRPr sz="1600" b="0" kern="1200">
                    <a:solidFill>
                      <a:schemeClr val="tx1"/>
                    </a:solidFill>
                    <a:latin typeface="+mn-lt"/>
                    <a:ea typeface="+mn-ea"/>
                    <a:cs typeface="+mn-cs"/>
                  </a:defRPr>
                </a:lvl1pPr>
                <a:lvl2pPr marL="228600" indent="-228600" algn="l" defTabSz="1087016" rtl="0" eaLnBrk="1" latinLnBrk="0" hangingPunct="1">
                  <a:lnSpc>
                    <a:spcPts val="1800"/>
                  </a:lnSpc>
                  <a:spcBef>
                    <a:spcPts val="400"/>
                  </a:spcBef>
                  <a:spcAft>
                    <a:spcPts val="400"/>
                  </a:spcAft>
                  <a:buClr>
                    <a:schemeClr val="tx2"/>
                  </a:buClr>
                  <a:buSzPct val="80000"/>
                  <a:buFontTx/>
                  <a:buBlip>
                    <a:blip r:embed="rId2"/>
                  </a:buBlip>
                  <a:tabLst/>
                  <a:defRPr sz="1600" kern="1200">
                    <a:solidFill>
                      <a:schemeClr val="tx1"/>
                    </a:solidFill>
                    <a:latin typeface="+mn-lt"/>
                    <a:ea typeface="+mn-ea"/>
                    <a:cs typeface="+mn-cs"/>
                  </a:defRPr>
                </a:lvl2pPr>
                <a:lvl3pPr marL="396875" indent="-160338" algn="l" defTabSz="1087016" rtl="0" eaLnBrk="1" latinLnBrk="0" hangingPunct="1">
                  <a:lnSpc>
                    <a:spcPts val="1600"/>
                  </a:lnSpc>
                  <a:spcBef>
                    <a:spcPts val="200"/>
                  </a:spcBef>
                  <a:spcAft>
                    <a:spcPts val="200"/>
                  </a:spcAft>
                  <a:buClr>
                    <a:schemeClr val="tx2"/>
                  </a:buClr>
                  <a:buFont typeface="Trebuchet MS" pitchFamily="34" charset="0"/>
                  <a:buChar char="−"/>
                  <a:defRPr sz="1400" kern="1200">
                    <a:solidFill>
                      <a:schemeClr val="tx1"/>
                    </a:solidFill>
                    <a:latin typeface="+mn-lt"/>
                    <a:ea typeface="+mn-ea"/>
                    <a:cs typeface="+mn-cs"/>
                  </a:defRPr>
                </a:lvl3pPr>
                <a:lvl4pPr marL="0" indent="0" algn="l" defTabSz="1087016" rtl="0" eaLnBrk="1" latinLnBrk="0" hangingPunct="1">
                  <a:lnSpc>
                    <a:spcPts val="1800"/>
                  </a:lnSpc>
                  <a:spcBef>
                    <a:spcPts val="400"/>
                  </a:spcBef>
                  <a:spcAft>
                    <a:spcPts val="400"/>
                  </a:spcAft>
                  <a:buFont typeface="Wingdings" pitchFamily="2" charset="2"/>
                  <a:buNone/>
                  <a:defRPr sz="1600" b="1" kern="1200">
                    <a:solidFill>
                      <a:schemeClr val="tx1"/>
                    </a:solidFill>
                    <a:latin typeface="+mn-lt"/>
                    <a:ea typeface="+mn-ea"/>
                    <a:cs typeface="+mn-cs"/>
                  </a:defRPr>
                </a:lvl4pPr>
                <a:lvl5pPr marL="0" indent="0" algn="l" defTabSz="1087016" rtl="0" eaLnBrk="1" latinLnBrk="0" hangingPunct="1">
                  <a:lnSpc>
                    <a:spcPts val="3800"/>
                  </a:lnSpc>
                  <a:spcBef>
                    <a:spcPts val="1200"/>
                  </a:spcBef>
                  <a:spcAft>
                    <a:spcPts val="400"/>
                  </a:spcAft>
                  <a:buFont typeface="Wingdings" pitchFamily="2" charset="2"/>
                  <a:buNone/>
                  <a:defRPr sz="1600" b="1" kern="1200" baseline="0">
                    <a:solidFill>
                      <a:schemeClr val="tx2"/>
                    </a:solidFill>
                    <a:latin typeface="+mn-lt"/>
                    <a:ea typeface="+mn-ea"/>
                    <a:cs typeface="+mn-cs"/>
                  </a:defRPr>
                </a:lvl5pPr>
                <a:lvl6pPr marL="0" indent="0" algn="l" defTabSz="1087016" rtl="0" eaLnBrk="1" latinLnBrk="0" hangingPunct="1">
                  <a:lnSpc>
                    <a:spcPct val="250000"/>
                  </a:lnSpc>
                  <a:spcBef>
                    <a:spcPts val="0"/>
                  </a:spcBef>
                  <a:spcAft>
                    <a:spcPts val="0"/>
                  </a:spcAft>
                  <a:buFont typeface="Arial" pitchFamily="34" charset="0"/>
                  <a:buNone/>
                  <a:defRPr sz="2000" kern="1200" cap="all" baseline="0">
                    <a:solidFill>
                      <a:schemeClr val="tx1">
                        <a:lumMod val="75000"/>
                        <a:lumOff val="25000"/>
                      </a:schemeClr>
                    </a:solidFill>
                    <a:latin typeface="+mn-lt"/>
                    <a:ea typeface="+mn-ea"/>
                    <a:cs typeface="+mn-cs"/>
                  </a:defRPr>
                </a:lvl6pPr>
                <a:lvl7pPr marL="3532800"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76308"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19815"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36513" lvl="0" indent="0" algn="l" defTabSz="914400" rtl="0" eaLnBrk="1" latinLnBrk="0" hangingPunct="1">
                  <a:lnSpc>
                    <a:spcPct val="100000"/>
                  </a:lnSpc>
                  <a:spcBef>
                    <a:spcPts val="0"/>
                  </a:spcBef>
                  <a:buClr>
                    <a:schemeClr val="tx1"/>
                  </a:buClr>
                  <a:buSzPct val="100000"/>
                  <a:buFont typeface="Arial" panose="020B0604020202020204" pitchFamily="34" charset="0"/>
                  <a:buNone/>
                </a:pPr>
                <a:r>
                  <a:rPr lang="nl-NL" sz="1400" kern="1200" noProof="0">
                    <a:solidFill>
                      <a:schemeClr val="tx1"/>
                    </a:solidFill>
                    <a:latin typeface="+mn-lt"/>
                    <a:ea typeface="+mn-ea"/>
                    <a:cs typeface="+mn-cs"/>
                  </a:rPr>
                  <a:t>Subtitel (16 </a:t>
                </a:r>
                <a:r>
                  <a:rPr lang="nl-NL" sz="1400" kern="1200" noProof="0" err="1">
                    <a:solidFill>
                      <a:schemeClr val="tx1"/>
                    </a:solidFill>
                    <a:latin typeface="+mn-lt"/>
                    <a:ea typeface="+mn-ea"/>
                    <a:cs typeface="+mn-cs"/>
                  </a:rPr>
                  <a:t>pt</a:t>
                </a:r>
                <a:r>
                  <a:rPr lang="nl-NL" sz="1400" kern="1200" noProof="0">
                    <a:solidFill>
                      <a:schemeClr val="tx1"/>
                    </a:solidFill>
                    <a:latin typeface="+mn-lt"/>
                    <a:ea typeface="+mn-ea"/>
                    <a:cs typeface="+mn-cs"/>
                  </a:rPr>
                  <a:t>.)</a:t>
                </a:r>
              </a:p>
            </p:txBody>
          </p:sp>
        </p:grpSp>
        <p:cxnSp>
          <p:nvCxnSpPr>
            <p:cNvPr id="82" name="Rechte verbindingslijn 81"/>
            <p:cNvCxnSpPr/>
            <p:nvPr userDrawn="1"/>
          </p:nvCxnSpPr>
          <p:spPr>
            <a:xfrm>
              <a:off x="8427776" y="4654945"/>
              <a:ext cx="2232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Rechte verbindingslijn 82"/>
            <p:cNvCxnSpPr/>
            <p:nvPr userDrawn="1"/>
          </p:nvCxnSpPr>
          <p:spPr>
            <a:xfrm>
              <a:off x="8427776" y="6496303"/>
              <a:ext cx="2232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9" name="Footer Placeholder 4"/>
          <p:cNvSpPr>
            <a:spLocks noGrp="1"/>
          </p:cNvSpPr>
          <p:nvPr userDrawn="1">
            <p:ph type="ftr" sz="quarter" idx="3"/>
          </p:nvPr>
        </p:nvSpPr>
        <p:spPr>
          <a:xfrm>
            <a:off x="3793960" y="6387336"/>
            <a:ext cx="4719051" cy="230832"/>
          </a:xfrm>
          <a:prstGeom prst="rect">
            <a:avLst/>
          </a:prstGeom>
        </p:spPr>
        <p:txBody>
          <a:bodyPr vert="horz" wrap="square" lIns="0" tIns="45720" rIns="91440" bIns="45720" rtlCol="0" anchor="ctr">
            <a:spAutoFit/>
          </a:bodyPr>
          <a:lstStyle>
            <a:lvl1pPr algn="ctr">
              <a:defRPr sz="900">
                <a:solidFill>
                  <a:schemeClr val="tx1"/>
                </a:solidFill>
              </a:defRPr>
            </a:lvl1pPr>
          </a:lstStyle>
          <a:p>
            <a:endParaRPr lang="nl-NL" noProof="0"/>
          </a:p>
        </p:txBody>
      </p:sp>
      <p:sp>
        <p:nvSpPr>
          <p:cNvPr id="50" name="Slide Number Placeholder 5"/>
          <p:cNvSpPr>
            <a:spLocks noGrp="1"/>
          </p:cNvSpPr>
          <p:nvPr userDrawn="1">
            <p:ph type="sldNum" sz="quarter" idx="4"/>
          </p:nvPr>
        </p:nvSpPr>
        <p:spPr>
          <a:xfrm>
            <a:off x="502654" y="6387336"/>
            <a:ext cx="566821" cy="230832"/>
          </a:xfrm>
          <a:prstGeom prst="rect">
            <a:avLst/>
          </a:prstGeom>
        </p:spPr>
        <p:txBody>
          <a:bodyPr vert="horz" lIns="91440" tIns="45720" rIns="91440" bIns="45720" rtlCol="0" anchor="ctr">
            <a:spAutoFit/>
          </a:bodyPr>
          <a:lstStyle>
            <a:lvl1pPr algn="l">
              <a:defRPr sz="900" b="1">
                <a:solidFill>
                  <a:schemeClr val="tx1"/>
                </a:solidFill>
              </a:defRPr>
            </a:lvl1pPr>
          </a:lstStyle>
          <a:p>
            <a:fld id="{8A87A398-2B52-41CE-AD18-FB681F1DBEA6}" type="slidenum">
              <a:rPr lang="nl-NL" noProof="0" smtClean="0"/>
              <a:pPr/>
              <a:t>‹#›</a:t>
            </a:fld>
            <a:endParaRPr lang="nl-NL" noProof="0"/>
          </a:p>
        </p:txBody>
      </p:sp>
      <p:sp>
        <p:nvSpPr>
          <p:cNvPr id="101" name="Tijdelijke aanduiding voor tekst 42"/>
          <p:cNvSpPr>
            <a:spLocks noGrp="1"/>
          </p:cNvSpPr>
          <p:nvPr userDrawn="1">
            <p:ph type="body" sz="quarter" idx="14" hasCustomPrompt="1"/>
          </p:nvPr>
        </p:nvSpPr>
        <p:spPr>
          <a:xfrm>
            <a:off x="3443817" y="4500563"/>
            <a:ext cx="7871883" cy="1193800"/>
          </a:xfrm>
        </p:spPr>
        <p:txBody>
          <a:bodyPr/>
          <a:lstStyle>
            <a:lvl1pPr>
              <a:spcBef>
                <a:spcPts val="0"/>
              </a:spcBef>
              <a:defRPr baseline="0">
                <a:solidFill>
                  <a:schemeClr val="accent6"/>
                </a:solidFill>
              </a:defRPr>
            </a:lvl1pPr>
            <a:lvl2pPr>
              <a:spcBef>
                <a:spcPts val="0"/>
              </a:spcBef>
              <a:defRPr>
                <a:solidFill>
                  <a:schemeClr val="tx2"/>
                </a:solidFill>
              </a:defRPr>
            </a:lvl2pPr>
            <a:lvl3pPr>
              <a:spcBef>
                <a:spcPts val="0"/>
              </a:spcBef>
              <a:defRPr>
                <a:solidFill>
                  <a:schemeClr val="tx2"/>
                </a:solidFill>
              </a:defRPr>
            </a:lvl3pPr>
            <a:lvl4pPr>
              <a:spcBef>
                <a:spcPts val="0"/>
              </a:spcBef>
              <a:defRPr>
                <a:solidFill>
                  <a:schemeClr val="tx2"/>
                </a:solidFill>
              </a:defRPr>
            </a:lvl4pPr>
            <a:lvl5pPr>
              <a:spcBef>
                <a:spcPts val="0"/>
              </a:spcBef>
              <a:defRPr>
                <a:solidFill>
                  <a:schemeClr val="tx2"/>
                </a:solidFill>
              </a:defRPr>
            </a:lvl5pPr>
          </a:lstStyle>
          <a:p>
            <a:pPr lvl="0"/>
            <a:r>
              <a:rPr lang="nl-NL" noProof="0"/>
              <a:t>Deze vorm niet vergroten/verkleinen</a:t>
            </a:r>
          </a:p>
          <a:p>
            <a:pPr lvl="0"/>
            <a:r>
              <a:rPr lang="nl-NL" noProof="0"/>
              <a:t>Alleen verplaatsen mag (naar boven of beneden) </a:t>
            </a:r>
          </a:p>
        </p:txBody>
      </p:sp>
      <p:grpSp>
        <p:nvGrpSpPr>
          <p:cNvPr id="52" name="Groep 51"/>
          <p:cNvGrpSpPr/>
          <p:nvPr userDrawn="1"/>
        </p:nvGrpSpPr>
        <p:grpSpPr>
          <a:xfrm>
            <a:off x="-3471145" y="-46322"/>
            <a:ext cx="3471145" cy="3781320"/>
            <a:chOff x="-2603359" y="-46322"/>
            <a:chExt cx="2603359" cy="3781320"/>
          </a:xfrm>
        </p:grpSpPr>
        <p:sp>
          <p:nvSpPr>
            <p:cNvPr id="53" name="Afgeronde rechthoek 52"/>
            <p:cNvSpPr/>
            <p:nvPr userDrawn="1"/>
          </p:nvSpPr>
          <p:spPr>
            <a:xfrm>
              <a:off x="-2459680" y="835209"/>
              <a:ext cx="949986" cy="259745"/>
            </a:xfrm>
            <a:prstGeom prst="round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100" b="1" noProof="0"/>
                <a:t>Light </a:t>
              </a:r>
              <a:r>
                <a:rPr lang="nl-NL" sz="1100" b="1" noProof="0" err="1"/>
                <a:t>Grey</a:t>
              </a:r>
              <a:endParaRPr lang="nl-NL" sz="1100" b="1" noProof="0"/>
            </a:p>
          </p:txBody>
        </p:sp>
        <p:sp>
          <p:nvSpPr>
            <p:cNvPr id="54" name="Tekstvak 29"/>
            <p:cNvSpPr txBox="1"/>
            <p:nvPr userDrawn="1"/>
          </p:nvSpPr>
          <p:spPr>
            <a:xfrm>
              <a:off x="-1493489" y="834756"/>
              <a:ext cx="1355354" cy="261610"/>
            </a:xfrm>
            <a:prstGeom prst="rect">
              <a:avLst/>
            </a:prstGeom>
            <a:noFill/>
          </p:spPr>
          <p:txBody>
            <a:bodyPr wrap="square" rtlCol="0">
              <a:spAutoFit/>
            </a:bodyPr>
            <a:lstStyle/>
            <a:p>
              <a:pPr algn="l" defTabSz="355600"/>
              <a:r>
                <a:rPr lang="nl-NL" sz="1100" b="0" cap="none" baseline="0" noProof="0">
                  <a:solidFill>
                    <a:schemeClr val="tx1"/>
                  </a:solidFill>
                </a:rPr>
                <a:t>R 178, G 178, B 178</a:t>
              </a:r>
            </a:p>
          </p:txBody>
        </p:sp>
        <p:sp>
          <p:nvSpPr>
            <p:cNvPr id="55" name="Afgeronde rechthoek 27"/>
            <p:cNvSpPr/>
            <p:nvPr userDrawn="1"/>
          </p:nvSpPr>
          <p:spPr>
            <a:xfrm>
              <a:off x="-2459680" y="1211676"/>
              <a:ext cx="949986" cy="259745"/>
            </a:xfrm>
            <a:prstGeom prst="round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100" b="1" noProof="0"/>
                <a:t>Red</a:t>
              </a:r>
            </a:p>
          </p:txBody>
        </p:sp>
        <p:sp>
          <p:nvSpPr>
            <p:cNvPr id="57" name="Afgeronde rechthoek 27"/>
            <p:cNvSpPr/>
            <p:nvPr userDrawn="1"/>
          </p:nvSpPr>
          <p:spPr>
            <a:xfrm>
              <a:off x="-2459680" y="1588143"/>
              <a:ext cx="949986" cy="259745"/>
            </a:xfrm>
            <a:prstGeom prst="roundRect">
              <a:avLst/>
            </a:prstGeom>
            <a:solidFill>
              <a:srgbClr val="00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100" b="1" noProof="0"/>
                <a:t>Black</a:t>
              </a:r>
            </a:p>
          </p:txBody>
        </p:sp>
        <p:sp>
          <p:nvSpPr>
            <p:cNvPr id="94" name="Afgeronde rechthoek 27"/>
            <p:cNvSpPr/>
            <p:nvPr userDrawn="1"/>
          </p:nvSpPr>
          <p:spPr>
            <a:xfrm>
              <a:off x="-2459680" y="1964610"/>
              <a:ext cx="949986" cy="259745"/>
            </a:xfrm>
            <a:prstGeom prst="round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100" b="1" noProof="0"/>
                <a:t>Orange</a:t>
              </a:r>
            </a:p>
          </p:txBody>
        </p:sp>
        <p:sp>
          <p:nvSpPr>
            <p:cNvPr id="102" name="Afgeronde rechthoek 101"/>
            <p:cNvSpPr/>
            <p:nvPr userDrawn="1"/>
          </p:nvSpPr>
          <p:spPr>
            <a:xfrm>
              <a:off x="-2459680" y="2341077"/>
              <a:ext cx="949986" cy="259745"/>
            </a:xfrm>
            <a:prstGeom prst="roundRect">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100" b="1" noProof="0" err="1"/>
                <a:t>Petrol</a:t>
              </a:r>
              <a:r>
                <a:rPr lang="nl-NL" sz="1100" b="1" noProof="0"/>
                <a:t> blue</a:t>
              </a:r>
            </a:p>
          </p:txBody>
        </p:sp>
        <p:sp>
          <p:nvSpPr>
            <p:cNvPr id="103" name="Rechthoek 102"/>
            <p:cNvSpPr/>
            <p:nvPr userDrawn="1"/>
          </p:nvSpPr>
          <p:spPr>
            <a:xfrm>
              <a:off x="-2603359" y="-46322"/>
              <a:ext cx="2603359" cy="3873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80000" rIns="180000" rtlCol="0" anchor="t"/>
            <a:lstStyle/>
            <a:p>
              <a:pPr algn="l"/>
              <a:r>
                <a:rPr lang="nl-NL" sz="1800" b="1" baseline="0" noProof="0">
                  <a:solidFill>
                    <a:schemeClr val="tx1"/>
                  </a:solidFill>
                </a:rPr>
                <a:t>RGB-KLEUREN</a:t>
              </a:r>
              <a:endParaRPr lang="nl-NL" sz="1800" b="1" noProof="0">
                <a:solidFill>
                  <a:schemeClr val="tx1"/>
                </a:solidFill>
              </a:endParaRPr>
            </a:p>
          </p:txBody>
        </p:sp>
        <p:cxnSp>
          <p:nvCxnSpPr>
            <p:cNvPr id="104" name="Rechte verbindingslijn 103"/>
            <p:cNvCxnSpPr/>
            <p:nvPr userDrawn="1"/>
          </p:nvCxnSpPr>
          <p:spPr>
            <a:xfrm>
              <a:off x="-2459680" y="338664"/>
              <a:ext cx="2232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5" name="Afgeronde rechthoek 27"/>
            <p:cNvSpPr/>
            <p:nvPr userDrawn="1"/>
          </p:nvSpPr>
          <p:spPr>
            <a:xfrm>
              <a:off x="-2459680" y="2717544"/>
              <a:ext cx="949986" cy="259745"/>
            </a:xfrm>
            <a:prstGeom prst="round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100" b="1" baseline="0" noProof="0"/>
                <a:t>Green</a:t>
              </a:r>
              <a:endParaRPr lang="nl-NL" sz="1100" b="1" noProof="0"/>
            </a:p>
          </p:txBody>
        </p:sp>
        <p:sp>
          <p:nvSpPr>
            <p:cNvPr id="106" name="Tekstvak 29"/>
            <p:cNvSpPr txBox="1"/>
            <p:nvPr userDrawn="1"/>
          </p:nvSpPr>
          <p:spPr>
            <a:xfrm>
              <a:off x="-1493489" y="1211703"/>
              <a:ext cx="1355354" cy="261610"/>
            </a:xfrm>
            <a:prstGeom prst="rect">
              <a:avLst/>
            </a:prstGeom>
            <a:noFill/>
          </p:spPr>
          <p:txBody>
            <a:bodyPr wrap="square" rtlCol="0">
              <a:spAutoFit/>
            </a:bodyPr>
            <a:lstStyle/>
            <a:p>
              <a:pPr algn="l" defTabSz="355600"/>
              <a:r>
                <a:rPr lang="nl-NL" sz="1100" b="0" cap="none" baseline="0" noProof="0">
                  <a:solidFill>
                    <a:schemeClr val="tx1"/>
                  </a:solidFill>
                </a:rPr>
                <a:t>R 204 , G 0, B 0</a:t>
              </a:r>
            </a:p>
          </p:txBody>
        </p:sp>
        <p:sp>
          <p:nvSpPr>
            <p:cNvPr id="107" name="Tekstvak 29"/>
            <p:cNvSpPr txBox="1"/>
            <p:nvPr userDrawn="1"/>
          </p:nvSpPr>
          <p:spPr>
            <a:xfrm>
              <a:off x="-1493489" y="1588650"/>
              <a:ext cx="1355354" cy="261610"/>
            </a:xfrm>
            <a:prstGeom prst="rect">
              <a:avLst/>
            </a:prstGeom>
            <a:noFill/>
          </p:spPr>
          <p:txBody>
            <a:bodyPr wrap="square" rtlCol="0">
              <a:spAutoFit/>
            </a:bodyPr>
            <a:lstStyle/>
            <a:p>
              <a:pPr algn="l" defTabSz="355600"/>
              <a:r>
                <a:rPr lang="nl-NL" sz="1100" b="0" cap="none" baseline="0" noProof="0">
                  <a:solidFill>
                    <a:schemeClr val="tx1"/>
                  </a:solidFill>
                </a:rPr>
                <a:t>R 0 , G 0, B 0</a:t>
              </a:r>
            </a:p>
          </p:txBody>
        </p:sp>
        <p:sp>
          <p:nvSpPr>
            <p:cNvPr id="108" name="Tekstvak 29"/>
            <p:cNvSpPr txBox="1"/>
            <p:nvPr userDrawn="1"/>
          </p:nvSpPr>
          <p:spPr>
            <a:xfrm>
              <a:off x="-1493489" y="1965597"/>
              <a:ext cx="1355354" cy="261610"/>
            </a:xfrm>
            <a:prstGeom prst="rect">
              <a:avLst/>
            </a:prstGeom>
            <a:noFill/>
          </p:spPr>
          <p:txBody>
            <a:bodyPr wrap="square" rtlCol="0">
              <a:spAutoFit/>
            </a:bodyPr>
            <a:lstStyle/>
            <a:p>
              <a:pPr algn="l" defTabSz="355600"/>
              <a:r>
                <a:rPr lang="nl-NL" sz="1100" b="0" cap="none" baseline="0" noProof="0">
                  <a:solidFill>
                    <a:schemeClr val="tx1"/>
                  </a:solidFill>
                </a:rPr>
                <a:t>R 229 , G 123, B 003</a:t>
              </a:r>
            </a:p>
          </p:txBody>
        </p:sp>
        <p:sp>
          <p:nvSpPr>
            <p:cNvPr id="109" name="Tekstvak 29"/>
            <p:cNvSpPr txBox="1"/>
            <p:nvPr userDrawn="1"/>
          </p:nvSpPr>
          <p:spPr>
            <a:xfrm>
              <a:off x="-1493489" y="2342544"/>
              <a:ext cx="1355354" cy="261610"/>
            </a:xfrm>
            <a:prstGeom prst="rect">
              <a:avLst/>
            </a:prstGeom>
            <a:noFill/>
          </p:spPr>
          <p:txBody>
            <a:bodyPr wrap="square" rtlCol="0">
              <a:spAutoFit/>
            </a:bodyPr>
            <a:lstStyle/>
            <a:p>
              <a:pPr algn="l" defTabSz="355600"/>
              <a:r>
                <a:rPr lang="nl-NL" sz="1100" b="0" cap="none" baseline="0" noProof="0">
                  <a:solidFill>
                    <a:schemeClr val="tx1"/>
                  </a:solidFill>
                </a:rPr>
                <a:t>R 065 , G 127, B 162</a:t>
              </a:r>
            </a:p>
          </p:txBody>
        </p:sp>
        <p:sp>
          <p:nvSpPr>
            <p:cNvPr id="110" name="Tekstvak 29"/>
            <p:cNvSpPr txBox="1"/>
            <p:nvPr userDrawn="1"/>
          </p:nvSpPr>
          <p:spPr>
            <a:xfrm>
              <a:off x="-1493489" y="2719491"/>
              <a:ext cx="1355354" cy="261610"/>
            </a:xfrm>
            <a:prstGeom prst="rect">
              <a:avLst/>
            </a:prstGeom>
            <a:noFill/>
          </p:spPr>
          <p:txBody>
            <a:bodyPr wrap="square" rtlCol="0">
              <a:spAutoFit/>
            </a:bodyPr>
            <a:lstStyle/>
            <a:p>
              <a:pPr algn="l" defTabSz="355600"/>
              <a:r>
                <a:rPr lang="nl-NL" sz="1100" b="0" cap="none" baseline="0" noProof="0">
                  <a:solidFill>
                    <a:schemeClr val="tx1"/>
                  </a:solidFill>
                </a:rPr>
                <a:t>R 134 , G 135, B 034</a:t>
              </a:r>
            </a:p>
          </p:txBody>
        </p:sp>
        <p:sp>
          <p:nvSpPr>
            <p:cNvPr id="111" name="Afgeronde rechthoek 110"/>
            <p:cNvSpPr/>
            <p:nvPr userDrawn="1"/>
          </p:nvSpPr>
          <p:spPr>
            <a:xfrm>
              <a:off x="-2459680" y="458742"/>
              <a:ext cx="949986" cy="259745"/>
            </a:xfrm>
            <a:prstGeom prst="roundRect">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100" b="1" noProof="0" err="1"/>
                <a:t>Grey</a:t>
              </a:r>
              <a:endParaRPr lang="nl-NL" sz="1100" b="1" noProof="0"/>
            </a:p>
          </p:txBody>
        </p:sp>
        <p:sp>
          <p:nvSpPr>
            <p:cNvPr id="112" name="Tekstvak 29"/>
            <p:cNvSpPr txBox="1"/>
            <p:nvPr userDrawn="1"/>
          </p:nvSpPr>
          <p:spPr>
            <a:xfrm>
              <a:off x="-1493489" y="457809"/>
              <a:ext cx="1355354" cy="261610"/>
            </a:xfrm>
            <a:prstGeom prst="rect">
              <a:avLst/>
            </a:prstGeom>
            <a:noFill/>
          </p:spPr>
          <p:txBody>
            <a:bodyPr wrap="square" rtlCol="0">
              <a:spAutoFit/>
            </a:bodyPr>
            <a:lstStyle/>
            <a:p>
              <a:pPr algn="l" defTabSz="355600"/>
              <a:r>
                <a:rPr lang="nl-NL" sz="1100" b="0" cap="none" baseline="0" noProof="0">
                  <a:solidFill>
                    <a:schemeClr val="tx1"/>
                  </a:solidFill>
                </a:rPr>
                <a:t>R 97 , G 97, B 97</a:t>
              </a:r>
            </a:p>
          </p:txBody>
        </p:sp>
        <p:sp>
          <p:nvSpPr>
            <p:cNvPr id="113" name="Afgeronde rechthoek 27"/>
            <p:cNvSpPr/>
            <p:nvPr userDrawn="1"/>
          </p:nvSpPr>
          <p:spPr>
            <a:xfrm>
              <a:off x="-2459680" y="3094010"/>
              <a:ext cx="949986" cy="259745"/>
            </a:xfrm>
            <a:prstGeom prst="roundRect">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100" b="1" noProof="0" err="1"/>
                <a:t>Purple</a:t>
              </a:r>
              <a:endParaRPr lang="nl-NL" sz="1100" b="1" noProof="0"/>
            </a:p>
          </p:txBody>
        </p:sp>
        <p:sp>
          <p:nvSpPr>
            <p:cNvPr id="114" name="Afgeronde rechthoek 27"/>
            <p:cNvSpPr/>
            <p:nvPr userDrawn="1"/>
          </p:nvSpPr>
          <p:spPr>
            <a:xfrm>
              <a:off x="-2459680" y="3470474"/>
              <a:ext cx="949986" cy="259745"/>
            </a:xfrm>
            <a:prstGeom prst="round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100" b="1" noProof="0"/>
                <a:t>Cyaan</a:t>
              </a:r>
            </a:p>
          </p:txBody>
        </p:sp>
        <p:sp>
          <p:nvSpPr>
            <p:cNvPr id="115" name="Tekstvak 29"/>
            <p:cNvSpPr txBox="1"/>
            <p:nvPr userDrawn="1"/>
          </p:nvSpPr>
          <p:spPr>
            <a:xfrm>
              <a:off x="-1493489" y="3096438"/>
              <a:ext cx="1355354" cy="261610"/>
            </a:xfrm>
            <a:prstGeom prst="rect">
              <a:avLst/>
            </a:prstGeom>
            <a:noFill/>
          </p:spPr>
          <p:txBody>
            <a:bodyPr wrap="square" rtlCol="0">
              <a:spAutoFit/>
            </a:bodyPr>
            <a:lstStyle/>
            <a:p>
              <a:pPr algn="l" defTabSz="355600"/>
              <a:r>
                <a:rPr lang="nl-NL" sz="1100" b="0" cap="none" baseline="0" noProof="0">
                  <a:solidFill>
                    <a:schemeClr val="tx1"/>
                  </a:solidFill>
                </a:rPr>
                <a:t>R 082 , G 083, B 135</a:t>
              </a:r>
            </a:p>
          </p:txBody>
        </p:sp>
        <p:sp>
          <p:nvSpPr>
            <p:cNvPr id="116" name="Tekstvak 29"/>
            <p:cNvSpPr txBox="1"/>
            <p:nvPr userDrawn="1"/>
          </p:nvSpPr>
          <p:spPr>
            <a:xfrm>
              <a:off x="-1493489" y="3473388"/>
              <a:ext cx="1355354" cy="261610"/>
            </a:xfrm>
            <a:prstGeom prst="rect">
              <a:avLst/>
            </a:prstGeom>
            <a:noFill/>
          </p:spPr>
          <p:txBody>
            <a:bodyPr wrap="square" rtlCol="0">
              <a:spAutoFit/>
            </a:bodyPr>
            <a:lstStyle/>
            <a:p>
              <a:pPr algn="l" defTabSz="355600"/>
              <a:r>
                <a:rPr lang="nl-NL" sz="1100" b="0" cap="none" baseline="0" noProof="0">
                  <a:solidFill>
                    <a:schemeClr val="tx1"/>
                  </a:solidFill>
                </a:rPr>
                <a:t>R 70 , G 181, B 212</a:t>
              </a:r>
            </a:p>
          </p:txBody>
        </p:sp>
      </p:grpSp>
    </p:spTree>
    <p:extLst>
      <p:ext uri="{BB962C8B-B14F-4D97-AF65-F5344CB8AC3E}">
        <p14:creationId xmlns:p14="http://schemas.microsoft.com/office/powerpoint/2010/main" val="213634574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_Titel en Object - verticaal oranje">
    <p:spTree>
      <p:nvGrpSpPr>
        <p:cNvPr id="1" name=""/>
        <p:cNvGrpSpPr/>
        <p:nvPr/>
      </p:nvGrpSpPr>
      <p:grpSpPr>
        <a:xfrm>
          <a:off x="0" y="0"/>
          <a:ext cx="0" cy="0"/>
          <a:chOff x="0" y="0"/>
          <a:chExt cx="0" cy="0"/>
        </a:xfrm>
      </p:grpSpPr>
      <p:grpSp>
        <p:nvGrpSpPr>
          <p:cNvPr id="59" name="Groep 58"/>
          <p:cNvGrpSpPr/>
          <p:nvPr userDrawn="1"/>
        </p:nvGrpSpPr>
        <p:grpSpPr>
          <a:xfrm>
            <a:off x="647585" y="4134833"/>
            <a:ext cx="10966400" cy="1754352"/>
            <a:chOff x="647585" y="4134833"/>
            <a:chExt cx="10966400" cy="1754352"/>
          </a:xfrm>
        </p:grpSpPr>
        <p:sp>
          <p:nvSpPr>
            <p:cNvPr id="60" name="Vrije vorm: vorm 59"/>
            <p:cNvSpPr/>
            <p:nvPr userDrawn="1"/>
          </p:nvSpPr>
          <p:spPr>
            <a:xfrm>
              <a:off x="647585" y="4134833"/>
              <a:ext cx="10966400" cy="1754352"/>
            </a:xfrm>
            <a:custGeom>
              <a:avLst/>
              <a:gdLst>
                <a:gd name="connsiteX0" fmla="*/ 10932276 w 10966243"/>
                <a:gd name="connsiteY0" fmla="*/ 82 h 1754352"/>
                <a:gd name="connsiteX1" fmla="*/ 10964118 w 10966243"/>
                <a:gd name="connsiteY1" fmla="*/ 66352 h 1754352"/>
                <a:gd name="connsiteX2" fmla="*/ 10966243 w 10966243"/>
                <a:gd name="connsiteY2" fmla="*/ 291957 h 1754352"/>
                <a:gd name="connsiteX3" fmla="*/ 10957407 w 10966243"/>
                <a:gd name="connsiteY3" fmla="*/ 231610 h 1754352"/>
                <a:gd name="connsiteX4" fmla="*/ 10852652 w 10966243"/>
                <a:gd name="connsiteY4" fmla="*/ 157307 h 1754352"/>
                <a:gd name="connsiteX5" fmla="*/ 10825124 w 10966243"/>
                <a:gd name="connsiteY5" fmla="*/ 157319 h 1754352"/>
                <a:gd name="connsiteX6" fmla="*/ 10878070 w 10966243"/>
                <a:gd name="connsiteY6" fmla="*/ 168008 h 1754352"/>
                <a:gd name="connsiteX7" fmla="*/ 10966243 w 10966243"/>
                <a:gd name="connsiteY7" fmla="*/ 301030 h 1754352"/>
                <a:gd name="connsiteX8" fmla="*/ 10966243 w 10966243"/>
                <a:gd name="connsiteY8" fmla="*/ 1609985 h 1754352"/>
                <a:gd name="connsiteX9" fmla="*/ 10821876 w 10966243"/>
                <a:gd name="connsiteY9" fmla="*/ 1754352 h 1754352"/>
                <a:gd name="connsiteX10" fmla="*/ 144367 w 10966243"/>
                <a:gd name="connsiteY10" fmla="*/ 1754352 h 1754352"/>
                <a:gd name="connsiteX11" fmla="*/ 0 w 10966243"/>
                <a:gd name="connsiteY11" fmla="*/ 1609985 h 1754352"/>
                <a:gd name="connsiteX12" fmla="*/ 0 w 10966243"/>
                <a:gd name="connsiteY12" fmla="*/ 301030 h 1754352"/>
                <a:gd name="connsiteX13" fmla="*/ 144367 w 10966243"/>
                <a:gd name="connsiteY13" fmla="*/ 156663 h 1754352"/>
                <a:gd name="connsiteX14" fmla="*/ 10672432 w 10966243"/>
                <a:gd name="connsiteY14" fmla="*/ 156663 h 1754352"/>
                <a:gd name="connsiteX15" fmla="*/ 10682171 w 10966243"/>
                <a:gd name="connsiteY15" fmla="*/ 155032 h 1754352"/>
                <a:gd name="connsiteX16" fmla="*/ 10788636 w 10966243"/>
                <a:gd name="connsiteY16" fmla="*/ 96513 h 1754352"/>
                <a:gd name="connsiteX17" fmla="*/ 10926380 w 10966243"/>
                <a:gd name="connsiteY17" fmla="*/ 377 h 1754352"/>
                <a:gd name="connsiteX18" fmla="*/ 10932276 w 10966243"/>
                <a:gd name="connsiteY18" fmla="*/ 82 h 1754352"/>
                <a:gd name="connsiteX0" fmla="*/ 10932276 w 10966243"/>
                <a:gd name="connsiteY0" fmla="*/ 82 h 1754352"/>
                <a:gd name="connsiteX1" fmla="*/ 10964118 w 10966243"/>
                <a:gd name="connsiteY1" fmla="*/ 66352 h 1754352"/>
                <a:gd name="connsiteX2" fmla="*/ 10966243 w 10966243"/>
                <a:gd name="connsiteY2" fmla="*/ 291957 h 1754352"/>
                <a:gd name="connsiteX3" fmla="*/ 10852652 w 10966243"/>
                <a:gd name="connsiteY3" fmla="*/ 157307 h 1754352"/>
                <a:gd name="connsiteX4" fmla="*/ 10825124 w 10966243"/>
                <a:gd name="connsiteY4" fmla="*/ 157319 h 1754352"/>
                <a:gd name="connsiteX5" fmla="*/ 10878070 w 10966243"/>
                <a:gd name="connsiteY5" fmla="*/ 168008 h 1754352"/>
                <a:gd name="connsiteX6" fmla="*/ 10966243 w 10966243"/>
                <a:gd name="connsiteY6" fmla="*/ 301030 h 1754352"/>
                <a:gd name="connsiteX7" fmla="*/ 10966243 w 10966243"/>
                <a:gd name="connsiteY7" fmla="*/ 1609985 h 1754352"/>
                <a:gd name="connsiteX8" fmla="*/ 10821876 w 10966243"/>
                <a:gd name="connsiteY8" fmla="*/ 1754352 h 1754352"/>
                <a:gd name="connsiteX9" fmla="*/ 144367 w 10966243"/>
                <a:gd name="connsiteY9" fmla="*/ 1754352 h 1754352"/>
                <a:gd name="connsiteX10" fmla="*/ 0 w 10966243"/>
                <a:gd name="connsiteY10" fmla="*/ 1609985 h 1754352"/>
                <a:gd name="connsiteX11" fmla="*/ 0 w 10966243"/>
                <a:gd name="connsiteY11" fmla="*/ 301030 h 1754352"/>
                <a:gd name="connsiteX12" fmla="*/ 144367 w 10966243"/>
                <a:gd name="connsiteY12" fmla="*/ 156663 h 1754352"/>
                <a:gd name="connsiteX13" fmla="*/ 10672432 w 10966243"/>
                <a:gd name="connsiteY13" fmla="*/ 156663 h 1754352"/>
                <a:gd name="connsiteX14" fmla="*/ 10682171 w 10966243"/>
                <a:gd name="connsiteY14" fmla="*/ 155032 h 1754352"/>
                <a:gd name="connsiteX15" fmla="*/ 10788636 w 10966243"/>
                <a:gd name="connsiteY15" fmla="*/ 96513 h 1754352"/>
                <a:gd name="connsiteX16" fmla="*/ 10926380 w 10966243"/>
                <a:gd name="connsiteY16" fmla="*/ 377 h 1754352"/>
                <a:gd name="connsiteX17" fmla="*/ 10932276 w 10966243"/>
                <a:gd name="connsiteY17" fmla="*/ 82 h 1754352"/>
                <a:gd name="connsiteX0" fmla="*/ 10932276 w 10966243"/>
                <a:gd name="connsiteY0" fmla="*/ 82 h 1754352"/>
                <a:gd name="connsiteX1" fmla="*/ 10964118 w 10966243"/>
                <a:gd name="connsiteY1" fmla="*/ 66352 h 1754352"/>
                <a:gd name="connsiteX2" fmla="*/ 10966243 w 10966243"/>
                <a:gd name="connsiteY2" fmla="*/ 291957 h 1754352"/>
                <a:gd name="connsiteX3" fmla="*/ 10852652 w 10966243"/>
                <a:gd name="connsiteY3" fmla="*/ 157307 h 1754352"/>
                <a:gd name="connsiteX4" fmla="*/ 10825124 w 10966243"/>
                <a:gd name="connsiteY4" fmla="*/ 157319 h 1754352"/>
                <a:gd name="connsiteX5" fmla="*/ 10966243 w 10966243"/>
                <a:gd name="connsiteY5" fmla="*/ 301030 h 1754352"/>
                <a:gd name="connsiteX6" fmla="*/ 10966243 w 10966243"/>
                <a:gd name="connsiteY6" fmla="*/ 1609985 h 1754352"/>
                <a:gd name="connsiteX7" fmla="*/ 10821876 w 10966243"/>
                <a:gd name="connsiteY7" fmla="*/ 1754352 h 1754352"/>
                <a:gd name="connsiteX8" fmla="*/ 144367 w 10966243"/>
                <a:gd name="connsiteY8" fmla="*/ 1754352 h 1754352"/>
                <a:gd name="connsiteX9" fmla="*/ 0 w 10966243"/>
                <a:gd name="connsiteY9" fmla="*/ 1609985 h 1754352"/>
                <a:gd name="connsiteX10" fmla="*/ 0 w 10966243"/>
                <a:gd name="connsiteY10" fmla="*/ 301030 h 1754352"/>
                <a:gd name="connsiteX11" fmla="*/ 144367 w 10966243"/>
                <a:gd name="connsiteY11" fmla="*/ 156663 h 1754352"/>
                <a:gd name="connsiteX12" fmla="*/ 10672432 w 10966243"/>
                <a:gd name="connsiteY12" fmla="*/ 156663 h 1754352"/>
                <a:gd name="connsiteX13" fmla="*/ 10682171 w 10966243"/>
                <a:gd name="connsiteY13" fmla="*/ 155032 h 1754352"/>
                <a:gd name="connsiteX14" fmla="*/ 10788636 w 10966243"/>
                <a:gd name="connsiteY14" fmla="*/ 96513 h 1754352"/>
                <a:gd name="connsiteX15" fmla="*/ 10926380 w 10966243"/>
                <a:gd name="connsiteY15" fmla="*/ 377 h 1754352"/>
                <a:gd name="connsiteX16" fmla="*/ 10932276 w 10966243"/>
                <a:gd name="connsiteY16" fmla="*/ 82 h 1754352"/>
                <a:gd name="connsiteX0" fmla="*/ 10932276 w 10966243"/>
                <a:gd name="connsiteY0" fmla="*/ 82 h 1754352"/>
                <a:gd name="connsiteX1" fmla="*/ 10964118 w 10966243"/>
                <a:gd name="connsiteY1" fmla="*/ 66352 h 1754352"/>
                <a:gd name="connsiteX2" fmla="*/ 10966243 w 10966243"/>
                <a:gd name="connsiteY2" fmla="*/ 291957 h 1754352"/>
                <a:gd name="connsiteX3" fmla="*/ 10825124 w 10966243"/>
                <a:gd name="connsiteY3" fmla="*/ 157319 h 1754352"/>
                <a:gd name="connsiteX4" fmla="*/ 10966243 w 10966243"/>
                <a:gd name="connsiteY4" fmla="*/ 301030 h 1754352"/>
                <a:gd name="connsiteX5" fmla="*/ 10966243 w 10966243"/>
                <a:gd name="connsiteY5" fmla="*/ 1609985 h 1754352"/>
                <a:gd name="connsiteX6" fmla="*/ 10821876 w 10966243"/>
                <a:gd name="connsiteY6" fmla="*/ 1754352 h 1754352"/>
                <a:gd name="connsiteX7" fmla="*/ 144367 w 10966243"/>
                <a:gd name="connsiteY7" fmla="*/ 1754352 h 1754352"/>
                <a:gd name="connsiteX8" fmla="*/ 0 w 10966243"/>
                <a:gd name="connsiteY8" fmla="*/ 1609985 h 1754352"/>
                <a:gd name="connsiteX9" fmla="*/ 0 w 10966243"/>
                <a:gd name="connsiteY9" fmla="*/ 301030 h 1754352"/>
                <a:gd name="connsiteX10" fmla="*/ 144367 w 10966243"/>
                <a:gd name="connsiteY10" fmla="*/ 156663 h 1754352"/>
                <a:gd name="connsiteX11" fmla="*/ 10672432 w 10966243"/>
                <a:gd name="connsiteY11" fmla="*/ 156663 h 1754352"/>
                <a:gd name="connsiteX12" fmla="*/ 10682171 w 10966243"/>
                <a:gd name="connsiteY12" fmla="*/ 155032 h 1754352"/>
                <a:gd name="connsiteX13" fmla="*/ 10788636 w 10966243"/>
                <a:gd name="connsiteY13" fmla="*/ 96513 h 1754352"/>
                <a:gd name="connsiteX14" fmla="*/ 10926380 w 10966243"/>
                <a:gd name="connsiteY14" fmla="*/ 377 h 1754352"/>
                <a:gd name="connsiteX15" fmla="*/ 10932276 w 10966243"/>
                <a:gd name="connsiteY15" fmla="*/ 82 h 1754352"/>
                <a:gd name="connsiteX0" fmla="*/ 10932276 w 10966400"/>
                <a:gd name="connsiteY0" fmla="*/ 82 h 1754352"/>
                <a:gd name="connsiteX1" fmla="*/ 10964118 w 10966400"/>
                <a:gd name="connsiteY1" fmla="*/ 66352 h 1754352"/>
                <a:gd name="connsiteX2" fmla="*/ 10966243 w 10966400"/>
                <a:gd name="connsiteY2" fmla="*/ 291957 h 1754352"/>
                <a:gd name="connsiteX3" fmla="*/ 10966243 w 10966400"/>
                <a:gd name="connsiteY3" fmla="*/ 301030 h 1754352"/>
                <a:gd name="connsiteX4" fmla="*/ 10966243 w 10966400"/>
                <a:gd name="connsiteY4" fmla="*/ 1609985 h 1754352"/>
                <a:gd name="connsiteX5" fmla="*/ 10821876 w 10966400"/>
                <a:gd name="connsiteY5" fmla="*/ 1754352 h 1754352"/>
                <a:gd name="connsiteX6" fmla="*/ 144367 w 10966400"/>
                <a:gd name="connsiteY6" fmla="*/ 1754352 h 1754352"/>
                <a:gd name="connsiteX7" fmla="*/ 0 w 10966400"/>
                <a:gd name="connsiteY7" fmla="*/ 1609985 h 1754352"/>
                <a:gd name="connsiteX8" fmla="*/ 0 w 10966400"/>
                <a:gd name="connsiteY8" fmla="*/ 301030 h 1754352"/>
                <a:gd name="connsiteX9" fmla="*/ 144367 w 10966400"/>
                <a:gd name="connsiteY9" fmla="*/ 156663 h 1754352"/>
                <a:gd name="connsiteX10" fmla="*/ 10672432 w 10966400"/>
                <a:gd name="connsiteY10" fmla="*/ 156663 h 1754352"/>
                <a:gd name="connsiteX11" fmla="*/ 10682171 w 10966400"/>
                <a:gd name="connsiteY11" fmla="*/ 155032 h 1754352"/>
                <a:gd name="connsiteX12" fmla="*/ 10788636 w 10966400"/>
                <a:gd name="connsiteY12" fmla="*/ 96513 h 1754352"/>
                <a:gd name="connsiteX13" fmla="*/ 10926380 w 10966400"/>
                <a:gd name="connsiteY13" fmla="*/ 377 h 1754352"/>
                <a:gd name="connsiteX14" fmla="*/ 10932276 w 10966400"/>
                <a:gd name="connsiteY14" fmla="*/ 82 h 175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966400" h="1754352">
                  <a:moveTo>
                    <a:pt x="10932276" y="82"/>
                  </a:moveTo>
                  <a:cubicBezTo>
                    <a:pt x="10942890" y="966"/>
                    <a:pt x="10964118" y="9802"/>
                    <a:pt x="10964118" y="66352"/>
                  </a:cubicBezTo>
                  <a:cubicBezTo>
                    <a:pt x="10965513" y="135374"/>
                    <a:pt x="10964848" y="222936"/>
                    <a:pt x="10966243" y="291957"/>
                  </a:cubicBezTo>
                  <a:cubicBezTo>
                    <a:pt x="10966597" y="331070"/>
                    <a:pt x="10966243" y="81359"/>
                    <a:pt x="10966243" y="301030"/>
                  </a:cubicBezTo>
                  <a:lnTo>
                    <a:pt x="10966243" y="1609985"/>
                  </a:lnTo>
                  <a:cubicBezTo>
                    <a:pt x="10966243" y="1689717"/>
                    <a:pt x="10901608" y="1754352"/>
                    <a:pt x="10821876" y="1754352"/>
                  </a:cubicBezTo>
                  <a:lnTo>
                    <a:pt x="144367" y="1754352"/>
                  </a:lnTo>
                  <a:cubicBezTo>
                    <a:pt x="64635" y="1754352"/>
                    <a:pt x="0" y="1689717"/>
                    <a:pt x="0" y="1609985"/>
                  </a:cubicBezTo>
                  <a:lnTo>
                    <a:pt x="0" y="301030"/>
                  </a:lnTo>
                  <a:cubicBezTo>
                    <a:pt x="0" y="221298"/>
                    <a:pt x="64635" y="156663"/>
                    <a:pt x="144367" y="156663"/>
                  </a:cubicBezTo>
                  <a:lnTo>
                    <a:pt x="10672432" y="156663"/>
                  </a:lnTo>
                  <a:lnTo>
                    <a:pt x="10682171" y="155032"/>
                  </a:lnTo>
                  <a:cubicBezTo>
                    <a:pt x="10708107" y="149840"/>
                    <a:pt x="10763164" y="134685"/>
                    <a:pt x="10788636" y="96513"/>
                  </a:cubicBezTo>
                  <a:cubicBezTo>
                    <a:pt x="10788636" y="96513"/>
                    <a:pt x="10871659" y="377"/>
                    <a:pt x="10926380" y="377"/>
                  </a:cubicBezTo>
                  <a:cubicBezTo>
                    <a:pt x="10926380" y="377"/>
                    <a:pt x="10928739" y="-212"/>
                    <a:pt x="10932276" y="82"/>
                  </a:cubicBezTo>
                  <a:close/>
                </a:path>
              </a:pathLst>
            </a:cu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nl-NL"/>
            </a:p>
          </p:txBody>
        </p:sp>
        <p:sp>
          <p:nvSpPr>
            <p:cNvPr id="61" name="Rechthoek: afgeronde bovenhoeken 60"/>
            <p:cNvSpPr/>
            <p:nvPr userDrawn="1"/>
          </p:nvSpPr>
          <p:spPr>
            <a:xfrm rot="16200000">
              <a:off x="1131983" y="3812742"/>
              <a:ext cx="1592046" cy="2560836"/>
            </a:xfrm>
            <a:prstGeom prst="round2SameRect">
              <a:avLst>
                <a:gd name="adj1" fmla="val 8291"/>
                <a:gd name="adj2"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NL"/>
            </a:p>
          </p:txBody>
        </p:sp>
      </p:grpSp>
      <p:sp>
        <p:nvSpPr>
          <p:cNvPr id="2" name="Title 1"/>
          <p:cNvSpPr>
            <a:spLocks noGrp="1"/>
          </p:cNvSpPr>
          <p:nvPr>
            <p:ph type="title"/>
          </p:nvPr>
        </p:nvSpPr>
        <p:spPr>
          <a:xfrm>
            <a:off x="502652" y="533569"/>
            <a:ext cx="11133221" cy="584775"/>
          </a:xfrm>
        </p:spPr>
        <p:txBody>
          <a:bodyPr>
            <a:spAutoFit/>
          </a:bodyPr>
          <a:lstStyle>
            <a:lvl1pPr>
              <a:defRPr>
                <a:solidFill>
                  <a:schemeClr val="accent2"/>
                </a:solidFill>
              </a:defRPr>
            </a:lvl1pPr>
          </a:lstStyle>
          <a:p>
            <a:r>
              <a:rPr lang="nl-NL" noProof="0"/>
              <a:t>Klik om de stijl te bewerken</a:t>
            </a:r>
          </a:p>
        </p:txBody>
      </p:sp>
      <p:sp>
        <p:nvSpPr>
          <p:cNvPr id="3" name="Content Placeholder 2"/>
          <p:cNvSpPr>
            <a:spLocks noGrp="1"/>
          </p:cNvSpPr>
          <p:nvPr>
            <p:ph sz="half" idx="1"/>
          </p:nvPr>
        </p:nvSpPr>
        <p:spPr>
          <a:xfrm>
            <a:off x="502654" y="1708486"/>
            <a:ext cx="11133220" cy="569578"/>
          </a:xfrm>
        </p:spPr>
        <p:txBody>
          <a:bodyPr/>
          <a:lstStyle>
            <a:lvl1pPr>
              <a:spcBef>
                <a:spcPts val="0"/>
              </a:spcBef>
              <a:defRPr sz="1600" b="1">
                <a:solidFill>
                  <a:schemeClr val="tx1"/>
                </a:solidFill>
              </a:defRPr>
            </a:lvl1pPr>
          </a:lstStyle>
          <a:p>
            <a:pPr lvl="0"/>
            <a:r>
              <a:rPr lang="nl-NL" noProof="0"/>
              <a:t>Klik om de modelstijlen te bewerken</a:t>
            </a:r>
          </a:p>
        </p:txBody>
      </p:sp>
      <p:sp>
        <p:nvSpPr>
          <p:cNvPr id="5" name="Tijdelijke aanduiding voor tekst 4"/>
          <p:cNvSpPr>
            <a:spLocks noGrp="1"/>
          </p:cNvSpPr>
          <p:nvPr>
            <p:ph type="body" sz="quarter" idx="13"/>
          </p:nvPr>
        </p:nvSpPr>
        <p:spPr>
          <a:xfrm>
            <a:off x="501651" y="2278064"/>
            <a:ext cx="11133667" cy="1840103"/>
          </a:xfrm>
        </p:spPr>
        <p:txBody>
          <a:bodyPr/>
          <a:lstStyle>
            <a:lvl1pPr marL="171450" indent="-171450">
              <a:spcBef>
                <a:spcPts val="0"/>
              </a:spcBef>
              <a:buFont typeface="Arial" panose="020B0604020202020204" pitchFamily="34" charset="0"/>
              <a:buChar char="•"/>
              <a:defRPr sz="1200">
                <a:solidFill>
                  <a:schemeClr val="accent1"/>
                </a:solidFill>
              </a:defRPr>
            </a:lvl1pPr>
            <a:lvl2pPr>
              <a:spcBef>
                <a:spcPts val="0"/>
              </a:spcBef>
              <a:defRPr sz="1200">
                <a:solidFill>
                  <a:schemeClr val="accent1"/>
                </a:solidFill>
              </a:defRPr>
            </a:lvl2pPr>
            <a:lvl3pPr>
              <a:spcBef>
                <a:spcPts val="0"/>
              </a:spcBef>
              <a:defRPr sz="1200">
                <a:solidFill>
                  <a:schemeClr val="accent1"/>
                </a:solidFill>
              </a:defRPr>
            </a:lvl3pPr>
            <a:lvl4pPr>
              <a:spcBef>
                <a:spcPts val="0"/>
              </a:spcBef>
              <a:defRPr sz="1200">
                <a:solidFill>
                  <a:schemeClr val="accent1"/>
                </a:solidFill>
              </a:defRPr>
            </a:lvl4pPr>
            <a:lvl5pPr>
              <a:spcBef>
                <a:spcPts val="0"/>
              </a:spcBef>
              <a:defRPr sz="1200">
                <a:solidFill>
                  <a:schemeClr val="accent1"/>
                </a:solidFill>
              </a:defRPr>
            </a:lvl5pPr>
          </a:lstStyle>
          <a:p>
            <a:pPr lvl="0"/>
            <a:r>
              <a:rPr lang="nl-NL" noProof="0"/>
              <a:t>Klik om de modelstijlen te bewerken</a:t>
            </a:r>
          </a:p>
          <a:p>
            <a:pPr lvl="1"/>
            <a:r>
              <a:rPr lang="nl-NL" noProof="0"/>
              <a:t>Tweede niveau</a:t>
            </a:r>
          </a:p>
          <a:p>
            <a:pPr lvl="2"/>
            <a:r>
              <a:rPr lang="nl-NL" noProof="0"/>
              <a:t>Derde niveau</a:t>
            </a:r>
          </a:p>
          <a:p>
            <a:pPr lvl="3"/>
            <a:r>
              <a:rPr lang="nl-NL" noProof="0"/>
              <a:t>Vierde niveau</a:t>
            </a:r>
          </a:p>
          <a:p>
            <a:pPr lvl="4"/>
            <a:r>
              <a:rPr lang="nl-NL" noProof="0"/>
              <a:t>Vijfde niveau</a:t>
            </a:r>
          </a:p>
        </p:txBody>
      </p:sp>
      <p:sp>
        <p:nvSpPr>
          <p:cNvPr id="56" name="Tekstvak 55"/>
          <p:cNvSpPr txBox="1"/>
          <p:nvPr userDrawn="1"/>
        </p:nvSpPr>
        <p:spPr>
          <a:xfrm>
            <a:off x="-113408" y="-421452"/>
            <a:ext cx="4144896" cy="338554"/>
          </a:xfrm>
          <a:prstGeom prst="rect">
            <a:avLst/>
          </a:prstGeom>
          <a:noFill/>
        </p:spPr>
        <p:txBody>
          <a:bodyPr wrap="square" rtlCol="0">
            <a:spAutoFit/>
          </a:bodyPr>
          <a:lstStyle/>
          <a:p>
            <a:r>
              <a:rPr lang="nl-NL" sz="1600" b="1" noProof="0">
                <a:solidFill>
                  <a:schemeClr val="tx1"/>
                </a:solidFill>
              </a:rPr>
              <a:t>Titel en Object – verticaal oranje</a:t>
            </a:r>
          </a:p>
        </p:txBody>
      </p:sp>
      <p:sp>
        <p:nvSpPr>
          <p:cNvPr id="58" name="Tijdelijke aanduiding voor tekst 99"/>
          <p:cNvSpPr>
            <a:spLocks noGrp="1"/>
          </p:cNvSpPr>
          <p:nvPr>
            <p:ph type="body" sz="quarter" idx="15" hasCustomPrompt="1"/>
          </p:nvPr>
        </p:nvSpPr>
        <p:spPr>
          <a:xfrm>
            <a:off x="501651" y="1134076"/>
            <a:ext cx="11133667" cy="355600"/>
          </a:xfrm>
        </p:spPr>
        <p:txBody>
          <a:bodyPr/>
          <a:lstStyle>
            <a:lvl1pPr>
              <a:defRPr/>
            </a:lvl1pPr>
          </a:lstStyle>
          <a:p>
            <a:pPr lvl="0"/>
            <a:r>
              <a:rPr lang="nl-NL" noProof="0"/>
              <a:t>Subtitel</a:t>
            </a:r>
          </a:p>
        </p:txBody>
      </p:sp>
      <p:grpSp>
        <p:nvGrpSpPr>
          <p:cNvPr id="80" name="Groep 79"/>
          <p:cNvGrpSpPr/>
          <p:nvPr userDrawn="1"/>
        </p:nvGrpSpPr>
        <p:grpSpPr>
          <a:xfrm>
            <a:off x="-3279573" y="5020705"/>
            <a:ext cx="3086613" cy="1841358"/>
            <a:chOff x="8427776" y="4654945"/>
            <a:chExt cx="2314960" cy="1841358"/>
          </a:xfrm>
        </p:grpSpPr>
        <p:grpSp>
          <p:nvGrpSpPr>
            <p:cNvPr id="81" name="Groep 80"/>
            <p:cNvGrpSpPr/>
            <p:nvPr userDrawn="1"/>
          </p:nvGrpSpPr>
          <p:grpSpPr>
            <a:xfrm>
              <a:off x="8432864" y="4781014"/>
              <a:ext cx="2309872" cy="1592662"/>
              <a:chOff x="-3092517" y="-83840"/>
              <a:chExt cx="3136706" cy="2509126"/>
            </a:xfrm>
          </p:grpSpPr>
          <p:sp>
            <p:nvSpPr>
              <p:cNvPr id="84" name="Textfield placeholder"/>
              <p:cNvSpPr txBox="1">
                <a:spLocks/>
              </p:cNvSpPr>
              <p:nvPr userDrawn="1"/>
            </p:nvSpPr>
            <p:spPr>
              <a:xfrm>
                <a:off x="-2658624" y="1030189"/>
                <a:ext cx="2702813" cy="293940"/>
              </a:xfrm>
              <a:prstGeom prst="rect">
                <a:avLst/>
              </a:prstGeom>
            </p:spPr>
            <p:txBody>
              <a:bodyPr vert="horz" lIns="0" tIns="0" rIns="0" bIns="0" rtlCol="0" anchor="ctr">
                <a:noAutofit/>
              </a:bodyPr>
              <a:lstStyle>
                <a:lvl1pPr marL="0" indent="0" algn="l" defTabSz="1087016" rtl="0" eaLnBrk="1" latinLnBrk="0" hangingPunct="1">
                  <a:lnSpc>
                    <a:spcPts val="1800"/>
                  </a:lnSpc>
                  <a:spcBef>
                    <a:spcPts val="400"/>
                  </a:spcBef>
                  <a:spcAft>
                    <a:spcPts val="400"/>
                  </a:spcAft>
                  <a:buSzPct val="80000"/>
                  <a:buFont typeface="Wingdings" pitchFamily="2" charset="2"/>
                  <a:buNone/>
                  <a:defRPr sz="1600" b="0" kern="1200">
                    <a:solidFill>
                      <a:schemeClr val="tx1"/>
                    </a:solidFill>
                    <a:latin typeface="+mn-lt"/>
                    <a:ea typeface="+mn-ea"/>
                    <a:cs typeface="+mn-cs"/>
                  </a:defRPr>
                </a:lvl1pPr>
                <a:lvl2pPr marL="228600" indent="-228600" algn="l" defTabSz="1087016" rtl="0" eaLnBrk="1" latinLnBrk="0" hangingPunct="1">
                  <a:lnSpc>
                    <a:spcPts val="1800"/>
                  </a:lnSpc>
                  <a:spcBef>
                    <a:spcPts val="400"/>
                  </a:spcBef>
                  <a:spcAft>
                    <a:spcPts val="400"/>
                  </a:spcAft>
                  <a:buClr>
                    <a:schemeClr val="tx2"/>
                  </a:buClr>
                  <a:buSzPct val="80000"/>
                  <a:buFontTx/>
                  <a:buBlip>
                    <a:blip r:embed="rId2"/>
                  </a:buBlip>
                  <a:tabLst/>
                  <a:defRPr sz="1600" kern="1200">
                    <a:solidFill>
                      <a:schemeClr val="tx1"/>
                    </a:solidFill>
                    <a:latin typeface="+mn-lt"/>
                    <a:ea typeface="+mn-ea"/>
                    <a:cs typeface="+mn-cs"/>
                  </a:defRPr>
                </a:lvl2pPr>
                <a:lvl3pPr marL="396875" indent="-160338" algn="l" defTabSz="1087016" rtl="0" eaLnBrk="1" latinLnBrk="0" hangingPunct="1">
                  <a:lnSpc>
                    <a:spcPts val="1600"/>
                  </a:lnSpc>
                  <a:spcBef>
                    <a:spcPts val="200"/>
                  </a:spcBef>
                  <a:spcAft>
                    <a:spcPts val="200"/>
                  </a:spcAft>
                  <a:buClr>
                    <a:schemeClr val="tx2"/>
                  </a:buClr>
                  <a:buFont typeface="Trebuchet MS" pitchFamily="34" charset="0"/>
                  <a:buChar char="−"/>
                  <a:defRPr sz="1400" kern="1200">
                    <a:solidFill>
                      <a:schemeClr val="tx1"/>
                    </a:solidFill>
                    <a:latin typeface="+mn-lt"/>
                    <a:ea typeface="+mn-ea"/>
                    <a:cs typeface="+mn-cs"/>
                  </a:defRPr>
                </a:lvl3pPr>
                <a:lvl4pPr marL="0" indent="0" algn="l" defTabSz="1087016" rtl="0" eaLnBrk="1" latinLnBrk="0" hangingPunct="1">
                  <a:lnSpc>
                    <a:spcPts val="1800"/>
                  </a:lnSpc>
                  <a:spcBef>
                    <a:spcPts val="400"/>
                  </a:spcBef>
                  <a:spcAft>
                    <a:spcPts val="400"/>
                  </a:spcAft>
                  <a:buFont typeface="Wingdings" pitchFamily="2" charset="2"/>
                  <a:buNone/>
                  <a:defRPr sz="1600" b="1" kern="1200">
                    <a:solidFill>
                      <a:schemeClr val="tx1"/>
                    </a:solidFill>
                    <a:latin typeface="+mn-lt"/>
                    <a:ea typeface="+mn-ea"/>
                    <a:cs typeface="+mn-cs"/>
                  </a:defRPr>
                </a:lvl4pPr>
                <a:lvl5pPr marL="0" indent="0" algn="l" defTabSz="1087016" rtl="0" eaLnBrk="1" latinLnBrk="0" hangingPunct="1">
                  <a:lnSpc>
                    <a:spcPts val="3800"/>
                  </a:lnSpc>
                  <a:spcBef>
                    <a:spcPts val="1200"/>
                  </a:spcBef>
                  <a:spcAft>
                    <a:spcPts val="400"/>
                  </a:spcAft>
                  <a:buFont typeface="Wingdings" pitchFamily="2" charset="2"/>
                  <a:buNone/>
                  <a:defRPr sz="1600" b="1" kern="1200" baseline="0">
                    <a:solidFill>
                      <a:schemeClr val="tx2"/>
                    </a:solidFill>
                    <a:latin typeface="+mn-lt"/>
                    <a:ea typeface="+mn-ea"/>
                    <a:cs typeface="+mn-cs"/>
                  </a:defRPr>
                </a:lvl5pPr>
                <a:lvl6pPr marL="0" indent="0" algn="l" defTabSz="1087016" rtl="0" eaLnBrk="1" latinLnBrk="0" hangingPunct="1">
                  <a:lnSpc>
                    <a:spcPct val="250000"/>
                  </a:lnSpc>
                  <a:spcBef>
                    <a:spcPts val="0"/>
                  </a:spcBef>
                  <a:spcAft>
                    <a:spcPts val="0"/>
                  </a:spcAft>
                  <a:buFont typeface="Arial" pitchFamily="34" charset="0"/>
                  <a:buNone/>
                  <a:defRPr sz="2000" kern="1200" cap="all" baseline="0">
                    <a:solidFill>
                      <a:schemeClr val="tx1">
                        <a:lumMod val="75000"/>
                        <a:lumOff val="25000"/>
                      </a:schemeClr>
                    </a:solidFill>
                    <a:latin typeface="+mn-lt"/>
                    <a:ea typeface="+mn-ea"/>
                    <a:cs typeface="+mn-cs"/>
                  </a:defRPr>
                </a:lvl6pPr>
                <a:lvl7pPr marL="3532800"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76308"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19815"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r>
                  <a:rPr lang="nl-NL" sz="1400" kern="1200" noProof="0">
                    <a:solidFill>
                      <a:schemeClr val="tx1"/>
                    </a:solidFill>
                    <a:latin typeface="+mn-lt"/>
                    <a:ea typeface="+mn-ea"/>
                    <a:cs typeface="+mn-cs"/>
                  </a:rPr>
                  <a:t>Typ-tekst (18 </a:t>
                </a:r>
                <a:r>
                  <a:rPr lang="nl-NL" sz="1400" kern="1200" noProof="0" err="1">
                    <a:solidFill>
                      <a:schemeClr val="tx1"/>
                    </a:solidFill>
                    <a:latin typeface="+mn-lt"/>
                    <a:ea typeface="+mn-ea"/>
                    <a:cs typeface="+mn-cs"/>
                  </a:rPr>
                  <a:t>pt</a:t>
                </a:r>
                <a:r>
                  <a:rPr lang="nl-NL" sz="1400" kern="1200" noProof="0">
                    <a:solidFill>
                      <a:schemeClr val="tx1"/>
                    </a:solidFill>
                    <a:latin typeface="+mn-lt"/>
                    <a:ea typeface="+mn-ea"/>
                    <a:cs typeface="+mn-cs"/>
                  </a:rPr>
                  <a:t>.)</a:t>
                </a:r>
              </a:p>
            </p:txBody>
          </p:sp>
          <p:sp>
            <p:nvSpPr>
              <p:cNvPr id="85" name="Ovaal 84"/>
              <p:cNvSpPr/>
              <p:nvPr userDrawn="1"/>
            </p:nvSpPr>
            <p:spPr>
              <a:xfrm>
                <a:off x="-3092517" y="988213"/>
                <a:ext cx="327539" cy="37789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noProof="0">
                    <a:solidFill>
                      <a:schemeClr val="bg1"/>
                    </a:solidFill>
                  </a:rPr>
                  <a:t>3</a:t>
                </a:r>
              </a:p>
            </p:txBody>
          </p:sp>
          <p:sp>
            <p:nvSpPr>
              <p:cNvPr id="86" name="Ovaal 85"/>
              <p:cNvSpPr/>
              <p:nvPr userDrawn="1"/>
            </p:nvSpPr>
            <p:spPr>
              <a:xfrm>
                <a:off x="-3092517" y="1517803"/>
                <a:ext cx="327539" cy="37789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noProof="0">
                    <a:solidFill>
                      <a:schemeClr val="bg1"/>
                    </a:solidFill>
                  </a:rPr>
                  <a:t>4</a:t>
                </a:r>
              </a:p>
            </p:txBody>
          </p:sp>
          <p:sp>
            <p:nvSpPr>
              <p:cNvPr id="87" name="Ovaal 86"/>
              <p:cNvSpPr/>
              <p:nvPr userDrawn="1"/>
            </p:nvSpPr>
            <p:spPr>
              <a:xfrm>
                <a:off x="-3092517" y="2047394"/>
                <a:ext cx="327539" cy="37789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noProof="0">
                    <a:solidFill>
                      <a:schemeClr val="bg1"/>
                    </a:solidFill>
                  </a:rPr>
                  <a:t>5</a:t>
                </a:r>
              </a:p>
            </p:txBody>
          </p:sp>
          <p:sp>
            <p:nvSpPr>
              <p:cNvPr id="88" name="Textfield placeholder"/>
              <p:cNvSpPr txBox="1">
                <a:spLocks/>
              </p:cNvSpPr>
              <p:nvPr userDrawn="1"/>
            </p:nvSpPr>
            <p:spPr>
              <a:xfrm>
                <a:off x="-2658624" y="1559780"/>
                <a:ext cx="2702813" cy="293940"/>
              </a:xfrm>
              <a:prstGeom prst="rect">
                <a:avLst/>
              </a:prstGeom>
            </p:spPr>
            <p:txBody>
              <a:bodyPr vert="horz" lIns="0" tIns="0" rIns="0" bIns="0" rtlCol="0" anchor="ctr">
                <a:noAutofit/>
              </a:bodyPr>
              <a:lstStyle>
                <a:lvl1pPr marL="0" indent="0" algn="l" defTabSz="1087016" rtl="0" eaLnBrk="1" latinLnBrk="0" hangingPunct="1">
                  <a:lnSpc>
                    <a:spcPts val="1800"/>
                  </a:lnSpc>
                  <a:spcBef>
                    <a:spcPts val="400"/>
                  </a:spcBef>
                  <a:spcAft>
                    <a:spcPts val="400"/>
                  </a:spcAft>
                  <a:buSzPct val="80000"/>
                  <a:buFont typeface="Wingdings" pitchFamily="2" charset="2"/>
                  <a:buNone/>
                  <a:defRPr sz="1600" b="0" kern="1200">
                    <a:solidFill>
                      <a:schemeClr val="tx1"/>
                    </a:solidFill>
                    <a:latin typeface="+mn-lt"/>
                    <a:ea typeface="+mn-ea"/>
                    <a:cs typeface="+mn-cs"/>
                  </a:defRPr>
                </a:lvl1pPr>
                <a:lvl2pPr marL="228600" indent="-228600" algn="l" defTabSz="1087016" rtl="0" eaLnBrk="1" latinLnBrk="0" hangingPunct="1">
                  <a:lnSpc>
                    <a:spcPts val="1800"/>
                  </a:lnSpc>
                  <a:spcBef>
                    <a:spcPts val="400"/>
                  </a:spcBef>
                  <a:spcAft>
                    <a:spcPts val="400"/>
                  </a:spcAft>
                  <a:buClr>
                    <a:schemeClr val="tx2"/>
                  </a:buClr>
                  <a:buSzPct val="80000"/>
                  <a:buFontTx/>
                  <a:buBlip>
                    <a:blip r:embed="rId2"/>
                  </a:buBlip>
                  <a:tabLst/>
                  <a:defRPr sz="1600" kern="1200">
                    <a:solidFill>
                      <a:schemeClr val="tx1"/>
                    </a:solidFill>
                    <a:latin typeface="+mn-lt"/>
                    <a:ea typeface="+mn-ea"/>
                    <a:cs typeface="+mn-cs"/>
                  </a:defRPr>
                </a:lvl2pPr>
                <a:lvl3pPr marL="396875" indent="-160338" algn="l" defTabSz="1087016" rtl="0" eaLnBrk="1" latinLnBrk="0" hangingPunct="1">
                  <a:lnSpc>
                    <a:spcPts val="1600"/>
                  </a:lnSpc>
                  <a:spcBef>
                    <a:spcPts val="200"/>
                  </a:spcBef>
                  <a:spcAft>
                    <a:spcPts val="200"/>
                  </a:spcAft>
                  <a:buClr>
                    <a:schemeClr val="tx2"/>
                  </a:buClr>
                  <a:buFont typeface="Trebuchet MS" pitchFamily="34" charset="0"/>
                  <a:buChar char="−"/>
                  <a:defRPr sz="1400" kern="1200">
                    <a:solidFill>
                      <a:schemeClr val="tx1"/>
                    </a:solidFill>
                    <a:latin typeface="+mn-lt"/>
                    <a:ea typeface="+mn-ea"/>
                    <a:cs typeface="+mn-cs"/>
                  </a:defRPr>
                </a:lvl3pPr>
                <a:lvl4pPr marL="0" indent="0" algn="l" defTabSz="1087016" rtl="0" eaLnBrk="1" latinLnBrk="0" hangingPunct="1">
                  <a:lnSpc>
                    <a:spcPts val="1800"/>
                  </a:lnSpc>
                  <a:spcBef>
                    <a:spcPts val="400"/>
                  </a:spcBef>
                  <a:spcAft>
                    <a:spcPts val="400"/>
                  </a:spcAft>
                  <a:buFont typeface="Wingdings" pitchFamily="2" charset="2"/>
                  <a:buNone/>
                  <a:defRPr sz="1600" b="1" kern="1200">
                    <a:solidFill>
                      <a:schemeClr val="tx1"/>
                    </a:solidFill>
                    <a:latin typeface="+mn-lt"/>
                    <a:ea typeface="+mn-ea"/>
                    <a:cs typeface="+mn-cs"/>
                  </a:defRPr>
                </a:lvl4pPr>
                <a:lvl5pPr marL="0" indent="0" algn="l" defTabSz="1087016" rtl="0" eaLnBrk="1" latinLnBrk="0" hangingPunct="1">
                  <a:lnSpc>
                    <a:spcPts val="3800"/>
                  </a:lnSpc>
                  <a:spcBef>
                    <a:spcPts val="1200"/>
                  </a:spcBef>
                  <a:spcAft>
                    <a:spcPts val="400"/>
                  </a:spcAft>
                  <a:buFont typeface="Wingdings" pitchFamily="2" charset="2"/>
                  <a:buNone/>
                  <a:defRPr sz="1600" b="1" kern="1200" baseline="0">
                    <a:solidFill>
                      <a:schemeClr val="tx2"/>
                    </a:solidFill>
                    <a:latin typeface="+mn-lt"/>
                    <a:ea typeface="+mn-ea"/>
                    <a:cs typeface="+mn-cs"/>
                  </a:defRPr>
                </a:lvl5pPr>
                <a:lvl6pPr marL="0" indent="0" algn="l" defTabSz="1087016" rtl="0" eaLnBrk="1" latinLnBrk="0" hangingPunct="1">
                  <a:lnSpc>
                    <a:spcPct val="250000"/>
                  </a:lnSpc>
                  <a:spcBef>
                    <a:spcPts val="0"/>
                  </a:spcBef>
                  <a:spcAft>
                    <a:spcPts val="0"/>
                  </a:spcAft>
                  <a:buFont typeface="Arial" pitchFamily="34" charset="0"/>
                  <a:buNone/>
                  <a:defRPr sz="2000" kern="1200" cap="all" baseline="0">
                    <a:solidFill>
                      <a:schemeClr val="tx1">
                        <a:lumMod val="75000"/>
                        <a:lumOff val="25000"/>
                      </a:schemeClr>
                    </a:solidFill>
                    <a:latin typeface="+mn-lt"/>
                    <a:ea typeface="+mn-ea"/>
                    <a:cs typeface="+mn-cs"/>
                  </a:defRPr>
                </a:lvl6pPr>
                <a:lvl7pPr marL="3532800"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76308"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19815"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449263" lvl="1" indent="-184150" algn="l" defTabSz="914400" rtl="0" eaLnBrk="1" latinLnBrk="0" hangingPunct="1">
                  <a:lnSpc>
                    <a:spcPct val="100000"/>
                  </a:lnSpc>
                  <a:spcBef>
                    <a:spcPts val="0"/>
                  </a:spcBef>
                  <a:buClr>
                    <a:schemeClr val="tx1"/>
                  </a:buClr>
                  <a:buSzPct val="100000"/>
                  <a:buFont typeface="Arial" panose="020B0604020202020204" pitchFamily="34" charset="0"/>
                  <a:buChar char="•"/>
                </a:pPr>
                <a:r>
                  <a:rPr lang="nl-NL" sz="1400" kern="1200" noProof="0" err="1">
                    <a:solidFill>
                      <a:schemeClr val="tx1"/>
                    </a:solidFill>
                    <a:latin typeface="+mn-lt"/>
                    <a:ea typeface="+mn-ea"/>
                    <a:cs typeface="+mn-cs"/>
                  </a:rPr>
                  <a:t>Bullet</a:t>
                </a:r>
                <a:r>
                  <a:rPr lang="nl-NL" sz="1400" kern="1200" noProof="0">
                    <a:solidFill>
                      <a:schemeClr val="tx1"/>
                    </a:solidFill>
                    <a:latin typeface="+mn-lt"/>
                    <a:ea typeface="+mn-ea"/>
                    <a:cs typeface="+mn-cs"/>
                  </a:rPr>
                  <a:t> (16 </a:t>
                </a:r>
                <a:r>
                  <a:rPr lang="nl-NL" sz="1400" kern="1200" noProof="0" err="1">
                    <a:solidFill>
                      <a:schemeClr val="tx1"/>
                    </a:solidFill>
                    <a:latin typeface="+mn-lt"/>
                    <a:ea typeface="+mn-ea"/>
                    <a:cs typeface="+mn-cs"/>
                  </a:rPr>
                  <a:t>pt</a:t>
                </a:r>
                <a:r>
                  <a:rPr lang="nl-NL" sz="1400" kern="1200" noProof="0">
                    <a:solidFill>
                      <a:schemeClr val="tx1"/>
                    </a:solidFill>
                    <a:latin typeface="+mn-lt"/>
                    <a:ea typeface="+mn-ea"/>
                    <a:cs typeface="+mn-cs"/>
                  </a:rPr>
                  <a:t>.)</a:t>
                </a:r>
              </a:p>
            </p:txBody>
          </p:sp>
          <p:sp>
            <p:nvSpPr>
              <p:cNvPr id="89" name="Textfield placeholder"/>
              <p:cNvSpPr txBox="1">
                <a:spLocks/>
              </p:cNvSpPr>
              <p:nvPr userDrawn="1"/>
            </p:nvSpPr>
            <p:spPr>
              <a:xfrm>
                <a:off x="-2658624" y="2089369"/>
                <a:ext cx="2702813" cy="293940"/>
              </a:xfrm>
              <a:prstGeom prst="rect">
                <a:avLst/>
              </a:prstGeom>
            </p:spPr>
            <p:txBody>
              <a:bodyPr vert="horz" lIns="0" tIns="0" rIns="0" bIns="0" rtlCol="0" anchor="ctr">
                <a:noAutofit/>
              </a:bodyPr>
              <a:lstStyle>
                <a:lvl1pPr marL="0" indent="0" algn="l" defTabSz="1087016" rtl="0" eaLnBrk="1" latinLnBrk="0" hangingPunct="1">
                  <a:lnSpc>
                    <a:spcPts val="1800"/>
                  </a:lnSpc>
                  <a:spcBef>
                    <a:spcPts val="400"/>
                  </a:spcBef>
                  <a:spcAft>
                    <a:spcPts val="400"/>
                  </a:spcAft>
                  <a:buSzPct val="80000"/>
                  <a:buFont typeface="Wingdings" pitchFamily="2" charset="2"/>
                  <a:buNone/>
                  <a:defRPr sz="1600" b="0" kern="1200">
                    <a:solidFill>
                      <a:schemeClr val="tx1"/>
                    </a:solidFill>
                    <a:latin typeface="+mn-lt"/>
                    <a:ea typeface="+mn-ea"/>
                    <a:cs typeface="+mn-cs"/>
                  </a:defRPr>
                </a:lvl1pPr>
                <a:lvl2pPr marL="228600" indent="-228600" algn="l" defTabSz="1087016" rtl="0" eaLnBrk="1" latinLnBrk="0" hangingPunct="1">
                  <a:lnSpc>
                    <a:spcPts val="1800"/>
                  </a:lnSpc>
                  <a:spcBef>
                    <a:spcPts val="400"/>
                  </a:spcBef>
                  <a:spcAft>
                    <a:spcPts val="400"/>
                  </a:spcAft>
                  <a:buClr>
                    <a:schemeClr val="tx2"/>
                  </a:buClr>
                  <a:buSzPct val="80000"/>
                  <a:buFontTx/>
                  <a:buBlip>
                    <a:blip r:embed="rId2"/>
                  </a:buBlip>
                  <a:tabLst/>
                  <a:defRPr sz="1600" kern="1200">
                    <a:solidFill>
                      <a:schemeClr val="tx1"/>
                    </a:solidFill>
                    <a:latin typeface="+mn-lt"/>
                    <a:ea typeface="+mn-ea"/>
                    <a:cs typeface="+mn-cs"/>
                  </a:defRPr>
                </a:lvl2pPr>
                <a:lvl3pPr marL="396875" indent="-160338" algn="l" defTabSz="1087016" rtl="0" eaLnBrk="1" latinLnBrk="0" hangingPunct="1">
                  <a:lnSpc>
                    <a:spcPts val="1600"/>
                  </a:lnSpc>
                  <a:spcBef>
                    <a:spcPts val="200"/>
                  </a:spcBef>
                  <a:spcAft>
                    <a:spcPts val="200"/>
                  </a:spcAft>
                  <a:buClr>
                    <a:schemeClr val="tx2"/>
                  </a:buClr>
                  <a:buFont typeface="Trebuchet MS" pitchFamily="34" charset="0"/>
                  <a:buChar char="−"/>
                  <a:defRPr sz="1400" kern="1200">
                    <a:solidFill>
                      <a:schemeClr val="tx1"/>
                    </a:solidFill>
                    <a:latin typeface="+mn-lt"/>
                    <a:ea typeface="+mn-ea"/>
                    <a:cs typeface="+mn-cs"/>
                  </a:defRPr>
                </a:lvl3pPr>
                <a:lvl4pPr marL="0" indent="0" algn="l" defTabSz="1087016" rtl="0" eaLnBrk="1" latinLnBrk="0" hangingPunct="1">
                  <a:lnSpc>
                    <a:spcPts val="1800"/>
                  </a:lnSpc>
                  <a:spcBef>
                    <a:spcPts val="400"/>
                  </a:spcBef>
                  <a:spcAft>
                    <a:spcPts val="400"/>
                  </a:spcAft>
                  <a:buFont typeface="Wingdings" pitchFamily="2" charset="2"/>
                  <a:buNone/>
                  <a:defRPr sz="1600" b="1" kern="1200">
                    <a:solidFill>
                      <a:schemeClr val="tx1"/>
                    </a:solidFill>
                    <a:latin typeface="+mn-lt"/>
                    <a:ea typeface="+mn-ea"/>
                    <a:cs typeface="+mn-cs"/>
                  </a:defRPr>
                </a:lvl4pPr>
                <a:lvl5pPr marL="0" indent="0" algn="l" defTabSz="1087016" rtl="0" eaLnBrk="1" latinLnBrk="0" hangingPunct="1">
                  <a:lnSpc>
                    <a:spcPts val="3800"/>
                  </a:lnSpc>
                  <a:spcBef>
                    <a:spcPts val="1200"/>
                  </a:spcBef>
                  <a:spcAft>
                    <a:spcPts val="400"/>
                  </a:spcAft>
                  <a:buFont typeface="Wingdings" pitchFamily="2" charset="2"/>
                  <a:buNone/>
                  <a:defRPr sz="1600" b="1" kern="1200" baseline="0">
                    <a:solidFill>
                      <a:schemeClr val="tx2"/>
                    </a:solidFill>
                    <a:latin typeface="+mn-lt"/>
                    <a:ea typeface="+mn-ea"/>
                    <a:cs typeface="+mn-cs"/>
                  </a:defRPr>
                </a:lvl5pPr>
                <a:lvl6pPr marL="0" indent="0" algn="l" defTabSz="1087016" rtl="0" eaLnBrk="1" latinLnBrk="0" hangingPunct="1">
                  <a:lnSpc>
                    <a:spcPct val="250000"/>
                  </a:lnSpc>
                  <a:spcBef>
                    <a:spcPts val="0"/>
                  </a:spcBef>
                  <a:spcAft>
                    <a:spcPts val="0"/>
                  </a:spcAft>
                  <a:buFont typeface="Arial" pitchFamily="34" charset="0"/>
                  <a:buNone/>
                  <a:defRPr sz="2000" kern="1200" cap="all" baseline="0">
                    <a:solidFill>
                      <a:schemeClr val="tx1">
                        <a:lumMod val="75000"/>
                        <a:lumOff val="25000"/>
                      </a:schemeClr>
                    </a:solidFill>
                    <a:latin typeface="+mn-lt"/>
                    <a:ea typeface="+mn-ea"/>
                    <a:cs typeface="+mn-cs"/>
                  </a:defRPr>
                </a:lvl6pPr>
                <a:lvl7pPr marL="3532800"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76308"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19815"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625475" lvl="2" indent="-176213" algn="l" defTabSz="914400" rtl="0" eaLnBrk="1" latinLnBrk="0" hangingPunct="1">
                  <a:lnSpc>
                    <a:spcPct val="100000"/>
                  </a:lnSpc>
                  <a:spcBef>
                    <a:spcPts val="0"/>
                  </a:spcBef>
                  <a:spcAft>
                    <a:spcPts val="600"/>
                  </a:spcAft>
                  <a:buClr>
                    <a:schemeClr val="tx1"/>
                  </a:buClr>
                  <a:buFont typeface="Arial" panose="020B0604020202020204" pitchFamily="34" charset="0"/>
                  <a:buChar char="•"/>
                  <a:tabLst>
                    <a:tab pos="4394200" algn="l"/>
                  </a:tabLst>
                </a:pPr>
                <a:r>
                  <a:rPr lang="nl-NL" sz="1400" kern="1200" noProof="0">
                    <a:solidFill>
                      <a:schemeClr val="tx1"/>
                    </a:solidFill>
                    <a:latin typeface="+mn-lt"/>
                    <a:ea typeface="+mn-ea"/>
                    <a:cs typeface="+mn-cs"/>
                  </a:rPr>
                  <a:t>Sub-</a:t>
                </a:r>
                <a:r>
                  <a:rPr lang="nl-NL" sz="1400" kern="1200" noProof="0" err="1">
                    <a:solidFill>
                      <a:schemeClr val="tx1"/>
                    </a:solidFill>
                    <a:latin typeface="+mn-lt"/>
                    <a:ea typeface="+mn-ea"/>
                    <a:cs typeface="+mn-cs"/>
                  </a:rPr>
                  <a:t>bullet</a:t>
                </a:r>
                <a:r>
                  <a:rPr lang="nl-NL" sz="1400" kern="1200" noProof="0">
                    <a:solidFill>
                      <a:schemeClr val="tx1"/>
                    </a:solidFill>
                    <a:latin typeface="+mn-lt"/>
                    <a:ea typeface="+mn-ea"/>
                    <a:cs typeface="+mn-cs"/>
                  </a:rPr>
                  <a:t> (14 </a:t>
                </a:r>
                <a:r>
                  <a:rPr lang="nl-NL" sz="1400" kern="1200" noProof="0" err="1">
                    <a:solidFill>
                      <a:schemeClr val="tx1"/>
                    </a:solidFill>
                    <a:latin typeface="+mn-lt"/>
                    <a:ea typeface="+mn-ea"/>
                    <a:cs typeface="+mn-cs"/>
                  </a:rPr>
                  <a:t>pt</a:t>
                </a:r>
                <a:r>
                  <a:rPr lang="nl-NL" sz="1400" kern="1200" noProof="0">
                    <a:solidFill>
                      <a:schemeClr val="tx1"/>
                    </a:solidFill>
                    <a:latin typeface="+mn-lt"/>
                    <a:ea typeface="+mn-ea"/>
                    <a:cs typeface="+mn-cs"/>
                  </a:rPr>
                  <a:t>.)</a:t>
                </a:r>
              </a:p>
            </p:txBody>
          </p:sp>
          <p:sp>
            <p:nvSpPr>
              <p:cNvPr id="90" name="Textfield placeholder"/>
              <p:cNvSpPr txBox="1">
                <a:spLocks/>
              </p:cNvSpPr>
              <p:nvPr userDrawn="1"/>
            </p:nvSpPr>
            <p:spPr>
              <a:xfrm>
                <a:off x="-2658624" y="-41864"/>
                <a:ext cx="2702813" cy="293940"/>
              </a:xfrm>
              <a:prstGeom prst="rect">
                <a:avLst/>
              </a:prstGeom>
            </p:spPr>
            <p:txBody>
              <a:bodyPr vert="horz" lIns="0" tIns="0" rIns="0" bIns="0" rtlCol="0" anchor="ctr">
                <a:noAutofit/>
              </a:bodyPr>
              <a:lstStyle>
                <a:lvl1pPr marL="0" indent="0" algn="l" defTabSz="1087016" rtl="0" eaLnBrk="1" latinLnBrk="0" hangingPunct="1">
                  <a:lnSpc>
                    <a:spcPts val="1800"/>
                  </a:lnSpc>
                  <a:spcBef>
                    <a:spcPts val="400"/>
                  </a:spcBef>
                  <a:spcAft>
                    <a:spcPts val="400"/>
                  </a:spcAft>
                  <a:buSzPct val="80000"/>
                  <a:buFont typeface="Wingdings" pitchFamily="2" charset="2"/>
                  <a:buNone/>
                  <a:defRPr sz="1600" b="0" kern="1200">
                    <a:solidFill>
                      <a:schemeClr val="tx1"/>
                    </a:solidFill>
                    <a:latin typeface="+mn-lt"/>
                    <a:ea typeface="+mn-ea"/>
                    <a:cs typeface="+mn-cs"/>
                  </a:defRPr>
                </a:lvl1pPr>
                <a:lvl2pPr marL="228600" indent="-228600" algn="l" defTabSz="1087016" rtl="0" eaLnBrk="1" latinLnBrk="0" hangingPunct="1">
                  <a:lnSpc>
                    <a:spcPts val="1800"/>
                  </a:lnSpc>
                  <a:spcBef>
                    <a:spcPts val="400"/>
                  </a:spcBef>
                  <a:spcAft>
                    <a:spcPts val="400"/>
                  </a:spcAft>
                  <a:buClr>
                    <a:schemeClr val="tx2"/>
                  </a:buClr>
                  <a:buSzPct val="80000"/>
                  <a:buFontTx/>
                  <a:buBlip>
                    <a:blip r:embed="rId2"/>
                  </a:buBlip>
                  <a:tabLst/>
                  <a:defRPr sz="1600" kern="1200">
                    <a:solidFill>
                      <a:schemeClr val="tx1"/>
                    </a:solidFill>
                    <a:latin typeface="+mn-lt"/>
                    <a:ea typeface="+mn-ea"/>
                    <a:cs typeface="+mn-cs"/>
                  </a:defRPr>
                </a:lvl2pPr>
                <a:lvl3pPr marL="396875" indent="-160338" algn="l" defTabSz="1087016" rtl="0" eaLnBrk="1" latinLnBrk="0" hangingPunct="1">
                  <a:lnSpc>
                    <a:spcPts val="1600"/>
                  </a:lnSpc>
                  <a:spcBef>
                    <a:spcPts val="200"/>
                  </a:spcBef>
                  <a:spcAft>
                    <a:spcPts val="200"/>
                  </a:spcAft>
                  <a:buClr>
                    <a:schemeClr val="tx2"/>
                  </a:buClr>
                  <a:buFont typeface="Trebuchet MS" pitchFamily="34" charset="0"/>
                  <a:buChar char="−"/>
                  <a:defRPr sz="1400" kern="1200">
                    <a:solidFill>
                      <a:schemeClr val="tx1"/>
                    </a:solidFill>
                    <a:latin typeface="+mn-lt"/>
                    <a:ea typeface="+mn-ea"/>
                    <a:cs typeface="+mn-cs"/>
                  </a:defRPr>
                </a:lvl3pPr>
                <a:lvl4pPr marL="0" indent="0" algn="l" defTabSz="1087016" rtl="0" eaLnBrk="1" latinLnBrk="0" hangingPunct="1">
                  <a:lnSpc>
                    <a:spcPts val="1800"/>
                  </a:lnSpc>
                  <a:spcBef>
                    <a:spcPts val="400"/>
                  </a:spcBef>
                  <a:spcAft>
                    <a:spcPts val="400"/>
                  </a:spcAft>
                  <a:buFont typeface="Wingdings" pitchFamily="2" charset="2"/>
                  <a:buNone/>
                  <a:defRPr sz="1600" b="1" kern="1200">
                    <a:solidFill>
                      <a:schemeClr val="tx1"/>
                    </a:solidFill>
                    <a:latin typeface="+mn-lt"/>
                    <a:ea typeface="+mn-ea"/>
                    <a:cs typeface="+mn-cs"/>
                  </a:defRPr>
                </a:lvl4pPr>
                <a:lvl5pPr marL="0" indent="0" algn="l" defTabSz="1087016" rtl="0" eaLnBrk="1" latinLnBrk="0" hangingPunct="1">
                  <a:lnSpc>
                    <a:spcPts val="3800"/>
                  </a:lnSpc>
                  <a:spcBef>
                    <a:spcPts val="1200"/>
                  </a:spcBef>
                  <a:spcAft>
                    <a:spcPts val="400"/>
                  </a:spcAft>
                  <a:buFont typeface="Wingdings" pitchFamily="2" charset="2"/>
                  <a:buNone/>
                  <a:defRPr sz="1600" b="1" kern="1200" baseline="0">
                    <a:solidFill>
                      <a:schemeClr val="tx2"/>
                    </a:solidFill>
                    <a:latin typeface="+mn-lt"/>
                    <a:ea typeface="+mn-ea"/>
                    <a:cs typeface="+mn-cs"/>
                  </a:defRPr>
                </a:lvl5pPr>
                <a:lvl6pPr marL="0" indent="0" algn="l" defTabSz="1087016" rtl="0" eaLnBrk="1" latinLnBrk="0" hangingPunct="1">
                  <a:lnSpc>
                    <a:spcPct val="250000"/>
                  </a:lnSpc>
                  <a:spcBef>
                    <a:spcPts val="0"/>
                  </a:spcBef>
                  <a:spcAft>
                    <a:spcPts val="0"/>
                  </a:spcAft>
                  <a:buFont typeface="Arial" pitchFamily="34" charset="0"/>
                  <a:buNone/>
                  <a:defRPr sz="2000" kern="1200" cap="all" baseline="0">
                    <a:solidFill>
                      <a:schemeClr val="tx1">
                        <a:lumMod val="75000"/>
                        <a:lumOff val="25000"/>
                      </a:schemeClr>
                    </a:solidFill>
                    <a:latin typeface="+mn-lt"/>
                    <a:ea typeface="+mn-ea"/>
                    <a:cs typeface="+mn-cs"/>
                  </a:defRPr>
                </a:lvl6pPr>
                <a:lvl7pPr marL="3532800"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76308"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19815"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r>
                  <a:rPr lang="nl-NL" sz="1400" b="1" kern="1200" noProof="0">
                    <a:solidFill>
                      <a:schemeClr val="tx1"/>
                    </a:solidFill>
                    <a:latin typeface="+mn-lt"/>
                    <a:ea typeface="+mn-ea"/>
                    <a:cs typeface="+mn-cs"/>
                  </a:rPr>
                  <a:t>Titel </a:t>
                </a:r>
                <a:r>
                  <a:rPr lang="nl-NL" sz="1400" b="1" kern="1200" noProof="0" err="1">
                    <a:solidFill>
                      <a:schemeClr val="tx1"/>
                    </a:solidFill>
                    <a:latin typeface="+mn-lt"/>
                    <a:ea typeface="+mn-ea"/>
                    <a:cs typeface="+mn-cs"/>
                  </a:rPr>
                  <a:t>bold</a:t>
                </a:r>
                <a:r>
                  <a:rPr lang="nl-NL" sz="1400" b="1" kern="1200" noProof="0">
                    <a:solidFill>
                      <a:schemeClr val="tx1"/>
                    </a:solidFill>
                    <a:latin typeface="+mn-lt"/>
                    <a:ea typeface="+mn-ea"/>
                    <a:cs typeface="+mn-cs"/>
                  </a:rPr>
                  <a:t> (32 </a:t>
                </a:r>
                <a:r>
                  <a:rPr lang="nl-NL" sz="1400" b="1" kern="1200" noProof="0" err="1">
                    <a:solidFill>
                      <a:schemeClr val="tx1"/>
                    </a:solidFill>
                    <a:latin typeface="+mn-lt"/>
                    <a:ea typeface="+mn-ea"/>
                    <a:cs typeface="+mn-cs"/>
                  </a:rPr>
                  <a:t>pt</a:t>
                </a:r>
                <a:r>
                  <a:rPr lang="nl-NL" sz="1400" b="1" kern="1200" noProof="0">
                    <a:solidFill>
                      <a:schemeClr val="tx1"/>
                    </a:solidFill>
                    <a:latin typeface="+mn-lt"/>
                    <a:ea typeface="+mn-ea"/>
                    <a:cs typeface="+mn-cs"/>
                  </a:rPr>
                  <a:t>.)</a:t>
                </a:r>
              </a:p>
            </p:txBody>
          </p:sp>
          <p:sp>
            <p:nvSpPr>
              <p:cNvPr id="91" name="Ovaal 90"/>
              <p:cNvSpPr/>
              <p:nvPr userDrawn="1"/>
            </p:nvSpPr>
            <p:spPr>
              <a:xfrm>
                <a:off x="-3092517" y="-83840"/>
                <a:ext cx="327539" cy="37789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noProof="0">
                    <a:solidFill>
                      <a:schemeClr val="bg1"/>
                    </a:solidFill>
                  </a:rPr>
                  <a:t>1</a:t>
                </a:r>
              </a:p>
            </p:txBody>
          </p:sp>
          <p:sp>
            <p:nvSpPr>
              <p:cNvPr id="92" name="Ovaal 91"/>
              <p:cNvSpPr/>
              <p:nvPr userDrawn="1"/>
            </p:nvSpPr>
            <p:spPr>
              <a:xfrm>
                <a:off x="-3092517" y="445750"/>
                <a:ext cx="327539" cy="37789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noProof="0">
                    <a:solidFill>
                      <a:schemeClr val="bg1"/>
                    </a:solidFill>
                  </a:rPr>
                  <a:t>2</a:t>
                </a:r>
              </a:p>
            </p:txBody>
          </p:sp>
          <p:sp>
            <p:nvSpPr>
              <p:cNvPr id="93" name="Textfield placeholder"/>
              <p:cNvSpPr txBox="1">
                <a:spLocks/>
              </p:cNvSpPr>
              <p:nvPr userDrawn="1"/>
            </p:nvSpPr>
            <p:spPr>
              <a:xfrm>
                <a:off x="-2658624" y="487727"/>
                <a:ext cx="2702813" cy="293940"/>
              </a:xfrm>
              <a:prstGeom prst="rect">
                <a:avLst/>
              </a:prstGeom>
            </p:spPr>
            <p:txBody>
              <a:bodyPr vert="horz" lIns="0" tIns="0" rIns="0" bIns="0" rtlCol="0" anchor="ctr">
                <a:noAutofit/>
              </a:bodyPr>
              <a:lstStyle>
                <a:lvl1pPr marL="0" indent="0" algn="l" defTabSz="1087016" rtl="0" eaLnBrk="1" latinLnBrk="0" hangingPunct="1">
                  <a:lnSpc>
                    <a:spcPts val="1800"/>
                  </a:lnSpc>
                  <a:spcBef>
                    <a:spcPts val="400"/>
                  </a:spcBef>
                  <a:spcAft>
                    <a:spcPts val="400"/>
                  </a:spcAft>
                  <a:buSzPct val="80000"/>
                  <a:buFont typeface="Wingdings" pitchFamily="2" charset="2"/>
                  <a:buNone/>
                  <a:defRPr sz="1600" b="0" kern="1200">
                    <a:solidFill>
                      <a:schemeClr val="tx1"/>
                    </a:solidFill>
                    <a:latin typeface="+mn-lt"/>
                    <a:ea typeface="+mn-ea"/>
                    <a:cs typeface="+mn-cs"/>
                  </a:defRPr>
                </a:lvl1pPr>
                <a:lvl2pPr marL="228600" indent="-228600" algn="l" defTabSz="1087016" rtl="0" eaLnBrk="1" latinLnBrk="0" hangingPunct="1">
                  <a:lnSpc>
                    <a:spcPts val="1800"/>
                  </a:lnSpc>
                  <a:spcBef>
                    <a:spcPts val="400"/>
                  </a:spcBef>
                  <a:spcAft>
                    <a:spcPts val="400"/>
                  </a:spcAft>
                  <a:buClr>
                    <a:schemeClr val="tx2"/>
                  </a:buClr>
                  <a:buSzPct val="80000"/>
                  <a:buFontTx/>
                  <a:buBlip>
                    <a:blip r:embed="rId2"/>
                  </a:buBlip>
                  <a:tabLst/>
                  <a:defRPr sz="1600" kern="1200">
                    <a:solidFill>
                      <a:schemeClr val="tx1"/>
                    </a:solidFill>
                    <a:latin typeface="+mn-lt"/>
                    <a:ea typeface="+mn-ea"/>
                    <a:cs typeface="+mn-cs"/>
                  </a:defRPr>
                </a:lvl2pPr>
                <a:lvl3pPr marL="396875" indent="-160338" algn="l" defTabSz="1087016" rtl="0" eaLnBrk="1" latinLnBrk="0" hangingPunct="1">
                  <a:lnSpc>
                    <a:spcPts val="1600"/>
                  </a:lnSpc>
                  <a:spcBef>
                    <a:spcPts val="200"/>
                  </a:spcBef>
                  <a:spcAft>
                    <a:spcPts val="200"/>
                  </a:spcAft>
                  <a:buClr>
                    <a:schemeClr val="tx2"/>
                  </a:buClr>
                  <a:buFont typeface="Trebuchet MS" pitchFamily="34" charset="0"/>
                  <a:buChar char="−"/>
                  <a:defRPr sz="1400" kern="1200">
                    <a:solidFill>
                      <a:schemeClr val="tx1"/>
                    </a:solidFill>
                    <a:latin typeface="+mn-lt"/>
                    <a:ea typeface="+mn-ea"/>
                    <a:cs typeface="+mn-cs"/>
                  </a:defRPr>
                </a:lvl3pPr>
                <a:lvl4pPr marL="0" indent="0" algn="l" defTabSz="1087016" rtl="0" eaLnBrk="1" latinLnBrk="0" hangingPunct="1">
                  <a:lnSpc>
                    <a:spcPts val="1800"/>
                  </a:lnSpc>
                  <a:spcBef>
                    <a:spcPts val="400"/>
                  </a:spcBef>
                  <a:spcAft>
                    <a:spcPts val="400"/>
                  </a:spcAft>
                  <a:buFont typeface="Wingdings" pitchFamily="2" charset="2"/>
                  <a:buNone/>
                  <a:defRPr sz="1600" b="1" kern="1200">
                    <a:solidFill>
                      <a:schemeClr val="tx1"/>
                    </a:solidFill>
                    <a:latin typeface="+mn-lt"/>
                    <a:ea typeface="+mn-ea"/>
                    <a:cs typeface="+mn-cs"/>
                  </a:defRPr>
                </a:lvl4pPr>
                <a:lvl5pPr marL="0" indent="0" algn="l" defTabSz="1087016" rtl="0" eaLnBrk="1" latinLnBrk="0" hangingPunct="1">
                  <a:lnSpc>
                    <a:spcPts val="3800"/>
                  </a:lnSpc>
                  <a:spcBef>
                    <a:spcPts val="1200"/>
                  </a:spcBef>
                  <a:spcAft>
                    <a:spcPts val="400"/>
                  </a:spcAft>
                  <a:buFont typeface="Wingdings" pitchFamily="2" charset="2"/>
                  <a:buNone/>
                  <a:defRPr sz="1600" b="1" kern="1200" baseline="0">
                    <a:solidFill>
                      <a:schemeClr val="tx2"/>
                    </a:solidFill>
                    <a:latin typeface="+mn-lt"/>
                    <a:ea typeface="+mn-ea"/>
                    <a:cs typeface="+mn-cs"/>
                  </a:defRPr>
                </a:lvl5pPr>
                <a:lvl6pPr marL="0" indent="0" algn="l" defTabSz="1087016" rtl="0" eaLnBrk="1" latinLnBrk="0" hangingPunct="1">
                  <a:lnSpc>
                    <a:spcPct val="250000"/>
                  </a:lnSpc>
                  <a:spcBef>
                    <a:spcPts val="0"/>
                  </a:spcBef>
                  <a:spcAft>
                    <a:spcPts val="0"/>
                  </a:spcAft>
                  <a:buFont typeface="Arial" pitchFamily="34" charset="0"/>
                  <a:buNone/>
                  <a:defRPr sz="2000" kern="1200" cap="all" baseline="0">
                    <a:solidFill>
                      <a:schemeClr val="tx1">
                        <a:lumMod val="75000"/>
                        <a:lumOff val="25000"/>
                      </a:schemeClr>
                    </a:solidFill>
                    <a:latin typeface="+mn-lt"/>
                    <a:ea typeface="+mn-ea"/>
                    <a:cs typeface="+mn-cs"/>
                  </a:defRPr>
                </a:lvl6pPr>
                <a:lvl7pPr marL="3532800"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76308"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19815"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36513" lvl="0" indent="0" algn="l" defTabSz="914400" rtl="0" eaLnBrk="1" latinLnBrk="0" hangingPunct="1">
                  <a:lnSpc>
                    <a:spcPct val="100000"/>
                  </a:lnSpc>
                  <a:spcBef>
                    <a:spcPts val="0"/>
                  </a:spcBef>
                  <a:buClr>
                    <a:schemeClr val="tx1"/>
                  </a:buClr>
                  <a:buSzPct val="100000"/>
                  <a:buFont typeface="Arial" panose="020B0604020202020204" pitchFamily="34" charset="0"/>
                  <a:buNone/>
                </a:pPr>
                <a:r>
                  <a:rPr lang="nl-NL" sz="1400" kern="1200" noProof="0">
                    <a:solidFill>
                      <a:schemeClr val="tx1"/>
                    </a:solidFill>
                    <a:latin typeface="+mn-lt"/>
                    <a:ea typeface="+mn-ea"/>
                    <a:cs typeface="+mn-cs"/>
                  </a:rPr>
                  <a:t>Subtitel (16 </a:t>
                </a:r>
                <a:r>
                  <a:rPr lang="nl-NL" sz="1400" kern="1200" noProof="0" err="1">
                    <a:solidFill>
                      <a:schemeClr val="tx1"/>
                    </a:solidFill>
                    <a:latin typeface="+mn-lt"/>
                    <a:ea typeface="+mn-ea"/>
                    <a:cs typeface="+mn-cs"/>
                  </a:rPr>
                  <a:t>pt</a:t>
                </a:r>
                <a:r>
                  <a:rPr lang="nl-NL" sz="1400" kern="1200" noProof="0">
                    <a:solidFill>
                      <a:schemeClr val="tx1"/>
                    </a:solidFill>
                    <a:latin typeface="+mn-lt"/>
                    <a:ea typeface="+mn-ea"/>
                    <a:cs typeface="+mn-cs"/>
                  </a:rPr>
                  <a:t>.)</a:t>
                </a:r>
              </a:p>
            </p:txBody>
          </p:sp>
        </p:grpSp>
        <p:cxnSp>
          <p:nvCxnSpPr>
            <p:cNvPr id="82" name="Rechte verbindingslijn 81"/>
            <p:cNvCxnSpPr/>
            <p:nvPr userDrawn="1"/>
          </p:nvCxnSpPr>
          <p:spPr>
            <a:xfrm>
              <a:off x="8427776" y="4654945"/>
              <a:ext cx="2232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Rechte verbindingslijn 82"/>
            <p:cNvCxnSpPr/>
            <p:nvPr userDrawn="1"/>
          </p:nvCxnSpPr>
          <p:spPr>
            <a:xfrm>
              <a:off x="8427776" y="6496303"/>
              <a:ext cx="2232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9" name="Footer Placeholder 4"/>
          <p:cNvSpPr>
            <a:spLocks noGrp="1"/>
          </p:cNvSpPr>
          <p:nvPr userDrawn="1">
            <p:ph type="ftr" sz="quarter" idx="3"/>
          </p:nvPr>
        </p:nvSpPr>
        <p:spPr>
          <a:xfrm>
            <a:off x="3793960" y="6387336"/>
            <a:ext cx="4719051" cy="230832"/>
          </a:xfrm>
          <a:prstGeom prst="rect">
            <a:avLst/>
          </a:prstGeom>
        </p:spPr>
        <p:txBody>
          <a:bodyPr vert="horz" wrap="square" lIns="0" tIns="45720" rIns="91440" bIns="45720" rtlCol="0" anchor="ctr">
            <a:spAutoFit/>
          </a:bodyPr>
          <a:lstStyle>
            <a:lvl1pPr algn="ctr">
              <a:defRPr sz="900">
                <a:solidFill>
                  <a:schemeClr val="tx1"/>
                </a:solidFill>
              </a:defRPr>
            </a:lvl1pPr>
          </a:lstStyle>
          <a:p>
            <a:endParaRPr lang="nl-NL" noProof="0"/>
          </a:p>
        </p:txBody>
      </p:sp>
      <p:sp>
        <p:nvSpPr>
          <p:cNvPr id="50" name="Slide Number Placeholder 5"/>
          <p:cNvSpPr>
            <a:spLocks noGrp="1"/>
          </p:cNvSpPr>
          <p:nvPr userDrawn="1">
            <p:ph type="sldNum" sz="quarter" idx="4"/>
          </p:nvPr>
        </p:nvSpPr>
        <p:spPr>
          <a:xfrm>
            <a:off x="502654" y="6387336"/>
            <a:ext cx="566821" cy="230832"/>
          </a:xfrm>
          <a:prstGeom prst="rect">
            <a:avLst/>
          </a:prstGeom>
        </p:spPr>
        <p:txBody>
          <a:bodyPr vert="horz" lIns="91440" tIns="45720" rIns="91440" bIns="45720" rtlCol="0" anchor="ctr">
            <a:spAutoFit/>
          </a:bodyPr>
          <a:lstStyle>
            <a:lvl1pPr algn="l">
              <a:defRPr sz="900" b="1">
                <a:solidFill>
                  <a:schemeClr val="tx1"/>
                </a:solidFill>
              </a:defRPr>
            </a:lvl1pPr>
          </a:lstStyle>
          <a:p>
            <a:fld id="{8A87A398-2B52-41CE-AD18-FB681F1DBEA6}" type="slidenum">
              <a:rPr lang="nl-NL" noProof="0" smtClean="0"/>
              <a:pPr/>
              <a:t>‹#›</a:t>
            </a:fld>
            <a:endParaRPr lang="nl-NL" noProof="0"/>
          </a:p>
        </p:txBody>
      </p:sp>
      <p:sp>
        <p:nvSpPr>
          <p:cNvPr id="101" name="Tijdelijke aanduiding voor tekst 42"/>
          <p:cNvSpPr>
            <a:spLocks noGrp="1"/>
          </p:cNvSpPr>
          <p:nvPr userDrawn="1">
            <p:ph type="body" sz="quarter" idx="14" hasCustomPrompt="1"/>
          </p:nvPr>
        </p:nvSpPr>
        <p:spPr>
          <a:xfrm>
            <a:off x="3443817" y="4500563"/>
            <a:ext cx="7871883" cy="1193800"/>
          </a:xfrm>
        </p:spPr>
        <p:txBody>
          <a:bodyPr/>
          <a:lstStyle>
            <a:lvl1pPr>
              <a:spcBef>
                <a:spcPts val="0"/>
              </a:spcBef>
              <a:defRPr baseline="0">
                <a:solidFill>
                  <a:schemeClr val="accent2"/>
                </a:solidFill>
              </a:defRPr>
            </a:lvl1pPr>
            <a:lvl2pPr>
              <a:spcBef>
                <a:spcPts val="0"/>
              </a:spcBef>
              <a:defRPr>
                <a:solidFill>
                  <a:schemeClr val="tx2"/>
                </a:solidFill>
              </a:defRPr>
            </a:lvl2pPr>
            <a:lvl3pPr>
              <a:spcBef>
                <a:spcPts val="0"/>
              </a:spcBef>
              <a:defRPr>
                <a:solidFill>
                  <a:schemeClr val="tx2"/>
                </a:solidFill>
              </a:defRPr>
            </a:lvl3pPr>
            <a:lvl4pPr>
              <a:spcBef>
                <a:spcPts val="0"/>
              </a:spcBef>
              <a:defRPr>
                <a:solidFill>
                  <a:schemeClr val="tx2"/>
                </a:solidFill>
              </a:defRPr>
            </a:lvl4pPr>
            <a:lvl5pPr>
              <a:spcBef>
                <a:spcPts val="0"/>
              </a:spcBef>
              <a:defRPr>
                <a:solidFill>
                  <a:schemeClr val="tx2"/>
                </a:solidFill>
              </a:defRPr>
            </a:lvl5pPr>
          </a:lstStyle>
          <a:p>
            <a:pPr lvl="0"/>
            <a:r>
              <a:rPr lang="nl-NL" noProof="0"/>
              <a:t>Deze vorm niet vergroten/verkleinen</a:t>
            </a:r>
          </a:p>
          <a:p>
            <a:pPr lvl="0"/>
            <a:r>
              <a:rPr lang="nl-NL" noProof="0"/>
              <a:t>Alleen verplaatsen mag (naar boven of beneden) </a:t>
            </a:r>
          </a:p>
        </p:txBody>
      </p:sp>
      <p:grpSp>
        <p:nvGrpSpPr>
          <p:cNvPr id="52" name="Groep 51"/>
          <p:cNvGrpSpPr/>
          <p:nvPr userDrawn="1"/>
        </p:nvGrpSpPr>
        <p:grpSpPr>
          <a:xfrm>
            <a:off x="-3471145" y="-46322"/>
            <a:ext cx="3471145" cy="3781320"/>
            <a:chOff x="-2603359" y="-46322"/>
            <a:chExt cx="2603359" cy="3781320"/>
          </a:xfrm>
        </p:grpSpPr>
        <p:sp>
          <p:nvSpPr>
            <p:cNvPr id="53" name="Afgeronde rechthoek 52"/>
            <p:cNvSpPr/>
            <p:nvPr userDrawn="1"/>
          </p:nvSpPr>
          <p:spPr>
            <a:xfrm>
              <a:off x="-2459680" y="835209"/>
              <a:ext cx="949986" cy="259745"/>
            </a:xfrm>
            <a:prstGeom prst="round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100" b="1" noProof="0"/>
                <a:t>Light </a:t>
              </a:r>
              <a:r>
                <a:rPr lang="nl-NL" sz="1100" b="1" noProof="0" err="1"/>
                <a:t>Grey</a:t>
              </a:r>
              <a:endParaRPr lang="nl-NL" sz="1100" b="1" noProof="0"/>
            </a:p>
          </p:txBody>
        </p:sp>
        <p:sp>
          <p:nvSpPr>
            <p:cNvPr id="54" name="Tekstvak 29"/>
            <p:cNvSpPr txBox="1"/>
            <p:nvPr userDrawn="1"/>
          </p:nvSpPr>
          <p:spPr>
            <a:xfrm>
              <a:off x="-1493489" y="834756"/>
              <a:ext cx="1355354" cy="261610"/>
            </a:xfrm>
            <a:prstGeom prst="rect">
              <a:avLst/>
            </a:prstGeom>
            <a:noFill/>
          </p:spPr>
          <p:txBody>
            <a:bodyPr wrap="square" rtlCol="0">
              <a:spAutoFit/>
            </a:bodyPr>
            <a:lstStyle/>
            <a:p>
              <a:pPr algn="l" defTabSz="355600"/>
              <a:r>
                <a:rPr lang="nl-NL" sz="1100" b="0" cap="none" baseline="0" noProof="0">
                  <a:solidFill>
                    <a:schemeClr val="tx1"/>
                  </a:solidFill>
                </a:rPr>
                <a:t>R 178, G 178, B 178</a:t>
              </a:r>
            </a:p>
          </p:txBody>
        </p:sp>
        <p:sp>
          <p:nvSpPr>
            <p:cNvPr id="55" name="Afgeronde rechthoek 27"/>
            <p:cNvSpPr/>
            <p:nvPr userDrawn="1"/>
          </p:nvSpPr>
          <p:spPr>
            <a:xfrm>
              <a:off x="-2459680" y="1211676"/>
              <a:ext cx="949986" cy="259745"/>
            </a:xfrm>
            <a:prstGeom prst="round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100" b="1" noProof="0"/>
                <a:t>Red</a:t>
              </a:r>
            </a:p>
          </p:txBody>
        </p:sp>
        <p:sp>
          <p:nvSpPr>
            <p:cNvPr id="57" name="Afgeronde rechthoek 27"/>
            <p:cNvSpPr/>
            <p:nvPr userDrawn="1"/>
          </p:nvSpPr>
          <p:spPr>
            <a:xfrm>
              <a:off x="-2459680" y="1588143"/>
              <a:ext cx="949986" cy="259745"/>
            </a:xfrm>
            <a:prstGeom prst="roundRect">
              <a:avLst/>
            </a:prstGeom>
            <a:solidFill>
              <a:srgbClr val="00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100" b="1" noProof="0"/>
                <a:t>Black</a:t>
              </a:r>
            </a:p>
          </p:txBody>
        </p:sp>
        <p:sp>
          <p:nvSpPr>
            <p:cNvPr id="94" name="Afgeronde rechthoek 27"/>
            <p:cNvSpPr/>
            <p:nvPr userDrawn="1"/>
          </p:nvSpPr>
          <p:spPr>
            <a:xfrm>
              <a:off x="-2459680" y="1964610"/>
              <a:ext cx="949986" cy="259745"/>
            </a:xfrm>
            <a:prstGeom prst="round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100" b="1" noProof="0"/>
                <a:t>Orange</a:t>
              </a:r>
            </a:p>
          </p:txBody>
        </p:sp>
        <p:sp>
          <p:nvSpPr>
            <p:cNvPr id="102" name="Afgeronde rechthoek 101"/>
            <p:cNvSpPr/>
            <p:nvPr userDrawn="1"/>
          </p:nvSpPr>
          <p:spPr>
            <a:xfrm>
              <a:off x="-2459680" y="2341077"/>
              <a:ext cx="949986" cy="259745"/>
            </a:xfrm>
            <a:prstGeom prst="roundRect">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100" b="1" noProof="0" err="1"/>
                <a:t>Petrol</a:t>
              </a:r>
              <a:r>
                <a:rPr lang="nl-NL" sz="1100" b="1" noProof="0"/>
                <a:t> blue</a:t>
              </a:r>
            </a:p>
          </p:txBody>
        </p:sp>
        <p:sp>
          <p:nvSpPr>
            <p:cNvPr id="103" name="Rechthoek 102"/>
            <p:cNvSpPr/>
            <p:nvPr userDrawn="1"/>
          </p:nvSpPr>
          <p:spPr>
            <a:xfrm>
              <a:off x="-2603359" y="-46322"/>
              <a:ext cx="2603359" cy="3873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80000" rIns="180000" rtlCol="0" anchor="t"/>
            <a:lstStyle/>
            <a:p>
              <a:pPr algn="l"/>
              <a:r>
                <a:rPr lang="nl-NL" sz="1800" b="1" baseline="0" noProof="0">
                  <a:solidFill>
                    <a:schemeClr val="tx1"/>
                  </a:solidFill>
                </a:rPr>
                <a:t>RGB-KLEUREN</a:t>
              </a:r>
              <a:endParaRPr lang="nl-NL" sz="1800" b="1" noProof="0">
                <a:solidFill>
                  <a:schemeClr val="tx1"/>
                </a:solidFill>
              </a:endParaRPr>
            </a:p>
          </p:txBody>
        </p:sp>
        <p:cxnSp>
          <p:nvCxnSpPr>
            <p:cNvPr id="104" name="Rechte verbindingslijn 103"/>
            <p:cNvCxnSpPr/>
            <p:nvPr userDrawn="1"/>
          </p:nvCxnSpPr>
          <p:spPr>
            <a:xfrm>
              <a:off x="-2459680" y="338664"/>
              <a:ext cx="2232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5" name="Afgeronde rechthoek 27"/>
            <p:cNvSpPr/>
            <p:nvPr userDrawn="1"/>
          </p:nvSpPr>
          <p:spPr>
            <a:xfrm>
              <a:off x="-2459680" y="2717544"/>
              <a:ext cx="949986" cy="259745"/>
            </a:xfrm>
            <a:prstGeom prst="round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100" b="1" baseline="0" noProof="0"/>
                <a:t>Green</a:t>
              </a:r>
              <a:endParaRPr lang="nl-NL" sz="1100" b="1" noProof="0"/>
            </a:p>
          </p:txBody>
        </p:sp>
        <p:sp>
          <p:nvSpPr>
            <p:cNvPr id="106" name="Tekstvak 29"/>
            <p:cNvSpPr txBox="1"/>
            <p:nvPr userDrawn="1"/>
          </p:nvSpPr>
          <p:spPr>
            <a:xfrm>
              <a:off x="-1493489" y="1211703"/>
              <a:ext cx="1355354" cy="261610"/>
            </a:xfrm>
            <a:prstGeom prst="rect">
              <a:avLst/>
            </a:prstGeom>
            <a:noFill/>
          </p:spPr>
          <p:txBody>
            <a:bodyPr wrap="square" rtlCol="0">
              <a:spAutoFit/>
            </a:bodyPr>
            <a:lstStyle/>
            <a:p>
              <a:pPr algn="l" defTabSz="355600"/>
              <a:r>
                <a:rPr lang="nl-NL" sz="1100" b="0" cap="none" baseline="0" noProof="0">
                  <a:solidFill>
                    <a:schemeClr val="tx1"/>
                  </a:solidFill>
                </a:rPr>
                <a:t>R 204 , G 0, B 0</a:t>
              </a:r>
            </a:p>
          </p:txBody>
        </p:sp>
        <p:sp>
          <p:nvSpPr>
            <p:cNvPr id="107" name="Tekstvak 29"/>
            <p:cNvSpPr txBox="1"/>
            <p:nvPr userDrawn="1"/>
          </p:nvSpPr>
          <p:spPr>
            <a:xfrm>
              <a:off x="-1493489" y="1588650"/>
              <a:ext cx="1355354" cy="261610"/>
            </a:xfrm>
            <a:prstGeom prst="rect">
              <a:avLst/>
            </a:prstGeom>
            <a:noFill/>
          </p:spPr>
          <p:txBody>
            <a:bodyPr wrap="square" rtlCol="0">
              <a:spAutoFit/>
            </a:bodyPr>
            <a:lstStyle/>
            <a:p>
              <a:pPr algn="l" defTabSz="355600"/>
              <a:r>
                <a:rPr lang="nl-NL" sz="1100" b="0" cap="none" baseline="0" noProof="0">
                  <a:solidFill>
                    <a:schemeClr val="tx1"/>
                  </a:solidFill>
                </a:rPr>
                <a:t>R 0 , G 0, B 0</a:t>
              </a:r>
            </a:p>
          </p:txBody>
        </p:sp>
        <p:sp>
          <p:nvSpPr>
            <p:cNvPr id="108" name="Tekstvak 29"/>
            <p:cNvSpPr txBox="1"/>
            <p:nvPr userDrawn="1"/>
          </p:nvSpPr>
          <p:spPr>
            <a:xfrm>
              <a:off x="-1493489" y="1965597"/>
              <a:ext cx="1355354" cy="261610"/>
            </a:xfrm>
            <a:prstGeom prst="rect">
              <a:avLst/>
            </a:prstGeom>
            <a:noFill/>
          </p:spPr>
          <p:txBody>
            <a:bodyPr wrap="square" rtlCol="0">
              <a:spAutoFit/>
            </a:bodyPr>
            <a:lstStyle/>
            <a:p>
              <a:pPr algn="l" defTabSz="355600"/>
              <a:r>
                <a:rPr lang="nl-NL" sz="1100" b="0" cap="none" baseline="0" noProof="0">
                  <a:solidFill>
                    <a:schemeClr val="tx1"/>
                  </a:solidFill>
                </a:rPr>
                <a:t>R 229 , G 123, B 003</a:t>
              </a:r>
            </a:p>
          </p:txBody>
        </p:sp>
        <p:sp>
          <p:nvSpPr>
            <p:cNvPr id="109" name="Tekstvak 29"/>
            <p:cNvSpPr txBox="1"/>
            <p:nvPr userDrawn="1"/>
          </p:nvSpPr>
          <p:spPr>
            <a:xfrm>
              <a:off x="-1493489" y="2342544"/>
              <a:ext cx="1355354" cy="261610"/>
            </a:xfrm>
            <a:prstGeom prst="rect">
              <a:avLst/>
            </a:prstGeom>
            <a:noFill/>
          </p:spPr>
          <p:txBody>
            <a:bodyPr wrap="square" rtlCol="0">
              <a:spAutoFit/>
            </a:bodyPr>
            <a:lstStyle/>
            <a:p>
              <a:pPr algn="l" defTabSz="355600"/>
              <a:r>
                <a:rPr lang="nl-NL" sz="1100" b="0" cap="none" baseline="0" noProof="0">
                  <a:solidFill>
                    <a:schemeClr val="tx1"/>
                  </a:solidFill>
                </a:rPr>
                <a:t>R 065 , G 127, B 162</a:t>
              </a:r>
            </a:p>
          </p:txBody>
        </p:sp>
        <p:sp>
          <p:nvSpPr>
            <p:cNvPr id="110" name="Tekstvak 29"/>
            <p:cNvSpPr txBox="1"/>
            <p:nvPr userDrawn="1"/>
          </p:nvSpPr>
          <p:spPr>
            <a:xfrm>
              <a:off x="-1493489" y="2719491"/>
              <a:ext cx="1355354" cy="261610"/>
            </a:xfrm>
            <a:prstGeom prst="rect">
              <a:avLst/>
            </a:prstGeom>
            <a:noFill/>
          </p:spPr>
          <p:txBody>
            <a:bodyPr wrap="square" rtlCol="0">
              <a:spAutoFit/>
            </a:bodyPr>
            <a:lstStyle/>
            <a:p>
              <a:pPr algn="l" defTabSz="355600"/>
              <a:r>
                <a:rPr lang="nl-NL" sz="1100" b="0" cap="none" baseline="0" noProof="0">
                  <a:solidFill>
                    <a:schemeClr val="tx1"/>
                  </a:solidFill>
                </a:rPr>
                <a:t>R 134 , G 135, B 034</a:t>
              </a:r>
            </a:p>
          </p:txBody>
        </p:sp>
        <p:sp>
          <p:nvSpPr>
            <p:cNvPr id="111" name="Afgeronde rechthoek 110"/>
            <p:cNvSpPr/>
            <p:nvPr userDrawn="1"/>
          </p:nvSpPr>
          <p:spPr>
            <a:xfrm>
              <a:off x="-2459680" y="458742"/>
              <a:ext cx="949986" cy="259745"/>
            </a:xfrm>
            <a:prstGeom prst="roundRect">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100" b="1" noProof="0" err="1"/>
                <a:t>Grey</a:t>
              </a:r>
              <a:endParaRPr lang="nl-NL" sz="1100" b="1" noProof="0"/>
            </a:p>
          </p:txBody>
        </p:sp>
        <p:sp>
          <p:nvSpPr>
            <p:cNvPr id="112" name="Tekstvak 29"/>
            <p:cNvSpPr txBox="1"/>
            <p:nvPr userDrawn="1"/>
          </p:nvSpPr>
          <p:spPr>
            <a:xfrm>
              <a:off x="-1493489" y="457809"/>
              <a:ext cx="1355354" cy="261610"/>
            </a:xfrm>
            <a:prstGeom prst="rect">
              <a:avLst/>
            </a:prstGeom>
            <a:noFill/>
          </p:spPr>
          <p:txBody>
            <a:bodyPr wrap="square" rtlCol="0">
              <a:spAutoFit/>
            </a:bodyPr>
            <a:lstStyle/>
            <a:p>
              <a:pPr algn="l" defTabSz="355600"/>
              <a:r>
                <a:rPr lang="nl-NL" sz="1100" b="0" cap="none" baseline="0" noProof="0">
                  <a:solidFill>
                    <a:schemeClr val="tx1"/>
                  </a:solidFill>
                </a:rPr>
                <a:t>R 97 , G 97, B 97</a:t>
              </a:r>
            </a:p>
          </p:txBody>
        </p:sp>
        <p:sp>
          <p:nvSpPr>
            <p:cNvPr id="113" name="Afgeronde rechthoek 27"/>
            <p:cNvSpPr/>
            <p:nvPr userDrawn="1"/>
          </p:nvSpPr>
          <p:spPr>
            <a:xfrm>
              <a:off x="-2459680" y="3094010"/>
              <a:ext cx="949986" cy="259745"/>
            </a:xfrm>
            <a:prstGeom prst="roundRect">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100" b="1" noProof="0" err="1"/>
                <a:t>Purple</a:t>
              </a:r>
              <a:endParaRPr lang="nl-NL" sz="1100" b="1" noProof="0"/>
            </a:p>
          </p:txBody>
        </p:sp>
        <p:sp>
          <p:nvSpPr>
            <p:cNvPr id="114" name="Afgeronde rechthoek 27"/>
            <p:cNvSpPr/>
            <p:nvPr userDrawn="1"/>
          </p:nvSpPr>
          <p:spPr>
            <a:xfrm>
              <a:off x="-2459680" y="3470474"/>
              <a:ext cx="949986" cy="259745"/>
            </a:xfrm>
            <a:prstGeom prst="round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100" b="1" noProof="0"/>
                <a:t>Cyaan</a:t>
              </a:r>
            </a:p>
          </p:txBody>
        </p:sp>
        <p:sp>
          <p:nvSpPr>
            <p:cNvPr id="115" name="Tekstvak 29"/>
            <p:cNvSpPr txBox="1"/>
            <p:nvPr userDrawn="1"/>
          </p:nvSpPr>
          <p:spPr>
            <a:xfrm>
              <a:off x="-1493489" y="3096438"/>
              <a:ext cx="1355354" cy="261610"/>
            </a:xfrm>
            <a:prstGeom prst="rect">
              <a:avLst/>
            </a:prstGeom>
            <a:noFill/>
          </p:spPr>
          <p:txBody>
            <a:bodyPr wrap="square" rtlCol="0">
              <a:spAutoFit/>
            </a:bodyPr>
            <a:lstStyle/>
            <a:p>
              <a:pPr algn="l" defTabSz="355600"/>
              <a:r>
                <a:rPr lang="nl-NL" sz="1100" b="0" cap="none" baseline="0" noProof="0">
                  <a:solidFill>
                    <a:schemeClr val="tx1"/>
                  </a:solidFill>
                </a:rPr>
                <a:t>R 082 , G 083, B 135</a:t>
              </a:r>
            </a:p>
          </p:txBody>
        </p:sp>
        <p:sp>
          <p:nvSpPr>
            <p:cNvPr id="116" name="Tekstvak 29"/>
            <p:cNvSpPr txBox="1"/>
            <p:nvPr userDrawn="1"/>
          </p:nvSpPr>
          <p:spPr>
            <a:xfrm>
              <a:off x="-1493489" y="3473388"/>
              <a:ext cx="1355354" cy="261610"/>
            </a:xfrm>
            <a:prstGeom prst="rect">
              <a:avLst/>
            </a:prstGeom>
            <a:noFill/>
          </p:spPr>
          <p:txBody>
            <a:bodyPr wrap="square" rtlCol="0">
              <a:spAutoFit/>
            </a:bodyPr>
            <a:lstStyle/>
            <a:p>
              <a:pPr algn="l" defTabSz="355600"/>
              <a:r>
                <a:rPr lang="nl-NL" sz="1100" b="0" cap="none" baseline="0" noProof="0">
                  <a:solidFill>
                    <a:schemeClr val="tx1"/>
                  </a:solidFill>
                </a:rPr>
                <a:t>R 70 , G 181, B 212</a:t>
              </a:r>
            </a:p>
          </p:txBody>
        </p:sp>
      </p:grpSp>
    </p:spTree>
    <p:extLst>
      <p:ext uri="{BB962C8B-B14F-4D97-AF65-F5344CB8AC3E}">
        <p14:creationId xmlns:p14="http://schemas.microsoft.com/office/powerpoint/2010/main" val="107968409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4_Titel en Object - verticaal petrol blauw">
    <p:spTree>
      <p:nvGrpSpPr>
        <p:cNvPr id="1" name=""/>
        <p:cNvGrpSpPr/>
        <p:nvPr/>
      </p:nvGrpSpPr>
      <p:grpSpPr>
        <a:xfrm>
          <a:off x="0" y="0"/>
          <a:ext cx="0" cy="0"/>
          <a:chOff x="0" y="0"/>
          <a:chExt cx="0" cy="0"/>
        </a:xfrm>
      </p:grpSpPr>
      <p:grpSp>
        <p:nvGrpSpPr>
          <p:cNvPr id="59" name="Groep 58"/>
          <p:cNvGrpSpPr/>
          <p:nvPr userDrawn="1"/>
        </p:nvGrpSpPr>
        <p:grpSpPr>
          <a:xfrm>
            <a:off x="647585" y="4134833"/>
            <a:ext cx="10966400" cy="1754352"/>
            <a:chOff x="647585" y="4134833"/>
            <a:chExt cx="10966400" cy="1754352"/>
          </a:xfrm>
        </p:grpSpPr>
        <p:sp>
          <p:nvSpPr>
            <p:cNvPr id="60" name="Vrije vorm: vorm 59"/>
            <p:cNvSpPr/>
            <p:nvPr userDrawn="1"/>
          </p:nvSpPr>
          <p:spPr>
            <a:xfrm>
              <a:off x="647585" y="4134833"/>
              <a:ext cx="10966400" cy="1754352"/>
            </a:xfrm>
            <a:custGeom>
              <a:avLst/>
              <a:gdLst>
                <a:gd name="connsiteX0" fmla="*/ 10932276 w 10966243"/>
                <a:gd name="connsiteY0" fmla="*/ 82 h 1754352"/>
                <a:gd name="connsiteX1" fmla="*/ 10964118 w 10966243"/>
                <a:gd name="connsiteY1" fmla="*/ 66352 h 1754352"/>
                <a:gd name="connsiteX2" fmla="*/ 10966243 w 10966243"/>
                <a:gd name="connsiteY2" fmla="*/ 291957 h 1754352"/>
                <a:gd name="connsiteX3" fmla="*/ 10957407 w 10966243"/>
                <a:gd name="connsiteY3" fmla="*/ 231610 h 1754352"/>
                <a:gd name="connsiteX4" fmla="*/ 10852652 w 10966243"/>
                <a:gd name="connsiteY4" fmla="*/ 157307 h 1754352"/>
                <a:gd name="connsiteX5" fmla="*/ 10825124 w 10966243"/>
                <a:gd name="connsiteY5" fmla="*/ 157319 h 1754352"/>
                <a:gd name="connsiteX6" fmla="*/ 10878070 w 10966243"/>
                <a:gd name="connsiteY6" fmla="*/ 168008 h 1754352"/>
                <a:gd name="connsiteX7" fmla="*/ 10966243 w 10966243"/>
                <a:gd name="connsiteY7" fmla="*/ 301030 h 1754352"/>
                <a:gd name="connsiteX8" fmla="*/ 10966243 w 10966243"/>
                <a:gd name="connsiteY8" fmla="*/ 1609985 h 1754352"/>
                <a:gd name="connsiteX9" fmla="*/ 10821876 w 10966243"/>
                <a:gd name="connsiteY9" fmla="*/ 1754352 h 1754352"/>
                <a:gd name="connsiteX10" fmla="*/ 144367 w 10966243"/>
                <a:gd name="connsiteY10" fmla="*/ 1754352 h 1754352"/>
                <a:gd name="connsiteX11" fmla="*/ 0 w 10966243"/>
                <a:gd name="connsiteY11" fmla="*/ 1609985 h 1754352"/>
                <a:gd name="connsiteX12" fmla="*/ 0 w 10966243"/>
                <a:gd name="connsiteY12" fmla="*/ 301030 h 1754352"/>
                <a:gd name="connsiteX13" fmla="*/ 144367 w 10966243"/>
                <a:gd name="connsiteY13" fmla="*/ 156663 h 1754352"/>
                <a:gd name="connsiteX14" fmla="*/ 10672432 w 10966243"/>
                <a:gd name="connsiteY14" fmla="*/ 156663 h 1754352"/>
                <a:gd name="connsiteX15" fmla="*/ 10682171 w 10966243"/>
                <a:gd name="connsiteY15" fmla="*/ 155032 h 1754352"/>
                <a:gd name="connsiteX16" fmla="*/ 10788636 w 10966243"/>
                <a:gd name="connsiteY16" fmla="*/ 96513 h 1754352"/>
                <a:gd name="connsiteX17" fmla="*/ 10926380 w 10966243"/>
                <a:gd name="connsiteY17" fmla="*/ 377 h 1754352"/>
                <a:gd name="connsiteX18" fmla="*/ 10932276 w 10966243"/>
                <a:gd name="connsiteY18" fmla="*/ 82 h 1754352"/>
                <a:gd name="connsiteX0" fmla="*/ 10932276 w 10966243"/>
                <a:gd name="connsiteY0" fmla="*/ 82 h 1754352"/>
                <a:gd name="connsiteX1" fmla="*/ 10964118 w 10966243"/>
                <a:gd name="connsiteY1" fmla="*/ 66352 h 1754352"/>
                <a:gd name="connsiteX2" fmla="*/ 10966243 w 10966243"/>
                <a:gd name="connsiteY2" fmla="*/ 291957 h 1754352"/>
                <a:gd name="connsiteX3" fmla="*/ 10852652 w 10966243"/>
                <a:gd name="connsiteY3" fmla="*/ 157307 h 1754352"/>
                <a:gd name="connsiteX4" fmla="*/ 10825124 w 10966243"/>
                <a:gd name="connsiteY4" fmla="*/ 157319 h 1754352"/>
                <a:gd name="connsiteX5" fmla="*/ 10878070 w 10966243"/>
                <a:gd name="connsiteY5" fmla="*/ 168008 h 1754352"/>
                <a:gd name="connsiteX6" fmla="*/ 10966243 w 10966243"/>
                <a:gd name="connsiteY6" fmla="*/ 301030 h 1754352"/>
                <a:gd name="connsiteX7" fmla="*/ 10966243 w 10966243"/>
                <a:gd name="connsiteY7" fmla="*/ 1609985 h 1754352"/>
                <a:gd name="connsiteX8" fmla="*/ 10821876 w 10966243"/>
                <a:gd name="connsiteY8" fmla="*/ 1754352 h 1754352"/>
                <a:gd name="connsiteX9" fmla="*/ 144367 w 10966243"/>
                <a:gd name="connsiteY9" fmla="*/ 1754352 h 1754352"/>
                <a:gd name="connsiteX10" fmla="*/ 0 w 10966243"/>
                <a:gd name="connsiteY10" fmla="*/ 1609985 h 1754352"/>
                <a:gd name="connsiteX11" fmla="*/ 0 w 10966243"/>
                <a:gd name="connsiteY11" fmla="*/ 301030 h 1754352"/>
                <a:gd name="connsiteX12" fmla="*/ 144367 w 10966243"/>
                <a:gd name="connsiteY12" fmla="*/ 156663 h 1754352"/>
                <a:gd name="connsiteX13" fmla="*/ 10672432 w 10966243"/>
                <a:gd name="connsiteY13" fmla="*/ 156663 h 1754352"/>
                <a:gd name="connsiteX14" fmla="*/ 10682171 w 10966243"/>
                <a:gd name="connsiteY14" fmla="*/ 155032 h 1754352"/>
                <a:gd name="connsiteX15" fmla="*/ 10788636 w 10966243"/>
                <a:gd name="connsiteY15" fmla="*/ 96513 h 1754352"/>
                <a:gd name="connsiteX16" fmla="*/ 10926380 w 10966243"/>
                <a:gd name="connsiteY16" fmla="*/ 377 h 1754352"/>
                <a:gd name="connsiteX17" fmla="*/ 10932276 w 10966243"/>
                <a:gd name="connsiteY17" fmla="*/ 82 h 1754352"/>
                <a:gd name="connsiteX0" fmla="*/ 10932276 w 10966243"/>
                <a:gd name="connsiteY0" fmla="*/ 82 h 1754352"/>
                <a:gd name="connsiteX1" fmla="*/ 10964118 w 10966243"/>
                <a:gd name="connsiteY1" fmla="*/ 66352 h 1754352"/>
                <a:gd name="connsiteX2" fmla="*/ 10966243 w 10966243"/>
                <a:gd name="connsiteY2" fmla="*/ 291957 h 1754352"/>
                <a:gd name="connsiteX3" fmla="*/ 10852652 w 10966243"/>
                <a:gd name="connsiteY3" fmla="*/ 157307 h 1754352"/>
                <a:gd name="connsiteX4" fmla="*/ 10825124 w 10966243"/>
                <a:gd name="connsiteY4" fmla="*/ 157319 h 1754352"/>
                <a:gd name="connsiteX5" fmla="*/ 10966243 w 10966243"/>
                <a:gd name="connsiteY5" fmla="*/ 301030 h 1754352"/>
                <a:gd name="connsiteX6" fmla="*/ 10966243 w 10966243"/>
                <a:gd name="connsiteY6" fmla="*/ 1609985 h 1754352"/>
                <a:gd name="connsiteX7" fmla="*/ 10821876 w 10966243"/>
                <a:gd name="connsiteY7" fmla="*/ 1754352 h 1754352"/>
                <a:gd name="connsiteX8" fmla="*/ 144367 w 10966243"/>
                <a:gd name="connsiteY8" fmla="*/ 1754352 h 1754352"/>
                <a:gd name="connsiteX9" fmla="*/ 0 w 10966243"/>
                <a:gd name="connsiteY9" fmla="*/ 1609985 h 1754352"/>
                <a:gd name="connsiteX10" fmla="*/ 0 w 10966243"/>
                <a:gd name="connsiteY10" fmla="*/ 301030 h 1754352"/>
                <a:gd name="connsiteX11" fmla="*/ 144367 w 10966243"/>
                <a:gd name="connsiteY11" fmla="*/ 156663 h 1754352"/>
                <a:gd name="connsiteX12" fmla="*/ 10672432 w 10966243"/>
                <a:gd name="connsiteY12" fmla="*/ 156663 h 1754352"/>
                <a:gd name="connsiteX13" fmla="*/ 10682171 w 10966243"/>
                <a:gd name="connsiteY13" fmla="*/ 155032 h 1754352"/>
                <a:gd name="connsiteX14" fmla="*/ 10788636 w 10966243"/>
                <a:gd name="connsiteY14" fmla="*/ 96513 h 1754352"/>
                <a:gd name="connsiteX15" fmla="*/ 10926380 w 10966243"/>
                <a:gd name="connsiteY15" fmla="*/ 377 h 1754352"/>
                <a:gd name="connsiteX16" fmla="*/ 10932276 w 10966243"/>
                <a:gd name="connsiteY16" fmla="*/ 82 h 1754352"/>
                <a:gd name="connsiteX0" fmla="*/ 10932276 w 10966243"/>
                <a:gd name="connsiteY0" fmla="*/ 82 h 1754352"/>
                <a:gd name="connsiteX1" fmla="*/ 10964118 w 10966243"/>
                <a:gd name="connsiteY1" fmla="*/ 66352 h 1754352"/>
                <a:gd name="connsiteX2" fmla="*/ 10966243 w 10966243"/>
                <a:gd name="connsiteY2" fmla="*/ 291957 h 1754352"/>
                <a:gd name="connsiteX3" fmla="*/ 10825124 w 10966243"/>
                <a:gd name="connsiteY3" fmla="*/ 157319 h 1754352"/>
                <a:gd name="connsiteX4" fmla="*/ 10966243 w 10966243"/>
                <a:gd name="connsiteY4" fmla="*/ 301030 h 1754352"/>
                <a:gd name="connsiteX5" fmla="*/ 10966243 w 10966243"/>
                <a:gd name="connsiteY5" fmla="*/ 1609985 h 1754352"/>
                <a:gd name="connsiteX6" fmla="*/ 10821876 w 10966243"/>
                <a:gd name="connsiteY6" fmla="*/ 1754352 h 1754352"/>
                <a:gd name="connsiteX7" fmla="*/ 144367 w 10966243"/>
                <a:gd name="connsiteY7" fmla="*/ 1754352 h 1754352"/>
                <a:gd name="connsiteX8" fmla="*/ 0 w 10966243"/>
                <a:gd name="connsiteY8" fmla="*/ 1609985 h 1754352"/>
                <a:gd name="connsiteX9" fmla="*/ 0 w 10966243"/>
                <a:gd name="connsiteY9" fmla="*/ 301030 h 1754352"/>
                <a:gd name="connsiteX10" fmla="*/ 144367 w 10966243"/>
                <a:gd name="connsiteY10" fmla="*/ 156663 h 1754352"/>
                <a:gd name="connsiteX11" fmla="*/ 10672432 w 10966243"/>
                <a:gd name="connsiteY11" fmla="*/ 156663 h 1754352"/>
                <a:gd name="connsiteX12" fmla="*/ 10682171 w 10966243"/>
                <a:gd name="connsiteY12" fmla="*/ 155032 h 1754352"/>
                <a:gd name="connsiteX13" fmla="*/ 10788636 w 10966243"/>
                <a:gd name="connsiteY13" fmla="*/ 96513 h 1754352"/>
                <a:gd name="connsiteX14" fmla="*/ 10926380 w 10966243"/>
                <a:gd name="connsiteY14" fmla="*/ 377 h 1754352"/>
                <a:gd name="connsiteX15" fmla="*/ 10932276 w 10966243"/>
                <a:gd name="connsiteY15" fmla="*/ 82 h 1754352"/>
                <a:gd name="connsiteX0" fmla="*/ 10932276 w 10966400"/>
                <a:gd name="connsiteY0" fmla="*/ 82 h 1754352"/>
                <a:gd name="connsiteX1" fmla="*/ 10964118 w 10966400"/>
                <a:gd name="connsiteY1" fmla="*/ 66352 h 1754352"/>
                <a:gd name="connsiteX2" fmla="*/ 10966243 w 10966400"/>
                <a:gd name="connsiteY2" fmla="*/ 291957 h 1754352"/>
                <a:gd name="connsiteX3" fmla="*/ 10966243 w 10966400"/>
                <a:gd name="connsiteY3" fmla="*/ 301030 h 1754352"/>
                <a:gd name="connsiteX4" fmla="*/ 10966243 w 10966400"/>
                <a:gd name="connsiteY4" fmla="*/ 1609985 h 1754352"/>
                <a:gd name="connsiteX5" fmla="*/ 10821876 w 10966400"/>
                <a:gd name="connsiteY5" fmla="*/ 1754352 h 1754352"/>
                <a:gd name="connsiteX6" fmla="*/ 144367 w 10966400"/>
                <a:gd name="connsiteY6" fmla="*/ 1754352 h 1754352"/>
                <a:gd name="connsiteX7" fmla="*/ 0 w 10966400"/>
                <a:gd name="connsiteY7" fmla="*/ 1609985 h 1754352"/>
                <a:gd name="connsiteX8" fmla="*/ 0 w 10966400"/>
                <a:gd name="connsiteY8" fmla="*/ 301030 h 1754352"/>
                <a:gd name="connsiteX9" fmla="*/ 144367 w 10966400"/>
                <a:gd name="connsiteY9" fmla="*/ 156663 h 1754352"/>
                <a:gd name="connsiteX10" fmla="*/ 10672432 w 10966400"/>
                <a:gd name="connsiteY10" fmla="*/ 156663 h 1754352"/>
                <a:gd name="connsiteX11" fmla="*/ 10682171 w 10966400"/>
                <a:gd name="connsiteY11" fmla="*/ 155032 h 1754352"/>
                <a:gd name="connsiteX12" fmla="*/ 10788636 w 10966400"/>
                <a:gd name="connsiteY12" fmla="*/ 96513 h 1754352"/>
                <a:gd name="connsiteX13" fmla="*/ 10926380 w 10966400"/>
                <a:gd name="connsiteY13" fmla="*/ 377 h 1754352"/>
                <a:gd name="connsiteX14" fmla="*/ 10932276 w 10966400"/>
                <a:gd name="connsiteY14" fmla="*/ 82 h 175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966400" h="1754352">
                  <a:moveTo>
                    <a:pt x="10932276" y="82"/>
                  </a:moveTo>
                  <a:cubicBezTo>
                    <a:pt x="10942890" y="966"/>
                    <a:pt x="10964118" y="9802"/>
                    <a:pt x="10964118" y="66352"/>
                  </a:cubicBezTo>
                  <a:cubicBezTo>
                    <a:pt x="10965513" y="135374"/>
                    <a:pt x="10964848" y="222936"/>
                    <a:pt x="10966243" y="291957"/>
                  </a:cubicBezTo>
                  <a:cubicBezTo>
                    <a:pt x="10966597" y="331070"/>
                    <a:pt x="10966243" y="81359"/>
                    <a:pt x="10966243" y="301030"/>
                  </a:cubicBezTo>
                  <a:lnTo>
                    <a:pt x="10966243" y="1609985"/>
                  </a:lnTo>
                  <a:cubicBezTo>
                    <a:pt x="10966243" y="1689717"/>
                    <a:pt x="10901608" y="1754352"/>
                    <a:pt x="10821876" y="1754352"/>
                  </a:cubicBezTo>
                  <a:lnTo>
                    <a:pt x="144367" y="1754352"/>
                  </a:lnTo>
                  <a:cubicBezTo>
                    <a:pt x="64635" y="1754352"/>
                    <a:pt x="0" y="1689717"/>
                    <a:pt x="0" y="1609985"/>
                  </a:cubicBezTo>
                  <a:lnTo>
                    <a:pt x="0" y="301030"/>
                  </a:lnTo>
                  <a:cubicBezTo>
                    <a:pt x="0" y="221298"/>
                    <a:pt x="64635" y="156663"/>
                    <a:pt x="144367" y="156663"/>
                  </a:cubicBezTo>
                  <a:lnTo>
                    <a:pt x="10672432" y="156663"/>
                  </a:lnTo>
                  <a:lnTo>
                    <a:pt x="10682171" y="155032"/>
                  </a:lnTo>
                  <a:cubicBezTo>
                    <a:pt x="10708107" y="149840"/>
                    <a:pt x="10763164" y="134685"/>
                    <a:pt x="10788636" y="96513"/>
                  </a:cubicBezTo>
                  <a:cubicBezTo>
                    <a:pt x="10788636" y="96513"/>
                    <a:pt x="10871659" y="377"/>
                    <a:pt x="10926380" y="377"/>
                  </a:cubicBezTo>
                  <a:cubicBezTo>
                    <a:pt x="10926380" y="377"/>
                    <a:pt x="10928739" y="-212"/>
                    <a:pt x="10932276" y="82"/>
                  </a:cubicBezTo>
                  <a:close/>
                </a:path>
              </a:pathLst>
            </a:custGeom>
            <a:solidFill>
              <a:schemeClr val="bg1"/>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nl-NL"/>
            </a:p>
          </p:txBody>
        </p:sp>
        <p:sp>
          <p:nvSpPr>
            <p:cNvPr id="61" name="Rechthoek: afgeronde bovenhoeken 60"/>
            <p:cNvSpPr/>
            <p:nvPr userDrawn="1"/>
          </p:nvSpPr>
          <p:spPr>
            <a:xfrm rot="16200000">
              <a:off x="1131983" y="3812742"/>
              <a:ext cx="1592046" cy="2560836"/>
            </a:xfrm>
            <a:prstGeom prst="round2SameRect">
              <a:avLst>
                <a:gd name="adj1" fmla="val 8291"/>
                <a:gd name="adj2" fmla="val 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NL"/>
            </a:p>
          </p:txBody>
        </p:sp>
      </p:grpSp>
      <p:sp>
        <p:nvSpPr>
          <p:cNvPr id="2" name="Title 1"/>
          <p:cNvSpPr>
            <a:spLocks noGrp="1"/>
          </p:cNvSpPr>
          <p:nvPr>
            <p:ph type="title"/>
          </p:nvPr>
        </p:nvSpPr>
        <p:spPr>
          <a:xfrm>
            <a:off x="502652" y="533569"/>
            <a:ext cx="11133221" cy="584775"/>
          </a:xfrm>
        </p:spPr>
        <p:txBody>
          <a:bodyPr>
            <a:spAutoFit/>
          </a:bodyPr>
          <a:lstStyle>
            <a:lvl1pPr>
              <a:defRPr>
                <a:solidFill>
                  <a:schemeClr val="accent3"/>
                </a:solidFill>
              </a:defRPr>
            </a:lvl1pPr>
          </a:lstStyle>
          <a:p>
            <a:r>
              <a:rPr lang="nl-NL" noProof="0"/>
              <a:t>Klik om de stijl te bewerken</a:t>
            </a:r>
          </a:p>
        </p:txBody>
      </p:sp>
      <p:sp>
        <p:nvSpPr>
          <p:cNvPr id="3" name="Content Placeholder 2"/>
          <p:cNvSpPr>
            <a:spLocks noGrp="1"/>
          </p:cNvSpPr>
          <p:nvPr>
            <p:ph sz="half" idx="1"/>
          </p:nvPr>
        </p:nvSpPr>
        <p:spPr>
          <a:xfrm>
            <a:off x="502654" y="1708486"/>
            <a:ext cx="11133220" cy="569578"/>
          </a:xfrm>
        </p:spPr>
        <p:txBody>
          <a:bodyPr/>
          <a:lstStyle>
            <a:lvl1pPr>
              <a:spcBef>
                <a:spcPts val="0"/>
              </a:spcBef>
              <a:defRPr sz="1600" b="1">
                <a:solidFill>
                  <a:schemeClr val="tx1"/>
                </a:solidFill>
              </a:defRPr>
            </a:lvl1pPr>
          </a:lstStyle>
          <a:p>
            <a:pPr lvl="0"/>
            <a:r>
              <a:rPr lang="nl-NL" noProof="0"/>
              <a:t>Klik om de modelstijlen te bewerken</a:t>
            </a:r>
          </a:p>
        </p:txBody>
      </p:sp>
      <p:sp>
        <p:nvSpPr>
          <p:cNvPr id="5" name="Tijdelijke aanduiding voor tekst 4"/>
          <p:cNvSpPr>
            <a:spLocks noGrp="1"/>
          </p:cNvSpPr>
          <p:nvPr>
            <p:ph type="body" sz="quarter" idx="13"/>
          </p:nvPr>
        </p:nvSpPr>
        <p:spPr>
          <a:xfrm>
            <a:off x="501651" y="2278064"/>
            <a:ext cx="11133667" cy="1840103"/>
          </a:xfrm>
        </p:spPr>
        <p:txBody>
          <a:bodyPr/>
          <a:lstStyle>
            <a:lvl1pPr marL="171450" indent="-171450">
              <a:spcBef>
                <a:spcPts val="0"/>
              </a:spcBef>
              <a:buFont typeface="Arial" panose="020B0604020202020204" pitchFamily="34" charset="0"/>
              <a:buChar char="•"/>
              <a:defRPr sz="1200">
                <a:solidFill>
                  <a:schemeClr val="accent1"/>
                </a:solidFill>
              </a:defRPr>
            </a:lvl1pPr>
            <a:lvl2pPr>
              <a:spcBef>
                <a:spcPts val="0"/>
              </a:spcBef>
              <a:defRPr sz="1200">
                <a:solidFill>
                  <a:schemeClr val="accent1"/>
                </a:solidFill>
              </a:defRPr>
            </a:lvl2pPr>
            <a:lvl3pPr>
              <a:spcBef>
                <a:spcPts val="0"/>
              </a:spcBef>
              <a:defRPr sz="1200">
                <a:solidFill>
                  <a:schemeClr val="accent1"/>
                </a:solidFill>
              </a:defRPr>
            </a:lvl3pPr>
            <a:lvl4pPr>
              <a:spcBef>
                <a:spcPts val="0"/>
              </a:spcBef>
              <a:defRPr sz="1200">
                <a:solidFill>
                  <a:schemeClr val="accent1"/>
                </a:solidFill>
              </a:defRPr>
            </a:lvl4pPr>
            <a:lvl5pPr>
              <a:spcBef>
                <a:spcPts val="0"/>
              </a:spcBef>
              <a:defRPr sz="1200">
                <a:solidFill>
                  <a:schemeClr val="accent1"/>
                </a:solidFill>
              </a:defRPr>
            </a:lvl5pPr>
          </a:lstStyle>
          <a:p>
            <a:pPr lvl="0"/>
            <a:r>
              <a:rPr lang="nl-NL" noProof="0"/>
              <a:t>Klik om de modelstijlen te bewerken</a:t>
            </a:r>
          </a:p>
          <a:p>
            <a:pPr lvl="1"/>
            <a:r>
              <a:rPr lang="nl-NL" noProof="0"/>
              <a:t>Tweede niveau</a:t>
            </a:r>
          </a:p>
          <a:p>
            <a:pPr lvl="2"/>
            <a:r>
              <a:rPr lang="nl-NL" noProof="0"/>
              <a:t>Derde niveau</a:t>
            </a:r>
          </a:p>
          <a:p>
            <a:pPr lvl="3"/>
            <a:r>
              <a:rPr lang="nl-NL" noProof="0"/>
              <a:t>Vierde niveau</a:t>
            </a:r>
          </a:p>
          <a:p>
            <a:pPr lvl="4"/>
            <a:r>
              <a:rPr lang="nl-NL" noProof="0"/>
              <a:t>Vijfde niveau</a:t>
            </a:r>
          </a:p>
        </p:txBody>
      </p:sp>
      <p:sp>
        <p:nvSpPr>
          <p:cNvPr id="56" name="Tekstvak 55"/>
          <p:cNvSpPr txBox="1"/>
          <p:nvPr userDrawn="1"/>
        </p:nvSpPr>
        <p:spPr>
          <a:xfrm>
            <a:off x="-113409" y="-421452"/>
            <a:ext cx="4698108" cy="338554"/>
          </a:xfrm>
          <a:prstGeom prst="rect">
            <a:avLst/>
          </a:prstGeom>
          <a:noFill/>
        </p:spPr>
        <p:txBody>
          <a:bodyPr wrap="square" rtlCol="0">
            <a:spAutoFit/>
          </a:bodyPr>
          <a:lstStyle/>
          <a:p>
            <a:r>
              <a:rPr lang="nl-NL" sz="1600" b="1" noProof="0">
                <a:solidFill>
                  <a:schemeClr val="tx1"/>
                </a:solidFill>
              </a:rPr>
              <a:t>Titel en Object – verticaal </a:t>
            </a:r>
            <a:r>
              <a:rPr lang="nl-NL" sz="1600" b="1" noProof="0" err="1">
                <a:solidFill>
                  <a:schemeClr val="tx1"/>
                </a:solidFill>
              </a:rPr>
              <a:t>petrol</a:t>
            </a:r>
            <a:r>
              <a:rPr lang="nl-NL" sz="1600" b="1" noProof="0">
                <a:solidFill>
                  <a:schemeClr val="tx1"/>
                </a:solidFill>
              </a:rPr>
              <a:t> blauw</a:t>
            </a:r>
          </a:p>
        </p:txBody>
      </p:sp>
      <p:sp>
        <p:nvSpPr>
          <p:cNvPr id="58" name="Tijdelijke aanduiding voor tekst 99"/>
          <p:cNvSpPr>
            <a:spLocks noGrp="1"/>
          </p:cNvSpPr>
          <p:nvPr>
            <p:ph type="body" sz="quarter" idx="15" hasCustomPrompt="1"/>
          </p:nvPr>
        </p:nvSpPr>
        <p:spPr>
          <a:xfrm>
            <a:off x="501651" y="1134076"/>
            <a:ext cx="11133667" cy="355600"/>
          </a:xfrm>
        </p:spPr>
        <p:txBody>
          <a:bodyPr/>
          <a:lstStyle>
            <a:lvl1pPr>
              <a:defRPr/>
            </a:lvl1pPr>
          </a:lstStyle>
          <a:p>
            <a:pPr lvl="0"/>
            <a:r>
              <a:rPr lang="nl-NL" noProof="0"/>
              <a:t>Subtitel</a:t>
            </a:r>
          </a:p>
        </p:txBody>
      </p:sp>
      <p:grpSp>
        <p:nvGrpSpPr>
          <p:cNvPr id="80" name="Groep 79"/>
          <p:cNvGrpSpPr/>
          <p:nvPr userDrawn="1"/>
        </p:nvGrpSpPr>
        <p:grpSpPr>
          <a:xfrm>
            <a:off x="-3279573" y="5020705"/>
            <a:ext cx="3086613" cy="1841358"/>
            <a:chOff x="8427776" y="4654945"/>
            <a:chExt cx="2314960" cy="1841358"/>
          </a:xfrm>
        </p:grpSpPr>
        <p:grpSp>
          <p:nvGrpSpPr>
            <p:cNvPr id="81" name="Groep 80"/>
            <p:cNvGrpSpPr/>
            <p:nvPr userDrawn="1"/>
          </p:nvGrpSpPr>
          <p:grpSpPr>
            <a:xfrm>
              <a:off x="8432864" y="4781014"/>
              <a:ext cx="2309872" cy="1592662"/>
              <a:chOff x="-3092517" y="-83840"/>
              <a:chExt cx="3136706" cy="2509126"/>
            </a:xfrm>
          </p:grpSpPr>
          <p:sp>
            <p:nvSpPr>
              <p:cNvPr id="84" name="Textfield placeholder"/>
              <p:cNvSpPr txBox="1">
                <a:spLocks/>
              </p:cNvSpPr>
              <p:nvPr userDrawn="1"/>
            </p:nvSpPr>
            <p:spPr>
              <a:xfrm>
                <a:off x="-2658624" y="1030189"/>
                <a:ext cx="2702813" cy="293940"/>
              </a:xfrm>
              <a:prstGeom prst="rect">
                <a:avLst/>
              </a:prstGeom>
            </p:spPr>
            <p:txBody>
              <a:bodyPr vert="horz" lIns="0" tIns="0" rIns="0" bIns="0" rtlCol="0" anchor="ctr">
                <a:noAutofit/>
              </a:bodyPr>
              <a:lstStyle>
                <a:lvl1pPr marL="0" indent="0" algn="l" defTabSz="1087016" rtl="0" eaLnBrk="1" latinLnBrk="0" hangingPunct="1">
                  <a:lnSpc>
                    <a:spcPts val="1800"/>
                  </a:lnSpc>
                  <a:spcBef>
                    <a:spcPts val="400"/>
                  </a:spcBef>
                  <a:spcAft>
                    <a:spcPts val="400"/>
                  </a:spcAft>
                  <a:buSzPct val="80000"/>
                  <a:buFont typeface="Wingdings" pitchFamily="2" charset="2"/>
                  <a:buNone/>
                  <a:defRPr sz="1600" b="0" kern="1200">
                    <a:solidFill>
                      <a:schemeClr val="tx1"/>
                    </a:solidFill>
                    <a:latin typeface="+mn-lt"/>
                    <a:ea typeface="+mn-ea"/>
                    <a:cs typeface="+mn-cs"/>
                  </a:defRPr>
                </a:lvl1pPr>
                <a:lvl2pPr marL="228600" indent="-228600" algn="l" defTabSz="1087016" rtl="0" eaLnBrk="1" latinLnBrk="0" hangingPunct="1">
                  <a:lnSpc>
                    <a:spcPts val="1800"/>
                  </a:lnSpc>
                  <a:spcBef>
                    <a:spcPts val="400"/>
                  </a:spcBef>
                  <a:spcAft>
                    <a:spcPts val="400"/>
                  </a:spcAft>
                  <a:buClr>
                    <a:schemeClr val="tx2"/>
                  </a:buClr>
                  <a:buSzPct val="80000"/>
                  <a:buFontTx/>
                  <a:buBlip>
                    <a:blip r:embed="rId2"/>
                  </a:buBlip>
                  <a:tabLst/>
                  <a:defRPr sz="1600" kern="1200">
                    <a:solidFill>
                      <a:schemeClr val="tx1"/>
                    </a:solidFill>
                    <a:latin typeface="+mn-lt"/>
                    <a:ea typeface="+mn-ea"/>
                    <a:cs typeface="+mn-cs"/>
                  </a:defRPr>
                </a:lvl2pPr>
                <a:lvl3pPr marL="396875" indent="-160338" algn="l" defTabSz="1087016" rtl="0" eaLnBrk="1" latinLnBrk="0" hangingPunct="1">
                  <a:lnSpc>
                    <a:spcPts val="1600"/>
                  </a:lnSpc>
                  <a:spcBef>
                    <a:spcPts val="200"/>
                  </a:spcBef>
                  <a:spcAft>
                    <a:spcPts val="200"/>
                  </a:spcAft>
                  <a:buClr>
                    <a:schemeClr val="tx2"/>
                  </a:buClr>
                  <a:buFont typeface="Trebuchet MS" pitchFamily="34" charset="0"/>
                  <a:buChar char="−"/>
                  <a:defRPr sz="1400" kern="1200">
                    <a:solidFill>
                      <a:schemeClr val="tx1"/>
                    </a:solidFill>
                    <a:latin typeface="+mn-lt"/>
                    <a:ea typeface="+mn-ea"/>
                    <a:cs typeface="+mn-cs"/>
                  </a:defRPr>
                </a:lvl3pPr>
                <a:lvl4pPr marL="0" indent="0" algn="l" defTabSz="1087016" rtl="0" eaLnBrk="1" latinLnBrk="0" hangingPunct="1">
                  <a:lnSpc>
                    <a:spcPts val="1800"/>
                  </a:lnSpc>
                  <a:spcBef>
                    <a:spcPts val="400"/>
                  </a:spcBef>
                  <a:spcAft>
                    <a:spcPts val="400"/>
                  </a:spcAft>
                  <a:buFont typeface="Wingdings" pitchFamily="2" charset="2"/>
                  <a:buNone/>
                  <a:defRPr sz="1600" b="1" kern="1200">
                    <a:solidFill>
                      <a:schemeClr val="tx1"/>
                    </a:solidFill>
                    <a:latin typeface="+mn-lt"/>
                    <a:ea typeface="+mn-ea"/>
                    <a:cs typeface="+mn-cs"/>
                  </a:defRPr>
                </a:lvl4pPr>
                <a:lvl5pPr marL="0" indent="0" algn="l" defTabSz="1087016" rtl="0" eaLnBrk="1" latinLnBrk="0" hangingPunct="1">
                  <a:lnSpc>
                    <a:spcPts val="3800"/>
                  </a:lnSpc>
                  <a:spcBef>
                    <a:spcPts val="1200"/>
                  </a:spcBef>
                  <a:spcAft>
                    <a:spcPts val="400"/>
                  </a:spcAft>
                  <a:buFont typeface="Wingdings" pitchFamily="2" charset="2"/>
                  <a:buNone/>
                  <a:defRPr sz="1600" b="1" kern="1200" baseline="0">
                    <a:solidFill>
                      <a:schemeClr val="tx2"/>
                    </a:solidFill>
                    <a:latin typeface="+mn-lt"/>
                    <a:ea typeface="+mn-ea"/>
                    <a:cs typeface="+mn-cs"/>
                  </a:defRPr>
                </a:lvl5pPr>
                <a:lvl6pPr marL="0" indent="0" algn="l" defTabSz="1087016" rtl="0" eaLnBrk="1" latinLnBrk="0" hangingPunct="1">
                  <a:lnSpc>
                    <a:spcPct val="250000"/>
                  </a:lnSpc>
                  <a:spcBef>
                    <a:spcPts val="0"/>
                  </a:spcBef>
                  <a:spcAft>
                    <a:spcPts val="0"/>
                  </a:spcAft>
                  <a:buFont typeface="Arial" pitchFamily="34" charset="0"/>
                  <a:buNone/>
                  <a:defRPr sz="2000" kern="1200" cap="all" baseline="0">
                    <a:solidFill>
                      <a:schemeClr val="tx1">
                        <a:lumMod val="75000"/>
                        <a:lumOff val="25000"/>
                      </a:schemeClr>
                    </a:solidFill>
                    <a:latin typeface="+mn-lt"/>
                    <a:ea typeface="+mn-ea"/>
                    <a:cs typeface="+mn-cs"/>
                  </a:defRPr>
                </a:lvl6pPr>
                <a:lvl7pPr marL="3532800"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76308"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19815"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r>
                  <a:rPr lang="nl-NL" sz="1400" kern="1200" noProof="0">
                    <a:solidFill>
                      <a:schemeClr val="tx1"/>
                    </a:solidFill>
                    <a:latin typeface="+mn-lt"/>
                    <a:ea typeface="+mn-ea"/>
                    <a:cs typeface="+mn-cs"/>
                  </a:rPr>
                  <a:t>Typ-tekst (18 </a:t>
                </a:r>
                <a:r>
                  <a:rPr lang="nl-NL" sz="1400" kern="1200" noProof="0" err="1">
                    <a:solidFill>
                      <a:schemeClr val="tx1"/>
                    </a:solidFill>
                    <a:latin typeface="+mn-lt"/>
                    <a:ea typeface="+mn-ea"/>
                    <a:cs typeface="+mn-cs"/>
                  </a:rPr>
                  <a:t>pt</a:t>
                </a:r>
                <a:r>
                  <a:rPr lang="nl-NL" sz="1400" kern="1200" noProof="0">
                    <a:solidFill>
                      <a:schemeClr val="tx1"/>
                    </a:solidFill>
                    <a:latin typeface="+mn-lt"/>
                    <a:ea typeface="+mn-ea"/>
                    <a:cs typeface="+mn-cs"/>
                  </a:rPr>
                  <a:t>.)</a:t>
                </a:r>
              </a:p>
            </p:txBody>
          </p:sp>
          <p:sp>
            <p:nvSpPr>
              <p:cNvPr id="85" name="Ovaal 84"/>
              <p:cNvSpPr/>
              <p:nvPr userDrawn="1"/>
            </p:nvSpPr>
            <p:spPr>
              <a:xfrm>
                <a:off x="-3092517" y="988213"/>
                <a:ext cx="327539" cy="37789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noProof="0">
                    <a:solidFill>
                      <a:schemeClr val="bg1"/>
                    </a:solidFill>
                  </a:rPr>
                  <a:t>3</a:t>
                </a:r>
              </a:p>
            </p:txBody>
          </p:sp>
          <p:sp>
            <p:nvSpPr>
              <p:cNvPr id="86" name="Ovaal 85"/>
              <p:cNvSpPr/>
              <p:nvPr userDrawn="1"/>
            </p:nvSpPr>
            <p:spPr>
              <a:xfrm>
                <a:off x="-3092517" y="1517803"/>
                <a:ext cx="327539" cy="37789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noProof="0">
                    <a:solidFill>
                      <a:schemeClr val="bg1"/>
                    </a:solidFill>
                  </a:rPr>
                  <a:t>4</a:t>
                </a:r>
              </a:p>
            </p:txBody>
          </p:sp>
          <p:sp>
            <p:nvSpPr>
              <p:cNvPr id="87" name="Ovaal 86"/>
              <p:cNvSpPr/>
              <p:nvPr userDrawn="1"/>
            </p:nvSpPr>
            <p:spPr>
              <a:xfrm>
                <a:off x="-3092517" y="2047394"/>
                <a:ext cx="327539" cy="37789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noProof="0">
                    <a:solidFill>
                      <a:schemeClr val="bg1"/>
                    </a:solidFill>
                  </a:rPr>
                  <a:t>5</a:t>
                </a:r>
              </a:p>
            </p:txBody>
          </p:sp>
          <p:sp>
            <p:nvSpPr>
              <p:cNvPr id="88" name="Textfield placeholder"/>
              <p:cNvSpPr txBox="1">
                <a:spLocks/>
              </p:cNvSpPr>
              <p:nvPr userDrawn="1"/>
            </p:nvSpPr>
            <p:spPr>
              <a:xfrm>
                <a:off x="-2658624" y="1559780"/>
                <a:ext cx="2702813" cy="293940"/>
              </a:xfrm>
              <a:prstGeom prst="rect">
                <a:avLst/>
              </a:prstGeom>
            </p:spPr>
            <p:txBody>
              <a:bodyPr vert="horz" lIns="0" tIns="0" rIns="0" bIns="0" rtlCol="0" anchor="ctr">
                <a:noAutofit/>
              </a:bodyPr>
              <a:lstStyle>
                <a:lvl1pPr marL="0" indent="0" algn="l" defTabSz="1087016" rtl="0" eaLnBrk="1" latinLnBrk="0" hangingPunct="1">
                  <a:lnSpc>
                    <a:spcPts val="1800"/>
                  </a:lnSpc>
                  <a:spcBef>
                    <a:spcPts val="400"/>
                  </a:spcBef>
                  <a:spcAft>
                    <a:spcPts val="400"/>
                  </a:spcAft>
                  <a:buSzPct val="80000"/>
                  <a:buFont typeface="Wingdings" pitchFamily="2" charset="2"/>
                  <a:buNone/>
                  <a:defRPr sz="1600" b="0" kern="1200">
                    <a:solidFill>
                      <a:schemeClr val="tx1"/>
                    </a:solidFill>
                    <a:latin typeface="+mn-lt"/>
                    <a:ea typeface="+mn-ea"/>
                    <a:cs typeface="+mn-cs"/>
                  </a:defRPr>
                </a:lvl1pPr>
                <a:lvl2pPr marL="228600" indent="-228600" algn="l" defTabSz="1087016" rtl="0" eaLnBrk="1" latinLnBrk="0" hangingPunct="1">
                  <a:lnSpc>
                    <a:spcPts val="1800"/>
                  </a:lnSpc>
                  <a:spcBef>
                    <a:spcPts val="400"/>
                  </a:spcBef>
                  <a:spcAft>
                    <a:spcPts val="400"/>
                  </a:spcAft>
                  <a:buClr>
                    <a:schemeClr val="tx2"/>
                  </a:buClr>
                  <a:buSzPct val="80000"/>
                  <a:buFontTx/>
                  <a:buBlip>
                    <a:blip r:embed="rId2"/>
                  </a:buBlip>
                  <a:tabLst/>
                  <a:defRPr sz="1600" kern="1200">
                    <a:solidFill>
                      <a:schemeClr val="tx1"/>
                    </a:solidFill>
                    <a:latin typeface="+mn-lt"/>
                    <a:ea typeface="+mn-ea"/>
                    <a:cs typeface="+mn-cs"/>
                  </a:defRPr>
                </a:lvl2pPr>
                <a:lvl3pPr marL="396875" indent="-160338" algn="l" defTabSz="1087016" rtl="0" eaLnBrk="1" latinLnBrk="0" hangingPunct="1">
                  <a:lnSpc>
                    <a:spcPts val="1600"/>
                  </a:lnSpc>
                  <a:spcBef>
                    <a:spcPts val="200"/>
                  </a:spcBef>
                  <a:spcAft>
                    <a:spcPts val="200"/>
                  </a:spcAft>
                  <a:buClr>
                    <a:schemeClr val="tx2"/>
                  </a:buClr>
                  <a:buFont typeface="Trebuchet MS" pitchFamily="34" charset="0"/>
                  <a:buChar char="−"/>
                  <a:defRPr sz="1400" kern="1200">
                    <a:solidFill>
                      <a:schemeClr val="tx1"/>
                    </a:solidFill>
                    <a:latin typeface="+mn-lt"/>
                    <a:ea typeface="+mn-ea"/>
                    <a:cs typeface="+mn-cs"/>
                  </a:defRPr>
                </a:lvl3pPr>
                <a:lvl4pPr marL="0" indent="0" algn="l" defTabSz="1087016" rtl="0" eaLnBrk="1" latinLnBrk="0" hangingPunct="1">
                  <a:lnSpc>
                    <a:spcPts val="1800"/>
                  </a:lnSpc>
                  <a:spcBef>
                    <a:spcPts val="400"/>
                  </a:spcBef>
                  <a:spcAft>
                    <a:spcPts val="400"/>
                  </a:spcAft>
                  <a:buFont typeface="Wingdings" pitchFamily="2" charset="2"/>
                  <a:buNone/>
                  <a:defRPr sz="1600" b="1" kern="1200">
                    <a:solidFill>
                      <a:schemeClr val="tx1"/>
                    </a:solidFill>
                    <a:latin typeface="+mn-lt"/>
                    <a:ea typeface="+mn-ea"/>
                    <a:cs typeface="+mn-cs"/>
                  </a:defRPr>
                </a:lvl4pPr>
                <a:lvl5pPr marL="0" indent="0" algn="l" defTabSz="1087016" rtl="0" eaLnBrk="1" latinLnBrk="0" hangingPunct="1">
                  <a:lnSpc>
                    <a:spcPts val="3800"/>
                  </a:lnSpc>
                  <a:spcBef>
                    <a:spcPts val="1200"/>
                  </a:spcBef>
                  <a:spcAft>
                    <a:spcPts val="400"/>
                  </a:spcAft>
                  <a:buFont typeface="Wingdings" pitchFamily="2" charset="2"/>
                  <a:buNone/>
                  <a:defRPr sz="1600" b="1" kern="1200" baseline="0">
                    <a:solidFill>
                      <a:schemeClr val="tx2"/>
                    </a:solidFill>
                    <a:latin typeface="+mn-lt"/>
                    <a:ea typeface="+mn-ea"/>
                    <a:cs typeface="+mn-cs"/>
                  </a:defRPr>
                </a:lvl5pPr>
                <a:lvl6pPr marL="0" indent="0" algn="l" defTabSz="1087016" rtl="0" eaLnBrk="1" latinLnBrk="0" hangingPunct="1">
                  <a:lnSpc>
                    <a:spcPct val="250000"/>
                  </a:lnSpc>
                  <a:spcBef>
                    <a:spcPts val="0"/>
                  </a:spcBef>
                  <a:spcAft>
                    <a:spcPts val="0"/>
                  </a:spcAft>
                  <a:buFont typeface="Arial" pitchFamily="34" charset="0"/>
                  <a:buNone/>
                  <a:defRPr sz="2000" kern="1200" cap="all" baseline="0">
                    <a:solidFill>
                      <a:schemeClr val="tx1">
                        <a:lumMod val="75000"/>
                        <a:lumOff val="25000"/>
                      </a:schemeClr>
                    </a:solidFill>
                    <a:latin typeface="+mn-lt"/>
                    <a:ea typeface="+mn-ea"/>
                    <a:cs typeface="+mn-cs"/>
                  </a:defRPr>
                </a:lvl6pPr>
                <a:lvl7pPr marL="3532800"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76308"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19815"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449263" lvl="1" indent="-184150" algn="l" defTabSz="914400" rtl="0" eaLnBrk="1" latinLnBrk="0" hangingPunct="1">
                  <a:lnSpc>
                    <a:spcPct val="100000"/>
                  </a:lnSpc>
                  <a:spcBef>
                    <a:spcPts val="0"/>
                  </a:spcBef>
                  <a:buClr>
                    <a:schemeClr val="tx1"/>
                  </a:buClr>
                  <a:buSzPct val="100000"/>
                  <a:buFont typeface="Arial" panose="020B0604020202020204" pitchFamily="34" charset="0"/>
                  <a:buChar char="•"/>
                </a:pPr>
                <a:r>
                  <a:rPr lang="nl-NL" sz="1400" kern="1200" noProof="0" err="1">
                    <a:solidFill>
                      <a:schemeClr val="tx1"/>
                    </a:solidFill>
                    <a:latin typeface="+mn-lt"/>
                    <a:ea typeface="+mn-ea"/>
                    <a:cs typeface="+mn-cs"/>
                  </a:rPr>
                  <a:t>Bullet</a:t>
                </a:r>
                <a:r>
                  <a:rPr lang="nl-NL" sz="1400" kern="1200" noProof="0">
                    <a:solidFill>
                      <a:schemeClr val="tx1"/>
                    </a:solidFill>
                    <a:latin typeface="+mn-lt"/>
                    <a:ea typeface="+mn-ea"/>
                    <a:cs typeface="+mn-cs"/>
                  </a:rPr>
                  <a:t> (16 </a:t>
                </a:r>
                <a:r>
                  <a:rPr lang="nl-NL" sz="1400" kern="1200" noProof="0" err="1">
                    <a:solidFill>
                      <a:schemeClr val="tx1"/>
                    </a:solidFill>
                    <a:latin typeface="+mn-lt"/>
                    <a:ea typeface="+mn-ea"/>
                    <a:cs typeface="+mn-cs"/>
                  </a:rPr>
                  <a:t>pt</a:t>
                </a:r>
                <a:r>
                  <a:rPr lang="nl-NL" sz="1400" kern="1200" noProof="0">
                    <a:solidFill>
                      <a:schemeClr val="tx1"/>
                    </a:solidFill>
                    <a:latin typeface="+mn-lt"/>
                    <a:ea typeface="+mn-ea"/>
                    <a:cs typeface="+mn-cs"/>
                  </a:rPr>
                  <a:t>.)</a:t>
                </a:r>
              </a:p>
            </p:txBody>
          </p:sp>
          <p:sp>
            <p:nvSpPr>
              <p:cNvPr id="89" name="Textfield placeholder"/>
              <p:cNvSpPr txBox="1">
                <a:spLocks/>
              </p:cNvSpPr>
              <p:nvPr userDrawn="1"/>
            </p:nvSpPr>
            <p:spPr>
              <a:xfrm>
                <a:off x="-2658624" y="2089369"/>
                <a:ext cx="2702813" cy="293940"/>
              </a:xfrm>
              <a:prstGeom prst="rect">
                <a:avLst/>
              </a:prstGeom>
            </p:spPr>
            <p:txBody>
              <a:bodyPr vert="horz" lIns="0" tIns="0" rIns="0" bIns="0" rtlCol="0" anchor="ctr">
                <a:noAutofit/>
              </a:bodyPr>
              <a:lstStyle>
                <a:lvl1pPr marL="0" indent="0" algn="l" defTabSz="1087016" rtl="0" eaLnBrk="1" latinLnBrk="0" hangingPunct="1">
                  <a:lnSpc>
                    <a:spcPts val="1800"/>
                  </a:lnSpc>
                  <a:spcBef>
                    <a:spcPts val="400"/>
                  </a:spcBef>
                  <a:spcAft>
                    <a:spcPts val="400"/>
                  </a:spcAft>
                  <a:buSzPct val="80000"/>
                  <a:buFont typeface="Wingdings" pitchFamily="2" charset="2"/>
                  <a:buNone/>
                  <a:defRPr sz="1600" b="0" kern="1200">
                    <a:solidFill>
                      <a:schemeClr val="tx1"/>
                    </a:solidFill>
                    <a:latin typeface="+mn-lt"/>
                    <a:ea typeface="+mn-ea"/>
                    <a:cs typeface="+mn-cs"/>
                  </a:defRPr>
                </a:lvl1pPr>
                <a:lvl2pPr marL="228600" indent="-228600" algn="l" defTabSz="1087016" rtl="0" eaLnBrk="1" latinLnBrk="0" hangingPunct="1">
                  <a:lnSpc>
                    <a:spcPts val="1800"/>
                  </a:lnSpc>
                  <a:spcBef>
                    <a:spcPts val="400"/>
                  </a:spcBef>
                  <a:spcAft>
                    <a:spcPts val="400"/>
                  </a:spcAft>
                  <a:buClr>
                    <a:schemeClr val="tx2"/>
                  </a:buClr>
                  <a:buSzPct val="80000"/>
                  <a:buFontTx/>
                  <a:buBlip>
                    <a:blip r:embed="rId2"/>
                  </a:buBlip>
                  <a:tabLst/>
                  <a:defRPr sz="1600" kern="1200">
                    <a:solidFill>
                      <a:schemeClr val="tx1"/>
                    </a:solidFill>
                    <a:latin typeface="+mn-lt"/>
                    <a:ea typeface="+mn-ea"/>
                    <a:cs typeface="+mn-cs"/>
                  </a:defRPr>
                </a:lvl2pPr>
                <a:lvl3pPr marL="396875" indent="-160338" algn="l" defTabSz="1087016" rtl="0" eaLnBrk="1" latinLnBrk="0" hangingPunct="1">
                  <a:lnSpc>
                    <a:spcPts val="1600"/>
                  </a:lnSpc>
                  <a:spcBef>
                    <a:spcPts val="200"/>
                  </a:spcBef>
                  <a:spcAft>
                    <a:spcPts val="200"/>
                  </a:spcAft>
                  <a:buClr>
                    <a:schemeClr val="tx2"/>
                  </a:buClr>
                  <a:buFont typeface="Trebuchet MS" pitchFamily="34" charset="0"/>
                  <a:buChar char="−"/>
                  <a:defRPr sz="1400" kern="1200">
                    <a:solidFill>
                      <a:schemeClr val="tx1"/>
                    </a:solidFill>
                    <a:latin typeface="+mn-lt"/>
                    <a:ea typeface="+mn-ea"/>
                    <a:cs typeface="+mn-cs"/>
                  </a:defRPr>
                </a:lvl3pPr>
                <a:lvl4pPr marL="0" indent="0" algn="l" defTabSz="1087016" rtl="0" eaLnBrk="1" latinLnBrk="0" hangingPunct="1">
                  <a:lnSpc>
                    <a:spcPts val="1800"/>
                  </a:lnSpc>
                  <a:spcBef>
                    <a:spcPts val="400"/>
                  </a:spcBef>
                  <a:spcAft>
                    <a:spcPts val="400"/>
                  </a:spcAft>
                  <a:buFont typeface="Wingdings" pitchFamily="2" charset="2"/>
                  <a:buNone/>
                  <a:defRPr sz="1600" b="1" kern="1200">
                    <a:solidFill>
                      <a:schemeClr val="tx1"/>
                    </a:solidFill>
                    <a:latin typeface="+mn-lt"/>
                    <a:ea typeface="+mn-ea"/>
                    <a:cs typeface="+mn-cs"/>
                  </a:defRPr>
                </a:lvl4pPr>
                <a:lvl5pPr marL="0" indent="0" algn="l" defTabSz="1087016" rtl="0" eaLnBrk="1" latinLnBrk="0" hangingPunct="1">
                  <a:lnSpc>
                    <a:spcPts val="3800"/>
                  </a:lnSpc>
                  <a:spcBef>
                    <a:spcPts val="1200"/>
                  </a:spcBef>
                  <a:spcAft>
                    <a:spcPts val="400"/>
                  </a:spcAft>
                  <a:buFont typeface="Wingdings" pitchFamily="2" charset="2"/>
                  <a:buNone/>
                  <a:defRPr sz="1600" b="1" kern="1200" baseline="0">
                    <a:solidFill>
                      <a:schemeClr val="tx2"/>
                    </a:solidFill>
                    <a:latin typeface="+mn-lt"/>
                    <a:ea typeface="+mn-ea"/>
                    <a:cs typeface="+mn-cs"/>
                  </a:defRPr>
                </a:lvl5pPr>
                <a:lvl6pPr marL="0" indent="0" algn="l" defTabSz="1087016" rtl="0" eaLnBrk="1" latinLnBrk="0" hangingPunct="1">
                  <a:lnSpc>
                    <a:spcPct val="250000"/>
                  </a:lnSpc>
                  <a:spcBef>
                    <a:spcPts val="0"/>
                  </a:spcBef>
                  <a:spcAft>
                    <a:spcPts val="0"/>
                  </a:spcAft>
                  <a:buFont typeface="Arial" pitchFamily="34" charset="0"/>
                  <a:buNone/>
                  <a:defRPr sz="2000" kern="1200" cap="all" baseline="0">
                    <a:solidFill>
                      <a:schemeClr val="tx1">
                        <a:lumMod val="75000"/>
                        <a:lumOff val="25000"/>
                      </a:schemeClr>
                    </a:solidFill>
                    <a:latin typeface="+mn-lt"/>
                    <a:ea typeface="+mn-ea"/>
                    <a:cs typeface="+mn-cs"/>
                  </a:defRPr>
                </a:lvl6pPr>
                <a:lvl7pPr marL="3532800"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76308"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19815"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625475" lvl="2" indent="-176213" algn="l" defTabSz="914400" rtl="0" eaLnBrk="1" latinLnBrk="0" hangingPunct="1">
                  <a:lnSpc>
                    <a:spcPct val="100000"/>
                  </a:lnSpc>
                  <a:spcBef>
                    <a:spcPts val="0"/>
                  </a:spcBef>
                  <a:spcAft>
                    <a:spcPts val="600"/>
                  </a:spcAft>
                  <a:buClr>
                    <a:schemeClr val="tx1"/>
                  </a:buClr>
                  <a:buFont typeface="Arial" panose="020B0604020202020204" pitchFamily="34" charset="0"/>
                  <a:buChar char="•"/>
                  <a:tabLst>
                    <a:tab pos="4394200" algn="l"/>
                  </a:tabLst>
                </a:pPr>
                <a:r>
                  <a:rPr lang="nl-NL" sz="1400" kern="1200" noProof="0">
                    <a:solidFill>
                      <a:schemeClr val="tx1"/>
                    </a:solidFill>
                    <a:latin typeface="+mn-lt"/>
                    <a:ea typeface="+mn-ea"/>
                    <a:cs typeface="+mn-cs"/>
                  </a:rPr>
                  <a:t>Sub-</a:t>
                </a:r>
                <a:r>
                  <a:rPr lang="nl-NL" sz="1400" kern="1200" noProof="0" err="1">
                    <a:solidFill>
                      <a:schemeClr val="tx1"/>
                    </a:solidFill>
                    <a:latin typeface="+mn-lt"/>
                    <a:ea typeface="+mn-ea"/>
                    <a:cs typeface="+mn-cs"/>
                  </a:rPr>
                  <a:t>bullet</a:t>
                </a:r>
                <a:r>
                  <a:rPr lang="nl-NL" sz="1400" kern="1200" noProof="0">
                    <a:solidFill>
                      <a:schemeClr val="tx1"/>
                    </a:solidFill>
                    <a:latin typeface="+mn-lt"/>
                    <a:ea typeface="+mn-ea"/>
                    <a:cs typeface="+mn-cs"/>
                  </a:rPr>
                  <a:t> (14 </a:t>
                </a:r>
                <a:r>
                  <a:rPr lang="nl-NL" sz="1400" kern="1200" noProof="0" err="1">
                    <a:solidFill>
                      <a:schemeClr val="tx1"/>
                    </a:solidFill>
                    <a:latin typeface="+mn-lt"/>
                    <a:ea typeface="+mn-ea"/>
                    <a:cs typeface="+mn-cs"/>
                  </a:rPr>
                  <a:t>pt</a:t>
                </a:r>
                <a:r>
                  <a:rPr lang="nl-NL" sz="1400" kern="1200" noProof="0">
                    <a:solidFill>
                      <a:schemeClr val="tx1"/>
                    </a:solidFill>
                    <a:latin typeface="+mn-lt"/>
                    <a:ea typeface="+mn-ea"/>
                    <a:cs typeface="+mn-cs"/>
                  </a:rPr>
                  <a:t>.)</a:t>
                </a:r>
              </a:p>
            </p:txBody>
          </p:sp>
          <p:sp>
            <p:nvSpPr>
              <p:cNvPr id="90" name="Textfield placeholder"/>
              <p:cNvSpPr txBox="1">
                <a:spLocks/>
              </p:cNvSpPr>
              <p:nvPr userDrawn="1"/>
            </p:nvSpPr>
            <p:spPr>
              <a:xfrm>
                <a:off x="-2658624" y="-41864"/>
                <a:ext cx="2702813" cy="293940"/>
              </a:xfrm>
              <a:prstGeom prst="rect">
                <a:avLst/>
              </a:prstGeom>
            </p:spPr>
            <p:txBody>
              <a:bodyPr vert="horz" lIns="0" tIns="0" rIns="0" bIns="0" rtlCol="0" anchor="ctr">
                <a:noAutofit/>
              </a:bodyPr>
              <a:lstStyle>
                <a:lvl1pPr marL="0" indent="0" algn="l" defTabSz="1087016" rtl="0" eaLnBrk="1" latinLnBrk="0" hangingPunct="1">
                  <a:lnSpc>
                    <a:spcPts val="1800"/>
                  </a:lnSpc>
                  <a:spcBef>
                    <a:spcPts val="400"/>
                  </a:spcBef>
                  <a:spcAft>
                    <a:spcPts val="400"/>
                  </a:spcAft>
                  <a:buSzPct val="80000"/>
                  <a:buFont typeface="Wingdings" pitchFamily="2" charset="2"/>
                  <a:buNone/>
                  <a:defRPr sz="1600" b="0" kern="1200">
                    <a:solidFill>
                      <a:schemeClr val="tx1"/>
                    </a:solidFill>
                    <a:latin typeface="+mn-lt"/>
                    <a:ea typeface="+mn-ea"/>
                    <a:cs typeface="+mn-cs"/>
                  </a:defRPr>
                </a:lvl1pPr>
                <a:lvl2pPr marL="228600" indent="-228600" algn="l" defTabSz="1087016" rtl="0" eaLnBrk="1" latinLnBrk="0" hangingPunct="1">
                  <a:lnSpc>
                    <a:spcPts val="1800"/>
                  </a:lnSpc>
                  <a:spcBef>
                    <a:spcPts val="400"/>
                  </a:spcBef>
                  <a:spcAft>
                    <a:spcPts val="400"/>
                  </a:spcAft>
                  <a:buClr>
                    <a:schemeClr val="tx2"/>
                  </a:buClr>
                  <a:buSzPct val="80000"/>
                  <a:buFontTx/>
                  <a:buBlip>
                    <a:blip r:embed="rId2"/>
                  </a:buBlip>
                  <a:tabLst/>
                  <a:defRPr sz="1600" kern="1200">
                    <a:solidFill>
                      <a:schemeClr val="tx1"/>
                    </a:solidFill>
                    <a:latin typeface="+mn-lt"/>
                    <a:ea typeface="+mn-ea"/>
                    <a:cs typeface="+mn-cs"/>
                  </a:defRPr>
                </a:lvl2pPr>
                <a:lvl3pPr marL="396875" indent="-160338" algn="l" defTabSz="1087016" rtl="0" eaLnBrk="1" latinLnBrk="0" hangingPunct="1">
                  <a:lnSpc>
                    <a:spcPts val="1600"/>
                  </a:lnSpc>
                  <a:spcBef>
                    <a:spcPts val="200"/>
                  </a:spcBef>
                  <a:spcAft>
                    <a:spcPts val="200"/>
                  </a:spcAft>
                  <a:buClr>
                    <a:schemeClr val="tx2"/>
                  </a:buClr>
                  <a:buFont typeface="Trebuchet MS" pitchFamily="34" charset="0"/>
                  <a:buChar char="−"/>
                  <a:defRPr sz="1400" kern="1200">
                    <a:solidFill>
                      <a:schemeClr val="tx1"/>
                    </a:solidFill>
                    <a:latin typeface="+mn-lt"/>
                    <a:ea typeface="+mn-ea"/>
                    <a:cs typeface="+mn-cs"/>
                  </a:defRPr>
                </a:lvl3pPr>
                <a:lvl4pPr marL="0" indent="0" algn="l" defTabSz="1087016" rtl="0" eaLnBrk="1" latinLnBrk="0" hangingPunct="1">
                  <a:lnSpc>
                    <a:spcPts val="1800"/>
                  </a:lnSpc>
                  <a:spcBef>
                    <a:spcPts val="400"/>
                  </a:spcBef>
                  <a:spcAft>
                    <a:spcPts val="400"/>
                  </a:spcAft>
                  <a:buFont typeface="Wingdings" pitchFamily="2" charset="2"/>
                  <a:buNone/>
                  <a:defRPr sz="1600" b="1" kern="1200">
                    <a:solidFill>
                      <a:schemeClr val="tx1"/>
                    </a:solidFill>
                    <a:latin typeface="+mn-lt"/>
                    <a:ea typeface="+mn-ea"/>
                    <a:cs typeface="+mn-cs"/>
                  </a:defRPr>
                </a:lvl4pPr>
                <a:lvl5pPr marL="0" indent="0" algn="l" defTabSz="1087016" rtl="0" eaLnBrk="1" latinLnBrk="0" hangingPunct="1">
                  <a:lnSpc>
                    <a:spcPts val="3800"/>
                  </a:lnSpc>
                  <a:spcBef>
                    <a:spcPts val="1200"/>
                  </a:spcBef>
                  <a:spcAft>
                    <a:spcPts val="400"/>
                  </a:spcAft>
                  <a:buFont typeface="Wingdings" pitchFamily="2" charset="2"/>
                  <a:buNone/>
                  <a:defRPr sz="1600" b="1" kern="1200" baseline="0">
                    <a:solidFill>
                      <a:schemeClr val="tx2"/>
                    </a:solidFill>
                    <a:latin typeface="+mn-lt"/>
                    <a:ea typeface="+mn-ea"/>
                    <a:cs typeface="+mn-cs"/>
                  </a:defRPr>
                </a:lvl5pPr>
                <a:lvl6pPr marL="0" indent="0" algn="l" defTabSz="1087016" rtl="0" eaLnBrk="1" latinLnBrk="0" hangingPunct="1">
                  <a:lnSpc>
                    <a:spcPct val="250000"/>
                  </a:lnSpc>
                  <a:spcBef>
                    <a:spcPts val="0"/>
                  </a:spcBef>
                  <a:spcAft>
                    <a:spcPts val="0"/>
                  </a:spcAft>
                  <a:buFont typeface="Arial" pitchFamily="34" charset="0"/>
                  <a:buNone/>
                  <a:defRPr sz="2000" kern="1200" cap="all" baseline="0">
                    <a:solidFill>
                      <a:schemeClr val="tx1">
                        <a:lumMod val="75000"/>
                        <a:lumOff val="25000"/>
                      </a:schemeClr>
                    </a:solidFill>
                    <a:latin typeface="+mn-lt"/>
                    <a:ea typeface="+mn-ea"/>
                    <a:cs typeface="+mn-cs"/>
                  </a:defRPr>
                </a:lvl6pPr>
                <a:lvl7pPr marL="3532800"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76308"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19815"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r>
                  <a:rPr lang="nl-NL" sz="1400" b="1" kern="1200" noProof="0">
                    <a:solidFill>
                      <a:schemeClr val="tx1"/>
                    </a:solidFill>
                    <a:latin typeface="+mn-lt"/>
                    <a:ea typeface="+mn-ea"/>
                    <a:cs typeface="+mn-cs"/>
                  </a:rPr>
                  <a:t>Titel </a:t>
                </a:r>
                <a:r>
                  <a:rPr lang="nl-NL" sz="1400" b="1" kern="1200" noProof="0" err="1">
                    <a:solidFill>
                      <a:schemeClr val="tx1"/>
                    </a:solidFill>
                    <a:latin typeface="+mn-lt"/>
                    <a:ea typeface="+mn-ea"/>
                    <a:cs typeface="+mn-cs"/>
                  </a:rPr>
                  <a:t>bold</a:t>
                </a:r>
                <a:r>
                  <a:rPr lang="nl-NL" sz="1400" b="1" kern="1200" noProof="0">
                    <a:solidFill>
                      <a:schemeClr val="tx1"/>
                    </a:solidFill>
                    <a:latin typeface="+mn-lt"/>
                    <a:ea typeface="+mn-ea"/>
                    <a:cs typeface="+mn-cs"/>
                  </a:rPr>
                  <a:t> (32 </a:t>
                </a:r>
                <a:r>
                  <a:rPr lang="nl-NL" sz="1400" b="1" kern="1200" noProof="0" err="1">
                    <a:solidFill>
                      <a:schemeClr val="tx1"/>
                    </a:solidFill>
                    <a:latin typeface="+mn-lt"/>
                    <a:ea typeface="+mn-ea"/>
                    <a:cs typeface="+mn-cs"/>
                  </a:rPr>
                  <a:t>pt</a:t>
                </a:r>
                <a:r>
                  <a:rPr lang="nl-NL" sz="1400" b="1" kern="1200" noProof="0">
                    <a:solidFill>
                      <a:schemeClr val="tx1"/>
                    </a:solidFill>
                    <a:latin typeface="+mn-lt"/>
                    <a:ea typeface="+mn-ea"/>
                    <a:cs typeface="+mn-cs"/>
                  </a:rPr>
                  <a:t>.)</a:t>
                </a:r>
              </a:p>
            </p:txBody>
          </p:sp>
          <p:sp>
            <p:nvSpPr>
              <p:cNvPr id="91" name="Ovaal 90"/>
              <p:cNvSpPr/>
              <p:nvPr userDrawn="1"/>
            </p:nvSpPr>
            <p:spPr>
              <a:xfrm>
                <a:off x="-3092517" y="-83840"/>
                <a:ext cx="327539" cy="37789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noProof="0">
                    <a:solidFill>
                      <a:schemeClr val="bg1"/>
                    </a:solidFill>
                  </a:rPr>
                  <a:t>1</a:t>
                </a:r>
              </a:p>
            </p:txBody>
          </p:sp>
          <p:sp>
            <p:nvSpPr>
              <p:cNvPr id="92" name="Ovaal 91"/>
              <p:cNvSpPr/>
              <p:nvPr userDrawn="1"/>
            </p:nvSpPr>
            <p:spPr>
              <a:xfrm>
                <a:off x="-3092517" y="445750"/>
                <a:ext cx="327539" cy="37789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noProof="0">
                    <a:solidFill>
                      <a:schemeClr val="bg1"/>
                    </a:solidFill>
                  </a:rPr>
                  <a:t>2</a:t>
                </a:r>
              </a:p>
            </p:txBody>
          </p:sp>
          <p:sp>
            <p:nvSpPr>
              <p:cNvPr id="93" name="Textfield placeholder"/>
              <p:cNvSpPr txBox="1">
                <a:spLocks/>
              </p:cNvSpPr>
              <p:nvPr userDrawn="1"/>
            </p:nvSpPr>
            <p:spPr>
              <a:xfrm>
                <a:off x="-2658624" y="487727"/>
                <a:ext cx="2702813" cy="293940"/>
              </a:xfrm>
              <a:prstGeom prst="rect">
                <a:avLst/>
              </a:prstGeom>
            </p:spPr>
            <p:txBody>
              <a:bodyPr vert="horz" lIns="0" tIns="0" rIns="0" bIns="0" rtlCol="0" anchor="ctr">
                <a:noAutofit/>
              </a:bodyPr>
              <a:lstStyle>
                <a:lvl1pPr marL="0" indent="0" algn="l" defTabSz="1087016" rtl="0" eaLnBrk="1" latinLnBrk="0" hangingPunct="1">
                  <a:lnSpc>
                    <a:spcPts val="1800"/>
                  </a:lnSpc>
                  <a:spcBef>
                    <a:spcPts val="400"/>
                  </a:spcBef>
                  <a:spcAft>
                    <a:spcPts val="400"/>
                  </a:spcAft>
                  <a:buSzPct val="80000"/>
                  <a:buFont typeface="Wingdings" pitchFamily="2" charset="2"/>
                  <a:buNone/>
                  <a:defRPr sz="1600" b="0" kern="1200">
                    <a:solidFill>
                      <a:schemeClr val="tx1"/>
                    </a:solidFill>
                    <a:latin typeface="+mn-lt"/>
                    <a:ea typeface="+mn-ea"/>
                    <a:cs typeface="+mn-cs"/>
                  </a:defRPr>
                </a:lvl1pPr>
                <a:lvl2pPr marL="228600" indent="-228600" algn="l" defTabSz="1087016" rtl="0" eaLnBrk="1" latinLnBrk="0" hangingPunct="1">
                  <a:lnSpc>
                    <a:spcPts val="1800"/>
                  </a:lnSpc>
                  <a:spcBef>
                    <a:spcPts val="400"/>
                  </a:spcBef>
                  <a:spcAft>
                    <a:spcPts val="400"/>
                  </a:spcAft>
                  <a:buClr>
                    <a:schemeClr val="tx2"/>
                  </a:buClr>
                  <a:buSzPct val="80000"/>
                  <a:buFontTx/>
                  <a:buBlip>
                    <a:blip r:embed="rId2"/>
                  </a:buBlip>
                  <a:tabLst/>
                  <a:defRPr sz="1600" kern="1200">
                    <a:solidFill>
                      <a:schemeClr val="tx1"/>
                    </a:solidFill>
                    <a:latin typeface="+mn-lt"/>
                    <a:ea typeface="+mn-ea"/>
                    <a:cs typeface="+mn-cs"/>
                  </a:defRPr>
                </a:lvl2pPr>
                <a:lvl3pPr marL="396875" indent="-160338" algn="l" defTabSz="1087016" rtl="0" eaLnBrk="1" latinLnBrk="0" hangingPunct="1">
                  <a:lnSpc>
                    <a:spcPts val="1600"/>
                  </a:lnSpc>
                  <a:spcBef>
                    <a:spcPts val="200"/>
                  </a:spcBef>
                  <a:spcAft>
                    <a:spcPts val="200"/>
                  </a:spcAft>
                  <a:buClr>
                    <a:schemeClr val="tx2"/>
                  </a:buClr>
                  <a:buFont typeface="Trebuchet MS" pitchFamily="34" charset="0"/>
                  <a:buChar char="−"/>
                  <a:defRPr sz="1400" kern="1200">
                    <a:solidFill>
                      <a:schemeClr val="tx1"/>
                    </a:solidFill>
                    <a:latin typeface="+mn-lt"/>
                    <a:ea typeface="+mn-ea"/>
                    <a:cs typeface="+mn-cs"/>
                  </a:defRPr>
                </a:lvl3pPr>
                <a:lvl4pPr marL="0" indent="0" algn="l" defTabSz="1087016" rtl="0" eaLnBrk="1" latinLnBrk="0" hangingPunct="1">
                  <a:lnSpc>
                    <a:spcPts val="1800"/>
                  </a:lnSpc>
                  <a:spcBef>
                    <a:spcPts val="400"/>
                  </a:spcBef>
                  <a:spcAft>
                    <a:spcPts val="400"/>
                  </a:spcAft>
                  <a:buFont typeface="Wingdings" pitchFamily="2" charset="2"/>
                  <a:buNone/>
                  <a:defRPr sz="1600" b="1" kern="1200">
                    <a:solidFill>
                      <a:schemeClr val="tx1"/>
                    </a:solidFill>
                    <a:latin typeface="+mn-lt"/>
                    <a:ea typeface="+mn-ea"/>
                    <a:cs typeface="+mn-cs"/>
                  </a:defRPr>
                </a:lvl4pPr>
                <a:lvl5pPr marL="0" indent="0" algn="l" defTabSz="1087016" rtl="0" eaLnBrk="1" latinLnBrk="0" hangingPunct="1">
                  <a:lnSpc>
                    <a:spcPts val="3800"/>
                  </a:lnSpc>
                  <a:spcBef>
                    <a:spcPts val="1200"/>
                  </a:spcBef>
                  <a:spcAft>
                    <a:spcPts val="400"/>
                  </a:spcAft>
                  <a:buFont typeface="Wingdings" pitchFamily="2" charset="2"/>
                  <a:buNone/>
                  <a:defRPr sz="1600" b="1" kern="1200" baseline="0">
                    <a:solidFill>
                      <a:schemeClr val="tx2"/>
                    </a:solidFill>
                    <a:latin typeface="+mn-lt"/>
                    <a:ea typeface="+mn-ea"/>
                    <a:cs typeface="+mn-cs"/>
                  </a:defRPr>
                </a:lvl5pPr>
                <a:lvl6pPr marL="0" indent="0" algn="l" defTabSz="1087016" rtl="0" eaLnBrk="1" latinLnBrk="0" hangingPunct="1">
                  <a:lnSpc>
                    <a:spcPct val="250000"/>
                  </a:lnSpc>
                  <a:spcBef>
                    <a:spcPts val="0"/>
                  </a:spcBef>
                  <a:spcAft>
                    <a:spcPts val="0"/>
                  </a:spcAft>
                  <a:buFont typeface="Arial" pitchFamily="34" charset="0"/>
                  <a:buNone/>
                  <a:defRPr sz="2000" kern="1200" cap="all" baseline="0">
                    <a:solidFill>
                      <a:schemeClr val="tx1">
                        <a:lumMod val="75000"/>
                        <a:lumOff val="25000"/>
                      </a:schemeClr>
                    </a:solidFill>
                    <a:latin typeface="+mn-lt"/>
                    <a:ea typeface="+mn-ea"/>
                    <a:cs typeface="+mn-cs"/>
                  </a:defRPr>
                </a:lvl6pPr>
                <a:lvl7pPr marL="3532800"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76308"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19815"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36513" lvl="0" indent="0" algn="l" defTabSz="914400" rtl="0" eaLnBrk="1" latinLnBrk="0" hangingPunct="1">
                  <a:lnSpc>
                    <a:spcPct val="100000"/>
                  </a:lnSpc>
                  <a:spcBef>
                    <a:spcPts val="0"/>
                  </a:spcBef>
                  <a:buClr>
                    <a:schemeClr val="tx1"/>
                  </a:buClr>
                  <a:buSzPct val="100000"/>
                  <a:buFont typeface="Arial" panose="020B0604020202020204" pitchFamily="34" charset="0"/>
                  <a:buNone/>
                </a:pPr>
                <a:r>
                  <a:rPr lang="nl-NL" sz="1400" kern="1200" noProof="0">
                    <a:solidFill>
                      <a:schemeClr val="tx1"/>
                    </a:solidFill>
                    <a:latin typeface="+mn-lt"/>
                    <a:ea typeface="+mn-ea"/>
                    <a:cs typeface="+mn-cs"/>
                  </a:rPr>
                  <a:t>Subtitel (16 </a:t>
                </a:r>
                <a:r>
                  <a:rPr lang="nl-NL" sz="1400" kern="1200" noProof="0" err="1">
                    <a:solidFill>
                      <a:schemeClr val="tx1"/>
                    </a:solidFill>
                    <a:latin typeface="+mn-lt"/>
                    <a:ea typeface="+mn-ea"/>
                    <a:cs typeface="+mn-cs"/>
                  </a:rPr>
                  <a:t>pt</a:t>
                </a:r>
                <a:r>
                  <a:rPr lang="nl-NL" sz="1400" kern="1200" noProof="0">
                    <a:solidFill>
                      <a:schemeClr val="tx1"/>
                    </a:solidFill>
                    <a:latin typeface="+mn-lt"/>
                    <a:ea typeface="+mn-ea"/>
                    <a:cs typeface="+mn-cs"/>
                  </a:rPr>
                  <a:t>.)</a:t>
                </a:r>
              </a:p>
            </p:txBody>
          </p:sp>
        </p:grpSp>
        <p:cxnSp>
          <p:nvCxnSpPr>
            <p:cNvPr id="82" name="Rechte verbindingslijn 81"/>
            <p:cNvCxnSpPr/>
            <p:nvPr userDrawn="1"/>
          </p:nvCxnSpPr>
          <p:spPr>
            <a:xfrm>
              <a:off x="8427776" y="4654945"/>
              <a:ext cx="2232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Rechte verbindingslijn 82"/>
            <p:cNvCxnSpPr/>
            <p:nvPr userDrawn="1"/>
          </p:nvCxnSpPr>
          <p:spPr>
            <a:xfrm>
              <a:off x="8427776" y="6496303"/>
              <a:ext cx="2232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9" name="Footer Placeholder 4"/>
          <p:cNvSpPr>
            <a:spLocks noGrp="1"/>
          </p:cNvSpPr>
          <p:nvPr userDrawn="1">
            <p:ph type="ftr" sz="quarter" idx="3"/>
          </p:nvPr>
        </p:nvSpPr>
        <p:spPr>
          <a:xfrm>
            <a:off x="3793960" y="6387336"/>
            <a:ext cx="4719051" cy="230832"/>
          </a:xfrm>
          <a:prstGeom prst="rect">
            <a:avLst/>
          </a:prstGeom>
        </p:spPr>
        <p:txBody>
          <a:bodyPr vert="horz" wrap="square" lIns="0" tIns="45720" rIns="91440" bIns="45720" rtlCol="0" anchor="ctr">
            <a:spAutoFit/>
          </a:bodyPr>
          <a:lstStyle>
            <a:lvl1pPr algn="ctr">
              <a:defRPr sz="900">
                <a:solidFill>
                  <a:schemeClr val="tx1"/>
                </a:solidFill>
              </a:defRPr>
            </a:lvl1pPr>
          </a:lstStyle>
          <a:p>
            <a:endParaRPr lang="nl-NL" noProof="0"/>
          </a:p>
        </p:txBody>
      </p:sp>
      <p:sp>
        <p:nvSpPr>
          <p:cNvPr id="50" name="Slide Number Placeholder 5"/>
          <p:cNvSpPr>
            <a:spLocks noGrp="1"/>
          </p:cNvSpPr>
          <p:nvPr userDrawn="1">
            <p:ph type="sldNum" sz="quarter" idx="4"/>
          </p:nvPr>
        </p:nvSpPr>
        <p:spPr>
          <a:xfrm>
            <a:off x="502654" y="6387336"/>
            <a:ext cx="566821" cy="230832"/>
          </a:xfrm>
          <a:prstGeom prst="rect">
            <a:avLst/>
          </a:prstGeom>
        </p:spPr>
        <p:txBody>
          <a:bodyPr vert="horz" lIns="91440" tIns="45720" rIns="91440" bIns="45720" rtlCol="0" anchor="ctr">
            <a:spAutoFit/>
          </a:bodyPr>
          <a:lstStyle>
            <a:lvl1pPr algn="l">
              <a:defRPr sz="900" b="1">
                <a:solidFill>
                  <a:schemeClr val="tx1"/>
                </a:solidFill>
              </a:defRPr>
            </a:lvl1pPr>
          </a:lstStyle>
          <a:p>
            <a:fld id="{8A87A398-2B52-41CE-AD18-FB681F1DBEA6}" type="slidenum">
              <a:rPr lang="nl-NL" noProof="0" smtClean="0"/>
              <a:pPr/>
              <a:t>‹#›</a:t>
            </a:fld>
            <a:endParaRPr lang="nl-NL" noProof="0"/>
          </a:p>
        </p:txBody>
      </p:sp>
      <p:sp>
        <p:nvSpPr>
          <p:cNvPr id="101" name="Tijdelijke aanduiding voor tekst 42"/>
          <p:cNvSpPr>
            <a:spLocks noGrp="1"/>
          </p:cNvSpPr>
          <p:nvPr userDrawn="1">
            <p:ph type="body" sz="quarter" idx="14" hasCustomPrompt="1"/>
          </p:nvPr>
        </p:nvSpPr>
        <p:spPr>
          <a:xfrm>
            <a:off x="3443817" y="4500563"/>
            <a:ext cx="7871883" cy="1193800"/>
          </a:xfrm>
        </p:spPr>
        <p:txBody>
          <a:bodyPr/>
          <a:lstStyle>
            <a:lvl1pPr>
              <a:spcBef>
                <a:spcPts val="0"/>
              </a:spcBef>
              <a:defRPr baseline="0">
                <a:solidFill>
                  <a:schemeClr val="accent3"/>
                </a:solidFill>
              </a:defRPr>
            </a:lvl1pPr>
            <a:lvl2pPr>
              <a:spcBef>
                <a:spcPts val="0"/>
              </a:spcBef>
              <a:defRPr>
                <a:solidFill>
                  <a:schemeClr val="tx2"/>
                </a:solidFill>
              </a:defRPr>
            </a:lvl2pPr>
            <a:lvl3pPr>
              <a:spcBef>
                <a:spcPts val="0"/>
              </a:spcBef>
              <a:defRPr>
                <a:solidFill>
                  <a:schemeClr val="tx2"/>
                </a:solidFill>
              </a:defRPr>
            </a:lvl3pPr>
            <a:lvl4pPr>
              <a:spcBef>
                <a:spcPts val="0"/>
              </a:spcBef>
              <a:defRPr>
                <a:solidFill>
                  <a:schemeClr val="tx2"/>
                </a:solidFill>
              </a:defRPr>
            </a:lvl4pPr>
            <a:lvl5pPr>
              <a:spcBef>
                <a:spcPts val="0"/>
              </a:spcBef>
              <a:defRPr>
                <a:solidFill>
                  <a:schemeClr val="tx2"/>
                </a:solidFill>
              </a:defRPr>
            </a:lvl5pPr>
          </a:lstStyle>
          <a:p>
            <a:pPr lvl="0"/>
            <a:r>
              <a:rPr lang="nl-NL" noProof="0"/>
              <a:t>Deze vorm niet vergroten/verkleinen</a:t>
            </a:r>
          </a:p>
          <a:p>
            <a:pPr lvl="0"/>
            <a:r>
              <a:rPr lang="nl-NL" noProof="0"/>
              <a:t>Alleen verplaatsen mag (naar boven of beneden) </a:t>
            </a:r>
          </a:p>
        </p:txBody>
      </p:sp>
      <p:grpSp>
        <p:nvGrpSpPr>
          <p:cNvPr id="52" name="Groep 51"/>
          <p:cNvGrpSpPr/>
          <p:nvPr userDrawn="1"/>
        </p:nvGrpSpPr>
        <p:grpSpPr>
          <a:xfrm>
            <a:off x="-3471145" y="-46322"/>
            <a:ext cx="3471145" cy="3781320"/>
            <a:chOff x="-2603359" y="-46322"/>
            <a:chExt cx="2603359" cy="3781320"/>
          </a:xfrm>
        </p:grpSpPr>
        <p:sp>
          <p:nvSpPr>
            <p:cNvPr id="53" name="Afgeronde rechthoek 52"/>
            <p:cNvSpPr/>
            <p:nvPr userDrawn="1"/>
          </p:nvSpPr>
          <p:spPr>
            <a:xfrm>
              <a:off x="-2459680" y="835209"/>
              <a:ext cx="949986" cy="259745"/>
            </a:xfrm>
            <a:prstGeom prst="round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100" b="1" noProof="0"/>
                <a:t>Light </a:t>
              </a:r>
              <a:r>
                <a:rPr lang="nl-NL" sz="1100" b="1" noProof="0" err="1"/>
                <a:t>Grey</a:t>
              </a:r>
              <a:endParaRPr lang="nl-NL" sz="1100" b="1" noProof="0"/>
            </a:p>
          </p:txBody>
        </p:sp>
        <p:sp>
          <p:nvSpPr>
            <p:cNvPr id="54" name="Tekstvak 29"/>
            <p:cNvSpPr txBox="1"/>
            <p:nvPr userDrawn="1"/>
          </p:nvSpPr>
          <p:spPr>
            <a:xfrm>
              <a:off x="-1493489" y="834756"/>
              <a:ext cx="1355354" cy="261610"/>
            </a:xfrm>
            <a:prstGeom prst="rect">
              <a:avLst/>
            </a:prstGeom>
            <a:noFill/>
          </p:spPr>
          <p:txBody>
            <a:bodyPr wrap="square" rtlCol="0">
              <a:spAutoFit/>
            </a:bodyPr>
            <a:lstStyle/>
            <a:p>
              <a:pPr algn="l" defTabSz="355600"/>
              <a:r>
                <a:rPr lang="nl-NL" sz="1100" b="0" cap="none" baseline="0" noProof="0">
                  <a:solidFill>
                    <a:schemeClr val="tx1"/>
                  </a:solidFill>
                </a:rPr>
                <a:t>R 178, G 178, B 178</a:t>
              </a:r>
            </a:p>
          </p:txBody>
        </p:sp>
        <p:sp>
          <p:nvSpPr>
            <p:cNvPr id="55" name="Afgeronde rechthoek 27"/>
            <p:cNvSpPr/>
            <p:nvPr userDrawn="1"/>
          </p:nvSpPr>
          <p:spPr>
            <a:xfrm>
              <a:off x="-2459680" y="1211676"/>
              <a:ext cx="949986" cy="259745"/>
            </a:xfrm>
            <a:prstGeom prst="round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100" b="1" noProof="0"/>
                <a:t>Red</a:t>
              </a:r>
            </a:p>
          </p:txBody>
        </p:sp>
        <p:sp>
          <p:nvSpPr>
            <p:cNvPr id="57" name="Afgeronde rechthoek 27"/>
            <p:cNvSpPr/>
            <p:nvPr userDrawn="1"/>
          </p:nvSpPr>
          <p:spPr>
            <a:xfrm>
              <a:off x="-2459680" y="1588143"/>
              <a:ext cx="949986" cy="259745"/>
            </a:xfrm>
            <a:prstGeom prst="roundRect">
              <a:avLst/>
            </a:prstGeom>
            <a:solidFill>
              <a:srgbClr val="00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100" b="1" noProof="0"/>
                <a:t>Black</a:t>
              </a:r>
            </a:p>
          </p:txBody>
        </p:sp>
        <p:sp>
          <p:nvSpPr>
            <p:cNvPr id="94" name="Afgeronde rechthoek 27"/>
            <p:cNvSpPr/>
            <p:nvPr userDrawn="1"/>
          </p:nvSpPr>
          <p:spPr>
            <a:xfrm>
              <a:off x="-2459680" y="1964610"/>
              <a:ext cx="949986" cy="259745"/>
            </a:xfrm>
            <a:prstGeom prst="round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100" b="1" noProof="0"/>
                <a:t>Orange</a:t>
              </a:r>
            </a:p>
          </p:txBody>
        </p:sp>
        <p:sp>
          <p:nvSpPr>
            <p:cNvPr id="102" name="Afgeronde rechthoek 101"/>
            <p:cNvSpPr/>
            <p:nvPr userDrawn="1"/>
          </p:nvSpPr>
          <p:spPr>
            <a:xfrm>
              <a:off x="-2459680" y="2341077"/>
              <a:ext cx="949986" cy="259745"/>
            </a:xfrm>
            <a:prstGeom prst="roundRect">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100" b="1" noProof="0" err="1"/>
                <a:t>Petrol</a:t>
              </a:r>
              <a:r>
                <a:rPr lang="nl-NL" sz="1100" b="1" noProof="0"/>
                <a:t> blue</a:t>
              </a:r>
            </a:p>
          </p:txBody>
        </p:sp>
        <p:sp>
          <p:nvSpPr>
            <p:cNvPr id="103" name="Rechthoek 102"/>
            <p:cNvSpPr/>
            <p:nvPr userDrawn="1"/>
          </p:nvSpPr>
          <p:spPr>
            <a:xfrm>
              <a:off x="-2603359" y="-46322"/>
              <a:ext cx="2603359" cy="3873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80000" rIns="180000" rtlCol="0" anchor="t"/>
            <a:lstStyle/>
            <a:p>
              <a:pPr algn="l"/>
              <a:r>
                <a:rPr lang="nl-NL" sz="1800" b="1" baseline="0" noProof="0">
                  <a:solidFill>
                    <a:schemeClr val="tx1"/>
                  </a:solidFill>
                </a:rPr>
                <a:t>RGB-KLEUREN</a:t>
              </a:r>
              <a:endParaRPr lang="nl-NL" sz="1800" b="1" noProof="0">
                <a:solidFill>
                  <a:schemeClr val="tx1"/>
                </a:solidFill>
              </a:endParaRPr>
            </a:p>
          </p:txBody>
        </p:sp>
        <p:cxnSp>
          <p:nvCxnSpPr>
            <p:cNvPr id="104" name="Rechte verbindingslijn 103"/>
            <p:cNvCxnSpPr/>
            <p:nvPr userDrawn="1"/>
          </p:nvCxnSpPr>
          <p:spPr>
            <a:xfrm>
              <a:off x="-2459680" y="338664"/>
              <a:ext cx="2232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5" name="Afgeronde rechthoek 27"/>
            <p:cNvSpPr/>
            <p:nvPr userDrawn="1"/>
          </p:nvSpPr>
          <p:spPr>
            <a:xfrm>
              <a:off x="-2459680" y="2717544"/>
              <a:ext cx="949986" cy="259745"/>
            </a:xfrm>
            <a:prstGeom prst="round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100" b="1" baseline="0" noProof="0"/>
                <a:t>Green</a:t>
              </a:r>
              <a:endParaRPr lang="nl-NL" sz="1100" b="1" noProof="0"/>
            </a:p>
          </p:txBody>
        </p:sp>
        <p:sp>
          <p:nvSpPr>
            <p:cNvPr id="106" name="Tekstvak 29"/>
            <p:cNvSpPr txBox="1"/>
            <p:nvPr userDrawn="1"/>
          </p:nvSpPr>
          <p:spPr>
            <a:xfrm>
              <a:off x="-1493489" y="1211703"/>
              <a:ext cx="1355354" cy="261610"/>
            </a:xfrm>
            <a:prstGeom prst="rect">
              <a:avLst/>
            </a:prstGeom>
            <a:noFill/>
          </p:spPr>
          <p:txBody>
            <a:bodyPr wrap="square" rtlCol="0">
              <a:spAutoFit/>
            </a:bodyPr>
            <a:lstStyle/>
            <a:p>
              <a:pPr algn="l" defTabSz="355600"/>
              <a:r>
                <a:rPr lang="nl-NL" sz="1100" b="0" cap="none" baseline="0" noProof="0">
                  <a:solidFill>
                    <a:schemeClr val="tx1"/>
                  </a:solidFill>
                </a:rPr>
                <a:t>R 204 , G 0, B 0</a:t>
              </a:r>
            </a:p>
          </p:txBody>
        </p:sp>
        <p:sp>
          <p:nvSpPr>
            <p:cNvPr id="107" name="Tekstvak 29"/>
            <p:cNvSpPr txBox="1"/>
            <p:nvPr userDrawn="1"/>
          </p:nvSpPr>
          <p:spPr>
            <a:xfrm>
              <a:off x="-1493489" y="1588650"/>
              <a:ext cx="1355354" cy="261610"/>
            </a:xfrm>
            <a:prstGeom prst="rect">
              <a:avLst/>
            </a:prstGeom>
            <a:noFill/>
          </p:spPr>
          <p:txBody>
            <a:bodyPr wrap="square" rtlCol="0">
              <a:spAutoFit/>
            </a:bodyPr>
            <a:lstStyle/>
            <a:p>
              <a:pPr algn="l" defTabSz="355600"/>
              <a:r>
                <a:rPr lang="nl-NL" sz="1100" b="0" cap="none" baseline="0" noProof="0">
                  <a:solidFill>
                    <a:schemeClr val="tx1"/>
                  </a:solidFill>
                </a:rPr>
                <a:t>R 0 , G 0, B 0</a:t>
              </a:r>
            </a:p>
          </p:txBody>
        </p:sp>
        <p:sp>
          <p:nvSpPr>
            <p:cNvPr id="108" name="Tekstvak 29"/>
            <p:cNvSpPr txBox="1"/>
            <p:nvPr userDrawn="1"/>
          </p:nvSpPr>
          <p:spPr>
            <a:xfrm>
              <a:off x="-1493489" y="1965597"/>
              <a:ext cx="1355354" cy="261610"/>
            </a:xfrm>
            <a:prstGeom prst="rect">
              <a:avLst/>
            </a:prstGeom>
            <a:noFill/>
          </p:spPr>
          <p:txBody>
            <a:bodyPr wrap="square" rtlCol="0">
              <a:spAutoFit/>
            </a:bodyPr>
            <a:lstStyle/>
            <a:p>
              <a:pPr algn="l" defTabSz="355600"/>
              <a:r>
                <a:rPr lang="nl-NL" sz="1100" b="0" cap="none" baseline="0" noProof="0">
                  <a:solidFill>
                    <a:schemeClr val="tx1"/>
                  </a:solidFill>
                </a:rPr>
                <a:t>R 229 , G 123, B 003</a:t>
              </a:r>
            </a:p>
          </p:txBody>
        </p:sp>
        <p:sp>
          <p:nvSpPr>
            <p:cNvPr id="109" name="Tekstvak 29"/>
            <p:cNvSpPr txBox="1"/>
            <p:nvPr userDrawn="1"/>
          </p:nvSpPr>
          <p:spPr>
            <a:xfrm>
              <a:off x="-1493489" y="2342544"/>
              <a:ext cx="1355354" cy="261610"/>
            </a:xfrm>
            <a:prstGeom prst="rect">
              <a:avLst/>
            </a:prstGeom>
            <a:noFill/>
          </p:spPr>
          <p:txBody>
            <a:bodyPr wrap="square" rtlCol="0">
              <a:spAutoFit/>
            </a:bodyPr>
            <a:lstStyle/>
            <a:p>
              <a:pPr algn="l" defTabSz="355600"/>
              <a:r>
                <a:rPr lang="nl-NL" sz="1100" b="0" cap="none" baseline="0" noProof="0">
                  <a:solidFill>
                    <a:schemeClr val="tx1"/>
                  </a:solidFill>
                </a:rPr>
                <a:t>R 065 , G 127, B 162</a:t>
              </a:r>
            </a:p>
          </p:txBody>
        </p:sp>
        <p:sp>
          <p:nvSpPr>
            <p:cNvPr id="110" name="Tekstvak 29"/>
            <p:cNvSpPr txBox="1"/>
            <p:nvPr userDrawn="1"/>
          </p:nvSpPr>
          <p:spPr>
            <a:xfrm>
              <a:off x="-1493489" y="2719491"/>
              <a:ext cx="1355354" cy="261610"/>
            </a:xfrm>
            <a:prstGeom prst="rect">
              <a:avLst/>
            </a:prstGeom>
            <a:noFill/>
          </p:spPr>
          <p:txBody>
            <a:bodyPr wrap="square" rtlCol="0">
              <a:spAutoFit/>
            </a:bodyPr>
            <a:lstStyle/>
            <a:p>
              <a:pPr algn="l" defTabSz="355600"/>
              <a:r>
                <a:rPr lang="nl-NL" sz="1100" b="0" cap="none" baseline="0" noProof="0">
                  <a:solidFill>
                    <a:schemeClr val="tx1"/>
                  </a:solidFill>
                </a:rPr>
                <a:t>R 134 , G 135, B 034</a:t>
              </a:r>
            </a:p>
          </p:txBody>
        </p:sp>
        <p:sp>
          <p:nvSpPr>
            <p:cNvPr id="111" name="Afgeronde rechthoek 110"/>
            <p:cNvSpPr/>
            <p:nvPr userDrawn="1"/>
          </p:nvSpPr>
          <p:spPr>
            <a:xfrm>
              <a:off x="-2459680" y="458742"/>
              <a:ext cx="949986" cy="259745"/>
            </a:xfrm>
            <a:prstGeom prst="roundRect">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100" b="1" noProof="0" err="1"/>
                <a:t>Grey</a:t>
              </a:r>
              <a:endParaRPr lang="nl-NL" sz="1100" b="1" noProof="0"/>
            </a:p>
          </p:txBody>
        </p:sp>
        <p:sp>
          <p:nvSpPr>
            <p:cNvPr id="112" name="Tekstvak 29"/>
            <p:cNvSpPr txBox="1"/>
            <p:nvPr userDrawn="1"/>
          </p:nvSpPr>
          <p:spPr>
            <a:xfrm>
              <a:off x="-1493489" y="457809"/>
              <a:ext cx="1355354" cy="261610"/>
            </a:xfrm>
            <a:prstGeom prst="rect">
              <a:avLst/>
            </a:prstGeom>
            <a:noFill/>
          </p:spPr>
          <p:txBody>
            <a:bodyPr wrap="square" rtlCol="0">
              <a:spAutoFit/>
            </a:bodyPr>
            <a:lstStyle/>
            <a:p>
              <a:pPr algn="l" defTabSz="355600"/>
              <a:r>
                <a:rPr lang="nl-NL" sz="1100" b="0" cap="none" baseline="0" noProof="0">
                  <a:solidFill>
                    <a:schemeClr val="tx1"/>
                  </a:solidFill>
                </a:rPr>
                <a:t>R 97 , G 97, B 97</a:t>
              </a:r>
            </a:p>
          </p:txBody>
        </p:sp>
        <p:sp>
          <p:nvSpPr>
            <p:cNvPr id="113" name="Afgeronde rechthoek 27"/>
            <p:cNvSpPr/>
            <p:nvPr userDrawn="1"/>
          </p:nvSpPr>
          <p:spPr>
            <a:xfrm>
              <a:off x="-2459680" y="3094010"/>
              <a:ext cx="949986" cy="259745"/>
            </a:xfrm>
            <a:prstGeom prst="roundRect">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100" b="1" noProof="0" err="1"/>
                <a:t>Purple</a:t>
              </a:r>
              <a:endParaRPr lang="nl-NL" sz="1100" b="1" noProof="0"/>
            </a:p>
          </p:txBody>
        </p:sp>
        <p:sp>
          <p:nvSpPr>
            <p:cNvPr id="114" name="Afgeronde rechthoek 27"/>
            <p:cNvSpPr/>
            <p:nvPr userDrawn="1"/>
          </p:nvSpPr>
          <p:spPr>
            <a:xfrm>
              <a:off x="-2459680" y="3470474"/>
              <a:ext cx="949986" cy="259745"/>
            </a:xfrm>
            <a:prstGeom prst="round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100" b="1" noProof="0"/>
                <a:t>Cyaan</a:t>
              </a:r>
            </a:p>
          </p:txBody>
        </p:sp>
        <p:sp>
          <p:nvSpPr>
            <p:cNvPr id="115" name="Tekstvak 29"/>
            <p:cNvSpPr txBox="1"/>
            <p:nvPr userDrawn="1"/>
          </p:nvSpPr>
          <p:spPr>
            <a:xfrm>
              <a:off x="-1493489" y="3096438"/>
              <a:ext cx="1355354" cy="261610"/>
            </a:xfrm>
            <a:prstGeom prst="rect">
              <a:avLst/>
            </a:prstGeom>
            <a:noFill/>
          </p:spPr>
          <p:txBody>
            <a:bodyPr wrap="square" rtlCol="0">
              <a:spAutoFit/>
            </a:bodyPr>
            <a:lstStyle/>
            <a:p>
              <a:pPr algn="l" defTabSz="355600"/>
              <a:r>
                <a:rPr lang="nl-NL" sz="1100" b="0" cap="none" baseline="0" noProof="0">
                  <a:solidFill>
                    <a:schemeClr val="tx1"/>
                  </a:solidFill>
                </a:rPr>
                <a:t>R 082 , G 083, B 135</a:t>
              </a:r>
            </a:p>
          </p:txBody>
        </p:sp>
        <p:sp>
          <p:nvSpPr>
            <p:cNvPr id="116" name="Tekstvak 29"/>
            <p:cNvSpPr txBox="1"/>
            <p:nvPr userDrawn="1"/>
          </p:nvSpPr>
          <p:spPr>
            <a:xfrm>
              <a:off x="-1493489" y="3473388"/>
              <a:ext cx="1355354" cy="261610"/>
            </a:xfrm>
            <a:prstGeom prst="rect">
              <a:avLst/>
            </a:prstGeom>
            <a:noFill/>
          </p:spPr>
          <p:txBody>
            <a:bodyPr wrap="square" rtlCol="0">
              <a:spAutoFit/>
            </a:bodyPr>
            <a:lstStyle/>
            <a:p>
              <a:pPr algn="l" defTabSz="355600"/>
              <a:r>
                <a:rPr lang="nl-NL" sz="1100" b="0" cap="none" baseline="0" noProof="0">
                  <a:solidFill>
                    <a:schemeClr val="tx1"/>
                  </a:solidFill>
                </a:rPr>
                <a:t>R 70 , G 181, B 212</a:t>
              </a:r>
            </a:p>
          </p:txBody>
        </p:sp>
      </p:grpSp>
    </p:spTree>
    <p:extLst>
      <p:ext uri="{BB962C8B-B14F-4D97-AF65-F5344CB8AC3E}">
        <p14:creationId xmlns:p14="http://schemas.microsoft.com/office/powerpoint/2010/main" val="137955616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5_Titel en Object - verticaal groen">
    <p:spTree>
      <p:nvGrpSpPr>
        <p:cNvPr id="1" name=""/>
        <p:cNvGrpSpPr/>
        <p:nvPr/>
      </p:nvGrpSpPr>
      <p:grpSpPr>
        <a:xfrm>
          <a:off x="0" y="0"/>
          <a:ext cx="0" cy="0"/>
          <a:chOff x="0" y="0"/>
          <a:chExt cx="0" cy="0"/>
        </a:xfrm>
      </p:grpSpPr>
      <p:grpSp>
        <p:nvGrpSpPr>
          <p:cNvPr id="59" name="Groep 58"/>
          <p:cNvGrpSpPr/>
          <p:nvPr userDrawn="1"/>
        </p:nvGrpSpPr>
        <p:grpSpPr>
          <a:xfrm>
            <a:off x="647585" y="4134833"/>
            <a:ext cx="10966400" cy="1754352"/>
            <a:chOff x="647585" y="4134833"/>
            <a:chExt cx="10966400" cy="1754352"/>
          </a:xfrm>
        </p:grpSpPr>
        <p:sp>
          <p:nvSpPr>
            <p:cNvPr id="60" name="Vrije vorm: vorm 59"/>
            <p:cNvSpPr/>
            <p:nvPr userDrawn="1"/>
          </p:nvSpPr>
          <p:spPr>
            <a:xfrm>
              <a:off x="647585" y="4134833"/>
              <a:ext cx="10966400" cy="1754352"/>
            </a:xfrm>
            <a:custGeom>
              <a:avLst/>
              <a:gdLst>
                <a:gd name="connsiteX0" fmla="*/ 10932276 w 10966243"/>
                <a:gd name="connsiteY0" fmla="*/ 82 h 1754352"/>
                <a:gd name="connsiteX1" fmla="*/ 10964118 w 10966243"/>
                <a:gd name="connsiteY1" fmla="*/ 66352 h 1754352"/>
                <a:gd name="connsiteX2" fmla="*/ 10966243 w 10966243"/>
                <a:gd name="connsiteY2" fmla="*/ 291957 h 1754352"/>
                <a:gd name="connsiteX3" fmla="*/ 10957407 w 10966243"/>
                <a:gd name="connsiteY3" fmla="*/ 231610 h 1754352"/>
                <a:gd name="connsiteX4" fmla="*/ 10852652 w 10966243"/>
                <a:gd name="connsiteY4" fmla="*/ 157307 h 1754352"/>
                <a:gd name="connsiteX5" fmla="*/ 10825124 w 10966243"/>
                <a:gd name="connsiteY5" fmla="*/ 157319 h 1754352"/>
                <a:gd name="connsiteX6" fmla="*/ 10878070 w 10966243"/>
                <a:gd name="connsiteY6" fmla="*/ 168008 h 1754352"/>
                <a:gd name="connsiteX7" fmla="*/ 10966243 w 10966243"/>
                <a:gd name="connsiteY7" fmla="*/ 301030 h 1754352"/>
                <a:gd name="connsiteX8" fmla="*/ 10966243 w 10966243"/>
                <a:gd name="connsiteY8" fmla="*/ 1609985 h 1754352"/>
                <a:gd name="connsiteX9" fmla="*/ 10821876 w 10966243"/>
                <a:gd name="connsiteY9" fmla="*/ 1754352 h 1754352"/>
                <a:gd name="connsiteX10" fmla="*/ 144367 w 10966243"/>
                <a:gd name="connsiteY10" fmla="*/ 1754352 h 1754352"/>
                <a:gd name="connsiteX11" fmla="*/ 0 w 10966243"/>
                <a:gd name="connsiteY11" fmla="*/ 1609985 h 1754352"/>
                <a:gd name="connsiteX12" fmla="*/ 0 w 10966243"/>
                <a:gd name="connsiteY12" fmla="*/ 301030 h 1754352"/>
                <a:gd name="connsiteX13" fmla="*/ 144367 w 10966243"/>
                <a:gd name="connsiteY13" fmla="*/ 156663 h 1754352"/>
                <a:gd name="connsiteX14" fmla="*/ 10672432 w 10966243"/>
                <a:gd name="connsiteY14" fmla="*/ 156663 h 1754352"/>
                <a:gd name="connsiteX15" fmla="*/ 10682171 w 10966243"/>
                <a:gd name="connsiteY15" fmla="*/ 155032 h 1754352"/>
                <a:gd name="connsiteX16" fmla="*/ 10788636 w 10966243"/>
                <a:gd name="connsiteY16" fmla="*/ 96513 h 1754352"/>
                <a:gd name="connsiteX17" fmla="*/ 10926380 w 10966243"/>
                <a:gd name="connsiteY17" fmla="*/ 377 h 1754352"/>
                <a:gd name="connsiteX18" fmla="*/ 10932276 w 10966243"/>
                <a:gd name="connsiteY18" fmla="*/ 82 h 1754352"/>
                <a:gd name="connsiteX0" fmla="*/ 10932276 w 10966243"/>
                <a:gd name="connsiteY0" fmla="*/ 82 h 1754352"/>
                <a:gd name="connsiteX1" fmla="*/ 10964118 w 10966243"/>
                <a:gd name="connsiteY1" fmla="*/ 66352 h 1754352"/>
                <a:gd name="connsiteX2" fmla="*/ 10966243 w 10966243"/>
                <a:gd name="connsiteY2" fmla="*/ 291957 h 1754352"/>
                <a:gd name="connsiteX3" fmla="*/ 10852652 w 10966243"/>
                <a:gd name="connsiteY3" fmla="*/ 157307 h 1754352"/>
                <a:gd name="connsiteX4" fmla="*/ 10825124 w 10966243"/>
                <a:gd name="connsiteY4" fmla="*/ 157319 h 1754352"/>
                <a:gd name="connsiteX5" fmla="*/ 10878070 w 10966243"/>
                <a:gd name="connsiteY5" fmla="*/ 168008 h 1754352"/>
                <a:gd name="connsiteX6" fmla="*/ 10966243 w 10966243"/>
                <a:gd name="connsiteY6" fmla="*/ 301030 h 1754352"/>
                <a:gd name="connsiteX7" fmla="*/ 10966243 w 10966243"/>
                <a:gd name="connsiteY7" fmla="*/ 1609985 h 1754352"/>
                <a:gd name="connsiteX8" fmla="*/ 10821876 w 10966243"/>
                <a:gd name="connsiteY8" fmla="*/ 1754352 h 1754352"/>
                <a:gd name="connsiteX9" fmla="*/ 144367 w 10966243"/>
                <a:gd name="connsiteY9" fmla="*/ 1754352 h 1754352"/>
                <a:gd name="connsiteX10" fmla="*/ 0 w 10966243"/>
                <a:gd name="connsiteY10" fmla="*/ 1609985 h 1754352"/>
                <a:gd name="connsiteX11" fmla="*/ 0 w 10966243"/>
                <a:gd name="connsiteY11" fmla="*/ 301030 h 1754352"/>
                <a:gd name="connsiteX12" fmla="*/ 144367 w 10966243"/>
                <a:gd name="connsiteY12" fmla="*/ 156663 h 1754352"/>
                <a:gd name="connsiteX13" fmla="*/ 10672432 w 10966243"/>
                <a:gd name="connsiteY13" fmla="*/ 156663 h 1754352"/>
                <a:gd name="connsiteX14" fmla="*/ 10682171 w 10966243"/>
                <a:gd name="connsiteY14" fmla="*/ 155032 h 1754352"/>
                <a:gd name="connsiteX15" fmla="*/ 10788636 w 10966243"/>
                <a:gd name="connsiteY15" fmla="*/ 96513 h 1754352"/>
                <a:gd name="connsiteX16" fmla="*/ 10926380 w 10966243"/>
                <a:gd name="connsiteY16" fmla="*/ 377 h 1754352"/>
                <a:gd name="connsiteX17" fmla="*/ 10932276 w 10966243"/>
                <a:gd name="connsiteY17" fmla="*/ 82 h 1754352"/>
                <a:gd name="connsiteX0" fmla="*/ 10932276 w 10966243"/>
                <a:gd name="connsiteY0" fmla="*/ 82 h 1754352"/>
                <a:gd name="connsiteX1" fmla="*/ 10964118 w 10966243"/>
                <a:gd name="connsiteY1" fmla="*/ 66352 h 1754352"/>
                <a:gd name="connsiteX2" fmla="*/ 10966243 w 10966243"/>
                <a:gd name="connsiteY2" fmla="*/ 291957 h 1754352"/>
                <a:gd name="connsiteX3" fmla="*/ 10852652 w 10966243"/>
                <a:gd name="connsiteY3" fmla="*/ 157307 h 1754352"/>
                <a:gd name="connsiteX4" fmla="*/ 10825124 w 10966243"/>
                <a:gd name="connsiteY4" fmla="*/ 157319 h 1754352"/>
                <a:gd name="connsiteX5" fmla="*/ 10966243 w 10966243"/>
                <a:gd name="connsiteY5" fmla="*/ 301030 h 1754352"/>
                <a:gd name="connsiteX6" fmla="*/ 10966243 w 10966243"/>
                <a:gd name="connsiteY6" fmla="*/ 1609985 h 1754352"/>
                <a:gd name="connsiteX7" fmla="*/ 10821876 w 10966243"/>
                <a:gd name="connsiteY7" fmla="*/ 1754352 h 1754352"/>
                <a:gd name="connsiteX8" fmla="*/ 144367 w 10966243"/>
                <a:gd name="connsiteY8" fmla="*/ 1754352 h 1754352"/>
                <a:gd name="connsiteX9" fmla="*/ 0 w 10966243"/>
                <a:gd name="connsiteY9" fmla="*/ 1609985 h 1754352"/>
                <a:gd name="connsiteX10" fmla="*/ 0 w 10966243"/>
                <a:gd name="connsiteY10" fmla="*/ 301030 h 1754352"/>
                <a:gd name="connsiteX11" fmla="*/ 144367 w 10966243"/>
                <a:gd name="connsiteY11" fmla="*/ 156663 h 1754352"/>
                <a:gd name="connsiteX12" fmla="*/ 10672432 w 10966243"/>
                <a:gd name="connsiteY12" fmla="*/ 156663 h 1754352"/>
                <a:gd name="connsiteX13" fmla="*/ 10682171 w 10966243"/>
                <a:gd name="connsiteY13" fmla="*/ 155032 h 1754352"/>
                <a:gd name="connsiteX14" fmla="*/ 10788636 w 10966243"/>
                <a:gd name="connsiteY14" fmla="*/ 96513 h 1754352"/>
                <a:gd name="connsiteX15" fmla="*/ 10926380 w 10966243"/>
                <a:gd name="connsiteY15" fmla="*/ 377 h 1754352"/>
                <a:gd name="connsiteX16" fmla="*/ 10932276 w 10966243"/>
                <a:gd name="connsiteY16" fmla="*/ 82 h 1754352"/>
                <a:gd name="connsiteX0" fmla="*/ 10932276 w 10966243"/>
                <a:gd name="connsiteY0" fmla="*/ 82 h 1754352"/>
                <a:gd name="connsiteX1" fmla="*/ 10964118 w 10966243"/>
                <a:gd name="connsiteY1" fmla="*/ 66352 h 1754352"/>
                <a:gd name="connsiteX2" fmla="*/ 10966243 w 10966243"/>
                <a:gd name="connsiteY2" fmla="*/ 291957 h 1754352"/>
                <a:gd name="connsiteX3" fmla="*/ 10825124 w 10966243"/>
                <a:gd name="connsiteY3" fmla="*/ 157319 h 1754352"/>
                <a:gd name="connsiteX4" fmla="*/ 10966243 w 10966243"/>
                <a:gd name="connsiteY4" fmla="*/ 301030 h 1754352"/>
                <a:gd name="connsiteX5" fmla="*/ 10966243 w 10966243"/>
                <a:gd name="connsiteY5" fmla="*/ 1609985 h 1754352"/>
                <a:gd name="connsiteX6" fmla="*/ 10821876 w 10966243"/>
                <a:gd name="connsiteY6" fmla="*/ 1754352 h 1754352"/>
                <a:gd name="connsiteX7" fmla="*/ 144367 w 10966243"/>
                <a:gd name="connsiteY7" fmla="*/ 1754352 h 1754352"/>
                <a:gd name="connsiteX8" fmla="*/ 0 w 10966243"/>
                <a:gd name="connsiteY8" fmla="*/ 1609985 h 1754352"/>
                <a:gd name="connsiteX9" fmla="*/ 0 w 10966243"/>
                <a:gd name="connsiteY9" fmla="*/ 301030 h 1754352"/>
                <a:gd name="connsiteX10" fmla="*/ 144367 w 10966243"/>
                <a:gd name="connsiteY10" fmla="*/ 156663 h 1754352"/>
                <a:gd name="connsiteX11" fmla="*/ 10672432 w 10966243"/>
                <a:gd name="connsiteY11" fmla="*/ 156663 h 1754352"/>
                <a:gd name="connsiteX12" fmla="*/ 10682171 w 10966243"/>
                <a:gd name="connsiteY12" fmla="*/ 155032 h 1754352"/>
                <a:gd name="connsiteX13" fmla="*/ 10788636 w 10966243"/>
                <a:gd name="connsiteY13" fmla="*/ 96513 h 1754352"/>
                <a:gd name="connsiteX14" fmla="*/ 10926380 w 10966243"/>
                <a:gd name="connsiteY14" fmla="*/ 377 h 1754352"/>
                <a:gd name="connsiteX15" fmla="*/ 10932276 w 10966243"/>
                <a:gd name="connsiteY15" fmla="*/ 82 h 1754352"/>
                <a:gd name="connsiteX0" fmla="*/ 10932276 w 10966400"/>
                <a:gd name="connsiteY0" fmla="*/ 82 h 1754352"/>
                <a:gd name="connsiteX1" fmla="*/ 10964118 w 10966400"/>
                <a:gd name="connsiteY1" fmla="*/ 66352 h 1754352"/>
                <a:gd name="connsiteX2" fmla="*/ 10966243 w 10966400"/>
                <a:gd name="connsiteY2" fmla="*/ 291957 h 1754352"/>
                <a:gd name="connsiteX3" fmla="*/ 10966243 w 10966400"/>
                <a:gd name="connsiteY3" fmla="*/ 301030 h 1754352"/>
                <a:gd name="connsiteX4" fmla="*/ 10966243 w 10966400"/>
                <a:gd name="connsiteY4" fmla="*/ 1609985 h 1754352"/>
                <a:gd name="connsiteX5" fmla="*/ 10821876 w 10966400"/>
                <a:gd name="connsiteY5" fmla="*/ 1754352 h 1754352"/>
                <a:gd name="connsiteX6" fmla="*/ 144367 w 10966400"/>
                <a:gd name="connsiteY6" fmla="*/ 1754352 h 1754352"/>
                <a:gd name="connsiteX7" fmla="*/ 0 w 10966400"/>
                <a:gd name="connsiteY7" fmla="*/ 1609985 h 1754352"/>
                <a:gd name="connsiteX8" fmla="*/ 0 w 10966400"/>
                <a:gd name="connsiteY8" fmla="*/ 301030 h 1754352"/>
                <a:gd name="connsiteX9" fmla="*/ 144367 w 10966400"/>
                <a:gd name="connsiteY9" fmla="*/ 156663 h 1754352"/>
                <a:gd name="connsiteX10" fmla="*/ 10672432 w 10966400"/>
                <a:gd name="connsiteY10" fmla="*/ 156663 h 1754352"/>
                <a:gd name="connsiteX11" fmla="*/ 10682171 w 10966400"/>
                <a:gd name="connsiteY11" fmla="*/ 155032 h 1754352"/>
                <a:gd name="connsiteX12" fmla="*/ 10788636 w 10966400"/>
                <a:gd name="connsiteY12" fmla="*/ 96513 h 1754352"/>
                <a:gd name="connsiteX13" fmla="*/ 10926380 w 10966400"/>
                <a:gd name="connsiteY13" fmla="*/ 377 h 1754352"/>
                <a:gd name="connsiteX14" fmla="*/ 10932276 w 10966400"/>
                <a:gd name="connsiteY14" fmla="*/ 82 h 175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966400" h="1754352">
                  <a:moveTo>
                    <a:pt x="10932276" y="82"/>
                  </a:moveTo>
                  <a:cubicBezTo>
                    <a:pt x="10942890" y="966"/>
                    <a:pt x="10964118" y="9802"/>
                    <a:pt x="10964118" y="66352"/>
                  </a:cubicBezTo>
                  <a:cubicBezTo>
                    <a:pt x="10965513" y="135374"/>
                    <a:pt x="10964848" y="222936"/>
                    <a:pt x="10966243" y="291957"/>
                  </a:cubicBezTo>
                  <a:cubicBezTo>
                    <a:pt x="10966597" y="331070"/>
                    <a:pt x="10966243" y="81359"/>
                    <a:pt x="10966243" y="301030"/>
                  </a:cubicBezTo>
                  <a:lnTo>
                    <a:pt x="10966243" y="1609985"/>
                  </a:lnTo>
                  <a:cubicBezTo>
                    <a:pt x="10966243" y="1689717"/>
                    <a:pt x="10901608" y="1754352"/>
                    <a:pt x="10821876" y="1754352"/>
                  </a:cubicBezTo>
                  <a:lnTo>
                    <a:pt x="144367" y="1754352"/>
                  </a:lnTo>
                  <a:cubicBezTo>
                    <a:pt x="64635" y="1754352"/>
                    <a:pt x="0" y="1689717"/>
                    <a:pt x="0" y="1609985"/>
                  </a:cubicBezTo>
                  <a:lnTo>
                    <a:pt x="0" y="301030"/>
                  </a:lnTo>
                  <a:cubicBezTo>
                    <a:pt x="0" y="221298"/>
                    <a:pt x="64635" y="156663"/>
                    <a:pt x="144367" y="156663"/>
                  </a:cubicBezTo>
                  <a:lnTo>
                    <a:pt x="10672432" y="156663"/>
                  </a:lnTo>
                  <a:lnTo>
                    <a:pt x="10682171" y="155032"/>
                  </a:lnTo>
                  <a:cubicBezTo>
                    <a:pt x="10708107" y="149840"/>
                    <a:pt x="10763164" y="134685"/>
                    <a:pt x="10788636" y="96513"/>
                  </a:cubicBezTo>
                  <a:cubicBezTo>
                    <a:pt x="10788636" y="96513"/>
                    <a:pt x="10871659" y="377"/>
                    <a:pt x="10926380" y="377"/>
                  </a:cubicBezTo>
                  <a:cubicBezTo>
                    <a:pt x="10926380" y="377"/>
                    <a:pt x="10928739" y="-212"/>
                    <a:pt x="10932276" y="82"/>
                  </a:cubicBezTo>
                  <a:close/>
                </a:path>
              </a:pathLst>
            </a:cu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nl-NL"/>
            </a:p>
          </p:txBody>
        </p:sp>
        <p:sp>
          <p:nvSpPr>
            <p:cNvPr id="61" name="Rechthoek: afgeronde bovenhoeken 60"/>
            <p:cNvSpPr/>
            <p:nvPr userDrawn="1"/>
          </p:nvSpPr>
          <p:spPr>
            <a:xfrm rot="16200000">
              <a:off x="1131983" y="3812742"/>
              <a:ext cx="1592046" cy="2560836"/>
            </a:xfrm>
            <a:prstGeom prst="round2SameRect">
              <a:avLst>
                <a:gd name="adj1" fmla="val 8291"/>
                <a:gd name="adj2" fmla="val 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NL"/>
            </a:p>
          </p:txBody>
        </p:sp>
      </p:grpSp>
      <p:sp>
        <p:nvSpPr>
          <p:cNvPr id="2" name="Title 1"/>
          <p:cNvSpPr>
            <a:spLocks noGrp="1"/>
          </p:cNvSpPr>
          <p:nvPr>
            <p:ph type="title"/>
          </p:nvPr>
        </p:nvSpPr>
        <p:spPr>
          <a:xfrm>
            <a:off x="502652" y="533569"/>
            <a:ext cx="11133221" cy="584775"/>
          </a:xfrm>
        </p:spPr>
        <p:txBody>
          <a:bodyPr>
            <a:spAutoFit/>
          </a:bodyPr>
          <a:lstStyle>
            <a:lvl1pPr>
              <a:defRPr>
                <a:solidFill>
                  <a:schemeClr val="accent4"/>
                </a:solidFill>
              </a:defRPr>
            </a:lvl1pPr>
          </a:lstStyle>
          <a:p>
            <a:r>
              <a:rPr lang="nl-NL" noProof="0"/>
              <a:t>Klik om de stijl te bewerken</a:t>
            </a:r>
          </a:p>
        </p:txBody>
      </p:sp>
      <p:sp>
        <p:nvSpPr>
          <p:cNvPr id="3" name="Content Placeholder 2"/>
          <p:cNvSpPr>
            <a:spLocks noGrp="1"/>
          </p:cNvSpPr>
          <p:nvPr>
            <p:ph sz="half" idx="1"/>
          </p:nvPr>
        </p:nvSpPr>
        <p:spPr>
          <a:xfrm>
            <a:off x="502654" y="1708486"/>
            <a:ext cx="11133220" cy="569578"/>
          </a:xfrm>
        </p:spPr>
        <p:txBody>
          <a:bodyPr/>
          <a:lstStyle>
            <a:lvl1pPr>
              <a:spcBef>
                <a:spcPts val="0"/>
              </a:spcBef>
              <a:defRPr sz="1600" b="1">
                <a:solidFill>
                  <a:schemeClr val="tx1"/>
                </a:solidFill>
              </a:defRPr>
            </a:lvl1pPr>
          </a:lstStyle>
          <a:p>
            <a:pPr lvl="0"/>
            <a:r>
              <a:rPr lang="nl-NL" noProof="0"/>
              <a:t>Klik om de modelstijlen te bewerken</a:t>
            </a:r>
          </a:p>
        </p:txBody>
      </p:sp>
      <p:sp>
        <p:nvSpPr>
          <p:cNvPr id="5" name="Tijdelijke aanduiding voor tekst 4"/>
          <p:cNvSpPr>
            <a:spLocks noGrp="1"/>
          </p:cNvSpPr>
          <p:nvPr>
            <p:ph type="body" sz="quarter" idx="13"/>
          </p:nvPr>
        </p:nvSpPr>
        <p:spPr>
          <a:xfrm>
            <a:off x="501651" y="2278064"/>
            <a:ext cx="11133667" cy="1840103"/>
          </a:xfrm>
        </p:spPr>
        <p:txBody>
          <a:bodyPr/>
          <a:lstStyle>
            <a:lvl1pPr marL="171450" indent="-171450">
              <a:spcBef>
                <a:spcPts val="0"/>
              </a:spcBef>
              <a:buFont typeface="Arial" panose="020B0604020202020204" pitchFamily="34" charset="0"/>
              <a:buChar char="•"/>
              <a:defRPr sz="1200">
                <a:solidFill>
                  <a:schemeClr val="accent1"/>
                </a:solidFill>
              </a:defRPr>
            </a:lvl1pPr>
            <a:lvl2pPr>
              <a:spcBef>
                <a:spcPts val="0"/>
              </a:spcBef>
              <a:defRPr sz="1200">
                <a:solidFill>
                  <a:schemeClr val="accent1"/>
                </a:solidFill>
              </a:defRPr>
            </a:lvl2pPr>
            <a:lvl3pPr>
              <a:spcBef>
                <a:spcPts val="0"/>
              </a:spcBef>
              <a:defRPr sz="1200">
                <a:solidFill>
                  <a:schemeClr val="accent1"/>
                </a:solidFill>
              </a:defRPr>
            </a:lvl3pPr>
            <a:lvl4pPr>
              <a:spcBef>
                <a:spcPts val="0"/>
              </a:spcBef>
              <a:defRPr sz="1200">
                <a:solidFill>
                  <a:schemeClr val="accent1"/>
                </a:solidFill>
              </a:defRPr>
            </a:lvl4pPr>
            <a:lvl5pPr>
              <a:spcBef>
                <a:spcPts val="0"/>
              </a:spcBef>
              <a:defRPr sz="1200">
                <a:solidFill>
                  <a:schemeClr val="accent1"/>
                </a:solidFill>
              </a:defRPr>
            </a:lvl5pPr>
          </a:lstStyle>
          <a:p>
            <a:pPr lvl="0"/>
            <a:r>
              <a:rPr lang="nl-NL" noProof="0"/>
              <a:t>Klik om de modelstijlen te bewerken</a:t>
            </a:r>
          </a:p>
          <a:p>
            <a:pPr lvl="1"/>
            <a:r>
              <a:rPr lang="nl-NL" noProof="0"/>
              <a:t>Tweede niveau</a:t>
            </a:r>
          </a:p>
          <a:p>
            <a:pPr lvl="2"/>
            <a:r>
              <a:rPr lang="nl-NL" noProof="0"/>
              <a:t>Derde niveau</a:t>
            </a:r>
          </a:p>
          <a:p>
            <a:pPr lvl="3"/>
            <a:r>
              <a:rPr lang="nl-NL" noProof="0"/>
              <a:t>Vierde niveau</a:t>
            </a:r>
          </a:p>
          <a:p>
            <a:pPr lvl="4"/>
            <a:r>
              <a:rPr lang="nl-NL" noProof="0"/>
              <a:t>Vijfde niveau</a:t>
            </a:r>
          </a:p>
        </p:txBody>
      </p:sp>
      <p:sp>
        <p:nvSpPr>
          <p:cNvPr id="56" name="Tekstvak 55"/>
          <p:cNvSpPr txBox="1"/>
          <p:nvPr userDrawn="1"/>
        </p:nvSpPr>
        <p:spPr>
          <a:xfrm>
            <a:off x="-113409" y="-421452"/>
            <a:ext cx="4698108" cy="338554"/>
          </a:xfrm>
          <a:prstGeom prst="rect">
            <a:avLst/>
          </a:prstGeom>
          <a:noFill/>
        </p:spPr>
        <p:txBody>
          <a:bodyPr wrap="square" rtlCol="0">
            <a:spAutoFit/>
          </a:bodyPr>
          <a:lstStyle/>
          <a:p>
            <a:r>
              <a:rPr lang="nl-NL" sz="1600" b="1" noProof="0">
                <a:solidFill>
                  <a:schemeClr val="tx1"/>
                </a:solidFill>
              </a:rPr>
              <a:t>Titel en Object – verticaal groen</a:t>
            </a:r>
          </a:p>
        </p:txBody>
      </p:sp>
      <p:sp>
        <p:nvSpPr>
          <p:cNvPr id="58" name="Tijdelijke aanduiding voor tekst 99"/>
          <p:cNvSpPr>
            <a:spLocks noGrp="1"/>
          </p:cNvSpPr>
          <p:nvPr>
            <p:ph type="body" sz="quarter" idx="15" hasCustomPrompt="1"/>
          </p:nvPr>
        </p:nvSpPr>
        <p:spPr>
          <a:xfrm>
            <a:off x="501651" y="1134076"/>
            <a:ext cx="11133667" cy="355600"/>
          </a:xfrm>
        </p:spPr>
        <p:txBody>
          <a:bodyPr/>
          <a:lstStyle>
            <a:lvl1pPr>
              <a:defRPr/>
            </a:lvl1pPr>
          </a:lstStyle>
          <a:p>
            <a:pPr lvl="0"/>
            <a:r>
              <a:rPr lang="nl-NL" noProof="0"/>
              <a:t>Subtitel</a:t>
            </a:r>
          </a:p>
        </p:txBody>
      </p:sp>
      <p:grpSp>
        <p:nvGrpSpPr>
          <p:cNvPr id="80" name="Groep 79"/>
          <p:cNvGrpSpPr/>
          <p:nvPr userDrawn="1"/>
        </p:nvGrpSpPr>
        <p:grpSpPr>
          <a:xfrm>
            <a:off x="-3279573" y="5020705"/>
            <a:ext cx="3086613" cy="1841358"/>
            <a:chOff x="8427776" y="4654945"/>
            <a:chExt cx="2314960" cy="1841358"/>
          </a:xfrm>
        </p:grpSpPr>
        <p:grpSp>
          <p:nvGrpSpPr>
            <p:cNvPr id="81" name="Groep 80"/>
            <p:cNvGrpSpPr/>
            <p:nvPr userDrawn="1"/>
          </p:nvGrpSpPr>
          <p:grpSpPr>
            <a:xfrm>
              <a:off x="8432864" y="4781014"/>
              <a:ext cx="2309872" cy="1592662"/>
              <a:chOff x="-3092517" y="-83840"/>
              <a:chExt cx="3136706" cy="2509126"/>
            </a:xfrm>
          </p:grpSpPr>
          <p:sp>
            <p:nvSpPr>
              <p:cNvPr id="84" name="Textfield placeholder"/>
              <p:cNvSpPr txBox="1">
                <a:spLocks/>
              </p:cNvSpPr>
              <p:nvPr userDrawn="1"/>
            </p:nvSpPr>
            <p:spPr>
              <a:xfrm>
                <a:off x="-2658624" y="1030189"/>
                <a:ext cx="2702813" cy="293940"/>
              </a:xfrm>
              <a:prstGeom prst="rect">
                <a:avLst/>
              </a:prstGeom>
            </p:spPr>
            <p:txBody>
              <a:bodyPr vert="horz" lIns="0" tIns="0" rIns="0" bIns="0" rtlCol="0" anchor="ctr">
                <a:noAutofit/>
              </a:bodyPr>
              <a:lstStyle>
                <a:lvl1pPr marL="0" indent="0" algn="l" defTabSz="1087016" rtl="0" eaLnBrk="1" latinLnBrk="0" hangingPunct="1">
                  <a:lnSpc>
                    <a:spcPts val="1800"/>
                  </a:lnSpc>
                  <a:spcBef>
                    <a:spcPts val="400"/>
                  </a:spcBef>
                  <a:spcAft>
                    <a:spcPts val="400"/>
                  </a:spcAft>
                  <a:buSzPct val="80000"/>
                  <a:buFont typeface="Wingdings" pitchFamily="2" charset="2"/>
                  <a:buNone/>
                  <a:defRPr sz="1600" b="0" kern="1200">
                    <a:solidFill>
                      <a:schemeClr val="tx1"/>
                    </a:solidFill>
                    <a:latin typeface="+mn-lt"/>
                    <a:ea typeface="+mn-ea"/>
                    <a:cs typeface="+mn-cs"/>
                  </a:defRPr>
                </a:lvl1pPr>
                <a:lvl2pPr marL="228600" indent="-228600" algn="l" defTabSz="1087016" rtl="0" eaLnBrk="1" latinLnBrk="0" hangingPunct="1">
                  <a:lnSpc>
                    <a:spcPts val="1800"/>
                  </a:lnSpc>
                  <a:spcBef>
                    <a:spcPts val="400"/>
                  </a:spcBef>
                  <a:spcAft>
                    <a:spcPts val="400"/>
                  </a:spcAft>
                  <a:buClr>
                    <a:schemeClr val="tx2"/>
                  </a:buClr>
                  <a:buSzPct val="80000"/>
                  <a:buFontTx/>
                  <a:buBlip>
                    <a:blip r:embed="rId2"/>
                  </a:buBlip>
                  <a:tabLst/>
                  <a:defRPr sz="1600" kern="1200">
                    <a:solidFill>
                      <a:schemeClr val="tx1"/>
                    </a:solidFill>
                    <a:latin typeface="+mn-lt"/>
                    <a:ea typeface="+mn-ea"/>
                    <a:cs typeface="+mn-cs"/>
                  </a:defRPr>
                </a:lvl2pPr>
                <a:lvl3pPr marL="396875" indent="-160338" algn="l" defTabSz="1087016" rtl="0" eaLnBrk="1" latinLnBrk="0" hangingPunct="1">
                  <a:lnSpc>
                    <a:spcPts val="1600"/>
                  </a:lnSpc>
                  <a:spcBef>
                    <a:spcPts val="200"/>
                  </a:spcBef>
                  <a:spcAft>
                    <a:spcPts val="200"/>
                  </a:spcAft>
                  <a:buClr>
                    <a:schemeClr val="tx2"/>
                  </a:buClr>
                  <a:buFont typeface="Trebuchet MS" pitchFamily="34" charset="0"/>
                  <a:buChar char="−"/>
                  <a:defRPr sz="1400" kern="1200">
                    <a:solidFill>
                      <a:schemeClr val="tx1"/>
                    </a:solidFill>
                    <a:latin typeface="+mn-lt"/>
                    <a:ea typeface="+mn-ea"/>
                    <a:cs typeface="+mn-cs"/>
                  </a:defRPr>
                </a:lvl3pPr>
                <a:lvl4pPr marL="0" indent="0" algn="l" defTabSz="1087016" rtl="0" eaLnBrk="1" latinLnBrk="0" hangingPunct="1">
                  <a:lnSpc>
                    <a:spcPts val="1800"/>
                  </a:lnSpc>
                  <a:spcBef>
                    <a:spcPts val="400"/>
                  </a:spcBef>
                  <a:spcAft>
                    <a:spcPts val="400"/>
                  </a:spcAft>
                  <a:buFont typeface="Wingdings" pitchFamily="2" charset="2"/>
                  <a:buNone/>
                  <a:defRPr sz="1600" b="1" kern="1200">
                    <a:solidFill>
                      <a:schemeClr val="tx1"/>
                    </a:solidFill>
                    <a:latin typeface="+mn-lt"/>
                    <a:ea typeface="+mn-ea"/>
                    <a:cs typeface="+mn-cs"/>
                  </a:defRPr>
                </a:lvl4pPr>
                <a:lvl5pPr marL="0" indent="0" algn="l" defTabSz="1087016" rtl="0" eaLnBrk="1" latinLnBrk="0" hangingPunct="1">
                  <a:lnSpc>
                    <a:spcPts val="3800"/>
                  </a:lnSpc>
                  <a:spcBef>
                    <a:spcPts val="1200"/>
                  </a:spcBef>
                  <a:spcAft>
                    <a:spcPts val="400"/>
                  </a:spcAft>
                  <a:buFont typeface="Wingdings" pitchFamily="2" charset="2"/>
                  <a:buNone/>
                  <a:defRPr sz="1600" b="1" kern="1200" baseline="0">
                    <a:solidFill>
                      <a:schemeClr val="tx2"/>
                    </a:solidFill>
                    <a:latin typeface="+mn-lt"/>
                    <a:ea typeface="+mn-ea"/>
                    <a:cs typeface="+mn-cs"/>
                  </a:defRPr>
                </a:lvl5pPr>
                <a:lvl6pPr marL="0" indent="0" algn="l" defTabSz="1087016" rtl="0" eaLnBrk="1" latinLnBrk="0" hangingPunct="1">
                  <a:lnSpc>
                    <a:spcPct val="250000"/>
                  </a:lnSpc>
                  <a:spcBef>
                    <a:spcPts val="0"/>
                  </a:spcBef>
                  <a:spcAft>
                    <a:spcPts val="0"/>
                  </a:spcAft>
                  <a:buFont typeface="Arial" pitchFamily="34" charset="0"/>
                  <a:buNone/>
                  <a:defRPr sz="2000" kern="1200" cap="all" baseline="0">
                    <a:solidFill>
                      <a:schemeClr val="tx1">
                        <a:lumMod val="75000"/>
                        <a:lumOff val="25000"/>
                      </a:schemeClr>
                    </a:solidFill>
                    <a:latin typeface="+mn-lt"/>
                    <a:ea typeface="+mn-ea"/>
                    <a:cs typeface="+mn-cs"/>
                  </a:defRPr>
                </a:lvl6pPr>
                <a:lvl7pPr marL="3532800"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76308"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19815"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r>
                  <a:rPr lang="nl-NL" sz="1400" kern="1200" noProof="0">
                    <a:solidFill>
                      <a:schemeClr val="tx1"/>
                    </a:solidFill>
                    <a:latin typeface="+mn-lt"/>
                    <a:ea typeface="+mn-ea"/>
                    <a:cs typeface="+mn-cs"/>
                  </a:rPr>
                  <a:t>Typ-tekst (18 </a:t>
                </a:r>
                <a:r>
                  <a:rPr lang="nl-NL" sz="1400" kern="1200" noProof="0" err="1">
                    <a:solidFill>
                      <a:schemeClr val="tx1"/>
                    </a:solidFill>
                    <a:latin typeface="+mn-lt"/>
                    <a:ea typeface="+mn-ea"/>
                    <a:cs typeface="+mn-cs"/>
                  </a:rPr>
                  <a:t>pt</a:t>
                </a:r>
                <a:r>
                  <a:rPr lang="nl-NL" sz="1400" kern="1200" noProof="0">
                    <a:solidFill>
                      <a:schemeClr val="tx1"/>
                    </a:solidFill>
                    <a:latin typeface="+mn-lt"/>
                    <a:ea typeface="+mn-ea"/>
                    <a:cs typeface="+mn-cs"/>
                  </a:rPr>
                  <a:t>.)</a:t>
                </a:r>
              </a:p>
            </p:txBody>
          </p:sp>
          <p:sp>
            <p:nvSpPr>
              <p:cNvPr id="85" name="Ovaal 84"/>
              <p:cNvSpPr/>
              <p:nvPr userDrawn="1"/>
            </p:nvSpPr>
            <p:spPr>
              <a:xfrm>
                <a:off x="-3092517" y="988213"/>
                <a:ext cx="327539" cy="37789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noProof="0">
                    <a:solidFill>
                      <a:schemeClr val="bg1"/>
                    </a:solidFill>
                  </a:rPr>
                  <a:t>3</a:t>
                </a:r>
              </a:p>
            </p:txBody>
          </p:sp>
          <p:sp>
            <p:nvSpPr>
              <p:cNvPr id="86" name="Ovaal 85"/>
              <p:cNvSpPr/>
              <p:nvPr userDrawn="1"/>
            </p:nvSpPr>
            <p:spPr>
              <a:xfrm>
                <a:off x="-3092517" y="1517803"/>
                <a:ext cx="327539" cy="37789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noProof="0">
                    <a:solidFill>
                      <a:schemeClr val="bg1"/>
                    </a:solidFill>
                  </a:rPr>
                  <a:t>4</a:t>
                </a:r>
              </a:p>
            </p:txBody>
          </p:sp>
          <p:sp>
            <p:nvSpPr>
              <p:cNvPr id="87" name="Ovaal 86"/>
              <p:cNvSpPr/>
              <p:nvPr userDrawn="1"/>
            </p:nvSpPr>
            <p:spPr>
              <a:xfrm>
                <a:off x="-3092517" y="2047394"/>
                <a:ext cx="327539" cy="37789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noProof="0">
                    <a:solidFill>
                      <a:schemeClr val="bg1"/>
                    </a:solidFill>
                  </a:rPr>
                  <a:t>5</a:t>
                </a:r>
              </a:p>
            </p:txBody>
          </p:sp>
          <p:sp>
            <p:nvSpPr>
              <p:cNvPr id="88" name="Textfield placeholder"/>
              <p:cNvSpPr txBox="1">
                <a:spLocks/>
              </p:cNvSpPr>
              <p:nvPr userDrawn="1"/>
            </p:nvSpPr>
            <p:spPr>
              <a:xfrm>
                <a:off x="-2658624" y="1559780"/>
                <a:ext cx="2702813" cy="293940"/>
              </a:xfrm>
              <a:prstGeom prst="rect">
                <a:avLst/>
              </a:prstGeom>
            </p:spPr>
            <p:txBody>
              <a:bodyPr vert="horz" lIns="0" tIns="0" rIns="0" bIns="0" rtlCol="0" anchor="ctr">
                <a:noAutofit/>
              </a:bodyPr>
              <a:lstStyle>
                <a:lvl1pPr marL="0" indent="0" algn="l" defTabSz="1087016" rtl="0" eaLnBrk="1" latinLnBrk="0" hangingPunct="1">
                  <a:lnSpc>
                    <a:spcPts val="1800"/>
                  </a:lnSpc>
                  <a:spcBef>
                    <a:spcPts val="400"/>
                  </a:spcBef>
                  <a:spcAft>
                    <a:spcPts val="400"/>
                  </a:spcAft>
                  <a:buSzPct val="80000"/>
                  <a:buFont typeface="Wingdings" pitchFamily="2" charset="2"/>
                  <a:buNone/>
                  <a:defRPr sz="1600" b="0" kern="1200">
                    <a:solidFill>
                      <a:schemeClr val="tx1"/>
                    </a:solidFill>
                    <a:latin typeface="+mn-lt"/>
                    <a:ea typeface="+mn-ea"/>
                    <a:cs typeface="+mn-cs"/>
                  </a:defRPr>
                </a:lvl1pPr>
                <a:lvl2pPr marL="228600" indent="-228600" algn="l" defTabSz="1087016" rtl="0" eaLnBrk="1" latinLnBrk="0" hangingPunct="1">
                  <a:lnSpc>
                    <a:spcPts val="1800"/>
                  </a:lnSpc>
                  <a:spcBef>
                    <a:spcPts val="400"/>
                  </a:spcBef>
                  <a:spcAft>
                    <a:spcPts val="400"/>
                  </a:spcAft>
                  <a:buClr>
                    <a:schemeClr val="tx2"/>
                  </a:buClr>
                  <a:buSzPct val="80000"/>
                  <a:buFontTx/>
                  <a:buBlip>
                    <a:blip r:embed="rId2"/>
                  </a:buBlip>
                  <a:tabLst/>
                  <a:defRPr sz="1600" kern="1200">
                    <a:solidFill>
                      <a:schemeClr val="tx1"/>
                    </a:solidFill>
                    <a:latin typeface="+mn-lt"/>
                    <a:ea typeface="+mn-ea"/>
                    <a:cs typeface="+mn-cs"/>
                  </a:defRPr>
                </a:lvl2pPr>
                <a:lvl3pPr marL="396875" indent="-160338" algn="l" defTabSz="1087016" rtl="0" eaLnBrk="1" latinLnBrk="0" hangingPunct="1">
                  <a:lnSpc>
                    <a:spcPts val="1600"/>
                  </a:lnSpc>
                  <a:spcBef>
                    <a:spcPts val="200"/>
                  </a:spcBef>
                  <a:spcAft>
                    <a:spcPts val="200"/>
                  </a:spcAft>
                  <a:buClr>
                    <a:schemeClr val="tx2"/>
                  </a:buClr>
                  <a:buFont typeface="Trebuchet MS" pitchFamily="34" charset="0"/>
                  <a:buChar char="−"/>
                  <a:defRPr sz="1400" kern="1200">
                    <a:solidFill>
                      <a:schemeClr val="tx1"/>
                    </a:solidFill>
                    <a:latin typeface="+mn-lt"/>
                    <a:ea typeface="+mn-ea"/>
                    <a:cs typeface="+mn-cs"/>
                  </a:defRPr>
                </a:lvl3pPr>
                <a:lvl4pPr marL="0" indent="0" algn="l" defTabSz="1087016" rtl="0" eaLnBrk="1" latinLnBrk="0" hangingPunct="1">
                  <a:lnSpc>
                    <a:spcPts val="1800"/>
                  </a:lnSpc>
                  <a:spcBef>
                    <a:spcPts val="400"/>
                  </a:spcBef>
                  <a:spcAft>
                    <a:spcPts val="400"/>
                  </a:spcAft>
                  <a:buFont typeface="Wingdings" pitchFamily="2" charset="2"/>
                  <a:buNone/>
                  <a:defRPr sz="1600" b="1" kern="1200">
                    <a:solidFill>
                      <a:schemeClr val="tx1"/>
                    </a:solidFill>
                    <a:latin typeface="+mn-lt"/>
                    <a:ea typeface="+mn-ea"/>
                    <a:cs typeface="+mn-cs"/>
                  </a:defRPr>
                </a:lvl4pPr>
                <a:lvl5pPr marL="0" indent="0" algn="l" defTabSz="1087016" rtl="0" eaLnBrk="1" latinLnBrk="0" hangingPunct="1">
                  <a:lnSpc>
                    <a:spcPts val="3800"/>
                  </a:lnSpc>
                  <a:spcBef>
                    <a:spcPts val="1200"/>
                  </a:spcBef>
                  <a:spcAft>
                    <a:spcPts val="400"/>
                  </a:spcAft>
                  <a:buFont typeface="Wingdings" pitchFamily="2" charset="2"/>
                  <a:buNone/>
                  <a:defRPr sz="1600" b="1" kern="1200" baseline="0">
                    <a:solidFill>
                      <a:schemeClr val="tx2"/>
                    </a:solidFill>
                    <a:latin typeface="+mn-lt"/>
                    <a:ea typeface="+mn-ea"/>
                    <a:cs typeface="+mn-cs"/>
                  </a:defRPr>
                </a:lvl5pPr>
                <a:lvl6pPr marL="0" indent="0" algn="l" defTabSz="1087016" rtl="0" eaLnBrk="1" latinLnBrk="0" hangingPunct="1">
                  <a:lnSpc>
                    <a:spcPct val="250000"/>
                  </a:lnSpc>
                  <a:spcBef>
                    <a:spcPts val="0"/>
                  </a:spcBef>
                  <a:spcAft>
                    <a:spcPts val="0"/>
                  </a:spcAft>
                  <a:buFont typeface="Arial" pitchFamily="34" charset="0"/>
                  <a:buNone/>
                  <a:defRPr sz="2000" kern="1200" cap="all" baseline="0">
                    <a:solidFill>
                      <a:schemeClr val="tx1">
                        <a:lumMod val="75000"/>
                        <a:lumOff val="25000"/>
                      </a:schemeClr>
                    </a:solidFill>
                    <a:latin typeface="+mn-lt"/>
                    <a:ea typeface="+mn-ea"/>
                    <a:cs typeface="+mn-cs"/>
                  </a:defRPr>
                </a:lvl6pPr>
                <a:lvl7pPr marL="3532800"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76308"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19815"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449263" lvl="1" indent="-184150" algn="l" defTabSz="914400" rtl="0" eaLnBrk="1" latinLnBrk="0" hangingPunct="1">
                  <a:lnSpc>
                    <a:spcPct val="100000"/>
                  </a:lnSpc>
                  <a:spcBef>
                    <a:spcPts val="0"/>
                  </a:spcBef>
                  <a:buClr>
                    <a:schemeClr val="tx1"/>
                  </a:buClr>
                  <a:buSzPct val="100000"/>
                  <a:buFont typeface="Arial" panose="020B0604020202020204" pitchFamily="34" charset="0"/>
                  <a:buChar char="•"/>
                </a:pPr>
                <a:r>
                  <a:rPr lang="nl-NL" sz="1400" kern="1200" noProof="0" err="1">
                    <a:solidFill>
                      <a:schemeClr val="tx1"/>
                    </a:solidFill>
                    <a:latin typeface="+mn-lt"/>
                    <a:ea typeface="+mn-ea"/>
                    <a:cs typeface="+mn-cs"/>
                  </a:rPr>
                  <a:t>Bullet</a:t>
                </a:r>
                <a:r>
                  <a:rPr lang="nl-NL" sz="1400" kern="1200" noProof="0">
                    <a:solidFill>
                      <a:schemeClr val="tx1"/>
                    </a:solidFill>
                    <a:latin typeface="+mn-lt"/>
                    <a:ea typeface="+mn-ea"/>
                    <a:cs typeface="+mn-cs"/>
                  </a:rPr>
                  <a:t> (16 </a:t>
                </a:r>
                <a:r>
                  <a:rPr lang="nl-NL" sz="1400" kern="1200" noProof="0" err="1">
                    <a:solidFill>
                      <a:schemeClr val="tx1"/>
                    </a:solidFill>
                    <a:latin typeface="+mn-lt"/>
                    <a:ea typeface="+mn-ea"/>
                    <a:cs typeface="+mn-cs"/>
                  </a:rPr>
                  <a:t>pt</a:t>
                </a:r>
                <a:r>
                  <a:rPr lang="nl-NL" sz="1400" kern="1200" noProof="0">
                    <a:solidFill>
                      <a:schemeClr val="tx1"/>
                    </a:solidFill>
                    <a:latin typeface="+mn-lt"/>
                    <a:ea typeface="+mn-ea"/>
                    <a:cs typeface="+mn-cs"/>
                  </a:rPr>
                  <a:t>.)</a:t>
                </a:r>
              </a:p>
            </p:txBody>
          </p:sp>
          <p:sp>
            <p:nvSpPr>
              <p:cNvPr id="89" name="Textfield placeholder"/>
              <p:cNvSpPr txBox="1">
                <a:spLocks/>
              </p:cNvSpPr>
              <p:nvPr userDrawn="1"/>
            </p:nvSpPr>
            <p:spPr>
              <a:xfrm>
                <a:off x="-2658624" y="2089369"/>
                <a:ext cx="2702813" cy="293940"/>
              </a:xfrm>
              <a:prstGeom prst="rect">
                <a:avLst/>
              </a:prstGeom>
            </p:spPr>
            <p:txBody>
              <a:bodyPr vert="horz" lIns="0" tIns="0" rIns="0" bIns="0" rtlCol="0" anchor="ctr">
                <a:noAutofit/>
              </a:bodyPr>
              <a:lstStyle>
                <a:lvl1pPr marL="0" indent="0" algn="l" defTabSz="1087016" rtl="0" eaLnBrk="1" latinLnBrk="0" hangingPunct="1">
                  <a:lnSpc>
                    <a:spcPts val="1800"/>
                  </a:lnSpc>
                  <a:spcBef>
                    <a:spcPts val="400"/>
                  </a:spcBef>
                  <a:spcAft>
                    <a:spcPts val="400"/>
                  </a:spcAft>
                  <a:buSzPct val="80000"/>
                  <a:buFont typeface="Wingdings" pitchFamily="2" charset="2"/>
                  <a:buNone/>
                  <a:defRPr sz="1600" b="0" kern="1200">
                    <a:solidFill>
                      <a:schemeClr val="tx1"/>
                    </a:solidFill>
                    <a:latin typeface="+mn-lt"/>
                    <a:ea typeface="+mn-ea"/>
                    <a:cs typeface="+mn-cs"/>
                  </a:defRPr>
                </a:lvl1pPr>
                <a:lvl2pPr marL="228600" indent="-228600" algn="l" defTabSz="1087016" rtl="0" eaLnBrk="1" latinLnBrk="0" hangingPunct="1">
                  <a:lnSpc>
                    <a:spcPts val="1800"/>
                  </a:lnSpc>
                  <a:spcBef>
                    <a:spcPts val="400"/>
                  </a:spcBef>
                  <a:spcAft>
                    <a:spcPts val="400"/>
                  </a:spcAft>
                  <a:buClr>
                    <a:schemeClr val="tx2"/>
                  </a:buClr>
                  <a:buSzPct val="80000"/>
                  <a:buFontTx/>
                  <a:buBlip>
                    <a:blip r:embed="rId2"/>
                  </a:buBlip>
                  <a:tabLst/>
                  <a:defRPr sz="1600" kern="1200">
                    <a:solidFill>
                      <a:schemeClr val="tx1"/>
                    </a:solidFill>
                    <a:latin typeface="+mn-lt"/>
                    <a:ea typeface="+mn-ea"/>
                    <a:cs typeface="+mn-cs"/>
                  </a:defRPr>
                </a:lvl2pPr>
                <a:lvl3pPr marL="396875" indent="-160338" algn="l" defTabSz="1087016" rtl="0" eaLnBrk="1" latinLnBrk="0" hangingPunct="1">
                  <a:lnSpc>
                    <a:spcPts val="1600"/>
                  </a:lnSpc>
                  <a:spcBef>
                    <a:spcPts val="200"/>
                  </a:spcBef>
                  <a:spcAft>
                    <a:spcPts val="200"/>
                  </a:spcAft>
                  <a:buClr>
                    <a:schemeClr val="tx2"/>
                  </a:buClr>
                  <a:buFont typeface="Trebuchet MS" pitchFamily="34" charset="0"/>
                  <a:buChar char="−"/>
                  <a:defRPr sz="1400" kern="1200">
                    <a:solidFill>
                      <a:schemeClr val="tx1"/>
                    </a:solidFill>
                    <a:latin typeface="+mn-lt"/>
                    <a:ea typeface="+mn-ea"/>
                    <a:cs typeface="+mn-cs"/>
                  </a:defRPr>
                </a:lvl3pPr>
                <a:lvl4pPr marL="0" indent="0" algn="l" defTabSz="1087016" rtl="0" eaLnBrk="1" latinLnBrk="0" hangingPunct="1">
                  <a:lnSpc>
                    <a:spcPts val="1800"/>
                  </a:lnSpc>
                  <a:spcBef>
                    <a:spcPts val="400"/>
                  </a:spcBef>
                  <a:spcAft>
                    <a:spcPts val="400"/>
                  </a:spcAft>
                  <a:buFont typeface="Wingdings" pitchFamily="2" charset="2"/>
                  <a:buNone/>
                  <a:defRPr sz="1600" b="1" kern="1200">
                    <a:solidFill>
                      <a:schemeClr val="tx1"/>
                    </a:solidFill>
                    <a:latin typeface="+mn-lt"/>
                    <a:ea typeface="+mn-ea"/>
                    <a:cs typeface="+mn-cs"/>
                  </a:defRPr>
                </a:lvl4pPr>
                <a:lvl5pPr marL="0" indent="0" algn="l" defTabSz="1087016" rtl="0" eaLnBrk="1" latinLnBrk="0" hangingPunct="1">
                  <a:lnSpc>
                    <a:spcPts val="3800"/>
                  </a:lnSpc>
                  <a:spcBef>
                    <a:spcPts val="1200"/>
                  </a:spcBef>
                  <a:spcAft>
                    <a:spcPts val="400"/>
                  </a:spcAft>
                  <a:buFont typeface="Wingdings" pitchFamily="2" charset="2"/>
                  <a:buNone/>
                  <a:defRPr sz="1600" b="1" kern="1200" baseline="0">
                    <a:solidFill>
                      <a:schemeClr val="tx2"/>
                    </a:solidFill>
                    <a:latin typeface="+mn-lt"/>
                    <a:ea typeface="+mn-ea"/>
                    <a:cs typeface="+mn-cs"/>
                  </a:defRPr>
                </a:lvl5pPr>
                <a:lvl6pPr marL="0" indent="0" algn="l" defTabSz="1087016" rtl="0" eaLnBrk="1" latinLnBrk="0" hangingPunct="1">
                  <a:lnSpc>
                    <a:spcPct val="250000"/>
                  </a:lnSpc>
                  <a:spcBef>
                    <a:spcPts val="0"/>
                  </a:spcBef>
                  <a:spcAft>
                    <a:spcPts val="0"/>
                  </a:spcAft>
                  <a:buFont typeface="Arial" pitchFamily="34" charset="0"/>
                  <a:buNone/>
                  <a:defRPr sz="2000" kern="1200" cap="all" baseline="0">
                    <a:solidFill>
                      <a:schemeClr val="tx1">
                        <a:lumMod val="75000"/>
                        <a:lumOff val="25000"/>
                      </a:schemeClr>
                    </a:solidFill>
                    <a:latin typeface="+mn-lt"/>
                    <a:ea typeface="+mn-ea"/>
                    <a:cs typeface="+mn-cs"/>
                  </a:defRPr>
                </a:lvl6pPr>
                <a:lvl7pPr marL="3532800"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76308"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19815"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625475" lvl="2" indent="-176213" algn="l" defTabSz="914400" rtl="0" eaLnBrk="1" latinLnBrk="0" hangingPunct="1">
                  <a:lnSpc>
                    <a:spcPct val="100000"/>
                  </a:lnSpc>
                  <a:spcBef>
                    <a:spcPts val="0"/>
                  </a:spcBef>
                  <a:spcAft>
                    <a:spcPts val="600"/>
                  </a:spcAft>
                  <a:buClr>
                    <a:schemeClr val="tx1"/>
                  </a:buClr>
                  <a:buFont typeface="Arial" panose="020B0604020202020204" pitchFamily="34" charset="0"/>
                  <a:buChar char="•"/>
                  <a:tabLst>
                    <a:tab pos="4394200" algn="l"/>
                  </a:tabLst>
                </a:pPr>
                <a:r>
                  <a:rPr lang="nl-NL" sz="1400" kern="1200" noProof="0">
                    <a:solidFill>
                      <a:schemeClr val="tx1"/>
                    </a:solidFill>
                    <a:latin typeface="+mn-lt"/>
                    <a:ea typeface="+mn-ea"/>
                    <a:cs typeface="+mn-cs"/>
                  </a:rPr>
                  <a:t>Sub-</a:t>
                </a:r>
                <a:r>
                  <a:rPr lang="nl-NL" sz="1400" kern="1200" noProof="0" err="1">
                    <a:solidFill>
                      <a:schemeClr val="tx1"/>
                    </a:solidFill>
                    <a:latin typeface="+mn-lt"/>
                    <a:ea typeface="+mn-ea"/>
                    <a:cs typeface="+mn-cs"/>
                  </a:rPr>
                  <a:t>bullet</a:t>
                </a:r>
                <a:r>
                  <a:rPr lang="nl-NL" sz="1400" kern="1200" noProof="0">
                    <a:solidFill>
                      <a:schemeClr val="tx1"/>
                    </a:solidFill>
                    <a:latin typeface="+mn-lt"/>
                    <a:ea typeface="+mn-ea"/>
                    <a:cs typeface="+mn-cs"/>
                  </a:rPr>
                  <a:t> (14 </a:t>
                </a:r>
                <a:r>
                  <a:rPr lang="nl-NL" sz="1400" kern="1200" noProof="0" err="1">
                    <a:solidFill>
                      <a:schemeClr val="tx1"/>
                    </a:solidFill>
                    <a:latin typeface="+mn-lt"/>
                    <a:ea typeface="+mn-ea"/>
                    <a:cs typeface="+mn-cs"/>
                  </a:rPr>
                  <a:t>pt</a:t>
                </a:r>
                <a:r>
                  <a:rPr lang="nl-NL" sz="1400" kern="1200" noProof="0">
                    <a:solidFill>
                      <a:schemeClr val="tx1"/>
                    </a:solidFill>
                    <a:latin typeface="+mn-lt"/>
                    <a:ea typeface="+mn-ea"/>
                    <a:cs typeface="+mn-cs"/>
                  </a:rPr>
                  <a:t>.)</a:t>
                </a:r>
              </a:p>
            </p:txBody>
          </p:sp>
          <p:sp>
            <p:nvSpPr>
              <p:cNvPr id="90" name="Textfield placeholder"/>
              <p:cNvSpPr txBox="1">
                <a:spLocks/>
              </p:cNvSpPr>
              <p:nvPr userDrawn="1"/>
            </p:nvSpPr>
            <p:spPr>
              <a:xfrm>
                <a:off x="-2658624" y="-41864"/>
                <a:ext cx="2702813" cy="293940"/>
              </a:xfrm>
              <a:prstGeom prst="rect">
                <a:avLst/>
              </a:prstGeom>
            </p:spPr>
            <p:txBody>
              <a:bodyPr vert="horz" lIns="0" tIns="0" rIns="0" bIns="0" rtlCol="0" anchor="ctr">
                <a:noAutofit/>
              </a:bodyPr>
              <a:lstStyle>
                <a:lvl1pPr marL="0" indent="0" algn="l" defTabSz="1087016" rtl="0" eaLnBrk="1" latinLnBrk="0" hangingPunct="1">
                  <a:lnSpc>
                    <a:spcPts val="1800"/>
                  </a:lnSpc>
                  <a:spcBef>
                    <a:spcPts val="400"/>
                  </a:spcBef>
                  <a:spcAft>
                    <a:spcPts val="400"/>
                  </a:spcAft>
                  <a:buSzPct val="80000"/>
                  <a:buFont typeface="Wingdings" pitchFamily="2" charset="2"/>
                  <a:buNone/>
                  <a:defRPr sz="1600" b="0" kern="1200">
                    <a:solidFill>
                      <a:schemeClr val="tx1"/>
                    </a:solidFill>
                    <a:latin typeface="+mn-lt"/>
                    <a:ea typeface="+mn-ea"/>
                    <a:cs typeface="+mn-cs"/>
                  </a:defRPr>
                </a:lvl1pPr>
                <a:lvl2pPr marL="228600" indent="-228600" algn="l" defTabSz="1087016" rtl="0" eaLnBrk="1" latinLnBrk="0" hangingPunct="1">
                  <a:lnSpc>
                    <a:spcPts val="1800"/>
                  </a:lnSpc>
                  <a:spcBef>
                    <a:spcPts val="400"/>
                  </a:spcBef>
                  <a:spcAft>
                    <a:spcPts val="400"/>
                  </a:spcAft>
                  <a:buClr>
                    <a:schemeClr val="tx2"/>
                  </a:buClr>
                  <a:buSzPct val="80000"/>
                  <a:buFontTx/>
                  <a:buBlip>
                    <a:blip r:embed="rId2"/>
                  </a:buBlip>
                  <a:tabLst/>
                  <a:defRPr sz="1600" kern="1200">
                    <a:solidFill>
                      <a:schemeClr val="tx1"/>
                    </a:solidFill>
                    <a:latin typeface="+mn-lt"/>
                    <a:ea typeface="+mn-ea"/>
                    <a:cs typeface="+mn-cs"/>
                  </a:defRPr>
                </a:lvl2pPr>
                <a:lvl3pPr marL="396875" indent="-160338" algn="l" defTabSz="1087016" rtl="0" eaLnBrk="1" latinLnBrk="0" hangingPunct="1">
                  <a:lnSpc>
                    <a:spcPts val="1600"/>
                  </a:lnSpc>
                  <a:spcBef>
                    <a:spcPts val="200"/>
                  </a:spcBef>
                  <a:spcAft>
                    <a:spcPts val="200"/>
                  </a:spcAft>
                  <a:buClr>
                    <a:schemeClr val="tx2"/>
                  </a:buClr>
                  <a:buFont typeface="Trebuchet MS" pitchFamily="34" charset="0"/>
                  <a:buChar char="−"/>
                  <a:defRPr sz="1400" kern="1200">
                    <a:solidFill>
                      <a:schemeClr val="tx1"/>
                    </a:solidFill>
                    <a:latin typeface="+mn-lt"/>
                    <a:ea typeface="+mn-ea"/>
                    <a:cs typeface="+mn-cs"/>
                  </a:defRPr>
                </a:lvl3pPr>
                <a:lvl4pPr marL="0" indent="0" algn="l" defTabSz="1087016" rtl="0" eaLnBrk="1" latinLnBrk="0" hangingPunct="1">
                  <a:lnSpc>
                    <a:spcPts val="1800"/>
                  </a:lnSpc>
                  <a:spcBef>
                    <a:spcPts val="400"/>
                  </a:spcBef>
                  <a:spcAft>
                    <a:spcPts val="400"/>
                  </a:spcAft>
                  <a:buFont typeface="Wingdings" pitchFamily="2" charset="2"/>
                  <a:buNone/>
                  <a:defRPr sz="1600" b="1" kern="1200">
                    <a:solidFill>
                      <a:schemeClr val="tx1"/>
                    </a:solidFill>
                    <a:latin typeface="+mn-lt"/>
                    <a:ea typeface="+mn-ea"/>
                    <a:cs typeface="+mn-cs"/>
                  </a:defRPr>
                </a:lvl4pPr>
                <a:lvl5pPr marL="0" indent="0" algn="l" defTabSz="1087016" rtl="0" eaLnBrk="1" latinLnBrk="0" hangingPunct="1">
                  <a:lnSpc>
                    <a:spcPts val="3800"/>
                  </a:lnSpc>
                  <a:spcBef>
                    <a:spcPts val="1200"/>
                  </a:spcBef>
                  <a:spcAft>
                    <a:spcPts val="400"/>
                  </a:spcAft>
                  <a:buFont typeface="Wingdings" pitchFamily="2" charset="2"/>
                  <a:buNone/>
                  <a:defRPr sz="1600" b="1" kern="1200" baseline="0">
                    <a:solidFill>
                      <a:schemeClr val="tx2"/>
                    </a:solidFill>
                    <a:latin typeface="+mn-lt"/>
                    <a:ea typeface="+mn-ea"/>
                    <a:cs typeface="+mn-cs"/>
                  </a:defRPr>
                </a:lvl5pPr>
                <a:lvl6pPr marL="0" indent="0" algn="l" defTabSz="1087016" rtl="0" eaLnBrk="1" latinLnBrk="0" hangingPunct="1">
                  <a:lnSpc>
                    <a:spcPct val="250000"/>
                  </a:lnSpc>
                  <a:spcBef>
                    <a:spcPts val="0"/>
                  </a:spcBef>
                  <a:spcAft>
                    <a:spcPts val="0"/>
                  </a:spcAft>
                  <a:buFont typeface="Arial" pitchFamily="34" charset="0"/>
                  <a:buNone/>
                  <a:defRPr sz="2000" kern="1200" cap="all" baseline="0">
                    <a:solidFill>
                      <a:schemeClr val="tx1">
                        <a:lumMod val="75000"/>
                        <a:lumOff val="25000"/>
                      </a:schemeClr>
                    </a:solidFill>
                    <a:latin typeface="+mn-lt"/>
                    <a:ea typeface="+mn-ea"/>
                    <a:cs typeface="+mn-cs"/>
                  </a:defRPr>
                </a:lvl6pPr>
                <a:lvl7pPr marL="3532800"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76308"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19815"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r>
                  <a:rPr lang="nl-NL" sz="1400" b="1" kern="1200" noProof="0">
                    <a:solidFill>
                      <a:schemeClr val="tx1"/>
                    </a:solidFill>
                    <a:latin typeface="+mn-lt"/>
                    <a:ea typeface="+mn-ea"/>
                    <a:cs typeface="+mn-cs"/>
                  </a:rPr>
                  <a:t>Titel </a:t>
                </a:r>
                <a:r>
                  <a:rPr lang="nl-NL" sz="1400" b="1" kern="1200" noProof="0" err="1">
                    <a:solidFill>
                      <a:schemeClr val="tx1"/>
                    </a:solidFill>
                    <a:latin typeface="+mn-lt"/>
                    <a:ea typeface="+mn-ea"/>
                    <a:cs typeface="+mn-cs"/>
                  </a:rPr>
                  <a:t>bold</a:t>
                </a:r>
                <a:r>
                  <a:rPr lang="nl-NL" sz="1400" b="1" kern="1200" noProof="0">
                    <a:solidFill>
                      <a:schemeClr val="tx1"/>
                    </a:solidFill>
                    <a:latin typeface="+mn-lt"/>
                    <a:ea typeface="+mn-ea"/>
                    <a:cs typeface="+mn-cs"/>
                  </a:rPr>
                  <a:t> (32 </a:t>
                </a:r>
                <a:r>
                  <a:rPr lang="nl-NL" sz="1400" b="1" kern="1200" noProof="0" err="1">
                    <a:solidFill>
                      <a:schemeClr val="tx1"/>
                    </a:solidFill>
                    <a:latin typeface="+mn-lt"/>
                    <a:ea typeface="+mn-ea"/>
                    <a:cs typeface="+mn-cs"/>
                  </a:rPr>
                  <a:t>pt</a:t>
                </a:r>
                <a:r>
                  <a:rPr lang="nl-NL" sz="1400" b="1" kern="1200" noProof="0">
                    <a:solidFill>
                      <a:schemeClr val="tx1"/>
                    </a:solidFill>
                    <a:latin typeface="+mn-lt"/>
                    <a:ea typeface="+mn-ea"/>
                    <a:cs typeface="+mn-cs"/>
                  </a:rPr>
                  <a:t>.)</a:t>
                </a:r>
              </a:p>
            </p:txBody>
          </p:sp>
          <p:sp>
            <p:nvSpPr>
              <p:cNvPr id="91" name="Ovaal 90"/>
              <p:cNvSpPr/>
              <p:nvPr userDrawn="1"/>
            </p:nvSpPr>
            <p:spPr>
              <a:xfrm>
                <a:off x="-3092517" y="-83840"/>
                <a:ext cx="327539" cy="37789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noProof="0">
                    <a:solidFill>
                      <a:schemeClr val="bg1"/>
                    </a:solidFill>
                  </a:rPr>
                  <a:t>1</a:t>
                </a:r>
              </a:p>
            </p:txBody>
          </p:sp>
          <p:sp>
            <p:nvSpPr>
              <p:cNvPr id="92" name="Ovaal 91"/>
              <p:cNvSpPr/>
              <p:nvPr userDrawn="1"/>
            </p:nvSpPr>
            <p:spPr>
              <a:xfrm>
                <a:off x="-3092517" y="445750"/>
                <a:ext cx="327539" cy="37789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noProof="0">
                    <a:solidFill>
                      <a:schemeClr val="bg1"/>
                    </a:solidFill>
                  </a:rPr>
                  <a:t>2</a:t>
                </a:r>
              </a:p>
            </p:txBody>
          </p:sp>
          <p:sp>
            <p:nvSpPr>
              <p:cNvPr id="93" name="Textfield placeholder"/>
              <p:cNvSpPr txBox="1">
                <a:spLocks/>
              </p:cNvSpPr>
              <p:nvPr userDrawn="1"/>
            </p:nvSpPr>
            <p:spPr>
              <a:xfrm>
                <a:off x="-2658624" y="487727"/>
                <a:ext cx="2702813" cy="293940"/>
              </a:xfrm>
              <a:prstGeom prst="rect">
                <a:avLst/>
              </a:prstGeom>
            </p:spPr>
            <p:txBody>
              <a:bodyPr vert="horz" lIns="0" tIns="0" rIns="0" bIns="0" rtlCol="0" anchor="ctr">
                <a:noAutofit/>
              </a:bodyPr>
              <a:lstStyle>
                <a:lvl1pPr marL="0" indent="0" algn="l" defTabSz="1087016" rtl="0" eaLnBrk="1" latinLnBrk="0" hangingPunct="1">
                  <a:lnSpc>
                    <a:spcPts val="1800"/>
                  </a:lnSpc>
                  <a:spcBef>
                    <a:spcPts val="400"/>
                  </a:spcBef>
                  <a:spcAft>
                    <a:spcPts val="400"/>
                  </a:spcAft>
                  <a:buSzPct val="80000"/>
                  <a:buFont typeface="Wingdings" pitchFamily="2" charset="2"/>
                  <a:buNone/>
                  <a:defRPr sz="1600" b="0" kern="1200">
                    <a:solidFill>
                      <a:schemeClr val="tx1"/>
                    </a:solidFill>
                    <a:latin typeface="+mn-lt"/>
                    <a:ea typeface="+mn-ea"/>
                    <a:cs typeface="+mn-cs"/>
                  </a:defRPr>
                </a:lvl1pPr>
                <a:lvl2pPr marL="228600" indent="-228600" algn="l" defTabSz="1087016" rtl="0" eaLnBrk="1" latinLnBrk="0" hangingPunct="1">
                  <a:lnSpc>
                    <a:spcPts val="1800"/>
                  </a:lnSpc>
                  <a:spcBef>
                    <a:spcPts val="400"/>
                  </a:spcBef>
                  <a:spcAft>
                    <a:spcPts val="400"/>
                  </a:spcAft>
                  <a:buClr>
                    <a:schemeClr val="tx2"/>
                  </a:buClr>
                  <a:buSzPct val="80000"/>
                  <a:buFontTx/>
                  <a:buBlip>
                    <a:blip r:embed="rId2"/>
                  </a:buBlip>
                  <a:tabLst/>
                  <a:defRPr sz="1600" kern="1200">
                    <a:solidFill>
                      <a:schemeClr val="tx1"/>
                    </a:solidFill>
                    <a:latin typeface="+mn-lt"/>
                    <a:ea typeface="+mn-ea"/>
                    <a:cs typeface="+mn-cs"/>
                  </a:defRPr>
                </a:lvl2pPr>
                <a:lvl3pPr marL="396875" indent="-160338" algn="l" defTabSz="1087016" rtl="0" eaLnBrk="1" latinLnBrk="0" hangingPunct="1">
                  <a:lnSpc>
                    <a:spcPts val="1600"/>
                  </a:lnSpc>
                  <a:spcBef>
                    <a:spcPts val="200"/>
                  </a:spcBef>
                  <a:spcAft>
                    <a:spcPts val="200"/>
                  </a:spcAft>
                  <a:buClr>
                    <a:schemeClr val="tx2"/>
                  </a:buClr>
                  <a:buFont typeface="Trebuchet MS" pitchFamily="34" charset="0"/>
                  <a:buChar char="−"/>
                  <a:defRPr sz="1400" kern="1200">
                    <a:solidFill>
                      <a:schemeClr val="tx1"/>
                    </a:solidFill>
                    <a:latin typeface="+mn-lt"/>
                    <a:ea typeface="+mn-ea"/>
                    <a:cs typeface="+mn-cs"/>
                  </a:defRPr>
                </a:lvl3pPr>
                <a:lvl4pPr marL="0" indent="0" algn="l" defTabSz="1087016" rtl="0" eaLnBrk="1" latinLnBrk="0" hangingPunct="1">
                  <a:lnSpc>
                    <a:spcPts val="1800"/>
                  </a:lnSpc>
                  <a:spcBef>
                    <a:spcPts val="400"/>
                  </a:spcBef>
                  <a:spcAft>
                    <a:spcPts val="400"/>
                  </a:spcAft>
                  <a:buFont typeface="Wingdings" pitchFamily="2" charset="2"/>
                  <a:buNone/>
                  <a:defRPr sz="1600" b="1" kern="1200">
                    <a:solidFill>
                      <a:schemeClr val="tx1"/>
                    </a:solidFill>
                    <a:latin typeface="+mn-lt"/>
                    <a:ea typeface="+mn-ea"/>
                    <a:cs typeface="+mn-cs"/>
                  </a:defRPr>
                </a:lvl4pPr>
                <a:lvl5pPr marL="0" indent="0" algn="l" defTabSz="1087016" rtl="0" eaLnBrk="1" latinLnBrk="0" hangingPunct="1">
                  <a:lnSpc>
                    <a:spcPts val="3800"/>
                  </a:lnSpc>
                  <a:spcBef>
                    <a:spcPts val="1200"/>
                  </a:spcBef>
                  <a:spcAft>
                    <a:spcPts val="400"/>
                  </a:spcAft>
                  <a:buFont typeface="Wingdings" pitchFamily="2" charset="2"/>
                  <a:buNone/>
                  <a:defRPr sz="1600" b="1" kern="1200" baseline="0">
                    <a:solidFill>
                      <a:schemeClr val="tx2"/>
                    </a:solidFill>
                    <a:latin typeface="+mn-lt"/>
                    <a:ea typeface="+mn-ea"/>
                    <a:cs typeface="+mn-cs"/>
                  </a:defRPr>
                </a:lvl5pPr>
                <a:lvl6pPr marL="0" indent="0" algn="l" defTabSz="1087016" rtl="0" eaLnBrk="1" latinLnBrk="0" hangingPunct="1">
                  <a:lnSpc>
                    <a:spcPct val="250000"/>
                  </a:lnSpc>
                  <a:spcBef>
                    <a:spcPts val="0"/>
                  </a:spcBef>
                  <a:spcAft>
                    <a:spcPts val="0"/>
                  </a:spcAft>
                  <a:buFont typeface="Arial" pitchFamily="34" charset="0"/>
                  <a:buNone/>
                  <a:defRPr sz="2000" kern="1200" cap="all" baseline="0">
                    <a:solidFill>
                      <a:schemeClr val="tx1">
                        <a:lumMod val="75000"/>
                        <a:lumOff val="25000"/>
                      </a:schemeClr>
                    </a:solidFill>
                    <a:latin typeface="+mn-lt"/>
                    <a:ea typeface="+mn-ea"/>
                    <a:cs typeface="+mn-cs"/>
                  </a:defRPr>
                </a:lvl6pPr>
                <a:lvl7pPr marL="3532800"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76308"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19815"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36513" lvl="0" indent="0" algn="l" defTabSz="914400" rtl="0" eaLnBrk="1" latinLnBrk="0" hangingPunct="1">
                  <a:lnSpc>
                    <a:spcPct val="100000"/>
                  </a:lnSpc>
                  <a:spcBef>
                    <a:spcPts val="0"/>
                  </a:spcBef>
                  <a:buClr>
                    <a:schemeClr val="tx1"/>
                  </a:buClr>
                  <a:buSzPct val="100000"/>
                  <a:buFont typeface="Arial" panose="020B0604020202020204" pitchFamily="34" charset="0"/>
                  <a:buNone/>
                </a:pPr>
                <a:r>
                  <a:rPr lang="nl-NL" sz="1400" kern="1200" noProof="0">
                    <a:solidFill>
                      <a:schemeClr val="tx1"/>
                    </a:solidFill>
                    <a:latin typeface="+mn-lt"/>
                    <a:ea typeface="+mn-ea"/>
                    <a:cs typeface="+mn-cs"/>
                  </a:rPr>
                  <a:t>Subtitel (16 </a:t>
                </a:r>
                <a:r>
                  <a:rPr lang="nl-NL" sz="1400" kern="1200" noProof="0" err="1">
                    <a:solidFill>
                      <a:schemeClr val="tx1"/>
                    </a:solidFill>
                    <a:latin typeface="+mn-lt"/>
                    <a:ea typeface="+mn-ea"/>
                    <a:cs typeface="+mn-cs"/>
                  </a:rPr>
                  <a:t>pt</a:t>
                </a:r>
                <a:r>
                  <a:rPr lang="nl-NL" sz="1400" kern="1200" noProof="0">
                    <a:solidFill>
                      <a:schemeClr val="tx1"/>
                    </a:solidFill>
                    <a:latin typeface="+mn-lt"/>
                    <a:ea typeface="+mn-ea"/>
                    <a:cs typeface="+mn-cs"/>
                  </a:rPr>
                  <a:t>.)</a:t>
                </a:r>
              </a:p>
            </p:txBody>
          </p:sp>
        </p:grpSp>
        <p:cxnSp>
          <p:nvCxnSpPr>
            <p:cNvPr id="82" name="Rechte verbindingslijn 81"/>
            <p:cNvCxnSpPr/>
            <p:nvPr userDrawn="1"/>
          </p:nvCxnSpPr>
          <p:spPr>
            <a:xfrm>
              <a:off x="8427776" y="4654945"/>
              <a:ext cx="2232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Rechte verbindingslijn 82"/>
            <p:cNvCxnSpPr/>
            <p:nvPr userDrawn="1"/>
          </p:nvCxnSpPr>
          <p:spPr>
            <a:xfrm>
              <a:off x="8427776" y="6496303"/>
              <a:ext cx="2232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9" name="Footer Placeholder 4"/>
          <p:cNvSpPr>
            <a:spLocks noGrp="1"/>
          </p:cNvSpPr>
          <p:nvPr userDrawn="1">
            <p:ph type="ftr" sz="quarter" idx="3"/>
          </p:nvPr>
        </p:nvSpPr>
        <p:spPr>
          <a:xfrm>
            <a:off x="3793960" y="6387336"/>
            <a:ext cx="4719051" cy="230832"/>
          </a:xfrm>
          <a:prstGeom prst="rect">
            <a:avLst/>
          </a:prstGeom>
        </p:spPr>
        <p:txBody>
          <a:bodyPr vert="horz" wrap="square" lIns="0" tIns="45720" rIns="91440" bIns="45720" rtlCol="0" anchor="ctr">
            <a:spAutoFit/>
          </a:bodyPr>
          <a:lstStyle>
            <a:lvl1pPr algn="ctr">
              <a:defRPr sz="900">
                <a:solidFill>
                  <a:schemeClr val="tx1"/>
                </a:solidFill>
              </a:defRPr>
            </a:lvl1pPr>
          </a:lstStyle>
          <a:p>
            <a:endParaRPr lang="nl-NL" noProof="0"/>
          </a:p>
        </p:txBody>
      </p:sp>
      <p:sp>
        <p:nvSpPr>
          <p:cNvPr id="50" name="Slide Number Placeholder 5"/>
          <p:cNvSpPr>
            <a:spLocks noGrp="1"/>
          </p:cNvSpPr>
          <p:nvPr userDrawn="1">
            <p:ph type="sldNum" sz="quarter" idx="4"/>
          </p:nvPr>
        </p:nvSpPr>
        <p:spPr>
          <a:xfrm>
            <a:off x="502654" y="6387336"/>
            <a:ext cx="566821" cy="230832"/>
          </a:xfrm>
          <a:prstGeom prst="rect">
            <a:avLst/>
          </a:prstGeom>
        </p:spPr>
        <p:txBody>
          <a:bodyPr vert="horz" lIns="91440" tIns="45720" rIns="91440" bIns="45720" rtlCol="0" anchor="ctr">
            <a:spAutoFit/>
          </a:bodyPr>
          <a:lstStyle>
            <a:lvl1pPr algn="l">
              <a:defRPr sz="900" b="1">
                <a:solidFill>
                  <a:schemeClr val="tx1"/>
                </a:solidFill>
              </a:defRPr>
            </a:lvl1pPr>
          </a:lstStyle>
          <a:p>
            <a:fld id="{8A87A398-2B52-41CE-AD18-FB681F1DBEA6}" type="slidenum">
              <a:rPr lang="nl-NL" noProof="0" smtClean="0"/>
              <a:pPr/>
              <a:t>‹#›</a:t>
            </a:fld>
            <a:endParaRPr lang="nl-NL" noProof="0"/>
          </a:p>
        </p:txBody>
      </p:sp>
      <p:sp>
        <p:nvSpPr>
          <p:cNvPr id="101" name="Tijdelijke aanduiding voor tekst 42"/>
          <p:cNvSpPr>
            <a:spLocks noGrp="1"/>
          </p:cNvSpPr>
          <p:nvPr userDrawn="1">
            <p:ph type="body" sz="quarter" idx="14" hasCustomPrompt="1"/>
          </p:nvPr>
        </p:nvSpPr>
        <p:spPr>
          <a:xfrm>
            <a:off x="3443817" y="4500563"/>
            <a:ext cx="7871883" cy="1193800"/>
          </a:xfrm>
        </p:spPr>
        <p:txBody>
          <a:bodyPr/>
          <a:lstStyle>
            <a:lvl1pPr>
              <a:spcBef>
                <a:spcPts val="0"/>
              </a:spcBef>
              <a:defRPr baseline="0">
                <a:solidFill>
                  <a:schemeClr val="accent4"/>
                </a:solidFill>
              </a:defRPr>
            </a:lvl1pPr>
            <a:lvl2pPr>
              <a:spcBef>
                <a:spcPts val="0"/>
              </a:spcBef>
              <a:defRPr>
                <a:solidFill>
                  <a:schemeClr val="tx2"/>
                </a:solidFill>
              </a:defRPr>
            </a:lvl2pPr>
            <a:lvl3pPr>
              <a:spcBef>
                <a:spcPts val="0"/>
              </a:spcBef>
              <a:defRPr>
                <a:solidFill>
                  <a:schemeClr val="tx2"/>
                </a:solidFill>
              </a:defRPr>
            </a:lvl3pPr>
            <a:lvl4pPr>
              <a:spcBef>
                <a:spcPts val="0"/>
              </a:spcBef>
              <a:defRPr>
                <a:solidFill>
                  <a:schemeClr val="tx2"/>
                </a:solidFill>
              </a:defRPr>
            </a:lvl4pPr>
            <a:lvl5pPr>
              <a:spcBef>
                <a:spcPts val="0"/>
              </a:spcBef>
              <a:defRPr>
                <a:solidFill>
                  <a:schemeClr val="tx2"/>
                </a:solidFill>
              </a:defRPr>
            </a:lvl5pPr>
          </a:lstStyle>
          <a:p>
            <a:pPr lvl="0"/>
            <a:r>
              <a:rPr lang="nl-NL" noProof="0"/>
              <a:t>Deze vorm niet vergroten/verkleinen</a:t>
            </a:r>
          </a:p>
          <a:p>
            <a:pPr lvl="0"/>
            <a:r>
              <a:rPr lang="nl-NL" noProof="0"/>
              <a:t>Alleen verplaatsen mag (naar boven of beneden) </a:t>
            </a:r>
          </a:p>
        </p:txBody>
      </p:sp>
      <p:grpSp>
        <p:nvGrpSpPr>
          <p:cNvPr id="52" name="Groep 51"/>
          <p:cNvGrpSpPr/>
          <p:nvPr userDrawn="1"/>
        </p:nvGrpSpPr>
        <p:grpSpPr>
          <a:xfrm>
            <a:off x="-3471145" y="-46322"/>
            <a:ext cx="3471145" cy="3781320"/>
            <a:chOff x="-2603359" y="-46322"/>
            <a:chExt cx="2603359" cy="3781320"/>
          </a:xfrm>
        </p:grpSpPr>
        <p:sp>
          <p:nvSpPr>
            <p:cNvPr id="53" name="Afgeronde rechthoek 52"/>
            <p:cNvSpPr/>
            <p:nvPr userDrawn="1"/>
          </p:nvSpPr>
          <p:spPr>
            <a:xfrm>
              <a:off x="-2459680" y="835209"/>
              <a:ext cx="949986" cy="259745"/>
            </a:xfrm>
            <a:prstGeom prst="round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100" b="1" noProof="0"/>
                <a:t>Light </a:t>
              </a:r>
              <a:r>
                <a:rPr lang="nl-NL" sz="1100" b="1" noProof="0" err="1"/>
                <a:t>Grey</a:t>
              </a:r>
              <a:endParaRPr lang="nl-NL" sz="1100" b="1" noProof="0"/>
            </a:p>
          </p:txBody>
        </p:sp>
        <p:sp>
          <p:nvSpPr>
            <p:cNvPr id="54" name="Tekstvak 29"/>
            <p:cNvSpPr txBox="1"/>
            <p:nvPr userDrawn="1"/>
          </p:nvSpPr>
          <p:spPr>
            <a:xfrm>
              <a:off x="-1493489" y="834756"/>
              <a:ext cx="1355354" cy="261610"/>
            </a:xfrm>
            <a:prstGeom prst="rect">
              <a:avLst/>
            </a:prstGeom>
            <a:noFill/>
          </p:spPr>
          <p:txBody>
            <a:bodyPr wrap="square" rtlCol="0">
              <a:spAutoFit/>
            </a:bodyPr>
            <a:lstStyle/>
            <a:p>
              <a:pPr algn="l" defTabSz="355600"/>
              <a:r>
                <a:rPr lang="nl-NL" sz="1100" b="0" cap="none" baseline="0" noProof="0">
                  <a:solidFill>
                    <a:schemeClr val="tx1"/>
                  </a:solidFill>
                </a:rPr>
                <a:t>R 178, G 178, B 178</a:t>
              </a:r>
            </a:p>
          </p:txBody>
        </p:sp>
        <p:sp>
          <p:nvSpPr>
            <p:cNvPr id="55" name="Afgeronde rechthoek 27"/>
            <p:cNvSpPr/>
            <p:nvPr userDrawn="1"/>
          </p:nvSpPr>
          <p:spPr>
            <a:xfrm>
              <a:off x="-2459680" y="1211676"/>
              <a:ext cx="949986" cy="259745"/>
            </a:xfrm>
            <a:prstGeom prst="round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100" b="1" noProof="0"/>
                <a:t>Red</a:t>
              </a:r>
            </a:p>
          </p:txBody>
        </p:sp>
        <p:sp>
          <p:nvSpPr>
            <p:cNvPr id="57" name="Afgeronde rechthoek 27"/>
            <p:cNvSpPr/>
            <p:nvPr userDrawn="1"/>
          </p:nvSpPr>
          <p:spPr>
            <a:xfrm>
              <a:off x="-2459680" y="1588143"/>
              <a:ext cx="949986" cy="259745"/>
            </a:xfrm>
            <a:prstGeom prst="roundRect">
              <a:avLst/>
            </a:prstGeom>
            <a:solidFill>
              <a:srgbClr val="00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100" b="1" noProof="0"/>
                <a:t>Black</a:t>
              </a:r>
            </a:p>
          </p:txBody>
        </p:sp>
        <p:sp>
          <p:nvSpPr>
            <p:cNvPr id="94" name="Afgeronde rechthoek 27"/>
            <p:cNvSpPr/>
            <p:nvPr userDrawn="1"/>
          </p:nvSpPr>
          <p:spPr>
            <a:xfrm>
              <a:off x="-2459680" y="1964610"/>
              <a:ext cx="949986" cy="259745"/>
            </a:xfrm>
            <a:prstGeom prst="round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100" b="1" noProof="0"/>
                <a:t>Orange</a:t>
              </a:r>
            </a:p>
          </p:txBody>
        </p:sp>
        <p:sp>
          <p:nvSpPr>
            <p:cNvPr id="102" name="Afgeronde rechthoek 101"/>
            <p:cNvSpPr/>
            <p:nvPr userDrawn="1"/>
          </p:nvSpPr>
          <p:spPr>
            <a:xfrm>
              <a:off x="-2459680" y="2341077"/>
              <a:ext cx="949986" cy="259745"/>
            </a:xfrm>
            <a:prstGeom prst="roundRect">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100" b="1" noProof="0" err="1"/>
                <a:t>Petrol</a:t>
              </a:r>
              <a:r>
                <a:rPr lang="nl-NL" sz="1100" b="1" noProof="0"/>
                <a:t> blue</a:t>
              </a:r>
            </a:p>
          </p:txBody>
        </p:sp>
        <p:sp>
          <p:nvSpPr>
            <p:cNvPr id="103" name="Rechthoek 102"/>
            <p:cNvSpPr/>
            <p:nvPr userDrawn="1"/>
          </p:nvSpPr>
          <p:spPr>
            <a:xfrm>
              <a:off x="-2603359" y="-46322"/>
              <a:ext cx="2603359" cy="3873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80000" rIns="180000" rtlCol="0" anchor="t"/>
            <a:lstStyle/>
            <a:p>
              <a:pPr algn="l"/>
              <a:r>
                <a:rPr lang="nl-NL" sz="1800" b="1" baseline="0" noProof="0">
                  <a:solidFill>
                    <a:schemeClr val="tx1"/>
                  </a:solidFill>
                </a:rPr>
                <a:t>RGB-KLEUREN</a:t>
              </a:r>
              <a:endParaRPr lang="nl-NL" sz="1800" b="1" noProof="0">
                <a:solidFill>
                  <a:schemeClr val="tx1"/>
                </a:solidFill>
              </a:endParaRPr>
            </a:p>
          </p:txBody>
        </p:sp>
        <p:cxnSp>
          <p:nvCxnSpPr>
            <p:cNvPr id="104" name="Rechte verbindingslijn 103"/>
            <p:cNvCxnSpPr/>
            <p:nvPr userDrawn="1"/>
          </p:nvCxnSpPr>
          <p:spPr>
            <a:xfrm>
              <a:off x="-2459680" y="338664"/>
              <a:ext cx="2232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5" name="Afgeronde rechthoek 27"/>
            <p:cNvSpPr/>
            <p:nvPr userDrawn="1"/>
          </p:nvSpPr>
          <p:spPr>
            <a:xfrm>
              <a:off x="-2459680" y="2717544"/>
              <a:ext cx="949986" cy="259745"/>
            </a:xfrm>
            <a:prstGeom prst="round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100" b="1" baseline="0" noProof="0"/>
                <a:t>Green</a:t>
              </a:r>
              <a:endParaRPr lang="nl-NL" sz="1100" b="1" noProof="0"/>
            </a:p>
          </p:txBody>
        </p:sp>
        <p:sp>
          <p:nvSpPr>
            <p:cNvPr id="106" name="Tekstvak 29"/>
            <p:cNvSpPr txBox="1"/>
            <p:nvPr userDrawn="1"/>
          </p:nvSpPr>
          <p:spPr>
            <a:xfrm>
              <a:off x="-1493489" y="1211703"/>
              <a:ext cx="1355354" cy="261610"/>
            </a:xfrm>
            <a:prstGeom prst="rect">
              <a:avLst/>
            </a:prstGeom>
            <a:noFill/>
          </p:spPr>
          <p:txBody>
            <a:bodyPr wrap="square" rtlCol="0">
              <a:spAutoFit/>
            </a:bodyPr>
            <a:lstStyle/>
            <a:p>
              <a:pPr algn="l" defTabSz="355600"/>
              <a:r>
                <a:rPr lang="nl-NL" sz="1100" b="0" cap="none" baseline="0" noProof="0">
                  <a:solidFill>
                    <a:schemeClr val="tx1"/>
                  </a:solidFill>
                </a:rPr>
                <a:t>R 204 , G 0, B 0</a:t>
              </a:r>
            </a:p>
          </p:txBody>
        </p:sp>
        <p:sp>
          <p:nvSpPr>
            <p:cNvPr id="107" name="Tekstvak 29"/>
            <p:cNvSpPr txBox="1"/>
            <p:nvPr userDrawn="1"/>
          </p:nvSpPr>
          <p:spPr>
            <a:xfrm>
              <a:off x="-1493489" y="1588650"/>
              <a:ext cx="1355354" cy="261610"/>
            </a:xfrm>
            <a:prstGeom prst="rect">
              <a:avLst/>
            </a:prstGeom>
            <a:noFill/>
          </p:spPr>
          <p:txBody>
            <a:bodyPr wrap="square" rtlCol="0">
              <a:spAutoFit/>
            </a:bodyPr>
            <a:lstStyle/>
            <a:p>
              <a:pPr algn="l" defTabSz="355600"/>
              <a:r>
                <a:rPr lang="nl-NL" sz="1100" b="0" cap="none" baseline="0" noProof="0">
                  <a:solidFill>
                    <a:schemeClr val="tx1"/>
                  </a:solidFill>
                </a:rPr>
                <a:t>R 0 , G 0, B 0</a:t>
              </a:r>
            </a:p>
          </p:txBody>
        </p:sp>
        <p:sp>
          <p:nvSpPr>
            <p:cNvPr id="108" name="Tekstvak 29"/>
            <p:cNvSpPr txBox="1"/>
            <p:nvPr userDrawn="1"/>
          </p:nvSpPr>
          <p:spPr>
            <a:xfrm>
              <a:off x="-1493489" y="1965597"/>
              <a:ext cx="1355354" cy="261610"/>
            </a:xfrm>
            <a:prstGeom prst="rect">
              <a:avLst/>
            </a:prstGeom>
            <a:noFill/>
          </p:spPr>
          <p:txBody>
            <a:bodyPr wrap="square" rtlCol="0">
              <a:spAutoFit/>
            </a:bodyPr>
            <a:lstStyle/>
            <a:p>
              <a:pPr algn="l" defTabSz="355600"/>
              <a:r>
                <a:rPr lang="nl-NL" sz="1100" b="0" cap="none" baseline="0" noProof="0">
                  <a:solidFill>
                    <a:schemeClr val="tx1"/>
                  </a:solidFill>
                </a:rPr>
                <a:t>R 229 , G 123, B 003</a:t>
              </a:r>
            </a:p>
          </p:txBody>
        </p:sp>
        <p:sp>
          <p:nvSpPr>
            <p:cNvPr id="109" name="Tekstvak 29"/>
            <p:cNvSpPr txBox="1"/>
            <p:nvPr userDrawn="1"/>
          </p:nvSpPr>
          <p:spPr>
            <a:xfrm>
              <a:off x="-1493489" y="2342544"/>
              <a:ext cx="1355354" cy="261610"/>
            </a:xfrm>
            <a:prstGeom prst="rect">
              <a:avLst/>
            </a:prstGeom>
            <a:noFill/>
          </p:spPr>
          <p:txBody>
            <a:bodyPr wrap="square" rtlCol="0">
              <a:spAutoFit/>
            </a:bodyPr>
            <a:lstStyle/>
            <a:p>
              <a:pPr algn="l" defTabSz="355600"/>
              <a:r>
                <a:rPr lang="nl-NL" sz="1100" b="0" cap="none" baseline="0" noProof="0">
                  <a:solidFill>
                    <a:schemeClr val="tx1"/>
                  </a:solidFill>
                </a:rPr>
                <a:t>R 065 , G 127, B 162</a:t>
              </a:r>
            </a:p>
          </p:txBody>
        </p:sp>
        <p:sp>
          <p:nvSpPr>
            <p:cNvPr id="110" name="Tekstvak 29"/>
            <p:cNvSpPr txBox="1"/>
            <p:nvPr userDrawn="1"/>
          </p:nvSpPr>
          <p:spPr>
            <a:xfrm>
              <a:off x="-1493489" y="2719491"/>
              <a:ext cx="1355354" cy="261610"/>
            </a:xfrm>
            <a:prstGeom prst="rect">
              <a:avLst/>
            </a:prstGeom>
            <a:noFill/>
          </p:spPr>
          <p:txBody>
            <a:bodyPr wrap="square" rtlCol="0">
              <a:spAutoFit/>
            </a:bodyPr>
            <a:lstStyle/>
            <a:p>
              <a:pPr algn="l" defTabSz="355600"/>
              <a:r>
                <a:rPr lang="nl-NL" sz="1100" b="0" cap="none" baseline="0" noProof="0">
                  <a:solidFill>
                    <a:schemeClr val="tx1"/>
                  </a:solidFill>
                </a:rPr>
                <a:t>R 134 , G 135, B 034</a:t>
              </a:r>
            </a:p>
          </p:txBody>
        </p:sp>
        <p:sp>
          <p:nvSpPr>
            <p:cNvPr id="111" name="Afgeronde rechthoek 110"/>
            <p:cNvSpPr/>
            <p:nvPr userDrawn="1"/>
          </p:nvSpPr>
          <p:spPr>
            <a:xfrm>
              <a:off x="-2459680" y="458742"/>
              <a:ext cx="949986" cy="259745"/>
            </a:xfrm>
            <a:prstGeom prst="roundRect">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100" b="1" noProof="0" err="1"/>
                <a:t>Grey</a:t>
              </a:r>
              <a:endParaRPr lang="nl-NL" sz="1100" b="1" noProof="0"/>
            </a:p>
          </p:txBody>
        </p:sp>
        <p:sp>
          <p:nvSpPr>
            <p:cNvPr id="112" name="Tekstvak 29"/>
            <p:cNvSpPr txBox="1"/>
            <p:nvPr userDrawn="1"/>
          </p:nvSpPr>
          <p:spPr>
            <a:xfrm>
              <a:off x="-1493489" y="457809"/>
              <a:ext cx="1355354" cy="261610"/>
            </a:xfrm>
            <a:prstGeom prst="rect">
              <a:avLst/>
            </a:prstGeom>
            <a:noFill/>
          </p:spPr>
          <p:txBody>
            <a:bodyPr wrap="square" rtlCol="0">
              <a:spAutoFit/>
            </a:bodyPr>
            <a:lstStyle/>
            <a:p>
              <a:pPr algn="l" defTabSz="355600"/>
              <a:r>
                <a:rPr lang="nl-NL" sz="1100" b="0" cap="none" baseline="0" noProof="0">
                  <a:solidFill>
                    <a:schemeClr val="tx1"/>
                  </a:solidFill>
                </a:rPr>
                <a:t>R 97 , G 97, B 97</a:t>
              </a:r>
            </a:p>
          </p:txBody>
        </p:sp>
        <p:sp>
          <p:nvSpPr>
            <p:cNvPr id="113" name="Afgeronde rechthoek 27"/>
            <p:cNvSpPr/>
            <p:nvPr userDrawn="1"/>
          </p:nvSpPr>
          <p:spPr>
            <a:xfrm>
              <a:off x="-2459680" y="3094010"/>
              <a:ext cx="949986" cy="259745"/>
            </a:xfrm>
            <a:prstGeom prst="roundRect">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100" b="1" noProof="0" err="1"/>
                <a:t>Purple</a:t>
              </a:r>
              <a:endParaRPr lang="nl-NL" sz="1100" b="1" noProof="0"/>
            </a:p>
          </p:txBody>
        </p:sp>
        <p:sp>
          <p:nvSpPr>
            <p:cNvPr id="114" name="Afgeronde rechthoek 27"/>
            <p:cNvSpPr/>
            <p:nvPr userDrawn="1"/>
          </p:nvSpPr>
          <p:spPr>
            <a:xfrm>
              <a:off x="-2459680" y="3470474"/>
              <a:ext cx="949986" cy="259745"/>
            </a:xfrm>
            <a:prstGeom prst="round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100" b="1" noProof="0"/>
                <a:t>Cyaan</a:t>
              </a:r>
            </a:p>
          </p:txBody>
        </p:sp>
        <p:sp>
          <p:nvSpPr>
            <p:cNvPr id="115" name="Tekstvak 29"/>
            <p:cNvSpPr txBox="1"/>
            <p:nvPr userDrawn="1"/>
          </p:nvSpPr>
          <p:spPr>
            <a:xfrm>
              <a:off x="-1493489" y="3096438"/>
              <a:ext cx="1355354" cy="261610"/>
            </a:xfrm>
            <a:prstGeom prst="rect">
              <a:avLst/>
            </a:prstGeom>
            <a:noFill/>
          </p:spPr>
          <p:txBody>
            <a:bodyPr wrap="square" rtlCol="0">
              <a:spAutoFit/>
            </a:bodyPr>
            <a:lstStyle/>
            <a:p>
              <a:pPr algn="l" defTabSz="355600"/>
              <a:r>
                <a:rPr lang="nl-NL" sz="1100" b="0" cap="none" baseline="0" noProof="0">
                  <a:solidFill>
                    <a:schemeClr val="tx1"/>
                  </a:solidFill>
                </a:rPr>
                <a:t>R 082 , G 083, B 135</a:t>
              </a:r>
            </a:p>
          </p:txBody>
        </p:sp>
        <p:sp>
          <p:nvSpPr>
            <p:cNvPr id="116" name="Tekstvak 29"/>
            <p:cNvSpPr txBox="1"/>
            <p:nvPr userDrawn="1"/>
          </p:nvSpPr>
          <p:spPr>
            <a:xfrm>
              <a:off x="-1493489" y="3473388"/>
              <a:ext cx="1355354" cy="261610"/>
            </a:xfrm>
            <a:prstGeom prst="rect">
              <a:avLst/>
            </a:prstGeom>
            <a:noFill/>
          </p:spPr>
          <p:txBody>
            <a:bodyPr wrap="square" rtlCol="0">
              <a:spAutoFit/>
            </a:bodyPr>
            <a:lstStyle/>
            <a:p>
              <a:pPr algn="l" defTabSz="355600"/>
              <a:r>
                <a:rPr lang="nl-NL" sz="1100" b="0" cap="none" baseline="0" noProof="0">
                  <a:solidFill>
                    <a:schemeClr val="tx1"/>
                  </a:solidFill>
                </a:rPr>
                <a:t>R 70 , G 181, B 212</a:t>
              </a:r>
            </a:p>
          </p:txBody>
        </p:sp>
      </p:grpSp>
    </p:spTree>
    <p:extLst>
      <p:ext uri="{BB962C8B-B14F-4D97-AF65-F5344CB8AC3E}">
        <p14:creationId xmlns:p14="http://schemas.microsoft.com/office/powerpoint/2010/main" val="36032162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 en Object - rood">
    <p:spTree>
      <p:nvGrpSpPr>
        <p:cNvPr id="1" name=""/>
        <p:cNvGrpSpPr/>
        <p:nvPr/>
      </p:nvGrpSpPr>
      <p:grpSpPr>
        <a:xfrm>
          <a:off x="0" y="0"/>
          <a:ext cx="0" cy="0"/>
          <a:chOff x="0" y="0"/>
          <a:chExt cx="0" cy="0"/>
        </a:xfrm>
      </p:grpSpPr>
      <p:sp>
        <p:nvSpPr>
          <p:cNvPr id="2" name="Title 1"/>
          <p:cNvSpPr>
            <a:spLocks noGrp="1"/>
          </p:cNvSpPr>
          <p:nvPr>
            <p:ph type="title"/>
          </p:nvPr>
        </p:nvSpPr>
        <p:spPr>
          <a:xfrm>
            <a:off x="502652" y="533569"/>
            <a:ext cx="11133221" cy="584775"/>
          </a:xfrm>
        </p:spPr>
        <p:txBody>
          <a:bodyPr>
            <a:spAutoFit/>
          </a:bodyPr>
          <a:lstStyle>
            <a:lvl1pPr>
              <a:defRPr>
                <a:solidFill>
                  <a:schemeClr val="tx2"/>
                </a:solidFill>
              </a:defRPr>
            </a:lvl1pPr>
          </a:lstStyle>
          <a:p>
            <a:r>
              <a:rPr lang="nl-NL" noProof="0"/>
              <a:t>Klik om de stijl te bewerken</a:t>
            </a:r>
          </a:p>
        </p:txBody>
      </p:sp>
      <p:sp>
        <p:nvSpPr>
          <p:cNvPr id="28" name="Tekstvak 27"/>
          <p:cNvSpPr txBox="1"/>
          <p:nvPr userDrawn="1"/>
        </p:nvSpPr>
        <p:spPr>
          <a:xfrm>
            <a:off x="-113408" y="-421452"/>
            <a:ext cx="4144896" cy="338554"/>
          </a:xfrm>
          <a:prstGeom prst="rect">
            <a:avLst/>
          </a:prstGeom>
          <a:noFill/>
        </p:spPr>
        <p:txBody>
          <a:bodyPr wrap="square" rtlCol="0">
            <a:spAutoFit/>
          </a:bodyPr>
          <a:lstStyle/>
          <a:p>
            <a:r>
              <a:rPr lang="nl-NL" sz="1600" b="1" noProof="0">
                <a:solidFill>
                  <a:schemeClr val="tx1"/>
                </a:solidFill>
              </a:rPr>
              <a:t>Titel en Object slide - Rood</a:t>
            </a:r>
          </a:p>
        </p:txBody>
      </p:sp>
      <p:sp>
        <p:nvSpPr>
          <p:cNvPr id="40" name="Tijdelijke aanduiding voor tekst 99"/>
          <p:cNvSpPr>
            <a:spLocks noGrp="1"/>
          </p:cNvSpPr>
          <p:nvPr userDrawn="1">
            <p:ph type="body" sz="quarter" idx="13" hasCustomPrompt="1"/>
          </p:nvPr>
        </p:nvSpPr>
        <p:spPr>
          <a:xfrm>
            <a:off x="501651" y="1134076"/>
            <a:ext cx="11133667" cy="355600"/>
          </a:xfrm>
        </p:spPr>
        <p:txBody>
          <a:bodyPr/>
          <a:lstStyle>
            <a:lvl1pPr>
              <a:defRPr/>
            </a:lvl1pPr>
          </a:lstStyle>
          <a:p>
            <a:pPr lvl="0"/>
            <a:r>
              <a:rPr lang="nl-NL" noProof="0"/>
              <a:t>Subtitel</a:t>
            </a:r>
          </a:p>
        </p:txBody>
      </p:sp>
      <p:sp>
        <p:nvSpPr>
          <p:cNvPr id="55" name="Content Placeholder 2"/>
          <p:cNvSpPr>
            <a:spLocks noGrp="1"/>
          </p:cNvSpPr>
          <p:nvPr>
            <p:ph sz="half" idx="1"/>
          </p:nvPr>
        </p:nvSpPr>
        <p:spPr>
          <a:xfrm>
            <a:off x="502654" y="1708486"/>
            <a:ext cx="11133220" cy="3330654"/>
          </a:xfrm>
        </p:spPr>
        <p:txBody>
          <a:bodyPr/>
          <a:lstStyle/>
          <a:p>
            <a:pPr lvl="0"/>
            <a:r>
              <a:rPr lang="nl-NL" noProof="0"/>
              <a:t>Klik om de modelstijlen te bewerken</a:t>
            </a:r>
          </a:p>
          <a:p>
            <a:pPr lvl="1"/>
            <a:r>
              <a:rPr lang="nl-NL" noProof="0"/>
              <a:t>Tweede niveau</a:t>
            </a:r>
          </a:p>
          <a:p>
            <a:pPr lvl="2"/>
            <a:r>
              <a:rPr lang="nl-NL" noProof="0"/>
              <a:t>Derde niveau</a:t>
            </a:r>
          </a:p>
          <a:p>
            <a:pPr lvl="3"/>
            <a:r>
              <a:rPr lang="nl-NL" noProof="0"/>
              <a:t>Vierde niveau</a:t>
            </a:r>
          </a:p>
          <a:p>
            <a:pPr lvl="4"/>
            <a:r>
              <a:rPr lang="nl-NL" noProof="0"/>
              <a:t>Vijfde niveau</a:t>
            </a:r>
          </a:p>
        </p:txBody>
      </p:sp>
      <p:sp>
        <p:nvSpPr>
          <p:cNvPr id="56" name="Content Placeholder 2"/>
          <p:cNvSpPr>
            <a:spLocks noGrp="1"/>
          </p:cNvSpPr>
          <p:nvPr>
            <p:ph sz="half" idx="14"/>
          </p:nvPr>
        </p:nvSpPr>
        <p:spPr>
          <a:xfrm>
            <a:off x="502654" y="5172796"/>
            <a:ext cx="11133220" cy="276999"/>
          </a:xfrm>
        </p:spPr>
        <p:txBody>
          <a:bodyPr>
            <a:spAutoFit/>
          </a:bodyPr>
          <a:lstStyle>
            <a:lvl1pPr>
              <a:defRPr sz="1200">
                <a:solidFill>
                  <a:schemeClr val="accent1"/>
                </a:solidFill>
              </a:defRPr>
            </a:lvl1pPr>
            <a:lvl2pPr>
              <a:defRPr sz="1200">
                <a:solidFill>
                  <a:schemeClr val="accent1"/>
                </a:solidFill>
              </a:defRPr>
            </a:lvl2pPr>
            <a:lvl3pPr>
              <a:defRPr sz="1200">
                <a:solidFill>
                  <a:schemeClr val="accent1"/>
                </a:solidFill>
              </a:defRPr>
            </a:lvl3pPr>
            <a:lvl4pPr>
              <a:defRPr sz="1200">
                <a:solidFill>
                  <a:schemeClr val="accent1"/>
                </a:solidFill>
              </a:defRPr>
            </a:lvl4pPr>
            <a:lvl5pPr>
              <a:defRPr sz="1200">
                <a:solidFill>
                  <a:schemeClr val="accent1"/>
                </a:solidFill>
              </a:defRPr>
            </a:lvl5pPr>
          </a:lstStyle>
          <a:p>
            <a:pPr lvl="0"/>
            <a:r>
              <a:rPr lang="nl-NL" noProof="0"/>
              <a:t>Klik om de modelstijlen te bewerken</a:t>
            </a:r>
          </a:p>
        </p:txBody>
      </p:sp>
      <p:grpSp>
        <p:nvGrpSpPr>
          <p:cNvPr id="78" name="Groep 77"/>
          <p:cNvGrpSpPr/>
          <p:nvPr userDrawn="1"/>
        </p:nvGrpSpPr>
        <p:grpSpPr>
          <a:xfrm>
            <a:off x="-3279573" y="5020705"/>
            <a:ext cx="3086613" cy="1841358"/>
            <a:chOff x="8427776" y="4654945"/>
            <a:chExt cx="2314960" cy="1841358"/>
          </a:xfrm>
        </p:grpSpPr>
        <p:grpSp>
          <p:nvGrpSpPr>
            <p:cNvPr id="79" name="Groep 78"/>
            <p:cNvGrpSpPr/>
            <p:nvPr userDrawn="1"/>
          </p:nvGrpSpPr>
          <p:grpSpPr>
            <a:xfrm>
              <a:off x="8432864" y="4781014"/>
              <a:ext cx="2309872" cy="1592662"/>
              <a:chOff x="-3092517" y="-83840"/>
              <a:chExt cx="3136706" cy="2509126"/>
            </a:xfrm>
          </p:grpSpPr>
          <p:sp>
            <p:nvSpPr>
              <p:cNvPr id="82" name="Textfield placeholder"/>
              <p:cNvSpPr txBox="1">
                <a:spLocks/>
              </p:cNvSpPr>
              <p:nvPr userDrawn="1"/>
            </p:nvSpPr>
            <p:spPr>
              <a:xfrm>
                <a:off x="-2658624" y="1030189"/>
                <a:ext cx="2702813" cy="293940"/>
              </a:xfrm>
              <a:prstGeom prst="rect">
                <a:avLst/>
              </a:prstGeom>
            </p:spPr>
            <p:txBody>
              <a:bodyPr vert="horz" lIns="0" tIns="0" rIns="0" bIns="0" rtlCol="0" anchor="ctr">
                <a:noAutofit/>
              </a:bodyPr>
              <a:lstStyle>
                <a:lvl1pPr marL="0" indent="0" algn="l" defTabSz="1087016" rtl="0" eaLnBrk="1" latinLnBrk="0" hangingPunct="1">
                  <a:lnSpc>
                    <a:spcPts val="1800"/>
                  </a:lnSpc>
                  <a:spcBef>
                    <a:spcPts val="400"/>
                  </a:spcBef>
                  <a:spcAft>
                    <a:spcPts val="400"/>
                  </a:spcAft>
                  <a:buSzPct val="80000"/>
                  <a:buFont typeface="Wingdings" pitchFamily="2" charset="2"/>
                  <a:buNone/>
                  <a:defRPr sz="1600" b="0" kern="1200">
                    <a:solidFill>
                      <a:schemeClr val="tx1"/>
                    </a:solidFill>
                    <a:latin typeface="+mn-lt"/>
                    <a:ea typeface="+mn-ea"/>
                    <a:cs typeface="+mn-cs"/>
                  </a:defRPr>
                </a:lvl1pPr>
                <a:lvl2pPr marL="228600" indent="-228600" algn="l" defTabSz="1087016" rtl="0" eaLnBrk="1" latinLnBrk="0" hangingPunct="1">
                  <a:lnSpc>
                    <a:spcPts val="1800"/>
                  </a:lnSpc>
                  <a:spcBef>
                    <a:spcPts val="400"/>
                  </a:spcBef>
                  <a:spcAft>
                    <a:spcPts val="400"/>
                  </a:spcAft>
                  <a:buClr>
                    <a:schemeClr val="tx2"/>
                  </a:buClr>
                  <a:buSzPct val="80000"/>
                  <a:buFontTx/>
                  <a:buBlip>
                    <a:blip r:embed="rId2"/>
                  </a:buBlip>
                  <a:tabLst/>
                  <a:defRPr sz="1600" kern="1200">
                    <a:solidFill>
                      <a:schemeClr val="tx1"/>
                    </a:solidFill>
                    <a:latin typeface="+mn-lt"/>
                    <a:ea typeface="+mn-ea"/>
                    <a:cs typeface="+mn-cs"/>
                  </a:defRPr>
                </a:lvl2pPr>
                <a:lvl3pPr marL="396875" indent="-160338" algn="l" defTabSz="1087016" rtl="0" eaLnBrk="1" latinLnBrk="0" hangingPunct="1">
                  <a:lnSpc>
                    <a:spcPts val="1600"/>
                  </a:lnSpc>
                  <a:spcBef>
                    <a:spcPts val="200"/>
                  </a:spcBef>
                  <a:spcAft>
                    <a:spcPts val="200"/>
                  </a:spcAft>
                  <a:buClr>
                    <a:schemeClr val="tx2"/>
                  </a:buClr>
                  <a:buFont typeface="Trebuchet MS" pitchFamily="34" charset="0"/>
                  <a:buChar char="−"/>
                  <a:defRPr sz="1400" kern="1200">
                    <a:solidFill>
                      <a:schemeClr val="tx1"/>
                    </a:solidFill>
                    <a:latin typeface="+mn-lt"/>
                    <a:ea typeface="+mn-ea"/>
                    <a:cs typeface="+mn-cs"/>
                  </a:defRPr>
                </a:lvl3pPr>
                <a:lvl4pPr marL="0" indent="0" algn="l" defTabSz="1087016" rtl="0" eaLnBrk="1" latinLnBrk="0" hangingPunct="1">
                  <a:lnSpc>
                    <a:spcPts val="1800"/>
                  </a:lnSpc>
                  <a:spcBef>
                    <a:spcPts val="400"/>
                  </a:spcBef>
                  <a:spcAft>
                    <a:spcPts val="400"/>
                  </a:spcAft>
                  <a:buFont typeface="Wingdings" pitchFamily="2" charset="2"/>
                  <a:buNone/>
                  <a:defRPr sz="1600" b="1" kern="1200">
                    <a:solidFill>
                      <a:schemeClr val="tx1"/>
                    </a:solidFill>
                    <a:latin typeface="+mn-lt"/>
                    <a:ea typeface="+mn-ea"/>
                    <a:cs typeface="+mn-cs"/>
                  </a:defRPr>
                </a:lvl4pPr>
                <a:lvl5pPr marL="0" indent="0" algn="l" defTabSz="1087016" rtl="0" eaLnBrk="1" latinLnBrk="0" hangingPunct="1">
                  <a:lnSpc>
                    <a:spcPts val="3800"/>
                  </a:lnSpc>
                  <a:spcBef>
                    <a:spcPts val="1200"/>
                  </a:spcBef>
                  <a:spcAft>
                    <a:spcPts val="400"/>
                  </a:spcAft>
                  <a:buFont typeface="Wingdings" pitchFamily="2" charset="2"/>
                  <a:buNone/>
                  <a:defRPr sz="1600" b="1" kern="1200" baseline="0">
                    <a:solidFill>
                      <a:schemeClr val="tx2"/>
                    </a:solidFill>
                    <a:latin typeface="+mn-lt"/>
                    <a:ea typeface="+mn-ea"/>
                    <a:cs typeface="+mn-cs"/>
                  </a:defRPr>
                </a:lvl5pPr>
                <a:lvl6pPr marL="0" indent="0" algn="l" defTabSz="1087016" rtl="0" eaLnBrk="1" latinLnBrk="0" hangingPunct="1">
                  <a:lnSpc>
                    <a:spcPct val="250000"/>
                  </a:lnSpc>
                  <a:spcBef>
                    <a:spcPts val="0"/>
                  </a:spcBef>
                  <a:spcAft>
                    <a:spcPts val="0"/>
                  </a:spcAft>
                  <a:buFont typeface="Arial" pitchFamily="34" charset="0"/>
                  <a:buNone/>
                  <a:defRPr sz="2000" kern="1200" cap="all" baseline="0">
                    <a:solidFill>
                      <a:schemeClr val="tx1">
                        <a:lumMod val="75000"/>
                        <a:lumOff val="25000"/>
                      </a:schemeClr>
                    </a:solidFill>
                    <a:latin typeface="+mn-lt"/>
                    <a:ea typeface="+mn-ea"/>
                    <a:cs typeface="+mn-cs"/>
                  </a:defRPr>
                </a:lvl6pPr>
                <a:lvl7pPr marL="3532800"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76308"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19815"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r>
                  <a:rPr lang="nl-NL" sz="1400" kern="1200" noProof="0">
                    <a:solidFill>
                      <a:schemeClr val="tx1"/>
                    </a:solidFill>
                    <a:latin typeface="+mn-lt"/>
                    <a:ea typeface="+mn-ea"/>
                    <a:cs typeface="+mn-cs"/>
                  </a:rPr>
                  <a:t>Typ-tekst (18 </a:t>
                </a:r>
                <a:r>
                  <a:rPr lang="nl-NL" sz="1400" kern="1200" noProof="0" err="1">
                    <a:solidFill>
                      <a:schemeClr val="tx1"/>
                    </a:solidFill>
                    <a:latin typeface="+mn-lt"/>
                    <a:ea typeface="+mn-ea"/>
                    <a:cs typeface="+mn-cs"/>
                  </a:rPr>
                  <a:t>pt</a:t>
                </a:r>
                <a:r>
                  <a:rPr lang="nl-NL" sz="1400" kern="1200" noProof="0">
                    <a:solidFill>
                      <a:schemeClr val="tx1"/>
                    </a:solidFill>
                    <a:latin typeface="+mn-lt"/>
                    <a:ea typeface="+mn-ea"/>
                    <a:cs typeface="+mn-cs"/>
                  </a:rPr>
                  <a:t>.)</a:t>
                </a:r>
              </a:p>
            </p:txBody>
          </p:sp>
          <p:sp>
            <p:nvSpPr>
              <p:cNvPr id="83" name="Ovaal 82"/>
              <p:cNvSpPr/>
              <p:nvPr userDrawn="1"/>
            </p:nvSpPr>
            <p:spPr>
              <a:xfrm>
                <a:off x="-3092517" y="988213"/>
                <a:ext cx="327539" cy="37789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noProof="0">
                    <a:solidFill>
                      <a:schemeClr val="bg1"/>
                    </a:solidFill>
                  </a:rPr>
                  <a:t>3</a:t>
                </a:r>
              </a:p>
            </p:txBody>
          </p:sp>
          <p:sp>
            <p:nvSpPr>
              <p:cNvPr id="84" name="Ovaal 83"/>
              <p:cNvSpPr/>
              <p:nvPr userDrawn="1"/>
            </p:nvSpPr>
            <p:spPr>
              <a:xfrm>
                <a:off x="-3092517" y="1517803"/>
                <a:ext cx="327539" cy="37789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noProof="0">
                    <a:solidFill>
                      <a:schemeClr val="bg1"/>
                    </a:solidFill>
                  </a:rPr>
                  <a:t>4</a:t>
                </a:r>
              </a:p>
            </p:txBody>
          </p:sp>
          <p:sp>
            <p:nvSpPr>
              <p:cNvPr id="85" name="Ovaal 84"/>
              <p:cNvSpPr/>
              <p:nvPr userDrawn="1"/>
            </p:nvSpPr>
            <p:spPr>
              <a:xfrm>
                <a:off x="-3092517" y="2047394"/>
                <a:ext cx="327539" cy="37789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noProof="0">
                    <a:solidFill>
                      <a:schemeClr val="bg1"/>
                    </a:solidFill>
                  </a:rPr>
                  <a:t>5</a:t>
                </a:r>
              </a:p>
            </p:txBody>
          </p:sp>
          <p:sp>
            <p:nvSpPr>
              <p:cNvPr id="86" name="Textfield placeholder"/>
              <p:cNvSpPr txBox="1">
                <a:spLocks/>
              </p:cNvSpPr>
              <p:nvPr userDrawn="1"/>
            </p:nvSpPr>
            <p:spPr>
              <a:xfrm>
                <a:off x="-2658624" y="1559780"/>
                <a:ext cx="2702813" cy="293940"/>
              </a:xfrm>
              <a:prstGeom prst="rect">
                <a:avLst/>
              </a:prstGeom>
            </p:spPr>
            <p:txBody>
              <a:bodyPr vert="horz" lIns="0" tIns="0" rIns="0" bIns="0" rtlCol="0" anchor="ctr">
                <a:noAutofit/>
              </a:bodyPr>
              <a:lstStyle>
                <a:lvl1pPr marL="0" indent="0" algn="l" defTabSz="1087016" rtl="0" eaLnBrk="1" latinLnBrk="0" hangingPunct="1">
                  <a:lnSpc>
                    <a:spcPts val="1800"/>
                  </a:lnSpc>
                  <a:spcBef>
                    <a:spcPts val="400"/>
                  </a:spcBef>
                  <a:spcAft>
                    <a:spcPts val="400"/>
                  </a:spcAft>
                  <a:buSzPct val="80000"/>
                  <a:buFont typeface="Wingdings" pitchFamily="2" charset="2"/>
                  <a:buNone/>
                  <a:defRPr sz="1600" b="0" kern="1200">
                    <a:solidFill>
                      <a:schemeClr val="tx1"/>
                    </a:solidFill>
                    <a:latin typeface="+mn-lt"/>
                    <a:ea typeface="+mn-ea"/>
                    <a:cs typeface="+mn-cs"/>
                  </a:defRPr>
                </a:lvl1pPr>
                <a:lvl2pPr marL="228600" indent="-228600" algn="l" defTabSz="1087016" rtl="0" eaLnBrk="1" latinLnBrk="0" hangingPunct="1">
                  <a:lnSpc>
                    <a:spcPts val="1800"/>
                  </a:lnSpc>
                  <a:spcBef>
                    <a:spcPts val="400"/>
                  </a:spcBef>
                  <a:spcAft>
                    <a:spcPts val="400"/>
                  </a:spcAft>
                  <a:buClr>
                    <a:schemeClr val="tx2"/>
                  </a:buClr>
                  <a:buSzPct val="80000"/>
                  <a:buFontTx/>
                  <a:buBlip>
                    <a:blip r:embed="rId2"/>
                  </a:buBlip>
                  <a:tabLst/>
                  <a:defRPr sz="1600" kern="1200">
                    <a:solidFill>
                      <a:schemeClr val="tx1"/>
                    </a:solidFill>
                    <a:latin typeface="+mn-lt"/>
                    <a:ea typeface="+mn-ea"/>
                    <a:cs typeface="+mn-cs"/>
                  </a:defRPr>
                </a:lvl2pPr>
                <a:lvl3pPr marL="396875" indent="-160338" algn="l" defTabSz="1087016" rtl="0" eaLnBrk="1" latinLnBrk="0" hangingPunct="1">
                  <a:lnSpc>
                    <a:spcPts val="1600"/>
                  </a:lnSpc>
                  <a:spcBef>
                    <a:spcPts val="200"/>
                  </a:spcBef>
                  <a:spcAft>
                    <a:spcPts val="200"/>
                  </a:spcAft>
                  <a:buClr>
                    <a:schemeClr val="tx2"/>
                  </a:buClr>
                  <a:buFont typeface="Trebuchet MS" pitchFamily="34" charset="0"/>
                  <a:buChar char="−"/>
                  <a:defRPr sz="1400" kern="1200">
                    <a:solidFill>
                      <a:schemeClr val="tx1"/>
                    </a:solidFill>
                    <a:latin typeface="+mn-lt"/>
                    <a:ea typeface="+mn-ea"/>
                    <a:cs typeface="+mn-cs"/>
                  </a:defRPr>
                </a:lvl3pPr>
                <a:lvl4pPr marL="0" indent="0" algn="l" defTabSz="1087016" rtl="0" eaLnBrk="1" latinLnBrk="0" hangingPunct="1">
                  <a:lnSpc>
                    <a:spcPts val="1800"/>
                  </a:lnSpc>
                  <a:spcBef>
                    <a:spcPts val="400"/>
                  </a:spcBef>
                  <a:spcAft>
                    <a:spcPts val="400"/>
                  </a:spcAft>
                  <a:buFont typeface="Wingdings" pitchFamily="2" charset="2"/>
                  <a:buNone/>
                  <a:defRPr sz="1600" b="1" kern="1200">
                    <a:solidFill>
                      <a:schemeClr val="tx1"/>
                    </a:solidFill>
                    <a:latin typeface="+mn-lt"/>
                    <a:ea typeface="+mn-ea"/>
                    <a:cs typeface="+mn-cs"/>
                  </a:defRPr>
                </a:lvl4pPr>
                <a:lvl5pPr marL="0" indent="0" algn="l" defTabSz="1087016" rtl="0" eaLnBrk="1" latinLnBrk="0" hangingPunct="1">
                  <a:lnSpc>
                    <a:spcPts val="3800"/>
                  </a:lnSpc>
                  <a:spcBef>
                    <a:spcPts val="1200"/>
                  </a:spcBef>
                  <a:spcAft>
                    <a:spcPts val="400"/>
                  </a:spcAft>
                  <a:buFont typeface="Wingdings" pitchFamily="2" charset="2"/>
                  <a:buNone/>
                  <a:defRPr sz="1600" b="1" kern="1200" baseline="0">
                    <a:solidFill>
                      <a:schemeClr val="tx2"/>
                    </a:solidFill>
                    <a:latin typeface="+mn-lt"/>
                    <a:ea typeface="+mn-ea"/>
                    <a:cs typeface="+mn-cs"/>
                  </a:defRPr>
                </a:lvl5pPr>
                <a:lvl6pPr marL="0" indent="0" algn="l" defTabSz="1087016" rtl="0" eaLnBrk="1" latinLnBrk="0" hangingPunct="1">
                  <a:lnSpc>
                    <a:spcPct val="250000"/>
                  </a:lnSpc>
                  <a:spcBef>
                    <a:spcPts val="0"/>
                  </a:spcBef>
                  <a:spcAft>
                    <a:spcPts val="0"/>
                  </a:spcAft>
                  <a:buFont typeface="Arial" pitchFamily="34" charset="0"/>
                  <a:buNone/>
                  <a:defRPr sz="2000" kern="1200" cap="all" baseline="0">
                    <a:solidFill>
                      <a:schemeClr val="tx1">
                        <a:lumMod val="75000"/>
                        <a:lumOff val="25000"/>
                      </a:schemeClr>
                    </a:solidFill>
                    <a:latin typeface="+mn-lt"/>
                    <a:ea typeface="+mn-ea"/>
                    <a:cs typeface="+mn-cs"/>
                  </a:defRPr>
                </a:lvl6pPr>
                <a:lvl7pPr marL="3532800"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76308"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19815"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449263" lvl="1" indent="-184150" algn="l" defTabSz="914400" rtl="0" eaLnBrk="1" latinLnBrk="0" hangingPunct="1">
                  <a:lnSpc>
                    <a:spcPct val="100000"/>
                  </a:lnSpc>
                  <a:spcBef>
                    <a:spcPts val="0"/>
                  </a:spcBef>
                  <a:buClr>
                    <a:schemeClr val="tx1"/>
                  </a:buClr>
                  <a:buSzPct val="100000"/>
                  <a:buFont typeface="Arial" panose="020B0604020202020204" pitchFamily="34" charset="0"/>
                  <a:buChar char="•"/>
                </a:pPr>
                <a:r>
                  <a:rPr lang="nl-NL" sz="1400" kern="1200" noProof="0" err="1">
                    <a:solidFill>
                      <a:schemeClr val="tx1"/>
                    </a:solidFill>
                    <a:latin typeface="+mn-lt"/>
                    <a:ea typeface="+mn-ea"/>
                    <a:cs typeface="+mn-cs"/>
                  </a:rPr>
                  <a:t>Bullet</a:t>
                </a:r>
                <a:r>
                  <a:rPr lang="nl-NL" sz="1400" kern="1200" noProof="0">
                    <a:solidFill>
                      <a:schemeClr val="tx1"/>
                    </a:solidFill>
                    <a:latin typeface="+mn-lt"/>
                    <a:ea typeface="+mn-ea"/>
                    <a:cs typeface="+mn-cs"/>
                  </a:rPr>
                  <a:t> (16 </a:t>
                </a:r>
                <a:r>
                  <a:rPr lang="nl-NL" sz="1400" kern="1200" noProof="0" err="1">
                    <a:solidFill>
                      <a:schemeClr val="tx1"/>
                    </a:solidFill>
                    <a:latin typeface="+mn-lt"/>
                    <a:ea typeface="+mn-ea"/>
                    <a:cs typeface="+mn-cs"/>
                  </a:rPr>
                  <a:t>pt</a:t>
                </a:r>
                <a:r>
                  <a:rPr lang="nl-NL" sz="1400" kern="1200" noProof="0">
                    <a:solidFill>
                      <a:schemeClr val="tx1"/>
                    </a:solidFill>
                    <a:latin typeface="+mn-lt"/>
                    <a:ea typeface="+mn-ea"/>
                    <a:cs typeface="+mn-cs"/>
                  </a:rPr>
                  <a:t>.)</a:t>
                </a:r>
              </a:p>
            </p:txBody>
          </p:sp>
          <p:sp>
            <p:nvSpPr>
              <p:cNvPr id="87" name="Textfield placeholder"/>
              <p:cNvSpPr txBox="1">
                <a:spLocks/>
              </p:cNvSpPr>
              <p:nvPr userDrawn="1"/>
            </p:nvSpPr>
            <p:spPr>
              <a:xfrm>
                <a:off x="-2658624" y="2089369"/>
                <a:ext cx="2702813" cy="293940"/>
              </a:xfrm>
              <a:prstGeom prst="rect">
                <a:avLst/>
              </a:prstGeom>
            </p:spPr>
            <p:txBody>
              <a:bodyPr vert="horz" lIns="0" tIns="0" rIns="0" bIns="0" rtlCol="0" anchor="ctr">
                <a:noAutofit/>
              </a:bodyPr>
              <a:lstStyle>
                <a:lvl1pPr marL="0" indent="0" algn="l" defTabSz="1087016" rtl="0" eaLnBrk="1" latinLnBrk="0" hangingPunct="1">
                  <a:lnSpc>
                    <a:spcPts val="1800"/>
                  </a:lnSpc>
                  <a:spcBef>
                    <a:spcPts val="400"/>
                  </a:spcBef>
                  <a:spcAft>
                    <a:spcPts val="400"/>
                  </a:spcAft>
                  <a:buSzPct val="80000"/>
                  <a:buFont typeface="Wingdings" pitchFamily="2" charset="2"/>
                  <a:buNone/>
                  <a:defRPr sz="1600" b="0" kern="1200">
                    <a:solidFill>
                      <a:schemeClr val="tx1"/>
                    </a:solidFill>
                    <a:latin typeface="+mn-lt"/>
                    <a:ea typeface="+mn-ea"/>
                    <a:cs typeface="+mn-cs"/>
                  </a:defRPr>
                </a:lvl1pPr>
                <a:lvl2pPr marL="228600" indent="-228600" algn="l" defTabSz="1087016" rtl="0" eaLnBrk="1" latinLnBrk="0" hangingPunct="1">
                  <a:lnSpc>
                    <a:spcPts val="1800"/>
                  </a:lnSpc>
                  <a:spcBef>
                    <a:spcPts val="400"/>
                  </a:spcBef>
                  <a:spcAft>
                    <a:spcPts val="400"/>
                  </a:spcAft>
                  <a:buClr>
                    <a:schemeClr val="tx2"/>
                  </a:buClr>
                  <a:buSzPct val="80000"/>
                  <a:buFontTx/>
                  <a:buBlip>
                    <a:blip r:embed="rId2"/>
                  </a:buBlip>
                  <a:tabLst/>
                  <a:defRPr sz="1600" kern="1200">
                    <a:solidFill>
                      <a:schemeClr val="tx1"/>
                    </a:solidFill>
                    <a:latin typeface="+mn-lt"/>
                    <a:ea typeface="+mn-ea"/>
                    <a:cs typeface="+mn-cs"/>
                  </a:defRPr>
                </a:lvl2pPr>
                <a:lvl3pPr marL="396875" indent="-160338" algn="l" defTabSz="1087016" rtl="0" eaLnBrk="1" latinLnBrk="0" hangingPunct="1">
                  <a:lnSpc>
                    <a:spcPts val="1600"/>
                  </a:lnSpc>
                  <a:spcBef>
                    <a:spcPts val="200"/>
                  </a:spcBef>
                  <a:spcAft>
                    <a:spcPts val="200"/>
                  </a:spcAft>
                  <a:buClr>
                    <a:schemeClr val="tx2"/>
                  </a:buClr>
                  <a:buFont typeface="Trebuchet MS" pitchFamily="34" charset="0"/>
                  <a:buChar char="−"/>
                  <a:defRPr sz="1400" kern="1200">
                    <a:solidFill>
                      <a:schemeClr val="tx1"/>
                    </a:solidFill>
                    <a:latin typeface="+mn-lt"/>
                    <a:ea typeface="+mn-ea"/>
                    <a:cs typeface="+mn-cs"/>
                  </a:defRPr>
                </a:lvl3pPr>
                <a:lvl4pPr marL="0" indent="0" algn="l" defTabSz="1087016" rtl="0" eaLnBrk="1" latinLnBrk="0" hangingPunct="1">
                  <a:lnSpc>
                    <a:spcPts val="1800"/>
                  </a:lnSpc>
                  <a:spcBef>
                    <a:spcPts val="400"/>
                  </a:spcBef>
                  <a:spcAft>
                    <a:spcPts val="400"/>
                  </a:spcAft>
                  <a:buFont typeface="Wingdings" pitchFamily="2" charset="2"/>
                  <a:buNone/>
                  <a:defRPr sz="1600" b="1" kern="1200">
                    <a:solidFill>
                      <a:schemeClr val="tx1"/>
                    </a:solidFill>
                    <a:latin typeface="+mn-lt"/>
                    <a:ea typeface="+mn-ea"/>
                    <a:cs typeface="+mn-cs"/>
                  </a:defRPr>
                </a:lvl4pPr>
                <a:lvl5pPr marL="0" indent="0" algn="l" defTabSz="1087016" rtl="0" eaLnBrk="1" latinLnBrk="0" hangingPunct="1">
                  <a:lnSpc>
                    <a:spcPts val="3800"/>
                  </a:lnSpc>
                  <a:spcBef>
                    <a:spcPts val="1200"/>
                  </a:spcBef>
                  <a:spcAft>
                    <a:spcPts val="400"/>
                  </a:spcAft>
                  <a:buFont typeface="Wingdings" pitchFamily="2" charset="2"/>
                  <a:buNone/>
                  <a:defRPr sz="1600" b="1" kern="1200" baseline="0">
                    <a:solidFill>
                      <a:schemeClr val="tx2"/>
                    </a:solidFill>
                    <a:latin typeface="+mn-lt"/>
                    <a:ea typeface="+mn-ea"/>
                    <a:cs typeface="+mn-cs"/>
                  </a:defRPr>
                </a:lvl5pPr>
                <a:lvl6pPr marL="0" indent="0" algn="l" defTabSz="1087016" rtl="0" eaLnBrk="1" latinLnBrk="0" hangingPunct="1">
                  <a:lnSpc>
                    <a:spcPct val="250000"/>
                  </a:lnSpc>
                  <a:spcBef>
                    <a:spcPts val="0"/>
                  </a:spcBef>
                  <a:spcAft>
                    <a:spcPts val="0"/>
                  </a:spcAft>
                  <a:buFont typeface="Arial" pitchFamily="34" charset="0"/>
                  <a:buNone/>
                  <a:defRPr sz="2000" kern="1200" cap="all" baseline="0">
                    <a:solidFill>
                      <a:schemeClr val="tx1">
                        <a:lumMod val="75000"/>
                        <a:lumOff val="25000"/>
                      </a:schemeClr>
                    </a:solidFill>
                    <a:latin typeface="+mn-lt"/>
                    <a:ea typeface="+mn-ea"/>
                    <a:cs typeface="+mn-cs"/>
                  </a:defRPr>
                </a:lvl6pPr>
                <a:lvl7pPr marL="3532800"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76308"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19815"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625475" lvl="2" indent="-176213" algn="l" defTabSz="914400" rtl="0" eaLnBrk="1" latinLnBrk="0" hangingPunct="1">
                  <a:lnSpc>
                    <a:spcPct val="100000"/>
                  </a:lnSpc>
                  <a:spcBef>
                    <a:spcPts val="0"/>
                  </a:spcBef>
                  <a:spcAft>
                    <a:spcPts val="600"/>
                  </a:spcAft>
                  <a:buClr>
                    <a:schemeClr val="tx1"/>
                  </a:buClr>
                  <a:buFont typeface="Arial" panose="020B0604020202020204" pitchFamily="34" charset="0"/>
                  <a:buChar char="•"/>
                  <a:tabLst>
                    <a:tab pos="4394200" algn="l"/>
                  </a:tabLst>
                </a:pPr>
                <a:r>
                  <a:rPr lang="nl-NL" sz="1400" kern="1200" noProof="0">
                    <a:solidFill>
                      <a:schemeClr val="tx1"/>
                    </a:solidFill>
                    <a:latin typeface="+mn-lt"/>
                    <a:ea typeface="+mn-ea"/>
                    <a:cs typeface="+mn-cs"/>
                  </a:rPr>
                  <a:t>Sub-</a:t>
                </a:r>
                <a:r>
                  <a:rPr lang="nl-NL" sz="1400" kern="1200" noProof="0" err="1">
                    <a:solidFill>
                      <a:schemeClr val="tx1"/>
                    </a:solidFill>
                    <a:latin typeface="+mn-lt"/>
                    <a:ea typeface="+mn-ea"/>
                    <a:cs typeface="+mn-cs"/>
                  </a:rPr>
                  <a:t>bullet</a:t>
                </a:r>
                <a:r>
                  <a:rPr lang="nl-NL" sz="1400" kern="1200" noProof="0">
                    <a:solidFill>
                      <a:schemeClr val="tx1"/>
                    </a:solidFill>
                    <a:latin typeface="+mn-lt"/>
                    <a:ea typeface="+mn-ea"/>
                    <a:cs typeface="+mn-cs"/>
                  </a:rPr>
                  <a:t> (14 </a:t>
                </a:r>
                <a:r>
                  <a:rPr lang="nl-NL" sz="1400" kern="1200" noProof="0" err="1">
                    <a:solidFill>
                      <a:schemeClr val="tx1"/>
                    </a:solidFill>
                    <a:latin typeface="+mn-lt"/>
                    <a:ea typeface="+mn-ea"/>
                    <a:cs typeface="+mn-cs"/>
                  </a:rPr>
                  <a:t>pt</a:t>
                </a:r>
                <a:r>
                  <a:rPr lang="nl-NL" sz="1400" kern="1200" noProof="0">
                    <a:solidFill>
                      <a:schemeClr val="tx1"/>
                    </a:solidFill>
                    <a:latin typeface="+mn-lt"/>
                    <a:ea typeface="+mn-ea"/>
                    <a:cs typeface="+mn-cs"/>
                  </a:rPr>
                  <a:t>.)</a:t>
                </a:r>
              </a:p>
            </p:txBody>
          </p:sp>
          <p:sp>
            <p:nvSpPr>
              <p:cNvPr id="88" name="Textfield placeholder"/>
              <p:cNvSpPr txBox="1">
                <a:spLocks/>
              </p:cNvSpPr>
              <p:nvPr userDrawn="1"/>
            </p:nvSpPr>
            <p:spPr>
              <a:xfrm>
                <a:off x="-2658624" y="-41864"/>
                <a:ext cx="2702813" cy="293940"/>
              </a:xfrm>
              <a:prstGeom prst="rect">
                <a:avLst/>
              </a:prstGeom>
            </p:spPr>
            <p:txBody>
              <a:bodyPr vert="horz" lIns="0" tIns="0" rIns="0" bIns="0" rtlCol="0" anchor="ctr">
                <a:noAutofit/>
              </a:bodyPr>
              <a:lstStyle>
                <a:lvl1pPr marL="0" indent="0" algn="l" defTabSz="1087016" rtl="0" eaLnBrk="1" latinLnBrk="0" hangingPunct="1">
                  <a:lnSpc>
                    <a:spcPts val="1800"/>
                  </a:lnSpc>
                  <a:spcBef>
                    <a:spcPts val="400"/>
                  </a:spcBef>
                  <a:spcAft>
                    <a:spcPts val="400"/>
                  </a:spcAft>
                  <a:buSzPct val="80000"/>
                  <a:buFont typeface="Wingdings" pitchFamily="2" charset="2"/>
                  <a:buNone/>
                  <a:defRPr sz="1600" b="0" kern="1200">
                    <a:solidFill>
                      <a:schemeClr val="tx1"/>
                    </a:solidFill>
                    <a:latin typeface="+mn-lt"/>
                    <a:ea typeface="+mn-ea"/>
                    <a:cs typeface="+mn-cs"/>
                  </a:defRPr>
                </a:lvl1pPr>
                <a:lvl2pPr marL="228600" indent="-228600" algn="l" defTabSz="1087016" rtl="0" eaLnBrk="1" latinLnBrk="0" hangingPunct="1">
                  <a:lnSpc>
                    <a:spcPts val="1800"/>
                  </a:lnSpc>
                  <a:spcBef>
                    <a:spcPts val="400"/>
                  </a:spcBef>
                  <a:spcAft>
                    <a:spcPts val="400"/>
                  </a:spcAft>
                  <a:buClr>
                    <a:schemeClr val="tx2"/>
                  </a:buClr>
                  <a:buSzPct val="80000"/>
                  <a:buFontTx/>
                  <a:buBlip>
                    <a:blip r:embed="rId2"/>
                  </a:buBlip>
                  <a:tabLst/>
                  <a:defRPr sz="1600" kern="1200">
                    <a:solidFill>
                      <a:schemeClr val="tx1"/>
                    </a:solidFill>
                    <a:latin typeface="+mn-lt"/>
                    <a:ea typeface="+mn-ea"/>
                    <a:cs typeface="+mn-cs"/>
                  </a:defRPr>
                </a:lvl2pPr>
                <a:lvl3pPr marL="396875" indent="-160338" algn="l" defTabSz="1087016" rtl="0" eaLnBrk="1" latinLnBrk="0" hangingPunct="1">
                  <a:lnSpc>
                    <a:spcPts val="1600"/>
                  </a:lnSpc>
                  <a:spcBef>
                    <a:spcPts val="200"/>
                  </a:spcBef>
                  <a:spcAft>
                    <a:spcPts val="200"/>
                  </a:spcAft>
                  <a:buClr>
                    <a:schemeClr val="tx2"/>
                  </a:buClr>
                  <a:buFont typeface="Trebuchet MS" pitchFamily="34" charset="0"/>
                  <a:buChar char="−"/>
                  <a:defRPr sz="1400" kern="1200">
                    <a:solidFill>
                      <a:schemeClr val="tx1"/>
                    </a:solidFill>
                    <a:latin typeface="+mn-lt"/>
                    <a:ea typeface="+mn-ea"/>
                    <a:cs typeface="+mn-cs"/>
                  </a:defRPr>
                </a:lvl3pPr>
                <a:lvl4pPr marL="0" indent="0" algn="l" defTabSz="1087016" rtl="0" eaLnBrk="1" latinLnBrk="0" hangingPunct="1">
                  <a:lnSpc>
                    <a:spcPts val="1800"/>
                  </a:lnSpc>
                  <a:spcBef>
                    <a:spcPts val="400"/>
                  </a:spcBef>
                  <a:spcAft>
                    <a:spcPts val="400"/>
                  </a:spcAft>
                  <a:buFont typeface="Wingdings" pitchFamily="2" charset="2"/>
                  <a:buNone/>
                  <a:defRPr sz="1600" b="1" kern="1200">
                    <a:solidFill>
                      <a:schemeClr val="tx1"/>
                    </a:solidFill>
                    <a:latin typeface="+mn-lt"/>
                    <a:ea typeface="+mn-ea"/>
                    <a:cs typeface="+mn-cs"/>
                  </a:defRPr>
                </a:lvl4pPr>
                <a:lvl5pPr marL="0" indent="0" algn="l" defTabSz="1087016" rtl="0" eaLnBrk="1" latinLnBrk="0" hangingPunct="1">
                  <a:lnSpc>
                    <a:spcPts val="3800"/>
                  </a:lnSpc>
                  <a:spcBef>
                    <a:spcPts val="1200"/>
                  </a:spcBef>
                  <a:spcAft>
                    <a:spcPts val="400"/>
                  </a:spcAft>
                  <a:buFont typeface="Wingdings" pitchFamily="2" charset="2"/>
                  <a:buNone/>
                  <a:defRPr sz="1600" b="1" kern="1200" baseline="0">
                    <a:solidFill>
                      <a:schemeClr val="tx2"/>
                    </a:solidFill>
                    <a:latin typeface="+mn-lt"/>
                    <a:ea typeface="+mn-ea"/>
                    <a:cs typeface="+mn-cs"/>
                  </a:defRPr>
                </a:lvl5pPr>
                <a:lvl6pPr marL="0" indent="0" algn="l" defTabSz="1087016" rtl="0" eaLnBrk="1" latinLnBrk="0" hangingPunct="1">
                  <a:lnSpc>
                    <a:spcPct val="250000"/>
                  </a:lnSpc>
                  <a:spcBef>
                    <a:spcPts val="0"/>
                  </a:spcBef>
                  <a:spcAft>
                    <a:spcPts val="0"/>
                  </a:spcAft>
                  <a:buFont typeface="Arial" pitchFamily="34" charset="0"/>
                  <a:buNone/>
                  <a:defRPr sz="2000" kern="1200" cap="all" baseline="0">
                    <a:solidFill>
                      <a:schemeClr val="tx1">
                        <a:lumMod val="75000"/>
                        <a:lumOff val="25000"/>
                      </a:schemeClr>
                    </a:solidFill>
                    <a:latin typeface="+mn-lt"/>
                    <a:ea typeface="+mn-ea"/>
                    <a:cs typeface="+mn-cs"/>
                  </a:defRPr>
                </a:lvl6pPr>
                <a:lvl7pPr marL="3532800"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76308"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19815"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r>
                  <a:rPr lang="nl-NL" sz="1400" b="1" kern="1200" noProof="0">
                    <a:solidFill>
                      <a:schemeClr val="tx1"/>
                    </a:solidFill>
                    <a:latin typeface="+mn-lt"/>
                    <a:ea typeface="+mn-ea"/>
                    <a:cs typeface="+mn-cs"/>
                  </a:rPr>
                  <a:t>Titel </a:t>
                </a:r>
                <a:r>
                  <a:rPr lang="nl-NL" sz="1400" b="1" kern="1200" noProof="0" err="1">
                    <a:solidFill>
                      <a:schemeClr val="tx1"/>
                    </a:solidFill>
                    <a:latin typeface="+mn-lt"/>
                    <a:ea typeface="+mn-ea"/>
                    <a:cs typeface="+mn-cs"/>
                  </a:rPr>
                  <a:t>bold</a:t>
                </a:r>
                <a:r>
                  <a:rPr lang="nl-NL" sz="1400" b="1" kern="1200" noProof="0">
                    <a:solidFill>
                      <a:schemeClr val="tx1"/>
                    </a:solidFill>
                    <a:latin typeface="+mn-lt"/>
                    <a:ea typeface="+mn-ea"/>
                    <a:cs typeface="+mn-cs"/>
                  </a:rPr>
                  <a:t> (32 </a:t>
                </a:r>
                <a:r>
                  <a:rPr lang="nl-NL" sz="1400" b="1" kern="1200" noProof="0" err="1">
                    <a:solidFill>
                      <a:schemeClr val="tx1"/>
                    </a:solidFill>
                    <a:latin typeface="+mn-lt"/>
                    <a:ea typeface="+mn-ea"/>
                    <a:cs typeface="+mn-cs"/>
                  </a:rPr>
                  <a:t>pt</a:t>
                </a:r>
                <a:r>
                  <a:rPr lang="nl-NL" sz="1400" b="1" kern="1200" noProof="0">
                    <a:solidFill>
                      <a:schemeClr val="tx1"/>
                    </a:solidFill>
                    <a:latin typeface="+mn-lt"/>
                    <a:ea typeface="+mn-ea"/>
                    <a:cs typeface="+mn-cs"/>
                  </a:rPr>
                  <a:t>.)</a:t>
                </a:r>
              </a:p>
            </p:txBody>
          </p:sp>
          <p:sp>
            <p:nvSpPr>
              <p:cNvPr id="89" name="Ovaal 88"/>
              <p:cNvSpPr/>
              <p:nvPr userDrawn="1"/>
            </p:nvSpPr>
            <p:spPr>
              <a:xfrm>
                <a:off x="-3092517" y="-83840"/>
                <a:ext cx="327539" cy="37789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noProof="0">
                    <a:solidFill>
                      <a:schemeClr val="bg1"/>
                    </a:solidFill>
                  </a:rPr>
                  <a:t>1</a:t>
                </a:r>
              </a:p>
            </p:txBody>
          </p:sp>
          <p:sp>
            <p:nvSpPr>
              <p:cNvPr id="90" name="Ovaal 89"/>
              <p:cNvSpPr/>
              <p:nvPr userDrawn="1"/>
            </p:nvSpPr>
            <p:spPr>
              <a:xfrm>
                <a:off x="-3092517" y="445750"/>
                <a:ext cx="327539" cy="37789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noProof="0">
                    <a:solidFill>
                      <a:schemeClr val="bg1"/>
                    </a:solidFill>
                  </a:rPr>
                  <a:t>2</a:t>
                </a:r>
              </a:p>
            </p:txBody>
          </p:sp>
          <p:sp>
            <p:nvSpPr>
              <p:cNvPr id="91" name="Textfield placeholder"/>
              <p:cNvSpPr txBox="1">
                <a:spLocks/>
              </p:cNvSpPr>
              <p:nvPr userDrawn="1"/>
            </p:nvSpPr>
            <p:spPr>
              <a:xfrm>
                <a:off x="-2658624" y="487727"/>
                <a:ext cx="2702813" cy="293940"/>
              </a:xfrm>
              <a:prstGeom prst="rect">
                <a:avLst/>
              </a:prstGeom>
            </p:spPr>
            <p:txBody>
              <a:bodyPr vert="horz" lIns="0" tIns="0" rIns="0" bIns="0" rtlCol="0" anchor="ctr">
                <a:noAutofit/>
              </a:bodyPr>
              <a:lstStyle>
                <a:lvl1pPr marL="0" indent="0" algn="l" defTabSz="1087016" rtl="0" eaLnBrk="1" latinLnBrk="0" hangingPunct="1">
                  <a:lnSpc>
                    <a:spcPts val="1800"/>
                  </a:lnSpc>
                  <a:spcBef>
                    <a:spcPts val="400"/>
                  </a:spcBef>
                  <a:spcAft>
                    <a:spcPts val="400"/>
                  </a:spcAft>
                  <a:buSzPct val="80000"/>
                  <a:buFont typeface="Wingdings" pitchFamily="2" charset="2"/>
                  <a:buNone/>
                  <a:defRPr sz="1600" b="0" kern="1200">
                    <a:solidFill>
                      <a:schemeClr val="tx1"/>
                    </a:solidFill>
                    <a:latin typeface="+mn-lt"/>
                    <a:ea typeface="+mn-ea"/>
                    <a:cs typeface="+mn-cs"/>
                  </a:defRPr>
                </a:lvl1pPr>
                <a:lvl2pPr marL="228600" indent="-228600" algn="l" defTabSz="1087016" rtl="0" eaLnBrk="1" latinLnBrk="0" hangingPunct="1">
                  <a:lnSpc>
                    <a:spcPts val="1800"/>
                  </a:lnSpc>
                  <a:spcBef>
                    <a:spcPts val="400"/>
                  </a:spcBef>
                  <a:spcAft>
                    <a:spcPts val="400"/>
                  </a:spcAft>
                  <a:buClr>
                    <a:schemeClr val="tx2"/>
                  </a:buClr>
                  <a:buSzPct val="80000"/>
                  <a:buFontTx/>
                  <a:buBlip>
                    <a:blip r:embed="rId2"/>
                  </a:buBlip>
                  <a:tabLst/>
                  <a:defRPr sz="1600" kern="1200">
                    <a:solidFill>
                      <a:schemeClr val="tx1"/>
                    </a:solidFill>
                    <a:latin typeface="+mn-lt"/>
                    <a:ea typeface="+mn-ea"/>
                    <a:cs typeface="+mn-cs"/>
                  </a:defRPr>
                </a:lvl2pPr>
                <a:lvl3pPr marL="396875" indent="-160338" algn="l" defTabSz="1087016" rtl="0" eaLnBrk="1" latinLnBrk="0" hangingPunct="1">
                  <a:lnSpc>
                    <a:spcPts val="1600"/>
                  </a:lnSpc>
                  <a:spcBef>
                    <a:spcPts val="200"/>
                  </a:spcBef>
                  <a:spcAft>
                    <a:spcPts val="200"/>
                  </a:spcAft>
                  <a:buClr>
                    <a:schemeClr val="tx2"/>
                  </a:buClr>
                  <a:buFont typeface="Trebuchet MS" pitchFamily="34" charset="0"/>
                  <a:buChar char="−"/>
                  <a:defRPr sz="1400" kern="1200">
                    <a:solidFill>
                      <a:schemeClr val="tx1"/>
                    </a:solidFill>
                    <a:latin typeface="+mn-lt"/>
                    <a:ea typeface="+mn-ea"/>
                    <a:cs typeface="+mn-cs"/>
                  </a:defRPr>
                </a:lvl3pPr>
                <a:lvl4pPr marL="0" indent="0" algn="l" defTabSz="1087016" rtl="0" eaLnBrk="1" latinLnBrk="0" hangingPunct="1">
                  <a:lnSpc>
                    <a:spcPts val="1800"/>
                  </a:lnSpc>
                  <a:spcBef>
                    <a:spcPts val="400"/>
                  </a:spcBef>
                  <a:spcAft>
                    <a:spcPts val="400"/>
                  </a:spcAft>
                  <a:buFont typeface="Wingdings" pitchFamily="2" charset="2"/>
                  <a:buNone/>
                  <a:defRPr sz="1600" b="1" kern="1200">
                    <a:solidFill>
                      <a:schemeClr val="tx1"/>
                    </a:solidFill>
                    <a:latin typeface="+mn-lt"/>
                    <a:ea typeface="+mn-ea"/>
                    <a:cs typeface="+mn-cs"/>
                  </a:defRPr>
                </a:lvl4pPr>
                <a:lvl5pPr marL="0" indent="0" algn="l" defTabSz="1087016" rtl="0" eaLnBrk="1" latinLnBrk="0" hangingPunct="1">
                  <a:lnSpc>
                    <a:spcPts val="3800"/>
                  </a:lnSpc>
                  <a:spcBef>
                    <a:spcPts val="1200"/>
                  </a:spcBef>
                  <a:spcAft>
                    <a:spcPts val="400"/>
                  </a:spcAft>
                  <a:buFont typeface="Wingdings" pitchFamily="2" charset="2"/>
                  <a:buNone/>
                  <a:defRPr sz="1600" b="1" kern="1200" baseline="0">
                    <a:solidFill>
                      <a:schemeClr val="tx2"/>
                    </a:solidFill>
                    <a:latin typeface="+mn-lt"/>
                    <a:ea typeface="+mn-ea"/>
                    <a:cs typeface="+mn-cs"/>
                  </a:defRPr>
                </a:lvl5pPr>
                <a:lvl6pPr marL="0" indent="0" algn="l" defTabSz="1087016" rtl="0" eaLnBrk="1" latinLnBrk="0" hangingPunct="1">
                  <a:lnSpc>
                    <a:spcPct val="250000"/>
                  </a:lnSpc>
                  <a:spcBef>
                    <a:spcPts val="0"/>
                  </a:spcBef>
                  <a:spcAft>
                    <a:spcPts val="0"/>
                  </a:spcAft>
                  <a:buFont typeface="Arial" pitchFamily="34" charset="0"/>
                  <a:buNone/>
                  <a:defRPr sz="2000" kern="1200" cap="all" baseline="0">
                    <a:solidFill>
                      <a:schemeClr val="tx1">
                        <a:lumMod val="75000"/>
                        <a:lumOff val="25000"/>
                      </a:schemeClr>
                    </a:solidFill>
                    <a:latin typeface="+mn-lt"/>
                    <a:ea typeface="+mn-ea"/>
                    <a:cs typeface="+mn-cs"/>
                  </a:defRPr>
                </a:lvl6pPr>
                <a:lvl7pPr marL="3532800"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76308"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19815"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36513" lvl="0" indent="0" algn="l" defTabSz="914400" rtl="0" eaLnBrk="1" latinLnBrk="0" hangingPunct="1">
                  <a:lnSpc>
                    <a:spcPct val="100000"/>
                  </a:lnSpc>
                  <a:spcBef>
                    <a:spcPts val="0"/>
                  </a:spcBef>
                  <a:buClr>
                    <a:schemeClr val="tx1"/>
                  </a:buClr>
                  <a:buSzPct val="100000"/>
                  <a:buFont typeface="Arial" panose="020B0604020202020204" pitchFamily="34" charset="0"/>
                  <a:buNone/>
                </a:pPr>
                <a:r>
                  <a:rPr lang="nl-NL" sz="1400" kern="1200" noProof="0">
                    <a:solidFill>
                      <a:schemeClr val="tx1"/>
                    </a:solidFill>
                    <a:latin typeface="+mn-lt"/>
                    <a:ea typeface="+mn-ea"/>
                    <a:cs typeface="+mn-cs"/>
                  </a:rPr>
                  <a:t>Subtitel (16 </a:t>
                </a:r>
                <a:r>
                  <a:rPr lang="nl-NL" sz="1400" kern="1200" noProof="0" err="1">
                    <a:solidFill>
                      <a:schemeClr val="tx1"/>
                    </a:solidFill>
                    <a:latin typeface="+mn-lt"/>
                    <a:ea typeface="+mn-ea"/>
                    <a:cs typeface="+mn-cs"/>
                  </a:rPr>
                  <a:t>pt</a:t>
                </a:r>
                <a:r>
                  <a:rPr lang="nl-NL" sz="1400" kern="1200" noProof="0">
                    <a:solidFill>
                      <a:schemeClr val="tx1"/>
                    </a:solidFill>
                    <a:latin typeface="+mn-lt"/>
                    <a:ea typeface="+mn-ea"/>
                    <a:cs typeface="+mn-cs"/>
                  </a:rPr>
                  <a:t>.)</a:t>
                </a:r>
              </a:p>
            </p:txBody>
          </p:sp>
        </p:grpSp>
        <p:cxnSp>
          <p:nvCxnSpPr>
            <p:cNvPr id="80" name="Rechte verbindingslijn 79"/>
            <p:cNvCxnSpPr/>
            <p:nvPr userDrawn="1"/>
          </p:nvCxnSpPr>
          <p:spPr>
            <a:xfrm>
              <a:off x="8427776" y="4654945"/>
              <a:ext cx="2232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Rechte verbindingslijn 80"/>
            <p:cNvCxnSpPr/>
            <p:nvPr userDrawn="1"/>
          </p:nvCxnSpPr>
          <p:spPr>
            <a:xfrm>
              <a:off x="8427776" y="6496303"/>
              <a:ext cx="2232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4" name="Footer Placeholder 4"/>
          <p:cNvSpPr>
            <a:spLocks noGrp="1"/>
          </p:cNvSpPr>
          <p:nvPr userDrawn="1">
            <p:ph type="ftr" sz="quarter" idx="3"/>
          </p:nvPr>
        </p:nvSpPr>
        <p:spPr>
          <a:xfrm>
            <a:off x="3793960" y="6387336"/>
            <a:ext cx="4719051" cy="230832"/>
          </a:xfrm>
          <a:prstGeom prst="rect">
            <a:avLst/>
          </a:prstGeom>
        </p:spPr>
        <p:txBody>
          <a:bodyPr vert="horz" wrap="square" lIns="0" tIns="45720" rIns="91440" bIns="45720" rtlCol="0" anchor="ctr">
            <a:spAutoFit/>
          </a:bodyPr>
          <a:lstStyle>
            <a:lvl1pPr algn="ctr">
              <a:defRPr sz="900">
                <a:solidFill>
                  <a:schemeClr val="tx1"/>
                </a:solidFill>
              </a:defRPr>
            </a:lvl1pPr>
          </a:lstStyle>
          <a:p>
            <a:endParaRPr lang="nl-NL" noProof="0"/>
          </a:p>
        </p:txBody>
      </p:sp>
      <p:sp>
        <p:nvSpPr>
          <p:cNvPr id="45" name="Slide Number Placeholder 5"/>
          <p:cNvSpPr>
            <a:spLocks noGrp="1"/>
          </p:cNvSpPr>
          <p:nvPr userDrawn="1">
            <p:ph type="sldNum" sz="quarter" idx="4"/>
          </p:nvPr>
        </p:nvSpPr>
        <p:spPr>
          <a:xfrm>
            <a:off x="502654" y="6387336"/>
            <a:ext cx="566821" cy="230832"/>
          </a:xfrm>
          <a:prstGeom prst="rect">
            <a:avLst/>
          </a:prstGeom>
        </p:spPr>
        <p:txBody>
          <a:bodyPr vert="horz" lIns="91440" tIns="45720" rIns="91440" bIns="45720" rtlCol="0" anchor="ctr">
            <a:spAutoFit/>
          </a:bodyPr>
          <a:lstStyle>
            <a:lvl1pPr algn="l">
              <a:defRPr sz="900" b="1">
                <a:solidFill>
                  <a:schemeClr val="tx1"/>
                </a:solidFill>
              </a:defRPr>
            </a:lvl1pPr>
          </a:lstStyle>
          <a:p>
            <a:fld id="{8A87A398-2B52-41CE-AD18-FB681F1DBEA6}" type="slidenum">
              <a:rPr lang="nl-NL" noProof="0" smtClean="0"/>
              <a:pPr/>
              <a:t>‹#›</a:t>
            </a:fld>
            <a:endParaRPr lang="nl-NL" noProof="0"/>
          </a:p>
        </p:txBody>
      </p:sp>
      <p:grpSp>
        <p:nvGrpSpPr>
          <p:cNvPr id="46" name="Groep 45"/>
          <p:cNvGrpSpPr/>
          <p:nvPr userDrawn="1"/>
        </p:nvGrpSpPr>
        <p:grpSpPr>
          <a:xfrm>
            <a:off x="-3471145" y="-46322"/>
            <a:ext cx="3471145" cy="3781320"/>
            <a:chOff x="-2603359" y="-46322"/>
            <a:chExt cx="2603359" cy="3781320"/>
          </a:xfrm>
        </p:grpSpPr>
        <p:sp>
          <p:nvSpPr>
            <p:cNvPr id="47" name="Afgeronde rechthoek 46"/>
            <p:cNvSpPr/>
            <p:nvPr userDrawn="1"/>
          </p:nvSpPr>
          <p:spPr>
            <a:xfrm>
              <a:off x="-2459680" y="835209"/>
              <a:ext cx="949986" cy="259745"/>
            </a:xfrm>
            <a:prstGeom prst="round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100" b="1" noProof="0"/>
                <a:t>Light </a:t>
              </a:r>
              <a:r>
                <a:rPr lang="nl-NL" sz="1100" b="1" noProof="0" err="1"/>
                <a:t>Grey</a:t>
              </a:r>
              <a:endParaRPr lang="nl-NL" sz="1100" b="1" noProof="0"/>
            </a:p>
          </p:txBody>
        </p:sp>
        <p:sp>
          <p:nvSpPr>
            <p:cNvPr id="48" name="Tekstvak 29"/>
            <p:cNvSpPr txBox="1"/>
            <p:nvPr userDrawn="1"/>
          </p:nvSpPr>
          <p:spPr>
            <a:xfrm>
              <a:off x="-1493489" y="834756"/>
              <a:ext cx="1355354" cy="261610"/>
            </a:xfrm>
            <a:prstGeom prst="rect">
              <a:avLst/>
            </a:prstGeom>
            <a:noFill/>
          </p:spPr>
          <p:txBody>
            <a:bodyPr wrap="square" rtlCol="0">
              <a:spAutoFit/>
            </a:bodyPr>
            <a:lstStyle/>
            <a:p>
              <a:pPr algn="l" defTabSz="355600"/>
              <a:r>
                <a:rPr lang="nl-NL" sz="1100" b="0" cap="none" baseline="0" noProof="0">
                  <a:solidFill>
                    <a:schemeClr val="tx1"/>
                  </a:solidFill>
                </a:rPr>
                <a:t>R 178, G 178, B 178</a:t>
              </a:r>
            </a:p>
          </p:txBody>
        </p:sp>
        <p:sp>
          <p:nvSpPr>
            <p:cNvPr id="49" name="Afgeronde rechthoek 27"/>
            <p:cNvSpPr/>
            <p:nvPr userDrawn="1"/>
          </p:nvSpPr>
          <p:spPr>
            <a:xfrm>
              <a:off x="-2459680" y="1211676"/>
              <a:ext cx="949986" cy="259745"/>
            </a:xfrm>
            <a:prstGeom prst="round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100" b="1" noProof="0"/>
                <a:t>Red</a:t>
              </a:r>
            </a:p>
          </p:txBody>
        </p:sp>
        <p:sp>
          <p:nvSpPr>
            <p:cNvPr id="50" name="Afgeronde rechthoek 27"/>
            <p:cNvSpPr/>
            <p:nvPr userDrawn="1"/>
          </p:nvSpPr>
          <p:spPr>
            <a:xfrm>
              <a:off x="-2459680" y="1588143"/>
              <a:ext cx="949986" cy="259745"/>
            </a:xfrm>
            <a:prstGeom prst="roundRect">
              <a:avLst/>
            </a:prstGeom>
            <a:solidFill>
              <a:srgbClr val="00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100" b="1" noProof="0"/>
                <a:t>Black</a:t>
              </a:r>
            </a:p>
          </p:txBody>
        </p:sp>
        <p:sp>
          <p:nvSpPr>
            <p:cNvPr id="51" name="Afgeronde rechthoek 27"/>
            <p:cNvSpPr/>
            <p:nvPr userDrawn="1"/>
          </p:nvSpPr>
          <p:spPr>
            <a:xfrm>
              <a:off x="-2459680" y="1964610"/>
              <a:ext cx="949986" cy="259745"/>
            </a:xfrm>
            <a:prstGeom prst="round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100" b="1" noProof="0"/>
                <a:t>Orange</a:t>
              </a:r>
            </a:p>
          </p:txBody>
        </p:sp>
        <p:sp>
          <p:nvSpPr>
            <p:cNvPr id="52" name="Afgeronde rechthoek 51"/>
            <p:cNvSpPr/>
            <p:nvPr userDrawn="1"/>
          </p:nvSpPr>
          <p:spPr>
            <a:xfrm>
              <a:off x="-2459680" y="2341077"/>
              <a:ext cx="949986" cy="259745"/>
            </a:xfrm>
            <a:prstGeom prst="roundRect">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100" b="1" noProof="0" err="1"/>
                <a:t>Petrol</a:t>
              </a:r>
              <a:r>
                <a:rPr lang="nl-NL" sz="1100" b="1" noProof="0"/>
                <a:t> blue</a:t>
              </a:r>
            </a:p>
          </p:txBody>
        </p:sp>
        <p:sp>
          <p:nvSpPr>
            <p:cNvPr id="53" name="Rechthoek 52"/>
            <p:cNvSpPr/>
            <p:nvPr userDrawn="1"/>
          </p:nvSpPr>
          <p:spPr>
            <a:xfrm>
              <a:off x="-2603359" y="-46322"/>
              <a:ext cx="2603359" cy="3873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80000" rIns="180000" rtlCol="0" anchor="t"/>
            <a:lstStyle/>
            <a:p>
              <a:pPr algn="l"/>
              <a:r>
                <a:rPr lang="nl-NL" sz="1800" b="1" baseline="0" noProof="0">
                  <a:solidFill>
                    <a:schemeClr val="tx1"/>
                  </a:solidFill>
                </a:rPr>
                <a:t>RGB-KLEUREN</a:t>
              </a:r>
              <a:endParaRPr lang="nl-NL" sz="1800" b="1" noProof="0">
                <a:solidFill>
                  <a:schemeClr val="tx1"/>
                </a:solidFill>
              </a:endParaRPr>
            </a:p>
          </p:txBody>
        </p:sp>
        <p:cxnSp>
          <p:nvCxnSpPr>
            <p:cNvPr id="54" name="Rechte verbindingslijn 53"/>
            <p:cNvCxnSpPr/>
            <p:nvPr userDrawn="1"/>
          </p:nvCxnSpPr>
          <p:spPr>
            <a:xfrm>
              <a:off x="-2459680" y="338664"/>
              <a:ext cx="2232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2" name="Afgeronde rechthoek 27"/>
            <p:cNvSpPr/>
            <p:nvPr userDrawn="1"/>
          </p:nvSpPr>
          <p:spPr>
            <a:xfrm>
              <a:off x="-2459680" y="2717544"/>
              <a:ext cx="949986" cy="259745"/>
            </a:xfrm>
            <a:prstGeom prst="round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100" b="1" baseline="0" noProof="0"/>
                <a:t>Green</a:t>
              </a:r>
              <a:endParaRPr lang="nl-NL" sz="1100" b="1" noProof="0"/>
            </a:p>
          </p:txBody>
        </p:sp>
        <p:sp>
          <p:nvSpPr>
            <p:cNvPr id="93" name="Tekstvak 29"/>
            <p:cNvSpPr txBox="1"/>
            <p:nvPr userDrawn="1"/>
          </p:nvSpPr>
          <p:spPr>
            <a:xfrm>
              <a:off x="-1493489" y="1211703"/>
              <a:ext cx="1355354" cy="261610"/>
            </a:xfrm>
            <a:prstGeom prst="rect">
              <a:avLst/>
            </a:prstGeom>
            <a:noFill/>
          </p:spPr>
          <p:txBody>
            <a:bodyPr wrap="square" rtlCol="0">
              <a:spAutoFit/>
            </a:bodyPr>
            <a:lstStyle/>
            <a:p>
              <a:pPr algn="l" defTabSz="355600"/>
              <a:r>
                <a:rPr lang="nl-NL" sz="1100" b="0" cap="none" baseline="0" noProof="0">
                  <a:solidFill>
                    <a:schemeClr val="tx1"/>
                  </a:solidFill>
                </a:rPr>
                <a:t>R 204 , G 0, B 0</a:t>
              </a:r>
            </a:p>
          </p:txBody>
        </p:sp>
        <p:sp>
          <p:nvSpPr>
            <p:cNvPr id="94" name="Tekstvak 29"/>
            <p:cNvSpPr txBox="1"/>
            <p:nvPr userDrawn="1"/>
          </p:nvSpPr>
          <p:spPr>
            <a:xfrm>
              <a:off x="-1493489" y="1588650"/>
              <a:ext cx="1355354" cy="261610"/>
            </a:xfrm>
            <a:prstGeom prst="rect">
              <a:avLst/>
            </a:prstGeom>
            <a:noFill/>
          </p:spPr>
          <p:txBody>
            <a:bodyPr wrap="square" rtlCol="0">
              <a:spAutoFit/>
            </a:bodyPr>
            <a:lstStyle/>
            <a:p>
              <a:pPr algn="l" defTabSz="355600"/>
              <a:r>
                <a:rPr lang="nl-NL" sz="1100" b="0" cap="none" baseline="0" noProof="0">
                  <a:solidFill>
                    <a:schemeClr val="tx1"/>
                  </a:solidFill>
                </a:rPr>
                <a:t>R 0 , G 0, B 0</a:t>
              </a:r>
            </a:p>
          </p:txBody>
        </p:sp>
        <p:sp>
          <p:nvSpPr>
            <p:cNvPr id="95" name="Tekstvak 29"/>
            <p:cNvSpPr txBox="1"/>
            <p:nvPr userDrawn="1"/>
          </p:nvSpPr>
          <p:spPr>
            <a:xfrm>
              <a:off x="-1493489" y="1965597"/>
              <a:ext cx="1355354" cy="261610"/>
            </a:xfrm>
            <a:prstGeom prst="rect">
              <a:avLst/>
            </a:prstGeom>
            <a:noFill/>
          </p:spPr>
          <p:txBody>
            <a:bodyPr wrap="square" rtlCol="0">
              <a:spAutoFit/>
            </a:bodyPr>
            <a:lstStyle/>
            <a:p>
              <a:pPr algn="l" defTabSz="355600"/>
              <a:r>
                <a:rPr lang="nl-NL" sz="1100" b="0" cap="none" baseline="0" noProof="0">
                  <a:solidFill>
                    <a:schemeClr val="tx1"/>
                  </a:solidFill>
                </a:rPr>
                <a:t>R 229 , G 123, B 003</a:t>
              </a:r>
            </a:p>
          </p:txBody>
        </p:sp>
        <p:sp>
          <p:nvSpPr>
            <p:cNvPr id="96" name="Tekstvak 29"/>
            <p:cNvSpPr txBox="1"/>
            <p:nvPr userDrawn="1"/>
          </p:nvSpPr>
          <p:spPr>
            <a:xfrm>
              <a:off x="-1493489" y="2342544"/>
              <a:ext cx="1355354" cy="261610"/>
            </a:xfrm>
            <a:prstGeom prst="rect">
              <a:avLst/>
            </a:prstGeom>
            <a:noFill/>
          </p:spPr>
          <p:txBody>
            <a:bodyPr wrap="square" rtlCol="0">
              <a:spAutoFit/>
            </a:bodyPr>
            <a:lstStyle/>
            <a:p>
              <a:pPr algn="l" defTabSz="355600"/>
              <a:r>
                <a:rPr lang="nl-NL" sz="1100" b="0" cap="none" baseline="0" noProof="0">
                  <a:solidFill>
                    <a:schemeClr val="tx1"/>
                  </a:solidFill>
                </a:rPr>
                <a:t>R 065 , G 127, B 162</a:t>
              </a:r>
            </a:p>
          </p:txBody>
        </p:sp>
        <p:sp>
          <p:nvSpPr>
            <p:cNvPr id="97" name="Tekstvak 29"/>
            <p:cNvSpPr txBox="1"/>
            <p:nvPr userDrawn="1"/>
          </p:nvSpPr>
          <p:spPr>
            <a:xfrm>
              <a:off x="-1493489" y="2719491"/>
              <a:ext cx="1355354" cy="261610"/>
            </a:xfrm>
            <a:prstGeom prst="rect">
              <a:avLst/>
            </a:prstGeom>
            <a:noFill/>
          </p:spPr>
          <p:txBody>
            <a:bodyPr wrap="square" rtlCol="0">
              <a:spAutoFit/>
            </a:bodyPr>
            <a:lstStyle/>
            <a:p>
              <a:pPr algn="l" defTabSz="355600"/>
              <a:r>
                <a:rPr lang="nl-NL" sz="1100" b="0" cap="none" baseline="0" noProof="0">
                  <a:solidFill>
                    <a:schemeClr val="tx1"/>
                  </a:solidFill>
                </a:rPr>
                <a:t>R 134 , G 135, B 034</a:t>
              </a:r>
            </a:p>
          </p:txBody>
        </p:sp>
        <p:sp>
          <p:nvSpPr>
            <p:cNvPr id="98" name="Afgeronde rechthoek 97"/>
            <p:cNvSpPr/>
            <p:nvPr userDrawn="1"/>
          </p:nvSpPr>
          <p:spPr>
            <a:xfrm>
              <a:off x="-2459680" y="458742"/>
              <a:ext cx="949986" cy="259745"/>
            </a:xfrm>
            <a:prstGeom prst="roundRect">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100" b="1" noProof="0" err="1"/>
                <a:t>Grey</a:t>
              </a:r>
              <a:endParaRPr lang="nl-NL" sz="1100" b="1" noProof="0"/>
            </a:p>
          </p:txBody>
        </p:sp>
        <p:sp>
          <p:nvSpPr>
            <p:cNvPr id="99" name="Tekstvak 29"/>
            <p:cNvSpPr txBox="1"/>
            <p:nvPr userDrawn="1"/>
          </p:nvSpPr>
          <p:spPr>
            <a:xfrm>
              <a:off x="-1493489" y="457809"/>
              <a:ext cx="1355354" cy="261610"/>
            </a:xfrm>
            <a:prstGeom prst="rect">
              <a:avLst/>
            </a:prstGeom>
            <a:noFill/>
          </p:spPr>
          <p:txBody>
            <a:bodyPr wrap="square" rtlCol="0">
              <a:spAutoFit/>
            </a:bodyPr>
            <a:lstStyle/>
            <a:p>
              <a:pPr algn="l" defTabSz="355600"/>
              <a:r>
                <a:rPr lang="nl-NL" sz="1100" b="0" cap="none" baseline="0" noProof="0">
                  <a:solidFill>
                    <a:schemeClr val="tx1"/>
                  </a:solidFill>
                </a:rPr>
                <a:t>R 97 , G 97, B 97</a:t>
              </a:r>
            </a:p>
          </p:txBody>
        </p:sp>
        <p:sp>
          <p:nvSpPr>
            <p:cNvPr id="100" name="Afgeronde rechthoek 27"/>
            <p:cNvSpPr/>
            <p:nvPr userDrawn="1"/>
          </p:nvSpPr>
          <p:spPr>
            <a:xfrm>
              <a:off x="-2459680" y="3094010"/>
              <a:ext cx="949986" cy="259745"/>
            </a:xfrm>
            <a:prstGeom prst="roundRect">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100" b="1" noProof="0" err="1"/>
                <a:t>Purple</a:t>
              </a:r>
              <a:endParaRPr lang="nl-NL" sz="1100" b="1" noProof="0"/>
            </a:p>
          </p:txBody>
        </p:sp>
        <p:sp>
          <p:nvSpPr>
            <p:cNvPr id="101" name="Afgeronde rechthoek 27"/>
            <p:cNvSpPr/>
            <p:nvPr userDrawn="1"/>
          </p:nvSpPr>
          <p:spPr>
            <a:xfrm>
              <a:off x="-2459680" y="3470474"/>
              <a:ext cx="949986" cy="259745"/>
            </a:xfrm>
            <a:prstGeom prst="round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100" b="1" noProof="0"/>
                <a:t>Cyaan</a:t>
              </a:r>
            </a:p>
          </p:txBody>
        </p:sp>
        <p:sp>
          <p:nvSpPr>
            <p:cNvPr id="102" name="Tekstvak 29"/>
            <p:cNvSpPr txBox="1"/>
            <p:nvPr userDrawn="1"/>
          </p:nvSpPr>
          <p:spPr>
            <a:xfrm>
              <a:off x="-1493489" y="3096438"/>
              <a:ext cx="1355354" cy="261610"/>
            </a:xfrm>
            <a:prstGeom prst="rect">
              <a:avLst/>
            </a:prstGeom>
            <a:noFill/>
          </p:spPr>
          <p:txBody>
            <a:bodyPr wrap="square" rtlCol="0">
              <a:spAutoFit/>
            </a:bodyPr>
            <a:lstStyle/>
            <a:p>
              <a:pPr algn="l" defTabSz="355600"/>
              <a:r>
                <a:rPr lang="nl-NL" sz="1100" b="0" cap="none" baseline="0" noProof="0">
                  <a:solidFill>
                    <a:schemeClr val="tx1"/>
                  </a:solidFill>
                </a:rPr>
                <a:t>R 082 , G 083, B 135</a:t>
              </a:r>
            </a:p>
          </p:txBody>
        </p:sp>
        <p:sp>
          <p:nvSpPr>
            <p:cNvPr id="103" name="Tekstvak 29"/>
            <p:cNvSpPr txBox="1"/>
            <p:nvPr userDrawn="1"/>
          </p:nvSpPr>
          <p:spPr>
            <a:xfrm>
              <a:off x="-1493489" y="3473388"/>
              <a:ext cx="1355354" cy="261610"/>
            </a:xfrm>
            <a:prstGeom prst="rect">
              <a:avLst/>
            </a:prstGeom>
            <a:noFill/>
          </p:spPr>
          <p:txBody>
            <a:bodyPr wrap="square" rtlCol="0">
              <a:spAutoFit/>
            </a:bodyPr>
            <a:lstStyle/>
            <a:p>
              <a:pPr algn="l" defTabSz="355600"/>
              <a:r>
                <a:rPr lang="nl-NL" sz="1100" b="0" cap="none" baseline="0" noProof="0">
                  <a:solidFill>
                    <a:schemeClr val="tx1"/>
                  </a:solidFill>
                </a:rPr>
                <a:t>R 70 , G 181, B 212</a:t>
              </a:r>
            </a:p>
          </p:txBody>
        </p:sp>
      </p:grpSp>
    </p:spTree>
    <p:extLst>
      <p:ext uri="{BB962C8B-B14F-4D97-AF65-F5344CB8AC3E}">
        <p14:creationId xmlns:p14="http://schemas.microsoft.com/office/powerpoint/2010/main" val="162845157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6_Titel en Object - verticaal paars">
    <p:spTree>
      <p:nvGrpSpPr>
        <p:cNvPr id="1" name=""/>
        <p:cNvGrpSpPr/>
        <p:nvPr/>
      </p:nvGrpSpPr>
      <p:grpSpPr>
        <a:xfrm>
          <a:off x="0" y="0"/>
          <a:ext cx="0" cy="0"/>
          <a:chOff x="0" y="0"/>
          <a:chExt cx="0" cy="0"/>
        </a:xfrm>
      </p:grpSpPr>
      <p:sp>
        <p:nvSpPr>
          <p:cNvPr id="2" name="Title 1"/>
          <p:cNvSpPr>
            <a:spLocks noGrp="1"/>
          </p:cNvSpPr>
          <p:nvPr>
            <p:ph type="title"/>
          </p:nvPr>
        </p:nvSpPr>
        <p:spPr>
          <a:xfrm>
            <a:off x="502652" y="533569"/>
            <a:ext cx="11133221" cy="584775"/>
          </a:xfrm>
        </p:spPr>
        <p:txBody>
          <a:bodyPr>
            <a:spAutoFit/>
          </a:bodyPr>
          <a:lstStyle>
            <a:lvl1pPr>
              <a:defRPr>
                <a:solidFill>
                  <a:schemeClr val="accent5"/>
                </a:solidFill>
              </a:defRPr>
            </a:lvl1pPr>
          </a:lstStyle>
          <a:p>
            <a:r>
              <a:rPr lang="nl-NL" noProof="0"/>
              <a:t>Klik om de stijl te bewerken</a:t>
            </a:r>
          </a:p>
        </p:txBody>
      </p:sp>
      <p:sp>
        <p:nvSpPr>
          <p:cNvPr id="3" name="Content Placeholder 2"/>
          <p:cNvSpPr>
            <a:spLocks noGrp="1"/>
          </p:cNvSpPr>
          <p:nvPr>
            <p:ph sz="half" idx="1"/>
          </p:nvPr>
        </p:nvSpPr>
        <p:spPr>
          <a:xfrm>
            <a:off x="502654" y="1708486"/>
            <a:ext cx="11133220" cy="569578"/>
          </a:xfrm>
        </p:spPr>
        <p:txBody>
          <a:bodyPr/>
          <a:lstStyle>
            <a:lvl1pPr>
              <a:spcBef>
                <a:spcPts val="0"/>
              </a:spcBef>
              <a:defRPr sz="1600" b="1">
                <a:solidFill>
                  <a:schemeClr val="tx1"/>
                </a:solidFill>
              </a:defRPr>
            </a:lvl1pPr>
          </a:lstStyle>
          <a:p>
            <a:pPr lvl="0"/>
            <a:r>
              <a:rPr lang="nl-NL" noProof="0"/>
              <a:t>Klik om de modelstijlen te bewerken</a:t>
            </a:r>
          </a:p>
        </p:txBody>
      </p:sp>
      <p:sp>
        <p:nvSpPr>
          <p:cNvPr id="5" name="Tijdelijke aanduiding voor tekst 4"/>
          <p:cNvSpPr>
            <a:spLocks noGrp="1"/>
          </p:cNvSpPr>
          <p:nvPr>
            <p:ph type="body" sz="quarter" idx="13"/>
          </p:nvPr>
        </p:nvSpPr>
        <p:spPr>
          <a:xfrm>
            <a:off x="501651" y="2278064"/>
            <a:ext cx="11133667" cy="1840103"/>
          </a:xfrm>
        </p:spPr>
        <p:txBody>
          <a:bodyPr/>
          <a:lstStyle>
            <a:lvl1pPr marL="171450" indent="-171450">
              <a:spcBef>
                <a:spcPts val="0"/>
              </a:spcBef>
              <a:buFont typeface="Arial" panose="020B0604020202020204" pitchFamily="34" charset="0"/>
              <a:buChar char="•"/>
              <a:defRPr sz="1200">
                <a:solidFill>
                  <a:schemeClr val="accent1"/>
                </a:solidFill>
              </a:defRPr>
            </a:lvl1pPr>
            <a:lvl2pPr>
              <a:spcBef>
                <a:spcPts val="0"/>
              </a:spcBef>
              <a:defRPr sz="1200">
                <a:solidFill>
                  <a:schemeClr val="accent1"/>
                </a:solidFill>
              </a:defRPr>
            </a:lvl2pPr>
            <a:lvl3pPr>
              <a:spcBef>
                <a:spcPts val="0"/>
              </a:spcBef>
              <a:defRPr sz="1200">
                <a:solidFill>
                  <a:schemeClr val="accent1"/>
                </a:solidFill>
              </a:defRPr>
            </a:lvl3pPr>
            <a:lvl4pPr>
              <a:spcBef>
                <a:spcPts val="0"/>
              </a:spcBef>
              <a:defRPr sz="1200">
                <a:solidFill>
                  <a:schemeClr val="accent1"/>
                </a:solidFill>
              </a:defRPr>
            </a:lvl4pPr>
            <a:lvl5pPr>
              <a:spcBef>
                <a:spcPts val="0"/>
              </a:spcBef>
              <a:defRPr sz="1200">
                <a:solidFill>
                  <a:schemeClr val="accent1"/>
                </a:solidFill>
              </a:defRPr>
            </a:lvl5pPr>
          </a:lstStyle>
          <a:p>
            <a:pPr lvl="0"/>
            <a:r>
              <a:rPr lang="nl-NL" noProof="0"/>
              <a:t>Klik om de modelstijlen te bewerken</a:t>
            </a:r>
          </a:p>
          <a:p>
            <a:pPr lvl="1"/>
            <a:r>
              <a:rPr lang="nl-NL" noProof="0"/>
              <a:t>Tweede niveau</a:t>
            </a:r>
          </a:p>
          <a:p>
            <a:pPr lvl="2"/>
            <a:r>
              <a:rPr lang="nl-NL" noProof="0"/>
              <a:t>Derde niveau</a:t>
            </a:r>
          </a:p>
          <a:p>
            <a:pPr lvl="3"/>
            <a:r>
              <a:rPr lang="nl-NL" noProof="0"/>
              <a:t>Vierde niveau</a:t>
            </a:r>
          </a:p>
          <a:p>
            <a:pPr lvl="4"/>
            <a:r>
              <a:rPr lang="nl-NL" noProof="0"/>
              <a:t>Vijfde niveau</a:t>
            </a:r>
          </a:p>
        </p:txBody>
      </p:sp>
      <p:sp>
        <p:nvSpPr>
          <p:cNvPr id="56" name="Tekstvak 55"/>
          <p:cNvSpPr txBox="1"/>
          <p:nvPr userDrawn="1"/>
        </p:nvSpPr>
        <p:spPr>
          <a:xfrm>
            <a:off x="-113409" y="-421452"/>
            <a:ext cx="4698108" cy="338554"/>
          </a:xfrm>
          <a:prstGeom prst="rect">
            <a:avLst/>
          </a:prstGeom>
          <a:noFill/>
        </p:spPr>
        <p:txBody>
          <a:bodyPr wrap="square" rtlCol="0">
            <a:spAutoFit/>
          </a:bodyPr>
          <a:lstStyle/>
          <a:p>
            <a:r>
              <a:rPr lang="nl-NL" sz="1600" b="1" noProof="0">
                <a:solidFill>
                  <a:schemeClr val="tx1"/>
                </a:solidFill>
              </a:rPr>
              <a:t>Titel en Object – verticaal paars</a:t>
            </a:r>
          </a:p>
        </p:txBody>
      </p:sp>
      <p:sp>
        <p:nvSpPr>
          <p:cNvPr id="58" name="Tijdelijke aanduiding voor tekst 99"/>
          <p:cNvSpPr>
            <a:spLocks noGrp="1"/>
          </p:cNvSpPr>
          <p:nvPr>
            <p:ph type="body" sz="quarter" idx="15" hasCustomPrompt="1"/>
          </p:nvPr>
        </p:nvSpPr>
        <p:spPr>
          <a:xfrm>
            <a:off x="501651" y="1134076"/>
            <a:ext cx="11133667" cy="355600"/>
          </a:xfrm>
        </p:spPr>
        <p:txBody>
          <a:bodyPr/>
          <a:lstStyle>
            <a:lvl1pPr>
              <a:defRPr/>
            </a:lvl1pPr>
          </a:lstStyle>
          <a:p>
            <a:pPr lvl="0"/>
            <a:r>
              <a:rPr lang="nl-NL" noProof="0"/>
              <a:t>Subtitel</a:t>
            </a:r>
          </a:p>
        </p:txBody>
      </p:sp>
      <p:grpSp>
        <p:nvGrpSpPr>
          <p:cNvPr id="80" name="Groep 79"/>
          <p:cNvGrpSpPr/>
          <p:nvPr userDrawn="1"/>
        </p:nvGrpSpPr>
        <p:grpSpPr>
          <a:xfrm>
            <a:off x="-3279573" y="5020705"/>
            <a:ext cx="3086613" cy="1841358"/>
            <a:chOff x="8427776" y="4654945"/>
            <a:chExt cx="2314960" cy="1841358"/>
          </a:xfrm>
        </p:grpSpPr>
        <p:grpSp>
          <p:nvGrpSpPr>
            <p:cNvPr id="81" name="Groep 80"/>
            <p:cNvGrpSpPr/>
            <p:nvPr userDrawn="1"/>
          </p:nvGrpSpPr>
          <p:grpSpPr>
            <a:xfrm>
              <a:off x="8432864" y="4781014"/>
              <a:ext cx="2309872" cy="1592662"/>
              <a:chOff x="-3092517" y="-83840"/>
              <a:chExt cx="3136706" cy="2509126"/>
            </a:xfrm>
          </p:grpSpPr>
          <p:sp>
            <p:nvSpPr>
              <p:cNvPr id="84" name="Textfield placeholder"/>
              <p:cNvSpPr txBox="1">
                <a:spLocks/>
              </p:cNvSpPr>
              <p:nvPr userDrawn="1"/>
            </p:nvSpPr>
            <p:spPr>
              <a:xfrm>
                <a:off x="-2658624" y="1030189"/>
                <a:ext cx="2702813" cy="293940"/>
              </a:xfrm>
              <a:prstGeom prst="rect">
                <a:avLst/>
              </a:prstGeom>
            </p:spPr>
            <p:txBody>
              <a:bodyPr vert="horz" lIns="0" tIns="0" rIns="0" bIns="0" rtlCol="0" anchor="ctr">
                <a:noAutofit/>
              </a:bodyPr>
              <a:lstStyle>
                <a:lvl1pPr marL="0" indent="0" algn="l" defTabSz="1087016" rtl="0" eaLnBrk="1" latinLnBrk="0" hangingPunct="1">
                  <a:lnSpc>
                    <a:spcPts val="1800"/>
                  </a:lnSpc>
                  <a:spcBef>
                    <a:spcPts val="400"/>
                  </a:spcBef>
                  <a:spcAft>
                    <a:spcPts val="400"/>
                  </a:spcAft>
                  <a:buSzPct val="80000"/>
                  <a:buFont typeface="Wingdings" pitchFamily="2" charset="2"/>
                  <a:buNone/>
                  <a:defRPr sz="1600" b="0" kern="1200">
                    <a:solidFill>
                      <a:schemeClr val="tx1"/>
                    </a:solidFill>
                    <a:latin typeface="+mn-lt"/>
                    <a:ea typeface="+mn-ea"/>
                    <a:cs typeface="+mn-cs"/>
                  </a:defRPr>
                </a:lvl1pPr>
                <a:lvl2pPr marL="228600" indent="-228600" algn="l" defTabSz="1087016" rtl="0" eaLnBrk="1" latinLnBrk="0" hangingPunct="1">
                  <a:lnSpc>
                    <a:spcPts val="1800"/>
                  </a:lnSpc>
                  <a:spcBef>
                    <a:spcPts val="400"/>
                  </a:spcBef>
                  <a:spcAft>
                    <a:spcPts val="400"/>
                  </a:spcAft>
                  <a:buClr>
                    <a:schemeClr val="tx2"/>
                  </a:buClr>
                  <a:buSzPct val="80000"/>
                  <a:buFontTx/>
                  <a:buBlip>
                    <a:blip r:embed="rId2"/>
                  </a:buBlip>
                  <a:tabLst/>
                  <a:defRPr sz="1600" kern="1200">
                    <a:solidFill>
                      <a:schemeClr val="tx1"/>
                    </a:solidFill>
                    <a:latin typeface="+mn-lt"/>
                    <a:ea typeface="+mn-ea"/>
                    <a:cs typeface="+mn-cs"/>
                  </a:defRPr>
                </a:lvl2pPr>
                <a:lvl3pPr marL="396875" indent="-160338" algn="l" defTabSz="1087016" rtl="0" eaLnBrk="1" latinLnBrk="0" hangingPunct="1">
                  <a:lnSpc>
                    <a:spcPts val="1600"/>
                  </a:lnSpc>
                  <a:spcBef>
                    <a:spcPts val="200"/>
                  </a:spcBef>
                  <a:spcAft>
                    <a:spcPts val="200"/>
                  </a:spcAft>
                  <a:buClr>
                    <a:schemeClr val="tx2"/>
                  </a:buClr>
                  <a:buFont typeface="Trebuchet MS" pitchFamily="34" charset="0"/>
                  <a:buChar char="−"/>
                  <a:defRPr sz="1400" kern="1200">
                    <a:solidFill>
                      <a:schemeClr val="tx1"/>
                    </a:solidFill>
                    <a:latin typeface="+mn-lt"/>
                    <a:ea typeface="+mn-ea"/>
                    <a:cs typeface="+mn-cs"/>
                  </a:defRPr>
                </a:lvl3pPr>
                <a:lvl4pPr marL="0" indent="0" algn="l" defTabSz="1087016" rtl="0" eaLnBrk="1" latinLnBrk="0" hangingPunct="1">
                  <a:lnSpc>
                    <a:spcPts val="1800"/>
                  </a:lnSpc>
                  <a:spcBef>
                    <a:spcPts val="400"/>
                  </a:spcBef>
                  <a:spcAft>
                    <a:spcPts val="400"/>
                  </a:spcAft>
                  <a:buFont typeface="Wingdings" pitchFamily="2" charset="2"/>
                  <a:buNone/>
                  <a:defRPr sz="1600" b="1" kern="1200">
                    <a:solidFill>
                      <a:schemeClr val="tx1"/>
                    </a:solidFill>
                    <a:latin typeface="+mn-lt"/>
                    <a:ea typeface="+mn-ea"/>
                    <a:cs typeface="+mn-cs"/>
                  </a:defRPr>
                </a:lvl4pPr>
                <a:lvl5pPr marL="0" indent="0" algn="l" defTabSz="1087016" rtl="0" eaLnBrk="1" latinLnBrk="0" hangingPunct="1">
                  <a:lnSpc>
                    <a:spcPts val="3800"/>
                  </a:lnSpc>
                  <a:spcBef>
                    <a:spcPts val="1200"/>
                  </a:spcBef>
                  <a:spcAft>
                    <a:spcPts val="400"/>
                  </a:spcAft>
                  <a:buFont typeface="Wingdings" pitchFamily="2" charset="2"/>
                  <a:buNone/>
                  <a:defRPr sz="1600" b="1" kern="1200" baseline="0">
                    <a:solidFill>
                      <a:schemeClr val="tx2"/>
                    </a:solidFill>
                    <a:latin typeface="+mn-lt"/>
                    <a:ea typeface="+mn-ea"/>
                    <a:cs typeface="+mn-cs"/>
                  </a:defRPr>
                </a:lvl5pPr>
                <a:lvl6pPr marL="0" indent="0" algn="l" defTabSz="1087016" rtl="0" eaLnBrk="1" latinLnBrk="0" hangingPunct="1">
                  <a:lnSpc>
                    <a:spcPct val="250000"/>
                  </a:lnSpc>
                  <a:spcBef>
                    <a:spcPts val="0"/>
                  </a:spcBef>
                  <a:spcAft>
                    <a:spcPts val="0"/>
                  </a:spcAft>
                  <a:buFont typeface="Arial" pitchFamily="34" charset="0"/>
                  <a:buNone/>
                  <a:defRPr sz="2000" kern="1200" cap="all" baseline="0">
                    <a:solidFill>
                      <a:schemeClr val="tx1">
                        <a:lumMod val="75000"/>
                        <a:lumOff val="25000"/>
                      </a:schemeClr>
                    </a:solidFill>
                    <a:latin typeface="+mn-lt"/>
                    <a:ea typeface="+mn-ea"/>
                    <a:cs typeface="+mn-cs"/>
                  </a:defRPr>
                </a:lvl6pPr>
                <a:lvl7pPr marL="3532800"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76308"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19815"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r>
                  <a:rPr lang="nl-NL" sz="1400" kern="1200" noProof="0">
                    <a:solidFill>
                      <a:schemeClr val="tx1"/>
                    </a:solidFill>
                    <a:latin typeface="+mn-lt"/>
                    <a:ea typeface="+mn-ea"/>
                    <a:cs typeface="+mn-cs"/>
                  </a:rPr>
                  <a:t>Typ-tekst (18 </a:t>
                </a:r>
                <a:r>
                  <a:rPr lang="nl-NL" sz="1400" kern="1200" noProof="0" err="1">
                    <a:solidFill>
                      <a:schemeClr val="tx1"/>
                    </a:solidFill>
                    <a:latin typeface="+mn-lt"/>
                    <a:ea typeface="+mn-ea"/>
                    <a:cs typeface="+mn-cs"/>
                  </a:rPr>
                  <a:t>pt</a:t>
                </a:r>
                <a:r>
                  <a:rPr lang="nl-NL" sz="1400" kern="1200" noProof="0">
                    <a:solidFill>
                      <a:schemeClr val="tx1"/>
                    </a:solidFill>
                    <a:latin typeface="+mn-lt"/>
                    <a:ea typeface="+mn-ea"/>
                    <a:cs typeface="+mn-cs"/>
                  </a:rPr>
                  <a:t>.)</a:t>
                </a:r>
              </a:p>
            </p:txBody>
          </p:sp>
          <p:sp>
            <p:nvSpPr>
              <p:cNvPr id="85" name="Ovaal 84"/>
              <p:cNvSpPr/>
              <p:nvPr userDrawn="1"/>
            </p:nvSpPr>
            <p:spPr>
              <a:xfrm>
                <a:off x="-3092517" y="988213"/>
                <a:ext cx="327539" cy="37789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noProof="0">
                    <a:solidFill>
                      <a:schemeClr val="bg1"/>
                    </a:solidFill>
                  </a:rPr>
                  <a:t>3</a:t>
                </a:r>
              </a:p>
            </p:txBody>
          </p:sp>
          <p:sp>
            <p:nvSpPr>
              <p:cNvPr id="86" name="Ovaal 85"/>
              <p:cNvSpPr/>
              <p:nvPr userDrawn="1"/>
            </p:nvSpPr>
            <p:spPr>
              <a:xfrm>
                <a:off x="-3092517" y="1517803"/>
                <a:ext cx="327539" cy="37789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noProof="0">
                    <a:solidFill>
                      <a:schemeClr val="bg1"/>
                    </a:solidFill>
                  </a:rPr>
                  <a:t>4</a:t>
                </a:r>
              </a:p>
            </p:txBody>
          </p:sp>
          <p:sp>
            <p:nvSpPr>
              <p:cNvPr id="87" name="Ovaal 86"/>
              <p:cNvSpPr/>
              <p:nvPr userDrawn="1"/>
            </p:nvSpPr>
            <p:spPr>
              <a:xfrm>
                <a:off x="-3092517" y="2047394"/>
                <a:ext cx="327539" cy="37789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noProof="0">
                    <a:solidFill>
                      <a:schemeClr val="bg1"/>
                    </a:solidFill>
                  </a:rPr>
                  <a:t>5</a:t>
                </a:r>
              </a:p>
            </p:txBody>
          </p:sp>
          <p:sp>
            <p:nvSpPr>
              <p:cNvPr id="88" name="Textfield placeholder"/>
              <p:cNvSpPr txBox="1">
                <a:spLocks/>
              </p:cNvSpPr>
              <p:nvPr userDrawn="1"/>
            </p:nvSpPr>
            <p:spPr>
              <a:xfrm>
                <a:off x="-2658624" y="1559780"/>
                <a:ext cx="2702813" cy="293940"/>
              </a:xfrm>
              <a:prstGeom prst="rect">
                <a:avLst/>
              </a:prstGeom>
            </p:spPr>
            <p:txBody>
              <a:bodyPr vert="horz" lIns="0" tIns="0" rIns="0" bIns="0" rtlCol="0" anchor="ctr">
                <a:noAutofit/>
              </a:bodyPr>
              <a:lstStyle>
                <a:lvl1pPr marL="0" indent="0" algn="l" defTabSz="1087016" rtl="0" eaLnBrk="1" latinLnBrk="0" hangingPunct="1">
                  <a:lnSpc>
                    <a:spcPts val="1800"/>
                  </a:lnSpc>
                  <a:spcBef>
                    <a:spcPts val="400"/>
                  </a:spcBef>
                  <a:spcAft>
                    <a:spcPts val="400"/>
                  </a:spcAft>
                  <a:buSzPct val="80000"/>
                  <a:buFont typeface="Wingdings" pitchFamily="2" charset="2"/>
                  <a:buNone/>
                  <a:defRPr sz="1600" b="0" kern="1200">
                    <a:solidFill>
                      <a:schemeClr val="tx1"/>
                    </a:solidFill>
                    <a:latin typeface="+mn-lt"/>
                    <a:ea typeface="+mn-ea"/>
                    <a:cs typeface="+mn-cs"/>
                  </a:defRPr>
                </a:lvl1pPr>
                <a:lvl2pPr marL="228600" indent="-228600" algn="l" defTabSz="1087016" rtl="0" eaLnBrk="1" latinLnBrk="0" hangingPunct="1">
                  <a:lnSpc>
                    <a:spcPts val="1800"/>
                  </a:lnSpc>
                  <a:spcBef>
                    <a:spcPts val="400"/>
                  </a:spcBef>
                  <a:spcAft>
                    <a:spcPts val="400"/>
                  </a:spcAft>
                  <a:buClr>
                    <a:schemeClr val="tx2"/>
                  </a:buClr>
                  <a:buSzPct val="80000"/>
                  <a:buFontTx/>
                  <a:buBlip>
                    <a:blip r:embed="rId2"/>
                  </a:buBlip>
                  <a:tabLst/>
                  <a:defRPr sz="1600" kern="1200">
                    <a:solidFill>
                      <a:schemeClr val="tx1"/>
                    </a:solidFill>
                    <a:latin typeface="+mn-lt"/>
                    <a:ea typeface="+mn-ea"/>
                    <a:cs typeface="+mn-cs"/>
                  </a:defRPr>
                </a:lvl2pPr>
                <a:lvl3pPr marL="396875" indent="-160338" algn="l" defTabSz="1087016" rtl="0" eaLnBrk="1" latinLnBrk="0" hangingPunct="1">
                  <a:lnSpc>
                    <a:spcPts val="1600"/>
                  </a:lnSpc>
                  <a:spcBef>
                    <a:spcPts val="200"/>
                  </a:spcBef>
                  <a:spcAft>
                    <a:spcPts val="200"/>
                  </a:spcAft>
                  <a:buClr>
                    <a:schemeClr val="tx2"/>
                  </a:buClr>
                  <a:buFont typeface="Trebuchet MS" pitchFamily="34" charset="0"/>
                  <a:buChar char="−"/>
                  <a:defRPr sz="1400" kern="1200">
                    <a:solidFill>
                      <a:schemeClr val="tx1"/>
                    </a:solidFill>
                    <a:latin typeface="+mn-lt"/>
                    <a:ea typeface="+mn-ea"/>
                    <a:cs typeface="+mn-cs"/>
                  </a:defRPr>
                </a:lvl3pPr>
                <a:lvl4pPr marL="0" indent="0" algn="l" defTabSz="1087016" rtl="0" eaLnBrk="1" latinLnBrk="0" hangingPunct="1">
                  <a:lnSpc>
                    <a:spcPts val="1800"/>
                  </a:lnSpc>
                  <a:spcBef>
                    <a:spcPts val="400"/>
                  </a:spcBef>
                  <a:spcAft>
                    <a:spcPts val="400"/>
                  </a:spcAft>
                  <a:buFont typeface="Wingdings" pitchFamily="2" charset="2"/>
                  <a:buNone/>
                  <a:defRPr sz="1600" b="1" kern="1200">
                    <a:solidFill>
                      <a:schemeClr val="tx1"/>
                    </a:solidFill>
                    <a:latin typeface="+mn-lt"/>
                    <a:ea typeface="+mn-ea"/>
                    <a:cs typeface="+mn-cs"/>
                  </a:defRPr>
                </a:lvl4pPr>
                <a:lvl5pPr marL="0" indent="0" algn="l" defTabSz="1087016" rtl="0" eaLnBrk="1" latinLnBrk="0" hangingPunct="1">
                  <a:lnSpc>
                    <a:spcPts val="3800"/>
                  </a:lnSpc>
                  <a:spcBef>
                    <a:spcPts val="1200"/>
                  </a:spcBef>
                  <a:spcAft>
                    <a:spcPts val="400"/>
                  </a:spcAft>
                  <a:buFont typeface="Wingdings" pitchFamily="2" charset="2"/>
                  <a:buNone/>
                  <a:defRPr sz="1600" b="1" kern="1200" baseline="0">
                    <a:solidFill>
                      <a:schemeClr val="tx2"/>
                    </a:solidFill>
                    <a:latin typeface="+mn-lt"/>
                    <a:ea typeface="+mn-ea"/>
                    <a:cs typeface="+mn-cs"/>
                  </a:defRPr>
                </a:lvl5pPr>
                <a:lvl6pPr marL="0" indent="0" algn="l" defTabSz="1087016" rtl="0" eaLnBrk="1" latinLnBrk="0" hangingPunct="1">
                  <a:lnSpc>
                    <a:spcPct val="250000"/>
                  </a:lnSpc>
                  <a:spcBef>
                    <a:spcPts val="0"/>
                  </a:spcBef>
                  <a:spcAft>
                    <a:spcPts val="0"/>
                  </a:spcAft>
                  <a:buFont typeface="Arial" pitchFamily="34" charset="0"/>
                  <a:buNone/>
                  <a:defRPr sz="2000" kern="1200" cap="all" baseline="0">
                    <a:solidFill>
                      <a:schemeClr val="tx1">
                        <a:lumMod val="75000"/>
                        <a:lumOff val="25000"/>
                      </a:schemeClr>
                    </a:solidFill>
                    <a:latin typeface="+mn-lt"/>
                    <a:ea typeface="+mn-ea"/>
                    <a:cs typeface="+mn-cs"/>
                  </a:defRPr>
                </a:lvl6pPr>
                <a:lvl7pPr marL="3532800"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76308"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19815"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449263" lvl="1" indent="-184150" algn="l" defTabSz="914400" rtl="0" eaLnBrk="1" latinLnBrk="0" hangingPunct="1">
                  <a:lnSpc>
                    <a:spcPct val="100000"/>
                  </a:lnSpc>
                  <a:spcBef>
                    <a:spcPts val="0"/>
                  </a:spcBef>
                  <a:buClr>
                    <a:schemeClr val="tx1"/>
                  </a:buClr>
                  <a:buSzPct val="100000"/>
                  <a:buFont typeface="Arial" panose="020B0604020202020204" pitchFamily="34" charset="0"/>
                  <a:buChar char="•"/>
                </a:pPr>
                <a:r>
                  <a:rPr lang="nl-NL" sz="1400" kern="1200" noProof="0" err="1">
                    <a:solidFill>
                      <a:schemeClr val="tx1"/>
                    </a:solidFill>
                    <a:latin typeface="+mn-lt"/>
                    <a:ea typeface="+mn-ea"/>
                    <a:cs typeface="+mn-cs"/>
                  </a:rPr>
                  <a:t>Bullet</a:t>
                </a:r>
                <a:r>
                  <a:rPr lang="nl-NL" sz="1400" kern="1200" noProof="0">
                    <a:solidFill>
                      <a:schemeClr val="tx1"/>
                    </a:solidFill>
                    <a:latin typeface="+mn-lt"/>
                    <a:ea typeface="+mn-ea"/>
                    <a:cs typeface="+mn-cs"/>
                  </a:rPr>
                  <a:t> (16 </a:t>
                </a:r>
                <a:r>
                  <a:rPr lang="nl-NL" sz="1400" kern="1200" noProof="0" err="1">
                    <a:solidFill>
                      <a:schemeClr val="tx1"/>
                    </a:solidFill>
                    <a:latin typeface="+mn-lt"/>
                    <a:ea typeface="+mn-ea"/>
                    <a:cs typeface="+mn-cs"/>
                  </a:rPr>
                  <a:t>pt</a:t>
                </a:r>
                <a:r>
                  <a:rPr lang="nl-NL" sz="1400" kern="1200" noProof="0">
                    <a:solidFill>
                      <a:schemeClr val="tx1"/>
                    </a:solidFill>
                    <a:latin typeface="+mn-lt"/>
                    <a:ea typeface="+mn-ea"/>
                    <a:cs typeface="+mn-cs"/>
                  </a:rPr>
                  <a:t>.)</a:t>
                </a:r>
              </a:p>
            </p:txBody>
          </p:sp>
          <p:sp>
            <p:nvSpPr>
              <p:cNvPr id="89" name="Textfield placeholder"/>
              <p:cNvSpPr txBox="1">
                <a:spLocks/>
              </p:cNvSpPr>
              <p:nvPr userDrawn="1"/>
            </p:nvSpPr>
            <p:spPr>
              <a:xfrm>
                <a:off x="-2658624" y="2089369"/>
                <a:ext cx="2702813" cy="293940"/>
              </a:xfrm>
              <a:prstGeom prst="rect">
                <a:avLst/>
              </a:prstGeom>
            </p:spPr>
            <p:txBody>
              <a:bodyPr vert="horz" lIns="0" tIns="0" rIns="0" bIns="0" rtlCol="0" anchor="ctr">
                <a:noAutofit/>
              </a:bodyPr>
              <a:lstStyle>
                <a:lvl1pPr marL="0" indent="0" algn="l" defTabSz="1087016" rtl="0" eaLnBrk="1" latinLnBrk="0" hangingPunct="1">
                  <a:lnSpc>
                    <a:spcPts val="1800"/>
                  </a:lnSpc>
                  <a:spcBef>
                    <a:spcPts val="400"/>
                  </a:spcBef>
                  <a:spcAft>
                    <a:spcPts val="400"/>
                  </a:spcAft>
                  <a:buSzPct val="80000"/>
                  <a:buFont typeface="Wingdings" pitchFamily="2" charset="2"/>
                  <a:buNone/>
                  <a:defRPr sz="1600" b="0" kern="1200">
                    <a:solidFill>
                      <a:schemeClr val="tx1"/>
                    </a:solidFill>
                    <a:latin typeface="+mn-lt"/>
                    <a:ea typeface="+mn-ea"/>
                    <a:cs typeface="+mn-cs"/>
                  </a:defRPr>
                </a:lvl1pPr>
                <a:lvl2pPr marL="228600" indent="-228600" algn="l" defTabSz="1087016" rtl="0" eaLnBrk="1" latinLnBrk="0" hangingPunct="1">
                  <a:lnSpc>
                    <a:spcPts val="1800"/>
                  </a:lnSpc>
                  <a:spcBef>
                    <a:spcPts val="400"/>
                  </a:spcBef>
                  <a:spcAft>
                    <a:spcPts val="400"/>
                  </a:spcAft>
                  <a:buClr>
                    <a:schemeClr val="tx2"/>
                  </a:buClr>
                  <a:buSzPct val="80000"/>
                  <a:buFontTx/>
                  <a:buBlip>
                    <a:blip r:embed="rId2"/>
                  </a:buBlip>
                  <a:tabLst/>
                  <a:defRPr sz="1600" kern="1200">
                    <a:solidFill>
                      <a:schemeClr val="tx1"/>
                    </a:solidFill>
                    <a:latin typeface="+mn-lt"/>
                    <a:ea typeface="+mn-ea"/>
                    <a:cs typeface="+mn-cs"/>
                  </a:defRPr>
                </a:lvl2pPr>
                <a:lvl3pPr marL="396875" indent="-160338" algn="l" defTabSz="1087016" rtl="0" eaLnBrk="1" latinLnBrk="0" hangingPunct="1">
                  <a:lnSpc>
                    <a:spcPts val="1600"/>
                  </a:lnSpc>
                  <a:spcBef>
                    <a:spcPts val="200"/>
                  </a:spcBef>
                  <a:spcAft>
                    <a:spcPts val="200"/>
                  </a:spcAft>
                  <a:buClr>
                    <a:schemeClr val="tx2"/>
                  </a:buClr>
                  <a:buFont typeface="Trebuchet MS" pitchFamily="34" charset="0"/>
                  <a:buChar char="−"/>
                  <a:defRPr sz="1400" kern="1200">
                    <a:solidFill>
                      <a:schemeClr val="tx1"/>
                    </a:solidFill>
                    <a:latin typeface="+mn-lt"/>
                    <a:ea typeface="+mn-ea"/>
                    <a:cs typeface="+mn-cs"/>
                  </a:defRPr>
                </a:lvl3pPr>
                <a:lvl4pPr marL="0" indent="0" algn="l" defTabSz="1087016" rtl="0" eaLnBrk="1" latinLnBrk="0" hangingPunct="1">
                  <a:lnSpc>
                    <a:spcPts val="1800"/>
                  </a:lnSpc>
                  <a:spcBef>
                    <a:spcPts val="400"/>
                  </a:spcBef>
                  <a:spcAft>
                    <a:spcPts val="400"/>
                  </a:spcAft>
                  <a:buFont typeface="Wingdings" pitchFamily="2" charset="2"/>
                  <a:buNone/>
                  <a:defRPr sz="1600" b="1" kern="1200">
                    <a:solidFill>
                      <a:schemeClr val="tx1"/>
                    </a:solidFill>
                    <a:latin typeface="+mn-lt"/>
                    <a:ea typeface="+mn-ea"/>
                    <a:cs typeface="+mn-cs"/>
                  </a:defRPr>
                </a:lvl4pPr>
                <a:lvl5pPr marL="0" indent="0" algn="l" defTabSz="1087016" rtl="0" eaLnBrk="1" latinLnBrk="0" hangingPunct="1">
                  <a:lnSpc>
                    <a:spcPts val="3800"/>
                  </a:lnSpc>
                  <a:spcBef>
                    <a:spcPts val="1200"/>
                  </a:spcBef>
                  <a:spcAft>
                    <a:spcPts val="400"/>
                  </a:spcAft>
                  <a:buFont typeface="Wingdings" pitchFamily="2" charset="2"/>
                  <a:buNone/>
                  <a:defRPr sz="1600" b="1" kern="1200" baseline="0">
                    <a:solidFill>
                      <a:schemeClr val="tx2"/>
                    </a:solidFill>
                    <a:latin typeface="+mn-lt"/>
                    <a:ea typeface="+mn-ea"/>
                    <a:cs typeface="+mn-cs"/>
                  </a:defRPr>
                </a:lvl5pPr>
                <a:lvl6pPr marL="0" indent="0" algn="l" defTabSz="1087016" rtl="0" eaLnBrk="1" latinLnBrk="0" hangingPunct="1">
                  <a:lnSpc>
                    <a:spcPct val="250000"/>
                  </a:lnSpc>
                  <a:spcBef>
                    <a:spcPts val="0"/>
                  </a:spcBef>
                  <a:spcAft>
                    <a:spcPts val="0"/>
                  </a:spcAft>
                  <a:buFont typeface="Arial" pitchFamily="34" charset="0"/>
                  <a:buNone/>
                  <a:defRPr sz="2000" kern="1200" cap="all" baseline="0">
                    <a:solidFill>
                      <a:schemeClr val="tx1">
                        <a:lumMod val="75000"/>
                        <a:lumOff val="25000"/>
                      </a:schemeClr>
                    </a:solidFill>
                    <a:latin typeface="+mn-lt"/>
                    <a:ea typeface="+mn-ea"/>
                    <a:cs typeface="+mn-cs"/>
                  </a:defRPr>
                </a:lvl6pPr>
                <a:lvl7pPr marL="3532800"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76308"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19815"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625475" lvl="2" indent="-176213" algn="l" defTabSz="914400" rtl="0" eaLnBrk="1" latinLnBrk="0" hangingPunct="1">
                  <a:lnSpc>
                    <a:spcPct val="100000"/>
                  </a:lnSpc>
                  <a:spcBef>
                    <a:spcPts val="0"/>
                  </a:spcBef>
                  <a:spcAft>
                    <a:spcPts val="600"/>
                  </a:spcAft>
                  <a:buClr>
                    <a:schemeClr val="tx1"/>
                  </a:buClr>
                  <a:buFont typeface="Arial" panose="020B0604020202020204" pitchFamily="34" charset="0"/>
                  <a:buChar char="•"/>
                  <a:tabLst>
                    <a:tab pos="4394200" algn="l"/>
                  </a:tabLst>
                </a:pPr>
                <a:r>
                  <a:rPr lang="nl-NL" sz="1400" kern="1200" noProof="0">
                    <a:solidFill>
                      <a:schemeClr val="tx1"/>
                    </a:solidFill>
                    <a:latin typeface="+mn-lt"/>
                    <a:ea typeface="+mn-ea"/>
                    <a:cs typeface="+mn-cs"/>
                  </a:rPr>
                  <a:t>Sub-</a:t>
                </a:r>
                <a:r>
                  <a:rPr lang="nl-NL" sz="1400" kern="1200" noProof="0" err="1">
                    <a:solidFill>
                      <a:schemeClr val="tx1"/>
                    </a:solidFill>
                    <a:latin typeface="+mn-lt"/>
                    <a:ea typeface="+mn-ea"/>
                    <a:cs typeface="+mn-cs"/>
                  </a:rPr>
                  <a:t>bullet</a:t>
                </a:r>
                <a:r>
                  <a:rPr lang="nl-NL" sz="1400" kern="1200" noProof="0">
                    <a:solidFill>
                      <a:schemeClr val="tx1"/>
                    </a:solidFill>
                    <a:latin typeface="+mn-lt"/>
                    <a:ea typeface="+mn-ea"/>
                    <a:cs typeface="+mn-cs"/>
                  </a:rPr>
                  <a:t> (14 </a:t>
                </a:r>
                <a:r>
                  <a:rPr lang="nl-NL" sz="1400" kern="1200" noProof="0" err="1">
                    <a:solidFill>
                      <a:schemeClr val="tx1"/>
                    </a:solidFill>
                    <a:latin typeface="+mn-lt"/>
                    <a:ea typeface="+mn-ea"/>
                    <a:cs typeface="+mn-cs"/>
                  </a:rPr>
                  <a:t>pt</a:t>
                </a:r>
                <a:r>
                  <a:rPr lang="nl-NL" sz="1400" kern="1200" noProof="0">
                    <a:solidFill>
                      <a:schemeClr val="tx1"/>
                    </a:solidFill>
                    <a:latin typeface="+mn-lt"/>
                    <a:ea typeface="+mn-ea"/>
                    <a:cs typeface="+mn-cs"/>
                  </a:rPr>
                  <a:t>.)</a:t>
                </a:r>
              </a:p>
            </p:txBody>
          </p:sp>
          <p:sp>
            <p:nvSpPr>
              <p:cNvPr id="90" name="Textfield placeholder"/>
              <p:cNvSpPr txBox="1">
                <a:spLocks/>
              </p:cNvSpPr>
              <p:nvPr userDrawn="1"/>
            </p:nvSpPr>
            <p:spPr>
              <a:xfrm>
                <a:off x="-2658624" y="-41864"/>
                <a:ext cx="2702813" cy="293940"/>
              </a:xfrm>
              <a:prstGeom prst="rect">
                <a:avLst/>
              </a:prstGeom>
            </p:spPr>
            <p:txBody>
              <a:bodyPr vert="horz" lIns="0" tIns="0" rIns="0" bIns="0" rtlCol="0" anchor="ctr">
                <a:noAutofit/>
              </a:bodyPr>
              <a:lstStyle>
                <a:lvl1pPr marL="0" indent="0" algn="l" defTabSz="1087016" rtl="0" eaLnBrk="1" latinLnBrk="0" hangingPunct="1">
                  <a:lnSpc>
                    <a:spcPts val="1800"/>
                  </a:lnSpc>
                  <a:spcBef>
                    <a:spcPts val="400"/>
                  </a:spcBef>
                  <a:spcAft>
                    <a:spcPts val="400"/>
                  </a:spcAft>
                  <a:buSzPct val="80000"/>
                  <a:buFont typeface="Wingdings" pitchFamily="2" charset="2"/>
                  <a:buNone/>
                  <a:defRPr sz="1600" b="0" kern="1200">
                    <a:solidFill>
                      <a:schemeClr val="tx1"/>
                    </a:solidFill>
                    <a:latin typeface="+mn-lt"/>
                    <a:ea typeface="+mn-ea"/>
                    <a:cs typeface="+mn-cs"/>
                  </a:defRPr>
                </a:lvl1pPr>
                <a:lvl2pPr marL="228600" indent="-228600" algn="l" defTabSz="1087016" rtl="0" eaLnBrk="1" latinLnBrk="0" hangingPunct="1">
                  <a:lnSpc>
                    <a:spcPts val="1800"/>
                  </a:lnSpc>
                  <a:spcBef>
                    <a:spcPts val="400"/>
                  </a:spcBef>
                  <a:spcAft>
                    <a:spcPts val="400"/>
                  </a:spcAft>
                  <a:buClr>
                    <a:schemeClr val="tx2"/>
                  </a:buClr>
                  <a:buSzPct val="80000"/>
                  <a:buFontTx/>
                  <a:buBlip>
                    <a:blip r:embed="rId2"/>
                  </a:buBlip>
                  <a:tabLst/>
                  <a:defRPr sz="1600" kern="1200">
                    <a:solidFill>
                      <a:schemeClr val="tx1"/>
                    </a:solidFill>
                    <a:latin typeface="+mn-lt"/>
                    <a:ea typeface="+mn-ea"/>
                    <a:cs typeface="+mn-cs"/>
                  </a:defRPr>
                </a:lvl2pPr>
                <a:lvl3pPr marL="396875" indent="-160338" algn="l" defTabSz="1087016" rtl="0" eaLnBrk="1" latinLnBrk="0" hangingPunct="1">
                  <a:lnSpc>
                    <a:spcPts val="1600"/>
                  </a:lnSpc>
                  <a:spcBef>
                    <a:spcPts val="200"/>
                  </a:spcBef>
                  <a:spcAft>
                    <a:spcPts val="200"/>
                  </a:spcAft>
                  <a:buClr>
                    <a:schemeClr val="tx2"/>
                  </a:buClr>
                  <a:buFont typeface="Trebuchet MS" pitchFamily="34" charset="0"/>
                  <a:buChar char="−"/>
                  <a:defRPr sz="1400" kern="1200">
                    <a:solidFill>
                      <a:schemeClr val="tx1"/>
                    </a:solidFill>
                    <a:latin typeface="+mn-lt"/>
                    <a:ea typeface="+mn-ea"/>
                    <a:cs typeface="+mn-cs"/>
                  </a:defRPr>
                </a:lvl3pPr>
                <a:lvl4pPr marL="0" indent="0" algn="l" defTabSz="1087016" rtl="0" eaLnBrk="1" latinLnBrk="0" hangingPunct="1">
                  <a:lnSpc>
                    <a:spcPts val="1800"/>
                  </a:lnSpc>
                  <a:spcBef>
                    <a:spcPts val="400"/>
                  </a:spcBef>
                  <a:spcAft>
                    <a:spcPts val="400"/>
                  </a:spcAft>
                  <a:buFont typeface="Wingdings" pitchFamily="2" charset="2"/>
                  <a:buNone/>
                  <a:defRPr sz="1600" b="1" kern="1200">
                    <a:solidFill>
                      <a:schemeClr val="tx1"/>
                    </a:solidFill>
                    <a:latin typeface="+mn-lt"/>
                    <a:ea typeface="+mn-ea"/>
                    <a:cs typeface="+mn-cs"/>
                  </a:defRPr>
                </a:lvl4pPr>
                <a:lvl5pPr marL="0" indent="0" algn="l" defTabSz="1087016" rtl="0" eaLnBrk="1" latinLnBrk="0" hangingPunct="1">
                  <a:lnSpc>
                    <a:spcPts val="3800"/>
                  </a:lnSpc>
                  <a:spcBef>
                    <a:spcPts val="1200"/>
                  </a:spcBef>
                  <a:spcAft>
                    <a:spcPts val="400"/>
                  </a:spcAft>
                  <a:buFont typeface="Wingdings" pitchFamily="2" charset="2"/>
                  <a:buNone/>
                  <a:defRPr sz="1600" b="1" kern="1200" baseline="0">
                    <a:solidFill>
                      <a:schemeClr val="tx2"/>
                    </a:solidFill>
                    <a:latin typeface="+mn-lt"/>
                    <a:ea typeface="+mn-ea"/>
                    <a:cs typeface="+mn-cs"/>
                  </a:defRPr>
                </a:lvl5pPr>
                <a:lvl6pPr marL="0" indent="0" algn="l" defTabSz="1087016" rtl="0" eaLnBrk="1" latinLnBrk="0" hangingPunct="1">
                  <a:lnSpc>
                    <a:spcPct val="250000"/>
                  </a:lnSpc>
                  <a:spcBef>
                    <a:spcPts val="0"/>
                  </a:spcBef>
                  <a:spcAft>
                    <a:spcPts val="0"/>
                  </a:spcAft>
                  <a:buFont typeface="Arial" pitchFamily="34" charset="0"/>
                  <a:buNone/>
                  <a:defRPr sz="2000" kern="1200" cap="all" baseline="0">
                    <a:solidFill>
                      <a:schemeClr val="tx1">
                        <a:lumMod val="75000"/>
                        <a:lumOff val="25000"/>
                      </a:schemeClr>
                    </a:solidFill>
                    <a:latin typeface="+mn-lt"/>
                    <a:ea typeface="+mn-ea"/>
                    <a:cs typeface="+mn-cs"/>
                  </a:defRPr>
                </a:lvl6pPr>
                <a:lvl7pPr marL="3532800"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76308"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19815"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r>
                  <a:rPr lang="nl-NL" sz="1400" b="1" kern="1200" noProof="0">
                    <a:solidFill>
                      <a:schemeClr val="tx1"/>
                    </a:solidFill>
                    <a:latin typeface="+mn-lt"/>
                    <a:ea typeface="+mn-ea"/>
                    <a:cs typeface="+mn-cs"/>
                  </a:rPr>
                  <a:t>Titel </a:t>
                </a:r>
                <a:r>
                  <a:rPr lang="nl-NL" sz="1400" b="1" kern="1200" noProof="0" err="1">
                    <a:solidFill>
                      <a:schemeClr val="tx1"/>
                    </a:solidFill>
                    <a:latin typeface="+mn-lt"/>
                    <a:ea typeface="+mn-ea"/>
                    <a:cs typeface="+mn-cs"/>
                  </a:rPr>
                  <a:t>bold</a:t>
                </a:r>
                <a:r>
                  <a:rPr lang="nl-NL" sz="1400" b="1" kern="1200" noProof="0">
                    <a:solidFill>
                      <a:schemeClr val="tx1"/>
                    </a:solidFill>
                    <a:latin typeface="+mn-lt"/>
                    <a:ea typeface="+mn-ea"/>
                    <a:cs typeface="+mn-cs"/>
                  </a:rPr>
                  <a:t> (32 </a:t>
                </a:r>
                <a:r>
                  <a:rPr lang="nl-NL" sz="1400" b="1" kern="1200" noProof="0" err="1">
                    <a:solidFill>
                      <a:schemeClr val="tx1"/>
                    </a:solidFill>
                    <a:latin typeface="+mn-lt"/>
                    <a:ea typeface="+mn-ea"/>
                    <a:cs typeface="+mn-cs"/>
                  </a:rPr>
                  <a:t>pt</a:t>
                </a:r>
                <a:r>
                  <a:rPr lang="nl-NL" sz="1400" b="1" kern="1200" noProof="0">
                    <a:solidFill>
                      <a:schemeClr val="tx1"/>
                    </a:solidFill>
                    <a:latin typeface="+mn-lt"/>
                    <a:ea typeface="+mn-ea"/>
                    <a:cs typeface="+mn-cs"/>
                  </a:rPr>
                  <a:t>.)</a:t>
                </a:r>
              </a:p>
            </p:txBody>
          </p:sp>
          <p:sp>
            <p:nvSpPr>
              <p:cNvPr id="91" name="Ovaal 90"/>
              <p:cNvSpPr/>
              <p:nvPr userDrawn="1"/>
            </p:nvSpPr>
            <p:spPr>
              <a:xfrm>
                <a:off x="-3092517" y="-83840"/>
                <a:ext cx="327539" cy="37789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noProof="0">
                    <a:solidFill>
                      <a:schemeClr val="bg1"/>
                    </a:solidFill>
                  </a:rPr>
                  <a:t>1</a:t>
                </a:r>
              </a:p>
            </p:txBody>
          </p:sp>
          <p:sp>
            <p:nvSpPr>
              <p:cNvPr id="92" name="Ovaal 91"/>
              <p:cNvSpPr/>
              <p:nvPr userDrawn="1"/>
            </p:nvSpPr>
            <p:spPr>
              <a:xfrm>
                <a:off x="-3092517" y="445750"/>
                <a:ext cx="327539" cy="37789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noProof="0">
                    <a:solidFill>
                      <a:schemeClr val="bg1"/>
                    </a:solidFill>
                  </a:rPr>
                  <a:t>2</a:t>
                </a:r>
              </a:p>
            </p:txBody>
          </p:sp>
          <p:sp>
            <p:nvSpPr>
              <p:cNvPr id="93" name="Textfield placeholder"/>
              <p:cNvSpPr txBox="1">
                <a:spLocks/>
              </p:cNvSpPr>
              <p:nvPr userDrawn="1"/>
            </p:nvSpPr>
            <p:spPr>
              <a:xfrm>
                <a:off x="-2658624" y="487727"/>
                <a:ext cx="2702813" cy="293940"/>
              </a:xfrm>
              <a:prstGeom prst="rect">
                <a:avLst/>
              </a:prstGeom>
            </p:spPr>
            <p:txBody>
              <a:bodyPr vert="horz" lIns="0" tIns="0" rIns="0" bIns="0" rtlCol="0" anchor="ctr">
                <a:noAutofit/>
              </a:bodyPr>
              <a:lstStyle>
                <a:lvl1pPr marL="0" indent="0" algn="l" defTabSz="1087016" rtl="0" eaLnBrk="1" latinLnBrk="0" hangingPunct="1">
                  <a:lnSpc>
                    <a:spcPts val="1800"/>
                  </a:lnSpc>
                  <a:spcBef>
                    <a:spcPts val="400"/>
                  </a:spcBef>
                  <a:spcAft>
                    <a:spcPts val="400"/>
                  </a:spcAft>
                  <a:buSzPct val="80000"/>
                  <a:buFont typeface="Wingdings" pitchFamily="2" charset="2"/>
                  <a:buNone/>
                  <a:defRPr sz="1600" b="0" kern="1200">
                    <a:solidFill>
                      <a:schemeClr val="tx1"/>
                    </a:solidFill>
                    <a:latin typeface="+mn-lt"/>
                    <a:ea typeface="+mn-ea"/>
                    <a:cs typeface="+mn-cs"/>
                  </a:defRPr>
                </a:lvl1pPr>
                <a:lvl2pPr marL="228600" indent="-228600" algn="l" defTabSz="1087016" rtl="0" eaLnBrk="1" latinLnBrk="0" hangingPunct="1">
                  <a:lnSpc>
                    <a:spcPts val="1800"/>
                  </a:lnSpc>
                  <a:spcBef>
                    <a:spcPts val="400"/>
                  </a:spcBef>
                  <a:spcAft>
                    <a:spcPts val="400"/>
                  </a:spcAft>
                  <a:buClr>
                    <a:schemeClr val="tx2"/>
                  </a:buClr>
                  <a:buSzPct val="80000"/>
                  <a:buFontTx/>
                  <a:buBlip>
                    <a:blip r:embed="rId2"/>
                  </a:buBlip>
                  <a:tabLst/>
                  <a:defRPr sz="1600" kern="1200">
                    <a:solidFill>
                      <a:schemeClr val="tx1"/>
                    </a:solidFill>
                    <a:latin typeface="+mn-lt"/>
                    <a:ea typeface="+mn-ea"/>
                    <a:cs typeface="+mn-cs"/>
                  </a:defRPr>
                </a:lvl2pPr>
                <a:lvl3pPr marL="396875" indent="-160338" algn="l" defTabSz="1087016" rtl="0" eaLnBrk="1" latinLnBrk="0" hangingPunct="1">
                  <a:lnSpc>
                    <a:spcPts val="1600"/>
                  </a:lnSpc>
                  <a:spcBef>
                    <a:spcPts val="200"/>
                  </a:spcBef>
                  <a:spcAft>
                    <a:spcPts val="200"/>
                  </a:spcAft>
                  <a:buClr>
                    <a:schemeClr val="tx2"/>
                  </a:buClr>
                  <a:buFont typeface="Trebuchet MS" pitchFamily="34" charset="0"/>
                  <a:buChar char="−"/>
                  <a:defRPr sz="1400" kern="1200">
                    <a:solidFill>
                      <a:schemeClr val="tx1"/>
                    </a:solidFill>
                    <a:latin typeface="+mn-lt"/>
                    <a:ea typeface="+mn-ea"/>
                    <a:cs typeface="+mn-cs"/>
                  </a:defRPr>
                </a:lvl3pPr>
                <a:lvl4pPr marL="0" indent="0" algn="l" defTabSz="1087016" rtl="0" eaLnBrk="1" latinLnBrk="0" hangingPunct="1">
                  <a:lnSpc>
                    <a:spcPts val="1800"/>
                  </a:lnSpc>
                  <a:spcBef>
                    <a:spcPts val="400"/>
                  </a:spcBef>
                  <a:spcAft>
                    <a:spcPts val="400"/>
                  </a:spcAft>
                  <a:buFont typeface="Wingdings" pitchFamily="2" charset="2"/>
                  <a:buNone/>
                  <a:defRPr sz="1600" b="1" kern="1200">
                    <a:solidFill>
                      <a:schemeClr val="tx1"/>
                    </a:solidFill>
                    <a:latin typeface="+mn-lt"/>
                    <a:ea typeface="+mn-ea"/>
                    <a:cs typeface="+mn-cs"/>
                  </a:defRPr>
                </a:lvl4pPr>
                <a:lvl5pPr marL="0" indent="0" algn="l" defTabSz="1087016" rtl="0" eaLnBrk="1" latinLnBrk="0" hangingPunct="1">
                  <a:lnSpc>
                    <a:spcPts val="3800"/>
                  </a:lnSpc>
                  <a:spcBef>
                    <a:spcPts val="1200"/>
                  </a:spcBef>
                  <a:spcAft>
                    <a:spcPts val="400"/>
                  </a:spcAft>
                  <a:buFont typeface="Wingdings" pitchFamily="2" charset="2"/>
                  <a:buNone/>
                  <a:defRPr sz="1600" b="1" kern="1200" baseline="0">
                    <a:solidFill>
                      <a:schemeClr val="tx2"/>
                    </a:solidFill>
                    <a:latin typeface="+mn-lt"/>
                    <a:ea typeface="+mn-ea"/>
                    <a:cs typeface="+mn-cs"/>
                  </a:defRPr>
                </a:lvl5pPr>
                <a:lvl6pPr marL="0" indent="0" algn="l" defTabSz="1087016" rtl="0" eaLnBrk="1" latinLnBrk="0" hangingPunct="1">
                  <a:lnSpc>
                    <a:spcPct val="250000"/>
                  </a:lnSpc>
                  <a:spcBef>
                    <a:spcPts val="0"/>
                  </a:spcBef>
                  <a:spcAft>
                    <a:spcPts val="0"/>
                  </a:spcAft>
                  <a:buFont typeface="Arial" pitchFamily="34" charset="0"/>
                  <a:buNone/>
                  <a:defRPr sz="2000" kern="1200" cap="all" baseline="0">
                    <a:solidFill>
                      <a:schemeClr val="tx1">
                        <a:lumMod val="75000"/>
                        <a:lumOff val="25000"/>
                      </a:schemeClr>
                    </a:solidFill>
                    <a:latin typeface="+mn-lt"/>
                    <a:ea typeface="+mn-ea"/>
                    <a:cs typeface="+mn-cs"/>
                  </a:defRPr>
                </a:lvl6pPr>
                <a:lvl7pPr marL="3532800"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76308"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19815"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36513" lvl="0" indent="0" algn="l" defTabSz="914400" rtl="0" eaLnBrk="1" latinLnBrk="0" hangingPunct="1">
                  <a:lnSpc>
                    <a:spcPct val="100000"/>
                  </a:lnSpc>
                  <a:spcBef>
                    <a:spcPts val="0"/>
                  </a:spcBef>
                  <a:buClr>
                    <a:schemeClr val="tx1"/>
                  </a:buClr>
                  <a:buSzPct val="100000"/>
                  <a:buFont typeface="Arial" panose="020B0604020202020204" pitchFamily="34" charset="0"/>
                  <a:buNone/>
                </a:pPr>
                <a:r>
                  <a:rPr lang="nl-NL" sz="1400" kern="1200" noProof="0">
                    <a:solidFill>
                      <a:schemeClr val="tx1"/>
                    </a:solidFill>
                    <a:latin typeface="+mn-lt"/>
                    <a:ea typeface="+mn-ea"/>
                    <a:cs typeface="+mn-cs"/>
                  </a:rPr>
                  <a:t>Subtitel (16 </a:t>
                </a:r>
                <a:r>
                  <a:rPr lang="nl-NL" sz="1400" kern="1200" noProof="0" err="1">
                    <a:solidFill>
                      <a:schemeClr val="tx1"/>
                    </a:solidFill>
                    <a:latin typeface="+mn-lt"/>
                    <a:ea typeface="+mn-ea"/>
                    <a:cs typeface="+mn-cs"/>
                  </a:rPr>
                  <a:t>pt</a:t>
                </a:r>
                <a:r>
                  <a:rPr lang="nl-NL" sz="1400" kern="1200" noProof="0">
                    <a:solidFill>
                      <a:schemeClr val="tx1"/>
                    </a:solidFill>
                    <a:latin typeface="+mn-lt"/>
                    <a:ea typeface="+mn-ea"/>
                    <a:cs typeface="+mn-cs"/>
                  </a:rPr>
                  <a:t>.)</a:t>
                </a:r>
              </a:p>
            </p:txBody>
          </p:sp>
        </p:grpSp>
        <p:cxnSp>
          <p:nvCxnSpPr>
            <p:cNvPr id="82" name="Rechte verbindingslijn 81"/>
            <p:cNvCxnSpPr/>
            <p:nvPr userDrawn="1"/>
          </p:nvCxnSpPr>
          <p:spPr>
            <a:xfrm>
              <a:off x="8427776" y="4654945"/>
              <a:ext cx="2232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Rechte verbindingslijn 82"/>
            <p:cNvCxnSpPr/>
            <p:nvPr userDrawn="1"/>
          </p:nvCxnSpPr>
          <p:spPr>
            <a:xfrm>
              <a:off x="8427776" y="6496303"/>
              <a:ext cx="2232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9" name="Footer Placeholder 4"/>
          <p:cNvSpPr>
            <a:spLocks noGrp="1"/>
          </p:cNvSpPr>
          <p:nvPr userDrawn="1">
            <p:ph type="ftr" sz="quarter" idx="3"/>
          </p:nvPr>
        </p:nvSpPr>
        <p:spPr>
          <a:xfrm>
            <a:off x="3793960" y="6387336"/>
            <a:ext cx="4719051" cy="230832"/>
          </a:xfrm>
          <a:prstGeom prst="rect">
            <a:avLst/>
          </a:prstGeom>
        </p:spPr>
        <p:txBody>
          <a:bodyPr vert="horz" wrap="square" lIns="0" tIns="45720" rIns="91440" bIns="45720" rtlCol="0" anchor="ctr">
            <a:spAutoFit/>
          </a:bodyPr>
          <a:lstStyle>
            <a:lvl1pPr algn="ctr">
              <a:defRPr sz="900">
                <a:solidFill>
                  <a:schemeClr val="tx1"/>
                </a:solidFill>
              </a:defRPr>
            </a:lvl1pPr>
          </a:lstStyle>
          <a:p>
            <a:endParaRPr lang="nl-NL" noProof="0"/>
          </a:p>
        </p:txBody>
      </p:sp>
      <p:sp>
        <p:nvSpPr>
          <p:cNvPr id="50" name="Slide Number Placeholder 5"/>
          <p:cNvSpPr>
            <a:spLocks noGrp="1"/>
          </p:cNvSpPr>
          <p:nvPr userDrawn="1">
            <p:ph type="sldNum" sz="quarter" idx="4"/>
          </p:nvPr>
        </p:nvSpPr>
        <p:spPr>
          <a:xfrm>
            <a:off x="502654" y="6387336"/>
            <a:ext cx="566821" cy="230832"/>
          </a:xfrm>
          <a:prstGeom prst="rect">
            <a:avLst/>
          </a:prstGeom>
        </p:spPr>
        <p:txBody>
          <a:bodyPr vert="horz" lIns="91440" tIns="45720" rIns="91440" bIns="45720" rtlCol="0" anchor="ctr">
            <a:spAutoFit/>
          </a:bodyPr>
          <a:lstStyle>
            <a:lvl1pPr algn="l">
              <a:defRPr sz="900" b="1">
                <a:solidFill>
                  <a:schemeClr val="tx1"/>
                </a:solidFill>
              </a:defRPr>
            </a:lvl1pPr>
          </a:lstStyle>
          <a:p>
            <a:fld id="{8A87A398-2B52-41CE-AD18-FB681F1DBEA6}" type="slidenum">
              <a:rPr lang="nl-NL" noProof="0" smtClean="0"/>
              <a:pPr/>
              <a:t>‹#›</a:t>
            </a:fld>
            <a:endParaRPr lang="nl-NL" noProof="0"/>
          </a:p>
        </p:txBody>
      </p:sp>
      <p:sp>
        <p:nvSpPr>
          <p:cNvPr id="101" name="Tijdelijke aanduiding voor tekst 42"/>
          <p:cNvSpPr>
            <a:spLocks noGrp="1"/>
          </p:cNvSpPr>
          <p:nvPr userDrawn="1">
            <p:ph type="body" sz="quarter" idx="14" hasCustomPrompt="1"/>
          </p:nvPr>
        </p:nvSpPr>
        <p:spPr>
          <a:xfrm>
            <a:off x="3443817" y="4500563"/>
            <a:ext cx="7871883" cy="1193800"/>
          </a:xfrm>
        </p:spPr>
        <p:txBody>
          <a:bodyPr/>
          <a:lstStyle>
            <a:lvl1pPr>
              <a:spcBef>
                <a:spcPts val="0"/>
              </a:spcBef>
              <a:defRPr baseline="0">
                <a:solidFill>
                  <a:schemeClr val="accent5"/>
                </a:solidFill>
              </a:defRPr>
            </a:lvl1pPr>
            <a:lvl2pPr>
              <a:spcBef>
                <a:spcPts val="0"/>
              </a:spcBef>
              <a:defRPr>
                <a:solidFill>
                  <a:schemeClr val="tx2"/>
                </a:solidFill>
              </a:defRPr>
            </a:lvl2pPr>
            <a:lvl3pPr>
              <a:spcBef>
                <a:spcPts val="0"/>
              </a:spcBef>
              <a:defRPr>
                <a:solidFill>
                  <a:schemeClr val="tx2"/>
                </a:solidFill>
              </a:defRPr>
            </a:lvl3pPr>
            <a:lvl4pPr>
              <a:spcBef>
                <a:spcPts val="0"/>
              </a:spcBef>
              <a:defRPr>
                <a:solidFill>
                  <a:schemeClr val="tx2"/>
                </a:solidFill>
              </a:defRPr>
            </a:lvl4pPr>
            <a:lvl5pPr>
              <a:spcBef>
                <a:spcPts val="0"/>
              </a:spcBef>
              <a:defRPr>
                <a:solidFill>
                  <a:schemeClr val="tx2"/>
                </a:solidFill>
              </a:defRPr>
            </a:lvl5pPr>
          </a:lstStyle>
          <a:p>
            <a:pPr lvl="0"/>
            <a:r>
              <a:rPr lang="nl-NL" noProof="0"/>
              <a:t>Deze vorm niet vergroten/verkleinen</a:t>
            </a:r>
          </a:p>
          <a:p>
            <a:pPr lvl="0"/>
            <a:r>
              <a:rPr lang="nl-NL" noProof="0"/>
              <a:t>Alleen verplaatsen mag (naar boven of beneden) </a:t>
            </a:r>
          </a:p>
        </p:txBody>
      </p:sp>
      <p:grpSp>
        <p:nvGrpSpPr>
          <p:cNvPr id="52" name="Groep 51"/>
          <p:cNvGrpSpPr/>
          <p:nvPr userDrawn="1"/>
        </p:nvGrpSpPr>
        <p:grpSpPr>
          <a:xfrm>
            <a:off x="-3471145" y="-46322"/>
            <a:ext cx="3471145" cy="3781320"/>
            <a:chOff x="-2603359" y="-46322"/>
            <a:chExt cx="2603359" cy="3781320"/>
          </a:xfrm>
        </p:grpSpPr>
        <p:sp>
          <p:nvSpPr>
            <p:cNvPr id="53" name="Afgeronde rechthoek 52"/>
            <p:cNvSpPr/>
            <p:nvPr userDrawn="1"/>
          </p:nvSpPr>
          <p:spPr>
            <a:xfrm>
              <a:off x="-2459680" y="835209"/>
              <a:ext cx="949986" cy="259745"/>
            </a:xfrm>
            <a:prstGeom prst="round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100" b="1" noProof="0"/>
                <a:t>Light </a:t>
              </a:r>
              <a:r>
                <a:rPr lang="nl-NL" sz="1100" b="1" noProof="0" err="1"/>
                <a:t>Grey</a:t>
              </a:r>
              <a:endParaRPr lang="nl-NL" sz="1100" b="1" noProof="0"/>
            </a:p>
          </p:txBody>
        </p:sp>
        <p:sp>
          <p:nvSpPr>
            <p:cNvPr id="54" name="Tekstvak 29"/>
            <p:cNvSpPr txBox="1"/>
            <p:nvPr userDrawn="1"/>
          </p:nvSpPr>
          <p:spPr>
            <a:xfrm>
              <a:off x="-1493489" y="834756"/>
              <a:ext cx="1355354" cy="261610"/>
            </a:xfrm>
            <a:prstGeom prst="rect">
              <a:avLst/>
            </a:prstGeom>
            <a:noFill/>
          </p:spPr>
          <p:txBody>
            <a:bodyPr wrap="square" rtlCol="0">
              <a:spAutoFit/>
            </a:bodyPr>
            <a:lstStyle/>
            <a:p>
              <a:pPr algn="l" defTabSz="355600"/>
              <a:r>
                <a:rPr lang="nl-NL" sz="1100" b="0" cap="none" baseline="0" noProof="0">
                  <a:solidFill>
                    <a:schemeClr val="tx1"/>
                  </a:solidFill>
                </a:rPr>
                <a:t>R 178, G 178, B 178</a:t>
              </a:r>
            </a:p>
          </p:txBody>
        </p:sp>
        <p:sp>
          <p:nvSpPr>
            <p:cNvPr id="55" name="Afgeronde rechthoek 27"/>
            <p:cNvSpPr/>
            <p:nvPr userDrawn="1"/>
          </p:nvSpPr>
          <p:spPr>
            <a:xfrm>
              <a:off x="-2459680" y="1211676"/>
              <a:ext cx="949986" cy="259745"/>
            </a:xfrm>
            <a:prstGeom prst="round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100" b="1" noProof="0"/>
                <a:t>Red</a:t>
              </a:r>
            </a:p>
          </p:txBody>
        </p:sp>
        <p:sp>
          <p:nvSpPr>
            <p:cNvPr id="57" name="Afgeronde rechthoek 27"/>
            <p:cNvSpPr/>
            <p:nvPr userDrawn="1"/>
          </p:nvSpPr>
          <p:spPr>
            <a:xfrm>
              <a:off x="-2459680" y="1588143"/>
              <a:ext cx="949986" cy="259745"/>
            </a:xfrm>
            <a:prstGeom prst="roundRect">
              <a:avLst/>
            </a:prstGeom>
            <a:solidFill>
              <a:srgbClr val="00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100" b="1" noProof="0"/>
                <a:t>Black</a:t>
              </a:r>
            </a:p>
          </p:txBody>
        </p:sp>
        <p:sp>
          <p:nvSpPr>
            <p:cNvPr id="94" name="Afgeronde rechthoek 27"/>
            <p:cNvSpPr/>
            <p:nvPr userDrawn="1"/>
          </p:nvSpPr>
          <p:spPr>
            <a:xfrm>
              <a:off x="-2459680" y="1964610"/>
              <a:ext cx="949986" cy="259745"/>
            </a:xfrm>
            <a:prstGeom prst="round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100" b="1" noProof="0"/>
                <a:t>Orange</a:t>
              </a:r>
            </a:p>
          </p:txBody>
        </p:sp>
        <p:sp>
          <p:nvSpPr>
            <p:cNvPr id="102" name="Afgeronde rechthoek 101"/>
            <p:cNvSpPr/>
            <p:nvPr userDrawn="1"/>
          </p:nvSpPr>
          <p:spPr>
            <a:xfrm>
              <a:off x="-2459680" y="2341077"/>
              <a:ext cx="949986" cy="259745"/>
            </a:xfrm>
            <a:prstGeom prst="roundRect">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100" b="1" noProof="0" err="1"/>
                <a:t>Petrol</a:t>
              </a:r>
              <a:r>
                <a:rPr lang="nl-NL" sz="1100" b="1" noProof="0"/>
                <a:t> blue</a:t>
              </a:r>
            </a:p>
          </p:txBody>
        </p:sp>
        <p:sp>
          <p:nvSpPr>
            <p:cNvPr id="103" name="Rechthoek 102"/>
            <p:cNvSpPr/>
            <p:nvPr userDrawn="1"/>
          </p:nvSpPr>
          <p:spPr>
            <a:xfrm>
              <a:off x="-2603359" y="-46322"/>
              <a:ext cx="2603359" cy="3873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80000" rIns="180000" rtlCol="0" anchor="t"/>
            <a:lstStyle/>
            <a:p>
              <a:pPr algn="l"/>
              <a:r>
                <a:rPr lang="nl-NL" sz="1800" b="1" baseline="0" noProof="0">
                  <a:solidFill>
                    <a:schemeClr val="tx1"/>
                  </a:solidFill>
                </a:rPr>
                <a:t>RGB-KLEUREN</a:t>
              </a:r>
              <a:endParaRPr lang="nl-NL" sz="1800" b="1" noProof="0">
                <a:solidFill>
                  <a:schemeClr val="tx1"/>
                </a:solidFill>
              </a:endParaRPr>
            </a:p>
          </p:txBody>
        </p:sp>
        <p:cxnSp>
          <p:nvCxnSpPr>
            <p:cNvPr id="104" name="Rechte verbindingslijn 103"/>
            <p:cNvCxnSpPr/>
            <p:nvPr userDrawn="1"/>
          </p:nvCxnSpPr>
          <p:spPr>
            <a:xfrm>
              <a:off x="-2459680" y="338664"/>
              <a:ext cx="2232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5" name="Afgeronde rechthoek 27"/>
            <p:cNvSpPr/>
            <p:nvPr userDrawn="1"/>
          </p:nvSpPr>
          <p:spPr>
            <a:xfrm>
              <a:off x="-2459680" y="2717544"/>
              <a:ext cx="949986" cy="259745"/>
            </a:xfrm>
            <a:prstGeom prst="round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100" b="1" baseline="0" noProof="0"/>
                <a:t>Green</a:t>
              </a:r>
              <a:endParaRPr lang="nl-NL" sz="1100" b="1" noProof="0"/>
            </a:p>
          </p:txBody>
        </p:sp>
        <p:sp>
          <p:nvSpPr>
            <p:cNvPr id="106" name="Tekstvak 29"/>
            <p:cNvSpPr txBox="1"/>
            <p:nvPr userDrawn="1"/>
          </p:nvSpPr>
          <p:spPr>
            <a:xfrm>
              <a:off x="-1493489" y="1211703"/>
              <a:ext cx="1355354" cy="261610"/>
            </a:xfrm>
            <a:prstGeom prst="rect">
              <a:avLst/>
            </a:prstGeom>
            <a:noFill/>
          </p:spPr>
          <p:txBody>
            <a:bodyPr wrap="square" rtlCol="0">
              <a:spAutoFit/>
            </a:bodyPr>
            <a:lstStyle/>
            <a:p>
              <a:pPr algn="l" defTabSz="355600"/>
              <a:r>
                <a:rPr lang="nl-NL" sz="1100" b="0" cap="none" baseline="0" noProof="0">
                  <a:solidFill>
                    <a:schemeClr val="tx1"/>
                  </a:solidFill>
                </a:rPr>
                <a:t>R 204 , G 0, B 0</a:t>
              </a:r>
            </a:p>
          </p:txBody>
        </p:sp>
        <p:sp>
          <p:nvSpPr>
            <p:cNvPr id="107" name="Tekstvak 29"/>
            <p:cNvSpPr txBox="1"/>
            <p:nvPr userDrawn="1"/>
          </p:nvSpPr>
          <p:spPr>
            <a:xfrm>
              <a:off x="-1493489" y="1588650"/>
              <a:ext cx="1355354" cy="261610"/>
            </a:xfrm>
            <a:prstGeom prst="rect">
              <a:avLst/>
            </a:prstGeom>
            <a:noFill/>
          </p:spPr>
          <p:txBody>
            <a:bodyPr wrap="square" rtlCol="0">
              <a:spAutoFit/>
            </a:bodyPr>
            <a:lstStyle/>
            <a:p>
              <a:pPr algn="l" defTabSz="355600"/>
              <a:r>
                <a:rPr lang="nl-NL" sz="1100" b="0" cap="none" baseline="0" noProof="0">
                  <a:solidFill>
                    <a:schemeClr val="tx1"/>
                  </a:solidFill>
                </a:rPr>
                <a:t>R 0 , G 0, B 0</a:t>
              </a:r>
            </a:p>
          </p:txBody>
        </p:sp>
        <p:sp>
          <p:nvSpPr>
            <p:cNvPr id="108" name="Tekstvak 29"/>
            <p:cNvSpPr txBox="1"/>
            <p:nvPr userDrawn="1"/>
          </p:nvSpPr>
          <p:spPr>
            <a:xfrm>
              <a:off x="-1493489" y="1965597"/>
              <a:ext cx="1355354" cy="261610"/>
            </a:xfrm>
            <a:prstGeom prst="rect">
              <a:avLst/>
            </a:prstGeom>
            <a:noFill/>
          </p:spPr>
          <p:txBody>
            <a:bodyPr wrap="square" rtlCol="0">
              <a:spAutoFit/>
            </a:bodyPr>
            <a:lstStyle/>
            <a:p>
              <a:pPr algn="l" defTabSz="355600"/>
              <a:r>
                <a:rPr lang="nl-NL" sz="1100" b="0" cap="none" baseline="0" noProof="0">
                  <a:solidFill>
                    <a:schemeClr val="tx1"/>
                  </a:solidFill>
                </a:rPr>
                <a:t>R 229 , G 123, B 003</a:t>
              </a:r>
            </a:p>
          </p:txBody>
        </p:sp>
        <p:sp>
          <p:nvSpPr>
            <p:cNvPr id="109" name="Tekstvak 29"/>
            <p:cNvSpPr txBox="1"/>
            <p:nvPr userDrawn="1"/>
          </p:nvSpPr>
          <p:spPr>
            <a:xfrm>
              <a:off x="-1493489" y="2342544"/>
              <a:ext cx="1355354" cy="261610"/>
            </a:xfrm>
            <a:prstGeom prst="rect">
              <a:avLst/>
            </a:prstGeom>
            <a:noFill/>
          </p:spPr>
          <p:txBody>
            <a:bodyPr wrap="square" rtlCol="0">
              <a:spAutoFit/>
            </a:bodyPr>
            <a:lstStyle/>
            <a:p>
              <a:pPr algn="l" defTabSz="355600"/>
              <a:r>
                <a:rPr lang="nl-NL" sz="1100" b="0" cap="none" baseline="0" noProof="0">
                  <a:solidFill>
                    <a:schemeClr val="tx1"/>
                  </a:solidFill>
                </a:rPr>
                <a:t>R 065 , G 127, B 162</a:t>
              </a:r>
            </a:p>
          </p:txBody>
        </p:sp>
        <p:sp>
          <p:nvSpPr>
            <p:cNvPr id="110" name="Tekstvak 29"/>
            <p:cNvSpPr txBox="1"/>
            <p:nvPr userDrawn="1"/>
          </p:nvSpPr>
          <p:spPr>
            <a:xfrm>
              <a:off x="-1493489" y="2719491"/>
              <a:ext cx="1355354" cy="261610"/>
            </a:xfrm>
            <a:prstGeom prst="rect">
              <a:avLst/>
            </a:prstGeom>
            <a:noFill/>
          </p:spPr>
          <p:txBody>
            <a:bodyPr wrap="square" rtlCol="0">
              <a:spAutoFit/>
            </a:bodyPr>
            <a:lstStyle/>
            <a:p>
              <a:pPr algn="l" defTabSz="355600"/>
              <a:r>
                <a:rPr lang="nl-NL" sz="1100" b="0" cap="none" baseline="0" noProof="0">
                  <a:solidFill>
                    <a:schemeClr val="tx1"/>
                  </a:solidFill>
                </a:rPr>
                <a:t>R 134 , G 135, B 034</a:t>
              </a:r>
            </a:p>
          </p:txBody>
        </p:sp>
        <p:sp>
          <p:nvSpPr>
            <p:cNvPr id="111" name="Afgeronde rechthoek 110"/>
            <p:cNvSpPr/>
            <p:nvPr userDrawn="1"/>
          </p:nvSpPr>
          <p:spPr>
            <a:xfrm>
              <a:off x="-2459680" y="458742"/>
              <a:ext cx="949986" cy="259745"/>
            </a:xfrm>
            <a:prstGeom prst="roundRect">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100" b="1" noProof="0" err="1"/>
                <a:t>Grey</a:t>
              </a:r>
              <a:endParaRPr lang="nl-NL" sz="1100" b="1" noProof="0"/>
            </a:p>
          </p:txBody>
        </p:sp>
        <p:sp>
          <p:nvSpPr>
            <p:cNvPr id="112" name="Tekstvak 29"/>
            <p:cNvSpPr txBox="1"/>
            <p:nvPr userDrawn="1"/>
          </p:nvSpPr>
          <p:spPr>
            <a:xfrm>
              <a:off x="-1493489" y="457809"/>
              <a:ext cx="1355354" cy="261610"/>
            </a:xfrm>
            <a:prstGeom prst="rect">
              <a:avLst/>
            </a:prstGeom>
            <a:noFill/>
          </p:spPr>
          <p:txBody>
            <a:bodyPr wrap="square" rtlCol="0">
              <a:spAutoFit/>
            </a:bodyPr>
            <a:lstStyle/>
            <a:p>
              <a:pPr algn="l" defTabSz="355600"/>
              <a:r>
                <a:rPr lang="nl-NL" sz="1100" b="0" cap="none" baseline="0" noProof="0">
                  <a:solidFill>
                    <a:schemeClr val="tx1"/>
                  </a:solidFill>
                </a:rPr>
                <a:t>R 97 , G 97, B 97</a:t>
              </a:r>
            </a:p>
          </p:txBody>
        </p:sp>
        <p:sp>
          <p:nvSpPr>
            <p:cNvPr id="113" name="Afgeronde rechthoek 27"/>
            <p:cNvSpPr/>
            <p:nvPr userDrawn="1"/>
          </p:nvSpPr>
          <p:spPr>
            <a:xfrm>
              <a:off x="-2459680" y="3094010"/>
              <a:ext cx="949986" cy="259745"/>
            </a:xfrm>
            <a:prstGeom prst="roundRect">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100" b="1" noProof="0" err="1"/>
                <a:t>Purple</a:t>
              </a:r>
              <a:endParaRPr lang="nl-NL" sz="1100" b="1" noProof="0"/>
            </a:p>
          </p:txBody>
        </p:sp>
        <p:sp>
          <p:nvSpPr>
            <p:cNvPr id="114" name="Afgeronde rechthoek 27"/>
            <p:cNvSpPr/>
            <p:nvPr userDrawn="1"/>
          </p:nvSpPr>
          <p:spPr>
            <a:xfrm>
              <a:off x="-2459680" y="3470474"/>
              <a:ext cx="949986" cy="259745"/>
            </a:xfrm>
            <a:prstGeom prst="round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100" b="1" noProof="0"/>
                <a:t>Cyaan</a:t>
              </a:r>
            </a:p>
          </p:txBody>
        </p:sp>
        <p:sp>
          <p:nvSpPr>
            <p:cNvPr id="115" name="Tekstvak 29"/>
            <p:cNvSpPr txBox="1"/>
            <p:nvPr userDrawn="1"/>
          </p:nvSpPr>
          <p:spPr>
            <a:xfrm>
              <a:off x="-1493489" y="3096438"/>
              <a:ext cx="1355354" cy="261610"/>
            </a:xfrm>
            <a:prstGeom prst="rect">
              <a:avLst/>
            </a:prstGeom>
            <a:noFill/>
          </p:spPr>
          <p:txBody>
            <a:bodyPr wrap="square" rtlCol="0">
              <a:spAutoFit/>
            </a:bodyPr>
            <a:lstStyle/>
            <a:p>
              <a:pPr algn="l" defTabSz="355600"/>
              <a:r>
                <a:rPr lang="nl-NL" sz="1100" b="0" cap="none" baseline="0" noProof="0">
                  <a:solidFill>
                    <a:schemeClr val="tx1"/>
                  </a:solidFill>
                </a:rPr>
                <a:t>R 082 , G 083, B 135</a:t>
              </a:r>
            </a:p>
          </p:txBody>
        </p:sp>
        <p:sp>
          <p:nvSpPr>
            <p:cNvPr id="116" name="Tekstvak 29"/>
            <p:cNvSpPr txBox="1"/>
            <p:nvPr userDrawn="1"/>
          </p:nvSpPr>
          <p:spPr>
            <a:xfrm>
              <a:off x="-1493489" y="3473388"/>
              <a:ext cx="1355354" cy="261610"/>
            </a:xfrm>
            <a:prstGeom prst="rect">
              <a:avLst/>
            </a:prstGeom>
            <a:noFill/>
          </p:spPr>
          <p:txBody>
            <a:bodyPr wrap="square" rtlCol="0">
              <a:spAutoFit/>
            </a:bodyPr>
            <a:lstStyle/>
            <a:p>
              <a:pPr algn="l" defTabSz="355600"/>
              <a:r>
                <a:rPr lang="nl-NL" sz="1100" b="0" cap="none" baseline="0" noProof="0">
                  <a:solidFill>
                    <a:schemeClr val="tx1"/>
                  </a:solidFill>
                </a:rPr>
                <a:t>R 70 , G 181, B 212</a:t>
              </a:r>
            </a:p>
          </p:txBody>
        </p:sp>
      </p:grpSp>
      <p:grpSp>
        <p:nvGrpSpPr>
          <p:cNvPr id="59" name="Groep 58"/>
          <p:cNvGrpSpPr/>
          <p:nvPr userDrawn="1"/>
        </p:nvGrpSpPr>
        <p:grpSpPr>
          <a:xfrm>
            <a:off x="647585" y="4134833"/>
            <a:ext cx="10966400" cy="1754352"/>
            <a:chOff x="647585" y="4134833"/>
            <a:chExt cx="10966400" cy="1754352"/>
          </a:xfrm>
        </p:grpSpPr>
        <p:sp>
          <p:nvSpPr>
            <p:cNvPr id="60" name="Vrije vorm: vorm 59"/>
            <p:cNvSpPr/>
            <p:nvPr userDrawn="1"/>
          </p:nvSpPr>
          <p:spPr>
            <a:xfrm>
              <a:off x="647585" y="4134833"/>
              <a:ext cx="10966400" cy="1754352"/>
            </a:xfrm>
            <a:custGeom>
              <a:avLst/>
              <a:gdLst>
                <a:gd name="connsiteX0" fmla="*/ 10932276 w 10966243"/>
                <a:gd name="connsiteY0" fmla="*/ 82 h 1754352"/>
                <a:gd name="connsiteX1" fmla="*/ 10964118 w 10966243"/>
                <a:gd name="connsiteY1" fmla="*/ 66352 h 1754352"/>
                <a:gd name="connsiteX2" fmla="*/ 10966243 w 10966243"/>
                <a:gd name="connsiteY2" fmla="*/ 291957 h 1754352"/>
                <a:gd name="connsiteX3" fmla="*/ 10957407 w 10966243"/>
                <a:gd name="connsiteY3" fmla="*/ 231610 h 1754352"/>
                <a:gd name="connsiteX4" fmla="*/ 10852652 w 10966243"/>
                <a:gd name="connsiteY4" fmla="*/ 157307 h 1754352"/>
                <a:gd name="connsiteX5" fmla="*/ 10825124 w 10966243"/>
                <a:gd name="connsiteY5" fmla="*/ 157319 h 1754352"/>
                <a:gd name="connsiteX6" fmla="*/ 10878070 w 10966243"/>
                <a:gd name="connsiteY6" fmla="*/ 168008 h 1754352"/>
                <a:gd name="connsiteX7" fmla="*/ 10966243 w 10966243"/>
                <a:gd name="connsiteY7" fmla="*/ 301030 h 1754352"/>
                <a:gd name="connsiteX8" fmla="*/ 10966243 w 10966243"/>
                <a:gd name="connsiteY8" fmla="*/ 1609985 h 1754352"/>
                <a:gd name="connsiteX9" fmla="*/ 10821876 w 10966243"/>
                <a:gd name="connsiteY9" fmla="*/ 1754352 h 1754352"/>
                <a:gd name="connsiteX10" fmla="*/ 144367 w 10966243"/>
                <a:gd name="connsiteY10" fmla="*/ 1754352 h 1754352"/>
                <a:gd name="connsiteX11" fmla="*/ 0 w 10966243"/>
                <a:gd name="connsiteY11" fmla="*/ 1609985 h 1754352"/>
                <a:gd name="connsiteX12" fmla="*/ 0 w 10966243"/>
                <a:gd name="connsiteY12" fmla="*/ 301030 h 1754352"/>
                <a:gd name="connsiteX13" fmla="*/ 144367 w 10966243"/>
                <a:gd name="connsiteY13" fmla="*/ 156663 h 1754352"/>
                <a:gd name="connsiteX14" fmla="*/ 10672432 w 10966243"/>
                <a:gd name="connsiteY14" fmla="*/ 156663 h 1754352"/>
                <a:gd name="connsiteX15" fmla="*/ 10682171 w 10966243"/>
                <a:gd name="connsiteY15" fmla="*/ 155032 h 1754352"/>
                <a:gd name="connsiteX16" fmla="*/ 10788636 w 10966243"/>
                <a:gd name="connsiteY16" fmla="*/ 96513 h 1754352"/>
                <a:gd name="connsiteX17" fmla="*/ 10926380 w 10966243"/>
                <a:gd name="connsiteY17" fmla="*/ 377 h 1754352"/>
                <a:gd name="connsiteX18" fmla="*/ 10932276 w 10966243"/>
                <a:gd name="connsiteY18" fmla="*/ 82 h 1754352"/>
                <a:gd name="connsiteX0" fmla="*/ 10932276 w 10966243"/>
                <a:gd name="connsiteY0" fmla="*/ 82 h 1754352"/>
                <a:gd name="connsiteX1" fmla="*/ 10964118 w 10966243"/>
                <a:gd name="connsiteY1" fmla="*/ 66352 h 1754352"/>
                <a:gd name="connsiteX2" fmla="*/ 10966243 w 10966243"/>
                <a:gd name="connsiteY2" fmla="*/ 291957 h 1754352"/>
                <a:gd name="connsiteX3" fmla="*/ 10852652 w 10966243"/>
                <a:gd name="connsiteY3" fmla="*/ 157307 h 1754352"/>
                <a:gd name="connsiteX4" fmla="*/ 10825124 w 10966243"/>
                <a:gd name="connsiteY4" fmla="*/ 157319 h 1754352"/>
                <a:gd name="connsiteX5" fmla="*/ 10878070 w 10966243"/>
                <a:gd name="connsiteY5" fmla="*/ 168008 h 1754352"/>
                <a:gd name="connsiteX6" fmla="*/ 10966243 w 10966243"/>
                <a:gd name="connsiteY6" fmla="*/ 301030 h 1754352"/>
                <a:gd name="connsiteX7" fmla="*/ 10966243 w 10966243"/>
                <a:gd name="connsiteY7" fmla="*/ 1609985 h 1754352"/>
                <a:gd name="connsiteX8" fmla="*/ 10821876 w 10966243"/>
                <a:gd name="connsiteY8" fmla="*/ 1754352 h 1754352"/>
                <a:gd name="connsiteX9" fmla="*/ 144367 w 10966243"/>
                <a:gd name="connsiteY9" fmla="*/ 1754352 h 1754352"/>
                <a:gd name="connsiteX10" fmla="*/ 0 w 10966243"/>
                <a:gd name="connsiteY10" fmla="*/ 1609985 h 1754352"/>
                <a:gd name="connsiteX11" fmla="*/ 0 w 10966243"/>
                <a:gd name="connsiteY11" fmla="*/ 301030 h 1754352"/>
                <a:gd name="connsiteX12" fmla="*/ 144367 w 10966243"/>
                <a:gd name="connsiteY12" fmla="*/ 156663 h 1754352"/>
                <a:gd name="connsiteX13" fmla="*/ 10672432 w 10966243"/>
                <a:gd name="connsiteY13" fmla="*/ 156663 h 1754352"/>
                <a:gd name="connsiteX14" fmla="*/ 10682171 w 10966243"/>
                <a:gd name="connsiteY14" fmla="*/ 155032 h 1754352"/>
                <a:gd name="connsiteX15" fmla="*/ 10788636 w 10966243"/>
                <a:gd name="connsiteY15" fmla="*/ 96513 h 1754352"/>
                <a:gd name="connsiteX16" fmla="*/ 10926380 w 10966243"/>
                <a:gd name="connsiteY16" fmla="*/ 377 h 1754352"/>
                <a:gd name="connsiteX17" fmla="*/ 10932276 w 10966243"/>
                <a:gd name="connsiteY17" fmla="*/ 82 h 1754352"/>
                <a:gd name="connsiteX0" fmla="*/ 10932276 w 10966243"/>
                <a:gd name="connsiteY0" fmla="*/ 82 h 1754352"/>
                <a:gd name="connsiteX1" fmla="*/ 10964118 w 10966243"/>
                <a:gd name="connsiteY1" fmla="*/ 66352 h 1754352"/>
                <a:gd name="connsiteX2" fmla="*/ 10966243 w 10966243"/>
                <a:gd name="connsiteY2" fmla="*/ 291957 h 1754352"/>
                <a:gd name="connsiteX3" fmla="*/ 10852652 w 10966243"/>
                <a:gd name="connsiteY3" fmla="*/ 157307 h 1754352"/>
                <a:gd name="connsiteX4" fmla="*/ 10825124 w 10966243"/>
                <a:gd name="connsiteY4" fmla="*/ 157319 h 1754352"/>
                <a:gd name="connsiteX5" fmla="*/ 10966243 w 10966243"/>
                <a:gd name="connsiteY5" fmla="*/ 301030 h 1754352"/>
                <a:gd name="connsiteX6" fmla="*/ 10966243 w 10966243"/>
                <a:gd name="connsiteY6" fmla="*/ 1609985 h 1754352"/>
                <a:gd name="connsiteX7" fmla="*/ 10821876 w 10966243"/>
                <a:gd name="connsiteY7" fmla="*/ 1754352 h 1754352"/>
                <a:gd name="connsiteX8" fmla="*/ 144367 w 10966243"/>
                <a:gd name="connsiteY8" fmla="*/ 1754352 h 1754352"/>
                <a:gd name="connsiteX9" fmla="*/ 0 w 10966243"/>
                <a:gd name="connsiteY9" fmla="*/ 1609985 h 1754352"/>
                <a:gd name="connsiteX10" fmla="*/ 0 w 10966243"/>
                <a:gd name="connsiteY10" fmla="*/ 301030 h 1754352"/>
                <a:gd name="connsiteX11" fmla="*/ 144367 w 10966243"/>
                <a:gd name="connsiteY11" fmla="*/ 156663 h 1754352"/>
                <a:gd name="connsiteX12" fmla="*/ 10672432 w 10966243"/>
                <a:gd name="connsiteY12" fmla="*/ 156663 h 1754352"/>
                <a:gd name="connsiteX13" fmla="*/ 10682171 w 10966243"/>
                <a:gd name="connsiteY13" fmla="*/ 155032 h 1754352"/>
                <a:gd name="connsiteX14" fmla="*/ 10788636 w 10966243"/>
                <a:gd name="connsiteY14" fmla="*/ 96513 h 1754352"/>
                <a:gd name="connsiteX15" fmla="*/ 10926380 w 10966243"/>
                <a:gd name="connsiteY15" fmla="*/ 377 h 1754352"/>
                <a:gd name="connsiteX16" fmla="*/ 10932276 w 10966243"/>
                <a:gd name="connsiteY16" fmla="*/ 82 h 1754352"/>
                <a:gd name="connsiteX0" fmla="*/ 10932276 w 10966243"/>
                <a:gd name="connsiteY0" fmla="*/ 82 h 1754352"/>
                <a:gd name="connsiteX1" fmla="*/ 10964118 w 10966243"/>
                <a:gd name="connsiteY1" fmla="*/ 66352 h 1754352"/>
                <a:gd name="connsiteX2" fmla="*/ 10966243 w 10966243"/>
                <a:gd name="connsiteY2" fmla="*/ 291957 h 1754352"/>
                <a:gd name="connsiteX3" fmla="*/ 10825124 w 10966243"/>
                <a:gd name="connsiteY3" fmla="*/ 157319 h 1754352"/>
                <a:gd name="connsiteX4" fmla="*/ 10966243 w 10966243"/>
                <a:gd name="connsiteY4" fmla="*/ 301030 h 1754352"/>
                <a:gd name="connsiteX5" fmla="*/ 10966243 w 10966243"/>
                <a:gd name="connsiteY5" fmla="*/ 1609985 h 1754352"/>
                <a:gd name="connsiteX6" fmla="*/ 10821876 w 10966243"/>
                <a:gd name="connsiteY6" fmla="*/ 1754352 h 1754352"/>
                <a:gd name="connsiteX7" fmla="*/ 144367 w 10966243"/>
                <a:gd name="connsiteY7" fmla="*/ 1754352 h 1754352"/>
                <a:gd name="connsiteX8" fmla="*/ 0 w 10966243"/>
                <a:gd name="connsiteY8" fmla="*/ 1609985 h 1754352"/>
                <a:gd name="connsiteX9" fmla="*/ 0 w 10966243"/>
                <a:gd name="connsiteY9" fmla="*/ 301030 h 1754352"/>
                <a:gd name="connsiteX10" fmla="*/ 144367 w 10966243"/>
                <a:gd name="connsiteY10" fmla="*/ 156663 h 1754352"/>
                <a:gd name="connsiteX11" fmla="*/ 10672432 w 10966243"/>
                <a:gd name="connsiteY11" fmla="*/ 156663 h 1754352"/>
                <a:gd name="connsiteX12" fmla="*/ 10682171 w 10966243"/>
                <a:gd name="connsiteY12" fmla="*/ 155032 h 1754352"/>
                <a:gd name="connsiteX13" fmla="*/ 10788636 w 10966243"/>
                <a:gd name="connsiteY13" fmla="*/ 96513 h 1754352"/>
                <a:gd name="connsiteX14" fmla="*/ 10926380 w 10966243"/>
                <a:gd name="connsiteY14" fmla="*/ 377 h 1754352"/>
                <a:gd name="connsiteX15" fmla="*/ 10932276 w 10966243"/>
                <a:gd name="connsiteY15" fmla="*/ 82 h 1754352"/>
                <a:gd name="connsiteX0" fmla="*/ 10932276 w 10966400"/>
                <a:gd name="connsiteY0" fmla="*/ 82 h 1754352"/>
                <a:gd name="connsiteX1" fmla="*/ 10964118 w 10966400"/>
                <a:gd name="connsiteY1" fmla="*/ 66352 h 1754352"/>
                <a:gd name="connsiteX2" fmla="*/ 10966243 w 10966400"/>
                <a:gd name="connsiteY2" fmla="*/ 291957 h 1754352"/>
                <a:gd name="connsiteX3" fmla="*/ 10966243 w 10966400"/>
                <a:gd name="connsiteY3" fmla="*/ 301030 h 1754352"/>
                <a:gd name="connsiteX4" fmla="*/ 10966243 w 10966400"/>
                <a:gd name="connsiteY4" fmla="*/ 1609985 h 1754352"/>
                <a:gd name="connsiteX5" fmla="*/ 10821876 w 10966400"/>
                <a:gd name="connsiteY5" fmla="*/ 1754352 h 1754352"/>
                <a:gd name="connsiteX6" fmla="*/ 144367 w 10966400"/>
                <a:gd name="connsiteY6" fmla="*/ 1754352 h 1754352"/>
                <a:gd name="connsiteX7" fmla="*/ 0 w 10966400"/>
                <a:gd name="connsiteY7" fmla="*/ 1609985 h 1754352"/>
                <a:gd name="connsiteX8" fmla="*/ 0 w 10966400"/>
                <a:gd name="connsiteY8" fmla="*/ 301030 h 1754352"/>
                <a:gd name="connsiteX9" fmla="*/ 144367 w 10966400"/>
                <a:gd name="connsiteY9" fmla="*/ 156663 h 1754352"/>
                <a:gd name="connsiteX10" fmla="*/ 10672432 w 10966400"/>
                <a:gd name="connsiteY10" fmla="*/ 156663 h 1754352"/>
                <a:gd name="connsiteX11" fmla="*/ 10682171 w 10966400"/>
                <a:gd name="connsiteY11" fmla="*/ 155032 h 1754352"/>
                <a:gd name="connsiteX12" fmla="*/ 10788636 w 10966400"/>
                <a:gd name="connsiteY12" fmla="*/ 96513 h 1754352"/>
                <a:gd name="connsiteX13" fmla="*/ 10926380 w 10966400"/>
                <a:gd name="connsiteY13" fmla="*/ 377 h 1754352"/>
                <a:gd name="connsiteX14" fmla="*/ 10932276 w 10966400"/>
                <a:gd name="connsiteY14" fmla="*/ 82 h 175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966400" h="1754352">
                  <a:moveTo>
                    <a:pt x="10932276" y="82"/>
                  </a:moveTo>
                  <a:cubicBezTo>
                    <a:pt x="10942890" y="966"/>
                    <a:pt x="10964118" y="9802"/>
                    <a:pt x="10964118" y="66352"/>
                  </a:cubicBezTo>
                  <a:cubicBezTo>
                    <a:pt x="10965513" y="135374"/>
                    <a:pt x="10964848" y="222936"/>
                    <a:pt x="10966243" y="291957"/>
                  </a:cubicBezTo>
                  <a:cubicBezTo>
                    <a:pt x="10966597" y="331070"/>
                    <a:pt x="10966243" y="81359"/>
                    <a:pt x="10966243" y="301030"/>
                  </a:cubicBezTo>
                  <a:lnTo>
                    <a:pt x="10966243" y="1609985"/>
                  </a:lnTo>
                  <a:cubicBezTo>
                    <a:pt x="10966243" y="1689717"/>
                    <a:pt x="10901608" y="1754352"/>
                    <a:pt x="10821876" y="1754352"/>
                  </a:cubicBezTo>
                  <a:lnTo>
                    <a:pt x="144367" y="1754352"/>
                  </a:lnTo>
                  <a:cubicBezTo>
                    <a:pt x="64635" y="1754352"/>
                    <a:pt x="0" y="1689717"/>
                    <a:pt x="0" y="1609985"/>
                  </a:cubicBezTo>
                  <a:lnTo>
                    <a:pt x="0" y="301030"/>
                  </a:lnTo>
                  <a:cubicBezTo>
                    <a:pt x="0" y="221298"/>
                    <a:pt x="64635" y="156663"/>
                    <a:pt x="144367" y="156663"/>
                  </a:cubicBezTo>
                  <a:lnTo>
                    <a:pt x="10672432" y="156663"/>
                  </a:lnTo>
                  <a:lnTo>
                    <a:pt x="10682171" y="155032"/>
                  </a:lnTo>
                  <a:cubicBezTo>
                    <a:pt x="10708107" y="149840"/>
                    <a:pt x="10763164" y="134685"/>
                    <a:pt x="10788636" y="96513"/>
                  </a:cubicBezTo>
                  <a:cubicBezTo>
                    <a:pt x="10788636" y="96513"/>
                    <a:pt x="10871659" y="377"/>
                    <a:pt x="10926380" y="377"/>
                  </a:cubicBezTo>
                  <a:cubicBezTo>
                    <a:pt x="10926380" y="377"/>
                    <a:pt x="10928739" y="-212"/>
                    <a:pt x="10932276" y="82"/>
                  </a:cubicBezTo>
                  <a:close/>
                </a:path>
              </a:pathLst>
            </a:cu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nl-NL"/>
            </a:p>
          </p:txBody>
        </p:sp>
        <p:sp>
          <p:nvSpPr>
            <p:cNvPr id="61" name="Rechthoek: afgeronde bovenhoeken 60"/>
            <p:cNvSpPr/>
            <p:nvPr userDrawn="1"/>
          </p:nvSpPr>
          <p:spPr>
            <a:xfrm rot="16200000">
              <a:off x="1131983" y="3812742"/>
              <a:ext cx="1592046" cy="2560836"/>
            </a:xfrm>
            <a:prstGeom prst="round2SameRect">
              <a:avLst>
                <a:gd name="adj1" fmla="val 8291"/>
                <a:gd name="adj2" fmla="val 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NL"/>
            </a:p>
          </p:txBody>
        </p:sp>
      </p:grpSp>
    </p:spTree>
    <p:extLst>
      <p:ext uri="{BB962C8B-B14F-4D97-AF65-F5344CB8AC3E}">
        <p14:creationId xmlns:p14="http://schemas.microsoft.com/office/powerpoint/2010/main" val="387626576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Alleen titel">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extLst>
              <p:ext uri="{D42A27DB-BD31-4B8C-83A1-F6EECF244321}">
                <p14:modId xmlns:p14="http://schemas.microsoft.com/office/powerpoint/2010/main" val="833983379"/>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3" name="Object 2" hidden="1"/>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p:nvPr>
        </p:nvSpPr>
        <p:spPr/>
        <p:txBody>
          <a:bodyPr/>
          <a:lstStyle/>
          <a:p>
            <a:r>
              <a:rPr lang="nl-NL" noProof="0"/>
              <a:t>Klik om de stijl te bewerken</a:t>
            </a:r>
          </a:p>
        </p:txBody>
      </p:sp>
      <p:sp>
        <p:nvSpPr>
          <p:cNvPr id="4" name="Footer Placeholder 3"/>
          <p:cNvSpPr>
            <a:spLocks noGrp="1"/>
          </p:cNvSpPr>
          <p:nvPr>
            <p:ph type="ftr" sz="quarter" idx="11"/>
          </p:nvPr>
        </p:nvSpPr>
        <p:spPr/>
        <p:txBody>
          <a:bodyPr/>
          <a:lstStyle/>
          <a:p>
            <a:endParaRPr lang="nl-NL" noProof="0"/>
          </a:p>
        </p:txBody>
      </p:sp>
      <p:sp>
        <p:nvSpPr>
          <p:cNvPr id="5" name="Slide Number Placeholder 4"/>
          <p:cNvSpPr>
            <a:spLocks noGrp="1"/>
          </p:cNvSpPr>
          <p:nvPr>
            <p:ph type="sldNum" sz="quarter" idx="12"/>
          </p:nvPr>
        </p:nvSpPr>
        <p:spPr/>
        <p:txBody>
          <a:bodyPr/>
          <a:lstStyle/>
          <a:p>
            <a:fld id="{8A87A398-2B52-41CE-AD18-FB681F1DBEA6}" type="slidenum">
              <a:rPr lang="nl-NL" noProof="0" smtClean="0"/>
              <a:t>‹#›</a:t>
            </a:fld>
            <a:endParaRPr lang="nl-NL" noProof="0"/>
          </a:p>
        </p:txBody>
      </p:sp>
      <p:sp>
        <p:nvSpPr>
          <p:cNvPr id="6" name="Tekstvak 5"/>
          <p:cNvSpPr txBox="1"/>
          <p:nvPr userDrawn="1"/>
        </p:nvSpPr>
        <p:spPr>
          <a:xfrm>
            <a:off x="-113408" y="-421452"/>
            <a:ext cx="4144896" cy="338554"/>
          </a:xfrm>
          <a:prstGeom prst="rect">
            <a:avLst/>
          </a:prstGeom>
          <a:noFill/>
        </p:spPr>
        <p:txBody>
          <a:bodyPr wrap="square" rtlCol="0">
            <a:spAutoFit/>
          </a:bodyPr>
          <a:lstStyle/>
          <a:p>
            <a:r>
              <a:rPr lang="nl-NL" sz="1600" b="1" noProof="0">
                <a:solidFill>
                  <a:schemeClr val="tx1"/>
                </a:solidFill>
              </a:rPr>
              <a:t>Alleen Titel</a:t>
            </a:r>
          </a:p>
        </p:txBody>
      </p:sp>
      <p:sp>
        <p:nvSpPr>
          <p:cNvPr id="39" name="Tijdelijke aanduiding voor tekst 99"/>
          <p:cNvSpPr>
            <a:spLocks noGrp="1"/>
          </p:cNvSpPr>
          <p:nvPr>
            <p:ph type="body" sz="quarter" idx="13" hasCustomPrompt="1"/>
          </p:nvPr>
        </p:nvSpPr>
        <p:spPr>
          <a:xfrm>
            <a:off x="501651" y="1134076"/>
            <a:ext cx="11133667" cy="355600"/>
          </a:xfrm>
        </p:spPr>
        <p:txBody>
          <a:bodyPr/>
          <a:lstStyle>
            <a:lvl1pPr>
              <a:defRPr/>
            </a:lvl1pPr>
          </a:lstStyle>
          <a:p>
            <a:pPr lvl="0"/>
            <a:r>
              <a:rPr lang="nl-NL" noProof="0"/>
              <a:t>Subtitel</a:t>
            </a:r>
          </a:p>
        </p:txBody>
      </p:sp>
      <p:grpSp>
        <p:nvGrpSpPr>
          <p:cNvPr id="61" name="Groep 60"/>
          <p:cNvGrpSpPr/>
          <p:nvPr userDrawn="1"/>
        </p:nvGrpSpPr>
        <p:grpSpPr>
          <a:xfrm>
            <a:off x="-3279573" y="5020705"/>
            <a:ext cx="3086613" cy="1841358"/>
            <a:chOff x="8427776" y="4654945"/>
            <a:chExt cx="2314960" cy="1841358"/>
          </a:xfrm>
        </p:grpSpPr>
        <p:grpSp>
          <p:nvGrpSpPr>
            <p:cNvPr id="62" name="Groep 61"/>
            <p:cNvGrpSpPr/>
            <p:nvPr userDrawn="1"/>
          </p:nvGrpSpPr>
          <p:grpSpPr>
            <a:xfrm>
              <a:off x="8432864" y="4781014"/>
              <a:ext cx="2309872" cy="1592662"/>
              <a:chOff x="-3092517" y="-83840"/>
              <a:chExt cx="3136706" cy="2509126"/>
            </a:xfrm>
          </p:grpSpPr>
          <p:sp>
            <p:nvSpPr>
              <p:cNvPr id="65" name="Textfield placeholder"/>
              <p:cNvSpPr txBox="1">
                <a:spLocks/>
              </p:cNvSpPr>
              <p:nvPr userDrawn="1"/>
            </p:nvSpPr>
            <p:spPr>
              <a:xfrm>
                <a:off x="-2658624" y="1030189"/>
                <a:ext cx="2702813" cy="293940"/>
              </a:xfrm>
              <a:prstGeom prst="rect">
                <a:avLst/>
              </a:prstGeom>
            </p:spPr>
            <p:txBody>
              <a:bodyPr vert="horz" lIns="0" tIns="0" rIns="0" bIns="0" rtlCol="0" anchor="ctr">
                <a:noAutofit/>
              </a:bodyPr>
              <a:lstStyle>
                <a:lvl1pPr marL="0" indent="0" algn="l" defTabSz="1087016" rtl="0" eaLnBrk="1" latinLnBrk="0" hangingPunct="1">
                  <a:lnSpc>
                    <a:spcPts val="1800"/>
                  </a:lnSpc>
                  <a:spcBef>
                    <a:spcPts val="400"/>
                  </a:spcBef>
                  <a:spcAft>
                    <a:spcPts val="400"/>
                  </a:spcAft>
                  <a:buSzPct val="80000"/>
                  <a:buFont typeface="Wingdings" pitchFamily="2" charset="2"/>
                  <a:buNone/>
                  <a:defRPr sz="1600" b="0" kern="1200">
                    <a:solidFill>
                      <a:schemeClr val="tx1"/>
                    </a:solidFill>
                    <a:latin typeface="+mn-lt"/>
                    <a:ea typeface="+mn-ea"/>
                    <a:cs typeface="+mn-cs"/>
                  </a:defRPr>
                </a:lvl1pPr>
                <a:lvl2pPr marL="228600" indent="-228600" algn="l" defTabSz="1087016" rtl="0" eaLnBrk="1" latinLnBrk="0" hangingPunct="1">
                  <a:lnSpc>
                    <a:spcPts val="1800"/>
                  </a:lnSpc>
                  <a:spcBef>
                    <a:spcPts val="400"/>
                  </a:spcBef>
                  <a:spcAft>
                    <a:spcPts val="400"/>
                  </a:spcAft>
                  <a:buClr>
                    <a:schemeClr val="tx2"/>
                  </a:buClr>
                  <a:buSzPct val="80000"/>
                  <a:buFontTx/>
                  <a:buBlip>
                    <a:blip r:embed="rId5"/>
                  </a:buBlip>
                  <a:tabLst/>
                  <a:defRPr sz="1600" kern="1200">
                    <a:solidFill>
                      <a:schemeClr val="tx1"/>
                    </a:solidFill>
                    <a:latin typeface="+mn-lt"/>
                    <a:ea typeface="+mn-ea"/>
                    <a:cs typeface="+mn-cs"/>
                  </a:defRPr>
                </a:lvl2pPr>
                <a:lvl3pPr marL="396875" indent="-160338" algn="l" defTabSz="1087016" rtl="0" eaLnBrk="1" latinLnBrk="0" hangingPunct="1">
                  <a:lnSpc>
                    <a:spcPts val="1600"/>
                  </a:lnSpc>
                  <a:spcBef>
                    <a:spcPts val="200"/>
                  </a:spcBef>
                  <a:spcAft>
                    <a:spcPts val="200"/>
                  </a:spcAft>
                  <a:buClr>
                    <a:schemeClr val="tx2"/>
                  </a:buClr>
                  <a:buFont typeface="Trebuchet MS" pitchFamily="34" charset="0"/>
                  <a:buChar char="−"/>
                  <a:defRPr sz="1400" kern="1200">
                    <a:solidFill>
                      <a:schemeClr val="tx1"/>
                    </a:solidFill>
                    <a:latin typeface="+mn-lt"/>
                    <a:ea typeface="+mn-ea"/>
                    <a:cs typeface="+mn-cs"/>
                  </a:defRPr>
                </a:lvl3pPr>
                <a:lvl4pPr marL="0" indent="0" algn="l" defTabSz="1087016" rtl="0" eaLnBrk="1" latinLnBrk="0" hangingPunct="1">
                  <a:lnSpc>
                    <a:spcPts val="1800"/>
                  </a:lnSpc>
                  <a:spcBef>
                    <a:spcPts val="400"/>
                  </a:spcBef>
                  <a:spcAft>
                    <a:spcPts val="400"/>
                  </a:spcAft>
                  <a:buFont typeface="Wingdings" pitchFamily="2" charset="2"/>
                  <a:buNone/>
                  <a:defRPr sz="1600" b="1" kern="1200">
                    <a:solidFill>
                      <a:schemeClr val="tx1"/>
                    </a:solidFill>
                    <a:latin typeface="+mn-lt"/>
                    <a:ea typeface="+mn-ea"/>
                    <a:cs typeface="+mn-cs"/>
                  </a:defRPr>
                </a:lvl4pPr>
                <a:lvl5pPr marL="0" indent="0" algn="l" defTabSz="1087016" rtl="0" eaLnBrk="1" latinLnBrk="0" hangingPunct="1">
                  <a:lnSpc>
                    <a:spcPts val="3800"/>
                  </a:lnSpc>
                  <a:spcBef>
                    <a:spcPts val="1200"/>
                  </a:spcBef>
                  <a:spcAft>
                    <a:spcPts val="400"/>
                  </a:spcAft>
                  <a:buFont typeface="Wingdings" pitchFamily="2" charset="2"/>
                  <a:buNone/>
                  <a:defRPr sz="1600" b="1" kern="1200" baseline="0">
                    <a:solidFill>
                      <a:schemeClr val="tx2"/>
                    </a:solidFill>
                    <a:latin typeface="+mn-lt"/>
                    <a:ea typeface="+mn-ea"/>
                    <a:cs typeface="+mn-cs"/>
                  </a:defRPr>
                </a:lvl5pPr>
                <a:lvl6pPr marL="0" indent="0" algn="l" defTabSz="1087016" rtl="0" eaLnBrk="1" latinLnBrk="0" hangingPunct="1">
                  <a:lnSpc>
                    <a:spcPct val="250000"/>
                  </a:lnSpc>
                  <a:spcBef>
                    <a:spcPts val="0"/>
                  </a:spcBef>
                  <a:spcAft>
                    <a:spcPts val="0"/>
                  </a:spcAft>
                  <a:buFont typeface="Arial" pitchFamily="34" charset="0"/>
                  <a:buNone/>
                  <a:defRPr sz="2000" kern="1200" cap="all" baseline="0">
                    <a:solidFill>
                      <a:schemeClr val="tx1">
                        <a:lumMod val="75000"/>
                        <a:lumOff val="25000"/>
                      </a:schemeClr>
                    </a:solidFill>
                    <a:latin typeface="+mn-lt"/>
                    <a:ea typeface="+mn-ea"/>
                    <a:cs typeface="+mn-cs"/>
                  </a:defRPr>
                </a:lvl6pPr>
                <a:lvl7pPr marL="3532800"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76308"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19815"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r>
                  <a:rPr lang="nl-NL" sz="1400" kern="1200" noProof="0">
                    <a:solidFill>
                      <a:schemeClr val="tx1"/>
                    </a:solidFill>
                    <a:latin typeface="+mn-lt"/>
                    <a:ea typeface="+mn-ea"/>
                    <a:cs typeface="+mn-cs"/>
                  </a:rPr>
                  <a:t>Typ-tekst (18 </a:t>
                </a:r>
                <a:r>
                  <a:rPr lang="nl-NL" sz="1400" kern="1200" noProof="0" err="1">
                    <a:solidFill>
                      <a:schemeClr val="tx1"/>
                    </a:solidFill>
                    <a:latin typeface="+mn-lt"/>
                    <a:ea typeface="+mn-ea"/>
                    <a:cs typeface="+mn-cs"/>
                  </a:rPr>
                  <a:t>pt</a:t>
                </a:r>
                <a:r>
                  <a:rPr lang="nl-NL" sz="1400" kern="1200" noProof="0">
                    <a:solidFill>
                      <a:schemeClr val="tx1"/>
                    </a:solidFill>
                    <a:latin typeface="+mn-lt"/>
                    <a:ea typeface="+mn-ea"/>
                    <a:cs typeface="+mn-cs"/>
                  </a:rPr>
                  <a:t>.)</a:t>
                </a:r>
              </a:p>
            </p:txBody>
          </p:sp>
          <p:sp>
            <p:nvSpPr>
              <p:cNvPr id="66" name="Ovaal 65"/>
              <p:cNvSpPr/>
              <p:nvPr userDrawn="1"/>
            </p:nvSpPr>
            <p:spPr>
              <a:xfrm>
                <a:off x="-3092517" y="988213"/>
                <a:ext cx="327539" cy="37789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noProof="0">
                    <a:solidFill>
                      <a:schemeClr val="bg1"/>
                    </a:solidFill>
                  </a:rPr>
                  <a:t>3</a:t>
                </a:r>
              </a:p>
            </p:txBody>
          </p:sp>
          <p:sp>
            <p:nvSpPr>
              <p:cNvPr id="67" name="Ovaal 66"/>
              <p:cNvSpPr/>
              <p:nvPr userDrawn="1"/>
            </p:nvSpPr>
            <p:spPr>
              <a:xfrm>
                <a:off x="-3092517" y="1517803"/>
                <a:ext cx="327539" cy="37789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noProof="0">
                    <a:solidFill>
                      <a:schemeClr val="bg1"/>
                    </a:solidFill>
                  </a:rPr>
                  <a:t>4</a:t>
                </a:r>
              </a:p>
            </p:txBody>
          </p:sp>
          <p:sp>
            <p:nvSpPr>
              <p:cNvPr id="68" name="Ovaal 67"/>
              <p:cNvSpPr/>
              <p:nvPr userDrawn="1"/>
            </p:nvSpPr>
            <p:spPr>
              <a:xfrm>
                <a:off x="-3092517" y="2047394"/>
                <a:ext cx="327539" cy="37789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noProof="0">
                    <a:solidFill>
                      <a:schemeClr val="bg1"/>
                    </a:solidFill>
                  </a:rPr>
                  <a:t>5</a:t>
                </a:r>
              </a:p>
            </p:txBody>
          </p:sp>
          <p:sp>
            <p:nvSpPr>
              <p:cNvPr id="69" name="Textfield placeholder"/>
              <p:cNvSpPr txBox="1">
                <a:spLocks/>
              </p:cNvSpPr>
              <p:nvPr userDrawn="1"/>
            </p:nvSpPr>
            <p:spPr>
              <a:xfrm>
                <a:off x="-2658624" y="1559780"/>
                <a:ext cx="2702813" cy="293940"/>
              </a:xfrm>
              <a:prstGeom prst="rect">
                <a:avLst/>
              </a:prstGeom>
            </p:spPr>
            <p:txBody>
              <a:bodyPr vert="horz" lIns="0" tIns="0" rIns="0" bIns="0" rtlCol="0" anchor="ctr">
                <a:noAutofit/>
              </a:bodyPr>
              <a:lstStyle>
                <a:lvl1pPr marL="0" indent="0" algn="l" defTabSz="1087016" rtl="0" eaLnBrk="1" latinLnBrk="0" hangingPunct="1">
                  <a:lnSpc>
                    <a:spcPts val="1800"/>
                  </a:lnSpc>
                  <a:spcBef>
                    <a:spcPts val="400"/>
                  </a:spcBef>
                  <a:spcAft>
                    <a:spcPts val="400"/>
                  </a:spcAft>
                  <a:buSzPct val="80000"/>
                  <a:buFont typeface="Wingdings" pitchFamily="2" charset="2"/>
                  <a:buNone/>
                  <a:defRPr sz="1600" b="0" kern="1200">
                    <a:solidFill>
                      <a:schemeClr val="tx1"/>
                    </a:solidFill>
                    <a:latin typeface="+mn-lt"/>
                    <a:ea typeface="+mn-ea"/>
                    <a:cs typeface="+mn-cs"/>
                  </a:defRPr>
                </a:lvl1pPr>
                <a:lvl2pPr marL="228600" indent="-228600" algn="l" defTabSz="1087016" rtl="0" eaLnBrk="1" latinLnBrk="0" hangingPunct="1">
                  <a:lnSpc>
                    <a:spcPts val="1800"/>
                  </a:lnSpc>
                  <a:spcBef>
                    <a:spcPts val="400"/>
                  </a:spcBef>
                  <a:spcAft>
                    <a:spcPts val="400"/>
                  </a:spcAft>
                  <a:buClr>
                    <a:schemeClr val="tx2"/>
                  </a:buClr>
                  <a:buSzPct val="80000"/>
                  <a:buFontTx/>
                  <a:buBlip>
                    <a:blip r:embed="rId5"/>
                  </a:buBlip>
                  <a:tabLst/>
                  <a:defRPr sz="1600" kern="1200">
                    <a:solidFill>
                      <a:schemeClr val="tx1"/>
                    </a:solidFill>
                    <a:latin typeface="+mn-lt"/>
                    <a:ea typeface="+mn-ea"/>
                    <a:cs typeface="+mn-cs"/>
                  </a:defRPr>
                </a:lvl2pPr>
                <a:lvl3pPr marL="396875" indent="-160338" algn="l" defTabSz="1087016" rtl="0" eaLnBrk="1" latinLnBrk="0" hangingPunct="1">
                  <a:lnSpc>
                    <a:spcPts val="1600"/>
                  </a:lnSpc>
                  <a:spcBef>
                    <a:spcPts val="200"/>
                  </a:spcBef>
                  <a:spcAft>
                    <a:spcPts val="200"/>
                  </a:spcAft>
                  <a:buClr>
                    <a:schemeClr val="tx2"/>
                  </a:buClr>
                  <a:buFont typeface="Trebuchet MS" pitchFamily="34" charset="0"/>
                  <a:buChar char="−"/>
                  <a:defRPr sz="1400" kern="1200">
                    <a:solidFill>
                      <a:schemeClr val="tx1"/>
                    </a:solidFill>
                    <a:latin typeface="+mn-lt"/>
                    <a:ea typeface="+mn-ea"/>
                    <a:cs typeface="+mn-cs"/>
                  </a:defRPr>
                </a:lvl3pPr>
                <a:lvl4pPr marL="0" indent="0" algn="l" defTabSz="1087016" rtl="0" eaLnBrk="1" latinLnBrk="0" hangingPunct="1">
                  <a:lnSpc>
                    <a:spcPts val="1800"/>
                  </a:lnSpc>
                  <a:spcBef>
                    <a:spcPts val="400"/>
                  </a:spcBef>
                  <a:spcAft>
                    <a:spcPts val="400"/>
                  </a:spcAft>
                  <a:buFont typeface="Wingdings" pitchFamily="2" charset="2"/>
                  <a:buNone/>
                  <a:defRPr sz="1600" b="1" kern="1200">
                    <a:solidFill>
                      <a:schemeClr val="tx1"/>
                    </a:solidFill>
                    <a:latin typeface="+mn-lt"/>
                    <a:ea typeface="+mn-ea"/>
                    <a:cs typeface="+mn-cs"/>
                  </a:defRPr>
                </a:lvl4pPr>
                <a:lvl5pPr marL="0" indent="0" algn="l" defTabSz="1087016" rtl="0" eaLnBrk="1" latinLnBrk="0" hangingPunct="1">
                  <a:lnSpc>
                    <a:spcPts val="3800"/>
                  </a:lnSpc>
                  <a:spcBef>
                    <a:spcPts val="1200"/>
                  </a:spcBef>
                  <a:spcAft>
                    <a:spcPts val="400"/>
                  </a:spcAft>
                  <a:buFont typeface="Wingdings" pitchFamily="2" charset="2"/>
                  <a:buNone/>
                  <a:defRPr sz="1600" b="1" kern="1200" baseline="0">
                    <a:solidFill>
                      <a:schemeClr val="tx2"/>
                    </a:solidFill>
                    <a:latin typeface="+mn-lt"/>
                    <a:ea typeface="+mn-ea"/>
                    <a:cs typeface="+mn-cs"/>
                  </a:defRPr>
                </a:lvl5pPr>
                <a:lvl6pPr marL="0" indent="0" algn="l" defTabSz="1087016" rtl="0" eaLnBrk="1" latinLnBrk="0" hangingPunct="1">
                  <a:lnSpc>
                    <a:spcPct val="250000"/>
                  </a:lnSpc>
                  <a:spcBef>
                    <a:spcPts val="0"/>
                  </a:spcBef>
                  <a:spcAft>
                    <a:spcPts val="0"/>
                  </a:spcAft>
                  <a:buFont typeface="Arial" pitchFamily="34" charset="0"/>
                  <a:buNone/>
                  <a:defRPr sz="2000" kern="1200" cap="all" baseline="0">
                    <a:solidFill>
                      <a:schemeClr val="tx1">
                        <a:lumMod val="75000"/>
                        <a:lumOff val="25000"/>
                      </a:schemeClr>
                    </a:solidFill>
                    <a:latin typeface="+mn-lt"/>
                    <a:ea typeface="+mn-ea"/>
                    <a:cs typeface="+mn-cs"/>
                  </a:defRPr>
                </a:lvl6pPr>
                <a:lvl7pPr marL="3532800"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76308"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19815"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449263" lvl="1" indent="-184150" algn="l" defTabSz="914400" rtl="0" eaLnBrk="1" latinLnBrk="0" hangingPunct="1">
                  <a:lnSpc>
                    <a:spcPct val="100000"/>
                  </a:lnSpc>
                  <a:spcBef>
                    <a:spcPts val="0"/>
                  </a:spcBef>
                  <a:buClr>
                    <a:schemeClr val="tx1"/>
                  </a:buClr>
                  <a:buSzPct val="100000"/>
                  <a:buFont typeface="Arial" panose="020B0604020202020204" pitchFamily="34" charset="0"/>
                  <a:buChar char="•"/>
                </a:pPr>
                <a:r>
                  <a:rPr lang="nl-NL" sz="1400" kern="1200" noProof="0" err="1">
                    <a:solidFill>
                      <a:schemeClr val="tx1"/>
                    </a:solidFill>
                    <a:latin typeface="+mn-lt"/>
                    <a:ea typeface="+mn-ea"/>
                    <a:cs typeface="+mn-cs"/>
                  </a:rPr>
                  <a:t>Bullet</a:t>
                </a:r>
                <a:r>
                  <a:rPr lang="nl-NL" sz="1400" kern="1200" noProof="0">
                    <a:solidFill>
                      <a:schemeClr val="tx1"/>
                    </a:solidFill>
                    <a:latin typeface="+mn-lt"/>
                    <a:ea typeface="+mn-ea"/>
                    <a:cs typeface="+mn-cs"/>
                  </a:rPr>
                  <a:t> (16 </a:t>
                </a:r>
                <a:r>
                  <a:rPr lang="nl-NL" sz="1400" kern="1200" noProof="0" err="1">
                    <a:solidFill>
                      <a:schemeClr val="tx1"/>
                    </a:solidFill>
                    <a:latin typeface="+mn-lt"/>
                    <a:ea typeface="+mn-ea"/>
                    <a:cs typeface="+mn-cs"/>
                  </a:rPr>
                  <a:t>pt</a:t>
                </a:r>
                <a:r>
                  <a:rPr lang="nl-NL" sz="1400" kern="1200" noProof="0">
                    <a:solidFill>
                      <a:schemeClr val="tx1"/>
                    </a:solidFill>
                    <a:latin typeface="+mn-lt"/>
                    <a:ea typeface="+mn-ea"/>
                    <a:cs typeface="+mn-cs"/>
                  </a:rPr>
                  <a:t>.)</a:t>
                </a:r>
              </a:p>
            </p:txBody>
          </p:sp>
          <p:sp>
            <p:nvSpPr>
              <p:cNvPr id="70" name="Textfield placeholder"/>
              <p:cNvSpPr txBox="1">
                <a:spLocks/>
              </p:cNvSpPr>
              <p:nvPr userDrawn="1"/>
            </p:nvSpPr>
            <p:spPr>
              <a:xfrm>
                <a:off x="-2658624" y="2089369"/>
                <a:ext cx="2702813" cy="293940"/>
              </a:xfrm>
              <a:prstGeom prst="rect">
                <a:avLst/>
              </a:prstGeom>
            </p:spPr>
            <p:txBody>
              <a:bodyPr vert="horz" lIns="0" tIns="0" rIns="0" bIns="0" rtlCol="0" anchor="ctr">
                <a:noAutofit/>
              </a:bodyPr>
              <a:lstStyle>
                <a:lvl1pPr marL="0" indent="0" algn="l" defTabSz="1087016" rtl="0" eaLnBrk="1" latinLnBrk="0" hangingPunct="1">
                  <a:lnSpc>
                    <a:spcPts val="1800"/>
                  </a:lnSpc>
                  <a:spcBef>
                    <a:spcPts val="400"/>
                  </a:spcBef>
                  <a:spcAft>
                    <a:spcPts val="400"/>
                  </a:spcAft>
                  <a:buSzPct val="80000"/>
                  <a:buFont typeface="Wingdings" pitchFamily="2" charset="2"/>
                  <a:buNone/>
                  <a:defRPr sz="1600" b="0" kern="1200">
                    <a:solidFill>
                      <a:schemeClr val="tx1"/>
                    </a:solidFill>
                    <a:latin typeface="+mn-lt"/>
                    <a:ea typeface="+mn-ea"/>
                    <a:cs typeface="+mn-cs"/>
                  </a:defRPr>
                </a:lvl1pPr>
                <a:lvl2pPr marL="228600" indent="-228600" algn="l" defTabSz="1087016" rtl="0" eaLnBrk="1" latinLnBrk="0" hangingPunct="1">
                  <a:lnSpc>
                    <a:spcPts val="1800"/>
                  </a:lnSpc>
                  <a:spcBef>
                    <a:spcPts val="400"/>
                  </a:spcBef>
                  <a:spcAft>
                    <a:spcPts val="400"/>
                  </a:spcAft>
                  <a:buClr>
                    <a:schemeClr val="tx2"/>
                  </a:buClr>
                  <a:buSzPct val="80000"/>
                  <a:buFontTx/>
                  <a:buBlip>
                    <a:blip r:embed="rId5"/>
                  </a:buBlip>
                  <a:tabLst/>
                  <a:defRPr sz="1600" kern="1200">
                    <a:solidFill>
                      <a:schemeClr val="tx1"/>
                    </a:solidFill>
                    <a:latin typeface="+mn-lt"/>
                    <a:ea typeface="+mn-ea"/>
                    <a:cs typeface="+mn-cs"/>
                  </a:defRPr>
                </a:lvl2pPr>
                <a:lvl3pPr marL="396875" indent="-160338" algn="l" defTabSz="1087016" rtl="0" eaLnBrk="1" latinLnBrk="0" hangingPunct="1">
                  <a:lnSpc>
                    <a:spcPts val="1600"/>
                  </a:lnSpc>
                  <a:spcBef>
                    <a:spcPts val="200"/>
                  </a:spcBef>
                  <a:spcAft>
                    <a:spcPts val="200"/>
                  </a:spcAft>
                  <a:buClr>
                    <a:schemeClr val="tx2"/>
                  </a:buClr>
                  <a:buFont typeface="Trebuchet MS" pitchFamily="34" charset="0"/>
                  <a:buChar char="−"/>
                  <a:defRPr sz="1400" kern="1200">
                    <a:solidFill>
                      <a:schemeClr val="tx1"/>
                    </a:solidFill>
                    <a:latin typeface="+mn-lt"/>
                    <a:ea typeface="+mn-ea"/>
                    <a:cs typeface="+mn-cs"/>
                  </a:defRPr>
                </a:lvl3pPr>
                <a:lvl4pPr marL="0" indent="0" algn="l" defTabSz="1087016" rtl="0" eaLnBrk="1" latinLnBrk="0" hangingPunct="1">
                  <a:lnSpc>
                    <a:spcPts val="1800"/>
                  </a:lnSpc>
                  <a:spcBef>
                    <a:spcPts val="400"/>
                  </a:spcBef>
                  <a:spcAft>
                    <a:spcPts val="400"/>
                  </a:spcAft>
                  <a:buFont typeface="Wingdings" pitchFamily="2" charset="2"/>
                  <a:buNone/>
                  <a:defRPr sz="1600" b="1" kern="1200">
                    <a:solidFill>
                      <a:schemeClr val="tx1"/>
                    </a:solidFill>
                    <a:latin typeface="+mn-lt"/>
                    <a:ea typeface="+mn-ea"/>
                    <a:cs typeface="+mn-cs"/>
                  </a:defRPr>
                </a:lvl4pPr>
                <a:lvl5pPr marL="0" indent="0" algn="l" defTabSz="1087016" rtl="0" eaLnBrk="1" latinLnBrk="0" hangingPunct="1">
                  <a:lnSpc>
                    <a:spcPts val="3800"/>
                  </a:lnSpc>
                  <a:spcBef>
                    <a:spcPts val="1200"/>
                  </a:spcBef>
                  <a:spcAft>
                    <a:spcPts val="400"/>
                  </a:spcAft>
                  <a:buFont typeface="Wingdings" pitchFamily="2" charset="2"/>
                  <a:buNone/>
                  <a:defRPr sz="1600" b="1" kern="1200" baseline="0">
                    <a:solidFill>
                      <a:schemeClr val="tx2"/>
                    </a:solidFill>
                    <a:latin typeface="+mn-lt"/>
                    <a:ea typeface="+mn-ea"/>
                    <a:cs typeface="+mn-cs"/>
                  </a:defRPr>
                </a:lvl5pPr>
                <a:lvl6pPr marL="0" indent="0" algn="l" defTabSz="1087016" rtl="0" eaLnBrk="1" latinLnBrk="0" hangingPunct="1">
                  <a:lnSpc>
                    <a:spcPct val="250000"/>
                  </a:lnSpc>
                  <a:spcBef>
                    <a:spcPts val="0"/>
                  </a:spcBef>
                  <a:spcAft>
                    <a:spcPts val="0"/>
                  </a:spcAft>
                  <a:buFont typeface="Arial" pitchFamily="34" charset="0"/>
                  <a:buNone/>
                  <a:defRPr sz="2000" kern="1200" cap="all" baseline="0">
                    <a:solidFill>
                      <a:schemeClr val="tx1">
                        <a:lumMod val="75000"/>
                        <a:lumOff val="25000"/>
                      </a:schemeClr>
                    </a:solidFill>
                    <a:latin typeface="+mn-lt"/>
                    <a:ea typeface="+mn-ea"/>
                    <a:cs typeface="+mn-cs"/>
                  </a:defRPr>
                </a:lvl6pPr>
                <a:lvl7pPr marL="3532800"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76308"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19815"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625475" lvl="2" indent="-176213" algn="l" defTabSz="914400" rtl="0" eaLnBrk="1" latinLnBrk="0" hangingPunct="1">
                  <a:lnSpc>
                    <a:spcPct val="100000"/>
                  </a:lnSpc>
                  <a:spcBef>
                    <a:spcPts val="0"/>
                  </a:spcBef>
                  <a:spcAft>
                    <a:spcPts val="600"/>
                  </a:spcAft>
                  <a:buClr>
                    <a:schemeClr val="tx1"/>
                  </a:buClr>
                  <a:buFont typeface="Arial" panose="020B0604020202020204" pitchFamily="34" charset="0"/>
                  <a:buChar char="•"/>
                  <a:tabLst>
                    <a:tab pos="4394200" algn="l"/>
                  </a:tabLst>
                </a:pPr>
                <a:r>
                  <a:rPr lang="nl-NL" sz="1400" kern="1200" noProof="0">
                    <a:solidFill>
                      <a:schemeClr val="tx1"/>
                    </a:solidFill>
                    <a:latin typeface="+mn-lt"/>
                    <a:ea typeface="+mn-ea"/>
                    <a:cs typeface="+mn-cs"/>
                  </a:rPr>
                  <a:t>Sub-</a:t>
                </a:r>
                <a:r>
                  <a:rPr lang="nl-NL" sz="1400" kern="1200" noProof="0" err="1">
                    <a:solidFill>
                      <a:schemeClr val="tx1"/>
                    </a:solidFill>
                    <a:latin typeface="+mn-lt"/>
                    <a:ea typeface="+mn-ea"/>
                    <a:cs typeface="+mn-cs"/>
                  </a:rPr>
                  <a:t>bullet</a:t>
                </a:r>
                <a:r>
                  <a:rPr lang="nl-NL" sz="1400" kern="1200" noProof="0">
                    <a:solidFill>
                      <a:schemeClr val="tx1"/>
                    </a:solidFill>
                    <a:latin typeface="+mn-lt"/>
                    <a:ea typeface="+mn-ea"/>
                    <a:cs typeface="+mn-cs"/>
                  </a:rPr>
                  <a:t> (14 </a:t>
                </a:r>
                <a:r>
                  <a:rPr lang="nl-NL" sz="1400" kern="1200" noProof="0" err="1">
                    <a:solidFill>
                      <a:schemeClr val="tx1"/>
                    </a:solidFill>
                    <a:latin typeface="+mn-lt"/>
                    <a:ea typeface="+mn-ea"/>
                    <a:cs typeface="+mn-cs"/>
                  </a:rPr>
                  <a:t>pt</a:t>
                </a:r>
                <a:r>
                  <a:rPr lang="nl-NL" sz="1400" kern="1200" noProof="0">
                    <a:solidFill>
                      <a:schemeClr val="tx1"/>
                    </a:solidFill>
                    <a:latin typeface="+mn-lt"/>
                    <a:ea typeface="+mn-ea"/>
                    <a:cs typeface="+mn-cs"/>
                  </a:rPr>
                  <a:t>.)</a:t>
                </a:r>
              </a:p>
            </p:txBody>
          </p:sp>
          <p:sp>
            <p:nvSpPr>
              <p:cNvPr id="71" name="Textfield placeholder"/>
              <p:cNvSpPr txBox="1">
                <a:spLocks/>
              </p:cNvSpPr>
              <p:nvPr userDrawn="1"/>
            </p:nvSpPr>
            <p:spPr>
              <a:xfrm>
                <a:off x="-2658624" y="-41864"/>
                <a:ext cx="2702813" cy="293940"/>
              </a:xfrm>
              <a:prstGeom prst="rect">
                <a:avLst/>
              </a:prstGeom>
            </p:spPr>
            <p:txBody>
              <a:bodyPr vert="horz" lIns="0" tIns="0" rIns="0" bIns="0" rtlCol="0" anchor="ctr">
                <a:noAutofit/>
              </a:bodyPr>
              <a:lstStyle>
                <a:lvl1pPr marL="0" indent="0" algn="l" defTabSz="1087016" rtl="0" eaLnBrk="1" latinLnBrk="0" hangingPunct="1">
                  <a:lnSpc>
                    <a:spcPts val="1800"/>
                  </a:lnSpc>
                  <a:spcBef>
                    <a:spcPts val="400"/>
                  </a:spcBef>
                  <a:spcAft>
                    <a:spcPts val="400"/>
                  </a:spcAft>
                  <a:buSzPct val="80000"/>
                  <a:buFont typeface="Wingdings" pitchFamily="2" charset="2"/>
                  <a:buNone/>
                  <a:defRPr sz="1600" b="0" kern="1200">
                    <a:solidFill>
                      <a:schemeClr val="tx1"/>
                    </a:solidFill>
                    <a:latin typeface="+mn-lt"/>
                    <a:ea typeface="+mn-ea"/>
                    <a:cs typeface="+mn-cs"/>
                  </a:defRPr>
                </a:lvl1pPr>
                <a:lvl2pPr marL="228600" indent="-228600" algn="l" defTabSz="1087016" rtl="0" eaLnBrk="1" latinLnBrk="0" hangingPunct="1">
                  <a:lnSpc>
                    <a:spcPts val="1800"/>
                  </a:lnSpc>
                  <a:spcBef>
                    <a:spcPts val="400"/>
                  </a:spcBef>
                  <a:spcAft>
                    <a:spcPts val="400"/>
                  </a:spcAft>
                  <a:buClr>
                    <a:schemeClr val="tx2"/>
                  </a:buClr>
                  <a:buSzPct val="80000"/>
                  <a:buFontTx/>
                  <a:buBlip>
                    <a:blip r:embed="rId5"/>
                  </a:buBlip>
                  <a:tabLst/>
                  <a:defRPr sz="1600" kern="1200">
                    <a:solidFill>
                      <a:schemeClr val="tx1"/>
                    </a:solidFill>
                    <a:latin typeface="+mn-lt"/>
                    <a:ea typeface="+mn-ea"/>
                    <a:cs typeface="+mn-cs"/>
                  </a:defRPr>
                </a:lvl2pPr>
                <a:lvl3pPr marL="396875" indent="-160338" algn="l" defTabSz="1087016" rtl="0" eaLnBrk="1" latinLnBrk="0" hangingPunct="1">
                  <a:lnSpc>
                    <a:spcPts val="1600"/>
                  </a:lnSpc>
                  <a:spcBef>
                    <a:spcPts val="200"/>
                  </a:spcBef>
                  <a:spcAft>
                    <a:spcPts val="200"/>
                  </a:spcAft>
                  <a:buClr>
                    <a:schemeClr val="tx2"/>
                  </a:buClr>
                  <a:buFont typeface="Trebuchet MS" pitchFamily="34" charset="0"/>
                  <a:buChar char="−"/>
                  <a:defRPr sz="1400" kern="1200">
                    <a:solidFill>
                      <a:schemeClr val="tx1"/>
                    </a:solidFill>
                    <a:latin typeface="+mn-lt"/>
                    <a:ea typeface="+mn-ea"/>
                    <a:cs typeface="+mn-cs"/>
                  </a:defRPr>
                </a:lvl3pPr>
                <a:lvl4pPr marL="0" indent="0" algn="l" defTabSz="1087016" rtl="0" eaLnBrk="1" latinLnBrk="0" hangingPunct="1">
                  <a:lnSpc>
                    <a:spcPts val="1800"/>
                  </a:lnSpc>
                  <a:spcBef>
                    <a:spcPts val="400"/>
                  </a:spcBef>
                  <a:spcAft>
                    <a:spcPts val="400"/>
                  </a:spcAft>
                  <a:buFont typeface="Wingdings" pitchFamily="2" charset="2"/>
                  <a:buNone/>
                  <a:defRPr sz="1600" b="1" kern="1200">
                    <a:solidFill>
                      <a:schemeClr val="tx1"/>
                    </a:solidFill>
                    <a:latin typeface="+mn-lt"/>
                    <a:ea typeface="+mn-ea"/>
                    <a:cs typeface="+mn-cs"/>
                  </a:defRPr>
                </a:lvl4pPr>
                <a:lvl5pPr marL="0" indent="0" algn="l" defTabSz="1087016" rtl="0" eaLnBrk="1" latinLnBrk="0" hangingPunct="1">
                  <a:lnSpc>
                    <a:spcPts val="3800"/>
                  </a:lnSpc>
                  <a:spcBef>
                    <a:spcPts val="1200"/>
                  </a:spcBef>
                  <a:spcAft>
                    <a:spcPts val="400"/>
                  </a:spcAft>
                  <a:buFont typeface="Wingdings" pitchFamily="2" charset="2"/>
                  <a:buNone/>
                  <a:defRPr sz="1600" b="1" kern="1200" baseline="0">
                    <a:solidFill>
                      <a:schemeClr val="tx2"/>
                    </a:solidFill>
                    <a:latin typeface="+mn-lt"/>
                    <a:ea typeface="+mn-ea"/>
                    <a:cs typeface="+mn-cs"/>
                  </a:defRPr>
                </a:lvl5pPr>
                <a:lvl6pPr marL="0" indent="0" algn="l" defTabSz="1087016" rtl="0" eaLnBrk="1" latinLnBrk="0" hangingPunct="1">
                  <a:lnSpc>
                    <a:spcPct val="250000"/>
                  </a:lnSpc>
                  <a:spcBef>
                    <a:spcPts val="0"/>
                  </a:spcBef>
                  <a:spcAft>
                    <a:spcPts val="0"/>
                  </a:spcAft>
                  <a:buFont typeface="Arial" pitchFamily="34" charset="0"/>
                  <a:buNone/>
                  <a:defRPr sz="2000" kern="1200" cap="all" baseline="0">
                    <a:solidFill>
                      <a:schemeClr val="tx1">
                        <a:lumMod val="75000"/>
                        <a:lumOff val="25000"/>
                      </a:schemeClr>
                    </a:solidFill>
                    <a:latin typeface="+mn-lt"/>
                    <a:ea typeface="+mn-ea"/>
                    <a:cs typeface="+mn-cs"/>
                  </a:defRPr>
                </a:lvl6pPr>
                <a:lvl7pPr marL="3532800"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76308"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19815"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r>
                  <a:rPr lang="nl-NL" sz="1400" b="1" kern="1200" noProof="0">
                    <a:solidFill>
                      <a:schemeClr val="tx1"/>
                    </a:solidFill>
                    <a:latin typeface="+mn-lt"/>
                    <a:ea typeface="+mn-ea"/>
                    <a:cs typeface="+mn-cs"/>
                  </a:rPr>
                  <a:t>Titel </a:t>
                </a:r>
                <a:r>
                  <a:rPr lang="nl-NL" sz="1400" b="1" kern="1200" noProof="0" err="1">
                    <a:solidFill>
                      <a:schemeClr val="tx1"/>
                    </a:solidFill>
                    <a:latin typeface="+mn-lt"/>
                    <a:ea typeface="+mn-ea"/>
                    <a:cs typeface="+mn-cs"/>
                  </a:rPr>
                  <a:t>bold</a:t>
                </a:r>
                <a:r>
                  <a:rPr lang="nl-NL" sz="1400" b="1" kern="1200" noProof="0">
                    <a:solidFill>
                      <a:schemeClr val="tx1"/>
                    </a:solidFill>
                    <a:latin typeface="+mn-lt"/>
                    <a:ea typeface="+mn-ea"/>
                    <a:cs typeface="+mn-cs"/>
                  </a:rPr>
                  <a:t> (32 </a:t>
                </a:r>
                <a:r>
                  <a:rPr lang="nl-NL" sz="1400" b="1" kern="1200" noProof="0" err="1">
                    <a:solidFill>
                      <a:schemeClr val="tx1"/>
                    </a:solidFill>
                    <a:latin typeface="+mn-lt"/>
                    <a:ea typeface="+mn-ea"/>
                    <a:cs typeface="+mn-cs"/>
                  </a:rPr>
                  <a:t>pt</a:t>
                </a:r>
                <a:r>
                  <a:rPr lang="nl-NL" sz="1400" b="1" kern="1200" noProof="0">
                    <a:solidFill>
                      <a:schemeClr val="tx1"/>
                    </a:solidFill>
                    <a:latin typeface="+mn-lt"/>
                    <a:ea typeface="+mn-ea"/>
                    <a:cs typeface="+mn-cs"/>
                  </a:rPr>
                  <a:t>.)</a:t>
                </a:r>
              </a:p>
            </p:txBody>
          </p:sp>
          <p:sp>
            <p:nvSpPr>
              <p:cNvPr id="72" name="Ovaal 71"/>
              <p:cNvSpPr/>
              <p:nvPr userDrawn="1"/>
            </p:nvSpPr>
            <p:spPr>
              <a:xfrm>
                <a:off x="-3092517" y="-83840"/>
                <a:ext cx="327539" cy="37789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noProof="0">
                    <a:solidFill>
                      <a:schemeClr val="bg1"/>
                    </a:solidFill>
                  </a:rPr>
                  <a:t>1</a:t>
                </a:r>
              </a:p>
            </p:txBody>
          </p:sp>
          <p:sp>
            <p:nvSpPr>
              <p:cNvPr id="73" name="Ovaal 72"/>
              <p:cNvSpPr/>
              <p:nvPr userDrawn="1"/>
            </p:nvSpPr>
            <p:spPr>
              <a:xfrm>
                <a:off x="-3092517" y="445750"/>
                <a:ext cx="327539" cy="37789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noProof="0">
                    <a:solidFill>
                      <a:schemeClr val="bg1"/>
                    </a:solidFill>
                  </a:rPr>
                  <a:t>2</a:t>
                </a:r>
              </a:p>
            </p:txBody>
          </p:sp>
          <p:sp>
            <p:nvSpPr>
              <p:cNvPr id="74" name="Textfield placeholder"/>
              <p:cNvSpPr txBox="1">
                <a:spLocks/>
              </p:cNvSpPr>
              <p:nvPr userDrawn="1"/>
            </p:nvSpPr>
            <p:spPr>
              <a:xfrm>
                <a:off x="-2658624" y="487727"/>
                <a:ext cx="2702813" cy="293940"/>
              </a:xfrm>
              <a:prstGeom prst="rect">
                <a:avLst/>
              </a:prstGeom>
            </p:spPr>
            <p:txBody>
              <a:bodyPr vert="horz" lIns="0" tIns="0" rIns="0" bIns="0" rtlCol="0" anchor="ctr">
                <a:noAutofit/>
              </a:bodyPr>
              <a:lstStyle>
                <a:lvl1pPr marL="0" indent="0" algn="l" defTabSz="1087016" rtl="0" eaLnBrk="1" latinLnBrk="0" hangingPunct="1">
                  <a:lnSpc>
                    <a:spcPts val="1800"/>
                  </a:lnSpc>
                  <a:spcBef>
                    <a:spcPts val="400"/>
                  </a:spcBef>
                  <a:spcAft>
                    <a:spcPts val="400"/>
                  </a:spcAft>
                  <a:buSzPct val="80000"/>
                  <a:buFont typeface="Wingdings" pitchFamily="2" charset="2"/>
                  <a:buNone/>
                  <a:defRPr sz="1600" b="0" kern="1200">
                    <a:solidFill>
                      <a:schemeClr val="tx1"/>
                    </a:solidFill>
                    <a:latin typeface="+mn-lt"/>
                    <a:ea typeface="+mn-ea"/>
                    <a:cs typeface="+mn-cs"/>
                  </a:defRPr>
                </a:lvl1pPr>
                <a:lvl2pPr marL="228600" indent="-228600" algn="l" defTabSz="1087016" rtl="0" eaLnBrk="1" latinLnBrk="0" hangingPunct="1">
                  <a:lnSpc>
                    <a:spcPts val="1800"/>
                  </a:lnSpc>
                  <a:spcBef>
                    <a:spcPts val="400"/>
                  </a:spcBef>
                  <a:spcAft>
                    <a:spcPts val="400"/>
                  </a:spcAft>
                  <a:buClr>
                    <a:schemeClr val="tx2"/>
                  </a:buClr>
                  <a:buSzPct val="80000"/>
                  <a:buFontTx/>
                  <a:buBlip>
                    <a:blip r:embed="rId5"/>
                  </a:buBlip>
                  <a:tabLst/>
                  <a:defRPr sz="1600" kern="1200">
                    <a:solidFill>
                      <a:schemeClr val="tx1"/>
                    </a:solidFill>
                    <a:latin typeface="+mn-lt"/>
                    <a:ea typeface="+mn-ea"/>
                    <a:cs typeface="+mn-cs"/>
                  </a:defRPr>
                </a:lvl2pPr>
                <a:lvl3pPr marL="396875" indent="-160338" algn="l" defTabSz="1087016" rtl="0" eaLnBrk="1" latinLnBrk="0" hangingPunct="1">
                  <a:lnSpc>
                    <a:spcPts val="1600"/>
                  </a:lnSpc>
                  <a:spcBef>
                    <a:spcPts val="200"/>
                  </a:spcBef>
                  <a:spcAft>
                    <a:spcPts val="200"/>
                  </a:spcAft>
                  <a:buClr>
                    <a:schemeClr val="tx2"/>
                  </a:buClr>
                  <a:buFont typeface="Trebuchet MS" pitchFamily="34" charset="0"/>
                  <a:buChar char="−"/>
                  <a:defRPr sz="1400" kern="1200">
                    <a:solidFill>
                      <a:schemeClr val="tx1"/>
                    </a:solidFill>
                    <a:latin typeface="+mn-lt"/>
                    <a:ea typeface="+mn-ea"/>
                    <a:cs typeface="+mn-cs"/>
                  </a:defRPr>
                </a:lvl3pPr>
                <a:lvl4pPr marL="0" indent="0" algn="l" defTabSz="1087016" rtl="0" eaLnBrk="1" latinLnBrk="0" hangingPunct="1">
                  <a:lnSpc>
                    <a:spcPts val="1800"/>
                  </a:lnSpc>
                  <a:spcBef>
                    <a:spcPts val="400"/>
                  </a:spcBef>
                  <a:spcAft>
                    <a:spcPts val="400"/>
                  </a:spcAft>
                  <a:buFont typeface="Wingdings" pitchFamily="2" charset="2"/>
                  <a:buNone/>
                  <a:defRPr sz="1600" b="1" kern="1200">
                    <a:solidFill>
                      <a:schemeClr val="tx1"/>
                    </a:solidFill>
                    <a:latin typeface="+mn-lt"/>
                    <a:ea typeface="+mn-ea"/>
                    <a:cs typeface="+mn-cs"/>
                  </a:defRPr>
                </a:lvl4pPr>
                <a:lvl5pPr marL="0" indent="0" algn="l" defTabSz="1087016" rtl="0" eaLnBrk="1" latinLnBrk="0" hangingPunct="1">
                  <a:lnSpc>
                    <a:spcPts val="3800"/>
                  </a:lnSpc>
                  <a:spcBef>
                    <a:spcPts val="1200"/>
                  </a:spcBef>
                  <a:spcAft>
                    <a:spcPts val="400"/>
                  </a:spcAft>
                  <a:buFont typeface="Wingdings" pitchFamily="2" charset="2"/>
                  <a:buNone/>
                  <a:defRPr sz="1600" b="1" kern="1200" baseline="0">
                    <a:solidFill>
                      <a:schemeClr val="tx2"/>
                    </a:solidFill>
                    <a:latin typeface="+mn-lt"/>
                    <a:ea typeface="+mn-ea"/>
                    <a:cs typeface="+mn-cs"/>
                  </a:defRPr>
                </a:lvl5pPr>
                <a:lvl6pPr marL="0" indent="0" algn="l" defTabSz="1087016" rtl="0" eaLnBrk="1" latinLnBrk="0" hangingPunct="1">
                  <a:lnSpc>
                    <a:spcPct val="250000"/>
                  </a:lnSpc>
                  <a:spcBef>
                    <a:spcPts val="0"/>
                  </a:spcBef>
                  <a:spcAft>
                    <a:spcPts val="0"/>
                  </a:spcAft>
                  <a:buFont typeface="Arial" pitchFamily="34" charset="0"/>
                  <a:buNone/>
                  <a:defRPr sz="2000" kern="1200" cap="all" baseline="0">
                    <a:solidFill>
                      <a:schemeClr val="tx1">
                        <a:lumMod val="75000"/>
                        <a:lumOff val="25000"/>
                      </a:schemeClr>
                    </a:solidFill>
                    <a:latin typeface="+mn-lt"/>
                    <a:ea typeface="+mn-ea"/>
                    <a:cs typeface="+mn-cs"/>
                  </a:defRPr>
                </a:lvl6pPr>
                <a:lvl7pPr marL="3532800"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76308"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19815"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36513" lvl="0" indent="0" algn="l" defTabSz="914400" rtl="0" eaLnBrk="1" latinLnBrk="0" hangingPunct="1">
                  <a:lnSpc>
                    <a:spcPct val="100000"/>
                  </a:lnSpc>
                  <a:spcBef>
                    <a:spcPts val="0"/>
                  </a:spcBef>
                  <a:buClr>
                    <a:schemeClr val="tx1"/>
                  </a:buClr>
                  <a:buSzPct val="100000"/>
                  <a:buFont typeface="Arial" panose="020B0604020202020204" pitchFamily="34" charset="0"/>
                  <a:buNone/>
                </a:pPr>
                <a:r>
                  <a:rPr lang="nl-NL" sz="1400" kern="1200" noProof="0">
                    <a:solidFill>
                      <a:schemeClr val="tx1"/>
                    </a:solidFill>
                    <a:latin typeface="+mn-lt"/>
                    <a:ea typeface="+mn-ea"/>
                    <a:cs typeface="+mn-cs"/>
                  </a:rPr>
                  <a:t>Subtitel (16 </a:t>
                </a:r>
                <a:r>
                  <a:rPr lang="nl-NL" sz="1400" kern="1200" noProof="0" err="1">
                    <a:solidFill>
                      <a:schemeClr val="tx1"/>
                    </a:solidFill>
                    <a:latin typeface="+mn-lt"/>
                    <a:ea typeface="+mn-ea"/>
                    <a:cs typeface="+mn-cs"/>
                  </a:rPr>
                  <a:t>pt</a:t>
                </a:r>
                <a:r>
                  <a:rPr lang="nl-NL" sz="1400" kern="1200" noProof="0">
                    <a:solidFill>
                      <a:schemeClr val="tx1"/>
                    </a:solidFill>
                    <a:latin typeface="+mn-lt"/>
                    <a:ea typeface="+mn-ea"/>
                    <a:cs typeface="+mn-cs"/>
                  </a:rPr>
                  <a:t>.)</a:t>
                </a:r>
              </a:p>
            </p:txBody>
          </p:sp>
        </p:grpSp>
        <p:cxnSp>
          <p:nvCxnSpPr>
            <p:cNvPr id="63" name="Rechte verbindingslijn 62"/>
            <p:cNvCxnSpPr/>
            <p:nvPr userDrawn="1"/>
          </p:nvCxnSpPr>
          <p:spPr>
            <a:xfrm>
              <a:off x="8427776" y="4654945"/>
              <a:ext cx="2232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Rechte verbindingslijn 63"/>
            <p:cNvCxnSpPr/>
            <p:nvPr userDrawn="1"/>
          </p:nvCxnSpPr>
          <p:spPr>
            <a:xfrm>
              <a:off x="8427776" y="6496303"/>
              <a:ext cx="2232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75" name="Groep 74"/>
          <p:cNvGrpSpPr/>
          <p:nvPr userDrawn="1"/>
        </p:nvGrpSpPr>
        <p:grpSpPr>
          <a:xfrm>
            <a:off x="-3471145" y="-46322"/>
            <a:ext cx="3471145" cy="3781320"/>
            <a:chOff x="-2603359" y="-46322"/>
            <a:chExt cx="2603359" cy="3781320"/>
          </a:xfrm>
        </p:grpSpPr>
        <p:sp>
          <p:nvSpPr>
            <p:cNvPr id="76" name="Afgeronde rechthoek 75"/>
            <p:cNvSpPr/>
            <p:nvPr userDrawn="1"/>
          </p:nvSpPr>
          <p:spPr>
            <a:xfrm>
              <a:off x="-2459680" y="835209"/>
              <a:ext cx="949986" cy="259745"/>
            </a:xfrm>
            <a:prstGeom prst="round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100" b="1" noProof="0"/>
                <a:t>Light </a:t>
              </a:r>
              <a:r>
                <a:rPr lang="nl-NL" sz="1100" b="1" noProof="0" err="1"/>
                <a:t>Grey</a:t>
              </a:r>
              <a:endParaRPr lang="nl-NL" sz="1100" b="1" noProof="0"/>
            </a:p>
          </p:txBody>
        </p:sp>
        <p:sp>
          <p:nvSpPr>
            <p:cNvPr id="77" name="Tekstvak 29"/>
            <p:cNvSpPr txBox="1"/>
            <p:nvPr userDrawn="1"/>
          </p:nvSpPr>
          <p:spPr>
            <a:xfrm>
              <a:off x="-1493489" y="834756"/>
              <a:ext cx="1355354" cy="261610"/>
            </a:xfrm>
            <a:prstGeom prst="rect">
              <a:avLst/>
            </a:prstGeom>
            <a:noFill/>
          </p:spPr>
          <p:txBody>
            <a:bodyPr wrap="square" rtlCol="0">
              <a:spAutoFit/>
            </a:bodyPr>
            <a:lstStyle/>
            <a:p>
              <a:pPr algn="l" defTabSz="355600"/>
              <a:r>
                <a:rPr lang="nl-NL" sz="1100" b="0" cap="none" baseline="0" noProof="0">
                  <a:solidFill>
                    <a:schemeClr val="tx1"/>
                  </a:solidFill>
                </a:rPr>
                <a:t>R 178, G 178, B 178</a:t>
              </a:r>
            </a:p>
          </p:txBody>
        </p:sp>
        <p:sp>
          <p:nvSpPr>
            <p:cNvPr id="78" name="Afgeronde rechthoek 27"/>
            <p:cNvSpPr/>
            <p:nvPr userDrawn="1"/>
          </p:nvSpPr>
          <p:spPr>
            <a:xfrm>
              <a:off x="-2459680" y="1211676"/>
              <a:ext cx="949986" cy="259745"/>
            </a:xfrm>
            <a:prstGeom prst="round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100" b="1" noProof="0"/>
                <a:t>Red</a:t>
              </a:r>
            </a:p>
          </p:txBody>
        </p:sp>
        <p:sp>
          <p:nvSpPr>
            <p:cNvPr id="79" name="Afgeronde rechthoek 27"/>
            <p:cNvSpPr/>
            <p:nvPr userDrawn="1"/>
          </p:nvSpPr>
          <p:spPr>
            <a:xfrm>
              <a:off x="-2459680" y="1588143"/>
              <a:ext cx="949986" cy="259745"/>
            </a:xfrm>
            <a:prstGeom prst="roundRect">
              <a:avLst/>
            </a:prstGeom>
            <a:solidFill>
              <a:srgbClr val="00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100" b="1" noProof="0"/>
                <a:t>Black</a:t>
              </a:r>
            </a:p>
          </p:txBody>
        </p:sp>
        <p:sp>
          <p:nvSpPr>
            <p:cNvPr id="80" name="Afgeronde rechthoek 27"/>
            <p:cNvSpPr/>
            <p:nvPr userDrawn="1"/>
          </p:nvSpPr>
          <p:spPr>
            <a:xfrm>
              <a:off x="-2459680" y="1964610"/>
              <a:ext cx="949986" cy="259745"/>
            </a:xfrm>
            <a:prstGeom prst="round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100" b="1" noProof="0"/>
                <a:t>Orange</a:t>
              </a:r>
            </a:p>
          </p:txBody>
        </p:sp>
        <p:sp>
          <p:nvSpPr>
            <p:cNvPr id="81" name="Afgeronde rechthoek 80"/>
            <p:cNvSpPr/>
            <p:nvPr userDrawn="1"/>
          </p:nvSpPr>
          <p:spPr>
            <a:xfrm>
              <a:off x="-2459680" y="2341077"/>
              <a:ext cx="949986" cy="259745"/>
            </a:xfrm>
            <a:prstGeom prst="roundRect">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100" b="1" noProof="0" err="1"/>
                <a:t>Petrol</a:t>
              </a:r>
              <a:r>
                <a:rPr lang="nl-NL" sz="1100" b="1" noProof="0"/>
                <a:t> blue</a:t>
              </a:r>
            </a:p>
          </p:txBody>
        </p:sp>
        <p:sp>
          <p:nvSpPr>
            <p:cNvPr id="82" name="Rechthoek 81"/>
            <p:cNvSpPr/>
            <p:nvPr userDrawn="1"/>
          </p:nvSpPr>
          <p:spPr>
            <a:xfrm>
              <a:off x="-2603359" y="-46322"/>
              <a:ext cx="2603359" cy="3873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80000" rIns="180000" rtlCol="0" anchor="t"/>
            <a:lstStyle/>
            <a:p>
              <a:pPr algn="l"/>
              <a:r>
                <a:rPr lang="nl-NL" sz="1800" b="1" baseline="0" noProof="0">
                  <a:solidFill>
                    <a:schemeClr val="tx1"/>
                  </a:solidFill>
                </a:rPr>
                <a:t>RGB-KLEUREN</a:t>
              </a:r>
              <a:endParaRPr lang="nl-NL" sz="1800" b="1" noProof="0">
                <a:solidFill>
                  <a:schemeClr val="tx1"/>
                </a:solidFill>
              </a:endParaRPr>
            </a:p>
          </p:txBody>
        </p:sp>
        <p:cxnSp>
          <p:nvCxnSpPr>
            <p:cNvPr id="83" name="Rechte verbindingslijn 82"/>
            <p:cNvCxnSpPr/>
            <p:nvPr userDrawn="1"/>
          </p:nvCxnSpPr>
          <p:spPr>
            <a:xfrm>
              <a:off x="-2459680" y="338664"/>
              <a:ext cx="2232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4" name="Afgeronde rechthoek 27"/>
            <p:cNvSpPr/>
            <p:nvPr userDrawn="1"/>
          </p:nvSpPr>
          <p:spPr>
            <a:xfrm>
              <a:off x="-2459680" y="2717544"/>
              <a:ext cx="949986" cy="259745"/>
            </a:xfrm>
            <a:prstGeom prst="round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100" b="1" baseline="0" noProof="0"/>
                <a:t>Green</a:t>
              </a:r>
              <a:endParaRPr lang="nl-NL" sz="1100" b="1" noProof="0"/>
            </a:p>
          </p:txBody>
        </p:sp>
        <p:sp>
          <p:nvSpPr>
            <p:cNvPr id="85" name="Tekstvak 29"/>
            <p:cNvSpPr txBox="1"/>
            <p:nvPr userDrawn="1"/>
          </p:nvSpPr>
          <p:spPr>
            <a:xfrm>
              <a:off x="-1493489" y="1211703"/>
              <a:ext cx="1355354" cy="261610"/>
            </a:xfrm>
            <a:prstGeom prst="rect">
              <a:avLst/>
            </a:prstGeom>
            <a:noFill/>
          </p:spPr>
          <p:txBody>
            <a:bodyPr wrap="square" rtlCol="0">
              <a:spAutoFit/>
            </a:bodyPr>
            <a:lstStyle/>
            <a:p>
              <a:pPr algn="l" defTabSz="355600"/>
              <a:r>
                <a:rPr lang="nl-NL" sz="1100" b="0" cap="none" baseline="0" noProof="0">
                  <a:solidFill>
                    <a:schemeClr val="tx1"/>
                  </a:solidFill>
                </a:rPr>
                <a:t>R 204 , G 0, B 0</a:t>
              </a:r>
            </a:p>
          </p:txBody>
        </p:sp>
        <p:sp>
          <p:nvSpPr>
            <p:cNvPr id="86" name="Tekstvak 29"/>
            <p:cNvSpPr txBox="1"/>
            <p:nvPr userDrawn="1"/>
          </p:nvSpPr>
          <p:spPr>
            <a:xfrm>
              <a:off x="-1493489" y="1588650"/>
              <a:ext cx="1355354" cy="261610"/>
            </a:xfrm>
            <a:prstGeom prst="rect">
              <a:avLst/>
            </a:prstGeom>
            <a:noFill/>
          </p:spPr>
          <p:txBody>
            <a:bodyPr wrap="square" rtlCol="0">
              <a:spAutoFit/>
            </a:bodyPr>
            <a:lstStyle/>
            <a:p>
              <a:pPr algn="l" defTabSz="355600"/>
              <a:r>
                <a:rPr lang="nl-NL" sz="1100" b="0" cap="none" baseline="0" noProof="0">
                  <a:solidFill>
                    <a:schemeClr val="tx1"/>
                  </a:solidFill>
                </a:rPr>
                <a:t>R 0 , G 0, B 0</a:t>
              </a:r>
            </a:p>
          </p:txBody>
        </p:sp>
        <p:sp>
          <p:nvSpPr>
            <p:cNvPr id="87" name="Tekstvak 29"/>
            <p:cNvSpPr txBox="1"/>
            <p:nvPr userDrawn="1"/>
          </p:nvSpPr>
          <p:spPr>
            <a:xfrm>
              <a:off x="-1493489" y="1965597"/>
              <a:ext cx="1355354" cy="261610"/>
            </a:xfrm>
            <a:prstGeom prst="rect">
              <a:avLst/>
            </a:prstGeom>
            <a:noFill/>
          </p:spPr>
          <p:txBody>
            <a:bodyPr wrap="square" rtlCol="0">
              <a:spAutoFit/>
            </a:bodyPr>
            <a:lstStyle/>
            <a:p>
              <a:pPr algn="l" defTabSz="355600"/>
              <a:r>
                <a:rPr lang="nl-NL" sz="1100" b="0" cap="none" baseline="0" noProof="0">
                  <a:solidFill>
                    <a:schemeClr val="tx1"/>
                  </a:solidFill>
                </a:rPr>
                <a:t>R 229 , G 123, B 003</a:t>
              </a:r>
            </a:p>
          </p:txBody>
        </p:sp>
        <p:sp>
          <p:nvSpPr>
            <p:cNvPr id="88" name="Tekstvak 29"/>
            <p:cNvSpPr txBox="1"/>
            <p:nvPr userDrawn="1"/>
          </p:nvSpPr>
          <p:spPr>
            <a:xfrm>
              <a:off x="-1493489" y="2342544"/>
              <a:ext cx="1355354" cy="261610"/>
            </a:xfrm>
            <a:prstGeom prst="rect">
              <a:avLst/>
            </a:prstGeom>
            <a:noFill/>
          </p:spPr>
          <p:txBody>
            <a:bodyPr wrap="square" rtlCol="0">
              <a:spAutoFit/>
            </a:bodyPr>
            <a:lstStyle/>
            <a:p>
              <a:pPr algn="l" defTabSz="355600"/>
              <a:r>
                <a:rPr lang="nl-NL" sz="1100" b="0" cap="none" baseline="0" noProof="0">
                  <a:solidFill>
                    <a:schemeClr val="tx1"/>
                  </a:solidFill>
                </a:rPr>
                <a:t>R 065 , G 127, B 162</a:t>
              </a:r>
            </a:p>
          </p:txBody>
        </p:sp>
        <p:sp>
          <p:nvSpPr>
            <p:cNvPr id="89" name="Tekstvak 29"/>
            <p:cNvSpPr txBox="1"/>
            <p:nvPr userDrawn="1"/>
          </p:nvSpPr>
          <p:spPr>
            <a:xfrm>
              <a:off x="-1493489" y="2719491"/>
              <a:ext cx="1355354" cy="261610"/>
            </a:xfrm>
            <a:prstGeom prst="rect">
              <a:avLst/>
            </a:prstGeom>
            <a:noFill/>
          </p:spPr>
          <p:txBody>
            <a:bodyPr wrap="square" rtlCol="0">
              <a:spAutoFit/>
            </a:bodyPr>
            <a:lstStyle/>
            <a:p>
              <a:pPr algn="l" defTabSz="355600"/>
              <a:r>
                <a:rPr lang="nl-NL" sz="1100" b="0" cap="none" baseline="0" noProof="0">
                  <a:solidFill>
                    <a:schemeClr val="tx1"/>
                  </a:solidFill>
                </a:rPr>
                <a:t>R 134 , G 135, B 034</a:t>
              </a:r>
            </a:p>
          </p:txBody>
        </p:sp>
        <p:sp>
          <p:nvSpPr>
            <p:cNvPr id="90" name="Afgeronde rechthoek 89"/>
            <p:cNvSpPr/>
            <p:nvPr userDrawn="1"/>
          </p:nvSpPr>
          <p:spPr>
            <a:xfrm>
              <a:off x="-2459680" y="458742"/>
              <a:ext cx="949986" cy="259745"/>
            </a:xfrm>
            <a:prstGeom prst="roundRect">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100" b="1" noProof="0" err="1"/>
                <a:t>Grey</a:t>
              </a:r>
              <a:endParaRPr lang="nl-NL" sz="1100" b="1" noProof="0"/>
            </a:p>
          </p:txBody>
        </p:sp>
        <p:sp>
          <p:nvSpPr>
            <p:cNvPr id="91" name="Tekstvak 29"/>
            <p:cNvSpPr txBox="1"/>
            <p:nvPr userDrawn="1"/>
          </p:nvSpPr>
          <p:spPr>
            <a:xfrm>
              <a:off x="-1493489" y="457809"/>
              <a:ext cx="1355354" cy="261610"/>
            </a:xfrm>
            <a:prstGeom prst="rect">
              <a:avLst/>
            </a:prstGeom>
            <a:noFill/>
          </p:spPr>
          <p:txBody>
            <a:bodyPr wrap="square" rtlCol="0">
              <a:spAutoFit/>
            </a:bodyPr>
            <a:lstStyle/>
            <a:p>
              <a:pPr algn="l" defTabSz="355600"/>
              <a:r>
                <a:rPr lang="nl-NL" sz="1100" b="0" cap="none" baseline="0" noProof="0">
                  <a:solidFill>
                    <a:schemeClr val="tx1"/>
                  </a:solidFill>
                </a:rPr>
                <a:t>R 97 , G 97, B 97</a:t>
              </a:r>
            </a:p>
          </p:txBody>
        </p:sp>
        <p:sp>
          <p:nvSpPr>
            <p:cNvPr id="92" name="Afgeronde rechthoek 27"/>
            <p:cNvSpPr/>
            <p:nvPr userDrawn="1"/>
          </p:nvSpPr>
          <p:spPr>
            <a:xfrm>
              <a:off x="-2459680" y="3094010"/>
              <a:ext cx="949986" cy="259745"/>
            </a:xfrm>
            <a:prstGeom prst="roundRect">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100" b="1" noProof="0" err="1"/>
                <a:t>Purple</a:t>
              </a:r>
              <a:endParaRPr lang="nl-NL" sz="1100" b="1" noProof="0"/>
            </a:p>
          </p:txBody>
        </p:sp>
        <p:sp>
          <p:nvSpPr>
            <p:cNvPr id="93" name="Afgeronde rechthoek 27"/>
            <p:cNvSpPr/>
            <p:nvPr userDrawn="1"/>
          </p:nvSpPr>
          <p:spPr>
            <a:xfrm>
              <a:off x="-2459680" y="3470474"/>
              <a:ext cx="949986" cy="259745"/>
            </a:xfrm>
            <a:prstGeom prst="round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100" b="1" noProof="0"/>
                <a:t>Cyaan</a:t>
              </a:r>
            </a:p>
          </p:txBody>
        </p:sp>
        <p:sp>
          <p:nvSpPr>
            <p:cNvPr id="94" name="Tekstvak 29"/>
            <p:cNvSpPr txBox="1"/>
            <p:nvPr userDrawn="1"/>
          </p:nvSpPr>
          <p:spPr>
            <a:xfrm>
              <a:off x="-1493489" y="3096438"/>
              <a:ext cx="1355354" cy="261610"/>
            </a:xfrm>
            <a:prstGeom prst="rect">
              <a:avLst/>
            </a:prstGeom>
            <a:noFill/>
          </p:spPr>
          <p:txBody>
            <a:bodyPr wrap="square" rtlCol="0">
              <a:spAutoFit/>
            </a:bodyPr>
            <a:lstStyle/>
            <a:p>
              <a:pPr algn="l" defTabSz="355600"/>
              <a:r>
                <a:rPr lang="nl-NL" sz="1100" b="0" cap="none" baseline="0" noProof="0">
                  <a:solidFill>
                    <a:schemeClr val="tx1"/>
                  </a:solidFill>
                </a:rPr>
                <a:t>R 082 , G 083, B 135</a:t>
              </a:r>
            </a:p>
          </p:txBody>
        </p:sp>
        <p:sp>
          <p:nvSpPr>
            <p:cNvPr id="95" name="Tekstvak 29"/>
            <p:cNvSpPr txBox="1"/>
            <p:nvPr userDrawn="1"/>
          </p:nvSpPr>
          <p:spPr>
            <a:xfrm>
              <a:off x="-1493489" y="3473388"/>
              <a:ext cx="1355354" cy="261610"/>
            </a:xfrm>
            <a:prstGeom prst="rect">
              <a:avLst/>
            </a:prstGeom>
            <a:noFill/>
          </p:spPr>
          <p:txBody>
            <a:bodyPr wrap="square" rtlCol="0">
              <a:spAutoFit/>
            </a:bodyPr>
            <a:lstStyle/>
            <a:p>
              <a:pPr algn="l" defTabSz="355600"/>
              <a:r>
                <a:rPr lang="nl-NL" sz="1100" b="0" cap="none" baseline="0" noProof="0">
                  <a:solidFill>
                    <a:schemeClr val="tx1"/>
                  </a:solidFill>
                </a:rPr>
                <a:t>R 70 , G 181, B 212</a:t>
              </a:r>
            </a:p>
          </p:txBody>
        </p:sp>
      </p:grpSp>
    </p:spTree>
    <p:extLst>
      <p:ext uri="{BB962C8B-B14F-4D97-AF65-F5344CB8AC3E}">
        <p14:creationId xmlns:p14="http://schemas.microsoft.com/office/powerpoint/2010/main" val="303238296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Kleurblokken met tekstkader">
    <p:spTree>
      <p:nvGrpSpPr>
        <p:cNvPr id="1" name=""/>
        <p:cNvGrpSpPr/>
        <p:nvPr/>
      </p:nvGrpSpPr>
      <p:grpSpPr>
        <a:xfrm>
          <a:off x="0" y="0"/>
          <a:ext cx="0" cy="0"/>
          <a:chOff x="0" y="0"/>
          <a:chExt cx="0" cy="0"/>
        </a:xfrm>
      </p:grpSpPr>
      <p:pic>
        <p:nvPicPr>
          <p:cNvPr id="31" name="Afbeelding 3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3" y="0"/>
            <a:ext cx="12190095" cy="6858000"/>
          </a:xfrm>
          <a:prstGeom prst="rect">
            <a:avLst/>
          </a:prstGeom>
        </p:spPr>
      </p:pic>
      <p:grpSp>
        <p:nvGrpSpPr>
          <p:cNvPr id="5" name="Groep 4"/>
          <p:cNvGrpSpPr/>
          <p:nvPr userDrawn="1"/>
        </p:nvGrpSpPr>
        <p:grpSpPr>
          <a:xfrm>
            <a:off x="180230" y="159026"/>
            <a:ext cx="11789135" cy="6539948"/>
            <a:chOff x="135172" y="159026"/>
            <a:chExt cx="8841851" cy="6539948"/>
          </a:xfrm>
        </p:grpSpPr>
        <p:sp>
          <p:nvSpPr>
            <p:cNvPr id="6" name="Rechthoek 5"/>
            <p:cNvSpPr/>
            <p:nvPr/>
          </p:nvSpPr>
          <p:spPr>
            <a:xfrm>
              <a:off x="135172" y="159026"/>
              <a:ext cx="2947284" cy="326997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nl-NL" sz="1800" noProof="0"/>
            </a:p>
          </p:txBody>
        </p:sp>
        <p:sp>
          <p:nvSpPr>
            <p:cNvPr id="7" name="Rechthoek 6"/>
            <p:cNvSpPr/>
            <p:nvPr/>
          </p:nvSpPr>
          <p:spPr>
            <a:xfrm>
              <a:off x="3082456" y="159026"/>
              <a:ext cx="2947284" cy="326997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nl-NL" sz="1800" noProof="0"/>
            </a:p>
          </p:txBody>
        </p:sp>
        <p:sp>
          <p:nvSpPr>
            <p:cNvPr id="8" name="Rechthoek 7"/>
            <p:cNvSpPr/>
            <p:nvPr/>
          </p:nvSpPr>
          <p:spPr>
            <a:xfrm>
              <a:off x="6029739" y="159026"/>
              <a:ext cx="2947284" cy="326997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nl-NL" sz="1800" noProof="0"/>
            </a:p>
          </p:txBody>
        </p:sp>
        <p:sp>
          <p:nvSpPr>
            <p:cNvPr id="9" name="Rechthoek 8"/>
            <p:cNvSpPr/>
            <p:nvPr/>
          </p:nvSpPr>
          <p:spPr>
            <a:xfrm>
              <a:off x="3082456" y="3429000"/>
              <a:ext cx="2947284" cy="326997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nl-NL" sz="1800" noProof="0"/>
            </a:p>
          </p:txBody>
        </p:sp>
        <p:sp>
          <p:nvSpPr>
            <p:cNvPr id="10" name="Rechthoek 9"/>
            <p:cNvSpPr/>
            <p:nvPr/>
          </p:nvSpPr>
          <p:spPr>
            <a:xfrm>
              <a:off x="135172" y="3429000"/>
              <a:ext cx="2947284" cy="326997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nl-NL" sz="1800" noProof="0"/>
            </a:p>
          </p:txBody>
        </p:sp>
      </p:grpSp>
      <p:sp>
        <p:nvSpPr>
          <p:cNvPr id="11" name="Vrije vorm 10"/>
          <p:cNvSpPr/>
          <p:nvPr userDrawn="1"/>
        </p:nvSpPr>
        <p:spPr bwMode="gray">
          <a:xfrm>
            <a:off x="0" y="268"/>
            <a:ext cx="12192000" cy="6857464"/>
          </a:xfrm>
          <a:custGeom>
            <a:avLst/>
            <a:gdLst>
              <a:gd name="connsiteX0" fmla="*/ 0 w 9144000"/>
              <a:gd name="connsiteY0" fmla="*/ 0 h 6857464"/>
              <a:gd name="connsiteX1" fmla="*/ 9144000 w 9144000"/>
              <a:gd name="connsiteY1" fmla="*/ 0 h 6857464"/>
              <a:gd name="connsiteX2" fmla="*/ 9144000 w 9144000"/>
              <a:gd name="connsiteY2" fmla="*/ 6857464 h 6857464"/>
              <a:gd name="connsiteX3" fmla="*/ 0 w 9144000"/>
              <a:gd name="connsiteY3" fmla="*/ 6857464 h 6857464"/>
              <a:gd name="connsiteX4" fmla="*/ 0 w 9144000"/>
              <a:gd name="connsiteY4" fmla="*/ 0 h 6857464"/>
              <a:gd name="connsiteX5" fmla="*/ 262928 w 9144000"/>
              <a:gd name="connsiteY5" fmla="*/ 194285 h 6857464"/>
              <a:gd name="connsiteX6" fmla="*/ 175099 w 9144000"/>
              <a:gd name="connsiteY6" fmla="*/ 282114 h 6857464"/>
              <a:gd name="connsiteX7" fmla="*/ 175099 w 9144000"/>
              <a:gd name="connsiteY7" fmla="*/ 6526712 h 6857464"/>
              <a:gd name="connsiteX8" fmla="*/ 262928 w 9144000"/>
              <a:gd name="connsiteY8" fmla="*/ 6614541 h 6857464"/>
              <a:gd name="connsiteX9" fmla="*/ 8832434 w 9144000"/>
              <a:gd name="connsiteY9" fmla="*/ 6614541 h 6857464"/>
              <a:gd name="connsiteX10" fmla="*/ 8920263 w 9144000"/>
              <a:gd name="connsiteY10" fmla="*/ 6526712 h 6857464"/>
              <a:gd name="connsiteX11" fmla="*/ 8920263 w 9144000"/>
              <a:gd name="connsiteY11" fmla="*/ 282114 h 6857464"/>
              <a:gd name="connsiteX12" fmla="*/ 8832434 w 9144000"/>
              <a:gd name="connsiteY12" fmla="*/ 194285 h 6857464"/>
              <a:gd name="connsiteX13" fmla="*/ 262928 w 9144000"/>
              <a:gd name="connsiteY13" fmla="*/ 194285 h 6857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144000" h="6857464">
                <a:moveTo>
                  <a:pt x="0" y="0"/>
                </a:moveTo>
                <a:lnTo>
                  <a:pt x="9144000" y="0"/>
                </a:lnTo>
                <a:lnTo>
                  <a:pt x="9144000" y="6857464"/>
                </a:lnTo>
                <a:lnTo>
                  <a:pt x="0" y="6857464"/>
                </a:lnTo>
                <a:lnTo>
                  <a:pt x="0" y="0"/>
                </a:lnTo>
                <a:close/>
                <a:moveTo>
                  <a:pt x="262928" y="194285"/>
                </a:moveTo>
                <a:cubicBezTo>
                  <a:pt x="214421" y="194285"/>
                  <a:pt x="175099" y="233607"/>
                  <a:pt x="175099" y="282114"/>
                </a:cubicBezTo>
                <a:lnTo>
                  <a:pt x="175099" y="6526712"/>
                </a:lnTo>
                <a:cubicBezTo>
                  <a:pt x="175099" y="6575219"/>
                  <a:pt x="214421" y="6614541"/>
                  <a:pt x="262928" y="6614541"/>
                </a:cubicBezTo>
                <a:lnTo>
                  <a:pt x="8832434" y="6614541"/>
                </a:lnTo>
                <a:cubicBezTo>
                  <a:pt x="8880941" y="6614541"/>
                  <a:pt x="8920263" y="6575219"/>
                  <a:pt x="8920263" y="6526712"/>
                </a:cubicBezTo>
                <a:lnTo>
                  <a:pt x="8920263" y="282114"/>
                </a:lnTo>
                <a:cubicBezTo>
                  <a:pt x="8920263" y="233607"/>
                  <a:pt x="8880941" y="194285"/>
                  <a:pt x="8832434" y="194285"/>
                </a:cubicBezTo>
                <a:lnTo>
                  <a:pt x="262928" y="19428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nl-NL" sz="1800" noProof="0"/>
          </a:p>
        </p:txBody>
      </p:sp>
      <p:sp>
        <p:nvSpPr>
          <p:cNvPr id="19" name="Tijdelijke aanduiding voor tekst 13"/>
          <p:cNvSpPr>
            <a:spLocks noGrp="1"/>
          </p:cNvSpPr>
          <p:nvPr>
            <p:ph type="body" sz="quarter" idx="14" hasCustomPrompt="1"/>
          </p:nvPr>
        </p:nvSpPr>
        <p:spPr bwMode="gray">
          <a:xfrm>
            <a:off x="4630153" y="5857772"/>
            <a:ext cx="2880000" cy="556591"/>
          </a:xfrm>
        </p:spPr>
        <p:txBody>
          <a:bodyPr anchor="b" anchorCtr="0"/>
          <a:lstStyle>
            <a:lvl1pPr algn="ctr">
              <a:defRPr sz="1400">
                <a:solidFill>
                  <a:schemeClr val="bg1"/>
                </a:solidFill>
              </a:defRPr>
            </a:lvl1pPr>
          </a:lstStyle>
          <a:p>
            <a:pPr lvl="0"/>
            <a:r>
              <a:rPr lang="nl-NL" noProof="0"/>
              <a:t>Klik hier</a:t>
            </a:r>
          </a:p>
        </p:txBody>
      </p:sp>
      <p:sp>
        <p:nvSpPr>
          <p:cNvPr id="21" name="Tijdelijke aanduiding voor tekst 13"/>
          <p:cNvSpPr>
            <a:spLocks noGrp="1"/>
          </p:cNvSpPr>
          <p:nvPr>
            <p:ph type="body" sz="quarter" idx="16" hasCustomPrompt="1"/>
          </p:nvPr>
        </p:nvSpPr>
        <p:spPr bwMode="gray">
          <a:xfrm>
            <a:off x="726575" y="5857772"/>
            <a:ext cx="2880000" cy="556591"/>
          </a:xfrm>
        </p:spPr>
        <p:txBody>
          <a:bodyPr anchor="b" anchorCtr="0"/>
          <a:lstStyle>
            <a:lvl1pPr algn="ctr">
              <a:defRPr sz="1400">
                <a:solidFill>
                  <a:schemeClr val="bg1"/>
                </a:solidFill>
              </a:defRPr>
            </a:lvl1pPr>
          </a:lstStyle>
          <a:p>
            <a:pPr lvl="0"/>
            <a:r>
              <a:rPr lang="nl-NL" noProof="0"/>
              <a:t>Klik hier</a:t>
            </a:r>
          </a:p>
        </p:txBody>
      </p:sp>
      <p:sp>
        <p:nvSpPr>
          <p:cNvPr id="23" name="Tijdelijke aanduiding voor tekst 13"/>
          <p:cNvSpPr>
            <a:spLocks noGrp="1"/>
          </p:cNvSpPr>
          <p:nvPr>
            <p:ph type="body" sz="quarter" idx="18" hasCustomPrompt="1"/>
          </p:nvPr>
        </p:nvSpPr>
        <p:spPr bwMode="gray">
          <a:xfrm>
            <a:off x="8523036" y="2675420"/>
            <a:ext cx="2880000" cy="556591"/>
          </a:xfrm>
        </p:spPr>
        <p:txBody>
          <a:bodyPr anchor="b" anchorCtr="0"/>
          <a:lstStyle>
            <a:lvl1pPr algn="ctr">
              <a:defRPr sz="1400">
                <a:solidFill>
                  <a:schemeClr val="bg1"/>
                </a:solidFill>
              </a:defRPr>
            </a:lvl1pPr>
          </a:lstStyle>
          <a:p>
            <a:pPr lvl="0"/>
            <a:r>
              <a:rPr lang="nl-NL" noProof="0"/>
              <a:t>Klik hier</a:t>
            </a:r>
          </a:p>
        </p:txBody>
      </p:sp>
      <p:sp>
        <p:nvSpPr>
          <p:cNvPr id="25" name="Tijdelijke aanduiding voor tekst 13"/>
          <p:cNvSpPr>
            <a:spLocks noGrp="1"/>
          </p:cNvSpPr>
          <p:nvPr>
            <p:ph type="body" sz="quarter" idx="20" hasCustomPrompt="1"/>
          </p:nvPr>
        </p:nvSpPr>
        <p:spPr bwMode="gray">
          <a:xfrm>
            <a:off x="4630153" y="2675420"/>
            <a:ext cx="2880000" cy="556591"/>
          </a:xfrm>
        </p:spPr>
        <p:txBody>
          <a:bodyPr anchor="b" anchorCtr="0"/>
          <a:lstStyle>
            <a:lvl1pPr algn="ctr">
              <a:defRPr sz="1400">
                <a:solidFill>
                  <a:schemeClr val="bg1"/>
                </a:solidFill>
              </a:defRPr>
            </a:lvl1pPr>
          </a:lstStyle>
          <a:p>
            <a:pPr lvl="0"/>
            <a:r>
              <a:rPr lang="nl-NL" noProof="0"/>
              <a:t>Klik hier</a:t>
            </a:r>
          </a:p>
        </p:txBody>
      </p:sp>
      <p:sp>
        <p:nvSpPr>
          <p:cNvPr id="27" name="Tijdelijke aanduiding voor tekst 13"/>
          <p:cNvSpPr>
            <a:spLocks noGrp="1"/>
          </p:cNvSpPr>
          <p:nvPr>
            <p:ph type="body" sz="quarter" idx="22" hasCustomPrompt="1"/>
          </p:nvPr>
        </p:nvSpPr>
        <p:spPr bwMode="gray">
          <a:xfrm>
            <a:off x="726575" y="2675420"/>
            <a:ext cx="2880000" cy="556591"/>
          </a:xfrm>
        </p:spPr>
        <p:txBody>
          <a:bodyPr anchor="b" anchorCtr="0"/>
          <a:lstStyle>
            <a:lvl1pPr algn="ctr">
              <a:defRPr sz="1400">
                <a:solidFill>
                  <a:schemeClr val="bg1"/>
                </a:solidFill>
              </a:defRPr>
            </a:lvl1pPr>
          </a:lstStyle>
          <a:p>
            <a:pPr lvl="0"/>
            <a:r>
              <a:rPr lang="nl-NL" noProof="0"/>
              <a:t>Klik hier</a:t>
            </a:r>
          </a:p>
        </p:txBody>
      </p:sp>
      <p:sp>
        <p:nvSpPr>
          <p:cNvPr id="54" name="Tekstvak 53"/>
          <p:cNvSpPr txBox="1"/>
          <p:nvPr userDrawn="1"/>
        </p:nvSpPr>
        <p:spPr>
          <a:xfrm>
            <a:off x="-113408" y="-421452"/>
            <a:ext cx="4144896" cy="338554"/>
          </a:xfrm>
          <a:prstGeom prst="rect">
            <a:avLst/>
          </a:prstGeom>
          <a:noFill/>
        </p:spPr>
        <p:txBody>
          <a:bodyPr wrap="square" rtlCol="0">
            <a:spAutoFit/>
          </a:bodyPr>
          <a:lstStyle/>
          <a:p>
            <a:r>
              <a:rPr lang="nl-NL" sz="1600" b="1" noProof="0">
                <a:solidFill>
                  <a:schemeClr val="tx1"/>
                </a:solidFill>
              </a:rPr>
              <a:t>Kleurblokken met tekstkader</a:t>
            </a:r>
          </a:p>
        </p:txBody>
      </p:sp>
      <p:grpSp>
        <p:nvGrpSpPr>
          <p:cNvPr id="76" name="Groep 75"/>
          <p:cNvGrpSpPr/>
          <p:nvPr userDrawn="1"/>
        </p:nvGrpSpPr>
        <p:grpSpPr>
          <a:xfrm>
            <a:off x="-3279573" y="5020705"/>
            <a:ext cx="3086613" cy="1841358"/>
            <a:chOff x="8427776" y="4654945"/>
            <a:chExt cx="2314960" cy="1841358"/>
          </a:xfrm>
        </p:grpSpPr>
        <p:grpSp>
          <p:nvGrpSpPr>
            <p:cNvPr id="77" name="Groep 76"/>
            <p:cNvGrpSpPr/>
            <p:nvPr userDrawn="1"/>
          </p:nvGrpSpPr>
          <p:grpSpPr>
            <a:xfrm>
              <a:off x="8432864" y="4781014"/>
              <a:ext cx="2309872" cy="1592662"/>
              <a:chOff x="-3092517" y="-83840"/>
              <a:chExt cx="3136706" cy="2509126"/>
            </a:xfrm>
          </p:grpSpPr>
          <p:sp>
            <p:nvSpPr>
              <p:cNvPr id="80" name="Textfield placeholder"/>
              <p:cNvSpPr txBox="1">
                <a:spLocks/>
              </p:cNvSpPr>
              <p:nvPr userDrawn="1"/>
            </p:nvSpPr>
            <p:spPr>
              <a:xfrm>
                <a:off x="-2658624" y="1030189"/>
                <a:ext cx="2702813" cy="293940"/>
              </a:xfrm>
              <a:prstGeom prst="rect">
                <a:avLst/>
              </a:prstGeom>
            </p:spPr>
            <p:txBody>
              <a:bodyPr vert="horz" lIns="0" tIns="0" rIns="0" bIns="0" rtlCol="0" anchor="ctr">
                <a:noAutofit/>
              </a:bodyPr>
              <a:lstStyle>
                <a:lvl1pPr marL="0" indent="0" algn="l" defTabSz="1087016" rtl="0" eaLnBrk="1" latinLnBrk="0" hangingPunct="1">
                  <a:lnSpc>
                    <a:spcPts val="1800"/>
                  </a:lnSpc>
                  <a:spcBef>
                    <a:spcPts val="400"/>
                  </a:spcBef>
                  <a:spcAft>
                    <a:spcPts val="400"/>
                  </a:spcAft>
                  <a:buSzPct val="80000"/>
                  <a:buFont typeface="Wingdings" pitchFamily="2" charset="2"/>
                  <a:buNone/>
                  <a:defRPr sz="1600" b="0" kern="1200">
                    <a:solidFill>
                      <a:schemeClr val="tx1"/>
                    </a:solidFill>
                    <a:latin typeface="+mn-lt"/>
                    <a:ea typeface="+mn-ea"/>
                    <a:cs typeface="+mn-cs"/>
                  </a:defRPr>
                </a:lvl1pPr>
                <a:lvl2pPr marL="228600" indent="-228600" algn="l" defTabSz="1087016" rtl="0" eaLnBrk="1" latinLnBrk="0" hangingPunct="1">
                  <a:lnSpc>
                    <a:spcPts val="1800"/>
                  </a:lnSpc>
                  <a:spcBef>
                    <a:spcPts val="400"/>
                  </a:spcBef>
                  <a:spcAft>
                    <a:spcPts val="400"/>
                  </a:spcAft>
                  <a:buClr>
                    <a:schemeClr val="tx2"/>
                  </a:buClr>
                  <a:buSzPct val="80000"/>
                  <a:buFontTx/>
                  <a:buBlip>
                    <a:blip r:embed="rId3"/>
                  </a:buBlip>
                  <a:tabLst/>
                  <a:defRPr sz="1600" kern="1200">
                    <a:solidFill>
                      <a:schemeClr val="tx1"/>
                    </a:solidFill>
                    <a:latin typeface="+mn-lt"/>
                    <a:ea typeface="+mn-ea"/>
                    <a:cs typeface="+mn-cs"/>
                  </a:defRPr>
                </a:lvl2pPr>
                <a:lvl3pPr marL="396875" indent="-160338" algn="l" defTabSz="1087016" rtl="0" eaLnBrk="1" latinLnBrk="0" hangingPunct="1">
                  <a:lnSpc>
                    <a:spcPts val="1600"/>
                  </a:lnSpc>
                  <a:spcBef>
                    <a:spcPts val="200"/>
                  </a:spcBef>
                  <a:spcAft>
                    <a:spcPts val="200"/>
                  </a:spcAft>
                  <a:buClr>
                    <a:schemeClr val="tx2"/>
                  </a:buClr>
                  <a:buFont typeface="Trebuchet MS" pitchFamily="34" charset="0"/>
                  <a:buChar char="−"/>
                  <a:defRPr sz="1400" kern="1200">
                    <a:solidFill>
                      <a:schemeClr val="tx1"/>
                    </a:solidFill>
                    <a:latin typeface="+mn-lt"/>
                    <a:ea typeface="+mn-ea"/>
                    <a:cs typeface="+mn-cs"/>
                  </a:defRPr>
                </a:lvl3pPr>
                <a:lvl4pPr marL="0" indent="0" algn="l" defTabSz="1087016" rtl="0" eaLnBrk="1" latinLnBrk="0" hangingPunct="1">
                  <a:lnSpc>
                    <a:spcPts val="1800"/>
                  </a:lnSpc>
                  <a:spcBef>
                    <a:spcPts val="400"/>
                  </a:spcBef>
                  <a:spcAft>
                    <a:spcPts val="400"/>
                  </a:spcAft>
                  <a:buFont typeface="Wingdings" pitchFamily="2" charset="2"/>
                  <a:buNone/>
                  <a:defRPr sz="1600" b="1" kern="1200">
                    <a:solidFill>
                      <a:schemeClr val="tx1"/>
                    </a:solidFill>
                    <a:latin typeface="+mn-lt"/>
                    <a:ea typeface="+mn-ea"/>
                    <a:cs typeface="+mn-cs"/>
                  </a:defRPr>
                </a:lvl4pPr>
                <a:lvl5pPr marL="0" indent="0" algn="l" defTabSz="1087016" rtl="0" eaLnBrk="1" latinLnBrk="0" hangingPunct="1">
                  <a:lnSpc>
                    <a:spcPts val="3800"/>
                  </a:lnSpc>
                  <a:spcBef>
                    <a:spcPts val="1200"/>
                  </a:spcBef>
                  <a:spcAft>
                    <a:spcPts val="400"/>
                  </a:spcAft>
                  <a:buFont typeface="Wingdings" pitchFamily="2" charset="2"/>
                  <a:buNone/>
                  <a:defRPr sz="1600" b="1" kern="1200" baseline="0">
                    <a:solidFill>
                      <a:schemeClr val="tx2"/>
                    </a:solidFill>
                    <a:latin typeface="+mn-lt"/>
                    <a:ea typeface="+mn-ea"/>
                    <a:cs typeface="+mn-cs"/>
                  </a:defRPr>
                </a:lvl5pPr>
                <a:lvl6pPr marL="0" indent="0" algn="l" defTabSz="1087016" rtl="0" eaLnBrk="1" latinLnBrk="0" hangingPunct="1">
                  <a:lnSpc>
                    <a:spcPct val="250000"/>
                  </a:lnSpc>
                  <a:spcBef>
                    <a:spcPts val="0"/>
                  </a:spcBef>
                  <a:spcAft>
                    <a:spcPts val="0"/>
                  </a:spcAft>
                  <a:buFont typeface="Arial" pitchFamily="34" charset="0"/>
                  <a:buNone/>
                  <a:defRPr sz="2000" kern="1200" cap="all" baseline="0">
                    <a:solidFill>
                      <a:schemeClr val="tx1">
                        <a:lumMod val="75000"/>
                        <a:lumOff val="25000"/>
                      </a:schemeClr>
                    </a:solidFill>
                    <a:latin typeface="+mn-lt"/>
                    <a:ea typeface="+mn-ea"/>
                    <a:cs typeface="+mn-cs"/>
                  </a:defRPr>
                </a:lvl6pPr>
                <a:lvl7pPr marL="3532800"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76308"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19815"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r>
                  <a:rPr lang="nl-NL" sz="1400" kern="1200" noProof="0">
                    <a:solidFill>
                      <a:schemeClr val="tx1"/>
                    </a:solidFill>
                    <a:latin typeface="+mn-lt"/>
                    <a:ea typeface="+mn-ea"/>
                    <a:cs typeface="+mn-cs"/>
                  </a:rPr>
                  <a:t>Typ-tekst (18 </a:t>
                </a:r>
                <a:r>
                  <a:rPr lang="nl-NL" sz="1400" kern="1200" noProof="0" err="1">
                    <a:solidFill>
                      <a:schemeClr val="tx1"/>
                    </a:solidFill>
                    <a:latin typeface="+mn-lt"/>
                    <a:ea typeface="+mn-ea"/>
                    <a:cs typeface="+mn-cs"/>
                  </a:rPr>
                  <a:t>pt</a:t>
                </a:r>
                <a:r>
                  <a:rPr lang="nl-NL" sz="1400" kern="1200" noProof="0">
                    <a:solidFill>
                      <a:schemeClr val="tx1"/>
                    </a:solidFill>
                    <a:latin typeface="+mn-lt"/>
                    <a:ea typeface="+mn-ea"/>
                    <a:cs typeface="+mn-cs"/>
                  </a:rPr>
                  <a:t>.)</a:t>
                </a:r>
              </a:p>
            </p:txBody>
          </p:sp>
          <p:sp>
            <p:nvSpPr>
              <p:cNvPr id="81" name="Ovaal 80"/>
              <p:cNvSpPr/>
              <p:nvPr userDrawn="1"/>
            </p:nvSpPr>
            <p:spPr>
              <a:xfrm>
                <a:off x="-3092517" y="988213"/>
                <a:ext cx="327539" cy="37789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noProof="0">
                    <a:solidFill>
                      <a:schemeClr val="bg1"/>
                    </a:solidFill>
                  </a:rPr>
                  <a:t>3</a:t>
                </a:r>
              </a:p>
            </p:txBody>
          </p:sp>
          <p:sp>
            <p:nvSpPr>
              <p:cNvPr id="82" name="Ovaal 81"/>
              <p:cNvSpPr/>
              <p:nvPr userDrawn="1"/>
            </p:nvSpPr>
            <p:spPr>
              <a:xfrm>
                <a:off x="-3092517" y="1517803"/>
                <a:ext cx="327539" cy="37789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noProof="0">
                    <a:solidFill>
                      <a:schemeClr val="bg1"/>
                    </a:solidFill>
                  </a:rPr>
                  <a:t>4</a:t>
                </a:r>
              </a:p>
            </p:txBody>
          </p:sp>
          <p:sp>
            <p:nvSpPr>
              <p:cNvPr id="83" name="Ovaal 82"/>
              <p:cNvSpPr/>
              <p:nvPr userDrawn="1"/>
            </p:nvSpPr>
            <p:spPr>
              <a:xfrm>
                <a:off x="-3092517" y="2047394"/>
                <a:ext cx="327539" cy="37789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noProof="0">
                    <a:solidFill>
                      <a:schemeClr val="bg1"/>
                    </a:solidFill>
                  </a:rPr>
                  <a:t>5</a:t>
                </a:r>
              </a:p>
            </p:txBody>
          </p:sp>
          <p:sp>
            <p:nvSpPr>
              <p:cNvPr id="84" name="Textfield placeholder"/>
              <p:cNvSpPr txBox="1">
                <a:spLocks/>
              </p:cNvSpPr>
              <p:nvPr userDrawn="1"/>
            </p:nvSpPr>
            <p:spPr>
              <a:xfrm>
                <a:off x="-2658624" y="1559780"/>
                <a:ext cx="2702813" cy="293940"/>
              </a:xfrm>
              <a:prstGeom prst="rect">
                <a:avLst/>
              </a:prstGeom>
            </p:spPr>
            <p:txBody>
              <a:bodyPr vert="horz" lIns="0" tIns="0" rIns="0" bIns="0" rtlCol="0" anchor="ctr">
                <a:noAutofit/>
              </a:bodyPr>
              <a:lstStyle>
                <a:lvl1pPr marL="0" indent="0" algn="l" defTabSz="1087016" rtl="0" eaLnBrk="1" latinLnBrk="0" hangingPunct="1">
                  <a:lnSpc>
                    <a:spcPts val="1800"/>
                  </a:lnSpc>
                  <a:spcBef>
                    <a:spcPts val="400"/>
                  </a:spcBef>
                  <a:spcAft>
                    <a:spcPts val="400"/>
                  </a:spcAft>
                  <a:buSzPct val="80000"/>
                  <a:buFont typeface="Wingdings" pitchFamily="2" charset="2"/>
                  <a:buNone/>
                  <a:defRPr sz="1600" b="0" kern="1200">
                    <a:solidFill>
                      <a:schemeClr val="tx1"/>
                    </a:solidFill>
                    <a:latin typeface="+mn-lt"/>
                    <a:ea typeface="+mn-ea"/>
                    <a:cs typeface="+mn-cs"/>
                  </a:defRPr>
                </a:lvl1pPr>
                <a:lvl2pPr marL="228600" indent="-228600" algn="l" defTabSz="1087016" rtl="0" eaLnBrk="1" latinLnBrk="0" hangingPunct="1">
                  <a:lnSpc>
                    <a:spcPts val="1800"/>
                  </a:lnSpc>
                  <a:spcBef>
                    <a:spcPts val="400"/>
                  </a:spcBef>
                  <a:spcAft>
                    <a:spcPts val="400"/>
                  </a:spcAft>
                  <a:buClr>
                    <a:schemeClr val="tx2"/>
                  </a:buClr>
                  <a:buSzPct val="80000"/>
                  <a:buFontTx/>
                  <a:buBlip>
                    <a:blip r:embed="rId3"/>
                  </a:buBlip>
                  <a:tabLst/>
                  <a:defRPr sz="1600" kern="1200">
                    <a:solidFill>
                      <a:schemeClr val="tx1"/>
                    </a:solidFill>
                    <a:latin typeface="+mn-lt"/>
                    <a:ea typeface="+mn-ea"/>
                    <a:cs typeface="+mn-cs"/>
                  </a:defRPr>
                </a:lvl2pPr>
                <a:lvl3pPr marL="396875" indent="-160338" algn="l" defTabSz="1087016" rtl="0" eaLnBrk="1" latinLnBrk="0" hangingPunct="1">
                  <a:lnSpc>
                    <a:spcPts val="1600"/>
                  </a:lnSpc>
                  <a:spcBef>
                    <a:spcPts val="200"/>
                  </a:spcBef>
                  <a:spcAft>
                    <a:spcPts val="200"/>
                  </a:spcAft>
                  <a:buClr>
                    <a:schemeClr val="tx2"/>
                  </a:buClr>
                  <a:buFont typeface="Trebuchet MS" pitchFamily="34" charset="0"/>
                  <a:buChar char="−"/>
                  <a:defRPr sz="1400" kern="1200">
                    <a:solidFill>
                      <a:schemeClr val="tx1"/>
                    </a:solidFill>
                    <a:latin typeface="+mn-lt"/>
                    <a:ea typeface="+mn-ea"/>
                    <a:cs typeface="+mn-cs"/>
                  </a:defRPr>
                </a:lvl3pPr>
                <a:lvl4pPr marL="0" indent="0" algn="l" defTabSz="1087016" rtl="0" eaLnBrk="1" latinLnBrk="0" hangingPunct="1">
                  <a:lnSpc>
                    <a:spcPts val="1800"/>
                  </a:lnSpc>
                  <a:spcBef>
                    <a:spcPts val="400"/>
                  </a:spcBef>
                  <a:spcAft>
                    <a:spcPts val="400"/>
                  </a:spcAft>
                  <a:buFont typeface="Wingdings" pitchFamily="2" charset="2"/>
                  <a:buNone/>
                  <a:defRPr sz="1600" b="1" kern="1200">
                    <a:solidFill>
                      <a:schemeClr val="tx1"/>
                    </a:solidFill>
                    <a:latin typeface="+mn-lt"/>
                    <a:ea typeface="+mn-ea"/>
                    <a:cs typeface="+mn-cs"/>
                  </a:defRPr>
                </a:lvl4pPr>
                <a:lvl5pPr marL="0" indent="0" algn="l" defTabSz="1087016" rtl="0" eaLnBrk="1" latinLnBrk="0" hangingPunct="1">
                  <a:lnSpc>
                    <a:spcPts val="3800"/>
                  </a:lnSpc>
                  <a:spcBef>
                    <a:spcPts val="1200"/>
                  </a:spcBef>
                  <a:spcAft>
                    <a:spcPts val="400"/>
                  </a:spcAft>
                  <a:buFont typeface="Wingdings" pitchFamily="2" charset="2"/>
                  <a:buNone/>
                  <a:defRPr sz="1600" b="1" kern="1200" baseline="0">
                    <a:solidFill>
                      <a:schemeClr val="tx2"/>
                    </a:solidFill>
                    <a:latin typeface="+mn-lt"/>
                    <a:ea typeface="+mn-ea"/>
                    <a:cs typeface="+mn-cs"/>
                  </a:defRPr>
                </a:lvl5pPr>
                <a:lvl6pPr marL="0" indent="0" algn="l" defTabSz="1087016" rtl="0" eaLnBrk="1" latinLnBrk="0" hangingPunct="1">
                  <a:lnSpc>
                    <a:spcPct val="250000"/>
                  </a:lnSpc>
                  <a:spcBef>
                    <a:spcPts val="0"/>
                  </a:spcBef>
                  <a:spcAft>
                    <a:spcPts val="0"/>
                  </a:spcAft>
                  <a:buFont typeface="Arial" pitchFamily="34" charset="0"/>
                  <a:buNone/>
                  <a:defRPr sz="2000" kern="1200" cap="all" baseline="0">
                    <a:solidFill>
                      <a:schemeClr val="tx1">
                        <a:lumMod val="75000"/>
                        <a:lumOff val="25000"/>
                      </a:schemeClr>
                    </a:solidFill>
                    <a:latin typeface="+mn-lt"/>
                    <a:ea typeface="+mn-ea"/>
                    <a:cs typeface="+mn-cs"/>
                  </a:defRPr>
                </a:lvl6pPr>
                <a:lvl7pPr marL="3532800"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76308"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19815"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449263" lvl="1" indent="-184150" algn="l" defTabSz="914400" rtl="0" eaLnBrk="1" latinLnBrk="0" hangingPunct="1">
                  <a:lnSpc>
                    <a:spcPct val="100000"/>
                  </a:lnSpc>
                  <a:spcBef>
                    <a:spcPts val="0"/>
                  </a:spcBef>
                  <a:buClr>
                    <a:schemeClr val="tx1"/>
                  </a:buClr>
                  <a:buSzPct val="100000"/>
                  <a:buFont typeface="Arial" panose="020B0604020202020204" pitchFamily="34" charset="0"/>
                  <a:buChar char="•"/>
                </a:pPr>
                <a:r>
                  <a:rPr lang="nl-NL" sz="1400" kern="1200" noProof="0" err="1">
                    <a:solidFill>
                      <a:schemeClr val="tx1"/>
                    </a:solidFill>
                    <a:latin typeface="+mn-lt"/>
                    <a:ea typeface="+mn-ea"/>
                    <a:cs typeface="+mn-cs"/>
                  </a:rPr>
                  <a:t>Bullet</a:t>
                </a:r>
                <a:r>
                  <a:rPr lang="nl-NL" sz="1400" kern="1200" noProof="0">
                    <a:solidFill>
                      <a:schemeClr val="tx1"/>
                    </a:solidFill>
                    <a:latin typeface="+mn-lt"/>
                    <a:ea typeface="+mn-ea"/>
                    <a:cs typeface="+mn-cs"/>
                  </a:rPr>
                  <a:t> (16 </a:t>
                </a:r>
                <a:r>
                  <a:rPr lang="nl-NL" sz="1400" kern="1200" noProof="0" err="1">
                    <a:solidFill>
                      <a:schemeClr val="tx1"/>
                    </a:solidFill>
                    <a:latin typeface="+mn-lt"/>
                    <a:ea typeface="+mn-ea"/>
                    <a:cs typeface="+mn-cs"/>
                  </a:rPr>
                  <a:t>pt</a:t>
                </a:r>
                <a:r>
                  <a:rPr lang="nl-NL" sz="1400" kern="1200" noProof="0">
                    <a:solidFill>
                      <a:schemeClr val="tx1"/>
                    </a:solidFill>
                    <a:latin typeface="+mn-lt"/>
                    <a:ea typeface="+mn-ea"/>
                    <a:cs typeface="+mn-cs"/>
                  </a:rPr>
                  <a:t>.)</a:t>
                </a:r>
              </a:p>
            </p:txBody>
          </p:sp>
          <p:sp>
            <p:nvSpPr>
              <p:cNvPr id="85" name="Textfield placeholder"/>
              <p:cNvSpPr txBox="1">
                <a:spLocks/>
              </p:cNvSpPr>
              <p:nvPr userDrawn="1"/>
            </p:nvSpPr>
            <p:spPr>
              <a:xfrm>
                <a:off x="-2658624" y="2089369"/>
                <a:ext cx="2702813" cy="293940"/>
              </a:xfrm>
              <a:prstGeom prst="rect">
                <a:avLst/>
              </a:prstGeom>
            </p:spPr>
            <p:txBody>
              <a:bodyPr vert="horz" lIns="0" tIns="0" rIns="0" bIns="0" rtlCol="0" anchor="ctr">
                <a:noAutofit/>
              </a:bodyPr>
              <a:lstStyle>
                <a:lvl1pPr marL="0" indent="0" algn="l" defTabSz="1087016" rtl="0" eaLnBrk="1" latinLnBrk="0" hangingPunct="1">
                  <a:lnSpc>
                    <a:spcPts val="1800"/>
                  </a:lnSpc>
                  <a:spcBef>
                    <a:spcPts val="400"/>
                  </a:spcBef>
                  <a:spcAft>
                    <a:spcPts val="400"/>
                  </a:spcAft>
                  <a:buSzPct val="80000"/>
                  <a:buFont typeface="Wingdings" pitchFamily="2" charset="2"/>
                  <a:buNone/>
                  <a:defRPr sz="1600" b="0" kern="1200">
                    <a:solidFill>
                      <a:schemeClr val="tx1"/>
                    </a:solidFill>
                    <a:latin typeface="+mn-lt"/>
                    <a:ea typeface="+mn-ea"/>
                    <a:cs typeface="+mn-cs"/>
                  </a:defRPr>
                </a:lvl1pPr>
                <a:lvl2pPr marL="228600" indent="-228600" algn="l" defTabSz="1087016" rtl="0" eaLnBrk="1" latinLnBrk="0" hangingPunct="1">
                  <a:lnSpc>
                    <a:spcPts val="1800"/>
                  </a:lnSpc>
                  <a:spcBef>
                    <a:spcPts val="400"/>
                  </a:spcBef>
                  <a:spcAft>
                    <a:spcPts val="400"/>
                  </a:spcAft>
                  <a:buClr>
                    <a:schemeClr val="tx2"/>
                  </a:buClr>
                  <a:buSzPct val="80000"/>
                  <a:buFontTx/>
                  <a:buBlip>
                    <a:blip r:embed="rId3"/>
                  </a:buBlip>
                  <a:tabLst/>
                  <a:defRPr sz="1600" kern="1200">
                    <a:solidFill>
                      <a:schemeClr val="tx1"/>
                    </a:solidFill>
                    <a:latin typeface="+mn-lt"/>
                    <a:ea typeface="+mn-ea"/>
                    <a:cs typeface="+mn-cs"/>
                  </a:defRPr>
                </a:lvl2pPr>
                <a:lvl3pPr marL="396875" indent="-160338" algn="l" defTabSz="1087016" rtl="0" eaLnBrk="1" latinLnBrk="0" hangingPunct="1">
                  <a:lnSpc>
                    <a:spcPts val="1600"/>
                  </a:lnSpc>
                  <a:spcBef>
                    <a:spcPts val="200"/>
                  </a:spcBef>
                  <a:spcAft>
                    <a:spcPts val="200"/>
                  </a:spcAft>
                  <a:buClr>
                    <a:schemeClr val="tx2"/>
                  </a:buClr>
                  <a:buFont typeface="Trebuchet MS" pitchFamily="34" charset="0"/>
                  <a:buChar char="−"/>
                  <a:defRPr sz="1400" kern="1200">
                    <a:solidFill>
                      <a:schemeClr val="tx1"/>
                    </a:solidFill>
                    <a:latin typeface="+mn-lt"/>
                    <a:ea typeface="+mn-ea"/>
                    <a:cs typeface="+mn-cs"/>
                  </a:defRPr>
                </a:lvl3pPr>
                <a:lvl4pPr marL="0" indent="0" algn="l" defTabSz="1087016" rtl="0" eaLnBrk="1" latinLnBrk="0" hangingPunct="1">
                  <a:lnSpc>
                    <a:spcPts val="1800"/>
                  </a:lnSpc>
                  <a:spcBef>
                    <a:spcPts val="400"/>
                  </a:spcBef>
                  <a:spcAft>
                    <a:spcPts val="400"/>
                  </a:spcAft>
                  <a:buFont typeface="Wingdings" pitchFamily="2" charset="2"/>
                  <a:buNone/>
                  <a:defRPr sz="1600" b="1" kern="1200">
                    <a:solidFill>
                      <a:schemeClr val="tx1"/>
                    </a:solidFill>
                    <a:latin typeface="+mn-lt"/>
                    <a:ea typeface="+mn-ea"/>
                    <a:cs typeface="+mn-cs"/>
                  </a:defRPr>
                </a:lvl4pPr>
                <a:lvl5pPr marL="0" indent="0" algn="l" defTabSz="1087016" rtl="0" eaLnBrk="1" latinLnBrk="0" hangingPunct="1">
                  <a:lnSpc>
                    <a:spcPts val="3800"/>
                  </a:lnSpc>
                  <a:spcBef>
                    <a:spcPts val="1200"/>
                  </a:spcBef>
                  <a:spcAft>
                    <a:spcPts val="400"/>
                  </a:spcAft>
                  <a:buFont typeface="Wingdings" pitchFamily="2" charset="2"/>
                  <a:buNone/>
                  <a:defRPr sz="1600" b="1" kern="1200" baseline="0">
                    <a:solidFill>
                      <a:schemeClr val="tx2"/>
                    </a:solidFill>
                    <a:latin typeface="+mn-lt"/>
                    <a:ea typeface="+mn-ea"/>
                    <a:cs typeface="+mn-cs"/>
                  </a:defRPr>
                </a:lvl5pPr>
                <a:lvl6pPr marL="0" indent="0" algn="l" defTabSz="1087016" rtl="0" eaLnBrk="1" latinLnBrk="0" hangingPunct="1">
                  <a:lnSpc>
                    <a:spcPct val="250000"/>
                  </a:lnSpc>
                  <a:spcBef>
                    <a:spcPts val="0"/>
                  </a:spcBef>
                  <a:spcAft>
                    <a:spcPts val="0"/>
                  </a:spcAft>
                  <a:buFont typeface="Arial" pitchFamily="34" charset="0"/>
                  <a:buNone/>
                  <a:defRPr sz="2000" kern="1200" cap="all" baseline="0">
                    <a:solidFill>
                      <a:schemeClr val="tx1">
                        <a:lumMod val="75000"/>
                        <a:lumOff val="25000"/>
                      </a:schemeClr>
                    </a:solidFill>
                    <a:latin typeface="+mn-lt"/>
                    <a:ea typeface="+mn-ea"/>
                    <a:cs typeface="+mn-cs"/>
                  </a:defRPr>
                </a:lvl6pPr>
                <a:lvl7pPr marL="3532800"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76308"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19815"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625475" lvl="2" indent="-176213" algn="l" defTabSz="914400" rtl="0" eaLnBrk="1" latinLnBrk="0" hangingPunct="1">
                  <a:lnSpc>
                    <a:spcPct val="100000"/>
                  </a:lnSpc>
                  <a:spcBef>
                    <a:spcPts val="0"/>
                  </a:spcBef>
                  <a:spcAft>
                    <a:spcPts val="600"/>
                  </a:spcAft>
                  <a:buClr>
                    <a:schemeClr val="tx1"/>
                  </a:buClr>
                  <a:buFont typeface="Arial" panose="020B0604020202020204" pitchFamily="34" charset="0"/>
                  <a:buChar char="•"/>
                  <a:tabLst>
                    <a:tab pos="4394200" algn="l"/>
                  </a:tabLst>
                </a:pPr>
                <a:r>
                  <a:rPr lang="nl-NL" sz="1400" kern="1200" noProof="0">
                    <a:solidFill>
                      <a:schemeClr val="tx1"/>
                    </a:solidFill>
                    <a:latin typeface="+mn-lt"/>
                    <a:ea typeface="+mn-ea"/>
                    <a:cs typeface="+mn-cs"/>
                  </a:rPr>
                  <a:t>Sub-</a:t>
                </a:r>
                <a:r>
                  <a:rPr lang="nl-NL" sz="1400" kern="1200" noProof="0" err="1">
                    <a:solidFill>
                      <a:schemeClr val="tx1"/>
                    </a:solidFill>
                    <a:latin typeface="+mn-lt"/>
                    <a:ea typeface="+mn-ea"/>
                    <a:cs typeface="+mn-cs"/>
                  </a:rPr>
                  <a:t>bullet</a:t>
                </a:r>
                <a:r>
                  <a:rPr lang="nl-NL" sz="1400" kern="1200" noProof="0">
                    <a:solidFill>
                      <a:schemeClr val="tx1"/>
                    </a:solidFill>
                    <a:latin typeface="+mn-lt"/>
                    <a:ea typeface="+mn-ea"/>
                    <a:cs typeface="+mn-cs"/>
                  </a:rPr>
                  <a:t> (14 </a:t>
                </a:r>
                <a:r>
                  <a:rPr lang="nl-NL" sz="1400" kern="1200" noProof="0" err="1">
                    <a:solidFill>
                      <a:schemeClr val="tx1"/>
                    </a:solidFill>
                    <a:latin typeface="+mn-lt"/>
                    <a:ea typeface="+mn-ea"/>
                    <a:cs typeface="+mn-cs"/>
                  </a:rPr>
                  <a:t>pt</a:t>
                </a:r>
                <a:r>
                  <a:rPr lang="nl-NL" sz="1400" kern="1200" noProof="0">
                    <a:solidFill>
                      <a:schemeClr val="tx1"/>
                    </a:solidFill>
                    <a:latin typeface="+mn-lt"/>
                    <a:ea typeface="+mn-ea"/>
                    <a:cs typeface="+mn-cs"/>
                  </a:rPr>
                  <a:t>.)</a:t>
                </a:r>
              </a:p>
            </p:txBody>
          </p:sp>
          <p:sp>
            <p:nvSpPr>
              <p:cNvPr id="86" name="Textfield placeholder"/>
              <p:cNvSpPr txBox="1">
                <a:spLocks/>
              </p:cNvSpPr>
              <p:nvPr userDrawn="1"/>
            </p:nvSpPr>
            <p:spPr>
              <a:xfrm>
                <a:off x="-2658624" y="-41864"/>
                <a:ext cx="2702813" cy="293940"/>
              </a:xfrm>
              <a:prstGeom prst="rect">
                <a:avLst/>
              </a:prstGeom>
            </p:spPr>
            <p:txBody>
              <a:bodyPr vert="horz" lIns="0" tIns="0" rIns="0" bIns="0" rtlCol="0" anchor="ctr">
                <a:noAutofit/>
              </a:bodyPr>
              <a:lstStyle>
                <a:lvl1pPr marL="0" indent="0" algn="l" defTabSz="1087016" rtl="0" eaLnBrk="1" latinLnBrk="0" hangingPunct="1">
                  <a:lnSpc>
                    <a:spcPts val="1800"/>
                  </a:lnSpc>
                  <a:spcBef>
                    <a:spcPts val="400"/>
                  </a:spcBef>
                  <a:spcAft>
                    <a:spcPts val="400"/>
                  </a:spcAft>
                  <a:buSzPct val="80000"/>
                  <a:buFont typeface="Wingdings" pitchFamily="2" charset="2"/>
                  <a:buNone/>
                  <a:defRPr sz="1600" b="0" kern="1200">
                    <a:solidFill>
                      <a:schemeClr val="tx1"/>
                    </a:solidFill>
                    <a:latin typeface="+mn-lt"/>
                    <a:ea typeface="+mn-ea"/>
                    <a:cs typeface="+mn-cs"/>
                  </a:defRPr>
                </a:lvl1pPr>
                <a:lvl2pPr marL="228600" indent="-228600" algn="l" defTabSz="1087016" rtl="0" eaLnBrk="1" latinLnBrk="0" hangingPunct="1">
                  <a:lnSpc>
                    <a:spcPts val="1800"/>
                  </a:lnSpc>
                  <a:spcBef>
                    <a:spcPts val="400"/>
                  </a:spcBef>
                  <a:spcAft>
                    <a:spcPts val="400"/>
                  </a:spcAft>
                  <a:buClr>
                    <a:schemeClr val="tx2"/>
                  </a:buClr>
                  <a:buSzPct val="80000"/>
                  <a:buFontTx/>
                  <a:buBlip>
                    <a:blip r:embed="rId3"/>
                  </a:buBlip>
                  <a:tabLst/>
                  <a:defRPr sz="1600" kern="1200">
                    <a:solidFill>
                      <a:schemeClr val="tx1"/>
                    </a:solidFill>
                    <a:latin typeface="+mn-lt"/>
                    <a:ea typeface="+mn-ea"/>
                    <a:cs typeface="+mn-cs"/>
                  </a:defRPr>
                </a:lvl2pPr>
                <a:lvl3pPr marL="396875" indent="-160338" algn="l" defTabSz="1087016" rtl="0" eaLnBrk="1" latinLnBrk="0" hangingPunct="1">
                  <a:lnSpc>
                    <a:spcPts val="1600"/>
                  </a:lnSpc>
                  <a:spcBef>
                    <a:spcPts val="200"/>
                  </a:spcBef>
                  <a:spcAft>
                    <a:spcPts val="200"/>
                  </a:spcAft>
                  <a:buClr>
                    <a:schemeClr val="tx2"/>
                  </a:buClr>
                  <a:buFont typeface="Trebuchet MS" pitchFamily="34" charset="0"/>
                  <a:buChar char="−"/>
                  <a:defRPr sz="1400" kern="1200">
                    <a:solidFill>
                      <a:schemeClr val="tx1"/>
                    </a:solidFill>
                    <a:latin typeface="+mn-lt"/>
                    <a:ea typeface="+mn-ea"/>
                    <a:cs typeface="+mn-cs"/>
                  </a:defRPr>
                </a:lvl3pPr>
                <a:lvl4pPr marL="0" indent="0" algn="l" defTabSz="1087016" rtl="0" eaLnBrk="1" latinLnBrk="0" hangingPunct="1">
                  <a:lnSpc>
                    <a:spcPts val="1800"/>
                  </a:lnSpc>
                  <a:spcBef>
                    <a:spcPts val="400"/>
                  </a:spcBef>
                  <a:spcAft>
                    <a:spcPts val="400"/>
                  </a:spcAft>
                  <a:buFont typeface="Wingdings" pitchFamily="2" charset="2"/>
                  <a:buNone/>
                  <a:defRPr sz="1600" b="1" kern="1200">
                    <a:solidFill>
                      <a:schemeClr val="tx1"/>
                    </a:solidFill>
                    <a:latin typeface="+mn-lt"/>
                    <a:ea typeface="+mn-ea"/>
                    <a:cs typeface="+mn-cs"/>
                  </a:defRPr>
                </a:lvl4pPr>
                <a:lvl5pPr marL="0" indent="0" algn="l" defTabSz="1087016" rtl="0" eaLnBrk="1" latinLnBrk="0" hangingPunct="1">
                  <a:lnSpc>
                    <a:spcPts val="3800"/>
                  </a:lnSpc>
                  <a:spcBef>
                    <a:spcPts val="1200"/>
                  </a:spcBef>
                  <a:spcAft>
                    <a:spcPts val="400"/>
                  </a:spcAft>
                  <a:buFont typeface="Wingdings" pitchFamily="2" charset="2"/>
                  <a:buNone/>
                  <a:defRPr sz="1600" b="1" kern="1200" baseline="0">
                    <a:solidFill>
                      <a:schemeClr val="tx2"/>
                    </a:solidFill>
                    <a:latin typeface="+mn-lt"/>
                    <a:ea typeface="+mn-ea"/>
                    <a:cs typeface="+mn-cs"/>
                  </a:defRPr>
                </a:lvl5pPr>
                <a:lvl6pPr marL="0" indent="0" algn="l" defTabSz="1087016" rtl="0" eaLnBrk="1" latinLnBrk="0" hangingPunct="1">
                  <a:lnSpc>
                    <a:spcPct val="250000"/>
                  </a:lnSpc>
                  <a:spcBef>
                    <a:spcPts val="0"/>
                  </a:spcBef>
                  <a:spcAft>
                    <a:spcPts val="0"/>
                  </a:spcAft>
                  <a:buFont typeface="Arial" pitchFamily="34" charset="0"/>
                  <a:buNone/>
                  <a:defRPr sz="2000" kern="1200" cap="all" baseline="0">
                    <a:solidFill>
                      <a:schemeClr val="tx1">
                        <a:lumMod val="75000"/>
                        <a:lumOff val="25000"/>
                      </a:schemeClr>
                    </a:solidFill>
                    <a:latin typeface="+mn-lt"/>
                    <a:ea typeface="+mn-ea"/>
                    <a:cs typeface="+mn-cs"/>
                  </a:defRPr>
                </a:lvl6pPr>
                <a:lvl7pPr marL="3532800"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76308"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19815"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r>
                  <a:rPr lang="nl-NL" sz="1400" b="1" kern="1200" noProof="0">
                    <a:solidFill>
                      <a:schemeClr val="tx1"/>
                    </a:solidFill>
                    <a:latin typeface="+mn-lt"/>
                    <a:ea typeface="+mn-ea"/>
                    <a:cs typeface="+mn-cs"/>
                  </a:rPr>
                  <a:t>Titel </a:t>
                </a:r>
                <a:r>
                  <a:rPr lang="nl-NL" sz="1400" b="1" kern="1200" noProof="0" err="1">
                    <a:solidFill>
                      <a:schemeClr val="tx1"/>
                    </a:solidFill>
                    <a:latin typeface="+mn-lt"/>
                    <a:ea typeface="+mn-ea"/>
                    <a:cs typeface="+mn-cs"/>
                  </a:rPr>
                  <a:t>bold</a:t>
                </a:r>
                <a:r>
                  <a:rPr lang="nl-NL" sz="1400" b="1" kern="1200" noProof="0">
                    <a:solidFill>
                      <a:schemeClr val="tx1"/>
                    </a:solidFill>
                    <a:latin typeface="+mn-lt"/>
                    <a:ea typeface="+mn-ea"/>
                    <a:cs typeface="+mn-cs"/>
                  </a:rPr>
                  <a:t> (32 </a:t>
                </a:r>
                <a:r>
                  <a:rPr lang="nl-NL" sz="1400" b="1" kern="1200" noProof="0" err="1">
                    <a:solidFill>
                      <a:schemeClr val="tx1"/>
                    </a:solidFill>
                    <a:latin typeface="+mn-lt"/>
                    <a:ea typeface="+mn-ea"/>
                    <a:cs typeface="+mn-cs"/>
                  </a:rPr>
                  <a:t>pt</a:t>
                </a:r>
                <a:r>
                  <a:rPr lang="nl-NL" sz="1400" b="1" kern="1200" noProof="0">
                    <a:solidFill>
                      <a:schemeClr val="tx1"/>
                    </a:solidFill>
                    <a:latin typeface="+mn-lt"/>
                    <a:ea typeface="+mn-ea"/>
                    <a:cs typeface="+mn-cs"/>
                  </a:rPr>
                  <a:t>.)</a:t>
                </a:r>
              </a:p>
            </p:txBody>
          </p:sp>
          <p:sp>
            <p:nvSpPr>
              <p:cNvPr id="87" name="Ovaal 86"/>
              <p:cNvSpPr/>
              <p:nvPr userDrawn="1"/>
            </p:nvSpPr>
            <p:spPr>
              <a:xfrm>
                <a:off x="-3092517" y="-83840"/>
                <a:ext cx="327539" cy="37789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noProof="0">
                    <a:solidFill>
                      <a:schemeClr val="bg1"/>
                    </a:solidFill>
                  </a:rPr>
                  <a:t>1</a:t>
                </a:r>
              </a:p>
            </p:txBody>
          </p:sp>
          <p:sp>
            <p:nvSpPr>
              <p:cNvPr id="88" name="Ovaal 87"/>
              <p:cNvSpPr/>
              <p:nvPr userDrawn="1"/>
            </p:nvSpPr>
            <p:spPr>
              <a:xfrm>
                <a:off x="-3092517" y="445750"/>
                <a:ext cx="327539" cy="37789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noProof="0">
                    <a:solidFill>
                      <a:schemeClr val="bg1"/>
                    </a:solidFill>
                  </a:rPr>
                  <a:t>2</a:t>
                </a:r>
              </a:p>
            </p:txBody>
          </p:sp>
          <p:sp>
            <p:nvSpPr>
              <p:cNvPr id="89" name="Textfield placeholder"/>
              <p:cNvSpPr txBox="1">
                <a:spLocks/>
              </p:cNvSpPr>
              <p:nvPr userDrawn="1"/>
            </p:nvSpPr>
            <p:spPr>
              <a:xfrm>
                <a:off x="-2658624" y="487727"/>
                <a:ext cx="2702813" cy="293940"/>
              </a:xfrm>
              <a:prstGeom prst="rect">
                <a:avLst/>
              </a:prstGeom>
            </p:spPr>
            <p:txBody>
              <a:bodyPr vert="horz" lIns="0" tIns="0" rIns="0" bIns="0" rtlCol="0" anchor="ctr">
                <a:noAutofit/>
              </a:bodyPr>
              <a:lstStyle>
                <a:lvl1pPr marL="0" indent="0" algn="l" defTabSz="1087016" rtl="0" eaLnBrk="1" latinLnBrk="0" hangingPunct="1">
                  <a:lnSpc>
                    <a:spcPts val="1800"/>
                  </a:lnSpc>
                  <a:spcBef>
                    <a:spcPts val="400"/>
                  </a:spcBef>
                  <a:spcAft>
                    <a:spcPts val="400"/>
                  </a:spcAft>
                  <a:buSzPct val="80000"/>
                  <a:buFont typeface="Wingdings" pitchFamily="2" charset="2"/>
                  <a:buNone/>
                  <a:defRPr sz="1600" b="0" kern="1200">
                    <a:solidFill>
                      <a:schemeClr val="tx1"/>
                    </a:solidFill>
                    <a:latin typeface="+mn-lt"/>
                    <a:ea typeface="+mn-ea"/>
                    <a:cs typeface="+mn-cs"/>
                  </a:defRPr>
                </a:lvl1pPr>
                <a:lvl2pPr marL="228600" indent="-228600" algn="l" defTabSz="1087016" rtl="0" eaLnBrk="1" latinLnBrk="0" hangingPunct="1">
                  <a:lnSpc>
                    <a:spcPts val="1800"/>
                  </a:lnSpc>
                  <a:spcBef>
                    <a:spcPts val="400"/>
                  </a:spcBef>
                  <a:spcAft>
                    <a:spcPts val="400"/>
                  </a:spcAft>
                  <a:buClr>
                    <a:schemeClr val="tx2"/>
                  </a:buClr>
                  <a:buSzPct val="80000"/>
                  <a:buFontTx/>
                  <a:buBlip>
                    <a:blip r:embed="rId3"/>
                  </a:buBlip>
                  <a:tabLst/>
                  <a:defRPr sz="1600" kern="1200">
                    <a:solidFill>
                      <a:schemeClr val="tx1"/>
                    </a:solidFill>
                    <a:latin typeface="+mn-lt"/>
                    <a:ea typeface="+mn-ea"/>
                    <a:cs typeface="+mn-cs"/>
                  </a:defRPr>
                </a:lvl2pPr>
                <a:lvl3pPr marL="396875" indent="-160338" algn="l" defTabSz="1087016" rtl="0" eaLnBrk="1" latinLnBrk="0" hangingPunct="1">
                  <a:lnSpc>
                    <a:spcPts val="1600"/>
                  </a:lnSpc>
                  <a:spcBef>
                    <a:spcPts val="200"/>
                  </a:spcBef>
                  <a:spcAft>
                    <a:spcPts val="200"/>
                  </a:spcAft>
                  <a:buClr>
                    <a:schemeClr val="tx2"/>
                  </a:buClr>
                  <a:buFont typeface="Trebuchet MS" pitchFamily="34" charset="0"/>
                  <a:buChar char="−"/>
                  <a:defRPr sz="1400" kern="1200">
                    <a:solidFill>
                      <a:schemeClr val="tx1"/>
                    </a:solidFill>
                    <a:latin typeface="+mn-lt"/>
                    <a:ea typeface="+mn-ea"/>
                    <a:cs typeface="+mn-cs"/>
                  </a:defRPr>
                </a:lvl3pPr>
                <a:lvl4pPr marL="0" indent="0" algn="l" defTabSz="1087016" rtl="0" eaLnBrk="1" latinLnBrk="0" hangingPunct="1">
                  <a:lnSpc>
                    <a:spcPts val="1800"/>
                  </a:lnSpc>
                  <a:spcBef>
                    <a:spcPts val="400"/>
                  </a:spcBef>
                  <a:spcAft>
                    <a:spcPts val="400"/>
                  </a:spcAft>
                  <a:buFont typeface="Wingdings" pitchFamily="2" charset="2"/>
                  <a:buNone/>
                  <a:defRPr sz="1600" b="1" kern="1200">
                    <a:solidFill>
                      <a:schemeClr val="tx1"/>
                    </a:solidFill>
                    <a:latin typeface="+mn-lt"/>
                    <a:ea typeface="+mn-ea"/>
                    <a:cs typeface="+mn-cs"/>
                  </a:defRPr>
                </a:lvl4pPr>
                <a:lvl5pPr marL="0" indent="0" algn="l" defTabSz="1087016" rtl="0" eaLnBrk="1" latinLnBrk="0" hangingPunct="1">
                  <a:lnSpc>
                    <a:spcPts val="3800"/>
                  </a:lnSpc>
                  <a:spcBef>
                    <a:spcPts val="1200"/>
                  </a:spcBef>
                  <a:spcAft>
                    <a:spcPts val="400"/>
                  </a:spcAft>
                  <a:buFont typeface="Wingdings" pitchFamily="2" charset="2"/>
                  <a:buNone/>
                  <a:defRPr sz="1600" b="1" kern="1200" baseline="0">
                    <a:solidFill>
                      <a:schemeClr val="tx2"/>
                    </a:solidFill>
                    <a:latin typeface="+mn-lt"/>
                    <a:ea typeface="+mn-ea"/>
                    <a:cs typeface="+mn-cs"/>
                  </a:defRPr>
                </a:lvl5pPr>
                <a:lvl6pPr marL="0" indent="0" algn="l" defTabSz="1087016" rtl="0" eaLnBrk="1" latinLnBrk="0" hangingPunct="1">
                  <a:lnSpc>
                    <a:spcPct val="250000"/>
                  </a:lnSpc>
                  <a:spcBef>
                    <a:spcPts val="0"/>
                  </a:spcBef>
                  <a:spcAft>
                    <a:spcPts val="0"/>
                  </a:spcAft>
                  <a:buFont typeface="Arial" pitchFamily="34" charset="0"/>
                  <a:buNone/>
                  <a:defRPr sz="2000" kern="1200" cap="all" baseline="0">
                    <a:solidFill>
                      <a:schemeClr val="tx1">
                        <a:lumMod val="75000"/>
                        <a:lumOff val="25000"/>
                      </a:schemeClr>
                    </a:solidFill>
                    <a:latin typeface="+mn-lt"/>
                    <a:ea typeface="+mn-ea"/>
                    <a:cs typeface="+mn-cs"/>
                  </a:defRPr>
                </a:lvl6pPr>
                <a:lvl7pPr marL="3532800"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76308"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19815"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36513" lvl="0" indent="0" algn="l" defTabSz="914400" rtl="0" eaLnBrk="1" latinLnBrk="0" hangingPunct="1">
                  <a:lnSpc>
                    <a:spcPct val="100000"/>
                  </a:lnSpc>
                  <a:spcBef>
                    <a:spcPts val="0"/>
                  </a:spcBef>
                  <a:buClr>
                    <a:schemeClr val="tx1"/>
                  </a:buClr>
                  <a:buSzPct val="100000"/>
                  <a:buFont typeface="Arial" panose="020B0604020202020204" pitchFamily="34" charset="0"/>
                  <a:buNone/>
                </a:pPr>
                <a:r>
                  <a:rPr lang="nl-NL" sz="1400" kern="1200" noProof="0">
                    <a:solidFill>
                      <a:schemeClr val="tx1"/>
                    </a:solidFill>
                    <a:latin typeface="+mn-lt"/>
                    <a:ea typeface="+mn-ea"/>
                    <a:cs typeface="+mn-cs"/>
                  </a:rPr>
                  <a:t>Subtitel (16 </a:t>
                </a:r>
                <a:r>
                  <a:rPr lang="nl-NL" sz="1400" kern="1200" noProof="0" err="1">
                    <a:solidFill>
                      <a:schemeClr val="tx1"/>
                    </a:solidFill>
                    <a:latin typeface="+mn-lt"/>
                    <a:ea typeface="+mn-ea"/>
                    <a:cs typeface="+mn-cs"/>
                  </a:rPr>
                  <a:t>pt</a:t>
                </a:r>
                <a:r>
                  <a:rPr lang="nl-NL" sz="1400" kern="1200" noProof="0">
                    <a:solidFill>
                      <a:schemeClr val="tx1"/>
                    </a:solidFill>
                    <a:latin typeface="+mn-lt"/>
                    <a:ea typeface="+mn-ea"/>
                    <a:cs typeface="+mn-cs"/>
                  </a:rPr>
                  <a:t>.)</a:t>
                </a:r>
              </a:p>
            </p:txBody>
          </p:sp>
        </p:grpSp>
        <p:cxnSp>
          <p:nvCxnSpPr>
            <p:cNvPr id="78" name="Rechte verbindingslijn 77"/>
            <p:cNvCxnSpPr/>
            <p:nvPr userDrawn="1"/>
          </p:nvCxnSpPr>
          <p:spPr>
            <a:xfrm>
              <a:off x="8427776" y="4654945"/>
              <a:ext cx="2232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Rechte verbindingslijn 78"/>
            <p:cNvCxnSpPr/>
            <p:nvPr userDrawn="1"/>
          </p:nvCxnSpPr>
          <p:spPr>
            <a:xfrm>
              <a:off x="8427776" y="6496303"/>
              <a:ext cx="2232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52" name="Groep 51"/>
          <p:cNvGrpSpPr/>
          <p:nvPr userDrawn="1"/>
        </p:nvGrpSpPr>
        <p:grpSpPr>
          <a:xfrm>
            <a:off x="-3471145" y="-46322"/>
            <a:ext cx="3471145" cy="3781320"/>
            <a:chOff x="-2603359" y="-46322"/>
            <a:chExt cx="2603359" cy="3781320"/>
          </a:xfrm>
        </p:grpSpPr>
        <p:sp>
          <p:nvSpPr>
            <p:cNvPr id="53" name="Afgeronde rechthoek 52"/>
            <p:cNvSpPr/>
            <p:nvPr userDrawn="1"/>
          </p:nvSpPr>
          <p:spPr>
            <a:xfrm>
              <a:off x="-2459680" y="835209"/>
              <a:ext cx="949986" cy="259745"/>
            </a:xfrm>
            <a:prstGeom prst="round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100" b="1" noProof="0"/>
                <a:t>Light </a:t>
              </a:r>
              <a:r>
                <a:rPr lang="nl-NL" sz="1100" b="1" noProof="0" err="1"/>
                <a:t>Grey</a:t>
              </a:r>
              <a:endParaRPr lang="nl-NL" sz="1100" b="1" noProof="0"/>
            </a:p>
          </p:txBody>
        </p:sp>
        <p:sp>
          <p:nvSpPr>
            <p:cNvPr id="90" name="Tekstvak 29"/>
            <p:cNvSpPr txBox="1"/>
            <p:nvPr userDrawn="1"/>
          </p:nvSpPr>
          <p:spPr>
            <a:xfrm>
              <a:off x="-1493489" y="834756"/>
              <a:ext cx="1355354" cy="261610"/>
            </a:xfrm>
            <a:prstGeom prst="rect">
              <a:avLst/>
            </a:prstGeom>
            <a:noFill/>
          </p:spPr>
          <p:txBody>
            <a:bodyPr wrap="square" rtlCol="0">
              <a:spAutoFit/>
            </a:bodyPr>
            <a:lstStyle/>
            <a:p>
              <a:pPr algn="l" defTabSz="355600"/>
              <a:r>
                <a:rPr lang="nl-NL" sz="1100" b="0" cap="none" baseline="0" noProof="0">
                  <a:solidFill>
                    <a:schemeClr val="tx1"/>
                  </a:solidFill>
                </a:rPr>
                <a:t>R 178, G 178, B 178</a:t>
              </a:r>
            </a:p>
          </p:txBody>
        </p:sp>
        <p:sp>
          <p:nvSpPr>
            <p:cNvPr id="91" name="Afgeronde rechthoek 27"/>
            <p:cNvSpPr/>
            <p:nvPr userDrawn="1"/>
          </p:nvSpPr>
          <p:spPr>
            <a:xfrm>
              <a:off x="-2459680" y="1211676"/>
              <a:ext cx="949986" cy="259745"/>
            </a:xfrm>
            <a:prstGeom prst="round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100" b="1" noProof="0"/>
                <a:t>Red</a:t>
              </a:r>
            </a:p>
          </p:txBody>
        </p:sp>
        <p:sp>
          <p:nvSpPr>
            <p:cNvPr id="92" name="Afgeronde rechthoek 27"/>
            <p:cNvSpPr/>
            <p:nvPr userDrawn="1"/>
          </p:nvSpPr>
          <p:spPr>
            <a:xfrm>
              <a:off x="-2459680" y="1588143"/>
              <a:ext cx="949986" cy="259745"/>
            </a:xfrm>
            <a:prstGeom prst="roundRect">
              <a:avLst/>
            </a:prstGeom>
            <a:solidFill>
              <a:srgbClr val="00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100" b="1" noProof="0"/>
                <a:t>Black</a:t>
              </a:r>
            </a:p>
          </p:txBody>
        </p:sp>
        <p:sp>
          <p:nvSpPr>
            <p:cNvPr id="93" name="Afgeronde rechthoek 27"/>
            <p:cNvSpPr/>
            <p:nvPr userDrawn="1"/>
          </p:nvSpPr>
          <p:spPr>
            <a:xfrm>
              <a:off x="-2459680" y="1964610"/>
              <a:ext cx="949986" cy="259745"/>
            </a:xfrm>
            <a:prstGeom prst="round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100" b="1" noProof="0"/>
                <a:t>Orange</a:t>
              </a:r>
            </a:p>
          </p:txBody>
        </p:sp>
        <p:sp>
          <p:nvSpPr>
            <p:cNvPr id="94" name="Afgeronde rechthoek 93"/>
            <p:cNvSpPr/>
            <p:nvPr userDrawn="1"/>
          </p:nvSpPr>
          <p:spPr>
            <a:xfrm>
              <a:off x="-2459680" y="2341077"/>
              <a:ext cx="949986" cy="259745"/>
            </a:xfrm>
            <a:prstGeom prst="roundRect">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100" b="1" noProof="0" err="1"/>
                <a:t>Petrol</a:t>
              </a:r>
              <a:r>
                <a:rPr lang="nl-NL" sz="1100" b="1" noProof="0"/>
                <a:t> blue</a:t>
              </a:r>
            </a:p>
          </p:txBody>
        </p:sp>
        <p:sp>
          <p:nvSpPr>
            <p:cNvPr id="95" name="Rechthoek 94"/>
            <p:cNvSpPr/>
            <p:nvPr userDrawn="1"/>
          </p:nvSpPr>
          <p:spPr>
            <a:xfrm>
              <a:off x="-2603359" y="-46322"/>
              <a:ext cx="2603359" cy="3873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80000" rIns="180000" rtlCol="0" anchor="t"/>
            <a:lstStyle/>
            <a:p>
              <a:pPr algn="l"/>
              <a:r>
                <a:rPr lang="nl-NL" sz="1800" b="1" baseline="0" noProof="0">
                  <a:solidFill>
                    <a:schemeClr val="tx1"/>
                  </a:solidFill>
                </a:rPr>
                <a:t>RGB-KLEUREN</a:t>
              </a:r>
              <a:endParaRPr lang="nl-NL" sz="1800" b="1" noProof="0">
                <a:solidFill>
                  <a:schemeClr val="tx1"/>
                </a:solidFill>
              </a:endParaRPr>
            </a:p>
          </p:txBody>
        </p:sp>
        <p:cxnSp>
          <p:nvCxnSpPr>
            <p:cNvPr id="96" name="Rechte verbindingslijn 95"/>
            <p:cNvCxnSpPr/>
            <p:nvPr userDrawn="1"/>
          </p:nvCxnSpPr>
          <p:spPr>
            <a:xfrm>
              <a:off x="-2459680" y="338664"/>
              <a:ext cx="2232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7" name="Afgeronde rechthoek 27"/>
            <p:cNvSpPr/>
            <p:nvPr userDrawn="1"/>
          </p:nvSpPr>
          <p:spPr>
            <a:xfrm>
              <a:off x="-2459680" y="2717544"/>
              <a:ext cx="949986" cy="259745"/>
            </a:xfrm>
            <a:prstGeom prst="round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100" b="1" baseline="0" noProof="0"/>
                <a:t>Green</a:t>
              </a:r>
              <a:endParaRPr lang="nl-NL" sz="1100" b="1" noProof="0"/>
            </a:p>
          </p:txBody>
        </p:sp>
        <p:sp>
          <p:nvSpPr>
            <p:cNvPr id="98" name="Tekstvak 29"/>
            <p:cNvSpPr txBox="1"/>
            <p:nvPr userDrawn="1"/>
          </p:nvSpPr>
          <p:spPr>
            <a:xfrm>
              <a:off x="-1493489" y="1211703"/>
              <a:ext cx="1355354" cy="261610"/>
            </a:xfrm>
            <a:prstGeom prst="rect">
              <a:avLst/>
            </a:prstGeom>
            <a:noFill/>
          </p:spPr>
          <p:txBody>
            <a:bodyPr wrap="square" rtlCol="0">
              <a:spAutoFit/>
            </a:bodyPr>
            <a:lstStyle/>
            <a:p>
              <a:pPr algn="l" defTabSz="355600"/>
              <a:r>
                <a:rPr lang="nl-NL" sz="1100" b="0" cap="none" baseline="0" noProof="0">
                  <a:solidFill>
                    <a:schemeClr val="tx1"/>
                  </a:solidFill>
                </a:rPr>
                <a:t>R 204 , G 0, B 0</a:t>
              </a:r>
            </a:p>
          </p:txBody>
        </p:sp>
        <p:sp>
          <p:nvSpPr>
            <p:cNvPr id="99" name="Tekstvak 29"/>
            <p:cNvSpPr txBox="1"/>
            <p:nvPr userDrawn="1"/>
          </p:nvSpPr>
          <p:spPr>
            <a:xfrm>
              <a:off x="-1493489" y="1588650"/>
              <a:ext cx="1355354" cy="261610"/>
            </a:xfrm>
            <a:prstGeom prst="rect">
              <a:avLst/>
            </a:prstGeom>
            <a:noFill/>
          </p:spPr>
          <p:txBody>
            <a:bodyPr wrap="square" rtlCol="0">
              <a:spAutoFit/>
            </a:bodyPr>
            <a:lstStyle/>
            <a:p>
              <a:pPr algn="l" defTabSz="355600"/>
              <a:r>
                <a:rPr lang="nl-NL" sz="1100" b="0" cap="none" baseline="0" noProof="0">
                  <a:solidFill>
                    <a:schemeClr val="tx1"/>
                  </a:solidFill>
                </a:rPr>
                <a:t>R 0 , G 0, B 0</a:t>
              </a:r>
            </a:p>
          </p:txBody>
        </p:sp>
        <p:sp>
          <p:nvSpPr>
            <p:cNvPr id="100" name="Tekstvak 29"/>
            <p:cNvSpPr txBox="1"/>
            <p:nvPr userDrawn="1"/>
          </p:nvSpPr>
          <p:spPr>
            <a:xfrm>
              <a:off x="-1493489" y="1965597"/>
              <a:ext cx="1355354" cy="261610"/>
            </a:xfrm>
            <a:prstGeom prst="rect">
              <a:avLst/>
            </a:prstGeom>
            <a:noFill/>
          </p:spPr>
          <p:txBody>
            <a:bodyPr wrap="square" rtlCol="0">
              <a:spAutoFit/>
            </a:bodyPr>
            <a:lstStyle/>
            <a:p>
              <a:pPr algn="l" defTabSz="355600"/>
              <a:r>
                <a:rPr lang="nl-NL" sz="1100" b="0" cap="none" baseline="0" noProof="0">
                  <a:solidFill>
                    <a:schemeClr val="tx1"/>
                  </a:solidFill>
                </a:rPr>
                <a:t>R 229 , G 123, B 003</a:t>
              </a:r>
            </a:p>
          </p:txBody>
        </p:sp>
        <p:sp>
          <p:nvSpPr>
            <p:cNvPr id="101" name="Tekstvak 29"/>
            <p:cNvSpPr txBox="1"/>
            <p:nvPr userDrawn="1"/>
          </p:nvSpPr>
          <p:spPr>
            <a:xfrm>
              <a:off x="-1493489" y="2342544"/>
              <a:ext cx="1355354" cy="261610"/>
            </a:xfrm>
            <a:prstGeom prst="rect">
              <a:avLst/>
            </a:prstGeom>
            <a:noFill/>
          </p:spPr>
          <p:txBody>
            <a:bodyPr wrap="square" rtlCol="0">
              <a:spAutoFit/>
            </a:bodyPr>
            <a:lstStyle/>
            <a:p>
              <a:pPr algn="l" defTabSz="355600"/>
              <a:r>
                <a:rPr lang="nl-NL" sz="1100" b="0" cap="none" baseline="0" noProof="0">
                  <a:solidFill>
                    <a:schemeClr val="tx1"/>
                  </a:solidFill>
                </a:rPr>
                <a:t>R 065 , G 127, B 162</a:t>
              </a:r>
            </a:p>
          </p:txBody>
        </p:sp>
        <p:sp>
          <p:nvSpPr>
            <p:cNvPr id="102" name="Tekstvak 29"/>
            <p:cNvSpPr txBox="1"/>
            <p:nvPr userDrawn="1"/>
          </p:nvSpPr>
          <p:spPr>
            <a:xfrm>
              <a:off x="-1493489" y="2719491"/>
              <a:ext cx="1355354" cy="261610"/>
            </a:xfrm>
            <a:prstGeom prst="rect">
              <a:avLst/>
            </a:prstGeom>
            <a:noFill/>
          </p:spPr>
          <p:txBody>
            <a:bodyPr wrap="square" rtlCol="0">
              <a:spAutoFit/>
            </a:bodyPr>
            <a:lstStyle/>
            <a:p>
              <a:pPr algn="l" defTabSz="355600"/>
              <a:r>
                <a:rPr lang="nl-NL" sz="1100" b="0" cap="none" baseline="0" noProof="0">
                  <a:solidFill>
                    <a:schemeClr val="tx1"/>
                  </a:solidFill>
                </a:rPr>
                <a:t>R 134 , G 135, B 034</a:t>
              </a:r>
            </a:p>
          </p:txBody>
        </p:sp>
        <p:sp>
          <p:nvSpPr>
            <p:cNvPr id="103" name="Afgeronde rechthoek 102"/>
            <p:cNvSpPr/>
            <p:nvPr userDrawn="1"/>
          </p:nvSpPr>
          <p:spPr>
            <a:xfrm>
              <a:off x="-2459680" y="458742"/>
              <a:ext cx="949986" cy="259745"/>
            </a:xfrm>
            <a:prstGeom prst="roundRect">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100" b="1" noProof="0" err="1"/>
                <a:t>Grey</a:t>
              </a:r>
              <a:endParaRPr lang="nl-NL" sz="1100" b="1" noProof="0"/>
            </a:p>
          </p:txBody>
        </p:sp>
        <p:sp>
          <p:nvSpPr>
            <p:cNvPr id="104" name="Tekstvak 29"/>
            <p:cNvSpPr txBox="1"/>
            <p:nvPr userDrawn="1"/>
          </p:nvSpPr>
          <p:spPr>
            <a:xfrm>
              <a:off x="-1493489" y="457809"/>
              <a:ext cx="1355354" cy="261610"/>
            </a:xfrm>
            <a:prstGeom prst="rect">
              <a:avLst/>
            </a:prstGeom>
            <a:noFill/>
          </p:spPr>
          <p:txBody>
            <a:bodyPr wrap="square" rtlCol="0">
              <a:spAutoFit/>
            </a:bodyPr>
            <a:lstStyle/>
            <a:p>
              <a:pPr algn="l" defTabSz="355600"/>
              <a:r>
                <a:rPr lang="nl-NL" sz="1100" b="0" cap="none" baseline="0" noProof="0">
                  <a:solidFill>
                    <a:schemeClr val="tx1"/>
                  </a:solidFill>
                </a:rPr>
                <a:t>R 97 , G 97, B 97</a:t>
              </a:r>
            </a:p>
          </p:txBody>
        </p:sp>
        <p:sp>
          <p:nvSpPr>
            <p:cNvPr id="105" name="Afgeronde rechthoek 27"/>
            <p:cNvSpPr/>
            <p:nvPr userDrawn="1"/>
          </p:nvSpPr>
          <p:spPr>
            <a:xfrm>
              <a:off x="-2459680" y="3094010"/>
              <a:ext cx="949986" cy="259745"/>
            </a:xfrm>
            <a:prstGeom prst="roundRect">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100" b="1" noProof="0" err="1"/>
                <a:t>Purple</a:t>
              </a:r>
              <a:endParaRPr lang="nl-NL" sz="1100" b="1" noProof="0"/>
            </a:p>
          </p:txBody>
        </p:sp>
        <p:sp>
          <p:nvSpPr>
            <p:cNvPr id="106" name="Afgeronde rechthoek 27"/>
            <p:cNvSpPr/>
            <p:nvPr userDrawn="1"/>
          </p:nvSpPr>
          <p:spPr>
            <a:xfrm>
              <a:off x="-2459680" y="3470474"/>
              <a:ext cx="949986" cy="259745"/>
            </a:xfrm>
            <a:prstGeom prst="round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100" b="1" noProof="0"/>
                <a:t>Cyaan</a:t>
              </a:r>
            </a:p>
          </p:txBody>
        </p:sp>
        <p:sp>
          <p:nvSpPr>
            <p:cNvPr id="107" name="Tekstvak 29"/>
            <p:cNvSpPr txBox="1"/>
            <p:nvPr userDrawn="1"/>
          </p:nvSpPr>
          <p:spPr>
            <a:xfrm>
              <a:off x="-1493489" y="3096438"/>
              <a:ext cx="1355354" cy="261610"/>
            </a:xfrm>
            <a:prstGeom prst="rect">
              <a:avLst/>
            </a:prstGeom>
            <a:noFill/>
          </p:spPr>
          <p:txBody>
            <a:bodyPr wrap="square" rtlCol="0">
              <a:spAutoFit/>
            </a:bodyPr>
            <a:lstStyle/>
            <a:p>
              <a:pPr algn="l" defTabSz="355600"/>
              <a:r>
                <a:rPr lang="nl-NL" sz="1100" b="0" cap="none" baseline="0" noProof="0">
                  <a:solidFill>
                    <a:schemeClr val="tx1"/>
                  </a:solidFill>
                </a:rPr>
                <a:t>R 082 , G 083, B 135</a:t>
              </a:r>
            </a:p>
          </p:txBody>
        </p:sp>
        <p:sp>
          <p:nvSpPr>
            <p:cNvPr id="108" name="Tekstvak 29"/>
            <p:cNvSpPr txBox="1"/>
            <p:nvPr userDrawn="1"/>
          </p:nvSpPr>
          <p:spPr>
            <a:xfrm>
              <a:off x="-1493489" y="3473388"/>
              <a:ext cx="1355354" cy="261610"/>
            </a:xfrm>
            <a:prstGeom prst="rect">
              <a:avLst/>
            </a:prstGeom>
            <a:noFill/>
          </p:spPr>
          <p:txBody>
            <a:bodyPr wrap="square" rtlCol="0">
              <a:spAutoFit/>
            </a:bodyPr>
            <a:lstStyle/>
            <a:p>
              <a:pPr algn="l" defTabSz="355600"/>
              <a:r>
                <a:rPr lang="nl-NL" sz="1100" b="0" cap="none" baseline="0" noProof="0">
                  <a:solidFill>
                    <a:schemeClr val="tx1"/>
                  </a:solidFill>
                </a:rPr>
                <a:t>R 70 , G 181, B 212</a:t>
              </a:r>
            </a:p>
          </p:txBody>
        </p:sp>
      </p:grpSp>
      <p:pic>
        <p:nvPicPr>
          <p:cNvPr id="57" name="Afbeelding 56"/>
          <p:cNvPicPr>
            <a:picLocks noChangeAspect="1"/>
          </p:cNvPicPr>
          <p:nvPr userDrawn="1"/>
        </p:nvPicPr>
        <p:blipFill>
          <a:blip r:embed="rId4"/>
          <a:stretch>
            <a:fillRect/>
          </a:stretch>
        </p:blipFill>
        <p:spPr>
          <a:xfrm>
            <a:off x="8784596" y="4843316"/>
            <a:ext cx="2356880" cy="499942"/>
          </a:xfrm>
          <a:prstGeom prst="rect">
            <a:avLst/>
          </a:prstGeom>
        </p:spPr>
      </p:pic>
    </p:spTree>
    <p:extLst>
      <p:ext uri="{BB962C8B-B14F-4D97-AF65-F5344CB8AC3E}">
        <p14:creationId xmlns:p14="http://schemas.microsoft.com/office/powerpoint/2010/main" val="148175131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Kleurblokken met meerdere tekstkaders">
    <p:spTree>
      <p:nvGrpSpPr>
        <p:cNvPr id="1" name=""/>
        <p:cNvGrpSpPr/>
        <p:nvPr/>
      </p:nvGrpSpPr>
      <p:grpSpPr>
        <a:xfrm>
          <a:off x="0" y="0"/>
          <a:ext cx="0" cy="0"/>
          <a:chOff x="0" y="0"/>
          <a:chExt cx="0" cy="0"/>
        </a:xfrm>
      </p:grpSpPr>
      <p:sp>
        <p:nvSpPr>
          <p:cNvPr id="2" name="Rechthoek 1"/>
          <p:cNvSpPr/>
          <p:nvPr userDrawn="1"/>
        </p:nvSpPr>
        <p:spPr>
          <a:xfrm>
            <a:off x="10346724" y="6190059"/>
            <a:ext cx="1622640" cy="5227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800" noProof="0"/>
          </a:p>
        </p:txBody>
      </p:sp>
      <p:grpSp>
        <p:nvGrpSpPr>
          <p:cNvPr id="5" name="Groep 4"/>
          <p:cNvGrpSpPr/>
          <p:nvPr userDrawn="1"/>
        </p:nvGrpSpPr>
        <p:grpSpPr>
          <a:xfrm>
            <a:off x="180230" y="159026"/>
            <a:ext cx="11789135" cy="6539948"/>
            <a:chOff x="135172" y="159026"/>
            <a:chExt cx="8841851" cy="6539948"/>
          </a:xfrm>
        </p:grpSpPr>
        <p:sp>
          <p:nvSpPr>
            <p:cNvPr id="6" name="Rechthoek 5"/>
            <p:cNvSpPr/>
            <p:nvPr/>
          </p:nvSpPr>
          <p:spPr>
            <a:xfrm>
              <a:off x="135172" y="159026"/>
              <a:ext cx="2947284" cy="326997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nl-NL" sz="1800" noProof="0"/>
            </a:p>
          </p:txBody>
        </p:sp>
        <p:sp>
          <p:nvSpPr>
            <p:cNvPr id="7" name="Rechthoek 6"/>
            <p:cNvSpPr/>
            <p:nvPr/>
          </p:nvSpPr>
          <p:spPr>
            <a:xfrm>
              <a:off x="3082456" y="159026"/>
              <a:ext cx="2947284" cy="326997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nl-NL" sz="1800" noProof="0"/>
            </a:p>
          </p:txBody>
        </p:sp>
        <p:sp>
          <p:nvSpPr>
            <p:cNvPr id="8" name="Rechthoek 7"/>
            <p:cNvSpPr/>
            <p:nvPr/>
          </p:nvSpPr>
          <p:spPr>
            <a:xfrm>
              <a:off x="6029739" y="159026"/>
              <a:ext cx="2947284" cy="326997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nl-NL" sz="1800" noProof="0"/>
            </a:p>
          </p:txBody>
        </p:sp>
        <p:sp>
          <p:nvSpPr>
            <p:cNvPr id="9" name="Rechthoek 8"/>
            <p:cNvSpPr/>
            <p:nvPr/>
          </p:nvSpPr>
          <p:spPr>
            <a:xfrm>
              <a:off x="3082456" y="3429000"/>
              <a:ext cx="2947284" cy="326997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nl-NL" sz="1800" noProof="0"/>
            </a:p>
          </p:txBody>
        </p:sp>
        <p:sp>
          <p:nvSpPr>
            <p:cNvPr id="10" name="Rechthoek 9"/>
            <p:cNvSpPr/>
            <p:nvPr/>
          </p:nvSpPr>
          <p:spPr>
            <a:xfrm>
              <a:off x="135172" y="3429000"/>
              <a:ext cx="2947284" cy="326997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nl-NL" sz="1800" noProof="0"/>
            </a:p>
          </p:txBody>
        </p:sp>
      </p:grpSp>
      <p:sp>
        <p:nvSpPr>
          <p:cNvPr id="11" name="Vrije vorm 10"/>
          <p:cNvSpPr/>
          <p:nvPr userDrawn="1"/>
        </p:nvSpPr>
        <p:spPr bwMode="gray">
          <a:xfrm>
            <a:off x="0" y="268"/>
            <a:ext cx="12192000" cy="6857464"/>
          </a:xfrm>
          <a:custGeom>
            <a:avLst/>
            <a:gdLst>
              <a:gd name="connsiteX0" fmla="*/ 0 w 9144000"/>
              <a:gd name="connsiteY0" fmla="*/ 0 h 6857464"/>
              <a:gd name="connsiteX1" fmla="*/ 9144000 w 9144000"/>
              <a:gd name="connsiteY1" fmla="*/ 0 h 6857464"/>
              <a:gd name="connsiteX2" fmla="*/ 9144000 w 9144000"/>
              <a:gd name="connsiteY2" fmla="*/ 6857464 h 6857464"/>
              <a:gd name="connsiteX3" fmla="*/ 0 w 9144000"/>
              <a:gd name="connsiteY3" fmla="*/ 6857464 h 6857464"/>
              <a:gd name="connsiteX4" fmla="*/ 0 w 9144000"/>
              <a:gd name="connsiteY4" fmla="*/ 0 h 6857464"/>
              <a:gd name="connsiteX5" fmla="*/ 262928 w 9144000"/>
              <a:gd name="connsiteY5" fmla="*/ 194285 h 6857464"/>
              <a:gd name="connsiteX6" fmla="*/ 175099 w 9144000"/>
              <a:gd name="connsiteY6" fmla="*/ 282114 h 6857464"/>
              <a:gd name="connsiteX7" fmla="*/ 175099 w 9144000"/>
              <a:gd name="connsiteY7" fmla="*/ 6526712 h 6857464"/>
              <a:gd name="connsiteX8" fmla="*/ 262928 w 9144000"/>
              <a:gd name="connsiteY8" fmla="*/ 6614541 h 6857464"/>
              <a:gd name="connsiteX9" fmla="*/ 8832434 w 9144000"/>
              <a:gd name="connsiteY9" fmla="*/ 6614541 h 6857464"/>
              <a:gd name="connsiteX10" fmla="*/ 8920263 w 9144000"/>
              <a:gd name="connsiteY10" fmla="*/ 6526712 h 6857464"/>
              <a:gd name="connsiteX11" fmla="*/ 8920263 w 9144000"/>
              <a:gd name="connsiteY11" fmla="*/ 282114 h 6857464"/>
              <a:gd name="connsiteX12" fmla="*/ 8832434 w 9144000"/>
              <a:gd name="connsiteY12" fmla="*/ 194285 h 6857464"/>
              <a:gd name="connsiteX13" fmla="*/ 262928 w 9144000"/>
              <a:gd name="connsiteY13" fmla="*/ 194285 h 6857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144000" h="6857464">
                <a:moveTo>
                  <a:pt x="0" y="0"/>
                </a:moveTo>
                <a:lnTo>
                  <a:pt x="9144000" y="0"/>
                </a:lnTo>
                <a:lnTo>
                  <a:pt x="9144000" y="6857464"/>
                </a:lnTo>
                <a:lnTo>
                  <a:pt x="0" y="6857464"/>
                </a:lnTo>
                <a:lnTo>
                  <a:pt x="0" y="0"/>
                </a:lnTo>
                <a:close/>
                <a:moveTo>
                  <a:pt x="262928" y="194285"/>
                </a:moveTo>
                <a:cubicBezTo>
                  <a:pt x="214421" y="194285"/>
                  <a:pt x="175099" y="233607"/>
                  <a:pt x="175099" y="282114"/>
                </a:cubicBezTo>
                <a:lnTo>
                  <a:pt x="175099" y="6526712"/>
                </a:lnTo>
                <a:cubicBezTo>
                  <a:pt x="175099" y="6575219"/>
                  <a:pt x="214421" y="6614541"/>
                  <a:pt x="262928" y="6614541"/>
                </a:cubicBezTo>
                <a:lnTo>
                  <a:pt x="8832434" y="6614541"/>
                </a:lnTo>
                <a:cubicBezTo>
                  <a:pt x="8880941" y="6614541"/>
                  <a:pt x="8920263" y="6575219"/>
                  <a:pt x="8920263" y="6526712"/>
                </a:cubicBezTo>
                <a:lnTo>
                  <a:pt x="8920263" y="282114"/>
                </a:lnTo>
                <a:cubicBezTo>
                  <a:pt x="8920263" y="233607"/>
                  <a:pt x="8880941" y="194285"/>
                  <a:pt x="8832434" y="194285"/>
                </a:cubicBezTo>
                <a:lnTo>
                  <a:pt x="262928" y="19428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nl-NL" sz="1800" noProof="0"/>
          </a:p>
        </p:txBody>
      </p:sp>
      <p:sp>
        <p:nvSpPr>
          <p:cNvPr id="14" name="Tijdelijke aanduiding voor tekst 13"/>
          <p:cNvSpPr>
            <a:spLocks noGrp="1"/>
          </p:cNvSpPr>
          <p:nvPr>
            <p:ph type="body" sz="quarter" idx="12" hasCustomPrompt="1"/>
          </p:nvPr>
        </p:nvSpPr>
        <p:spPr bwMode="auto">
          <a:xfrm>
            <a:off x="8394700" y="4569608"/>
            <a:ext cx="2880000" cy="556591"/>
          </a:xfrm>
        </p:spPr>
        <p:txBody>
          <a:bodyPr/>
          <a:lstStyle>
            <a:lvl1pPr algn="l">
              <a:defRPr>
                <a:solidFill>
                  <a:schemeClr val="tx1"/>
                </a:solidFill>
              </a:defRPr>
            </a:lvl1pPr>
          </a:lstStyle>
          <a:p>
            <a:pPr lvl="0"/>
            <a:r>
              <a:rPr lang="nl-NL" noProof="0"/>
              <a:t>Klik hier</a:t>
            </a:r>
          </a:p>
        </p:txBody>
      </p:sp>
      <p:sp>
        <p:nvSpPr>
          <p:cNvPr id="18" name="Tijdelijke aanduiding voor tekst 17"/>
          <p:cNvSpPr>
            <a:spLocks noGrp="1"/>
          </p:cNvSpPr>
          <p:nvPr>
            <p:ph type="body" sz="quarter" idx="13"/>
          </p:nvPr>
        </p:nvSpPr>
        <p:spPr bwMode="auto">
          <a:xfrm>
            <a:off x="8394700" y="5126198"/>
            <a:ext cx="2880000" cy="766762"/>
          </a:xfrm>
        </p:spPr>
        <p:txBody>
          <a:bodyPr/>
          <a:lstStyle>
            <a:lvl1pPr marL="171450" indent="-171450" algn="l">
              <a:spcBef>
                <a:spcPts val="0"/>
              </a:spcBef>
              <a:buFont typeface="Arial" panose="020B0604020202020204" pitchFamily="34" charset="0"/>
              <a:buChar char="•"/>
              <a:defRPr sz="1200">
                <a:solidFill>
                  <a:schemeClr val="tx1"/>
                </a:solidFill>
              </a:defRPr>
            </a:lvl1pPr>
          </a:lstStyle>
          <a:p>
            <a:pPr lvl="0"/>
            <a:r>
              <a:rPr lang="nl-NL" noProof="0"/>
              <a:t>Klik om de modelstijlen te bewerken</a:t>
            </a:r>
          </a:p>
        </p:txBody>
      </p:sp>
      <p:sp>
        <p:nvSpPr>
          <p:cNvPr id="19" name="Tijdelijke aanduiding voor tekst 13"/>
          <p:cNvSpPr>
            <a:spLocks noGrp="1"/>
          </p:cNvSpPr>
          <p:nvPr>
            <p:ph type="body" sz="quarter" idx="14" hasCustomPrompt="1"/>
          </p:nvPr>
        </p:nvSpPr>
        <p:spPr bwMode="gray">
          <a:xfrm>
            <a:off x="4630153" y="4569608"/>
            <a:ext cx="2880000" cy="556591"/>
          </a:xfrm>
        </p:spPr>
        <p:txBody>
          <a:bodyPr/>
          <a:lstStyle>
            <a:lvl1pPr algn="l">
              <a:defRPr>
                <a:solidFill>
                  <a:schemeClr val="bg1"/>
                </a:solidFill>
              </a:defRPr>
            </a:lvl1pPr>
          </a:lstStyle>
          <a:p>
            <a:pPr lvl="0"/>
            <a:r>
              <a:rPr lang="nl-NL" noProof="0"/>
              <a:t>Klik hier</a:t>
            </a:r>
          </a:p>
        </p:txBody>
      </p:sp>
      <p:sp>
        <p:nvSpPr>
          <p:cNvPr id="20" name="Tijdelijke aanduiding voor tekst 17"/>
          <p:cNvSpPr>
            <a:spLocks noGrp="1"/>
          </p:cNvSpPr>
          <p:nvPr>
            <p:ph type="body" sz="quarter" idx="15"/>
          </p:nvPr>
        </p:nvSpPr>
        <p:spPr bwMode="gray">
          <a:xfrm>
            <a:off x="4630153" y="5126198"/>
            <a:ext cx="2880000" cy="766762"/>
          </a:xfrm>
        </p:spPr>
        <p:txBody>
          <a:bodyPr vert="horz" lIns="91440" tIns="45720" rIns="91440" bIns="45720" rtlCol="0">
            <a:noAutofit/>
          </a:bodyPr>
          <a:lstStyle>
            <a:lvl1pPr marL="171450" indent="-171450">
              <a:spcBef>
                <a:spcPts val="0"/>
              </a:spcBef>
              <a:buChar char="•"/>
              <a:defRPr lang="en-US" sz="1200" dirty="0">
                <a:solidFill>
                  <a:schemeClr val="bg1"/>
                </a:solidFill>
              </a:defRPr>
            </a:lvl1pPr>
          </a:lstStyle>
          <a:p>
            <a:pPr marL="171450" lvl="0" indent="-171450">
              <a:spcBef>
                <a:spcPts val="0"/>
              </a:spcBef>
              <a:buChar char="•"/>
            </a:pPr>
            <a:r>
              <a:rPr lang="nl-NL" noProof="0"/>
              <a:t>Klik om de modelstijlen te bewerken</a:t>
            </a:r>
          </a:p>
        </p:txBody>
      </p:sp>
      <p:sp>
        <p:nvSpPr>
          <p:cNvPr id="21" name="Tijdelijke aanduiding voor tekst 13"/>
          <p:cNvSpPr>
            <a:spLocks noGrp="1"/>
          </p:cNvSpPr>
          <p:nvPr>
            <p:ph type="body" sz="quarter" idx="16" hasCustomPrompt="1"/>
          </p:nvPr>
        </p:nvSpPr>
        <p:spPr bwMode="gray">
          <a:xfrm>
            <a:off x="737269" y="4569608"/>
            <a:ext cx="2880000" cy="556591"/>
          </a:xfrm>
        </p:spPr>
        <p:txBody>
          <a:bodyPr/>
          <a:lstStyle>
            <a:lvl1pPr algn="l">
              <a:defRPr>
                <a:solidFill>
                  <a:schemeClr val="bg1"/>
                </a:solidFill>
              </a:defRPr>
            </a:lvl1pPr>
          </a:lstStyle>
          <a:p>
            <a:pPr lvl="0"/>
            <a:r>
              <a:rPr lang="nl-NL" noProof="0"/>
              <a:t>Klik hier</a:t>
            </a:r>
          </a:p>
        </p:txBody>
      </p:sp>
      <p:sp>
        <p:nvSpPr>
          <p:cNvPr id="22" name="Tijdelijke aanduiding voor tekst 17"/>
          <p:cNvSpPr>
            <a:spLocks noGrp="1"/>
          </p:cNvSpPr>
          <p:nvPr>
            <p:ph type="body" sz="quarter" idx="17"/>
          </p:nvPr>
        </p:nvSpPr>
        <p:spPr bwMode="gray">
          <a:xfrm>
            <a:off x="737269" y="5126198"/>
            <a:ext cx="2880000" cy="766762"/>
          </a:xfrm>
        </p:spPr>
        <p:txBody>
          <a:bodyPr vert="horz" lIns="91440" tIns="45720" rIns="91440" bIns="45720" rtlCol="0">
            <a:noAutofit/>
          </a:bodyPr>
          <a:lstStyle>
            <a:lvl1pPr marL="171450" indent="-171450">
              <a:spcBef>
                <a:spcPts val="0"/>
              </a:spcBef>
              <a:buChar char="•"/>
              <a:defRPr lang="en-US" sz="1200" dirty="0">
                <a:solidFill>
                  <a:schemeClr val="bg1"/>
                </a:solidFill>
              </a:defRPr>
            </a:lvl1pPr>
          </a:lstStyle>
          <a:p>
            <a:pPr marL="171450" lvl="0" indent="-171450">
              <a:spcBef>
                <a:spcPts val="0"/>
              </a:spcBef>
              <a:buChar char="•"/>
            </a:pPr>
            <a:r>
              <a:rPr lang="nl-NL" noProof="0"/>
              <a:t>Klik om de modelstijlen te bewerken</a:t>
            </a:r>
          </a:p>
        </p:txBody>
      </p:sp>
      <p:sp>
        <p:nvSpPr>
          <p:cNvPr id="23" name="Tijdelijke aanduiding voor tekst 13"/>
          <p:cNvSpPr>
            <a:spLocks noGrp="1"/>
          </p:cNvSpPr>
          <p:nvPr>
            <p:ph type="body" sz="quarter" idx="18" hasCustomPrompt="1"/>
          </p:nvPr>
        </p:nvSpPr>
        <p:spPr bwMode="gray">
          <a:xfrm>
            <a:off x="8394700" y="1335905"/>
            <a:ext cx="2880000" cy="556591"/>
          </a:xfrm>
        </p:spPr>
        <p:txBody>
          <a:bodyPr/>
          <a:lstStyle>
            <a:lvl1pPr algn="l">
              <a:defRPr>
                <a:solidFill>
                  <a:schemeClr val="bg1"/>
                </a:solidFill>
              </a:defRPr>
            </a:lvl1pPr>
          </a:lstStyle>
          <a:p>
            <a:pPr lvl="0"/>
            <a:r>
              <a:rPr lang="nl-NL" noProof="0"/>
              <a:t>Klik hier</a:t>
            </a:r>
          </a:p>
        </p:txBody>
      </p:sp>
      <p:sp>
        <p:nvSpPr>
          <p:cNvPr id="24" name="Tijdelijke aanduiding voor tekst 17"/>
          <p:cNvSpPr>
            <a:spLocks noGrp="1"/>
          </p:cNvSpPr>
          <p:nvPr>
            <p:ph type="body" sz="quarter" idx="19"/>
          </p:nvPr>
        </p:nvSpPr>
        <p:spPr bwMode="gray">
          <a:xfrm>
            <a:off x="8394700" y="1892495"/>
            <a:ext cx="2880000" cy="766762"/>
          </a:xfrm>
        </p:spPr>
        <p:txBody>
          <a:bodyPr vert="horz" lIns="91440" tIns="45720" rIns="91440" bIns="45720" rtlCol="0">
            <a:noAutofit/>
          </a:bodyPr>
          <a:lstStyle>
            <a:lvl1pPr marL="171450" indent="-171450">
              <a:spcBef>
                <a:spcPts val="0"/>
              </a:spcBef>
              <a:buChar char="•"/>
              <a:defRPr lang="en-US" sz="1200" dirty="0">
                <a:solidFill>
                  <a:schemeClr val="bg1"/>
                </a:solidFill>
              </a:defRPr>
            </a:lvl1pPr>
          </a:lstStyle>
          <a:p>
            <a:pPr marL="171450" lvl="0" indent="-171450">
              <a:spcBef>
                <a:spcPts val="0"/>
              </a:spcBef>
              <a:buChar char="•"/>
            </a:pPr>
            <a:r>
              <a:rPr lang="nl-NL" noProof="0"/>
              <a:t>Klik om de modelstijlen te bewerken</a:t>
            </a:r>
          </a:p>
        </p:txBody>
      </p:sp>
      <p:sp>
        <p:nvSpPr>
          <p:cNvPr id="25" name="Tijdelijke aanduiding voor tekst 13"/>
          <p:cNvSpPr>
            <a:spLocks noGrp="1"/>
          </p:cNvSpPr>
          <p:nvPr>
            <p:ph type="body" sz="quarter" idx="20" hasCustomPrompt="1"/>
          </p:nvPr>
        </p:nvSpPr>
        <p:spPr bwMode="gray">
          <a:xfrm>
            <a:off x="4630153" y="1335905"/>
            <a:ext cx="2880000" cy="556591"/>
          </a:xfrm>
        </p:spPr>
        <p:txBody>
          <a:bodyPr/>
          <a:lstStyle>
            <a:lvl1pPr algn="l">
              <a:defRPr>
                <a:solidFill>
                  <a:schemeClr val="bg1"/>
                </a:solidFill>
              </a:defRPr>
            </a:lvl1pPr>
          </a:lstStyle>
          <a:p>
            <a:pPr lvl="0"/>
            <a:r>
              <a:rPr lang="nl-NL" noProof="0"/>
              <a:t>Klik hier</a:t>
            </a:r>
          </a:p>
        </p:txBody>
      </p:sp>
      <p:sp>
        <p:nvSpPr>
          <p:cNvPr id="26" name="Tijdelijke aanduiding voor tekst 17"/>
          <p:cNvSpPr>
            <a:spLocks noGrp="1"/>
          </p:cNvSpPr>
          <p:nvPr>
            <p:ph type="body" sz="quarter" idx="21"/>
          </p:nvPr>
        </p:nvSpPr>
        <p:spPr bwMode="gray">
          <a:xfrm>
            <a:off x="4630153" y="1892495"/>
            <a:ext cx="2880000" cy="766762"/>
          </a:xfrm>
        </p:spPr>
        <p:txBody>
          <a:bodyPr vert="horz" lIns="91440" tIns="45720" rIns="91440" bIns="45720" rtlCol="0">
            <a:noAutofit/>
          </a:bodyPr>
          <a:lstStyle>
            <a:lvl1pPr marL="171450" indent="-171450">
              <a:spcBef>
                <a:spcPts val="0"/>
              </a:spcBef>
              <a:buChar char="•"/>
              <a:defRPr lang="en-US" sz="1200" dirty="0">
                <a:solidFill>
                  <a:schemeClr val="bg1"/>
                </a:solidFill>
              </a:defRPr>
            </a:lvl1pPr>
          </a:lstStyle>
          <a:p>
            <a:pPr marL="171450" lvl="0" indent="-171450">
              <a:spcBef>
                <a:spcPts val="0"/>
              </a:spcBef>
              <a:buChar char="•"/>
            </a:pPr>
            <a:r>
              <a:rPr lang="nl-NL" noProof="0"/>
              <a:t>Klik om de modelstijlen te bewerken</a:t>
            </a:r>
          </a:p>
        </p:txBody>
      </p:sp>
      <p:sp>
        <p:nvSpPr>
          <p:cNvPr id="27" name="Tijdelijke aanduiding voor tekst 13"/>
          <p:cNvSpPr>
            <a:spLocks noGrp="1"/>
          </p:cNvSpPr>
          <p:nvPr>
            <p:ph type="body" sz="quarter" idx="22" hasCustomPrompt="1"/>
          </p:nvPr>
        </p:nvSpPr>
        <p:spPr bwMode="gray">
          <a:xfrm>
            <a:off x="737269" y="1335905"/>
            <a:ext cx="2880000" cy="556591"/>
          </a:xfrm>
        </p:spPr>
        <p:txBody>
          <a:bodyPr/>
          <a:lstStyle>
            <a:lvl1pPr algn="l">
              <a:defRPr>
                <a:solidFill>
                  <a:schemeClr val="bg1"/>
                </a:solidFill>
              </a:defRPr>
            </a:lvl1pPr>
          </a:lstStyle>
          <a:p>
            <a:pPr lvl="0"/>
            <a:r>
              <a:rPr lang="nl-NL" noProof="0"/>
              <a:t>Klik hier</a:t>
            </a:r>
          </a:p>
        </p:txBody>
      </p:sp>
      <p:sp>
        <p:nvSpPr>
          <p:cNvPr id="28" name="Tijdelijke aanduiding voor tekst 17"/>
          <p:cNvSpPr>
            <a:spLocks noGrp="1"/>
          </p:cNvSpPr>
          <p:nvPr>
            <p:ph type="body" sz="quarter" idx="23"/>
          </p:nvPr>
        </p:nvSpPr>
        <p:spPr bwMode="gray">
          <a:xfrm>
            <a:off x="737269" y="1892495"/>
            <a:ext cx="2880000" cy="766762"/>
          </a:xfrm>
        </p:spPr>
        <p:txBody>
          <a:bodyPr/>
          <a:lstStyle>
            <a:lvl1pPr marL="171450" indent="-171450" algn="l">
              <a:spcBef>
                <a:spcPts val="0"/>
              </a:spcBef>
              <a:buFont typeface="Arial" panose="020B0604020202020204" pitchFamily="34" charset="0"/>
              <a:buChar char="•"/>
              <a:defRPr sz="1200">
                <a:solidFill>
                  <a:schemeClr val="bg1"/>
                </a:solidFill>
              </a:defRPr>
            </a:lvl1pPr>
          </a:lstStyle>
          <a:p>
            <a:pPr lvl="0"/>
            <a:r>
              <a:rPr lang="nl-NL" noProof="0"/>
              <a:t>Klik om de modelstijlen te bewerken</a:t>
            </a:r>
          </a:p>
        </p:txBody>
      </p:sp>
      <p:grpSp>
        <p:nvGrpSpPr>
          <p:cNvPr id="40" name="Groep 39"/>
          <p:cNvGrpSpPr/>
          <p:nvPr userDrawn="1"/>
        </p:nvGrpSpPr>
        <p:grpSpPr>
          <a:xfrm>
            <a:off x="4398066" y="6768988"/>
            <a:ext cx="3497100" cy="89012"/>
            <a:chOff x="3298549" y="6768988"/>
            <a:chExt cx="2622825" cy="89012"/>
          </a:xfrm>
        </p:grpSpPr>
        <p:sp>
          <p:nvSpPr>
            <p:cNvPr id="41" name="Rechthoek 40"/>
            <p:cNvSpPr/>
            <p:nvPr/>
          </p:nvSpPr>
          <p:spPr>
            <a:xfrm>
              <a:off x="3298549" y="6768988"/>
              <a:ext cx="524565" cy="890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800" noProof="0"/>
            </a:p>
          </p:txBody>
        </p:sp>
        <p:sp>
          <p:nvSpPr>
            <p:cNvPr id="42" name="Rechthoek 41"/>
            <p:cNvSpPr/>
            <p:nvPr/>
          </p:nvSpPr>
          <p:spPr>
            <a:xfrm>
              <a:off x="3823114" y="6768988"/>
              <a:ext cx="524565" cy="8901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800" noProof="0"/>
            </a:p>
          </p:txBody>
        </p:sp>
        <p:sp>
          <p:nvSpPr>
            <p:cNvPr id="43" name="Rechthoek 42"/>
            <p:cNvSpPr/>
            <p:nvPr/>
          </p:nvSpPr>
          <p:spPr>
            <a:xfrm>
              <a:off x="4347679" y="6768988"/>
              <a:ext cx="524565" cy="890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800" noProof="0"/>
            </a:p>
          </p:txBody>
        </p:sp>
        <p:sp>
          <p:nvSpPr>
            <p:cNvPr id="44" name="Rechthoek 43"/>
            <p:cNvSpPr/>
            <p:nvPr/>
          </p:nvSpPr>
          <p:spPr>
            <a:xfrm>
              <a:off x="4872244" y="6768988"/>
              <a:ext cx="524565" cy="890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800" noProof="0"/>
            </a:p>
          </p:txBody>
        </p:sp>
        <p:sp>
          <p:nvSpPr>
            <p:cNvPr id="45" name="Rechthoek 44"/>
            <p:cNvSpPr/>
            <p:nvPr/>
          </p:nvSpPr>
          <p:spPr>
            <a:xfrm>
              <a:off x="5396809" y="6768988"/>
              <a:ext cx="524565" cy="8901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800" noProof="0"/>
            </a:p>
          </p:txBody>
        </p:sp>
      </p:grpSp>
      <p:sp>
        <p:nvSpPr>
          <p:cNvPr id="68" name="Tekstvak 67"/>
          <p:cNvSpPr txBox="1"/>
          <p:nvPr userDrawn="1"/>
        </p:nvSpPr>
        <p:spPr>
          <a:xfrm>
            <a:off x="-113408" y="-421452"/>
            <a:ext cx="4925184" cy="338554"/>
          </a:xfrm>
          <a:prstGeom prst="rect">
            <a:avLst/>
          </a:prstGeom>
          <a:noFill/>
        </p:spPr>
        <p:txBody>
          <a:bodyPr wrap="square" rtlCol="0">
            <a:spAutoFit/>
          </a:bodyPr>
          <a:lstStyle/>
          <a:p>
            <a:r>
              <a:rPr lang="nl-NL" sz="1600" b="1" noProof="0">
                <a:solidFill>
                  <a:schemeClr val="tx1"/>
                </a:solidFill>
              </a:rPr>
              <a:t>Kleurblokken met meerdere tekstkaders</a:t>
            </a:r>
          </a:p>
        </p:txBody>
      </p:sp>
      <p:grpSp>
        <p:nvGrpSpPr>
          <p:cNvPr id="90" name="Groep 89"/>
          <p:cNvGrpSpPr/>
          <p:nvPr userDrawn="1"/>
        </p:nvGrpSpPr>
        <p:grpSpPr>
          <a:xfrm>
            <a:off x="-3279573" y="5020705"/>
            <a:ext cx="3086613" cy="1841358"/>
            <a:chOff x="8427776" y="4654945"/>
            <a:chExt cx="2314960" cy="1841358"/>
          </a:xfrm>
        </p:grpSpPr>
        <p:grpSp>
          <p:nvGrpSpPr>
            <p:cNvPr id="91" name="Groep 90"/>
            <p:cNvGrpSpPr/>
            <p:nvPr userDrawn="1"/>
          </p:nvGrpSpPr>
          <p:grpSpPr>
            <a:xfrm>
              <a:off x="8432864" y="4781014"/>
              <a:ext cx="2309872" cy="1592662"/>
              <a:chOff x="-3092517" y="-83840"/>
              <a:chExt cx="3136706" cy="2509126"/>
            </a:xfrm>
          </p:grpSpPr>
          <p:sp>
            <p:nvSpPr>
              <p:cNvPr id="94" name="Textfield placeholder"/>
              <p:cNvSpPr txBox="1">
                <a:spLocks/>
              </p:cNvSpPr>
              <p:nvPr userDrawn="1"/>
            </p:nvSpPr>
            <p:spPr>
              <a:xfrm>
                <a:off x="-2658624" y="1030189"/>
                <a:ext cx="2702813" cy="293940"/>
              </a:xfrm>
              <a:prstGeom prst="rect">
                <a:avLst/>
              </a:prstGeom>
            </p:spPr>
            <p:txBody>
              <a:bodyPr vert="horz" lIns="0" tIns="0" rIns="0" bIns="0" rtlCol="0" anchor="ctr">
                <a:noAutofit/>
              </a:bodyPr>
              <a:lstStyle>
                <a:lvl1pPr marL="0" indent="0" algn="l" defTabSz="1087016" rtl="0" eaLnBrk="1" latinLnBrk="0" hangingPunct="1">
                  <a:lnSpc>
                    <a:spcPts val="1800"/>
                  </a:lnSpc>
                  <a:spcBef>
                    <a:spcPts val="400"/>
                  </a:spcBef>
                  <a:spcAft>
                    <a:spcPts val="400"/>
                  </a:spcAft>
                  <a:buSzPct val="80000"/>
                  <a:buFont typeface="Wingdings" pitchFamily="2" charset="2"/>
                  <a:buNone/>
                  <a:defRPr sz="1600" b="0" kern="1200">
                    <a:solidFill>
                      <a:schemeClr val="tx1"/>
                    </a:solidFill>
                    <a:latin typeface="+mn-lt"/>
                    <a:ea typeface="+mn-ea"/>
                    <a:cs typeface="+mn-cs"/>
                  </a:defRPr>
                </a:lvl1pPr>
                <a:lvl2pPr marL="228600" indent="-228600" algn="l" defTabSz="1087016" rtl="0" eaLnBrk="1" latinLnBrk="0" hangingPunct="1">
                  <a:lnSpc>
                    <a:spcPts val="1800"/>
                  </a:lnSpc>
                  <a:spcBef>
                    <a:spcPts val="400"/>
                  </a:spcBef>
                  <a:spcAft>
                    <a:spcPts val="400"/>
                  </a:spcAft>
                  <a:buClr>
                    <a:schemeClr val="tx2"/>
                  </a:buClr>
                  <a:buSzPct val="80000"/>
                  <a:buFontTx/>
                  <a:buBlip>
                    <a:blip r:embed="rId2"/>
                  </a:buBlip>
                  <a:tabLst/>
                  <a:defRPr sz="1600" kern="1200">
                    <a:solidFill>
                      <a:schemeClr val="tx1"/>
                    </a:solidFill>
                    <a:latin typeface="+mn-lt"/>
                    <a:ea typeface="+mn-ea"/>
                    <a:cs typeface="+mn-cs"/>
                  </a:defRPr>
                </a:lvl2pPr>
                <a:lvl3pPr marL="396875" indent="-160338" algn="l" defTabSz="1087016" rtl="0" eaLnBrk="1" latinLnBrk="0" hangingPunct="1">
                  <a:lnSpc>
                    <a:spcPts val="1600"/>
                  </a:lnSpc>
                  <a:spcBef>
                    <a:spcPts val="200"/>
                  </a:spcBef>
                  <a:spcAft>
                    <a:spcPts val="200"/>
                  </a:spcAft>
                  <a:buClr>
                    <a:schemeClr val="tx2"/>
                  </a:buClr>
                  <a:buFont typeface="Trebuchet MS" pitchFamily="34" charset="0"/>
                  <a:buChar char="−"/>
                  <a:defRPr sz="1400" kern="1200">
                    <a:solidFill>
                      <a:schemeClr val="tx1"/>
                    </a:solidFill>
                    <a:latin typeface="+mn-lt"/>
                    <a:ea typeface="+mn-ea"/>
                    <a:cs typeface="+mn-cs"/>
                  </a:defRPr>
                </a:lvl3pPr>
                <a:lvl4pPr marL="0" indent="0" algn="l" defTabSz="1087016" rtl="0" eaLnBrk="1" latinLnBrk="0" hangingPunct="1">
                  <a:lnSpc>
                    <a:spcPts val="1800"/>
                  </a:lnSpc>
                  <a:spcBef>
                    <a:spcPts val="400"/>
                  </a:spcBef>
                  <a:spcAft>
                    <a:spcPts val="400"/>
                  </a:spcAft>
                  <a:buFont typeface="Wingdings" pitchFamily="2" charset="2"/>
                  <a:buNone/>
                  <a:defRPr sz="1600" b="1" kern="1200">
                    <a:solidFill>
                      <a:schemeClr val="tx1"/>
                    </a:solidFill>
                    <a:latin typeface="+mn-lt"/>
                    <a:ea typeface="+mn-ea"/>
                    <a:cs typeface="+mn-cs"/>
                  </a:defRPr>
                </a:lvl4pPr>
                <a:lvl5pPr marL="0" indent="0" algn="l" defTabSz="1087016" rtl="0" eaLnBrk="1" latinLnBrk="0" hangingPunct="1">
                  <a:lnSpc>
                    <a:spcPts val="3800"/>
                  </a:lnSpc>
                  <a:spcBef>
                    <a:spcPts val="1200"/>
                  </a:spcBef>
                  <a:spcAft>
                    <a:spcPts val="400"/>
                  </a:spcAft>
                  <a:buFont typeface="Wingdings" pitchFamily="2" charset="2"/>
                  <a:buNone/>
                  <a:defRPr sz="1600" b="1" kern="1200" baseline="0">
                    <a:solidFill>
                      <a:schemeClr val="tx2"/>
                    </a:solidFill>
                    <a:latin typeface="+mn-lt"/>
                    <a:ea typeface="+mn-ea"/>
                    <a:cs typeface="+mn-cs"/>
                  </a:defRPr>
                </a:lvl5pPr>
                <a:lvl6pPr marL="0" indent="0" algn="l" defTabSz="1087016" rtl="0" eaLnBrk="1" latinLnBrk="0" hangingPunct="1">
                  <a:lnSpc>
                    <a:spcPct val="250000"/>
                  </a:lnSpc>
                  <a:spcBef>
                    <a:spcPts val="0"/>
                  </a:spcBef>
                  <a:spcAft>
                    <a:spcPts val="0"/>
                  </a:spcAft>
                  <a:buFont typeface="Arial" pitchFamily="34" charset="0"/>
                  <a:buNone/>
                  <a:defRPr sz="2000" kern="1200" cap="all" baseline="0">
                    <a:solidFill>
                      <a:schemeClr val="tx1">
                        <a:lumMod val="75000"/>
                        <a:lumOff val="25000"/>
                      </a:schemeClr>
                    </a:solidFill>
                    <a:latin typeface="+mn-lt"/>
                    <a:ea typeface="+mn-ea"/>
                    <a:cs typeface="+mn-cs"/>
                  </a:defRPr>
                </a:lvl6pPr>
                <a:lvl7pPr marL="3532800"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76308"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19815"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r>
                  <a:rPr lang="nl-NL" sz="1400" kern="1200" noProof="0">
                    <a:solidFill>
                      <a:schemeClr val="tx1"/>
                    </a:solidFill>
                    <a:latin typeface="+mn-lt"/>
                    <a:ea typeface="+mn-ea"/>
                    <a:cs typeface="+mn-cs"/>
                  </a:rPr>
                  <a:t>Typ-tekst (18 </a:t>
                </a:r>
                <a:r>
                  <a:rPr lang="nl-NL" sz="1400" kern="1200" noProof="0" err="1">
                    <a:solidFill>
                      <a:schemeClr val="tx1"/>
                    </a:solidFill>
                    <a:latin typeface="+mn-lt"/>
                    <a:ea typeface="+mn-ea"/>
                    <a:cs typeface="+mn-cs"/>
                  </a:rPr>
                  <a:t>pt</a:t>
                </a:r>
                <a:r>
                  <a:rPr lang="nl-NL" sz="1400" kern="1200" noProof="0">
                    <a:solidFill>
                      <a:schemeClr val="tx1"/>
                    </a:solidFill>
                    <a:latin typeface="+mn-lt"/>
                    <a:ea typeface="+mn-ea"/>
                    <a:cs typeface="+mn-cs"/>
                  </a:rPr>
                  <a:t>.)</a:t>
                </a:r>
              </a:p>
            </p:txBody>
          </p:sp>
          <p:sp>
            <p:nvSpPr>
              <p:cNvPr id="95" name="Ovaal 94"/>
              <p:cNvSpPr/>
              <p:nvPr userDrawn="1"/>
            </p:nvSpPr>
            <p:spPr>
              <a:xfrm>
                <a:off x="-3092517" y="988213"/>
                <a:ext cx="327539" cy="37789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noProof="0">
                    <a:solidFill>
                      <a:schemeClr val="bg1"/>
                    </a:solidFill>
                  </a:rPr>
                  <a:t>3</a:t>
                </a:r>
              </a:p>
            </p:txBody>
          </p:sp>
          <p:sp>
            <p:nvSpPr>
              <p:cNvPr id="96" name="Ovaal 95"/>
              <p:cNvSpPr/>
              <p:nvPr userDrawn="1"/>
            </p:nvSpPr>
            <p:spPr>
              <a:xfrm>
                <a:off x="-3092517" y="1517803"/>
                <a:ext cx="327539" cy="37789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noProof="0">
                    <a:solidFill>
                      <a:schemeClr val="bg1"/>
                    </a:solidFill>
                  </a:rPr>
                  <a:t>4</a:t>
                </a:r>
              </a:p>
            </p:txBody>
          </p:sp>
          <p:sp>
            <p:nvSpPr>
              <p:cNvPr id="97" name="Ovaal 96"/>
              <p:cNvSpPr/>
              <p:nvPr userDrawn="1"/>
            </p:nvSpPr>
            <p:spPr>
              <a:xfrm>
                <a:off x="-3092517" y="2047394"/>
                <a:ext cx="327539" cy="37789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noProof="0">
                    <a:solidFill>
                      <a:schemeClr val="bg1"/>
                    </a:solidFill>
                  </a:rPr>
                  <a:t>5</a:t>
                </a:r>
              </a:p>
            </p:txBody>
          </p:sp>
          <p:sp>
            <p:nvSpPr>
              <p:cNvPr id="98" name="Textfield placeholder"/>
              <p:cNvSpPr txBox="1">
                <a:spLocks/>
              </p:cNvSpPr>
              <p:nvPr userDrawn="1"/>
            </p:nvSpPr>
            <p:spPr>
              <a:xfrm>
                <a:off x="-2658624" y="1559780"/>
                <a:ext cx="2702813" cy="293940"/>
              </a:xfrm>
              <a:prstGeom prst="rect">
                <a:avLst/>
              </a:prstGeom>
            </p:spPr>
            <p:txBody>
              <a:bodyPr vert="horz" lIns="0" tIns="0" rIns="0" bIns="0" rtlCol="0" anchor="ctr">
                <a:noAutofit/>
              </a:bodyPr>
              <a:lstStyle>
                <a:lvl1pPr marL="0" indent="0" algn="l" defTabSz="1087016" rtl="0" eaLnBrk="1" latinLnBrk="0" hangingPunct="1">
                  <a:lnSpc>
                    <a:spcPts val="1800"/>
                  </a:lnSpc>
                  <a:spcBef>
                    <a:spcPts val="400"/>
                  </a:spcBef>
                  <a:spcAft>
                    <a:spcPts val="400"/>
                  </a:spcAft>
                  <a:buSzPct val="80000"/>
                  <a:buFont typeface="Wingdings" pitchFamily="2" charset="2"/>
                  <a:buNone/>
                  <a:defRPr sz="1600" b="0" kern="1200">
                    <a:solidFill>
                      <a:schemeClr val="tx1"/>
                    </a:solidFill>
                    <a:latin typeface="+mn-lt"/>
                    <a:ea typeface="+mn-ea"/>
                    <a:cs typeface="+mn-cs"/>
                  </a:defRPr>
                </a:lvl1pPr>
                <a:lvl2pPr marL="228600" indent="-228600" algn="l" defTabSz="1087016" rtl="0" eaLnBrk="1" latinLnBrk="0" hangingPunct="1">
                  <a:lnSpc>
                    <a:spcPts val="1800"/>
                  </a:lnSpc>
                  <a:spcBef>
                    <a:spcPts val="400"/>
                  </a:spcBef>
                  <a:spcAft>
                    <a:spcPts val="400"/>
                  </a:spcAft>
                  <a:buClr>
                    <a:schemeClr val="tx2"/>
                  </a:buClr>
                  <a:buSzPct val="80000"/>
                  <a:buFontTx/>
                  <a:buBlip>
                    <a:blip r:embed="rId2"/>
                  </a:buBlip>
                  <a:tabLst/>
                  <a:defRPr sz="1600" kern="1200">
                    <a:solidFill>
                      <a:schemeClr val="tx1"/>
                    </a:solidFill>
                    <a:latin typeface="+mn-lt"/>
                    <a:ea typeface="+mn-ea"/>
                    <a:cs typeface="+mn-cs"/>
                  </a:defRPr>
                </a:lvl2pPr>
                <a:lvl3pPr marL="396875" indent="-160338" algn="l" defTabSz="1087016" rtl="0" eaLnBrk="1" latinLnBrk="0" hangingPunct="1">
                  <a:lnSpc>
                    <a:spcPts val="1600"/>
                  </a:lnSpc>
                  <a:spcBef>
                    <a:spcPts val="200"/>
                  </a:spcBef>
                  <a:spcAft>
                    <a:spcPts val="200"/>
                  </a:spcAft>
                  <a:buClr>
                    <a:schemeClr val="tx2"/>
                  </a:buClr>
                  <a:buFont typeface="Trebuchet MS" pitchFamily="34" charset="0"/>
                  <a:buChar char="−"/>
                  <a:defRPr sz="1400" kern="1200">
                    <a:solidFill>
                      <a:schemeClr val="tx1"/>
                    </a:solidFill>
                    <a:latin typeface="+mn-lt"/>
                    <a:ea typeface="+mn-ea"/>
                    <a:cs typeface="+mn-cs"/>
                  </a:defRPr>
                </a:lvl3pPr>
                <a:lvl4pPr marL="0" indent="0" algn="l" defTabSz="1087016" rtl="0" eaLnBrk="1" latinLnBrk="0" hangingPunct="1">
                  <a:lnSpc>
                    <a:spcPts val="1800"/>
                  </a:lnSpc>
                  <a:spcBef>
                    <a:spcPts val="400"/>
                  </a:spcBef>
                  <a:spcAft>
                    <a:spcPts val="400"/>
                  </a:spcAft>
                  <a:buFont typeface="Wingdings" pitchFamily="2" charset="2"/>
                  <a:buNone/>
                  <a:defRPr sz="1600" b="1" kern="1200">
                    <a:solidFill>
                      <a:schemeClr val="tx1"/>
                    </a:solidFill>
                    <a:latin typeface="+mn-lt"/>
                    <a:ea typeface="+mn-ea"/>
                    <a:cs typeface="+mn-cs"/>
                  </a:defRPr>
                </a:lvl4pPr>
                <a:lvl5pPr marL="0" indent="0" algn="l" defTabSz="1087016" rtl="0" eaLnBrk="1" latinLnBrk="0" hangingPunct="1">
                  <a:lnSpc>
                    <a:spcPts val="3800"/>
                  </a:lnSpc>
                  <a:spcBef>
                    <a:spcPts val="1200"/>
                  </a:spcBef>
                  <a:spcAft>
                    <a:spcPts val="400"/>
                  </a:spcAft>
                  <a:buFont typeface="Wingdings" pitchFamily="2" charset="2"/>
                  <a:buNone/>
                  <a:defRPr sz="1600" b="1" kern="1200" baseline="0">
                    <a:solidFill>
                      <a:schemeClr val="tx2"/>
                    </a:solidFill>
                    <a:latin typeface="+mn-lt"/>
                    <a:ea typeface="+mn-ea"/>
                    <a:cs typeface="+mn-cs"/>
                  </a:defRPr>
                </a:lvl5pPr>
                <a:lvl6pPr marL="0" indent="0" algn="l" defTabSz="1087016" rtl="0" eaLnBrk="1" latinLnBrk="0" hangingPunct="1">
                  <a:lnSpc>
                    <a:spcPct val="250000"/>
                  </a:lnSpc>
                  <a:spcBef>
                    <a:spcPts val="0"/>
                  </a:spcBef>
                  <a:spcAft>
                    <a:spcPts val="0"/>
                  </a:spcAft>
                  <a:buFont typeface="Arial" pitchFamily="34" charset="0"/>
                  <a:buNone/>
                  <a:defRPr sz="2000" kern="1200" cap="all" baseline="0">
                    <a:solidFill>
                      <a:schemeClr val="tx1">
                        <a:lumMod val="75000"/>
                        <a:lumOff val="25000"/>
                      </a:schemeClr>
                    </a:solidFill>
                    <a:latin typeface="+mn-lt"/>
                    <a:ea typeface="+mn-ea"/>
                    <a:cs typeface="+mn-cs"/>
                  </a:defRPr>
                </a:lvl6pPr>
                <a:lvl7pPr marL="3532800"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76308"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19815"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449263" lvl="1" indent="-184150" algn="l" defTabSz="914400" rtl="0" eaLnBrk="1" latinLnBrk="0" hangingPunct="1">
                  <a:lnSpc>
                    <a:spcPct val="100000"/>
                  </a:lnSpc>
                  <a:spcBef>
                    <a:spcPts val="0"/>
                  </a:spcBef>
                  <a:buClr>
                    <a:schemeClr val="tx1"/>
                  </a:buClr>
                  <a:buSzPct val="100000"/>
                  <a:buFont typeface="Arial" panose="020B0604020202020204" pitchFamily="34" charset="0"/>
                  <a:buChar char="•"/>
                </a:pPr>
                <a:r>
                  <a:rPr lang="nl-NL" sz="1400" kern="1200" noProof="0" err="1">
                    <a:solidFill>
                      <a:schemeClr val="tx1"/>
                    </a:solidFill>
                    <a:latin typeface="+mn-lt"/>
                    <a:ea typeface="+mn-ea"/>
                    <a:cs typeface="+mn-cs"/>
                  </a:rPr>
                  <a:t>Bullet</a:t>
                </a:r>
                <a:r>
                  <a:rPr lang="nl-NL" sz="1400" kern="1200" noProof="0">
                    <a:solidFill>
                      <a:schemeClr val="tx1"/>
                    </a:solidFill>
                    <a:latin typeface="+mn-lt"/>
                    <a:ea typeface="+mn-ea"/>
                    <a:cs typeface="+mn-cs"/>
                  </a:rPr>
                  <a:t> (16 </a:t>
                </a:r>
                <a:r>
                  <a:rPr lang="nl-NL" sz="1400" kern="1200" noProof="0" err="1">
                    <a:solidFill>
                      <a:schemeClr val="tx1"/>
                    </a:solidFill>
                    <a:latin typeface="+mn-lt"/>
                    <a:ea typeface="+mn-ea"/>
                    <a:cs typeface="+mn-cs"/>
                  </a:rPr>
                  <a:t>pt</a:t>
                </a:r>
                <a:r>
                  <a:rPr lang="nl-NL" sz="1400" kern="1200" noProof="0">
                    <a:solidFill>
                      <a:schemeClr val="tx1"/>
                    </a:solidFill>
                    <a:latin typeface="+mn-lt"/>
                    <a:ea typeface="+mn-ea"/>
                    <a:cs typeface="+mn-cs"/>
                  </a:rPr>
                  <a:t>.)</a:t>
                </a:r>
              </a:p>
            </p:txBody>
          </p:sp>
          <p:sp>
            <p:nvSpPr>
              <p:cNvPr id="99" name="Textfield placeholder"/>
              <p:cNvSpPr txBox="1">
                <a:spLocks/>
              </p:cNvSpPr>
              <p:nvPr userDrawn="1"/>
            </p:nvSpPr>
            <p:spPr>
              <a:xfrm>
                <a:off x="-2658624" y="2089369"/>
                <a:ext cx="2702813" cy="293940"/>
              </a:xfrm>
              <a:prstGeom prst="rect">
                <a:avLst/>
              </a:prstGeom>
            </p:spPr>
            <p:txBody>
              <a:bodyPr vert="horz" lIns="0" tIns="0" rIns="0" bIns="0" rtlCol="0" anchor="ctr">
                <a:noAutofit/>
              </a:bodyPr>
              <a:lstStyle>
                <a:lvl1pPr marL="0" indent="0" algn="l" defTabSz="1087016" rtl="0" eaLnBrk="1" latinLnBrk="0" hangingPunct="1">
                  <a:lnSpc>
                    <a:spcPts val="1800"/>
                  </a:lnSpc>
                  <a:spcBef>
                    <a:spcPts val="400"/>
                  </a:spcBef>
                  <a:spcAft>
                    <a:spcPts val="400"/>
                  </a:spcAft>
                  <a:buSzPct val="80000"/>
                  <a:buFont typeface="Wingdings" pitchFamily="2" charset="2"/>
                  <a:buNone/>
                  <a:defRPr sz="1600" b="0" kern="1200">
                    <a:solidFill>
                      <a:schemeClr val="tx1"/>
                    </a:solidFill>
                    <a:latin typeface="+mn-lt"/>
                    <a:ea typeface="+mn-ea"/>
                    <a:cs typeface="+mn-cs"/>
                  </a:defRPr>
                </a:lvl1pPr>
                <a:lvl2pPr marL="228600" indent="-228600" algn="l" defTabSz="1087016" rtl="0" eaLnBrk="1" latinLnBrk="0" hangingPunct="1">
                  <a:lnSpc>
                    <a:spcPts val="1800"/>
                  </a:lnSpc>
                  <a:spcBef>
                    <a:spcPts val="400"/>
                  </a:spcBef>
                  <a:spcAft>
                    <a:spcPts val="400"/>
                  </a:spcAft>
                  <a:buClr>
                    <a:schemeClr val="tx2"/>
                  </a:buClr>
                  <a:buSzPct val="80000"/>
                  <a:buFontTx/>
                  <a:buBlip>
                    <a:blip r:embed="rId2"/>
                  </a:buBlip>
                  <a:tabLst/>
                  <a:defRPr sz="1600" kern="1200">
                    <a:solidFill>
                      <a:schemeClr val="tx1"/>
                    </a:solidFill>
                    <a:latin typeface="+mn-lt"/>
                    <a:ea typeface="+mn-ea"/>
                    <a:cs typeface="+mn-cs"/>
                  </a:defRPr>
                </a:lvl2pPr>
                <a:lvl3pPr marL="396875" indent="-160338" algn="l" defTabSz="1087016" rtl="0" eaLnBrk="1" latinLnBrk="0" hangingPunct="1">
                  <a:lnSpc>
                    <a:spcPts val="1600"/>
                  </a:lnSpc>
                  <a:spcBef>
                    <a:spcPts val="200"/>
                  </a:spcBef>
                  <a:spcAft>
                    <a:spcPts val="200"/>
                  </a:spcAft>
                  <a:buClr>
                    <a:schemeClr val="tx2"/>
                  </a:buClr>
                  <a:buFont typeface="Trebuchet MS" pitchFamily="34" charset="0"/>
                  <a:buChar char="−"/>
                  <a:defRPr sz="1400" kern="1200">
                    <a:solidFill>
                      <a:schemeClr val="tx1"/>
                    </a:solidFill>
                    <a:latin typeface="+mn-lt"/>
                    <a:ea typeface="+mn-ea"/>
                    <a:cs typeface="+mn-cs"/>
                  </a:defRPr>
                </a:lvl3pPr>
                <a:lvl4pPr marL="0" indent="0" algn="l" defTabSz="1087016" rtl="0" eaLnBrk="1" latinLnBrk="0" hangingPunct="1">
                  <a:lnSpc>
                    <a:spcPts val="1800"/>
                  </a:lnSpc>
                  <a:spcBef>
                    <a:spcPts val="400"/>
                  </a:spcBef>
                  <a:spcAft>
                    <a:spcPts val="400"/>
                  </a:spcAft>
                  <a:buFont typeface="Wingdings" pitchFamily="2" charset="2"/>
                  <a:buNone/>
                  <a:defRPr sz="1600" b="1" kern="1200">
                    <a:solidFill>
                      <a:schemeClr val="tx1"/>
                    </a:solidFill>
                    <a:latin typeface="+mn-lt"/>
                    <a:ea typeface="+mn-ea"/>
                    <a:cs typeface="+mn-cs"/>
                  </a:defRPr>
                </a:lvl4pPr>
                <a:lvl5pPr marL="0" indent="0" algn="l" defTabSz="1087016" rtl="0" eaLnBrk="1" latinLnBrk="0" hangingPunct="1">
                  <a:lnSpc>
                    <a:spcPts val="3800"/>
                  </a:lnSpc>
                  <a:spcBef>
                    <a:spcPts val="1200"/>
                  </a:spcBef>
                  <a:spcAft>
                    <a:spcPts val="400"/>
                  </a:spcAft>
                  <a:buFont typeface="Wingdings" pitchFamily="2" charset="2"/>
                  <a:buNone/>
                  <a:defRPr sz="1600" b="1" kern="1200" baseline="0">
                    <a:solidFill>
                      <a:schemeClr val="tx2"/>
                    </a:solidFill>
                    <a:latin typeface="+mn-lt"/>
                    <a:ea typeface="+mn-ea"/>
                    <a:cs typeface="+mn-cs"/>
                  </a:defRPr>
                </a:lvl5pPr>
                <a:lvl6pPr marL="0" indent="0" algn="l" defTabSz="1087016" rtl="0" eaLnBrk="1" latinLnBrk="0" hangingPunct="1">
                  <a:lnSpc>
                    <a:spcPct val="250000"/>
                  </a:lnSpc>
                  <a:spcBef>
                    <a:spcPts val="0"/>
                  </a:spcBef>
                  <a:spcAft>
                    <a:spcPts val="0"/>
                  </a:spcAft>
                  <a:buFont typeface="Arial" pitchFamily="34" charset="0"/>
                  <a:buNone/>
                  <a:defRPr sz="2000" kern="1200" cap="all" baseline="0">
                    <a:solidFill>
                      <a:schemeClr val="tx1">
                        <a:lumMod val="75000"/>
                        <a:lumOff val="25000"/>
                      </a:schemeClr>
                    </a:solidFill>
                    <a:latin typeface="+mn-lt"/>
                    <a:ea typeface="+mn-ea"/>
                    <a:cs typeface="+mn-cs"/>
                  </a:defRPr>
                </a:lvl6pPr>
                <a:lvl7pPr marL="3532800"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76308"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19815"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625475" lvl="2" indent="-176213" algn="l" defTabSz="914400" rtl="0" eaLnBrk="1" latinLnBrk="0" hangingPunct="1">
                  <a:lnSpc>
                    <a:spcPct val="100000"/>
                  </a:lnSpc>
                  <a:spcBef>
                    <a:spcPts val="0"/>
                  </a:spcBef>
                  <a:spcAft>
                    <a:spcPts val="600"/>
                  </a:spcAft>
                  <a:buClr>
                    <a:schemeClr val="tx1"/>
                  </a:buClr>
                  <a:buFont typeface="Arial" panose="020B0604020202020204" pitchFamily="34" charset="0"/>
                  <a:buChar char="•"/>
                  <a:tabLst>
                    <a:tab pos="4394200" algn="l"/>
                  </a:tabLst>
                </a:pPr>
                <a:r>
                  <a:rPr lang="nl-NL" sz="1400" kern="1200" noProof="0">
                    <a:solidFill>
                      <a:schemeClr val="tx1"/>
                    </a:solidFill>
                    <a:latin typeface="+mn-lt"/>
                    <a:ea typeface="+mn-ea"/>
                    <a:cs typeface="+mn-cs"/>
                  </a:rPr>
                  <a:t>Sub-</a:t>
                </a:r>
                <a:r>
                  <a:rPr lang="nl-NL" sz="1400" kern="1200" noProof="0" err="1">
                    <a:solidFill>
                      <a:schemeClr val="tx1"/>
                    </a:solidFill>
                    <a:latin typeface="+mn-lt"/>
                    <a:ea typeface="+mn-ea"/>
                    <a:cs typeface="+mn-cs"/>
                  </a:rPr>
                  <a:t>bullet</a:t>
                </a:r>
                <a:r>
                  <a:rPr lang="nl-NL" sz="1400" kern="1200" noProof="0">
                    <a:solidFill>
                      <a:schemeClr val="tx1"/>
                    </a:solidFill>
                    <a:latin typeface="+mn-lt"/>
                    <a:ea typeface="+mn-ea"/>
                    <a:cs typeface="+mn-cs"/>
                  </a:rPr>
                  <a:t> (14 </a:t>
                </a:r>
                <a:r>
                  <a:rPr lang="nl-NL" sz="1400" kern="1200" noProof="0" err="1">
                    <a:solidFill>
                      <a:schemeClr val="tx1"/>
                    </a:solidFill>
                    <a:latin typeface="+mn-lt"/>
                    <a:ea typeface="+mn-ea"/>
                    <a:cs typeface="+mn-cs"/>
                  </a:rPr>
                  <a:t>pt</a:t>
                </a:r>
                <a:r>
                  <a:rPr lang="nl-NL" sz="1400" kern="1200" noProof="0">
                    <a:solidFill>
                      <a:schemeClr val="tx1"/>
                    </a:solidFill>
                    <a:latin typeface="+mn-lt"/>
                    <a:ea typeface="+mn-ea"/>
                    <a:cs typeface="+mn-cs"/>
                  </a:rPr>
                  <a:t>.)</a:t>
                </a:r>
              </a:p>
            </p:txBody>
          </p:sp>
          <p:sp>
            <p:nvSpPr>
              <p:cNvPr id="100" name="Textfield placeholder"/>
              <p:cNvSpPr txBox="1">
                <a:spLocks/>
              </p:cNvSpPr>
              <p:nvPr userDrawn="1"/>
            </p:nvSpPr>
            <p:spPr>
              <a:xfrm>
                <a:off x="-2658624" y="-41864"/>
                <a:ext cx="2702813" cy="293940"/>
              </a:xfrm>
              <a:prstGeom prst="rect">
                <a:avLst/>
              </a:prstGeom>
            </p:spPr>
            <p:txBody>
              <a:bodyPr vert="horz" lIns="0" tIns="0" rIns="0" bIns="0" rtlCol="0" anchor="ctr">
                <a:noAutofit/>
              </a:bodyPr>
              <a:lstStyle>
                <a:lvl1pPr marL="0" indent="0" algn="l" defTabSz="1087016" rtl="0" eaLnBrk="1" latinLnBrk="0" hangingPunct="1">
                  <a:lnSpc>
                    <a:spcPts val="1800"/>
                  </a:lnSpc>
                  <a:spcBef>
                    <a:spcPts val="400"/>
                  </a:spcBef>
                  <a:spcAft>
                    <a:spcPts val="400"/>
                  </a:spcAft>
                  <a:buSzPct val="80000"/>
                  <a:buFont typeface="Wingdings" pitchFamily="2" charset="2"/>
                  <a:buNone/>
                  <a:defRPr sz="1600" b="0" kern="1200">
                    <a:solidFill>
                      <a:schemeClr val="tx1"/>
                    </a:solidFill>
                    <a:latin typeface="+mn-lt"/>
                    <a:ea typeface="+mn-ea"/>
                    <a:cs typeface="+mn-cs"/>
                  </a:defRPr>
                </a:lvl1pPr>
                <a:lvl2pPr marL="228600" indent="-228600" algn="l" defTabSz="1087016" rtl="0" eaLnBrk="1" latinLnBrk="0" hangingPunct="1">
                  <a:lnSpc>
                    <a:spcPts val="1800"/>
                  </a:lnSpc>
                  <a:spcBef>
                    <a:spcPts val="400"/>
                  </a:spcBef>
                  <a:spcAft>
                    <a:spcPts val="400"/>
                  </a:spcAft>
                  <a:buClr>
                    <a:schemeClr val="tx2"/>
                  </a:buClr>
                  <a:buSzPct val="80000"/>
                  <a:buFontTx/>
                  <a:buBlip>
                    <a:blip r:embed="rId2"/>
                  </a:buBlip>
                  <a:tabLst/>
                  <a:defRPr sz="1600" kern="1200">
                    <a:solidFill>
                      <a:schemeClr val="tx1"/>
                    </a:solidFill>
                    <a:latin typeface="+mn-lt"/>
                    <a:ea typeface="+mn-ea"/>
                    <a:cs typeface="+mn-cs"/>
                  </a:defRPr>
                </a:lvl2pPr>
                <a:lvl3pPr marL="396875" indent="-160338" algn="l" defTabSz="1087016" rtl="0" eaLnBrk="1" latinLnBrk="0" hangingPunct="1">
                  <a:lnSpc>
                    <a:spcPts val="1600"/>
                  </a:lnSpc>
                  <a:spcBef>
                    <a:spcPts val="200"/>
                  </a:spcBef>
                  <a:spcAft>
                    <a:spcPts val="200"/>
                  </a:spcAft>
                  <a:buClr>
                    <a:schemeClr val="tx2"/>
                  </a:buClr>
                  <a:buFont typeface="Trebuchet MS" pitchFamily="34" charset="0"/>
                  <a:buChar char="−"/>
                  <a:defRPr sz="1400" kern="1200">
                    <a:solidFill>
                      <a:schemeClr val="tx1"/>
                    </a:solidFill>
                    <a:latin typeface="+mn-lt"/>
                    <a:ea typeface="+mn-ea"/>
                    <a:cs typeface="+mn-cs"/>
                  </a:defRPr>
                </a:lvl3pPr>
                <a:lvl4pPr marL="0" indent="0" algn="l" defTabSz="1087016" rtl="0" eaLnBrk="1" latinLnBrk="0" hangingPunct="1">
                  <a:lnSpc>
                    <a:spcPts val="1800"/>
                  </a:lnSpc>
                  <a:spcBef>
                    <a:spcPts val="400"/>
                  </a:spcBef>
                  <a:spcAft>
                    <a:spcPts val="400"/>
                  </a:spcAft>
                  <a:buFont typeface="Wingdings" pitchFamily="2" charset="2"/>
                  <a:buNone/>
                  <a:defRPr sz="1600" b="1" kern="1200">
                    <a:solidFill>
                      <a:schemeClr val="tx1"/>
                    </a:solidFill>
                    <a:latin typeface="+mn-lt"/>
                    <a:ea typeface="+mn-ea"/>
                    <a:cs typeface="+mn-cs"/>
                  </a:defRPr>
                </a:lvl4pPr>
                <a:lvl5pPr marL="0" indent="0" algn="l" defTabSz="1087016" rtl="0" eaLnBrk="1" latinLnBrk="0" hangingPunct="1">
                  <a:lnSpc>
                    <a:spcPts val="3800"/>
                  </a:lnSpc>
                  <a:spcBef>
                    <a:spcPts val="1200"/>
                  </a:spcBef>
                  <a:spcAft>
                    <a:spcPts val="400"/>
                  </a:spcAft>
                  <a:buFont typeface="Wingdings" pitchFamily="2" charset="2"/>
                  <a:buNone/>
                  <a:defRPr sz="1600" b="1" kern="1200" baseline="0">
                    <a:solidFill>
                      <a:schemeClr val="tx2"/>
                    </a:solidFill>
                    <a:latin typeface="+mn-lt"/>
                    <a:ea typeface="+mn-ea"/>
                    <a:cs typeface="+mn-cs"/>
                  </a:defRPr>
                </a:lvl5pPr>
                <a:lvl6pPr marL="0" indent="0" algn="l" defTabSz="1087016" rtl="0" eaLnBrk="1" latinLnBrk="0" hangingPunct="1">
                  <a:lnSpc>
                    <a:spcPct val="250000"/>
                  </a:lnSpc>
                  <a:spcBef>
                    <a:spcPts val="0"/>
                  </a:spcBef>
                  <a:spcAft>
                    <a:spcPts val="0"/>
                  </a:spcAft>
                  <a:buFont typeface="Arial" pitchFamily="34" charset="0"/>
                  <a:buNone/>
                  <a:defRPr sz="2000" kern="1200" cap="all" baseline="0">
                    <a:solidFill>
                      <a:schemeClr val="tx1">
                        <a:lumMod val="75000"/>
                        <a:lumOff val="25000"/>
                      </a:schemeClr>
                    </a:solidFill>
                    <a:latin typeface="+mn-lt"/>
                    <a:ea typeface="+mn-ea"/>
                    <a:cs typeface="+mn-cs"/>
                  </a:defRPr>
                </a:lvl6pPr>
                <a:lvl7pPr marL="3532800"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76308"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19815"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r>
                  <a:rPr lang="nl-NL" sz="1400" b="1" kern="1200" noProof="0">
                    <a:solidFill>
                      <a:schemeClr val="tx1"/>
                    </a:solidFill>
                    <a:latin typeface="+mn-lt"/>
                    <a:ea typeface="+mn-ea"/>
                    <a:cs typeface="+mn-cs"/>
                  </a:rPr>
                  <a:t>Titel </a:t>
                </a:r>
                <a:r>
                  <a:rPr lang="nl-NL" sz="1400" b="1" kern="1200" noProof="0" err="1">
                    <a:solidFill>
                      <a:schemeClr val="tx1"/>
                    </a:solidFill>
                    <a:latin typeface="+mn-lt"/>
                    <a:ea typeface="+mn-ea"/>
                    <a:cs typeface="+mn-cs"/>
                  </a:rPr>
                  <a:t>bold</a:t>
                </a:r>
                <a:r>
                  <a:rPr lang="nl-NL" sz="1400" b="1" kern="1200" noProof="0">
                    <a:solidFill>
                      <a:schemeClr val="tx1"/>
                    </a:solidFill>
                    <a:latin typeface="+mn-lt"/>
                    <a:ea typeface="+mn-ea"/>
                    <a:cs typeface="+mn-cs"/>
                  </a:rPr>
                  <a:t> (32 </a:t>
                </a:r>
                <a:r>
                  <a:rPr lang="nl-NL" sz="1400" b="1" kern="1200" noProof="0" err="1">
                    <a:solidFill>
                      <a:schemeClr val="tx1"/>
                    </a:solidFill>
                    <a:latin typeface="+mn-lt"/>
                    <a:ea typeface="+mn-ea"/>
                    <a:cs typeface="+mn-cs"/>
                  </a:rPr>
                  <a:t>pt</a:t>
                </a:r>
                <a:r>
                  <a:rPr lang="nl-NL" sz="1400" b="1" kern="1200" noProof="0">
                    <a:solidFill>
                      <a:schemeClr val="tx1"/>
                    </a:solidFill>
                    <a:latin typeface="+mn-lt"/>
                    <a:ea typeface="+mn-ea"/>
                    <a:cs typeface="+mn-cs"/>
                  </a:rPr>
                  <a:t>.)</a:t>
                </a:r>
              </a:p>
            </p:txBody>
          </p:sp>
          <p:sp>
            <p:nvSpPr>
              <p:cNvPr id="101" name="Ovaal 100"/>
              <p:cNvSpPr/>
              <p:nvPr userDrawn="1"/>
            </p:nvSpPr>
            <p:spPr>
              <a:xfrm>
                <a:off x="-3092517" y="-83840"/>
                <a:ext cx="327539" cy="37789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noProof="0">
                    <a:solidFill>
                      <a:schemeClr val="bg1"/>
                    </a:solidFill>
                  </a:rPr>
                  <a:t>1</a:t>
                </a:r>
              </a:p>
            </p:txBody>
          </p:sp>
          <p:sp>
            <p:nvSpPr>
              <p:cNvPr id="102" name="Ovaal 101"/>
              <p:cNvSpPr/>
              <p:nvPr userDrawn="1"/>
            </p:nvSpPr>
            <p:spPr>
              <a:xfrm>
                <a:off x="-3092517" y="445750"/>
                <a:ext cx="327539" cy="37789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noProof="0">
                    <a:solidFill>
                      <a:schemeClr val="bg1"/>
                    </a:solidFill>
                  </a:rPr>
                  <a:t>2</a:t>
                </a:r>
              </a:p>
            </p:txBody>
          </p:sp>
          <p:sp>
            <p:nvSpPr>
              <p:cNvPr id="103" name="Textfield placeholder"/>
              <p:cNvSpPr txBox="1">
                <a:spLocks/>
              </p:cNvSpPr>
              <p:nvPr userDrawn="1"/>
            </p:nvSpPr>
            <p:spPr>
              <a:xfrm>
                <a:off x="-2658624" y="487727"/>
                <a:ext cx="2702813" cy="293940"/>
              </a:xfrm>
              <a:prstGeom prst="rect">
                <a:avLst/>
              </a:prstGeom>
            </p:spPr>
            <p:txBody>
              <a:bodyPr vert="horz" lIns="0" tIns="0" rIns="0" bIns="0" rtlCol="0" anchor="ctr">
                <a:noAutofit/>
              </a:bodyPr>
              <a:lstStyle>
                <a:lvl1pPr marL="0" indent="0" algn="l" defTabSz="1087016" rtl="0" eaLnBrk="1" latinLnBrk="0" hangingPunct="1">
                  <a:lnSpc>
                    <a:spcPts val="1800"/>
                  </a:lnSpc>
                  <a:spcBef>
                    <a:spcPts val="400"/>
                  </a:spcBef>
                  <a:spcAft>
                    <a:spcPts val="400"/>
                  </a:spcAft>
                  <a:buSzPct val="80000"/>
                  <a:buFont typeface="Wingdings" pitchFamily="2" charset="2"/>
                  <a:buNone/>
                  <a:defRPr sz="1600" b="0" kern="1200">
                    <a:solidFill>
                      <a:schemeClr val="tx1"/>
                    </a:solidFill>
                    <a:latin typeface="+mn-lt"/>
                    <a:ea typeface="+mn-ea"/>
                    <a:cs typeface="+mn-cs"/>
                  </a:defRPr>
                </a:lvl1pPr>
                <a:lvl2pPr marL="228600" indent="-228600" algn="l" defTabSz="1087016" rtl="0" eaLnBrk="1" latinLnBrk="0" hangingPunct="1">
                  <a:lnSpc>
                    <a:spcPts val="1800"/>
                  </a:lnSpc>
                  <a:spcBef>
                    <a:spcPts val="400"/>
                  </a:spcBef>
                  <a:spcAft>
                    <a:spcPts val="400"/>
                  </a:spcAft>
                  <a:buClr>
                    <a:schemeClr val="tx2"/>
                  </a:buClr>
                  <a:buSzPct val="80000"/>
                  <a:buFontTx/>
                  <a:buBlip>
                    <a:blip r:embed="rId2"/>
                  </a:buBlip>
                  <a:tabLst/>
                  <a:defRPr sz="1600" kern="1200">
                    <a:solidFill>
                      <a:schemeClr val="tx1"/>
                    </a:solidFill>
                    <a:latin typeface="+mn-lt"/>
                    <a:ea typeface="+mn-ea"/>
                    <a:cs typeface="+mn-cs"/>
                  </a:defRPr>
                </a:lvl2pPr>
                <a:lvl3pPr marL="396875" indent="-160338" algn="l" defTabSz="1087016" rtl="0" eaLnBrk="1" latinLnBrk="0" hangingPunct="1">
                  <a:lnSpc>
                    <a:spcPts val="1600"/>
                  </a:lnSpc>
                  <a:spcBef>
                    <a:spcPts val="200"/>
                  </a:spcBef>
                  <a:spcAft>
                    <a:spcPts val="200"/>
                  </a:spcAft>
                  <a:buClr>
                    <a:schemeClr val="tx2"/>
                  </a:buClr>
                  <a:buFont typeface="Trebuchet MS" pitchFamily="34" charset="0"/>
                  <a:buChar char="−"/>
                  <a:defRPr sz="1400" kern="1200">
                    <a:solidFill>
                      <a:schemeClr val="tx1"/>
                    </a:solidFill>
                    <a:latin typeface="+mn-lt"/>
                    <a:ea typeface="+mn-ea"/>
                    <a:cs typeface="+mn-cs"/>
                  </a:defRPr>
                </a:lvl3pPr>
                <a:lvl4pPr marL="0" indent="0" algn="l" defTabSz="1087016" rtl="0" eaLnBrk="1" latinLnBrk="0" hangingPunct="1">
                  <a:lnSpc>
                    <a:spcPts val="1800"/>
                  </a:lnSpc>
                  <a:spcBef>
                    <a:spcPts val="400"/>
                  </a:spcBef>
                  <a:spcAft>
                    <a:spcPts val="400"/>
                  </a:spcAft>
                  <a:buFont typeface="Wingdings" pitchFamily="2" charset="2"/>
                  <a:buNone/>
                  <a:defRPr sz="1600" b="1" kern="1200">
                    <a:solidFill>
                      <a:schemeClr val="tx1"/>
                    </a:solidFill>
                    <a:latin typeface="+mn-lt"/>
                    <a:ea typeface="+mn-ea"/>
                    <a:cs typeface="+mn-cs"/>
                  </a:defRPr>
                </a:lvl4pPr>
                <a:lvl5pPr marL="0" indent="0" algn="l" defTabSz="1087016" rtl="0" eaLnBrk="1" latinLnBrk="0" hangingPunct="1">
                  <a:lnSpc>
                    <a:spcPts val="3800"/>
                  </a:lnSpc>
                  <a:spcBef>
                    <a:spcPts val="1200"/>
                  </a:spcBef>
                  <a:spcAft>
                    <a:spcPts val="400"/>
                  </a:spcAft>
                  <a:buFont typeface="Wingdings" pitchFamily="2" charset="2"/>
                  <a:buNone/>
                  <a:defRPr sz="1600" b="1" kern="1200" baseline="0">
                    <a:solidFill>
                      <a:schemeClr val="tx2"/>
                    </a:solidFill>
                    <a:latin typeface="+mn-lt"/>
                    <a:ea typeface="+mn-ea"/>
                    <a:cs typeface="+mn-cs"/>
                  </a:defRPr>
                </a:lvl5pPr>
                <a:lvl6pPr marL="0" indent="0" algn="l" defTabSz="1087016" rtl="0" eaLnBrk="1" latinLnBrk="0" hangingPunct="1">
                  <a:lnSpc>
                    <a:spcPct val="250000"/>
                  </a:lnSpc>
                  <a:spcBef>
                    <a:spcPts val="0"/>
                  </a:spcBef>
                  <a:spcAft>
                    <a:spcPts val="0"/>
                  </a:spcAft>
                  <a:buFont typeface="Arial" pitchFamily="34" charset="0"/>
                  <a:buNone/>
                  <a:defRPr sz="2000" kern="1200" cap="all" baseline="0">
                    <a:solidFill>
                      <a:schemeClr val="tx1">
                        <a:lumMod val="75000"/>
                        <a:lumOff val="25000"/>
                      </a:schemeClr>
                    </a:solidFill>
                    <a:latin typeface="+mn-lt"/>
                    <a:ea typeface="+mn-ea"/>
                    <a:cs typeface="+mn-cs"/>
                  </a:defRPr>
                </a:lvl6pPr>
                <a:lvl7pPr marL="3532800"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76308"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19815"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36513" lvl="0" indent="0" algn="l" defTabSz="914400" rtl="0" eaLnBrk="1" latinLnBrk="0" hangingPunct="1">
                  <a:lnSpc>
                    <a:spcPct val="100000"/>
                  </a:lnSpc>
                  <a:spcBef>
                    <a:spcPts val="0"/>
                  </a:spcBef>
                  <a:buClr>
                    <a:schemeClr val="tx1"/>
                  </a:buClr>
                  <a:buSzPct val="100000"/>
                  <a:buFont typeface="Arial" panose="020B0604020202020204" pitchFamily="34" charset="0"/>
                  <a:buNone/>
                </a:pPr>
                <a:r>
                  <a:rPr lang="nl-NL" sz="1400" kern="1200" noProof="0">
                    <a:solidFill>
                      <a:schemeClr val="tx1"/>
                    </a:solidFill>
                    <a:latin typeface="+mn-lt"/>
                    <a:ea typeface="+mn-ea"/>
                    <a:cs typeface="+mn-cs"/>
                  </a:rPr>
                  <a:t>Subtitel (16 </a:t>
                </a:r>
                <a:r>
                  <a:rPr lang="nl-NL" sz="1400" kern="1200" noProof="0" err="1">
                    <a:solidFill>
                      <a:schemeClr val="tx1"/>
                    </a:solidFill>
                    <a:latin typeface="+mn-lt"/>
                    <a:ea typeface="+mn-ea"/>
                    <a:cs typeface="+mn-cs"/>
                  </a:rPr>
                  <a:t>pt</a:t>
                </a:r>
                <a:r>
                  <a:rPr lang="nl-NL" sz="1400" kern="1200" noProof="0">
                    <a:solidFill>
                      <a:schemeClr val="tx1"/>
                    </a:solidFill>
                    <a:latin typeface="+mn-lt"/>
                    <a:ea typeface="+mn-ea"/>
                    <a:cs typeface="+mn-cs"/>
                  </a:rPr>
                  <a:t>.)</a:t>
                </a:r>
              </a:p>
            </p:txBody>
          </p:sp>
        </p:grpSp>
        <p:cxnSp>
          <p:nvCxnSpPr>
            <p:cNvPr id="92" name="Rechte verbindingslijn 91"/>
            <p:cNvCxnSpPr/>
            <p:nvPr userDrawn="1"/>
          </p:nvCxnSpPr>
          <p:spPr>
            <a:xfrm>
              <a:off x="8427776" y="4654945"/>
              <a:ext cx="2232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Rechte verbindingslijn 92"/>
            <p:cNvCxnSpPr/>
            <p:nvPr userDrawn="1"/>
          </p:nvCxnSpPr>
          <p:spPr>
            <a:xfrm>
              <a:off x="8427776" y="6496303"/>
              <a:ext cx="2232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65" name="Groep 64"/>
          <p:cNvGrpSpPr/>
          <p:nvPr userDrawn="1"/>
        </p:nvGrpSpPr>
        <p:grpSpPr>
          <a:xfrm>
            <a:off x="-3471145" y="-46322"/>
            <a:ext cx="3471145" cy="3781320"/>
            <a:chOff x="-2603359" y="-46322"/>
            <a:chExt cx="2603359" cy="3781320"/>
          </a:xfrm>
        </p:grpSpPr>
        <p:sp>
          <p:nvSpPr>
            <p:cNvPr id="66" name="Afgeronde rechthoek 65"/>
            <p:cNvSpPr/>
            <p:nvPr userDrawn="1"/>
          </p:nvSpPr>
          <p:spPr>
            <a:xfrm>
              <a:off x="-2459680" y="835209"/>
              <a:ext cx="949986" cy="259745"/>
            </a:xfrm>
            <a:prstGeom prst="round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100" b="1" noProof="0"/>
                <a:t>Light </a:t>
              </a:r>
              <a:r>
                <a:rPr lang="nl-NL" sz="1100" b="1" noProof="0" err="1"/>
                <a:t>Grey</a:t>
              </a:r>
              <a:endParaRPr lang="nl-NL" sz="1100" b="1" noProof="0"/>
            </a:p>
          </p:txBody>
        </p:sp>
        <p:sp>
          <p:nvSpPr>
            <p:cNvPr id="104" name="Tekstvak 29"/>
            <p:cNvSpPr txBox="1"/>
            <p:nvPr userDrawn="1"/>
          </p:nvSpPr>
          <p:spPr>
            <a:xfrm>
              <a:off x="-1493489" y="834756"/>
              <a:ext cx="1355354" cy="261610"/>
            </a:xfrm>
            <a:prstGeom prst="rect">
              <a:avLst/>
            </a:prstGeom>
            <a:noFill/>
          </p:spPr>
          <p:txBody>
            <a:bodyPr wrap="square" rtlCol="0">
              <a:spAutoFit/>
            </a:bodyPr>
            <a:lstStyle/>
            <a:p>
              <a:pPr algn="l" defTabSz="355600"/>
              <a:r>
                <a:rPr lang="nl-NL" sz="1100" b="0" cap="none" baseline="0" noProof="0">
                  <a:solidFill>
                    <a:schemeClr val="tx1"/>
                  </a:solidFill>
                </a:rPr>
                <a:t>R 178, G 178, B 178</a:t>
              </a:r>
            </a:p>
          </p:txBody>
        </p:sp>
        <p:sp>
          <p:nvSpPr>
            <p:cNvPr id="105" name="Afgeronde rechthoek 27"/>
            <p:cNvSpPr/>
            <p:nvPr userDrawn="1"/>
          </p:nvSpPr>
          <p:spPr>
            <a:xfrm>
              <a:off x="-2459680" y="1211676"/>
              <a:ext cx="949986" cy="259745"/>
            </a:xfrm>
            <a:prstGeom prst="round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100" b="1" noProof="0"/>
                <a:t>Red</a:t>
              </a:r>
            </a:p>
          </p:txBody>
        </p:sp>
        <p:sp>
          <p:nvSpPr>
            <p:cNvPr id="106" name="Afgeronde rechthoek 27"/>
            <p:cNvSpPr/>
            <p:nvPr userDrawn="1"/>
          </p:nvSpPr>
          <p:spPr>
            <a:xfrm>
              <a:off x="-2459680" y="1588143"/>
              <a:ext cx="949986" cy="259745"/>
            </a:xfrm>
            <a:prstGeom prst="roundRect">
              <a:avLst/>
            </a:prstGeom>
            <a:solidFill>
              <a:srgbClr val="00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100" b="1" noProof="0"/>
                <a:t>Black</a:t>
              </a:r>
            </a:p>
          </p:txBody>
        </p:sp>
        <p:sp>
          <p:nvSpPr>
            <p:cNvPr id="107" name="Afgeronde rechthoek 27"/>
            <p:cNvSpPr/>
            <p:nvPr userDrawn="1"/>
          </p:nvSpPr>
          <p:spPr>
            <a:xfrm>
              <a:off x="-2459680" y="1964610"/>
              <a:ext cx="949986" cy="259745"/>
            </a:xfrm>
            <a:prstGeom prst="round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100" b="1" noProof="0"/>
                <a:t>Orange</a:t>
              </a:r>
            </a:p>
          </p:txBody>
        </p:sp>
        <p:sp>
          <p:nvSpPr>
            <p:cNvPr id="108" name="Afgeronde rechthoek 107"/>
            <p:cNvSpPr/>
            <p:nvPr userDrawn="1"/>
          </p:nvSpPr>
          <p:spPr>
            <a:xfrm>
              <a:off x="-2459680" y="2341077"/>
              <a:ext cx="949986" cy="259745"/>
            </a:xfrm>
            <a:prstGeom prst="roundRect">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100" b="1" noProof="0" err="1"/>
                <a:t>Petrol</a:t>
              </a:r>
              <a:r>
                <a:rPr lang="nl-NL" sz="1100" b="1" noProof="0"/>
                <a:t> blue</a:t>
              </a:r>
            </a:p>
          </p:txBody>
        </p:sp>
        <p:sp>
          <p:nvSpPr>
            <p:cNvPr id="109" name="Rechthoek 108"/>
            <p:cNvSpPr/>
            <p:nvPr userDrawn="1"/>
          </p:nvSpPr>
          <p:spPr>
            <a:xfrm>
              <a:off x="-2603359" y="-46322"/>
              <a:ext cx="2603359" cy="3873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80000" rIns="180000" rtlCol="0" anchor="t"/>
            <a:lstStyle/>
            <a:p>
              <a:pPr algn="l"/>
              <a:r>
                <a:rPr lang="nl-NL" sz="1800" b="1" baseline="0" noProof="0">
                  <a:solidFill>
                    <a:schemeClr val="tx1"/>
                  </a:solidFill>
                </a:rPr>
                <a:t>RGB-KLEUREN</a:t>
              </a:r>
              <a:endParaRPr lang="nl-NL" sz="1800" b="1" noProof="0">
                <a:solidFill>
                  <a:schemeClr val="tx1"/>
                </a:solidFill>
              </a:endParaRPr>
            </a:p>
          </p:txBody>
        </p:sp>
        <p:cxnSp>
          <p:nvCxnSpPr>
            <p:cNvPr id="110" name="Rechte verbindingslijn 109"/>
            <p:cNvCxnSpPr/>
            <p:nvPr userDrawn="1"/>
          </p:nvCxnSpPr>
          <p:spPr>
            <a:xfrm>
              <a:off x="-2459680" y="338664"/>
              <a:ext cx="2232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1" name="Afgeronde rechthoek 27"/>
            <p:cNvSpPr/>
            <p:nvPr userDrawn="1"/>
          </p:nvSpPr>
          <p:spPr>
            <a:xfrm>
              <a:off x="-2459680" y="2717544"/>
              <a:ext cx="949986" cy="259745"/>
            </a:xfrm>
            <a:prstGeom prst="round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100" b="1" baseline="0" noProof="0"/>
                <a:t>Green</a:t>
              </a:r>
              <a:endParaRPr lang="nl-NL" sz="1100" b="1" noProof="0"/>
            </a:p>
          </p:txBody>
        </p:sp>
        <p:sp>
          <p:nvSpPr>
            <p:cNvPr id="112" name="Tekstvak 29"/>
            <p:cNvSpPr txBox="1"/>
            <p:nvPr userDrawn="1"/>
          </p:nvSpPr>
          <p:spPr>
            <a:xfrm>
              <a:off x="-1493489" y="1211703"/>
              <a:ext cx="1355354" cy="261610"/>
            </a:xfrm>
            <a:prstGeom prst="rect">
              <a:avLst/>
            </a:prstGeom>
            <a:noFill/>
          </p:spPr>
          <p:txBody>
            <a:bodyPr wrap="square" rtlCol="0">
              <a:spAutoFit/>
            </a:bodyPr>
            <a:lstStyle/>
            <a:p>
              <a:pPr algn="l" defTabSz="355600"/>
              <a:r>
                <a:rPr lang="nl-NL" sz="1100" b="0" cap="none" baseline="0" noProof="0">
                  <a:solidFill>
                    <a:schemeClr val="tx1"/>
                  </a:solidFill>
                </a:rPr>
                <a:t>R 204 , G 0, B 0</a:t>
              </a:r>
            </a:p>
          </p:txBody>
        </p:sp>
        <p:sp>
          <p:nvSpPr>
            <p:cNvPr id="113" name="Tekstvak 29"/>
            <p:cNvSpPr txBox="1"/>
            <p:nvPr userDrawn="1"/>
          </p:nvSpPr>
          <p:spPr>
            <a:xfrm>
              <a:off x="-1493489" y="1588650"/>
              <a:ext cx="1355354" cy="261610"/>
            </a:xfrm>
            <a:prstGeom prst="rect">
              <a:avLst/>
            </a:prstGeom>
            <a:noFill/>
          </p:spPr>
          <p:txBody>
            <a:bodyPr wrap="square" rtlCol="0">
              <a:spAutoFit/>
            </a:bodyPr>
            <a:lstStyle/>
            <a:p>
              <a:pPr algn="l" defTabSz="355600"/>
              <a:r>
                <a:rPr lang="nl-NL" sz="1100" b="0" cap="none" baseline="0" noProof="0">
                  <a:solidFill>
                    <a:schemeClr val="tx1"/>
                  </a:solidFill>
                </a:rPr>
                <a:t>R 0 , G 0, B 0</a:t>
              </a:r>
            </a:p>
          </p:txBody>
        </p:sp>
        <p:sp>
          <p:nvSpPr>
            <p:cNvPr id="114" name="Tekstvak 29"/>
            <p:cNvSpPr txBox="1"/>
            <p:nvPr userDrawn="1"/>
          </p:nvSpPr>
          <p:spPr>
            <a:xfrm>
              <a:off x="-1493489" y="1965597"/>
              <a:ext cx="1355354" cy="261610"/>
            </a:xfrm>
            <a:prstGeom prst="rect">
              <a:avLst/>
            </a:prstGeom>
            <a:noFill/>
          </p:spPr>
          <p:txBody>
            <a:bodyPr wrap="square" rtlCol="0">
              <a:spAutoFit/>
            </a:bodyPr>
            <a:lstStyle/>
            <a:p>
              <a:pPr algn="l" defTabSz="355600"/>
              <a:r>
                <a:rPr lang="nl-NL" sz="1100" b="0" cap="none" baseline="0" noProof="0">
                  <a:solidFill>
                    <a:schemeClr val="tx1"/>
                  </a:solidFill>
                </a:rPr>
                <a:t>R 229 , G 123, B 003</a:t>
              </a:r>
            </a:p>
          </p:txBody>
        </p:sp>
        <p:sp>
          <p:nvSpPr>
            <p:cNvPr id="115" name="Tekstvak 29"/>
            <p:cNvSpPr txBox="1"/>
            <p:nvPr userDrawn="1"/>
          </p:nvSpPr>
          <p:spPr>
            <a:xfrm>
              <a:off x="-1493489" y="2342544"/>
              <a:ext cx="1355354" cy="261610"/>
            </a:xfrm>
            <a:prstGeom prst="rect">
              <a:avLst/>
            </a:prstGeom>
            <a:noFill/>
          </p:spPr>
          <p:txBody>
            <a:bodyPr wrap="square" rtlCol="0">
              <a:spAutoFit/>
            </a:bodyPr>
            <a:lstStyle/>
            <a:p>
              <a:pPr algn="l" defTabSz="355600"/>
              <a:r>
                <a:rPr lang="nl-NL" sz="1100" b="0" cap="none" baseline="0" noProof="0">
                  <a:solidFill>
                    <a:schemeClr val="tx1"/>
                  </a:solidFill>
                </a:rPr>
                <a:t>R 065 , G 127, B 162</a:t>
              </a:r>
            </a:p>
          </p:txBody>
        </p:sp>
        <p:sp>
          <p:nvSpPr>
            <p:cNvPr id="116" name="Tekstvak 29"/>
            <p:cNvSpPr txBox="1"/>
            <p:nvPr userDrawn="1"/>
          </p:nvSpPr>
          <p:spPr>
            <a:xfrm>
              <a:off x="-1493489" y="2719491"/>
              <a:ext cx="1355354" cy="261610"/>
            </a:xfrm>
            <a:prstGeom prst="rect">
              <a:avLst/>
            </a:prstGeom>
            <a:noFill/>
          </p:spPr>
          <p:txBody>
            <a:bodyPr wrap="square" rtlCol="0">
              <a:spAutoFit/>
            </a:bodyPr>
            <a:lstStyle/>
            <a:p>
              <a:pPr algn="l" defTabSz="355600"/>
              <a:r>
                <a:rPr lang="nl-NL" sz="1100" b="0" cap="none" baseline="0" noProof="0">
                  <a:solidFill>
                    <a:schemeClr val="tx1"/>
                  </a:solidFill>
                </a:rPr>
                <a:t>R 134 , G 135, B 034</a:t>
              </a:r>
            </a:p>
          </p:txBody>
        </p:sp>
        <p:sp>
          <p:nvSpPr>
            <p:cNvPr id="117" name="Afgeronde rechthoek 116"/>
            <p:cNvSpPr/>
            <p:nvPr userDrawn="1"/>
          </p:nvSpPr>
          <p:spPr>
            <a:xfrm>
              <a:off x="-2459680" y="458742"/>
              <a:ext cx="949986" cy="259745"/>
            </a:xfrm>
            <a:prstGeom prst="roundRect">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100" b="1" noProof="0" err="1"/>
                <a:t>Grey</a:t>
              </a:r>
              <a:endParaRPr lang="nl-NL" sz="1100" b="1" noProof="0"/>
            </a:p>
          </p:txBody>
        </p:sp>
        <p:sp>
          <p:nvSpPr>
            <p:cNvPr id="118" name="Tekstvak 29"/>
            <p:cNvSpPr txBox="1"/>
            <p:nvPr userDrawn="1"/>
          </p:nvSpPr>
          <p:spPr>
            <a:xfrm>
              <a:off x="-1493489" y="457809"/>
              <a:ext cx="1355354" cy="261610"/>
            </a:xfrm>
            <a:prstGeom prst="rect">
              <a:avLst/>
            </a:prstGeom>
            <a:noFill/>
          </p:spPr>
          <p:txBody>
            <a:bodyPr wrap="square" rtlCol="0">
              <a:spAutoFit/>
            </a:bodyPr>
            <a:lstStyle/>
            <a:p>
              <a:pPr algn="l" defTabSz="355600"/>
              <a:r>
                <a:rPr lang="nl-NL" sz="1100" b="0" cap="none" baseline="0" noProof="0">
                  <a:solidFill>
                    <a:schemeClr val="tx1"/>
                  </a:solidFill>
                </a:rPr>
                <a:t>R 97 , G 97, B 97</a:t>
              </a:r>
            </a:p>
          </p:txBody>
        </p:sp>
        <p:sp>
          <p:nvSpPr>
            <p:cNvPr id="119" name="Afgeronde rechthoek 27"/>
            <p:cNvSpPr/>
            <p:nvPr userDrawn="1"/>
          </p:nvSpPr>
          <p:spPr>
            <a:xfrm>
              <a:off x="-2459680" y="3094010"/>
              <a:ext cx="949986" cy="259745"/>
            </a:xfrm>
            <a:prstGeom prst="roundRect">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100" b="1" noProof="0" err="1"/>
                <a:t>Purple</a:t>
              </a:r>
              <a:endParaRPr lang="nl-NL" sz="1100" b="1" noProof="0"/>
            </a:p>
          </p:txBody>
        </p:sp>
        <p:sp>
          <p:nvSpPr>
            <p:cNvPr id="120" name="Afgeronde rechthoek 27"/>
            <p:cNvSpPr/>
            <p:nvPr userDrawn="1"/>
          </p:nvSpPr>
          <p:spPr>
            <a:xfrm>
              <a:off x="-2459680" y="3470474"/>
              <a:ext cx="949986" cy="259745"/>
            </a:xfrm>
            <a:prstGeom prst="round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100" b="1" noProof="0"/>
                <a:t>Cyaan</a:t>
              </a:r>
            </a:p>
          </p:txBody>
        </p:sp>
        <p:sp>
          <p:nvSpPr>
            <p:cNvPr id="121" name="Tekstvak 29"/>
            <p:cNvSpPr txBox="1"/>
            <p:nvPr userDrawn="1"/>
          </p:nvSpPr>
          <p:spPr>
            <a:xfrm>
              <a:off x="-1493489" y="3096438"/>
              <a:ext cx="1355354" cy="261610"/>
            </a:xfrm>
            <a:prstGeom prst="rect">
              <a:avLst/>
            </a:prstGeom>
            <a:noFill/>
          </p:spPr>
          <p:txBody>
            <a:bodyPr wrap="square" rtlCol="0">
              <a:spAutoFit/>
            </a:bodyPr>
            <a:lstStyle/>
            <a:p>
              <a:pPr algn="l" defTabSz="355600"/>
              <a:r>
                <a:rPr lang="nl-NL" sz="1100" b="0" cap="none" baseline="0" noProof="0">
                  <a:solidFill>
                    <a:schemeClr val="tx1"/>
                  </a:solidFill>
                </a:rPr>
                <a:t>R 082 , G 083, B 135</a:t>
              </a:r>
            </a:p>
          </p:txBody>
        </p:sp>
        <p:sp>
          <p:nvSpPr>
            <p:cNvPr id="122" name="Tekstvak 29"/>
            <p:cNvSpPr txBox="1"/>
            <p:nvPr userDrawn="1"/>
          </p:nvSpPr>
          <p:spPr>
            <a:xfrm>
              <a:off x="-1493489" y="3473388"/>
              <a:ext cx="1355354" cy="261610"/>
            </a:xfrm>
            <a:prstGeom prst="rect">
              <a:avLst/>
            </a:prstGeom>
            <a:noFill/>
          </p:spPr>
          <p:txBody>
            <a:bodyPr wrap="square" rtlCol="0">
              <a:spAutoFit/>
            </a:bodyPr>
            <a:lstStyle/>
            <a:p>
              <a:pPr algn="l" defTabSz="355600"/>
              <a:r>
                <a:rPr lang="nl-NL" sz="1100" b="0" cap="none" baseline="0" noProof="0">
                  <a:solidFill>
                    <a:schemeClr val="tx1"/>
                  </a:solidFill>
                </a:rPr>
                <a:t>R 70 , G 181, B 212</a:t>
              </a:r>
            </a:p>
          </p:txBody>
        </p:sp>
      </p:grpSp>
      <p:pic>
        <p:nvPicPr>
          <p:cNvPr id="67" name="Afbeelding 66"/>
          <p:cNvPicPr>
            <a:picLocks noChangeAspect="1"/>
          </p:cNvPicPr>
          <p:nvPr userDrawn="1"/>
        </p:nvPicPr>
        <p:blipFill>
          <a:blip r:embed="rId3"/>
          <a:stretch>
            <a:fillRect/>
          </a:stretch>
        </p:blipFill>
        <p:spPr>
          <a:xfrm>
            <a:off x="10624654" y="6391182"/>
            <a:ext cx="1018287" cy="216000"/>
          </a:xfrm>
          <a:prstGeom prst="rect">
            <a:avLst/>
          </a:prstGeom>
        </p:spPr>
      </p:pic>
    </p:spTree>
    <p:extLst>
      <p:ext uri="{BB962C8B-B14F-4D97-AF65-F5344CB8AC3E}">
        <p14:creationId xmlns:p14="http://schemas.microsoft.com/office/powerpoint/2010/main" val="220403468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Kleurblokken met foto / tekstkaders">
    <p:spTree>
      <p:nvGrpSpPr>
        <p:cNvPr id="1" name=""/>
        <p:cNvGrpSpPr/>
        <p:nvPr/>
      </p:nvGrpSpPr>
      <p:grpSpPr>
        <a:xfrm>
          <a:off x="0" y="0"/>
          <a:ext cx="0" cy="0"/>
          <a:chOff x="0" y="0"/>
          <a:chExt cx="0" cy="0"/>
        </a:xfrm>
      </p:grpSpPr>
      <p:pic>
        <p:nvPicPr>
          <p:cNvPr id="31" name="Afbeelding 3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3" y="0"/>
            <a:ext cx="12190095" cy="6858000"/>
          </a:xfrm>
          <a:prstGeom prst="rect">
            <a:avLst/>
          </a:prstGeom>
        </p:spPr>
      </p:pic>
      <p:sp>
        <p:nvSpPr>
          <p:cNvPr id="7" name="Rechthoek 6"/>
          <p:cNvSpPr/>
          <p:nvPr/>
        </p:nvSpPr>
        <p:spPr>
          <a:xfrm>
            <a:off x="2539806" y="159027"/>
            <a:ext cx="2359575" cy="235958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nl-NL" sz="1800" noProof="0"/>
          </a:p>
        </p:txBody>
      </p:sp>
      <p:sp>
        <p:nvSpPr>
          <p:cNvPr id="18" name="Rechthoek 17"/>
          <p:cNvSpPr/>
          <p:nvPr/>
        </p:nvSpPr>
        <p:spPr>
          <a:xfrm>
            <a:off x="7258957" y="159027"/>
            <a:ext cx="2359575" cy="235958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nl-NL" sz="1800" noProof="0"/>
          </a:p>
        </p:txBody>
      </p:sp>
      <p:sp>
        <p:nvSpPr>
          <p:cNvPr id="29" name="Rechthoek 28"/>
          <p:cNvSpPr/>
          <p:nvPr/>
        </p:nvSpPr>
        <p:spPr>
          <a:xfrm>
            <a:off x="180231" y="2518612"/>
            <a:ext cx="2359575" cy="235958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nl-NL" sz="1800" noProof="0"/>
          </a:p>
        </p:txBody>
      </p:sp>
      <p:sp>
        <p:nvSpPr>
          <p:cNvPr id="33" name="Rechthoek 32"/>
          <p:cNvSpPr/>
          <p:nvPr/>
        </p:nvSpPr>
        <p:spPr>
          <a:xfrm>
            <a:off x="4899382" y="2518612"/>
            <a:ext cx="2359575" cy="235958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nl-NL" sz="1800" noProof="0"/>
          </a:p>
        </p:txBody>
      </p:sp>
      <p:sp>
        <p:nvSpPr>
          <p:cNvPr id="35" name="Rechthoek 34"/>
          <p:cNvSpPr/>
          <p:nvPr/>
        </p:nvSpPr>
        <p:spPr>
          <a:xfrm>
            <a:off x="9618531" y="2518612"/>
            <a:ext cx="2359575" cy="235958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nl-NL" sz="1800" noProof="0"/>
          </a:p>
        </p:txBody>
      </p:sp>
      <p:sp>
        <p:nvSpPr>
          <p:cNvPr id="40" name="Tijdelijke aanduiding voor afbeelding 11"/>
          <p:cNvSpPr>
            <a:spLocks noGrp="1"/>
          </p:cNvSpPr>
          <p:nvPr>
            <p:ph type="pic" sz="quarter" idx="23"/>
          </p:nvPr>
        </p:nvSpPr>
        <p:spPr>
          <a:xfrm>
            <a:off x="7258051" y="2519364"/>
            <a:ext cx="2360083" cy="2359025"/>
          </a:xfrm>
        </p:spPr>
        <p:txBody>
          <a:bodyPr/>
          <a:lstStyle/>
          <a:p>
            <a:r>
              <a:rPr lang="nl-NL" noProof="0"/>
              <a:t>Klik op het pictogram als u een afbeelding wilt toevoegen</a:t>
            </a:r>
          </a:p>
        </p:txBody>
      </p:sp>
      <p:sp>
        <p:nvSpPr>
          <p:cNvPr id="41" name="Tijdelijke aanduiding voor afbeelding 11"/>
          <p:cNvSpPr>
            <a:spLocks noGrp="1"/>
          </p:cNvSpPr>
          <p:nvPr>
            <p:ph type="pic" sz="quarter" idx="24"/>
          </p:nvPr>
        </p:nvSpPr>
        <p:spPr>
          <a:xfrm>
            <a:off x="9618023" y="159027"/>
            <a:ext cx="2360083" cy="2359025"/>
          </a:xfrm>
        </p:spPr>
        <p:txBody>
          <a:bodyPr/>
          <a:lstStyle/>
          <a:p>
            <a:r>
              <a:rPr lang="nl-NL" noProof="0"/>
              <a:t>Klik op het pictogram als u een afbeelding wilt toevoegen</a:t>
            </a:r>
          </a:p>
        </p:txBody>
      </p:sp>
      <p:sp>
        <p:nvSpPr>
          <p:cNvPr id="42" name="Tijdelijke aanduiding voor afbeelding 11"/>
          <p:cNvSpPr>
            <a:spLocks noGrp="1"/>
          </p:cNvSpPr>
          <p:nvPr>
            <p:ph type="pic" sz="quarter" idx="25"/>
          </p:nvPr>
        </p:nvSpPr>
        <p:spPr>
          <a:xfrm>
            <a:off x="4899381" y="159027"/>
            <a:ext cx="2360083" cy="2359025"/>
          </a:xfrm>
        </p:spPr>
        <p:txBody>
          <a:bodyPr/>
          <a:lstStyle/>
          <a:p>
            <a:r>
              <a:rPr lang="nl-NL" noProof="0"/>
              <a:t>Klik op het pictogram als u een afbeelding wilt toevoegen</a:t>
            </a:r>
          </a:p>
        </p:txBody>
      </p:sp>
      <p:sp>
        <p:nvSpPr>
          <p:cNvPr id="43" name="Tijdelijke aanduiding voor afbeelding 11"/>
          <p:cNvSpPr>
            <a:spLocks noGrp="1"/>
          </p:cNvSpPr>
          <p:nvPr>
            <p:ph type="pic" sz="quarter" idx="26"/>
          </p:nvPr>
        </p:nvSpPr>
        <p:spPr>
          <a:xfrm>
            <a:off x="2539805" y="2519364"/>
            <a:ext cx="2360083" cy="2359025"/>
          </a:xfrm>
        </p:spPr>
        <p:txBody>
          <a:bodyPr/>
          <a:lstStyle/>
          <a:p>
            <a:r>
              <a:rPr lang="nl-NL" noProof="0"/>
              <a:t>Klik op het pictogram als u een afbeelding wilt toevoegen</a:t>
            </a:r>
          </a:p>
        </p:txBody>
      </p:sp>
      <p:sp>
        <p:nvSpPr>
          <p:cNvPr id="44" name="Tijdelijke aanduiding voor afbeelding 11"/>
          <p:cNvSpPr>
            <a:spLocks noGrp="1"/>
          </p:cNvSpPr>
          <p:nvPr>
            <p:ph type="pic" sz="quarter" idx="27"/>
          </p:nvPr>
        </p:nvSpPr>
        <p:spPr>
          <a:xfrm>
            <a:off x="180231" y="159027"/>
            <a:ext cx="2360083" cy="2359025"/>
          </a:xfrm>
        </p:spPr>
        <p:txBody>
          <a:bodyPr/>
          <a:lstStyle/>
          <a:p>
            <a:r>
              <a:rPr lang="nl-NL" noProof="0"/>
              <a:t>Klik op het pictogram als u een afbeelding wilt toevoegen</a:t>
            </a:r>
          </a:p>
        </p:txBody>
      </p:sp>
      <p:sp>
        <p:nvSpPr>
          <p:cNvPr id="11" name="Vrije vorm 10"/>
          <p:cNvSpPr/>
          <p:nvPr userDrawn="1"/>
        </p:nvSpPr>
        <p:spPr bwMode="gray">
          <a:xfrm>
            <a:off x="0" y="268"/>
            <a:ext cx="12192000" cy="6857464"/>
          </a:xfrm>
          <a:custGeom>
            <a:avLst/>
            <a:gdLst>
              <a:gd name="connsiteX0" fmla="*/ 0 w 9144000"/>
              <a:gd name="connsiteY0" fmla="*/ 0 h 6857464"/>
              <a:gd name="connsiteX1" fmla="*/ 9144000 w 9144000"/>
              <a:gd name="connsiteY1" fmla="*/ 0 h 6857464"/>
              <a:gd name="connsiteX2" fmla="*/ 9144000 w 9144000"/>
              <a:gd name="connsiteY2" fmla="*/ 6857464 h 6857464"/>
              <a:gd name="connsiteX3" fmla="*/ 0 w 9144000"/>
              <a:gd name="connsiteY3" fmla="*/ 6857464 h 6857464"/>
              <a:gd name="connsiteX4" fmla="*/ 0 w 9144000"/>
              <a:gd name="connsiteY4" fmla="*/ 0 h 6857464"/>
              <a:gd name="connsiteX5" fmla="*/ 262928 w 9144000"/>
              <a:gd name="connsiteY5" fmla="*/ 194285 h 6857464"/>
              <a:gd name="connsiteX6" fmla="*/ 175099 w 9144000"/>
              <a:gd name="connsiteY6" fmla="*/ 282114 h 6857464"/>
              <a:gd name="connsiteX7" fmla="*/ 175099 w 9144000"/>
              <a:gd name="connsiteY7" fmla="*/ 6526712 h 6857464"/>
              <a:gd name="connsiteX8" fmla="*/ 262928 w 9144000"/>
              <a:gd name="connsiteY8" fmla="*/ 6614541 h 6857464"/>
              <a:gd name="connsiteX9" fmla="*/ 8832434 w 9144000"/>
              <a:gd name="connsiteY9" fmla="*/ 6614541 h 6857464"/>
              <a:gd name="connsiteX10" fmla="*/ 8920263 w 9144000"/>
              <a:gd name="connsiteY10" fmla="*/ 6526712 h 6857464"/>
              <a:gd name="connsiteX11" fmla="*/ 8920263 w 9144000"/>
              <a:gd name="connsiteY11" fmla="*/ 282114 h 6857464"/>
              <a:gd name="connsiteX12" fmla="*/ 8832434 w 9144000"/>
              <a:gd name="connsiteY12" fmla="*/ 194285 h 6857464"/>
              <a:gd name="connsiteX13" fmla="*/ 262928 w 9144000"/>
              <a:gd name="connsiteY13" fmla="*/ 194285 h 6857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144000" h="6857464">
                <a:moveTo>
                  <a:pt x="0" y="0"/>
                </a:moveTo>
                <a:lnTo>
                  <a:pt x="9144000" y="0"/>
                </a:lnTo>
                <a:lnTo>
                  <a:pt x="9144000" y="6857464"/>
                </a:lnTo>
                <a:lnTo>
                  <a:pt x="0" y="6857464"/>
                </a:lnTo>
                <a:lnTo>
                  <a:pt x="0" y="0"/>
                </a:lnTo>
                <a:close/>
                <a:moveTo>
                  <a:pt x="262928" y="194285"/>
                </a:moveTo>
                <a:cubicBezTo>
                  <a:pt x="214421" y="194285"/>
                  <a:pt x="175099" y="233607"/>
                  <a:pt x="175099" y="282114"/>
                </a:cubicBezTo>
                <a:lnTo>
                  <a:pt x="175099" y="6526712"/>
                </a:lnTo>
                <a:cubicBezTo>
                  <a:pt x="175099" y="6575219"/>
                  <a:pt x="214421" y="6614541"/>
                  <a:pt x="262928" y="6614541"/>
                </a:cubicBezTo>
                <a:lnTo>
                  <a:pt x="8832434" y="6614541"/>
                </a:lnTo>
                <a:cubicBezTo>
                  <a:pt x="8880941" y="6614541"/>
                  <a:pt x="8920263" y="6575219"/>
                  <a:pt x="8920263" y="6526712"/>
                </a:cubicBezTo>
                <a:lnTo>
                  <a:pt x="8920263" y="282114"/>
                </a:lnTo>
                <a:cubicBezTo>
                  <a:pt x="8920263" y="233607"/>
                  <a:pt x="8880941" y="194285"/>
                  <a:pt x="8832434" y="194285"/>
                </a:cubicBezTo>
                <a:lnTo>
                  <a:pt x="262928" y="19428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nl-NL" sz="1800" noProof="0"/>
          </a:p>
        </p:txBody>
      </p:sp>
      <p:sp>
        <p:nvSpPr>
          <p:cNvPr id="14" name="Tijdelijke aanduiding voor tekst 13"/>
          <p:cNvSpPr>
            <a:spLocks noGrp="1"/>
          </p:cNvSpPr>
          <p:nvPr>
            <p:ph type="body" sz="quarter" idx="28"/>
          </p:nvPr>
        </p:nvSpPr>
        <p:spPr bwMode="gray">
          <a:xfrm>
            <a:off x="2666662" y="785813"/>
            <a:ext cx="2105861" cy="1547812"/>
          </a:xfrm>
        </p:spPr>
        <p:txBody>
          <a:bodyPr/>
          <a:lstStyle>
            <a:lvl1pPr>
              <a:defRPr sz="1200">
                <a:solidFill>
                  <a:schemeClr val="bg1"/>
                </a:solidFill>
              </a:defRPr>
            </a:lvl1pPr>
          </a:lstStyle>
          <a:p>
            <a:pPr lvl="0"/>
            <a:r>
              <a:rPr lang="nl-NL" noProof="0"/>
              <a:t>Klik om de modelstijlen te bewerken</a:t>
            </a:r>
          </a:p>
        </p:txBody>
      </p:sp>
      <p:sp>
        <p:nvSpPr>
          <p:cNvPr id="45" name="Tijdelijke aanduiding voor tekst 13"/>
          <p:cNvSpPr>
            <a:spLocks noGrp="1"/>
          </p:cNvSpPr>
          <p:nvPr>
            <p:ph type="body" sz="quarter" idx="29"/>
          </p:nvPr>
        </p:nvSpPr>
        <p:spPr bwMode="gray">
          <a:xfrm>
            <a:off x="7385812" y="785813"/>
            <a:ext cx="2105861" cy="1547812"/>
          </a:xfrm>
        </p:spPr>
        <p:txBody>
          <a:bodyPr/>
          <a:lstStyle>
            <a:lvl1pPr>
              <a:defRPr sz="1200">
                <a:solidFill>
                  <a:schemeClr val="bg1"/>
                </a:solidFill>
              </a:defRPr>
            </a:lvl1pPr>
          </a:lstStyle>
          <a:p>
            <a:pPr lvl="0"/>
            <a:r>
              <a:rPr lang="nl-NL" noProof="0"/>
              <a:t>Klik om de modelstijlen te bewerken</a:t>
            </a:r>
          </a:p>
        </p:txBody>
      </p:sp>
      <p:sp>
        <p:nvSpPr>
          <p:cNvPr id="46" name="Tijdelijke aanduiding voor tekst 13"/>
          <p:cNvSpPr>
            <a:spLocks noGrp="1"/>
          </p:cNvSpPr>
          <p:nvPr>
            <p:ph type="body" sz="quarter" idx="30"/>
          </p:nvPr>
        </p:nvSpPr>
        <p:spPr bwMode="gray">
          <a:xfrm>
            <a:off x="360560" y="3152024"/>
            <a:ext cx="2105861" cy="1547812"/>
          </a:xfrm>
        </p:spPr>
        <p:txBody>
          <a:bodyPr/>
          <a:lstStyle>
            <a:lvl1pPr>
              <a:defRPr sz="1200">
                <a:solidFill>
                  <a:schemeClr val="bg1"/>
                </a:solidFill>
              </a:defRPr>
            </a:lvl1pPr>
          </a:lstStyle>
          <a:p>
            <a:pPr lvl="0"/>
            <a:r>
              <a:rPr lang="nl-NL" noProof="0"/>
              <a:t>Klik om de modelstijlen te bewerken</a:t>
            </a:r>
          </a:p>
        </p:txBody>
      </p:sp>
      <p:sp>
        <p:nvSpPr>
          <p:cNvPr id="47" name="Tijdelijke aanduiding voor tekst 13"/>
          <p:cNvSpPr>
            <a:spLocks noGrp="1"/>
          </p:cNvSpPr>
          <p:nvPr>
            <p:ph type="body" sz="quarter" idx="31"/>
          </p:nvPr>
        </p:nvSpPr>
        <p:spPr bwMode="gray">
          <a:xfrm>
            <a:off x="5026238" y="3152024"/>
            <a:ext cx="2105861" cy="1547812"/>
          </a:xfrm>
        </p:spPr>
        <p:txBody>
          <a:bodyPr/>
          <a:lstStyle>
            <a:lvl1pPr>
              <a:defRPr sz="1200">
                <a:solidFill>
                  <a:schemeClr val="bg1"/>
                </a:solidFill>
              </a:defRPr>
            </a:lvl1pPr>
          </a:lstStyle>
          <a:p>
            <a:pPr lvl="0"/>
            <a:r>
              <a:rPr lang="nl-NL" noProof="0"/>
              <a:t>Klik om de modelstijlen te bewerken</a:t>
            </a:r>
          </a:p>
        </p:txBody>
      </p:sp>
      <p:sp>
        <p:nvSpPr>
          <p:cNvPr id="48" name="Tijdelijke aanduiding voor tekst 13"/>
          <p:cNvSpPr>
            <a:spLocks noGrp="1"/>
          </p:cNvSpPr>
          <p:nvPr>
            <p:ph type="body" sz="quarter" idx="32"/>
          </p:nvPr>
        </p:nvSpPr>
        <p:spPr bwMode="gray">
          <a:xfrm>
            <a:off x="9745387" y="3152024"/>
            <a:ext cx="2105861" cy="1547812"/>
          </a:xfrm>
        </p:spPr>
        <p:txBody>
          <a:bodyPr/>
          <a:lstStyle>
            <a:lvl1pPr>
              <a:defRPr sz="1200">
                <a:solidFill>
                  <a:schemeClr val="bg1"/>
                </a:solidFill>
              </a:defRPr>
            </a:lvl1pPr>
          </a:lstStyle>
          <a:p>
            <a:pPr lvl="0"/>
            <a:r>
              <a:rPr lang="nl-NL" noProof="0"/>
              <a:t>Klik om de modelstijlen te bewerken</a:t>
            </a:r>
          </a:p>
        </p:txBody>
      </p:sp>
      <p:sp>
        <p:nvSpPr>
          <p:cNvPr id="16" name="Tijdelijke aanduiding voor tekst 15"/>
          <p:cNvSpPr>
            <a:spLocks noGrp="1"/>
          </p:cNvSpPr>
          <p:nvPr>
            <p:ph type="body" sz="quarter" idx="33"/>
          </p:nvPr>
        </p:nvSpPr>
        <p:spPr>
          <a:xfrm>
            <a:off x="759773" y="5157788"/>
            <a:ext cx="10640484" cy="1018024"/>
          </a:xfrm>
        </p:spPr>
        <p:txBody>
          <a:bodyPr/>
          <a:lstStyle>
            <a:lvl1pPr>
              <a:spcBef>
                <a:spcPts val="0"/>
              </a:spcBef>
              <a:defRPr/>
            </a:lvl1pPr>
          </a:lstStyle>
          <a:p>
            <a:pPr lvl="0"/>
            <a:r>
              <a:rPr lang="nl-NL" noProof="0"/>
              <a:t>Klik om de modelstijlen te bewerken</a:t>
            </a:r>
          </a:p>
        </p:txBody>
      </p:sp>
      <p:grpSp>
        <p:nvGrpSpPr>
          <p:cNvPr id="52" name="Groep 51"/>
          <p:cNvGrpSpPr/>
          <p:nvPr userDrawn="1"/>
        </p:nvGrpSpPr>
        <p:grpSpPr>
          <a:xfrm>
            <a:off x="4398066" y="6768988"/>
            <a:ext cx="3497100" cy="89012"/>
            <a:chOff x="3298549" y="6768988"/>
            <a:chExt cx="2622825" cy="89012"/>
          </a:xfrm>
        </p:grpSpPr>
        <p:sp>
          <p:nvSpPr>
            <p:cNvPr id="53" name="Rechthoek 52"/>
            <p:cNvSpPr/>
            <p:nvPr/>
          </p:nvSpPr>
          <p:spPr>
            <a:xfrm>
              <a:off x="3298549" y="6768988"/>
              <a:ext cx="524565" cy="890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800" noProof="0"/>
            </a:p>
          </p:txBody>
        </p:sp>
        <p:sp>
          <p:nvSpPr>
            <p:cNvPr id="54" name="Rechthoek 53"/>
            <p:cNvSpPr/>
            <p:nvPr/>
          </p:nvSpPr>
          <p:spPr>
            <a:xfrm>
              <a:off x="3823114" y="6768988"/>
              <a:ext cx="524565" cy="8901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800" noProof="0"/>
            </a:p>
          </p:txBody>
        </p:sp>
        <p:sp>
          <p:nvSpPr>
            <p:cNvPr id="55" name="Rechthoek 54"/>
            <p:cNvSpPr/>
            <p:nvPr/>
          </p:nvSpPr>
          <p:spPr>
            <a:xfrm>
              <a:off x="4347679" y="6768988"/>
              <a:ext cx="524565" cy="890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800" noProof="0"/>
            </a:p>
          </p:txBody>
        </p:sp>
        <p:sp>
          <p:nvSpPr>
            <p:cNvPr id="56" name="Rechthoek 55"/>
            <p:cNvSpPr/>
            <p:nvPr/>
          </p:nvSpPr>
          <p:spPr>
            <a:xfrm>
              <a:off x="4872244" y="6768988"/>
              <a:ext cx="524565" cy="890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800" noProof="0"/>
            </a:p>
          </p:txBody>
        </p:sp>
        <p:sp>
          <p:nvSpPr>
            <p:cNvPr id="57" name="Rechthoek 56"/>
            <p:cNvSpPr/>
            <p:nvPr/>
          </p:nvSpPr>
          <p:spPr>
            <a:xfrm>
              <a:off x="5396809" y="6768988"/>
              <a:ext cx="524565" cy="8901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800" noProof="0"/>
            </a:p>
          </p:txBody>
        </p:sp>
      </p:grpSp>
      <p:sp>
        <p:nvSpPr>
          <p:cNvPr id="82" name="Tekstvak 81"/>
          <p:cNvSpPr txBox="1"/>
          <p:nvPr userDrawn="1"/>
        </p:nvSpPr>
        <p:spPr>
          <a:xfrm>
            <a:off x="-113409" y="-421452"/>
            <a:ext cx="5012788" cy="338554"/>
          </a:xfrm>
          <a:prstGeom prst="rect">
            <a:avLst/>
          </a:prstGeom>
          <a:noFill/>
        </p:spPr>
        <p:txBody>
          <a:bodyPr wrap="square" rtlCol="0">
            <a:spAutoFit/>
          </a:bodyPr>
          <a:lstStyle/>
          <a:p>
            <a:r>
              <a:rPr lang="nl-NL" sz="1600" b="1" noProof="0">
                <a:solidFill>
                  <a:schemeClr val="tx1"/>
                </a:solidFill>
              </a:rPr>
              <a:t>Kleurblokken met foto / tekstkaders</a:t>
            </a:r>
          </a:p>
        </p:txBody>
      </p:sp>
      <p:grpSp>
        <p:nvGrpSpPr>
          <p:cNvPr id="104" name="Groep 103"/>
          <p:cNvGrpSpPr/>
          <p:nvPr userDrawn="1"/>
        </p:nvGrpSpPr>
        <p:grpSpPr>
          <a:xfrm>
            <a:off x="-3279573" y="5020705"/>
            <a:ext cx="3086613" cy="1841358"/>
            <a:chOff x="8427776" y="4654945"/>
            <a:chExt cx="2314960" cy="1841358"/>
          </a:xfrm>
        </p:grpSpPr>
        <p:grpSp>
          <p:nvGrpSpPr>
            <p:cNvPr id="105" name="Groep 104"/>
            <p:cNvGrpSpPr/>
            <p:nvPr userDrawn="1"/>
          </p:nvGrpSpPr>
          <p:grpSpPr>
            <a:xfrm>
              <a:off x="8432864" y="4781014"/>
              <a:ext cx="2309872" cy="1592662"/>
              <a:chOff x="-3092517" y="-83840"/>
              <a:chExt cx="3136706" cy="2509126"/>
            </a:xfrm>
          </p:grpSpPr>
          <p:sp>
            <p:nvSpPr>
              <p:cNvPr id="108" name="Textfield placeholder"/>
              <p:cNvSpPr txBox="1">
                <a:spLocks/>
              </p:cNvSpPr>
              <p:nvPr userDrawn="1"/>
            </p:nvSpPr>
            <p:spPr>
              <a:xfrm>
                <a:off x="-2658624" y="1030189"/>
                <a:ext cx="2702813" cy="293940"/>
              </a:xfrm>
              <a:prstGeom prst="rect">
                <a:avLst/>
              </a:prstGeom>
            </p:spPr>
            <p:txBody>
              <a:bodyPr vert="horz" lIns="0" tIns="0" rIns="0" bIns="0" rtlCol="0" anchor="ctr">
                <a:noAutofit/>
              </a:bodyPr>
              <a:lstStyle>
                <a:lvl1pPr marL="0" indent="0" algn="l" defTabSz="1087016" rtl="0" eaLnBrk="1" latinLnBrk="0" hangingPunct="1">
                  <a:lnSpc>
                    <a:spcPts val="1800"/>
                  </a:lnSpc>
                  <a:spcBef>
                    <a:spcPts val="400"/>
                  </a:spcBef>
                  <a:spcAft>
                    <a:spcPts val="400"/>
                  </a:spcAft>
                  <a:buSzPct val="80000"/>
                  <a:buFont typeface="Wingdings" pitchFamily="2" charset="2"/>
                  <a:buNone/>
                  <a:defRPr sz="1600" b="0" kern="1200">
                    <a:solidFill>
                      <a:schemeClr val="tx1"/>
                    </a:solidFill>
                    <a:latin typeface="+mn-lt"/>
                    <a:ea typeface="+mn-ea"/>
                    <a:cs typeface="+mn-cs"/>
                  </a:defRPr>
                </a:lvl1pPr>
                <a:lvl2pPr marL="228600" indent="-228600" algn="l" defTabSz="1087016" rtl="0" eaLnBrk="1" latinLnBrk="0" hangingPunct="1">
                  <a:lnSpc>
                    <a:spcPts val="1800"/>
                  </a:lnSpc>
                  <a:spcBef>
                    <a:spcPts val="400"/>
                  </a:spcBef>
                  <a:spcAft>
                    <a:spcPts val="400"/>
                  </a:spcAft>
                  <a:buClr>
                    <a:schemeClr val="tx2"/>
                  </a:buClr>
                  <a:buSzPct val="80000"/>
                  <a:buFontTx/>
                  <a:buBlip>
                    <a:blip r:embed="rId3"/>
                  </a:buBlip>
                  <a:tabLst/>
                  <a:defRPr sz="1600" kern="1200">
                    <a:solidFill>
                      <a:schemeClr val="tx1"/>
                    </a:solidFill>
                    <a:latin typeface="+mn-lt"/>
                    <a:ea typeface="+mn-ea"/>
                    <a:cs typeface="+mn-cs"/>
                  </a:defRPr>
                </a:lvl2pPr>
                <a:lvl3pPr marL="396875" indent="-160338" algn="l" defTabSz="1087016" rtl="0" eaLnBrk="1" latinLnBrk="0" hangingPunct="1">
                  <a:lnSpc>
                    <a:spcPts val="1600"/>
                  </a:lnSpc>
                  <a:spcBef>
                    <a:spcPts val="200"/>
                  </a:spcBef>
                  <a:spcAft>
                    <a:spcPts val="200"/>
                  </a:spcAft>
                  <a:buClr>
                    <a:schemeClr val="tx2"/>
                  </a:buClr>
                  <a:buFont typeface="Trebuchet MS" pitchFamily="34" charset="0"/>
                  <a:buChar char="−"/>
                  <a:defRPr sz="1400" kern="1200">
                    <a:solidFill>
                      <a:schemeClr val="tx1"/>
                    </a:solidFill>
                    <a:latin typeface="+mn-lt"/>
                    <a:ea typeface="+mn-ea"/>
                    <a:cs typeface="+mn-cs"/>
                  </a:defRPr>
                </a:lvl3pPr>
                <a:lvl4pPr marL="0" indent="0" algn="l" defTabSz="1087016" rtl="0" eaLnBrk="1" latinLnBrk="0" hangingPunct="1">
                  <a:lnSpc>
                    <a:spcPts val="1800"/>
                  </a:lnSpc>
                  <a:spcBef>
                    <a:spcPts val="400"/>
                  </a:spcBef>
                  <a:spcAft>
                    <a:spcPts val="400"/>
                  </a:spcAft>
                  <a:buFont typeface="Wingdings" pitchFamily="2" charset="2"/>
                  <a:buNone/>
                  <a:defRPr sz="1600" b="1" kern="1200">
                    <a:solidFill>
                      <a:schemeClr val="tx1"/>
                    </a:solidFill>
                    <a:latin typeface="+mn-lt"/>
                    <a:ea typeface="+mn-ea"/>
                    <a:cs typeface="+mn-cs"/>
                  </a:defRPr>
                </a:lvl4pPr>
                <a:lvl5pPr marL="0" indent="0" algn="l" defTabSz="1087016" rtl="0" eaLnBrk="1" latinLnBrk="0" hangingPunct="1">
                  <a:lnSpc>
                    <a:spcPts val="3800"/>
                  </a:lnSpc>
                  <a:spcBef>
                    <a:spcPts val="1200"/>
                  </a:spcBef>
                  <a:spcAft>
                    <a:spcPts val="400"/>
                  </a:spcAft>
                  <a:buFont typeface="Wingdings" pitchFamily="2" charset="2"/>
                  <a:buNone/>
                  <a:defRPr sz="1600" b="1" kern="1200" baseline="0">
                    <a:solidFill>
                      <a:schemeClr val="tx2"/>
                    </a:solidFill>
                    <a:latin typeface="+mn-lt"/>
                    <a:ea typeface="+mn-ea"/>
                    <a:cs typeface="+mn-cs"/>
                  </a:defRPr>
                </a:lvl5pPr>
                <a:lvl6pPr marL="0" indent="0" algn="l" defTabSz="1087016" rtl="0" eaLnBrk="1" latinLnBrk="0" hangingPunct="1">
                  <a:lnSpc>
                    <a:spcPct val="250000"/>
                  </a:lnSpc>
                  <a:spcBef>
                    <a:spcPts val="0"/>
                  </a:spcBef>
                  <a:spcAft>
                    <a:spcPts val="0"/>
                  </a:spcAft>
                  <a:buFont typeface="Arial" pitchFamily="34" charset="0"/>
                  <a:buNone/>
                  <a:defRPr sz="2000" kern="1200" cap="all" baseline="0">
                    <a:solidFill>
                      <a:schemeClr val="tx1">
                        <a:lumMod val="75000"/>
                        <a:lumOff val="25000"/>
                      </a:schemeClr>
                    </a:solidFill>
                    <a:latin typeface="+mn-lt"/>
                    <a:ea typeface="+mn-ea"/>
                    <a:cs typeface="+mn-cs"/>
                  </a:defRPr>
                </a:lvl6pPr>
                <a:lvl7pPr marL="3532800"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76308"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19815"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r>
                  <a:rPr lang="nl-NL" sz="1400" kern="1200" noProof="0">
                    <a:solidFill>
                      <a:schemeClr val="tx1"/>
                    </a:solidFill>
                    <a:latin typeface="+mn-lt"/>
                    <a:ea typeface="+mn-ea"/>
                    <a:cs typeface="+mn-cs"/>
                  </a:rPr>
                  <a:t>Typ-tekst (18 </a:t>
                </a:r>
                <a:r>
                  <a:rPr lang="nl-NL" sz="1400" kern="1200" noProof="0" err="1">
                    <a:solidFill>
                      <a:schemeClr val="tx1"/>
                    </a:solidFill>
                    <a:latin typeface="+mn-lt"/>
                    <a:ea typeface="+mn-ea"/>
                    <a:cs typeface="+mn-cs"/>
                  </a:rPr>
                  <a:t>pt</a:t>
                </a:r>
                <a:r>
                  <a:rPr lang="nl-NL" sz="1400" kern="1200" noProof="0">
                    <a:solidFill>
                      <a:schemeClr val="tx1"/>
                    </a:solidFill>
                    <a:latin typeface="+mn-lt"/>
                    <a:ea typeface="+mn-ea"/>
                    <a:cs typeface="+mn-cs"/>
                  </a:rPr>
                  <a:t>.)</a:t>
                </a:r>
              </a:p>
            </p:txBody>
          </p:sp>
          <p:sp>
            <p:nvSpPr>
              <p:cNvPr id="109" name="Ovaal 108"/>
              <p:cNvSpPr/>
              <p:nvPr userDrawn="1"/>
            </p:nvSpPr>
            <p:spPr>
              <a:xfrm>
                <a:off x="-3092517" y="988213"/>
                <a:ext cx="327539" cy="37789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noProof="0">
                    <a:solidFill>
                      <a:schemeClr val="bg1"/>
                    </a:solidFill>
                  </a:rPr>
                  <a:t>3</a:t>
                </a:r>
              </a:p>
            </p:txBody>
          </p:sp>
          <p:sp>
            <p:nvSpPr>
              <p:cNvPr id="110" name="Ovaal 109"/>
              <p:cNvSpPr/>
              <p:nvPr userDrawn="1"/>
            </p:nvSpPr>
            <p:spPr>
              <a:xfrm>
                <a:off x="-3092517" y="1517803"/>
                <a:ext cx="327539" cy="37789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noProof="0">
                    <a:solidFill>
                      <a:schemeClr val="bg1"/>
                    </a:solidFill>
                  </a:rPr>
                  <a:t>4</a:t>
                </a:r>
              </a:p>
            </p:txBody>
          </p:sp>
          <p:sp>
            <p:nvSpPr>
              <p:cNvPr id="111" name="Ovaal 110"/>
              <p:cNvSpPr/>
              <p:nvPr userDrawn="1"/>
            </p:nvSpPr>
            <p:spPr>
              <a:xfrm>
                <a:off x="-3092517" y="2047394"/>
                <a:ext cx="327539" cy="37789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noProof="0">
                    <a:solidFill>
                      <a:schemeClr val="bg1"/>
                    </a:solidFill>
                  </a:rPr>
                  <a:t>5</a:t>
                </a:r>
              </a:p>
            </p:txBody>
          </p:sp>
          <p:sp>
            <p:nvSpPr>
              <p:cNvPr id="112" name="Textfield placeholder"/>
              <p:cNvSpPr txBox="1">
                <a:spLocks/>
              </p:cNvSpPr>
              <p:nvPr userDrawn="1"/>
            </p:nvSpPr>
            <p:spPr>
              <a:xfrm>
                <a:off x="-2658624" y="1559780"/>
                <a:ext cx="2702813" cy="293940"/>
              </a:xfrm>
              <a:prstGeom prst="rect">
                <a:avLst/>
              </a:prstGeom>
            </p:spPr>
            <p:txBody>
              <a:bodyPr vert="horz" lIns="0" tIns="0" rIns="0" bIns="0" rtlCol="0" anchor="ctr">
                <a:noAutofit/>
              </a:bodyPr>
              <a:lstStyle>
                <a:lvl1pPr marL="0" indent="0" algn="l" defTabSz="1087016" rtl="0" eaLnBrk="1" latinLnBrk="0" hangingPunct="1">
                  <a:lnSpc>
                    <a:spcPts val="1800"/>
                  </a:lnSpc>
                  <a:spcBef>
                    <a:spcPts val="400"/>
                  </a:spcBef>
                  <a:spcAft>
                    <a:spcPts val="400"/>
                  </a:spcAft>
                  <a:buSzPct val="80000"/>
                  <a:buFont typeface="Wingdings" pitchFamily="2" charset="2"/>
                  <a:buNone/>
                  <a:defRPr sz="1600" b="0" kern="1200">
                    <a:solidFill>
                      <a:schemeClr val="tx1"/>
                    </a:solidFill>
                    <a:latin typeface="+mn-lt"/>
                    <a:ea typeface="+mn-ea"/>
                    <a:cs typeface="+mn-cs"/>
                  </a:defRPr>
                </a:lvl1pPr>
                <a:lvl2pPr marL="228600" indent="-228600" algn="l" defTabSz="1087016" rtl="0" eaLnBrk="1" latinLnBrk="0" hangingPunct="1">
                  <a:lnSpc>
                    <a:spcPts val="1800"/>
                  </a:lnSpc>
                  <a:spcBef>
                    <a:spcPts val="400"/>
                  </a:spcBef>
                  <a:spcAft>
                    <a:spcPts val="400"/>
                  </a:spcAft>
                  <a:buClr>
                    <a:schemeClr val="tx2"/>
                  </a:buClr>
                  <a:buSzPct val="80000"/>
                  <a:buFontTx/>
                  <a:buBlip>
                    <a:blip r:embed="rId3"/>
                  </a:buBlip>
                  <a:tabLst/>
                  <a:defRPr sz="1600" kern="1200">
                    <a:solidFill>
                      <a:schemeClr val="tx1"/>
                    </a:solidFill>
                    <a:latin typeface="+mn-lt"/>
                    <a:ea typeface="+mn-ea"/>
                    <a:cs typeface="+mn-cs"/>
                  </a:defRPr>
                </a:lvl2pPr>
                <a:lvl3pPr marL="396875" indent="-160338" algn="l" defTabSz="1087016" rtl="0" eaLnBrk="1" latinLnBrk="0" hangingPunct="1">
                  <a:lnSpc>
                    <a:spcPts val="1600"/>
                  </a:lnSpc>
                  <a:spcBef>
                    <a:spcPts val="200"/>
                  </a:spcBef>
                  <a:spcAft>
                    <a:spcPts val="200"/>
                  </a:spcAft>
                  <a:buClr>
                    <a:schemeClr val="tx2"/>
                  </a:buClr>
                  <a:buFont typeface="Trebuchet MS" pitchFamily="34" charset="0"/>
                  <a:buChar char="−"/>
                  <a:defRPr sz="1400" kern="1200">
                    <a:solidFill>
                      <a:schemeClr val="tx1"/>
                    </a:solidFill>
                    <a:latin typeface="+mn-lt"/>
                    <a:ea typeface="+mn-ea"/>
                    <a:cs typeface="+mn-cs"/>
                  </a:defRPr>
                </a:lvl3pPr>
                <a:lvl4pPr marL="0" indent="0" algn="l" defTabSz="1087016" rtl="0" eaLnBrk="1" latinLnBrk="0" hangingPunct="1">
                  <a:lnSpc>
                    <a:spcPts val="1800"/>
                  </a:lnSpc>
                  <a:spcBef>
                    <a:spcPts val="400"/>
                  </a:spcBef>
                  <a:spcAft>
                    <a:spcPts val="400"/>
                  </a:spcAft>
                  <a:buFont typeface="Wingdings" pitchFamily="2" charset="2"/>
                  <a:buNone/>
                  <a:defRPr sz="1600" b="1" kern="1200">
                    <a:solidFill>
                      <a:schemeClr val="tx1"/>
                    </a:solidFill>
                    <a:latin typeface="+mn-lt"/>
                    <a:ea typeface="+mn-ea"/>
                    <a:cs typeface="+mn-cs"/>
                  </a:defRPr>
                </a:lvl4pPr>
                <a:lvl5pPr marL="0" indent="0" algn="l" defTabSz="1087016" rtl="0" eaLnBrk="1" latinLnBrk="0" hangingPunct="1">
                  <a:lnSpc>
                    <a:spcPts val="3800"/>
                  </a:lnSpc>
                  <a:spcBef>
                    <a:spcPts val="1200"/>
                  </a:spcBef>
                  <a:spcAft>
                    <a:spcPts val="400"/>
                  </a:spcAft>
                  <a:buFont typeface="Wingdings" pitchFamily="2" charset="2"/>
                  <a:buNone/>
                  <a:defRPr sz="1600" b="1" kern="1200" baseline="0">
                    <a:solidFill>
                      <a:schemeClr val="tx2"/>
                    </a:solidFill>
                    <a:latin typeface="+mn-lt"/>
                    <a:ea typeface="+mn-ea"/>
                    <a:cs typeface="+mn-cs"/>
                  </a:defRPr>
                </a:lvl5pPr>
                <a:lvl6pPr marL="0" indent="0" algn="l" defTabSz="1087016" rtl="0" eaLnBrk="1" latinLnBrk="0" hangingPunct="1">
                  <a:lnSpc>
                    <a:spcPct val="250000"/>
                  </a:lnSpc>
                  <a:spcBef>
                    <a:spcPts val="0"/>
                  </a:spcBef>
                  <a:spcAft>
                    <a:spcPts val="0"/>
                  </a:spcAft>
                  <a:buFont typeface="Arial" pitchFamily="34" charset="0"/>
                  <a:buNone/>
                  <a:defRPr sz="2000" kern="1200" cap="all" baseline="0">
                    <a:solidFill>
                      <a:schemeClr val="tx1">
                        <a:lumMod val="75000"/>
                        <a:lumOff val="25000"/>
                      </a:schemeClr>
                    </a:solidFill>
                    <a:latin typeface="+mn-lt"/>
                    <a:ea typeface="+mn-ea"/>
                    <a:cs typeface="+mn-cs"/>
                  </a:defRPr>
                </a:lvl6pPr>
                <a:lvl7pPr marL="3532800"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76308"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19815"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449263" lvl="1" indent="-184150" algn="l" defTabSz="914400" rtl="0" eaLnBrk="1" latinLnBrk="0" hangingPunct="1">
                  <a:lnSpc>
                    <a:spcPct val="100000"/>
                  </a:lnSpc>
                  <a:spcBef>
                    <a:spcPts val="0"/>
                  </a:spcBef>
                  <a:buClr>
                    <a:schemeClr val="tx1"/>
                  </a:buClr>
                  <a:buSzPct val="100000"/>
                  <a:buFont typeface="Arial" panose="020B0604020202020204" pitchFamily="34" charset="0"/>
                  <a:buChar char="•"/>
                </a:pPr>
                <a:r>
                  <a:rPr lang="nl-NL" sz="1400" kern="1200" noProof="0" err="1">
                    <a:solidFill>
                      <a:schemeClr val="tx1"/>
                    </a:solidFill>
                    <a:latin typeface="+mn-lt"/>
                    <a:ea typeface="+mn-ea"/>
                    <a:cs typeface="+mn-cs"/>
                  </a:rPr>
                  <a:t>Bullet</a:t>
                </a:r>
                <a:r>
                  <a:rPr lang="nl-NL" sz="1400" kern="1200" noProof="0">
                    <a:solidFill>
                      <a:schemeClr val="tx1"/>
                    </a:solidFill>
                    <a:latin typeface="+mn-lt"/>
                    <a:ea typeface="+mn-ea"/>
                    <a:cs typeface="+mn-cs"/>
                  </a:rPr>
                  <a:t> (16 </a:t>
                </a:r>
                <a:r>
                  <a:rPr lang="nl-NL" sz="1400" kern="1200" noProof="0" err="1">
                    <a:solidFill>
                      <a:schemeClr val="tx1"/>
                    </a:solidFill>
                    <a:latin typeface="+mn-lt"/>
                    <a:ea typeface="+mn-ea"/>
                    <a:cs typeface="+mn-cs"/>
                  </a:rPr>
                  <a:t>pt</a:t>
                </a:r>
                <a:r>
                  <a:rPr lang="nl-NL" sz="1400" kern="1200" noProof="0">
                    <a:solidFill>
                      <a:schemeClr val="tx1"/>
                    </a:solidFill>
                    <a:latin typeface="+mn-lt"/>
                    <a:ea typeface="+mn-ea"/>
                    <a:cs typeface="+mn-cs"/>
                  </a:rPr>
                  <a:t>.)</a:t>
                </a:r>
              </a:p>
            </p:txBody>
          </p:sp>
          <p:sp>
            <p:nvSpPr>
              <p:cNvPr id="113" name="Textfield placeholder"/>
              <p:cNvSpPr txBox="1">
                <a:spLocks/>
              </p:cNvSpPr>
              <p:nvPr userDrawn="1"/>
            </p:nvSpPr>
            <p:spPr>
              <a:xfrm>
                <a:off x="-2658624" y="2089369"/>
                <a:ext cx="2702813" cy="293940"/>
              </a:xfrm>
              <a:prstGeom prst="rect">
                <a:avLst/>
              </a:prstGeom>
            </p:spPr>
            <p:txBody>
              <a:bodyPr vert="horz" lIns="0" tIns="0" rIns="0" bIns="0" rtlCol="0" anchor="ctr">
                <a:noAutofit/>
              </a:bodyPr>
              <a:lstStyle>
                <a:lvl1pPr marL="0" indent="0" algn="l" defTabSz="1087016" rtl="0" eaLnBrk="1" latinLnBrk="0" hangingPunct="1">
                  <a:lnSpc>
                    <a:spcPts val="1800"/>
                  </a:lnSpc>
                  <a:spcBef>
                    <a:spcPts val="400"/>
                  </a:spcBef>
                  <a:spcAft>
                    <a:spcPts val="400"/>
                  </a:spcAft>
                  <a:buSzPct val="80000"/>
                  <a:buFont typeface="Wingdings" pitchFamily="2" charset="2"/>
                  <a:buNone/>
                  <a:defRPr sz="1600" b="0" kern="1200">
                    <a:solidFill>
                      <a:schemeClr val="tx1"/>
                    </a:solidFill>
                    <a:latin typeface="+mn-lt"/>
                    <a:ea typeface="+mn-ea"/>
                    <a:cs typeface="+mn-cs"/>
                  </a:defRPr>
                </a:lvl1pPr>
                <a:lvl2pPr marL="228600" indent="-228600" algn="l" defTabSz="1087016" rtl="0" eaLnBrk="1" latinLnBrk="0" hangingPunct="1">
                  <a:lnSpc>
                    <a:spcPts val="1800"/>
                  </a:lnSpc>
                  <a:spcBef>
                    <a:spcPts val="400"/>
                  </a:spcBef>
                  <a:spcAft>
                    <a:spcPts val="400"/>
                  </a:spcAft>
                  <a:buClr>
                    <a:schemeClr val="tx2"/>
                  </a:buClr>
                  <a:buSzPct val="80000"/>
                  <a:buFontTx/>
                  <a:buBlip>
                    <a:blip r:embed="rId3"/>
                  </a:buBlip>
                  <a:tabLst/>
                  <a:defRPr sz="1600" kern="1200">
                    <a:solidFill>
                      <a:schemeClr val="tx1"/>
                    </a:solidFill>
                    <a:latin typeface="+mn-lt"/>
                    <a:ea typeface="+mn-ea"/>
                    <a:cs typeface="+mn-cs"/>
                  </a:defRPr>
                </a:lvl2pPr>
                <a:lvl3pPr marL="396875" indent="-160338" algn="l" defTabSz="1087016" rtl="0" eaLnBrk="1" latinLnBrk="0" hangingPunct="1">
                  <a:lnSpc>
                    <a:spcPts val="1600"/>
                  </a:lnSpc>
                  <a:spcBef>
                    <a:spcPts val="200"/>
                  </a:spcBef>
                  <a:spcAft>
                    <a:spcPts val="200"/>
                  </a:spcAft>
                  <a:buClr>
                    <a:schemeClr val="tx2"/>
                  </a:buClr>
                  <a:buFont typeface="Trebuchet MS" pitchFamily="34" charset="0"/>
                  <a:buChar char="−"/>
                  <a:defRPr sz="1400" kern="1200">
                    <a:solidFill>
                      <a:schemeClr val="tx1"/>
                    </a:solidFill>
                    <a:latin typeface="+mn-lt"/>
                    <a:ea typeface="+mn-ea"/>
                    <a:cs typeface="+mn-cs"/>
                  </a:defRPr>
                </a:lvl3pPr>
                <a:lvl4pPr marL="0" indent="0" algn="l" defTabSz="1087016" rtl="0" eaLnBrk="1" latinLnBrk="0" hangingPunct="1">
                  <a:lnSpc>
                    <a:spcPts val="1800"/>
                  </a:lnSpc>
                  <a:spcBef>
                    <a:spcPts val="400"/>
                  </a:spcBef>
                  <a:spcAft>
                    <a:spcPts val="400"/>
                  </a:spcAft>
                  <a:buFont typeface="Wingdings" pitchFamily="2" charset="2"/>
                  <a:buNone/>
                  <a:defRPr sz="1600" b="1" kern="1200">
                    <a:solidFill>
                      <a:schemeClr val="tx1"/>
                    </a:solidFill>
                    <a:latin typeface="+mn-lt"/>
                    <a:ea typeface="+mn-ea"/>
                    <a:cs typeface="+mn-cs"/>
                  </a:defRPr>
                </a:lvl4pPr>
                <a:lvl5pPr marL="0" indent="0" algn="l" defTabSz="1087016" rtl="0" eaLnBrk="1" latinLnBrk="0" hangingPunct="1">
                  <a:lnSpc>
                    <a:spcPts val="3800"/>
                  </a:lnSpc>
                  <a:spcBef>
                    <a:spcPts val="1200"/>
                  </a:spcBef>
                  <a:spcAft>
                    <a:spcPts val="400"/>
                  </a:spcAft>
                  <a:buFont typeface="Wingdings" pitchFamily="2" charset="2"/>
                  <a:buNone/>
                  <a:defRPr sz="1600" b="1" kern="1200" baseline="0">
                    <a:solidFill>
                      <a:schemeClr val="tx2"/>
                    </a:solidFill>
                    <a:latin typeface="+mn-lt"/>
                    <a:ea typeface="+mn-ea"/>
                    <a:cs typeface="+mn-cs"/>
                  </a:defRPr>
                </a:lvl5pPr>
                <a:lvl6pPr marL="0" indent="0" algn="l" defTabSz="1087016" rtl="0" eaLnBrk="1" latinLnBrk="0" hangingPunct="1">
                  <a:lnSpc>
                    <a:spcPct val="250000"/>
                  </a:lnSpc>
                  <a:spcBef>
                    <a:spcPts val="0"/>
                  </a:spcBef>
                  <a:spcAft>
                    <a:spcPts val="0"/>
                  </a:spcAft>
                  <a:buFont typeface="Arial" pitchFamily="34" charset="0"/>
                  <a:buNone/>
                  <a:defRPr sz="2000" kern="1200" cap="all" baseline="0">
                    <a:solidFill>
                      <a:schemeClr val="tx1">
                        <a:lumMod val="75000"/>
                        <a:lumOff val="25000"/>
                      </a:schemeClr>
                    </a:solidFill>
                    <a:latin typeface="+mn-lt"/>
                    <a:ea typeface="+mn-ea"/>
                    <a:cs typeface="+mn-cs"/>
                  </a:defRPr>
                </a:lvl6pPr>
                <a:lvl7pPr marL="3532800"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76308"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19815"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625475" lvl="2" indent="-176213" algn="l" defTabSz="914400" rtl="0" eaLnBrk="1" latinLnBrk="0" hangingPunct="1">
                  <a:lnSpc>
                    <a:spcPct val="100000"/>
                  </a:lnSpc>
                  <a:spcBef>
                    <a:spcPts val="0"/>
                  </a:spcBef>
                  <a:spcAft>
                    <a:spcPts val="600"/>
                  </a:spcAft>
                  <a:buClr>
                    <a:schemeClr val="tx1"/>
                  </a:buClr>
                  <a:buFont typeface="Arial" panose="020B0604020202020204" pitchFamily="34" charset="0"/>
                  <a:buChar char="•"/>
                  <a:tabLst>
                    <a:tab pos="4394200" algn="l"/>
                  </a:tabLst>
                </a:pPr>
                <a:r>
                  <a:rPr lang="nl-NL" sz="1400" kern="1200" noProof="0">
                    <a:solidFill>
                      <a:schemeClr val="tx1"/>
                    </a:solidFill>
                    <a:latin typeface="+mn-lt"/>
                    <a:ea typeface="+mn-ea"/>
                    <a:cs typeface="+mn-cs"/>
                  </a:rPr>
                  <a:t>Sub-</a:t>
                </a:r>
                <a:r>
                  <a:rPr lang="nl-NL" sz="1400" kern="1200" noProof="0" err="1">
                    <a:solidFill>
                      <a:schemeClr val="tx1"/>
                    </a:solidFill>
                    <a:latin typeface="+mn-lt"/>
                    <a:ea typeface="+mn-ea"/>
                    <a:cs typeface="+mn-cs"/>
                  </a:rPr>
                  <a:t>bullet</a:t>
                </a:r>
                <a:r>
                  <a:rPr lang="nl-NL" sz="1400" kern="1200" noProof="0">
                    <a:solidFill>
                      <a:schemeClr val="tx1"/>
                    </a:solidFill>
                    <a:latin typeface="+mn-lt"/>
                    <a:ea typeface="+mn-ea"/>
                    <a:cs typeface="+mn-cs"/>
                  </a:rPr>
                  <a:t> (14 </a:t>
                </a:r>
                <a:r>
                  <a:rPr lang="nl-NL" sz="1400" kern="1200" noProof="0" err="1">
                    <a:solidFill>
                      <a:schemeClr val="tx1"/>
                    </a:solidFill>
                    <a:latin typeface="+mn-lt"/>
                    <a:ea typeface="+mn-ea"/>
                    <a:cs typeface="+mn-cs"/>
                  </a:rPr>
                  <a:t>pt</a:t>
                </a:r>
                <a:r>
                  <a:rPr lang="nl-NL" sz="1400" kern="1200" noProof="0">
                    <a:solidFill>
                      <a:schemeClr val="tx1"/>
                    </a:solidFill>
                    <a:latin typeface="+mn-lt"/>
                    <a:ea typeface="+mn-ea"/>
                    <a:cs typeface="+mn-cs"/>
                  </a:rPr>
                  <a:t>.)</a:t>
                </a:r>
              </a:p>
            </p:txBody>
          </p:sp>
          <p:sp>
            <p:nvSpPr>
              <p:cNvPr id="114" name="Textfield placeholder"/>
              <p:cNvSpPr txBox="1">
                <a:spLocks/>
              </p:cNvSpPr>
              <p:nvPr userDrawn="1"/>
            </p:nvSpPr>
            <p:spPr>
              <a:xfrm>
                <a:off x="-2658624" y="-41864"/>
                <a:ext cx="2702813" cy="293940"/>
              </a:xfrm>
              <a:prstGeom prst="rect">
                <a:avLst/>
              </a:prstGeom>
            </p:spPr>
            <p:txBody>
              <a:bodyPr vert="horz" lIns="0" tIns="0" rIns="0" bIns="0" rtlCol="0" anchor="ctr">
                <a:noAutofit/>
              </a:bodyPr>
              <a:lstStyle>
                <a:lvl1pPr marL="0" indent="0" algn="l" defTabSz="1087016" rtl="0" eaLnBrk="1" latinLnBrk="0" hangingPunct="1">
                  <a:lnSpc>
                    <a:spcPts val="1800"/>
                  </a:lnSpc>
                  <a:spcBef>
                    <a:spcPts val="400"/>
                  </a:spcBef>
                  <a:spcAft>
                    <a:spcPts val="400"/>
                  </a:spcAft>
                  <a:buSzPct val="80000"/>
                  <a:buFont typeface="Wingdings" pitchFamily="2" charset="2"/>
                  <a:buNone/>
                  <a:defRPr sz="1600" b="0" kern="1200">
                    <a:solidFill>
                      <a:schemeClr val="tx1"/>
                    </a:solidFill>
                    <a:latin typeface="+mn-lt"/>
                    <a:ea typeface="+mn-ea"/>
                    <a:cs typeface="+mn-cs"/>
                  </a:defRPr>
                </a:lvl1pPr>
                <a:lvl2pPr marL="228600" indent="-228600" algn="l" defTabSz="1087016" rtl="0" eaLnBrk="1" latinLnBrk="0" hangingPunct="1">
                  <a:lnSpc>
                    <a:spcPts val="1800"/>
                  </a:lnSpc>
                  <a:spcBef>
                    <a:spcPts val="400"/>
                  </a:spcBef>
                  <a:spcAft>
                    <a:spcPts val="400"/>
                  </a:spcAft>
                  <a:buClr>
                    <a:schemeClr val="tx2"/>
                  </a:buClr>
                  <a:buSzPct val="80000"/>
                  <a:buFontTx/>
                  <a:buBlip>
                    <a:blip r:embed="rId3"/>
                  </a:buBlip>
                  <a:tabLst/>
                  <a:defRPr sz="1600" kern="1200">
                    <a:solidFill>
                      <a:schemeClr val="tx1"/>
                    </a:solidFill>
                    <a:latin typeface="+mn-lt"/>
                    <a:ea typeface="+mn-ea"/>
                    <a:cs typeface="+mn-cs"/>
                  </a:defRPr>
                </a:lvl2pPr>
                <a:lvl3pPr marL="396875" indent="-160338" algn="l" defTabSz="1087016" rtl="0" eaLnBrk="1" latinLnBrk="0" hangingPunct="1">
                  <a:lnSpc>
                    <a:spcPts val="1600"/>
                  </a:lnSpc>
                  <a:spcBef>
                    <a:spcPts val="200"/>
                  </a:spcBef>
                  <a:spcAft>
                    <a:spcPts val="200"/>
                  </a:spcAft>
                  <a:buClr>
                    <a:schemeClr val="tx2"/>
                  </a:buClr>
                  <a:buFont typeface="Trebuchet MS" pitchFamily="34" charset="0"/>
                  <a:buChar char="−"/>
                  <a:defRPr sz="1400" kern="1200">
                    <a:solidFill>
                      <a:schemeClr val="tx1"/>
                    </a:solidFill>
                    <a:latin typeface="+mn-lt"/>
                    <a:ea typeface="+mn-ea"/>
                    <a:cs typeface="+mn-cs"/>
                  </a:defRPr>
                </a:lvl3pPr>
                <a:lvl4pPr marL="0" indent="0" algn="l" defTabSz="1087016" rtl="0" eaLnBrk="1" latinLnBrk="0" hangingPunct="1">
                  <a:lnSpc>
                    <a:spcPts val="1800"/>
                  </a:lnSpc>
                  <a:spcBef>
                    <a:spcPts val="400"/>
                  </a:spcBef>
                  <a:spcAft>
                    <a:spcPts val="400"/>
                  </a:spcAft>
                  <a:buFont typeface="Wingdings" pitchFamily="2" charset="2"/>
                  <a:buNone/>
                  <a:defRPr sz="1600" b="1" kern="1200">
                    <a:solidFill>
                      <a:schemeClr val="tx1"/>
                    </a:solidFill>
                    <a:latin typeface="+mn-lt"/>
                    <a:ea typeface="+mn-ea"/>
                    <a:cs typeface="+mn-cs"/>
                  </a:defRPr>
                </a:lvl4pPr>
                <a:lvl5pPr marL="0" indent="0" algn="l" defTabSz="1087016" rtl="0" eaLnBrk="1" latinLnBrk="0" hangingPunct="1">
                  <a:lnSpc>
                    <a:spcPts val="3800"/>
                  </a:lnSpc>
                  <a:spcBef>
                    <a:spcPts val="1200"/>
                  </a:spcBef>
                  <a:spcAft>
                    <a:spcPts val="400"/>
                  </a:spcAft>
                  <a:buFont typeface="Wingdings" pitchFamily="2" charset="2"/>
                  <a:buNone/>
                  <a:defRPr sz="1600" b="1" kern="1200" baseline="0">
                    <a:solidFill>
                      <a:schemeClr val="tx2"/>
                    </a:solidFill>
                    <a:latin typeface="+mn-lt"/>
                    <a:ea typeface="+mn-ea"/>
                    <a:cs typeface="+mn-cs"/>
                  </a:defRPr>
                </a:lvl5pPr>
                <a:lvl6pPr marL="0" indent="0" algn="l" defTabSz="1087016" rtl="0" eaLnBrk="1" latinLnBrk="0" hangingPunct="1">
                  <a:lnSpc>
                    <a:spcPct val="250000"/>
                  </a:lnSpc>
                  <a:spcBef>
                    <a:spcPts val="0"/>
                  </a:spcBef>
                  <a:spcAft>
                    <a:spcPts val="0"/>
                  </a:spcAft>
                  <a:buFont typeface="Arial" pitchFamily="34" charset="0"/>
                  <a:buNone/>
                  <a:defRPr sz="2000" kern="1200" cap="all" baseline="0">
                    <a:solidFill>
                      <a:schemeClr val="tx1">
                        <a:lumMod val="75000"/>
                        <a:lumOff val="25000"/>
                      </a:schemeClr>
                    </a:solidFill>
                    <a:latin typeface="+mn-lt"/>
                    <a:ea typeface="+mn-ea"/>
                    <a:cs typeface="+mn-cs"/>
                  </a:defRPr>
                </a:lvl6pPr>
                <a:lvl7pPr marL="3532800"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76308"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19815"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r>
                  <a:rPr lang="nl-NL" sz="1400" b="1" kern="1200" noProof="0">
                    <a:solidFill>
                      <a:schemeClr val="tx1"/>
                    </a:solidFill>
                    <a:latin typeface="+mn-lt"/>
                    <a:ea typeface="+mn-ea"/>
                    <a:cs typeface="+mn-cs"/>
                  </a:rPr>
                  <a:t>Titel </a:t>
                </a:r>
                <a:r>
                  <a:rPr lang="nl-NL" sz="1400" b="1" kern="1200" noProof="0" err="1">
                    <a:solidFill>
                      <a:schemeClr val="tx1"/>
                    </a:solidFill>
                    <a:latin typeface="+mn-lt"/>
                    <a:ea typeface="+mn-ea"/>
                    <a:cs typeface="+mn-cs"/>
                  </a:rPr>
                  <a:t>bold</a:t>
                </a:r>
                <a:r>
                  <a:rPr lang="nl-NL" sz="1400" b="1" kern="1200" noProof="0">
                    <a:solidFill>
                      <a:schemeClr val="tx1"/>
                    </a:solidFill>
                    <a:latin typeface="+mn-lt"/>
                    <a:ea typeface="+mn-ea"/>
                    <a:cs typeface="+mn-cs"/>
                  </a:rPr>
                  <a:t> (32 </a:t>
                </a:r>
                <a:r>
                  <a:rPr lang="nl-NL" sz="1400" b="1" kern="1200" noProof="0" err="1">
                    <a:solidFill>
                      <a:schemeClr val="tx1"/>
                    </a:solidFill>
                    <a:latin typeface="+mn-lt"/>
                    <a:ea typeface="+mn-ea"/>
                    <a:cs typeface="+mn-cs"/>
                  </a:rPr>
                  <a:t>pt</a:t>
                </a:r>
                <a:r>
                  <a:rPr lang="nl-NL" sz="1400" b="1" kern="1200" noProof="0">
                    <a:solidFill>
                      <a:schemeClr val="tx1"/>
                    </a:solidFill>
                    <a:latin typeface="+mn-lt"/>
                    <a:ea typeface="+mn-ea"/>
                    <a:cs typeface="+mn-cs"/>
                  </a:rPr>
                  <a:t>.)</a:t>
                </a:r>
              </a:p>
            </p:txBody>
          </p:sp>
          <p:sp>
            <p:nvSpPr>
              <p:cNvPr id="115" name="Ovaal 114"/>
              <p:cNvSpPr/>
              <p:nvPr userDrawn="1"/>
            </p:nvSpPr>
            <p:spPr>
              <a:xfrm>
                <a:off x="-3092517" y="-83840"/>
                <a:ext cx="327539" cy="37789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noProof="0">
                    <a:solidFill>
                      <a:schemeClr val="bg1"/>
                    </a:solidFill>
                  </a:rPr>
                  <a:t>1</a:t>
                </a:r>
              </a:p>
            </p:txBody>
          </p:sp>
          <p:sp>
            <p:nvSpPr>
              <p:cNvPr id="116" name="Ovaal 115"/>
              <p:cNvSpPr/>
              <p:nvPr userDrawn="1"/>
            </p:nvSpPr>
            <p:spPr>
              <a:xfrm>
                <a:off x="-3092517" y="445750"/>
                <a:ext cx="327539" cy="37789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noProof="0">
                    <a:solidFill>
                      <a:schemeClr val="bg1"/>
                    </a:solidFill>
                  </a:rPr>
                  <a:t>2</a:t>
                </a:r>
              </a:p>
            </p:txBody>
          </p:sp>
          <p:sp>
            <p:nvSpPr>
              <p:cNvPr id="117" name="Textfield placeholder"/>
              <p:cNvSpPr txBox="1">
                <a:spLocks/>
              </p:cNvSpPr>
              <p:nvPr userDrawn="1"/>
            </p:nvSpPr>
            <p:spPr>
              <a:xfrm>
                <a:off x="-2658624" y="487727"/>
                <a:ext cx="2702813" cy="293940"/>
              </a:xfrm>
              <a:prstGeom prst="rect">
                <a:avLst/>
              </a:prstGeom>
            </p:spPr>
            <p:txBody>
              <a:bodyPr vert="horz" lIns="0" tIns="0" rIns="0" bIns="0" rtlCol="0" anchor="ctr">
                <a:noAutofit/>
              </a:bodyPr>
              <a:lstStyle>
                <a:lvl1pPr marL="0" indent="0" algn="l" defTabSz="1087016" rtl="0" eaLnBrk="1" latinLnBrk="0" hangingPunct="1">
                  <a:lnSpc>
                    <a:spcPts val="1800"/>
                  </a:lnSpc>
                  <a:spcBef>
                    <a:spcPts val="400"/>
                  </a:spcBef>
                  <a:spcAft>
                    <a:spcPts val="400"/>
                  </a:spcAft>
                  <a:buSzPct val="80000"/>
                  <a:buFont typeface="Wingdings" pitchFamily="2" charset="2"/>
                  <a:buNone/>
                  <a:defRPr sz="1600" b="0" kern="1200">
                    <a:solidFill>
                      <a:schemeClr val="tx1"/>
                    </a:solidFill>
                    <a:latin typeface="+mn-lt"/>
                    <a:ea typeface="+mn-ea"/>
                    <a:cs typeface="+mn-cs"/>
                  </a:defRPr>
                </a:lvl1pPr>
                <a:lvl2pPr marL="228600" indent="-228600" algn="l" defTabSz="1087016" rtl="0" eaLnBrk="1" latinLnBrk="0" hangingPunct="1">
                  <a:lnSpc>
                    <a:spcPts val="1800"/>
                  </a:lnSpc>
                  <a:spcBef>
                    <a:spcPts val="400"/>
                  </a:spcBef>
                  <a:spcAft>
                    <a:spcPts val="400"/>
                  </a:spcAft>
                  <a:buClr>
                    <a:schemeClr val="tx2"/>
                  </a:buClr>
                  <a:buSzPct val="80000"/>
                  <a:buFontTx/>
                  <a:buBlip>
                    <a:blip r:embed="rId3"/>
                  </a:buBlip>
                  <a:tabLst/>
                  <a:defRPr sz="1600" kern="1200">
                    <a:solidFill>
                      <a:schemeClr val="tx1"/>
                    </a:solidFill>
                    <a:latin typeface="+mn-lt"/>
                    <a:ea typeface="+mn-ea"/>
                    <a:cs typeface="+mn-cs"/>
                  </a:defRPr>
                </a:lvl2pPr>
                <a:lvl3pPr marL="396875" indent="-160338" algn="l" defTabSz="1087016" rtl="0" eaLnBrk="1" latinLnBrk="0" hangingPunct="1">
                  <a:lnSpc>
                    <a:spcPts val="1600"/>
                  </a:lnSpc>
                  <a:spcBef>
                    <a:spcPts val="200"/>
                  </a:spcBef>
                  <a:spcAft>
                    <a:spcPts val="200"/>
                  </a:spcAft>
                  <a:buClr>
                    <a:schemeClr val="tx2"/>
                  </a:buClr>
                  <a:buFont typeface="Trebuchet MS" pitchFamily="34" charset="0"/>
                  <a:buChar char="−"/>
                  <a:defRPr sz="1400" kern="1200">
                    <a:solidFill>
                      <a:schemeClr val="tx1"/>
                    </a:solidFill>
                    <a:latin typeface="+mn-lt"/>
                    <a:ea typeface="+mn-ea"/>
                    <a:cs typeface="+mn-cs"/>
                  </a:defRPr>
                </a:lvl3pPr>
                <a:lvl4pPr marL="0" indent="0" algn="l" defTabSz="1087016" rtl="0" eaLnBrk="1" latinLnBrk="0" hangingPunct="1">
                  <a:lnSpc>
                    <a:spcPts val="1800"/>
                  </a:lnSpc>
                  <a:spcBef>
                    <a:spcPts val="400"/>
                  </a:spcBef>
                  <a:spcAft>
                    <a:spcPts val="400"/>
                  </a:spcAft>
                  <a:buFont typeface="Wingdings" pitchFamily="2" charset="2"/>
                  <a:buNone/>
                  <a:defRPr sz="1600" b="1" kern="1200">
                    <a:solidFill>
                      <a:schemeClr val="tx1"/>
                    </a:solidFill>
                    <a:latin typeface="+mn-lt"/>
                    <a:ea typeface="+mn-ea"/>
                    <a:cs typeface="+mn-cs"/>
                  </a:defRPr>
                </a:lvl4pPr>
                <a:lvl5pPr marL="0" indent="0" algn="l" defTabSz="1087016" rtl="0" eaLnBrk="1" latinLnBrk="0" hangingPunct="1">
                  <a:lnSpc>
                    <a:spcPts val="3800"/>
                  </a:lnSpc>
                  <a:spcBef>
                    <a:spcPts val="1200"/>
                  </a:spcBef>
                  <a:spcAft>
                    <a:spcPts val="400"/>
                  </a:spcAft>
                  <a:buFont typeface="Wingdings" pitchFamily="2" charset="2"/>
                  <a:buNone/>
                  <a:defRPr sz="1600" b="1" kern="1200" baseline="0">
                    <a:solidFill>
                      <a:schemeClr val="tx2"/>
                    </a:solidFill>
                    <a:latin typeface="+mn-lt"/>
                    <a:ea typeface="+mn-ea"/>
                    <a:cs typeface="+mn-cs"/>
                  </a:defRPr>
                </a:lvl5pPr>
                <a:lvl6pPr marL="0" indent="0" algn="l" defTabSz="1087016" rtl="0" eaLnBrk="1" latinLnBrk="0" hangingPunct="1">
                  <a:lnSpc>
                    <a:spcPct val="250000"/>
                  </a:lnSpc>
                  <a:spcBef>
                    <a:spcPts val="0"/>
                  </a:spcBef>
                  <a:spcAft>
                    <a:spcPts val="0"/>
                  </a:spcAft>
                  <a:buFont typeface="Arial" pitchFamily="34" charset="0"/>
                  <a:buNone/>
                  <a:defRPr sz="2000" kern="1200" cap="all" baseline="0">
                    <a:solidFill>
                      <a:schemeClr val="tx1">
                        <a:lumMod val="75000"/>
                        <a:lumOff val="25000"/>
                      </a:schemeClr>
                    </a:solidFill>
                    <a:latin typeface="+mn-lt"/>
                    <a:ea typeface="+mn-ea"/>
                    <a:cs typeface="+mn-cs"/>
                  </a:defRPr>
                </a:lvl6pPr>
                <a:lvl7pPr marL="3532800"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76308"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19815"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36513" lvl="0" indent="0" algn="l" defTabSz="914400" rtl="0" eaLnBrk="1" latinLnBrk="0" hangingPunct="1">
                  <a:lnSpc>
                    <a:spcPct val="100000"/>
                  </a:lnSpc>
                  <a:spcBef>
                    <a:spcPts val="0"/>
                  </a:spcBef>
                  <a:buClr>
                    <a:schemeClr val="tx1"/>
                  </a:buClr>
                  <a:buSzPct val="100000"/>
                  <a:buFont typeface="Arial" panose="020B0604020202020204" pitchFamily="34" charset="0"/>
                  <a:buNone/>
                </a:pPr>
                <a:r>
                  <a:rPr lang="nl-NL" sz="1400" kern="1200" noProof="0">
                    <a:solidFill>
                      <a:schemeClr val="tx1"/>
                    </a:solidFill>
                    <a:latin typeface="+mn-lt"/>
                    <a:ea typeface="+mn-ea"/>
                    <a:cs typeface="+mn-cs"/>
                  </a:rPr>
                  <a:t>Subtitel (16 </a:t>
                </a:r>
                <a:r>
                  <a:rPr lang="nl-NL" sz="1400" kern="1200" noProof="0" err="1">
                    <a:solidFill>
                      <a:schemeClr val="tx1"/>
                    </a:solidFill>
                    <a:latin typeface="+mn-lt"/>
                    <a:ea typeface="+mn-ea"/>
                    <a:cs typeface="+mn-cs"/>
                  </a:rPr>
                  <a:t>pt</a:t>
                </a:r>
                <a:r>
                  <a:rPr lang="nl-NL" sz="1400" kern="1200" noProof="0">
                    <a:solidFill>
                      <a:schemeClr val="tx1"/>
                    </a:solidFill>
                    <a:latin typeface="+mn-lt"/>
                    <a:ea typeface="+mn-ea"/>
                    <a:cs typeface="+mn-cs"/>
                  </a:rPr>
                  <a:t>.)</a:t>
                </a:r>
              </a:p>
            </p:txBody>
          </p:sp>
        </p:grpSp>
        <p:cxnSp>
          <p:nvCxnSpPr>
            <p:cNvPr id="106" name="Rechte verbindingslijn 105"/>
            <p:cNvCxnSpPr/>
            <p:nvPr userDrawn="1"/>
          </p:nvCxnSpPr>
          <p:spPr>
            <a:xfrm>
              <a:off x="8427776" y="4654945"/>
              <a:ext cx="2232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Rechte verbindingslijn 106"/>
            <p:cNvCxnSpPr/>
            <p:nvPr userDrawn="1"/>
          </p:nvCxnSpPr>
          <p:spPr>
            <a:xfrm>
              <a:off x="8427776" y="6496303"/>
              <a:ext cx="2232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5" name="Footer Placeholder 4"/>
          <p:cNvSpPr>
            <a:spLocks noGrp="1"/>
          </p:cNvSpPr>
          <p:nvPr userDrawn="1">
            <p:ph type="ftr" sz="quarter" idx="3"/>
          </p:nvPr>
        </p:nvSpPr>
        <p:spPr>
          <a:xfrm>
            <a:off x="3793960" y="6387336"/>
            <a:ext cx="4719051" cy="230832"/>
          </a:xfrm>
          <a:prstGeom prst="rect">
            <a:avLst/>
          </a:prstGeom>
        </p:spPr>
        <p:txBody>
          <a:bodyPr vert="horz" wrap="square" lIns="0" tIns="45720" rIns="91440" bIns="45720" rtlCol="0" anchor="ctr">
            <a:spAutoFit/>
          </a:bodyPr>
          <a:lstStyle>
            <a:lvl1pPr algn="ctr">
              <a:defRPr sz="900">
                <a:solidFill>
                  <a:schemeClr val="tx1"/>
                </a:solidFill>
              </a:defRPr>
            </a:lvl1pPr>
          </a:lstStyle>
          <a:p>
            <a:endParaRPr lang="nl-NL" noProof="0"/>
          </a:p>
        </p:txBody>
      </p:sp>
      <p:sp>
        <p:nvSpPr>
          <p:cNvPr id="66" name="Slide Number Placeholder 5"/>
          <p:cNvSpPr>
            <a:spLocks noGrp="1"/>
          </p:cNvSpPr>
          <p:nvPr userDrawn="1">
            <p:ph type="sldNum" sz="quarter" idx="4"/>
          </p:nvPr>
        </p:nvSpPr>
        <p:spPr>
          <a:xfrm>
            <a:off x="502654" y="6387336"/>
            <a:ext cx="566821" cy="230832"/>
          </a:xfrm>
          <a:prstGeom prst="rect">
            <a:avLst/>
          </a:prstGeom>
        </p:spPr>
        <p:txBody>
          <a:bodyPr vert="horz" lIns="91440" tIns="45720" rIns="91440" bIns="45720" rtlCol="0" anchor="ctr">
            <a:spAutoFit/>
          </a:bodyPr>
          <a:lstStyle>
            <a:lvl1pPr algn="l">
              <a:defRPr sz="900" b="1">
                <a:solidFill>
                  <a:schemeClr val="tx1"/>
                </a:solidFill>
              </a:defRPr>
            </a:lvl1pPr>
          </a:lstStyle>
          <a:p>
            <a:fld id="{8A87A398-2B52-41CE-AD18-FB681F1DBEA6}" type="slidenum">
              <a:rPr lang="nl-NL" noProof="0" smtClean="0"/>
              <a:pPr/>
              <a:t>‹#›</a:t>
            </a:fld>
            <a:endParaRPr lang="nl-NL" noProof="0"/>
          </a:p>
        </p:txBody>
      </p:sp>
      <p:grpSp>
        <p:nvGrpSpPr>
          <p:cNvPr id="68" name="Groep 67"/>
          <p:cNvGrpSpPr/>
          <p:nvPr userDrawn="1"/>
        </p:nvGrpSpPr>
        <p:grpSpPr>
          <a:xfrm>
            <a:off x="-3471145" y="-46322"/>
            <a:ext cx="3471145" cy="3781320"/>
            <a:chOff x="-2603359" y="-46322"/>
            <a:chExt cx="2603359" cy="3781320"/>
          </a:xfrm>
        </p:grpSpPr>
        <p:sp>
          <p:nvSpPr>
            <p:cNvPr id="69" name="Afgeronde rechthoek 68"/>
            <p:cNvSpPr/>
            <p:nvPr userDrawn="1"/>
          </p:nvSpPr>
          <p:spPr>
            <a:xfrm>
              <a:off x="-2459680" y="835209"/>
              <a:ext cx="949986" cy="259745"/>
            </a:xfrm>
            <a:prstGeom prst="round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100" b="1" noProof="0"/>
                <a:t>Light </a:t>
              </a:r>
              <a:r>
                <a:rPr lang="nl-NL" sz="1100" b="1" noProof="0" err="1"/>
                <a:t>Grey</a:t>
              </a:r>
              <a:endParaRPr lang="nl-NL" sz="1100" b="1" noProof="0"/>
            </a:p>
          </p:txBody>
        </p:sp>
        <p:sp>
          <p:nvSpPr>
            <p:cNvPr id="70" name="Tekstvak 29"/>
            <p:cNvSpPr txBox="1"/>
            <p:nvPr userDrawn="1"/>
          </p:nvSpPr>
          <p:spPr>
            <a:xfrm>
              <a:off x="-1493489" y="834756"/>
              <a:ext cx="1355354" cy="261610"/>
            </a:xfrm>
            <a:prstGeom prst="rect">
              <a:avLst/>
            </a:prstGeom>
            <a:noFill/>
          </p:spPr>
          <p:txBody>
            <a:bodyPr wrap="square" rtlCol="0">
              <a:spAutoFit/>
            </a:bodyPr>
            <a:lstStyle/>
            <a:p>
              <a:pPr algn="l" defTabSz="355600"/>
              <a:r>
                <a:rPr lang="nl-NL" sz="1100" b="0" cap="none" baseline="0" noProof="0">
                  <a:solidFill>
                    <a:schemeClr val="tx1"/>
                  </a:solidFill>
                </a:rPr>
                <a:t>R 178, G 178, B 178</a:t>
              </a:r>
            </a:p>
          </p:txBody>
        </p:sp>
        <p:sp>
          <p:nvSpPr>
            <p:cNvPr id="71" name="Afgeronde rechthoek 27"/>
            <p:cNvSpPr/>
            <p:nvPr userDrawn="1"/>
          </p:nvSpPr>
          <p:spPr>
            <a:xfrm>
              <a:off x="-2459680" y="1211676"/>
              <a:ext cx="949986" cy="259745"/>
            </a:xfrm>
            <a:prstGeom prst="round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100" b="1" noProof="0"/>
                <a:t>Red</a:t>
              </a:r>
            </a:p>
          </p:txBody>
        </p:sp>
        <p:sp>
          <p:nvSpPr>
            <p:cNvPr id="72" name="Afgeronde rechthoek 27"/>
            <p:cNvSpPr/>
            <p:nvPr userDrawn="1"/>
          </p:nvSpPr>
          <p:spPr>
            <a:xfrm>
              <a:off x="-2459680" y="1588143"/>
              <a:ext cx="949986" cy="259745"/>
            </a:xfrm>
            <a:prstGeom prst="roundRect">
              <a:avLst/>
            </a:prstGeom>
            <a:solidFill>
              <a:srgbClr val="00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100" b="1" noProof="0"/>
                <a:t>Black</a:t>
              </a:r>
            </a:p>
          </p:txBody>
        </p:sp>
        <p:sp>
          <p:nvSpPr>
            <p:cNvPr id="73" name="Afgeronde rechthoek 27"/>
            <p:cNvSpPr/>
            <p:nvPr userDrawn="1"/>
          </p:nvSpPr>
          <p:spPr>
            <a:xfrm>
              <a:off x="-2459680" y="1964610"/>
              <a:ext cx="949986" cy="259745"/>
            </a:xfrm>
            <a:prstGeom prst="round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100" b="1" noProof="0"/>
                <a:t>Orange</a:t>
              </a:r>
            </a:p>
          </p:txBody>
        </p:sp>
        <p:sp>
          <p:nvSpPr>
            <p:cNvPr id="74" name="Afgeronde rechthoek 73"/>
            <p:cNvSpPr/>
            <p:nvPr userDrawn="1"/>
          </p:nvSpPr>
          <p:spPr>
            <a:xfrm>
              <a:off x="-2459680" y="2341077"/>
              <a:ext cx="949986" cy="259745"/>
            </a:xfrm>
            <a:prstGeom prst="roundRect">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100" b="1" noProof="0" err="1"/>
                <a:t>Petrol</a:t>
              </a:r>
              <a:r>
                <a:rPr lang="nl-NL" sz="1100" b="1" noProof="0"/>
                <a:t> blue</a:t>
              </a:r>
            </a:p>
          </p:txBody>
        </p:sp>
        <p:sp>
          <p:nvSpPr>
            <p:cNvPr id="75" name="Rechthoek 74"/>
            <p:cNvSpPr/>
            <p:nvPr userDrawn="1"/>
          </p:nvSpPr>
          <p:spPr>
            <a:xfrm>
              <a:off x="-2603359" y="-46322"/>
              <a:ext cx="2603359" cy="3873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80000" rIns="180000" rtlCol="0" anchor="t"/>
            <a:lstStyle/>
            <a:p>
              <a:pPr algn="l"/>
              <a:r>
                <a:rPr lang="nl-NL" sz="1800" b="1" baseline="0" noProof="0">
                  <a:solidFill>
                    <a:schemeClr val="tx1"/>
                  </a:solidFill>
                </a:rPr>
                <a:t>RGB-KLEUREN</a:t>
              </a:r>
              <a:endParaRPr lang="nl-NL" sz="1800" b="1" noProof="0">
                <a:solidFill>
                  <a:schemeClr val="tx1"/>
                </a:solidFill>
              </a:endParaRPr>
            </a:p>
          </p:txBody>
        </p:sp>
        <p:cxnSp>
          <p:nvCxnSpPr>
            <p:cNvPr id="76" name="Rechte verbindingslijn 75"/>
            <p:cNvCxnSpPr/>
            <p:nvPr userDrawn="1"/>
          </p:nvCxnSpPr>
          <p:spPr>
            <a:xfrm>
              <a:off x="-2459680" y="338664"/>
              <a:ext cx="2232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7" name="Afgeronde rechthoek 27"/>
            <p:cNvSpPr/>
            <p:nvPr userDrawn="1"/>
          </p:nvSpPr>
          <p:spPr>
            <a:xfrm>
              <a:off x="-2459680" y="2717544"/>
              <a:ext cx="949986" cy="259745"/>
            </a:xfrm>
            <a:prstGeom prst="round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100" b="1" baseline="0" noProof="0"/>
                <a:t>Green</a:t>
              </a:r>
              <a:endParaRPr lang="nl-NL" sz="1100" b="1" noProof="0"/>
            </a:p>
          </p:txBody>
        </p:sp>
        <p:sp>
          <p:nvSpPr>
            <p:cNvPr id="78" name="Tekstvak 29"/>
            <p:cNvSpPr txBox="1"/>
            <p:nvPr userDrawn="1"/>
          </p:nvSpPr>
          <p:spPr>
            <a:xfrm>
              <a:off x="-1493489" y="1211703"/>
              <a:ext cx="1355354" cy="261610"/>
            </a:xfrm>
            <a:prstGeom prst="rect">
              <a:avLst/>
            </a:prstGeom>
            <a:noFill/>
          </p:spPr>
          <p:txBody>
            <a:bodyPr wrap="square" rtlCol="0">
              <a:spAutoFit/>
            </a:bodyPr>
            <a:lstStyle/>
            <a:p>
              <a:pPr algn="l" defTabSz="355600"/>
              <a:r>
                <a:rPr lang="nl-NL" sz="1100" b="0" cap="none" baseline="0" noProof="0">
                  <a:solidFill>
                    <a:schemeClr val="tx1"/>
                  </a:solidFill>
                </a:rPr>
                <a:t>R 204 , G 0, B 0</a:t>
              </a:r>
            </a:p>
          </p:txBody>
        </p:sp>
        <p:sp>
          <p:nvSpPr>
            <p:cNvPr id="79" name="Tekstvak 29"/>
            <p:cNvSpPr txBox="1"/>
            <p:nvPr userDrawn="1"/>
          </p:nvSpPr>
          <p:spPr>
            <a:xfrm>
              <a:off x="-1493489" y="1588650"/>
              <a:ext cx="1355354" cy="261610"/>
            </a:xfrm>
            <a:prstGeom prst="rect">
              <a:avLst/>
            </a:prstGeom>
            <a:noFill/>
          </p:spPr>
          <p:txBody>
            <a:bodyPr wrap="square" rtlCol="0">
              <a:spAutoFit/>
            </a:bodyPr>
            <a:lstStyle/>
            <a:p>
              <a:pPr algn="l" defTabSz="355600"/>
              <a:r>
                <a:rPr lang="nl-NL" sz="1100" b="0" cap="none" baseline="0" noProof="0">
                  <a:solidFill>
                    <a:schemeClr val="tx1"/>
                  </a:solidFill>
                </a:rPr>
                <a:t>R 0 , G 0, B 0</a:t>
              </a:r>
            </a:p>
          </p:txBody>
        </p:sp>
        <p:sp>
          <p:nvSpPr>
            <p:cNvPr id="80" name="Tekstvak 29"/>
            <p:cNvSpPr txBox="1"/>
            <p:nvPr userDrawn="1"/>
          </p:nvSpPr>
          <p:spPr>
            <a:xfrm>
              <a:off x="-1493489" y="1965597"/>
              <a:ext cx="1355354" cy="261610"/>
            </a:xfrm>
            <a:prstGeom prst="rect">
              <a:avLst/>
            </a:prstGeom>
            <a:noFill/>
          </p:spPr>
          <p:txBody>
            <a:bodyPr wrap="square" rtlCol="0">
              <a:spAutoFit/>
            </a:bodyPr>
            <a:lstStyle/>
            <a:p>
              <a:pPr algn="l" defTabSz="355600"/>
              <a:r>
                <a:rPr lang="nl-NL" sz="1100" b="0" cap="none" baseline="0" noProof="0">
                  <a:solidFill>
                    <a:schemeClr val="tx1"/>
                  </a:solidFill>
                </a:rPr>
                <a:t>R 229 , G 123, B 003</a:t>
              </a:r>
            </a:p>
          </p:txBody>
        </p:sp>
        <p:sp>
          <p:nvSpPr>
            <p:cNvPr id="81" name="Tekstvak 29"/>
            <p:cNvSpPr txBox="1"/>
            <p:nvPr userDrawn="1"/>
          </p:nvSpPr>
          <p:spPr>
            <a:xfrm>
              <a:off x="-1493489" y="2342544"/>
              <a:ext cx="1355354" cy="261610"/>
            </a:xfrm>
            <a:prstGeom prst="rect">
              <a:avLst/>
            </a:prstGeom>
            <a:noFill/>
          </p:spPr>
          <p:txBody>
            <a:bodyPr wrap="square" rtlCol="0">
              <a:spAutoFit/>
            </a:bodyPr>
            <a:lstStyle/>
            <a:p>
              <a:pPr algn="l" defTabSz="355600"/>
              <a:r>
                <a:rPr lang="nl-NL" sz="1100" b="0" cap="none" baseline="0" noProof="0">
                  <a:solidFill>
                    <a:schemeClr val="tx1"/>
                  </a:solidFill>
                </a:rPr>
                <a:t>R 065 , G 127, B 162</a:t>
              </a:r>
            </a:p>
          </p:txBody>
        </p:sp>
        <p:sp>
          <p:nvSpPr>
            <p:cNvPr id="118" name="Tekstvak 29"/>
            <p:cNvSpPr txBox="1"/>
            <p:nvPr userDrawn="1"/>
          </p:nvSpPr>
          <p:spPr>
            <a:xfrm>
              <a:off x="-1493489" y="2719491"/>
              <a:ext cx="1355354" cy="261610"/>
            </a:xfrm>
            <a:prstGeom prst="rect">
              <a:avLst/>
            </a:prstGeom>
            <a:noFill/>
          </p:spPr>
          <p:txBody>
            <a:bodyPr wrap="square" rtlCol="0">
              <a:spAutoFit/>
            </a:bodyPr>
            <a:lstStyle/>
            <a:p>
              <a:pPr algn="l" defTabSz="355600"/>
              <a:r>
                <a:rPr lang="nl-NL" sz="1100" b="0" cap="none" baseline="0" noProof="0">
                  <a:solidFill>
                    <a:schemeClr val="tx1"/>
                  </a:solidFill>
                </a:rPr>
                <a:t>R 134 , G 135, B 034</a:t>
              </a:r>
            </a:p>
          </p:txBody>
        </p:sp>
        <p:sp>
          <p:nvSpPr>
            <p:cNvPr id="119" name="Afgeronde rechthoek 118"/>
            <p:cNvSpPr/>
            <p:nvPr userDrawn="1"/>
          </p:nvSpPr>
          <p:spPr>
            <a:xfrm>
              <a:off x="-2459680" y="458742"/>
              <a:ext cx="949986" cy="259745"/>
            </a:xfrm>
            <a:prstGeom prst="roundRect">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100" b="1" noProof="0" err="1"/>
                <a:t>Grey</a:t>
              </a:r>
              <a:endParaRPr lang="nl-NL" sz="1100" b="1" noProof="0"/>
            </a:p>
          </p:txBody>
        </p:sp>
        <p:sp>
          <p:nvSpPr>
            <p:cNvPr id="120" name="Tekstvak 29"/>
            <p:cNvSpPr txBox="1"/>
            <p:nvPr userDrawn="1"/>
          </p:nvSpPr>
          <p:spPr>
            <a:xfrm>
              <a:off x="-1493489" y="457809"/>
              <a:ext cx="1355354" cy="261610"/>
            </a:xfrm>
            <a:prstGeom prst="rect">
              <a:avLst/>
            </a:prstGeom>
            <a:noFill/>
          </p:spPr>
          <p:txBody>
            <a:bodyPr wrap="square" rtlCol="0">
              <a:spAutoFit/>
            </a:bodyPr>
            <a:lstStyle/>
            <a:p>
              <a:pPr algn="l" defTabSz="355600"/>
              <a:r>
                <a:rPr lang="nl-NL" sz="1100" b="0" cap="none" baseline="0" noProof="0">
                  <a:solidFill>
                    <a:schemeClr val="tx1"/>
                  </a:solidFill>
                </a:rPr>
                <a:t>R 97 , G 97, B 97</a:t>
              </a:r>
            </a:p>
          </p:txBody>
        </p:sp>
        <p:sp>
          <p:nvSpPr>
            <p:cNvPr id="121" name="Afgeronde rechthoek 27"/>
            <p:cNvSpPr/>
            <p:nvPr userDrawn="1"/>
          </p:nvSpPr>
          <p:spPr>
            <a:xfrm>
              <a:off x="-2459680" y="3094010"/>
              <a:ext cx="949986" cy="259745"/>
            </a:xfrm>
            <a:prstGeom prst="roundRect">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100" b="1" noProof="0" err="1"/>
                <a:t>Purple</a:t>
              </a:r>
              <a:endParaRPr lang="nl-NL" sz="1100" b="1" noProof="0"/>
            </a:p>
          </p:txBody>
        </p:sp>
        <p:sp>
          <p:nvSpPr>
            <p:cNvPr id="122" name="Afgeronde rechthoek 27"/>
            <p:cNvSpPr/>
            <p:nvPr userDrawn="1"/>
          </p:nvSpPr>
          <p:spPr>
            <a:xfrm>
              <a:off x="-2459680" y="3470474"/>
              <a:ext cx="949986" cy="259745"/>
            </a:xfrm>
            <a:prstGeom prst="round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100" b="1" noProof="0"/>
                <a:t>Cyaan</a:t>
              </a:r>
            </a:p>
          </p:txBody>
        </p:sp>
        <p:sp>
          <p:nvSpPr>
            <p:cNvPr id="123" name="Tekstvak 29"/>
            <p:cNvSpPr txBox="1"/>
            <p:nvPr userDrawn="1"/>
          </p:nvSpPr>
          <p:spPr>
            <a:xfrm>
              <a:off x="-1493489" y="3096438"/>
              <a:ext cx="1355354" cy="261610"/>
            </a:xfrm>
            <a:prstGeom prst="rect">
              <a:avLst/>
            </a:prstGeom>
            <a:noFill/>
          </p:spPr>
          <p:txBody>
            <a:bodyPr wrap="square" rtlCol="0">
              <a:spAutoFit/>
            </a:bodyPr>
            <a:lstStyle/>
            <a:p>
              <a:pPr algn="l" defTabSz="355600"/>
              <a:r>
                <a:rPr lang="nl-NL" sz="1100" b="0" cap="none" baseline="0" noProof="0">
                  <a:solidFill>
                    <a:schemeClr val="tx1"/>
                  </a:solidFill>
                </a:rPr>
                <a:t>R 082 , G 083, B 135</a:t>
              </a:r>
            </a:p>
          </p:txBody>
        </p:sp>
        <p:sp>
          <p:nvSpPr>
            <p:cNvPr id="124" name="Tekstvak 29"/>
            <p:cNvSpPr txBox="1"/>
            <p:nvPr userDrawn="1"/>
          </p:nvSpPr>
          <p:spPr>
            <a:xfrm>
              <a:off x="-1493489" y="3473388"/>
              <a:ext cx="1355354" cy="261610"/>
            </a:xfrm>
            <a:prstGeom prst="rect">
              <a:avLst/>
            </a:prstGeom>
            <a:noFill/>
          </p:spPr>
          <p:txBody>
            <a:bodyPr wrap="square" rtlCol="0">
              <a:spAutoFit/>
            </a:bodyPr>
            <a:lstStyle/>
            <a:p>
              <a:pPr algn="l" defTabSz="355600"/>
              <a:r>
                <a:rPr lang="nl-NL" sz="1100" b="0" cap="none" baseline="0" noProof="0">
                  <a:solidFill>
                    <a:schemeClr val="tx1"/>
                  </a:solidFill>
                </a:rPr>
                <a:t>R 70 , G 181, B 212</a:t>
              </a:r>
            </a:p>
          </p:txBody>
        </p:sp>
      </p:grpSp>
      <p:pic>
        <p:nvPicPr>
          <p:cNvPr id="67" name="Afbeelding 66"/>
          <p:cNvPicPr>
            <a:picLocks noChangeAspect="1"/>
          </p:cNvPicPr>
          <p:nvPr userDrawn="1"/>
        </p:nvPicPr>
        <p:blipFill>
          <a:blip r:embed="rId4"/>
          <a:stretch>
            <a:fillRect/>
          </a:stretch>
        </p:blipFill>
        <p:spPr>
          <a:xfrm>
            <a:off x="10624654" y="6391182"/>
            <a:ext cx="1018287" cy="216000"/>
          </a:xfrm>
          <a:prstGeom prst="rect">
            <a:avLst/>
          </a:prstGeom>
        </p:spPr>
      </p:pic>
    </p:spTree>
    <p:extLst>
      <p:ext uri="{BB962C8B-B14F-4D97-AF65-F5344CB8AC3E}">
        <p14:creationId xmlns:p14="http://schemas.microsoft.com/office/powerpoint/2010/main" val="181260619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endParaRPr lang="nl-NL" noProof="0"/>
          </a:p>
        </p:txBody>
      </p:sp>
      <p:sp>
        <p:nvSpPr>
          <p:cNvPr id="4" name="Slide Number Placeholder 3"/>
          <p:cNvSpPr>
            <a:spLocks noGrp="1"/>
          </p:cNvSpPr>
          <p:nvPr>
            <p:ph type="sldNum" sz="quarter" idx="12"/>
          </p:nvPr>
        </p:nvSpPr>
        <p:spPr/>
        <p:txBody>
          <a:bodyPr/>
          <a:lstStyle/>
          <a:p>
            <a:fld id="{8A87A398-2B52-41CE-AD18-FB681F1DBEA6}" type="slidenum">
              <a:rPr lang="nl-NL" noProof="0" smtClean="0"/>
              <a:t>‹#›</a:t>
            </a:fld>
            <a:endParaRPr lang="nl-NL" noProof="0"/>
          </a:p>
        </p:txBody>
      </p:sp>
      <p:sp>
        <p:nvSpPr>
          <p:cNvPr id="36" name="Tekstvak 35"/>
          <p:cNvSpPr txBox="1"/>
          <p:nvPr userDrawn="1"/>
        </p:nvSpPr>
        <p:spPr>
          <a:xfrm>
            <a:off x="-113409" y="-421452"/>
            <a:ext cx="5012788" cy="338554"/>
          </a:xfrm>
          <a:prstGeom prst="rect">
            <a:avLst/>
          </a:prstGeom>
          <a:noFill/>
        </p:spPr>
        <p:txBody>
          <a:bodyPr wrap="square" rtlCol="0">
            <a:spAutoFit/>
          </a:bodyPr>
          <a:lstStyle/>
          <a:p>
            <a:r>
              <a:rPr lang="nl-NL" sz="1600" b="1" noProof="0">
                <a:solidFill>
                  <a:schemeClr val="tx1"/>
                </a:solidFill>
              </a:rPr>
              <a:t>Leeg</a:t>
            </a:r>
          </a:p>
        </p:txBody>
      </p:sp>
      <p:grpSp>
        <p:nvGrpSpPr>
          <p:cNvPr id="58" name="Groep 57"/>
          <p:cNvGrpSpPr/>
          <p:nvPr userDrawn="1"/>
        </p:nvGrpSpPr>
        <p:grpSpPr>
          <a:xfrm>
            <a:off x="-3279573" y="5020705"/>
            <a:ext cx="3086613" cy="1841358"/>
            <a:chOff x="8427776" y="4654945"/>
            <a:chExt cx="2314960" cy="1841358"/>
          </a:xfrm>
        </p:grpSpPr>
        <p:grpSp>
          <p:nvGrpSpPr>
            <p:cNvPr id="59" name="Groep 58"/>
            <p:cNvGrpSpPr/>
            <p:nvPr userDrawn="1"/>
          </p:nvGrpSpPr>
          <p:grpSpPr>
            <a:xfrm>
              <a:off x="8432864" y="4781014"/>
              <a:ext cx="2309872" cy="1592662"/>
              <a:chOff x="-3092517" y="-83840"/>
              <a:chExt cx="3136706" cy="2509126"/>
            </a:xfrm>
          </p:grpSpPr>
          <p:sp>
            <p:nvSpPr>
              <p:cNvPr id="62" name="Textfield placeholder"/>
              <p:cNvSpPr txBox="1">
                <a:spLocks/>
              </p:cNvSpPr>
              <p:nvPr userDrawn="1"/>
            </p:nvSpPr>
            <p:spPr>
              <a:xfrm>
                <a:off x="-2658624" y="1030189"/>
                <a:ext cx="2702813" cy="293940"/>
              </a:xfrm>
              <a:prstGeom prst="rect">
                <a:avLst/>
              </a:prstGeom>
            </p:spPr>
            <p:txBody>
              <a:bodyPr vert="horz" lIns="0" tIns="0" rIns="0" bIns="0" rtlCol="0" anchor="ctr">
                <a:noAutofit/>
              </a:bodyPr>
              <a:lstStyle>
                <a:lvl1pPr marL="0" indent="0" algn="l" defTabSz="1087016" rtl="0" eaLnBrk="1" latinLnBrk="0" hangingPunct="1">
                  <a:lnSpc>
                    <a:spcPts val="1800"/>
                  </a:lnSpc>
                  <a:spcBef>
                    <a:spcPts val="400"/>
                  </a:spcBef>
                  <a:spcAft>
                    <a:spcPts val="400"/>
                  </a:spcAft>
                  <a:buSzPct val="80000"/>
                  <a:buFont typeface="Wingdings" pitchFamily="2" charset="2"/>
                  <a:buNone/>
                  <a:defRPr sz="1600" b="0" kern="1200">
                    <a:solidFill>
                      <a:schemeClr val="tx1"/>
                    </a:solidFill>
                    <a:latin typeface="+mn-lt"/>
                    <a:ea typeface="+mn-ea"/>
                    <a:cs typeface="+mn-cs"/>
                  </a:defRPr>
                </a:lvl1pPr>
                <a:lvl2pPr marL="228600" indent="-228600" algn="l" defTabSz="1087016" rtl="0" eaLnBrk="1" latinLnBrk="0" hangingPunct="1">
                  <a:lnSpc>
                    <a:spcPts val="1800"/>
                  </a:lnSpc>
                  <a:spcBef>
                    <a:spcPts val="400"/>
                  </a:spcBef>
                  <a:spcAft>
                    <a:spcPts val="400"/>
                  </a:spcAft>
                  <a:buClr>
                    <a:schemeClr val="tx2"/>
                  </a:buClr>
                  <a:buSzPct val="80000"/>
                  <a:buFontTx/>
                  <a:buBlip>
                    <a:blip r:embed="rId2"/>
                  </a:buBlip>
                  <a:tabLst/>
                  <a:defRPr sz="1600" kern="1200">
                    <a:solidFill>
                      <a:schemeClr val="tx1"/>
                    </a:solidFill>
                    <a:latin typeface="+mn-lt"/>
                    <a:ea typeface="+mn-ea"/>
                    <a:cs typeface="+mn-cs"/>
                  </a:defRPr>
                </a:lvl2pPr>
                <a:lvl3pPr marL="396875" indent="-160338" algn="l" defTabSz="1087016" rtl="0" eaLnBrk="1" latinLnBrk="0" hangingPunct="1">
                  <a:lnSpc>
                    <a:spcPts val="1600"/>
                  </a:lnSpc>
                  <a:spcBef>
                    <a:spcPts val="200"/>
                  </a:spcBef>
                  <a:spcAft>
                    <a:spcPts val="200"/>
                  </a:spcAft>
                  <a:buClr>
                    <a:schemeClr val="tx2"/>
                  </a:buClr>
                  <a:buFont typeface="Trebuchet MS" pitchFamily="34" charset="0"/>
                  <a:buChar char="−"/>
                  <a:defRPr sz="1400" kern="1200">
                    <a:solidFill>
                      <a:schemeClr val="tx1"/>
                    </a:solidFill>
                    <a:latin typeface="+mn-lt"/>
                    <a:ea typeface="+mn-ea"/>
                    <a:cs typeface="+mn-cs"/>
                  </a:defRPr>
                </a:lvl3pPr>
                <a:lvl4pPr marL="0" indent="0" algn="l" defTabSz="1087016" rtl="0" eaLnBrk="1" latinLnBrk="0" hangingPunct="1">
                  <a:lnSpc>
                    <a:spcPts val="1800"/>
                  </a:lnSpc>
                  <a:spcBef>
                    <a:spcPts val="400"/>
                  </a:spcBef>
                  <a:spcAft>
                    <a:spcPts val="400"/>
                  </a:spcAft>
                  <a:buFont typeface="Wingdings" pitchFamily="2" charset="2"/>
                  <a:buNone/>
                  <a:defRPr sz="1600" b="1" kern="1200">
                    <a:solidFill>
                      <a:schemeClr val="tx1"/>
                    </a:solidFill>
                    <a:latin typeface="+mn-lt"/>
                    <a:ea typeface="+mn-ea"/>
                    <a:cs typeface="+mn-cs"/>
                  </a:defRPr>
                </a:lvl4pPr>
                <a:lvl5pPr marL="0" indent="0" algn="l" defTabSz="1087016" rtl="0" eaLnBrk="1" latinLnBrk="0" hangingPunct="1">
                  <a:lnSpc>
                    <a:spcPts val="3800"/>
                  </a:lnSpc>
                  <a:spcBef>
                    <a:spcPts val="1200"/>
                  </a:spcBef>
                  <a:spcAft>
                    <a:spcPts val="400"/>
                  </a:spcAft>
                  <a:buFont typeface="Wingdings" pitchFamily="2" charset="2"/>
                  <a:buNone/>
                  <a:defRPr sz="1600" b="1" kern="1200" baseline="0">
                    <a:solidFill>
                      <a:schemeClr val="tx2"/>
                    </a:solidFill>
                    <a:latin typeface="+mn-lt"/>
                    <a:ea typeface="+mn-ea"/>
                    <a:cs typeface="+mn-cs"/>
                  </a:defRPr>
                </a:lvl5pPr>
                <a:lvl6pPr marL="0" indent="0" algn="l" defTabSz="1087016" rtl="0" eaLnBrk="1" latinLnBrk="0" hangingPunct="1">
                  <a:lnSpc>
                    <a:spcPct val="250000"/>
                  </a:lnSpc>
                  <a:spcBef>
                    <a:spcPts val="0"/>
                  </a:spcBef>
                  <a:spcAft>
                    <a:spcPts val="0"/>
                  </a:spcAft>
                  <a:buFont typeface="Arial" pitchFamily="34" charset="0"/>
                  <a:buNone/>
                  <a:defRPr sz="2000" kern="1200" cap="all" baseline="0">
                    <a:solidFill>
                      <a:schemeClr val="tx1">
                        <a:lumMod val="75000"/>
                        <a:lumOff val="25000"/>
                      </a:schemeClr>
                    </a:solidFill>
                    <a:latin typeface="+mn-lt"/>
                    <a:ea typeface="+mn-ea"/>
                    <a:cs typeface="+mn-cs"/>
                  </a:defRPr>
                </a:lvl6pPr>
                <a:lvl7pPr marL="3532800"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76308"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19815"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r>
                  <a:rPr lang="nl-NL" sz="1400" kern="1200" noProof="0">
                    <a:solidFill>
                      <a:schemeClr val="tx1"/>
                    </a:solidFill>
                    <a:latin typeface="+mn-lt"/>
                    <a:ea typeface="+mn-ea"/>
                    <a:cs typeface="+mn-cs"/>
                  </a:rPr>
                  <a:t>Typ-tekst (18 </a:t>
                </a:r>
                <a:r>
                  <a:rPr lang="nl-NL" sz="1400" kern="1200" noProof="0" err="1">
                    <a:solidFill>
                      <a:schemeClr val="tx1"/>
                    </a:solidFill>
                    <a:latin typeface="+mn-lt"/>
                    <a:ea typeface="+mn-ea"/>
                    <a:cs typeface="+mn-cs"/>
                  </a:rPr>
                  <a:t>pt</a:t>
                </a:r>
                <a:r>
                  <a:rPr lang="nl-NL" sz="1400" kern="1200" noProof="0">
                    <a:solidFill>
                      <a:schemeClr val="tx1"/>
                    </a:solidFill>
                    <a:latin typeface="+mn-lt"/>
                    <a:ea typeface="+mn-ea"/>
                    <a:cs typeface="+mn-cs"/>
                  </a:rPr>
                  <a:t>.)</a:t>
                </a:r>
              </a:p>
            </p:txBody>
          </p:sp>
          <p:sp>
            <p:nvSpPr>
              <p:cNvPr id="63" name="Ovaal 62"/>
              <p:cNvSpPr/>
              <p:nvPr userDrawn="1"/>
            </p:nvSpPr>
            <p:spPr>
              <a:xfrm>
                <a:off x="-3092517" y="988213"/>
                <a:ext cx="327539" cy="37789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noProof="0">
                    <a:solidFill>
                      <a:schemeClr val="bg1"/>
                    </a:solidFill>
                  </a:rPr>
                  <a:t>3</a:t>
                </a:r>
              </a:p>
            </p:txBody>
          </p:sp>
          <p:sp>
            <p:nvSpPr>
              <p:cNvPr id="64" name="Ovaal 63"/>
              <p:cNvSpPr/>
              <p:nvPr userDrawn="1"/>
            </p:nvSpPr>
            <p:spPr>
              <a:xfrm>
                <a:off x="-3092517" y="1517803"/>
                <a:ext cx="327539" cy="37789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noProof="0">
                    <a:solidFill>
                      <a:schemeClr val="bg1"/>
                    </a:solidFill>
                  </a:rPr>
                  <a:t>4</a:t>
                </a:r>
              </a:p>
            </p:txBody>
          </p:sp>
          <p:sp>
            <p:nvSpPr>
              <p:cNvPr id="65" name="Ovaal 64"/>
              <p:cNvSpPr/>
              <p:nvPr userDrawn="1"/>
            </p:nvSpPr>
            <p:spPr>
              <a:xfrm>
                <a:off x="-3092517" y="2047394"/>
                <a:ext cx="327539" cy="37789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noProof="0">
                    <a:solidFill>
                      <a:schemeClr val="bg1"/>
                    </a:solidFill>
                  </a:rPr>
                  <a:t>5</a:t>
                </a:r>
              </a:p>
            </p:txBody>
          </p:sp>
          <p:sp>
            <p:nvSpPr>
              <p:cNvPr id="66" name="Textfield placeholder"/>
              <p:cNvSpPr txBox="1">
                <a:spLocks/>
              </p:cNvSpPr>
              <p:nvPr userDrawn="1"/>
            </p:nvSpPr>
            <p:spPr>
              <a:xfrm>
                <a:off x="-2658624" y="1559780"/>
                <a:ext cx="2702813" cy="293940"/>
              </a:xfrm>
              <a:prstGeom prst="rect">
                <a:avLst/>
              </a:prstGeom>
            </p:spPr>
            <p:txBody>
              <a:bodyPr vert="horz" lIns="0" tIns="0" rIns="0" bIns="0" rtlCol="0" anchor="ctr">
                <a:noAutofit/>
              </a:bodyPr>
              <a:lstStyle>
                <a:lvl1pPr marL="0" indent="0" algn="l" defTabSz="1087016" rtl="0" eaLnBrk="1" latinLnBrk="0" hangingPunct="1">
                  <a:lnSpc>
                    <a:spcPts val="1800"/>
                  </a:lnSpc>
                  <a:spcBef>
                    <a:spcPts val="400"/>
                  </a:spcBef>
                  <a:spcAft>
                    <a:spcPts val="400"/>
                  </a:spcAft>
                  <a:buSzPct val="80000"/>
                  <a:buFont typeface="Wingdings" pitchFamily="2" charset="2"/>
                  <a:buNone/>
                  <a:defRPr sz="1600" b="0" kern="1200">
                    <a:solidFill>
                      <a:schemeClr val="tx1"/>
                    </a:solidFill>
                    <a:latin typeface="+mn-lt"/>
                    <a:ea typeface="+mn-ea"/>
                    <a:cs typeface="+mn-cs"/>
                  </a:defRPr>
                </a:lvl1pPr>
                <a:lvl2pPr marL="228600" indent="-228600" algn="l" defTabSz="1087016" rtl="0" eaLnBrk="1" latinLnBrk="0" hangingPunct="1">
                  <a:lnSpc>
                    <a:spcPts val="1800"/>
                  </a:lnSpc>
                  <a:spcBef>
                    <a:spcPts val="400"/>
                  </a:spcBef>
                  <a:spcAft>
                    <a:spcPts val="400"/>
                  </a:spcAft>
                  <a:buClr>
                    <a:schemeClr val="tx2"/>
                  </a:buClr>
                  <a:buSzPct val="80000"/>
                  <a:buFontTx/>
                  <a:buBlip>
                    <a:blip r:embed="rId2"/>
                  </a:buBlip>
                  <a:tabLst/>
                  <a:defRPr sz="1600" kern="1200">
                    <a:solidFill>
                      <a:schemeClr val="tx1"/>
                    </a:solidFill>
                    <a:latin typeface="+mn-lt"/>
                    <a:ea typeface="+mn-ea"/>
                    <a:cs typeface="+mn-cs"/>
                  </a:defRPr>
                </a:lvl2pPr>
                <a:lvl3pPr marL="396875" indent="-160338" algn="l" defTabSz="1087016" rtl="0" eaLnBrk="1" latinLnBrk="0" hangingPunct="1">
                  <a:lnSpc>
                    <a:spcPts val="1600"/>
                  </a:lnSpc>
                  <a:spcBef>
                    <a:spcPts val="200"/>
                  </a:spcBef>
                  <a:spcAft>
                    <a:spcPts val="200"/>
                  </a:spcAft>
                  <a:buClr>
                    <a:schemeClr val="tx2"/>
                  </a:buClr>
                  <a:buFont typeface="Trebuchet MS" pitchFamily="34" charset="0"/>
                  <a:buChar char="−"/>
                  <a:defRPr sz="1400" kern="1200">
                    <a:solidFill>
                      <a:schemeClr val="tx1"/>
                    </a:solidFill>
                    <a:latin typeface="+mn-lt"/>
                    <a:ea typeface="+mn-ea"/>
                    <a:cs typeface="+mn-cs"/>
                  </a:defRPr>
                </a:lvl3pPr>
                <a:lvl4pPr marL="0" indent="0" algn="l" defTabSz="1087016" rtl="0" eaLnBrk="1" latinLnBrk="0" hangingPunct="1">
                  <a:lnSpc>
                    <a:spcPts val="1800"/>
                  </a:lnSpc>
                  <a:spcBef>
                    <a:spcPts val="400"/>
                  </a:spcBef>
                  <a:spcAft>
                    <a:spcPts val="400"/>
                  </a:spcAft>
                  <a:buFont typeface="Wingdings" pitchFamily="2" charset="2"/>
                  <a:buNone/>
                  <a:defRPr sz="1600" b="1" kern="1200">
                    <a:solidFill>
                      <a:schemeClr val="tx1"/>
                    </a:solidFill>
                    <a:latin typeface="+mn-lt"/>
                    <a:ea typeface="+mn-ea"/>
                    <a:cs typeface="+mn-cs"/>
                  </a:defRPr>
                </a:lvl4pPr>
                <a:lvl5pPr marL="0" indent="0" algn="l" defTabSz="1087016" rtl="0" eaLnBrk="1" latinLnBrk="0" hangingPunct="1">
                  <a:lnSpc>
                    <a:spcPts val="3800"/>
                  </a:lnSpc>
                  <a:spcBef>
                    <a:spcPts val="1200"/>
                  </a:spcBef>
                  <a:spcAft>
                    <a:spcPts val="400"/>
                  </a:spcAft>
                  <a:buFont typeface="Wingdings" pitchFamily="2" charset="2"/>
                  <a:buNone/>
                  <a:defRPr sz="1600" b="1" kern="1200" baseline="0">
                    <a:solidFill>
                      <a:schemeClr val="tx2"/>
                    </a:solidFill>
                    <a:latin typeface="+mn-lt"/>
                    <a:ea typeface="+mn-ea"/>
                    <a:cs typeface="+mn-cs"/>
                  </a:defRPr>
                </a:lvl5pPr>
                <a:lvl6pPr marL="0" indent="0" algn="l" defTabSz="1087016" rtl="0" eaLnBrk="1" latinLnBrk="0" hangingPunct="1">
                  <a:lnSpc>
                    <a:spcPct val="250000"/>
                  </a:lnSpc>
                  <a:spcBef>
                    <a:spcPts val="0"/>
                  </a:spcBef>
                  <a:spcAft>
                    <a:spcPts val="0"/>
                  </a:spcAft>
                  <a:buFont typeface="Arial" pitchFamily="34" charset="0"/>
                  <a:buNone/>
                  <a:defRPr sz="2000" kern="1200" cap="all" baseline="0">
                    <a:solidFill>
                      <a:schemeClr val="tx1">
                        <a:lumMod val="75000"/>
                        <a:lumOff val="25000"/>
                      </a:schemeClr>
                    </a:solidFill>
                    <a:latin typeface="+mn-lt"/>
                    <a:ea typeface="+mn-ea"/>
                    <a:cs typeface="+mn-cs"/>
                  </a:defRPr>
                </a:lvl6pPr>
                <a:lvl7pPr marL="3532800"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76308"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19815"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449263" lvl="1" indent="-184150" algn="l" defTabSz="914400" rtl="0" eaLnBrk="1" latinLnBrk="0" hangingPunct="1">
                  <a:lnSpc>
                    <a:spcPct val="100000"/>
                  </a:lnSpc>
                  <a:spcBef>
                    <a:spcPts val="0"/>
                  </a:spcBef>
                  <a:buClr>
                    <a:schemeClr val="tx1"/>
                  </a:buClr>
                  <a:buSzPct val="100000"/>
                  <a:buFont typeface="Arial" panose="020B0604020202020204" pitchFamily="34" charset="0"/>
                  <a:buChar char="•"/>
                </a:pPr>
                <a:r>
                  <a:rPr lang="nl-NL" sz="1400" kern="1200" noProof="0" err="1">
                    <a:solidFill>
                      <a:schemeClr val="tx1"/>
                    </a:solidFill>
                    <a:latin typeface="+mn-lt"/>
                    <a:ea typeface="+mn-ea"/>
                    <a:cs typeface="+mn-cs"/>
                  </a:rPr>
                  <a:t>Bullet</a:t>
                </a:r>
                <a:r>
                  <a:rPr lang="nl-NL" sz="1400" kern="1200" noProof="0">
                    <a:solidFill>
                      <a:schemeClr val="tx1"/>
                    </a:solidFill>
                    <a:latin typeface="+mn-lt"/>
                    <a:ea typeface="+mn-ea"/>
                    <a:cs typeface="+mn-cs"/>
                  </a:rPr>
                  <a:t> (16 </a:t>
                </a:r>
                <a:r>
                  <a:rPr lang="nl-NL" sz="1400" kern="1200" noProof="0" err="1">
                    <a:solidFill>
                      <a:schemeClr val="tx1"/>
                    </a:solidFill>
                    <a:latin typeface="+mn-lt"/>
                    <a:ea typeface="+mn-ea"/>
                    <a:cs typeface="+mn-cs"/>
                  </a:rPr>
                  <a:t>pt</a:t>
                </a:r>
                <a:r>
                  <a:rPr lang="nl-NL" sz="1400" kern="1200" noProof="0">
                    <a:solidFill>
                      <a:schemeClr val="tx1"/>
                    </a:solidFill>
                    <a:latin typeface="+mn-lt"/>
                    <a:ea typeface="+mn-ea"/>
                    <a:cs typeface="+mn-cs"/>
                  </a:rPr>
                  <a:t>.)</a:t>
                </a:r>
              </a:p>
            </p:txBody>
          </p:sp>
          <p:sp>
            <p:nvSpPr>
              <p:cNvPr id="67" name="Textfield placeholder"/>
              <p:cNvSpPr txBox="1">
                <a:spLocks/>
              </p:cNvSpPr>
              <p:nvPr userDrawn="1"/>
            </p:nvSpPr>
            <p:spPr>
              <a:xfrm>
                <a:off x="-2658624" y="2089369"/>
                <a:ext cx="2702813" cy="293940"/>
              </a:xfrm>
              <a:prstGeom prst="rect">
                <a:avLst/>
              </a:prstGeom>
            </p:spPr>
            <p:txBody>
              <a:bodyPr vert="horz" lIns="0" tIns="0" rIns="0" bIns="0" rtlCol="0" anchor="ctr">
                <a:noAutofit/>
              </a:bodyPr>
              <a:lstStyle>
                <a:lvl1pPr marL="0" indent="0" algn="l" defTabSz="1087016" rtl="0" eaLnBrk="1" latinLnBrk="0" hangingPunct="1">
                  <a:lnSpc>
                    <a:spcPts val="1800"/>
                  </a:lnSpc>
                  <a:spcBef>
                    <a:spcPts val="400"/>
                  </a:spcBef>
                  <a:spcAft>
                    <a:spcPts val="400"/>
                  </a:spcAft>
                  <a:buSzPct val="80000"/>
                  <a:buFont typeface="Wingdings" pitchFamily="2" charset="2"/>
                  <a:buNone/>
                  <a:defRPr sz="1600" b="0" kern="1200">
                    <a:solidFill>
                      <a:schemeClr val="tx1"/>
                    </a:solidFill>
                    <a:latin typeface="+mn-lt"/>
                    <a:ea typeface="+mn-ea"/>
                    <a:cs typeface="+mn-cs"/>
                  </a:defRPr>
                </a:lvl1pPr>
                <a:lvl2pPr marL="228600" indent="-228600" algn="l" defTabSz="1087016" rtl="0" eaLnBrk="1" latinLnBrk="0" hangingPunct="1">
                  <a:lnSpc>
                    <a:spcPts val="1800"/>
                  </a:lnSpc>
                  <a:spcBef>
                    <a:spcPts val="400"/>
                  </a:spcBef>
                  <a:spcAft>
                    <a:spcPts val="400"/>
                  </a:spcAft>
                  <a:buClr>
                    <a:schemeClr val="tx2"/>
                  </a:buClr>
                  <a:buSzPct val="80000"/>
                  <a:buFontTx/>
                  <a:buBlip>
                    <a:blip r:embed="rId2"/>
                  </a:buBlip>
                  <a:tabLst/>
                  <a:defRPr sz="1600" kern="1200">
                    <a:solidFill>
                      <a:schemeClr val="tx1"/>
                    </a:solidFill>
                    <a:latin typeface="+mn-lt"/>
                    <a:ea typeface="+mn-ea"/>
                    <a:cs typeface="+mn-cs"/>
                  </a:defRPr>
                </a:lvl2pPr>
                <a:lvl3pPr marL="396875" indent="-160338" algn="l" defTabSz="1087016" rtl="0" eaLnBrk="1" latinLnBrk="0" hangingPunct="1">
                  <a:lnSpc>
                    <a:spcPts val="1600"/>
                  </a:lnSpc>
                  <a:spcBef>
                    <a:spcPts val="200"/>
                  </a:spcBef>
                  <a:spcAft>
                    <a:spcPts val="200"/>
                  </a:spcAft>
                  <a:buClr>
                    <a:schemeClr val="tx2"/>
                  </a:buClr>
                  <a:buFont typeface="Trebuchet MS" pitchFamily="34" charset="0"/>
                  <a:buChar char="−"/>
                  <a:defRPr sz="1400" kern="1200">
                    <a:solidFill>
                      <a:schemeClr val="tx1"/>
                    </a:solidFill>
                    <a:latin typeface="+mn-lt"/>
                    <a:ea typeface="+mn-ea"/>
                    <a:cs typeface="+mn-cs"/>
                  </a:defRPr>
                </a:lvl3pPr>
                <a:lvl4pPr marL="0" indent="0" algn="l" defTabSz="1087016" rtl="0" eaLnBrk="1" latinLnBrk="0" hangingPunct="1">
                  <a:lnSpc>
                    <a:spcPts val="1800"/>
                  </a:lnSpc>
                  <a:spcBef>
                    <a:spcPts val="400"/>
                  </a:spcBef>
                  <a:spcAft>
                    <a:spcPts val="400"/>
                  </a:spcAft>
                  <a:buFont typeface="Wingdings" pitchFamily="2" charset="2"/>
                  <a:buNone/>
                  <a:defRPr sz="1600" b="1" kern="1200">
                    <a:solidFill>
                      <a:schemeClr val="tx1"/>
                    </a:solidFill>
                    <a:latin typeface="+mn-lt"/>
                    <a:ea typeface="+mn-ea"/>
                    <a:cs typeface="+mn-cs"/>
                  </a:defRPr>
                </a:lvl4pPr>
                <a:lvl5pPr marL="0" indent="0" algn="l" defTabSz="1087016" rtl="0" eaLnBrk="1" latinLnBrk="0" hangingPunct="1">
                  <a:lnSpc>
                    <a:spcPts val="3800"/>
                  </a:lnSpc>
                  <a:spcBef>
                    <a:spcPts val="1200"/>
                  </a:spcBef>
                  <a:spcAft>
                    <a:spcPts val="400"/>
                  </a:spcAft>
                  <a:buFont typeface="Wingdings" pitchFamily="2" charset="2"/>
                  <a:buNone/>
                  <a:defRPr sz="1600" b="1" kern="1200" baseline="0">
                    <a:solidFill>
                      <a:schemeClr val="tx2"/>
                    </a:solidFill>
                    <a:latin typeface="+mn-lt"/>
                    <a:ea typeface="+mn-ea"/>
                    <a:cs typeface="+mn-cs"/>
                  </a:defRPr>
                </a:lvl5pPr>
                <a:lvl6pPr marL="0" indent="0" algn="l" defTabSz="1087016" rtl="0" eaLnBrk="1" latinLnBrk="0" hangingPunct="1">
                  <a:lnSpc>
                    <a:spcPct val="250000"/>
                  </a:lnSpc>
                  <a:spcBef>
                    <a:spcPts val="0"/>
                  </a:spcBef>
                  <a:spcAft>
                    <a:spcPts val="0"/>
                  </a:spcAft>
                  <a:buFont typeface="Arial" pitchFamily="34" charset="0"/>
                  <a:buNone/>
                  <a:defRPr sz="2000" kern="1200" cap="all" baseline="0">
                    <a:solidFill>
                      <a:schemeClr val="tx1">
                        <a:lumMod val="75000"/>
                        <a:lumOff val="25000"/>
                      </a:schemeClr>
                    </a:solidFill>
                    <a:latin typeface="+mn-lt"/>
                    <a:ea typeface="+mn-ea"/>
                    <a:cs typeface="+mn-cs"/>
                  </a:defRPr>
                </a:lvl6pPr>
                <a:lvl7pPr marL="3532800"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76308"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19815"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625475" lvl="2" indent="-176213" algn="l" defTabSz="914400" rtl="0" eaLnBrk="1" latinLnBrk="0" hangingPunct="1">
                  <a:lnSpc>
                    <a:spcPct val="100000"/>
                  </a:lnSpc>
                  <a:spcBef>
                    <a:spcPts val="0"/>
                  </a:spcBef>
                  <a:spcAft>
                    <a:spcPts val="600"/>
                  </a:spcAft>
                  <a:buClr>
                    <a:schemeClr val="tx1"/>
                  </a:buClr>
                  <a:buFont typeface="Arial" panose="020B0604020202020204" pitchFamily="34" charset="0"/>
                  <a:buChar char="•"/>
                  <a:tabLst>
                    <a:tab pos="4394200" algn="l"/>
                  </a:tabLst>
                </a:pPr>
                <a:r>
                  <a:rPr lang="nl-NL" sz="1400" kern="1200" noProof="0">
                    <a:solidFill>
                      <a:schemeClr val="tx1"/>
                    </a:solidFill>
                    <a:latin typeface="+mn-lt"/>
                    <a:ea typeface="+mn-ea"/>
                    <a:cs typeface="+mn-cs"/>
                  </a:rPr>
                  <a:t>Sub-</a:t>
                </a:r>
                <a:r>
                  <a:rPr lang="nl-NL" sz="1400" kern="1200" noProof="0" err="1">
                    <a:solidFill>
                      <a:schemeClr val="tx1"/>
                    </a:solidFill>
                    <a:latin typeface="+mn-lt"/>
                    <a:ea typeface="+mn-ea"/>
                    <a:cs typeface="+mn-cs"/>
                  </a:rPr>
                  <a:t>bullet</a:t>
                </a:r>
                <a:r>
                  <a:rPr lang="nl-NL" sz="1400" kern="1200" noProof="0">
                    <a:solidFill>
                      <a:schemeClr val="tx1"/>
                    </a:solidFill>
                    <a:latin typeface="+mn-lt"/>
                    <a:ea typeface="+mn-ea"/>
                    <a:cs typeface="+mn-cs"/>
                  </a:rPr>
                  <a:t> (14 </a:t>
                </a:r>
                <a:r>
                  <a:rPr lang="nl-NL" sz="1400" kern="1200" noProof="0" err="1">
                    <a:solidFill>
                      <a:schemeClr val="tx1"/>
                    </a:solidFill>
                    <a:latin typeface="+mn-lt"/>
                    <a:ea typeface="+mn-ea"/>
                    <a:cs typeface="+mn-cs"/>
                  </a:rPr>
                  <a:t>pt</a:t>
                </a:r>
                <a:r>
                  <a:rPr lang="nl-NL" sz="1400" kern="1200" noProof="0">
                    <a:solidFill>
                      <a:schemeClr val="tx1"/>
                    </a:solidFill>
                    <a:latin typeface="+mn-lt"/>
                    <a:ea typeface="+mn-ea"/>
                    <a:cs typeface="+mn-cs"/>
                  </a:rPr>
                  <a:t>.)</a:t>
                </a:r>
              </a:p>
            </p:txBody>
          </p:sp>
          <p:sp>
            <p:nvSpPr>
              <p:cNvPr id="68" name="Textfield placeholder"/>
              <p:cNvSpPr txBox="1">
                <a:spLocks/>
              </p:cNvSpPr>
              <p:nvPr userDrawn="1"/>
            </p:nvSpPr>
            <p:spPr>
              <a:xfrm>
                <a:off x="-2658624" y="-41864"/>
                <a:ext cx="2702813" cy="293940"/>
              </a:xfrm>
              <a:prstGeom prst="rect">
                <a:avLst/>
              </a:prstGeom>
            </p:spPr>
            <p:txBody>
              <a:bodyPr vert="horz" lIns="0" tIns="0" rIns="0" bIns="0" rtlCol="0" anchor="ctr">
                <a:noAutofit/>
              </a:bodyPr>
              <a:lstStyle>
                <a:lvl1pPr marL="0" indent="0" algn="l" defTabSz="1087016" rtl="0" eaLnBrk="1" latinLnBrk="0" hangingPunct="1">
                  <a:lnSpc>
                    <a:spcPts val="1800"/>
                  </a:lnSpc>
                  <a:spcBef>
                    <a:spcPts val="400"/>
                  </a:spcBef>
                  <a:spcAft>
                    <a:spcPts val="400"/>
                  </a:spcAft>
                  <a:buSzPct val="80000"/>
                  <a:buFont typeface="Wingdings" pitchFamily="2" charset="2"/>
                  <a:buNone/>
                  <a:defRPr sz="1600" b="0" kern="1200">
                    <a:solidFill>
                      <a:schemeClr val="tx1"/>
                    </a:solidFill>
                    <a:latin typeface="+mn-lt"/>
                    <a:ea typeface="+mn-ea"/>
                    <a:cs typeface="+mn-cs"/>
                  </a:defRPr>
                </a:lvl1pPr>
                <a:lvl2pPr marL="228600" indent="-228600" algn="l" defTabSz="1087016" rtl="0" eaLnBrk="1" latinLnBrk="0" hangingPunct="1">
                  <a:lnSpc>
                    <a:spcPts val="1800"/>
                  </a:lnSpc>
                  <a:spcBef>
                    <a:spcPts val="400"/>
                  </a:spcBef>
                  <a:spcAft>
                    <a:spcPts val="400"/>
                  </a:spcAft>
                  <a:buClr>
                    <a:schemeClr val="tx2"/>
                  </a:buClr>
                  <a:buSzPct val="80000"/>
                  <a:buFontTx/>
                  <a:buBlip>
                    <a:blip r:embed="rId2"/>
                  </a:buBlip>
                  <a:tabLst/>
                  <a:defRPr sz="1600" kern="1200">
                    <a:solidFill>
                      <a:schemeClr val="tx1"/>
                    </a:solidFill>
                    <a:latin typeface="+mn-lt"/>
                    <a:ea typeface="+mn-ea"/>
                    <a:cs typeface="+mn-cs"/>
                  </a:defRPr>
                </a:lvl2pPr>
                <a:lvl3pPr marL="396875" indent="-160338" algn="l" defTabSz="1087016" rtl="0" eaLnBrk="1" latinLnBrk="0" hangingPunct="1">
                  <a:lnSpc>
                    <a:spcPts val="1600"/>
                  </a:lnSpc>
                  <a:spcBef>
                    <a:spcPts val="200"/>
                  </a:spcBef>
                  <a:spcAft>
                    <a:spcPts val="200"/>
                  </a:spcAft>
                  <a:buClr>
                    <a:schemeClr val="tx2"/>
                  </a:buClr>
                  <a:buFont typeface="Trebuchet MS" pitchFamily="34" charset="0"/>
                  <a:buChar char="−"/>
                  <a:defRPr sz="1400" kern="1200">
                    <a:solidFill>
                      <a:schemeClr val="tx1"/>
                    </a:solidFill>
                    <a:latin typeface="+mn-lt"/>
                    <a:ea typeface="+mn-ea"/>
                    <a:cs typeface="+mn-cs"/>
                  </a:defRPr>
                </a:lvl3pPr>
                <a:lvl4pPr marL="0" indent="0" algn="l" defTabSz="1087016" rtl="0" eaLnBrk="1" latinLnBrk="0" hangingPunct="1">
                  <a:lnSpc>
                    <a:spcPts val="1800"/>
                  </a:lnSpc>
                  <a:spcBef>
                    <a:spcPts val="400"/>
                  </a:spcBef>
                  <a:spcAft>
                    <a:spcPts val="400"/>
                  </a:spcAft>
                  <a:buFont typeface="Wingdings" pitchFamily="2" charset="2"/>
                  <a:buNone/>
                  <a:defRPr sz="1600" b="1" kern="1200">
                    <a:solidFill>
                      <a:schemeClr val="tx1"/>
                    </a:solidFill>
                    <a:latin typeface="+mn-lt"/>
                    <a:ea typeface="+mn-ea"/>
                    <a:cs typeface="+mn-cs"/>
                  </a:defRPr>
                </a:lvl4pPr>
                <a:lvl5pPr marL="0" indent="0" algn="l" defTabSz="1087016" rtl="0" eaLnBrk="1" latinLnBrk="0" hangingPunct="1">
                  <a:lnSpc>
                    <a:spcPts val="3800"/>
                  </a:lnSpc>
                  <a:spcBef>
                    <a:spcPts val="1200"/>
                  </a:spcBef>
                  <a:spcAft>
                    <a:spcPts val="400"/>
                  </a:spcAft>
                  <a:buFont typeface="Wingdings" pitchFamily="2" charset="2"/>
                  <a:buNone/>
                  <a:defRPr sz="1600" b="1" kern="1200" baseline="0">
                    <a:solidFill>
                      <a:schemeClr val="tx2"/>
                    </a:solidFill>
                    <a:latin typeface="+mn-lt"/>
                    <a:ea typeface="+mn-ea"/>
                    <a:cs typeface="+mn-cs"/>
                  </a:defRPr>
                </a:lvl5pPr>
                <a:lvl6pPr marL="0" indent="0" algn="l" defTabSz="1087016" rtl="0" eaLnBrk="1" latinLnBrk="0" hangingPunct="1">
                  <a:lnSpc>
                    <a:spcPct val="250000"/>
                  </a:lnSpc>
                  <a:spcBef>
                    <a:spcPts val="0"/>
                  </a:spcBef>
                  <a:spcAft>
                    <a:spcPts val="0"/>
                  </a:spcAft>
                  <a:buFont typeface="Arial" pitchFamily="34" charset="0"/>
                  <a:buNone/>
                  <a:defRPr sz="2000" kern="1200" cap="all" baseline="0">
                    <a:solidFill>
                      <a:schemeClr val="tx1">
                        <a:lumMod val="75000"/>
                        <a:lumOff val="25000"/>
                      </a:schemeClr>
                    </a:solidFill>
                    <a:latin typeface="+mn-lt"/>
                    <a:ea typeface="+mn-ea"/>
                    <a:cs typeface="+mn-cs"/>
                  </a:defRPr>
                </a:lvl6pPr>
                <a:lvl7pPr marL="3532800"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76308"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19815"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r>
                  <a:rPr lang="nl-NL" sz="1400" b="1" kern="1200" noProof="0">
                    <a:solidFill>
                      <a:schemeClr val="tx1"/>
                    </a:solidFill>
                    <a:latin typeface="+mn-lt"/>
                    <a:ea typeface="+mn-ea"/>
                    <a:cs typeface="+mn-cs"/>
                  </a:rPr>
                  <a:t>Titel </a:t>
                </a:r>
                <a:r>
                  <a:rPr lang="nl-NL" sz="1400" b="1" kern="1200" noProof="0" err="1">
                    <a:solidFill>
                      <a:schemeClr val="tx1"/>
                    </a:solidFill>
                    <a:latin typeface="+mn-lt"/>
                    <a:ea typeface="+mn-ea"/>
                    <a:cs typeface="+mn-cs"/>
                  </a:rPr>
                  <a:t>bold</a:t>
                </a:r>
                <a:r>
                  <a:rPr lang="nl-NL" sz="1400" b="1" kern="1200" noProof="0">
                    <a:solidFill>
                      <a:schemeClr val="tx1"/>
                    </a:solidFill>
                    <a:latin typeface="+mn-lt"/>
                    <a:ea typeface="+mn-ea"/>
                    <a:cs typeface="+mn-cs"/>
                  </a:rPr>
                  <a:t> (32 </a:t>
                </a:r>
                <a:r>
                  <a:rPr lang="nl-NL" sz="1400" b="1" kern="1200" noProof="0" err="1">
                    <a:solidFill>
                      <a:schemeClr val="tx1"/>
                    </a:solidFill>
                    <a:latin typeface="+mn-lt"/>
                    <a:ea typeface="+mn-ea"/>
                    <a:cs typeface="+mn-cs"/>
                  </a:rPr>
                  <a:t>pt</a:t>
                </a:r>
                <a:r>
                  <a:rPr lang="nl-NL" sz="1400" b="1" kern="1200" noProof="0">
                    <a:solidFill>
                      <a:schemeClr val="tx1"/>
                    </a:solidFill>
                    <a:latin typeface="+mn-lt"/>
                    <a:ea typeface="+mn-ea"/>
                    <a:cs typeface="+mn-cs"/>
                  </a:rPr>
                  <a:t>.)</a:t>
                </a:r>
              </a:p>
            </p:txBody>
          </p:sp>
          <p:sp>
            <p:nvSpPr>
              <p:cNvPr id="69" name="Ovaal 68"/>
              <p:cNvSpPr/>
              <p:nvPr userDrawn="1"/>
            </p:nvSpPr>
            <p:spPr>
              <a:xfrm>
                <a:off x="-3092517" y="-83840"/>
                <a:ext cx="327539" cy="37789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noProof="0">
                    <a:solidFill>
                      <a:schemeClr val="bg1"/>
                    </a:solidFill>
                  </a:rPr>
                  <a:t>1</a:t>
                </a:r>
              </a:p>
            </p:txBody>
          </p:sp>
          <p:sp>
            <p:nvSpPr>
              <p:cNvPr id="70" name="Ovaal 69"/>
              <p:cNvSpPr/>
              <p:nvPr userDrawn="1"/>
            </p:nvSpPr>
            <p:spPr>
              <a:xfrm>
                <a:off x="-3092517" y="445750"/>
                <a:ext cx="327539" cy="37789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noProof="0">
                    <a:solidFill>
                      <a:schemeClr val="bg1"/>
                    </a:solidFill>
                  </a:rPr>
                  <a:t>2</a:t>
                </a:r>
              </a:p>
            </p:txBody>
          </p:sp>
          <p:sp>
            <p:nvSpPr>
              <p:cNvPr id="71" name="Textfield placeholder"/>
              <p:cNvSpPr txBox="1">
                <a:spLocks/>
              </p:cNvSpPr>
              <p:nvPr userDrawn="1"/>
            </p:nvSpPr>
            <p:spPr>
              <a:xfrm>
                <a:off x="-2658624" y="487727"/>
                <a:ext cx="2702813" cy="293940"/>
              </a:xfrm>
              <a:prstGeom prst="rect">
                <a:avLst/>
              </a:prstGeom>
            </p:spPr>
            <p:txBody>
              <a:bodyPr vert="horz" lIns="0" tIns="0" rIns="0" bIns="0" rtlCol="0" anchor="ctr">
                <a:noAutofit/>
              </a:bodyPr>
              <a:lstStyle>
                <a:lvl1pPr marL="0" indent="0" algn="l" defTabSz="1087016" rtl="0" eaLnBrk="1" latinLnBrk="0" hangingPunct="1">
                  <a:lnSpc>
                    <a:spcPts val="1800"/>
                  </a:lnSpc>
                  <a:spcBef>
                    <a:spcPts val="400"/>
                  </a:spcBef>
                  <a:spcAft>
                    <a:spcPts val="400"/>
                  </a:spcAft>
                  <a:buSzPct val="80000"/>
                  <a:buFont typeface="Wingdings" pitchFamily="2" charset="2"/>
                  <a:buNone/>
                  <a:defRPr sz="1600" b="0" kern="1200">
                    <a:solidFill>
                      <a:schemeClr val="tx1"/>
                    </a:solidFill>
                    <a:latin typeface="+mn-lt"/>
                    <a:ea typeface="+mn-ea"/>
                    <a:cs typeface="+mn-cs"/>
                  </a:defRPr>
                </a:lvl1pPr>
                <a:lvl2pPr marL="228600" indent="-228600" algn="l" defTabSz="1087016" rtl="0" eaLnBrk="1" latinLnBrk="0" hangingPunct="1">
                  <a:lnSpc>
                    <a:spcPts val="1800"/>
                  </a:lnSpc>
                  <a:spcBef>
                    <a:spcPts val="400"/>
                  </a:spcBef>
                  <a:spcAft>
                    <a:spcPts val="400"/>
                  </a:spcAft>
                  <a:buClr>
                    <a:schemeClr val="tx2"/>
                  </a:buClr>
                  <a:buSzPct val="80000"/>
                  <a:buFontTx/>
                  <a:buBlip>
                    <a:blip r:embed="rId2"/>
                  </a:buBlip>
                  <a:tabLst/>
                  <a:defRPr sz="1600" kern="1200">
                    <a:solidFill>
                      <a:schemeClr val="tx1"/>
                    </a:solidFill>
                    <a:latin typeface="+mn-lt"/>
                    <a:ea typeface="+mn-ea"/>
                    <a:cs typeface="+mn-cs"/>
                  </a:defRPr>
                </a:lvl2pPr>
                <a:lvl3pPr marL="396875" indent="-160338" algn="l" defTabSz="1087016" rtl="0" eaLnBrk="1" latinLnBrk="0" hangingPunct="1">
                  <a:lnSpc>
                    <a:spcPts val="1600"/>
                  </a:lnSpc>
                  <a:spcBef>
                    <a:spcPts val="200"/>
                  </a:spcBef>
                  <a:spcAft>
                    <a:spcPts val="200"/>
                  </a:spcAft>
                  <a:buClr>
                    <a:schemeClr val="tx2"/>
                  </a:buClr>
                  <a:buFont typeface="Trebuchet MS" pitchFamily="34" charset="0"/>
                  <a:buChar char="−"/>
                  <a:defRPr sz="1400" kern="1200">
                    <a:solidFill>
                      <a:schemeClr val="tx1"/>
                    </a:solidFill>
                    <a:latin typeface="+mn-lt"/>
                    <a:ea typeface="+mn-ea"/>
                    <a:cs typeface="+mn-cs"/>
                  </a:defRPr>
                </a:lvl3pPr>
                <a:lvl4pPr marL="0" indent="0" algn="l" defTabSz="1087016" rtl="0" eaLnBrk="1" latinLnBrk="0" hangingPunct="1">
                  <a:lnSpc>
                    <a:spcPts val="1800"/>
                  </a:lnSpc>
                  <a:spcBef>
                    <a:spcPts val="400"/>
                  </a:spcBef>
                  <a:spcAft>
                    <a:spcPts val="400"/>
                  </a:spcAft>
                  <a:buFont typeface="Wingdings" pitchFamily="2" charset="2"/>
                  <a:buNone/>
                  <a:defRPr sz="1600" b="1" kern="1200">
                    <a:solidFill>
                      <a:schemeClr val="tx1"/>
                    </a:solidFill>
                    <a:latin typeface="+mn-lt"/>
                    <a:ea typeface="+mn-ea"/>
                    <a:cs typeface="+mn-cs"/>
                  </a:defRPr>
                </a:lvl4pPr>
                <a:lvl5pPr marL="0" indent="0" algn="l" defTabSz="1087016" rtl="0" eaLnBrk="1" latinLnBrk="0" hangingPunct="1">
                  <a:lnSpc>
                    <a:spcPts val="3800"/>
                  </a:lnSpc>
                  <a:spcBef>
                    <a:spcPts val="1200"/>
                  </a:spcBef>
                  <a:spcAft>
                    <a:spcPts val="400"/>
                  </a:spcAft>
                  <a:buFont typeface="Wingdings" pitchFamily="2" charset="2"/>
                  <a:buNone/>
                  <a:defRPr sz="1600" b="1" kern="1200" baseline="0">
                    <a:solidFill>
                      <a:schemeClr val="tx2"/>
                    </a:solidFill>
                    <a:latin typeface="+mn-lt"/>
                    <a:ea typeface="+mn-ea"/>
                    <a:cs typeface="+mn-cs"/>
                  </a:defRPr>
                </a:lvl5pPr>
                <a:lvl6pPr marL="0" indent="0" algn="l" defTabSz="1087016" rtl="0" eaLnBrk="1" latinLnBrk="0" hangingPunct="1">
                  <a:lnSpc>
                    <a:spcPct val="250000"/>
                  </a:lnSpc>
                  <a:spcBef>
                    <a:spcPts val="0"/>
                  </a:spcBef>
                  <a:spcAft>
                    <a:spcPts val="0"/>
                  </a:spcAft>
                  <a:buFont typeface="Arial" pitchFamily="34" charset="0"/>
                  <a:buNone/>
                  <a:defRPr sz="2000" kern="1200" cap="all" baseline="0">
                    <a:solidFill>
                      <a:schemeClr val="tx1">
                        <a:lumMod val="75000"/>
                        <a:lumOff val="25000"/>
                      </a:schemeClr>
                    </a:solidFill>
                    <a:latin typeface="+mn-lt"/>
                    <a:ea typeface="+mn-ea"/>
                    <a:cs typeface="+mn-cs"/>
                  </a:defRPr>
                </a:lvl6pPr>
                <a:lvl7pPr marL="3532800"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76308"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19815"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36513" lvl="0" indent="0" algn="l" defTabSz="914400" rtl="0" eaLnBrk="1" latinLnBrk="0" hangingPunct="1">
                  <a:lnSpc>
                    <a:spcPct val="100000"/>
                  </a:lnSpc>
                  <a:spcBef>
                    <a:spcPts val="0"/>
                  </a:spcBef>
                  <a:buClr>
                    <a:schemeClr val="tx1"/>
                  </a:buClr>
                  <a:buSzPct val="100000"/>
                  <a:buFont typeface="Arial" panose="020B0604020202020204" pitchFamily="34" charset="0"/>
                  <a:buNone/>
                </a:pPr>
                <a:r>
                  <a:rPr lang="nl-NL" sz="1400" kern="1200" noProof="0">
                    <a:solidFill>
                      <a:schemeClr val="tx1"/>
                    </a:solidFill>
                    <a:latin typeface="+mn-lt"/>
                    <a:ea typeface="+mn-ea"/>
                    <a:cs typeface="+mn-cs"/>
                  </a:rPr>
                  <a:t>Subtitel (16 </a:t>
                </a:r>
                <a:r>
                  <a:rPr lang="nl-NL" sz="1400" kern="1200" noProof="0" err="1">
                    <a:solidFill>
                      <a:schemeClr val="tx1"/>
                    </a:solidFill>
                    <a:latin typeface="+mn-lt"/>
                    <a:ea typeface="+mn-ea"/>
                    <a:cs typeface="+mn-cs"/>
                  </a:rPr>
                  <a:t>pt</a:t>
                </a:r>
                <a:r>
                  <a:rPr lang="nl-NL" sz="1400" kern="1200" noProof="0">
                    <a:solidFill>
                      <a:schemeClr val="tx1"/>
                    </a:solidFill>
                    <a:latin typeface="+mn-lt"/>
                    <a:ea typeface="+mn-ea"/>
                    <a:cs typeface="+mn-cs"/>
                  </a:rPr>
                  <a:t>.)</a:t>
                </a:r>
              </a:p>
            </p:txBody>
          </p:sp>
        </p:grpSp>
        <p:cxnSp>
          <p:nvCxnSpPr>
            <p:cNvPr id="60" name="Rechte verbindingslijn 59"/>
            <p:cNvCxnSpPr/>
            <p:nvPr userDrawn="1"/>
          </p:nvCxnSpPr>
          <p:spPr>
            <a:xfrm>
              <a:off x="8427776" y="4654945"/>
              <a:ext cx="2232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Rechte verbindingslijn 60"/>
            <p:cNvCxnSpPr/>
            <p:nvPr userDrawn="1"/>
          </p:nvCxnSpPr>
          <p:spPr>
            <a:xfrm>
              <a:off x="8427776" y="6496303"/>
              <a:ext cx="2232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72" name="Groep 71"/>
          <p:cNvGrpSpPr/>
          <p:nvPr userDrawn="1"/>
        </p:nvGrpSpPr>
        <p:grpSpPr>
          <a:xfrm>
            <a:off x="-3471145" y="-46322"/>
            <a:ext cx="3471145" cy="3781320"/>
            <a:chOff x="-2603359" y="-46322"/>
            <a:chExt cx="2603359" cy="3781320"/>
          </a:xfrm>
        </p:grpSpPr>
        <p:sp>
          <p:nvSpPr>
            <p:cNvPr id="73" name="Afgeronde rechthoek 72"/>
            <p:cNvSpPr/>
            <p:nvPr userDrawn="1"/>
          </p:nvSpPr>
          <p:spPr>
            <a:xfrm>
              <a:off x="-2459680" y="835209"/>
              <a:ext cx="949986" cy="259745"/>
            </a:xfrm>
            <a:prstGeom prst="round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100" b="1" noProof="0"/>
                <a:t>Light </a:t>
              </a:r>
              <a:r>
                <a:rPr lang="nl-NL" sz="1100" b="1" noProof="0" err="1"/>
                <a:t>Grey</a:t>
              </a:r>
              <a:endParaRPr lang="nl-NL" sz="1100" b="1" noProof="0"/>
            </a:p>
          </p:txBody>
        </p:sp>
        <p:sp>
          <p:nvSpPr>
            <p:cNvPr id="74" name="Tekstvak 29"/>
            <p:cNvSpPr txBox="1"/>
            <p:nvPr userDrawn="1"/>
          </p:nvSpPr>
          <p:spPr>
            <a:xfrm>
              <a:off x="-1493489" y="834756"/>
              <a:ext cx="1355354" cy="261610"/>
            </a:xfrm>
            <a:prstGeom prst="rect">
              <a:avLst/>
            </a:prstGeom>
            <a:noFill/>
          </p:spPr>
          <p:txBody>
            <a:bodyPr wrap="square" rtlCol="0">
              <a:spAutoFit/>
            </a:bodyPr>
            <a:lstStyle/>
            <a:p>
              <a:pPr algn="l" defTabSz="355600"/>
              <a:r>
                <a:rPr lang="nl-NL" sz="1100" b="0" cap="none" baseline="0" noProof="0">
                  <a:solidFill>
                    <a:schemeClr val="tx1"/>
                  </a:solidFill>
                </a:rPr>
                <a:t>R 178, G 178, B 178</a:t>
              </a:r>
            </a:p>
          </p:txBody>
        </p:sp>
        <p:sp>
          <p:nvSpPr>
            <p:cNvPr id="75" name="Afgeronde rechthoek 27"/>
            <p:cNvSpPr/>
            <p:nvPr userDrawn="1"/>
          </p:nvSpPr>
          <p:spPr>
            <a:xfrm>
              <a:off x="-2459680" y="1211676"/>
              <a:ext cx="949986" cy="259745"/>
            </a:xfrm>
            <a:prstGeom prst="round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100" b="1" noProof="0"/>
                <a:t>Red</a:t>
              </a:r>
            </a:p>
          </p:txBody>
        </p:sp>
        <p:sp>
          <p:nvSpPr>
            <p:cNvPr id="76" name="Afgeronde rechthoek 27"/>
            <p:cNvSpPr/>
            <p:nvPr userDrawn="1"/>
          </p:nvSpPr>
          <p:spPr>
            <a:xfrm>
              <a:off x="-2459680" y="1588143"/>
              <a:ext cx="949986" cy="259745"/>
            </a:xfrm>
            <a:prstGeom prst="roundRect">
              <a:avLst/>
            </a:prstGeom>
            <a:solidFill>
              <a:srgbClr val="00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100" b="1" noProof="0"/>
                <a:t>Black</a:t>
              </a:r>
            </a:p>
          </p:txBody>
        </p:sp>
        <p:sp>
          <p:nvSpPr>
            <p:cNvPr id="77" name="Afgeronde rechthoek 27"/>
            <p:cNvSpPr/>
            <p:nvPr userDrawn="1"/>
          </p:nvSpPr>
          <p:spPr>
            <a:xfrm>
              <a:off x="-2459680" y="1964610"/>
              <a:ext cx="949986" cy="259745"/>
            </a:xfrm>
            <a:prstGeom prst="round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100" b="1" noProof="0"/>
                <a:t>Orange</a:t>
              </a:r>
            </a:p>
          </p:txBody>
        </p:sp>
        <p:sp>
          <p:nvSpPr>
            <p:cNvPr id="78" name="Afgeronde rechthoek 77"/>
            <p:cNvSpPr/>
            <p:nvPr userDrawn="1"/>
          </p:nvSpPr>
          <p:spPr>
            <a:xfrm>
              <a:off x="-2459680" y="2341077"/>
              <a:ext cx="949986" cy="259745"/>
            </a:xfrm>
            <a:prstGeom prst="roundRect">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100" b="1" noProof="0" err="1"/>
                <a:t>Petrol</a:t>
              </a:r>
              <a:r>
                <a:rPr lang="nl-NL" sz="1100" b="1" noProof="0"/>
                <a:t> blue</a:t>
              </a:r>
            </a:p>
          </p:txBody>
        </p:sp>
        <p:sp>
          <p:nvSpPr>
            <p:cNvPr id="79" name="Rechthoek 78"/>
            <p:cNvSpPr/>
            <p:nvPr userDrawn="1"/>
          </p:nvSpPr>
          <p:spPr>
            <a:xfrm>
              <a:off x="-2603359" y="-46322"/>
              <a:ext cx="2603359" cy="3873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80000" rIns="180000" rtlCol="0" anchor="t"/>
            <a:lstStyle/>
            <a:p>
              <a:pPr algn="l"/>
              <a:r>
                <a:rPr lang="nl-NL" sz="1800" b="1" baseline="0" noProof="0">
                  <a:solidFill>
                    <a:schemeClr val="tx1"/>
                  </a:solidFill>
                </a:rPr>
                <a:t>RGB-KLEUREN</a:t>
              </a:r>
              <a:endParaRPr lang="nl-NL" sz="1800" b="1" noProof="0">
                <a:solidFill>
                  <a:schemeClr val="tx1"/>
                </a:solidFill>
              </a:endParaRPr>
            </a:p>
          </p:txBody>
        </p:sp>
        <p:cxnSp>
          <p:nvCxnSpPr>
            <p:cNvPr id="80" name="Rechte verbindingslijn 79"/>
            <p:cNvCxnSpPr/>
            <p:nvPr userDrawn="1"/>
          </p:nvCxnSpPr>
          <p:spPr>
            <a:xfrm>
              <a:off x="-2459680" y="338664"/>
              <a:ext cx="2232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1" name="Afgeronde rechthoek 27"/>
            <p:cNvSpPr/>
            <p:nvPr userDrawn="1"/>
          </p:nvSpPr>
          <p:spPr>
            <a:xfrm>
              <a:off x="-2459680" y="2717544"/>
              <a:ext cx="949986" cy="259745"/>
            </a:xfrm>
            <a:prstGeom prst="round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100" b="1" baseline="0" noProof="0"/>
                <a:t>Green</a:t>
              </a:r>
              <a:endParaRPr lang="nl-NL" sz="1100" b="1" noProof="0"/>
            </a:p>
          </p:txBody>
        </p:sp>
        <p:sp>
          <p:nvSpPr>
            <p:cNvPr id="82" name="Tekstvak 29"/>
            <p:cNvSpPr txBox="1"/>
            <p:nvPr userDrawn="1"/>
          </p:nvSpPr>
          <p:spPr>
            <a:xfrm>
              <a:off x="-1493489" y="1211703"/>
              <a:ext cx="1355354" cy="261610"/>
            </a:xfrm>
            <a:prstGeom prst="rect">
              <a:avLst/>
            </a:prstGeom>
            <a:noFill/>
          </p:spPr>
          <p:txBody>
            <a:bodyPr wrap="square" rtlCol="0">
              <a:spAutoFit/>
            </a:bodyPr>
            <a:lstStyle/>
            <a:p>
              <a:pPr algn="l" defTabSz="355600"/>
              <a:r>
                <a:rPr lang="nl-NL" sz="1100" b="0" cap="none" baseline="0" noProof="0">
                  <a:solidFill>
                    <a:schemeClr val="tx1"/>
                  </a:solidFill>
                </a:rPr>
                <a:t>R 204 , G 0, B 0</a:t>
              </a:r>
            </a:p>
          </p:txBody>
        </p:sp>
        <p:sp>
          <p:nvSpPr>
            <p:cNvPr id="83" name="Tekstvak 29"/>
            <p:cNvSpPr txBox="1"/>
            <p:nvPr userDrawn="1"/>
          </p:nvSpPr>
          <p:spPr>
            <a:xfrm>
              <a:off x="-1493489" y="1588650"/>
              <a:ext cx="1355354" cy="261610"/>
            </a:xfrm>
            <a:prstGeom prst="rect">
              <a:avLst/>
            </a:prstGeom>
            <a:noFill/>
          </p:spPr>
          <p:txBody>
            <a:bodyPr wrap="square" rtlCol="0">
              <a:spAutoFit/>
            </a:bodyPr>
            <a:lstStyle/>
            <a:p>
              <a:pPr algn="l" defTabSz="355600"/>
              <a:r>
                <a:rPr lang="nl-NL" sz="1100" b="0" cap="none" baseline="0" noProof="0">
                  <a:solidFill>
                    <a:schemeClr val="tx1"/>
                  </a:solidFill>
                </a:rPr>
                <a:t>R 0 , G 0, B 0</a:t>
              </a:r>
            </a:p>
          </p:txBody>
        </p:sp>
        <p:sp>
          <p:nvSpPr>
            <p:cNvPr id="84" name="Tekstvak 29"/>
            <p:cNvSpPr txBox="1"/>
            <p:nvPr userDrawn="1"/>
          </p:nvSpPr>
          <p:spPr>
            <a:xfrm>
              <a:off x="-1493489" y="1965597"/>
              <a:ext cx="1355354" cy="261610"/>
            </a:xfrm>
            <a:prstGeom prst="rect">
              <a:avLst/>
            </a:prstGeom>
            <a:noFill/>
          </p:spPr>
          <p:txBody>
            <a:bodyPr wrap="square" rtlCol="0">
              <a:spAutoFit/>
            </a:bodyPr>
            <a:lstStyle/>
            <a:p>
              <a:pPr algn="l" defTabSz="355600"/>
              <a:r>
                <a:rPr lang="nl-NL" sz="1100" b="0" cap="none" baseline="0" noProof="0">
                  <a:solidFill>
                    <a:schemeClr val="tx1"/>
                  </a:solidFill>
                </a:rPr>
                <a:t>R 229 , G 123, B 003</a:t>
              </a:r>
            </a:p>
          </p:txBody>
        </p:sp>
        <p:sp>
          <p:nvSpPr>
            <p:cNvPr id="85" name="Tekstvak 29"/>
            <p:cNvSpPr txBox="1"/>
            <p:nvPr userDrawn="1"/>
          </p:nvSpPr>
          <p:spPr>
            <a:xfrm>
              <a:off x="-1493489" y="2342544"/>
              <a:ext cx="1355354" cy="261610"/>
            </a:xfrm>
            <a:prstGeom prst="rect">
              <a:avLst/>
            </a:prstGeom>
            <a:noFill/>
          </p:spPr>
          <p:txBody>
            <a:bodyPr wrap="square" rtlCol="0">
              <a:spAutoFit/>
            </a:bodyPr>
            <a:lstStyle/>
            <a:p>
              <a:pPr algn="l" defTabSz="355600"/>
              <a:r>
                <a:rPr lang="nl-NL" sz="1100" b="0" cap="none" baseline="0" noProof="0">
                  <a:solidFill>
                    <a:schemeClr val="tx1"/>
                  </a:solidFill>
                </a:rPr>
                <a:t>R 065 , G 127, B 162</a:t>
              </a:r>
            </a:p>
          </p:txBody>
        </p:sp>
        <p:sp>
          <p:nvSpPr>
            <p:cNvPr id="86" name="Tekstvak 29"/>
            <p:cNvSpPr txBox="1"/>
            <p:nvPr userDrawn="1"/>
          </p:nvSpPr>
          <p:spPr>
            <a:xfrm>
              <a:off x="-1493489" y="2719491"/>
              <a:ext cx="1355354" cy="261610"/>
            </a:xfrm>
            <a:prstGeom prst="rect">
              <a:avLst/>
            </a:prstGeom>
            <a:noFill/>
          </p:spPr>
          <p:txBody>
            <a:bodyPr wrap="square" rtlCol="0">
              <a:spAutoFit/>
            </a:bodyPr>
            <a:lstStyle/>
            <a:p>
              <a:pPr algn="l" defTabSz="355600"/>
              <a:r>
                <a:rPr lang="nl-NL" sz="1100" b="0" cap="none" baseline="0" noProof="0">
                  <a:solidFill>
                    <a:schemeClr val="tx1"/>
                  </a:solidFill>
                </a:rPr>
                <a:t>R 134 , G 135, B 034</a:t>
              </a:r>
            </a:p>
          </p:txBody>
        </p:sp>
        <p:sp>
          <p:nvSpPr>
            <p:cNvPr id="87" name="Afgeronde rechthoek 86"/>
            <p:cNvSpPr/>
            <p:nvPr userDrawn="1"/>
          </p:nvSpPr>
          <p:spPr>
            <a:xfrm>
              <a:off x="-2459680" y="458742"/>
              <a:ext cx="949986" cy="259745"/>
            </a:xfrm>
            <a:prstGeom prst="roundRect">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100" b="1" noProof="0" err="1"/>
                <a:t>Grey</a:t>
              </a:r>
              <a:endParaRPr lang="nl-NL" sz="1100" b="1" noProof="0"/>
            </a:p>
          </p:txBody>
        </p:sp>
        <p:sp>
          <p:nvSpPr>
            <p:cNvPr id="88" name="Tekstvak 29"/>
            <p:cNvSpPr txBox="1"/>
            <p:nvPr userDrawn="1"/>
          </p:nvSpPr>
          <p:spPr>
            <a:xfrm>
              <a:off x="-1493489" y="457809"/>
              <a:ext cx="1355354" cy="261610"/>
            </a:xfrm>
            <a:prstGeom prst="rect">
              <a:avLst/>
            </a:prstGeom>
            <a:noFill/>
          </p:spPr>
          <p:txBody>
            <a:bodyPr wrap="square" rtlCol="0">
              <a:spAutoFit/>
            </a:bodyPr>
            <a:lstStyle/>
            <a:p>
              <a:pPr algn="l" defTabSz="355600"/>
              <a:r>
                <a:rPr lang="nl-NL" sz="1100" b="0" cap="none" baseline="0" noProof="0">
                  <a:solidFill>
                    <a:schemeClr val="tx1"/>
                  </a:solidFill>
                </a:rPr>
                <a:t>R 97 , G 97, B 97</a:t>
              </a:r>
            </a:p>
          </p:txBody>
        </p:sp>
        <p:sp>
          <p:nvSpPr>
            <p:cNvPr id="89" name="Afgeronde rechthoek 27"/>
            <p:cNvSpPr/>
            <p:nvPr userDrawn="1"/>
          </p:nvSpPr>
          <p:spPr>
            <a:xfrm>
              <a:off x="-2459680" y="3094010"/>
              <a:ext cx="949986" cy="259745"/>
            </a:xfrm>
            <a:prstGeom prst="roundRect">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100" b="1" noProof="0" err="1"/>
                <a:t>Purple</a:t>
              </a:r>
              <a:endParaRPr lang="nl-NL" sz="1100" b="1" noProof="0"/>
            </a:p>
          </p:txBody>
        </p:sp>
        <p:sp>
          <p:nvSpPr>
            <p:cNvPr id="90" name="Afgeronde rechthoek 27"/>
            <p:cNvSpPr/>
            <p:nvPr userDrawn="1"/>
          </p:nvSpPr>
          <p:spPr>
            <a:xfrm>
              <a:off x="-2459680" y="3470474"/>
              <a:ext cx="949986" cy="259745"/>
            </a:xfrm>
            <a:prstGeom prst="round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100" b="1" noProof="0"/>
                <a:t>Cyaan</a:t>
              </a:r>
            </a:p>
          </p:txBody>
        </p:sp>
        <p:sp>
          <p:nvSpPr>
            <p:cNvPr id="91" name="Tekstvak 29"/>
            <p:cNvSpPr txBox="1"/>
            <p:nvPr userDrawn="1"/>
          </p:nvSpPr>
          <p:spPr>
            <a:xfrm>
              <a:off x="-1493489" y="3096438"/>
              <a:ext cx="1355354" cy="261610"/>
            </a:xfrm>
            <a:prstGeom prst="rect">
              <a:avLst/>
            </a:prstGeom>
            <a:noFill/>
          </p:spPr>
          <p:txBody>
            <a:bodyPr wrap="square" rtlCol="0">
              <a:spAutoFit/>
            </a:bodyPr>
            <a:lstStyle/>
            <a:p>
              <a:pPr algn="l" defTabSz="355600"/>
              <a:r>
                <a:rPr lang="nl-NL" sz="1100" b="0" cap="none" baseline="0" noProof="0">
                  <a:solidFill>
                    <a:schemeClr val="tx1"/>
                  </a:solidFill>
                </a:rPr>
                <a:t>R 082 , G 083, B 135</a:t>
              </a:r>
            </a:p>
          </p:txBody>
        </p:sp>
        <p:sp>
          <p:nvSpPr>
            <p:cNvPr id="92" name="Tekstvak 29"/>
            <p:cNvSpPr txBox="1"/>
            <p:nvPr userDrawn="1"/>
          </p:nvSpPr>
          <p:spPr>
            <a:xfrm>
              <a:off x="-1493489" y="3473388"/>
              <a:ext cx="1355354" cy="261610"/>
            </a:xfrm>
            <a:prstGeom prst="rect">
              <a:avLst/>
            </a:prstGeom>
            <a:noFill/>
          </p:spPr>
          <p:txBody>
            <a:bodyPr wrap="square" rtlCol="0">
              <a:spAutoFit/>
            </a:bodyPr>
            <a:lstStyle/>
            <a:p>
              <a:pPr algn="l" defTabSz="355600"/>
              <a:r>
                <a:rPr lang="nl-NL" sz="1100" b="0" cap="none" baseline="0" noProof="0">
                  <a:solidFill>
                    <a:schemeClr val="tx1"/>
                  </a:solidFill>
                </a:rPr>
                <a:t>R 70 , G 181, B 212</a:t>
              </a:r>
            </a:p>
          </p:txBody>
        </p:sp>
      </p:grpSp>
    </p:spTree>
    <p:extLst>
      <p:ext uri="{BB962C8B-B14F-4D97-AF65-F5344CB8AC3E}">
        <p14:creationId xmlns:p14="http://schemas.microsoft.com/office/powerpoint/2010/main" val="126665301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Eindpagina">
    <p:spTree>
      <p:nvGrpSpPr>
        <p:cNvPr id="1" name=""/>
        <p:cNvGrpSpPr/>
        <p:nvPr/>
      </p:nvGrpSpPr>
      <p:grpSpPr>
        <a:xfrm>
          <a:off x="0" y="0"/>
          <a:ext cx="0" cy="0"/>
          <a:chOff x="0" y="0"/>
          <a:chExt cx="0" cy="0"/>
        </a:xfrm>
      </p:grpSpPr>
      <p:sp>
        <p:nvSpPr>
          <p:cNvPr id="8" name="Title 1"/>
          <p:cNvSpPr>
            <a:spLocks noGrp="1"/>
          </p:cNvSpPr>
          <p:nvPr>
            <p:ph type="ctrTitle"/>
          </p:nvPr>
        </p:nvSpPr>
        <p:spPr>
          <a:xfrm>
            <a:off x="470569" y="769938"/>
            <a:ext cx="10363200" cy="2387600"/>
          </a:xfrm>
        </p:spPr>
        <p:txBody>
          <a:bodyPr vert="horz" lIns="91440" tIns="45720" rIns="91440" bIns="45720" rtlCol="0" anchor="b">
            <a:noAutofit/>
          </a:bodyPr>
          <a:lstStyle>
            <a:lvl1pPr>
              <a:lnSpc>
                <a:spcPts val="10000"/>
              </a:lnSpc>
              <a:defRPr lang="en-US" sz="8800" b="1" dirty="0">
                <a:solidFill>
                  <a:schemeClr val="tx1"/>
                </a:solidFill>
                <a:latin typeface="+mn-lt"/>
              </a:defRPr>
            </a:lvl1pPr>
          </a:lstStyle>
          <a:p>
            <a:pPr lvl="0"/>
            <a:r>
              <a:rPr lang="nl-NL" noProof="0"/>
              <a:t>Klik om de stijl te bewerken</a:t>
            </a:r>
          </a:p>
        </p:txBody>
      </p:sp>
      <p:sp>
        <p:nvSpPr>
          <p:cNvPr id="9" name="Subtitle 2"/>
          <p:cNvSpPr>
            <a:spLocks noGrp="1"/>
          </p:cNvSpPr>
          <p:nvPr>
            <p:ph type="subTitle" idx="1"/>
          </p:nvPr>
        </p:nvSpPr>
        <p:spPr>
          <a:xfrm>
            <a:off x="502653" y="3325813"/>
            <a:ext cx="9144000" cy="1655762"/>
          </a:xfrm>
        </p:spPr>
        <p:txBody>
          <a:bodyPr vert="horz" lIns="91440" tIns="45720" rIns="91440" bIns="45720" rtlCol="0">
            <a:normAutofit/>
          </a:bodyPr>
          <a:lstStyle>
            <a:lvl1pPr marL="228600" indent="-228600">
              <a:lnSpc>
                <a:spcPct val="100000"/>
              </a:lnSpc>
              <a:buNone/>
              <a:defRPr lang="en-US" sz="2800" dirty="0">
                <a:solidFill>
                  <a:schemeClr val="tx1"/>
                </a:solidFill>
              </a:defRPr>
            </a:lvl1pPr>
          </a:lstStyle>
          <a:p>
            <a:pPr marL="0" lvl="0" indent="0"/>
            <a:r>
              <a:rPr lang="nl-NL" noProof="0"/>
              <a:t>Klik om de ondertitelstijl van het model te bewerken</a:t>
            </a:r>
          </a:p>
        </p:txBody>
      </p:sp>
      <p:sp>
        <p:nvSpPr>
          <p:cNvPr id="10" name="Tijdelijke aanduiding voor tekst 8"/>
          <p:cNvSpPr>
            <a:spLocks noGrp="1"/>
          </p:cNvSpPr>
          <p:nvPr>
            <p:ph type="body" sz="quarter" idx="13" hasCustomPrompt="1"/>
          </p:nvPr>
        </p:nvSpPr>
        <p:spPr>
          <a:xfrm>
            <a:off x="502653" y="4985085"/>
            <a:ext cx="4831348" cy="356937"/>
          </a:xfrm>
        </p:spPr>
        <p:txBody>
          <a:bodyPr>
            <a:noAutofit/>
          </a:bodyPr>
          <a:lstStyle>
            <a:lvl1pPr marL="0" indent="0">
              <a:lnSpc>
                <a:spcPct val="100000"/>
              </a:lnSpc>
              <a:buNone/>
              <a:defRPr sz="1400" b="1">
                <a:solidFill>
                  <a:schemeClr val="tx1"/>
                </a:solidFill>
              </a:defRPr>
            </a:lvl1pPr>
            <a:lvl2pPr marL="457200" indent="0">
              <a:buNone/>
              <a:defRPr sz="1200" b="1"/>
            </a:lvl2pPr>
            <a:lvl3pPr marL="914400" indent="0">
              <a:buNone/>
              <a:defRPr sz="1100" b="1"/>
            </a:lvl3pPr>
            <a:lvl4pPr marL="1371600" indent="0">
              <a:buNone/>
              <a:defRPr sz="1050" b="1"/>
            </a:lvl4pPr>
            <a:lvl5pPr marL="1828800" indent="0">
              <a:buNone/>
              <a:defRPr sz="1050" b="1"/>
            </a:lvl5pPr>
          </a:lstStyle>
          <a:p>
            <a:pPr lvl="0"/>
            <a:r>
              <a:rPr lang="nl-NL" noProof="0"/>
              <a:t>Naam</a:t>
            </a:r>
          </a:p>
        </p:txBody>
      </p:sp>
      <p:sp>
        <p:nvSpPr>
          <p:cNvPr id="11" name="Text Placeholder 28"/>
          <p:cNvSpPr>
            <a:spLocks noGrp="1"/>
          </p:cNvSpPr>
          <p:nvPr>
            <p:ph type="body" sz="quarter" idx="15" hasCustomPrompt="1"/>
          </p:nvPr>
        </p:nvSpPr>
        <p:spPr>
          <a:xfrm>
            <a:off x="502653" y="5350543"/>
            <a:ext cx="4831348" cy="344404"/>
          </a:xfrm>
        </p:spPr>
        <p:txBody>
          <a:bodyPr vert="horz" lIns="91440" tIns="45720" rIns="91440" bIns="45720" rtlCol="0">
            <a:noAutofit/>
          </a:bodyPr>
          <a:lstStyle>
            <a:lvl1pPr>
              <a:defRPr lang="en-US" sz="1400" b="0" noProof="0" dirty="0">
                <a:solidFill>
                  <a:schemeClr val="tx1"/>
                </a:solidFill>
              </a:defRPr>
            </a:lvl1pPr>
          </a:lstStyle>
          <a:p>
            <a:pPr lvl="0"/>
            <a:r>
              <a:rPr lang="nl-NL" noProof="0" err="1"/>
              <a:t>Place</a:t>
            </a:r>
            <a:r>
              <a:rPr lang="nl-NL" noProof="0"/>
              <a:t>, date 2016</a:t>
            </a:r>
          </a:p>
        </p:txBody>
      </p:sp>
      <p:grpSp>
        <p:nvGrpSpPr>
          <p:cNvPr id="18" name="Groep 17"/>
          <p:cNvGrpSpPr/>
          <p:nvPr userDrawn="1"/>
        </p:nvGrpSpPr>
        <p:grpSpPr>
          <a:xfrm>
            <a:off x="652381" y="3124673"/>
            <a:ext cx="3497100" cy="89012"/>
            <a:chOff x="3298549" y="6768988"/>
            <a:chExt cx="2622825" cy="89012"/>
          </a:xfrm>
        </p:grpSpPr>
        <p:sp>
          <p:nvSpPr>
            <p:cNvPr id="19" name="Rechthoek 18"/>
            <p:cNvSpPr/>
            <p:nvPr/>
          </p:nvSpPr>
          <p:spPr>
            <a:xfrm>
              <a:off x="3298549" y="6768988"/>
              <a:ext cx="524565" cy="890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800" noProof="0"/>
            </a:p>
          </p:txBody>
        </p:sp>
        <p:sp>
          <p:nvSpPr>
            <p:cNvPr id="20" name="Rechthoek 19"/>
            <p:cNvSpPr/>
            <p:nvPr/>
          </p:nvSpPr>
          <p:spPr>
            <a:xfrm>
              <a:off x="3823114" y="6768988"/>
              <a:ext cx="524565" cy="8901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800" noProof="0"/>
            </a:p>
          </p:txBody>
        </p:sp>
        <p:sp>
          <p:nvSpPr>
            <p:cNvPr id="21" name="Rechthoek 20"/>
            <p:cNvSpPr/>
            <p:nvPr/>
          </p:nvSpPr>
          <p:spPr>
            <a:xfrm>
              <a:off x="4347679" y="6768988"/>
              <a:ext cx="524565" cy="890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800" noProof="0"/>
            </a:p>
          </p:txBody>
        </p:sp>
        <p:sp>
          <p:nvSpPr>
            <p:cNvPr id="22" name="Rechthoek 21"/>
            <p:cNvSpPr/>
            <p:nvPr/>
          </p:nvSpPr>
          <p:spPr>
            <a:xfrm>
              <a:off x="4872244" y="6768988"/>
              <a:ext cx="524565" cy="890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800" noProof="0"/>
            </a:p>
          </p:txBody>
        </p:sp>
        <p:sp>
          <p:nvSpPr>
            <p:cNvPr id="23" name="Rechthoek 22"/>
            <p:cNvSpPr/>
            <p:nvPr/>
          </p:nvSpPr>
          <p:spPr>
            <a:xfrm>
              <a:off x="5396809" y="6768988"/>
              <a:ext cx="524565" cy="8901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800" noProof="0"/>
            </a:p>
          </p:txBody>
        </p:sp>
      </p:grpSp>
      <p:sp>
        <p:nvSpPr>
          <p:cNvPr id="55" name="Tekstvak 54"/>
          <p:cNvSpPr txBox="1"/>
          <p:nvPr userDrawn="1"/>
        </p:nvSpPr>
        <p:spPr>
          <a:xfrm>
            <a:off x="-113409" y="-421452"/>
            <a:ext cx="5012788" cy="338554"/>
          </a:xfrm>
          <a:prstGeom prst="rect">
            <a:avLst/>
          </a:prstGeom>
          <a:noFill/>
        </p:spPr>
        <p:txBody>
          <a:bodyPr wrap="square" rtlCol="0">
            <a:spAutoFit/>
          </a:bodyPr>
          <a:lstStyle/>
          <a:p>
            <a:r>
              <a:rPr lang="nl-NL" sz="1600" b="1" noProof="0">
                <a:solidFill>
                  <a:schemeClr val="tx1"/>
                </a:solidFill>
              </a:rPr>
              <a:t>Eindpagina</a:t>
            </a:r>
          </a:p>
        </p:txBody>
      </p:sp>
      <p:grpSp>
        <p:nvGrpSpPr>
          <p:cNvPr id="40" name="Groep 39"/>
          <p:cNvGrpSpPr/>
          <p:nvPr userDrawn="1"/>
        </p:nvGrpSpPr>
        <p:grpSpPr>
          <a:xfrm>
            <a:off x="-3279573" y="5384719"/>
            <a:ext cx="3086613" cy="1458586"/>
            <a:chOff x="8427776" y="5346061"/>
            <a:chExt cx="2314960" cy="1458586"/>
          </a:xfrm>
        </p:grpSpPr>
        <p:grpSp>
          <p:nvGrpSpPr>
            <p:cNvPr id="41" name="Groep 40"/>
            <p:cNvGrpSpPr/>
            <p:nvPr userDrawn="1"/>
          </p:nvGrpSpPr>
          <p:grpSpPr>
            <a:xfrm>
              <a:off x="8432864" y="5461497"/>
              <a:ext cx="2309872" cy="1243698"/>
              <a:chOff x="-3092517" y="988213"/>
              <a:chExt cx="3136706" cy="1959358"/>
            </a:xfrm>
          </p:grpSpPr>
          <p:sp>
            <p:nvSpPr>
              <p:cNvPr id="44" name="Textfield placeholder"/>
              <p:cNvSpPr txBox="1">
                <a:spLocks/>
              </p:cNvSpPr>
              <p:nvPr userDrawn="1"/>
            </p:nvSpPr>
            <p:spPr>
              <a:xfrm>
                <a:off x="-2658624" y="1030189"/>
                <a:ext cx="2702813" cy="293940"/>
              </a:xfrm>
              <a:prstGeom prst="rect">
                <a:avLst/>
              </a:prstGeom>
            </p:spPr>
            <p:txBody>
              <a:bodyPr vert="horz" lIns="0" tIns="0" rIns="0" bIns="0" rtlCol="0" anchor="ctr">
                <a:noAutofit/>
              </a:bodyPr>
              <a:lstStyle>
                <a:lvl1pPr marL="0" indent="0" algn="l" defTabSz="1087016" rtl="0" eaLnBrk="1" latinLnBrk="0" hangingPunct="1">
                  <a:lnSpc>
                    <a:spcPts val="1800"/>
                  </a:lnSpc>
                  <a:spcBef>
                    <a:spcPts val="400"/>
                  </a:spcBef>
                  <a:spcAft>
                    <a:spcPts val="400"/>
                  </a:spcAft>
                  <a:buSzPct val="80000"/>
                  <a:buFont typeface="Wingdings" pitchFamily="2" charset="2"/>
                  <a:buNone/>
                  <a:defRPr sz="1600" b="0" kern="1200">
                    <a:solidFill>
                      <a:schemeClr val="tx1"/>
                    </a:solidFill>
                    <a:latin typeface="+mn-lt"/>
                    <a:ea typeface="+mn-ea"/>
                    <a:cs typeface="+mn-cs"/>
                  </a:defRPr>
                </a:lvl1pPr>
                <a:lvl2pPr marL="228600" indent="-228600" algn="l" defTabSz="1087016" rtl="0" eaLnBrk="1" latinLnBrk="0" hangingPunct="1">
                  <a:lnSpc>
                    <a:spcPts val="1800"/>
                  </a:lnSpc>
                  <a:spcBef>
                    <a:spcPts val="400"/>
                  </a:spcBef>
                  <a:spcAft>
                    <a:spcPts val="400"/>
                  </a:spcAft>
                  <a:buClr>
                    <a:schemeClr val="tx2"/>
                  </a:buClr>
                  <a:buSzPct val="80000"/>
                  <a:buFontTx/>
                  <a:buBlip>
                    <a:blip r:embed="rId2"/>
                  </a:buBlip>
                  <a:tabLst/>
                  <a:defRPr sz="1600" kern="1200">
                    <a:solidFill>
                      <a:schemeClr val="tx1"/>
                    </a:solidFill>
                    <a:latin typeface="+mn-lt"/>
                    <a:ea typeface="+mn-ea"/>
                    <a:cs typeface="+mn-cs"/>
                  </a:defRPr>
                </a:lvl2pPr>
                <a:lvl3pPr marL="396875" indent="-160338" algn="l" defTabSz="1087016" rtl="0" eaLnBrk="1" latinLnBrk="0" hangingPunct="1">
                  <a:lnSpc>
                    <a:spcPts val="1600"/>
                  </a:lnSpc>
                  <a:spcBef>
                    <a:spcPts val="200"/>
                  </a:spcBef>
                  <a:spcAft>
                    <a:spcPts val="200"/>
                  </a:spcAft>
                  <a:buClr>
                    <a:schemeClr val="tx2"/>
                  </a:buClr>
                  <a:buFont typeface="Trebuchet MS" pitchFamily="34" charset="0"/>
                  <a:buChar char="−"/>
                  <a:defRPr sz="1400" kern="1200">
                    <a:solidFill>
                      <a:schemeClr val="tx1"/>
                    </a:solidFill>
                    <a:latin typeface="+mn-lt"/>
                    <a:ea typeface="+mn-ea"/>
                    <a:cs typeface="+mn-cs"/>
                  </a:defRPr>
                </a:lvl3pPr>
                <a:lvl4pPr marL="0" indent="0" algn="l" defTabSz="1087016" rtl="0" eaLnBrk="1" latinLnBrk="0" hangingPunct="1">
                  <a:lnSpc>
                    <a:spcPts val="1800"/>
                  </a:lnSpc>
                  <a:spcBef>
                    <a:spcPts val="400"/>
                  </a:spcBef>
                  <a:spcAft>
                    <a:spcPts val="400"/>
                  </a:spcAft>
                  <a:buFont typeface="Wingdings" pitchFamily="2" charset="2"/>
                  <a:buNone/>
                  <a:defRPr sz="1600" b="1" kern="1200">
                    <a:solidFill>
                      <a:schemeClr val="tx1"/>
                    </a:solidFill>
                    <a:latin typeface="+mn-lt"/>
                    <a:ea typeface="+mn-ea"/>
                    <a:cs typeface="+mn-cs"/>
                  </a:defRPr>
                </a:lvl4pPr>
                <a:lvl5pPr marL="0" indent="0" algn="l" defTabSz="1087016" rtl="0" eaLnBrk="1" latinLnBrk="0" hangingPunct="1">
                  <a:lnSpc>
                    <a:spcPts val="3800"/>
                  </a:lnSpc>
                  <a:spcBef>
                    <a:spcPts val="1200"/>
                  </a:spcBef>
                  <a:spcAft>
                    <a:spcPts val="400"/>
                  </a:spcAft>
                  <a:buFont typeface="Wingdings" pitchFamily="2" charset="2"/>
                  <a:buNone/>
                  <a:defRPr sz="1600" b="1" kern="1200" baseline="0">
                    <a:solidFill>
                      <a:schemeClr val="tx2"/>
                    </a:solidFill>
                    <a:latin typeface="+mn-lt"/>
                    <a:ea typeface="+mn-ea"/>
                    <a:cs typeface="+mn-cs"/>
                  </a:defRPr>
                </a:lvl5pPr>
                <a:lvl6pPr marL="0" indent="0" algn="l" defTabSz="1087016" rtl="0" eaLnBrk="1" latinLnBrk="0" hangingPunct="1">
                  <a:lnSpc>
                    <a:spcPct val="250000"/>
                  </a:lnSpc>
                  <a:spcBef>
                    <a:spcPts val="0"/>
                  </a:spcBef>
                  <a:spcAft>
                    <a:spcPts val="0"/>
                  </a:spcAft>
                  <a:buFont typeface="Arial" pitchFamily="34" charset="0"/>
                  <a:buNone/>
                  <a:defRPr sz="2000" kern="1200" cap="all" baseline="0">
                    <a:solidFill>
                      <a:schemeClr val="tx1">
                        <a:lumMod val="75000"/>
                        <a:lumOff val="25000"/>
                      </a:schemeClr>
                    </a:solidFill>
                    <a:latin typeface="+mn-lt"/>
                    <a:ea typeface="+mn-ea"/>
                    <a:cs typeface="+mn-cs"/>
                  </a:defRPr>
                </a:lvl6pPr>
                <a:lvl7pPr marL="3532800"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76308"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19815"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r>
                  <a:rPr lang="nl-NL" sz="1400" b="1" kern="1200" noProof="0">
                    <a:solidFill>
                      <a:schemeClr val="tx1"/>
                    </a:solidFill>
                    <a:latin typeface="+mn-lt"/>
                    <a:ea typeface="+mn-ea"/>
                    <a:cs typeface="+mn-cs"/>
                  </a:rPr>
                  <a:t>Titel </a:t>
                </a:r>
                <a:r>
                  <a:rPr lang="nl-NL" sz="1400" b="1" kern="1200" noProof="0" err="1">
                    <a:solidFill>
                      <a:schemeClr val="tx1"/>
                    </a:solidFill>
                    <a:latin typeface="+mn-lt"/>
                    <a:ea typeface="+mn-ea"/>
                    <a:cs typeface="+mn-cs"/>
                  </a:rPr>
                  <a:t>bold</a:t>
                </a:r>
                <a:r>
                  <a:rPr lang="nl-NL" sz="1400" b="1" kern="1200" noProof="0">
                    <a:solidFill>
                      <a:schemeClr val="tx1"/>
                    </a:solidFill>
                    <a:latin typeface="+mn-lt"/>
                    <a:ea typeface="+mn-ea"/>
                    <a:cs typeface="+mn-cs"/>
                  </a:rPr>
                  <a:t> (88 </a:t>
                </a:r>
                <a:r>
                  <a:rPr lang="nl-NL" sz="1400" b="1" kern="1200" noProof="0" err="1">
                    <a:solidFill>
                      <a:schemeClr val="tx1"/>
                    </a:solidFill>
                    <a:latin typeface="+mn-lt"/>
                    <a:ea typeface="+mn-ea"/>
                    <a:cs typeface="+mn-cs"/>
                  </a:rPr>
                  <a:t>pt</a:t>
                </a:r>
                <a:r>
                  <a:rPr lang="nl-NL" sz="1400" b="1" kern="1200" noProof="0">
                    <a:solidFill>
                      <a:schemeClr val="tx1"/>
                    </a:solidFill>
                    <a:latin typeface="+mn-lt"/>
                    <a:ea typeface="+mn-ea"/>
                    <a:cs typeface="+mn-cs"/>
                  </a:rPr>
                  <a:t>.)</a:t>
                </a:r>
              </a:p>
            </p:txBody>
          </p:sp>
          <p:sp>
            <p:nvSpPr>
              <p:cNvPr id="45" name="Ovaal 44"/>
              <p:cNvSpPr/>
              <p:nvPr userDrawn="1"/>
            </p:nvSpPr>
            <p:spPr>
              <a:xfrm>
                <a:off x="-3092517" y="988213"/>
                <a:ext cx="327539" cy="37789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noProof="0">
                    <a:solidFill>
                      <a:schemeClr val="bg1"/>
                    </a:solidFill>
                  </a:rPr>
                  <a:t>1</a:t>
                </a:r>
              </a:p>
            </p:txBody>
          </p:sp>
          <p:sp>
            <p:nvSpPr>
              <p:cNvPr id="46" name="Ovaal 45"/>
              <p:cNvSpPr/>
              <p:nvPr userDrawn="1"/>
            </p:nvSpPr>
            <p:spPr>
              <a:xfrm>
                <a:off x="-3092517" y="1517803"/>
                <a:ext cx="327539" cy="37789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noProof="0">
                    <a:solidFill>
                      <a:schemeClr val="bg1"/>
                    </a:solidFill>
                  </a:rPr>
                  <a:t>2</a:t>
                </a:r>
              </a:p>
            </p:txBody>
          </p:sp>
          <p:sp>
            <p:nvSpPr>
              <p:cNvPr id="47" name="Ovaal 46"/>
              <p:cNvSpPr/>
              <p:nvPr userDrawn="1"/>
            </p:nvSpPr>
            <p:spPr>
              <a:xfrm>
                <a:off x="-3092517" y="2047394"/>
                <a:ext cx="327539" cy="37789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noProof="0">
                    <a:solidFill>
                      <a:schemeClr val="bg1"/>
                    </a:solidFill>
                  </a:rPr>
                  <a:t>3</a:t>
                </a:r>
              </a:p>
            </p:txBody>
          </p:sp>
          <p:sp>
            <p:nvSpPr>
              <p:cNvPr id="48" name="Textfield placeholder"/>
              <p:cNvSpPr txBox="1">
                <a:spLocks/>
              </p:cNvSpPr>
              <p:nvPr userDrawn="1"/>
            </p:nvSpPr>
            <p:spPr>
              <a:xfrm>
                <a:off x="-2658624" y="1559780"/>
                <a:ext cx="2702813" cy="293940"/>
              </a:xfrm>
              <a:prstGeom prst="rect">
                <a:avLst/>
              </a:prstGeom>
            </p:spPr>
            <p:txBody>
              <a:bodyPr vert="horz" lIns="0" tIns="0" rIns="0" bIns="0" rtlCol="0" anchor="ctr">
                <a:noAutofit/>
              </a:bodyPr>
              <a:lstStyle>
                <a:lvl1pPr marL="0" indent="0" algn="l" defTabSz="1087016" rtl="0" eaLnBrk="1" latinLnBrk="0" hangingPunct="1">
                  <a:lnSpc>
                    <a:spcPts val="1800"/>
                  </a:lnSpc>
                  <a:spcBef>
                    <a:spcPts val="400"/>
                  </a:spcBef>
                  <a:spcAft>
                    <a:spcPts val="400"/>
                  </a:spcAft>
                  <a:buSzPct val="80000"/>
                  <a:buFont typeface="Wingdings" pitchFamily="2" charset="2"/>
                  <a:buNone/>
                  <a:defRPr sz="1600" b="0" kern="1200">
                    <a:solidFill>
                      <a:schemeClr val="tx1"/>
                    </a:solidFill>
                    <a:latin typeface="+mn-lt"/>
                    <a:ea typeface="+mn-ea"/>
                    <a:cs typeface="+mn-cs"/>
                  </a:defRPr>
                </a:lvl1pPr>
                <a:lvl2pPr marL="228600" indent="-228600" algn="l" defTabSz="1087016" rtl="0" eaLnBrk="1" latinLnBrk="0" hangingPunct="1">
                  <a:lnSpc>
                    <a:spcPts val="1800"/>
                  </a:lnSpc>
                  <a:spcBef>
                    <a:spcPts val="400"/>
                  </a:spcBef>
                  <a:spcAft>
                    <a:spcPts val="400"/>
                  </a:spcAft>
                  <a:buClr>
                    <a:schemeClr val="tx2"/>
                  </a:buClr>
                  <a:buSzPct val="80000"/>
                  <a:buFontTx/>
                  <a:buBlip>
                    <a:blip r:embed="rId2"/>
                  </a:buBlip>
                  <a:tabLst/>
                  <a:defRPr sz="1600" kern="1200">
                    <a:solidFill>
                      <a:schemeClr val="tx1"/>
                    </a:solidFill>
                    <a:latin typeface="+mn-lt"/>
                    <a:ea typeface="+mn-ea"/>
                    <a:cs typeface="+mn-cs"/>
                  </a:defRPr>
                </a:lvl2pPr>
                <a:lvl3pPr marL="396875" indent="-160338" algn="l" defTabSz="1087016" rtl="0" eaLnBrk="1" latinLnBrk="0" hangingPunct="1">
                  <a:lnSpc>
                    <a:spcPts val="1600"/>
                  </a:lnSpc>
                  <a:spcBef>
                    <a:spcPts val="200"/>
                  </a:spcBef>
                  <a:spcAft>
                    <a:spcPts val="200"/>
                  </a:spcAft>
                  <a:buClr>
                    <a:schemeClr val="tx2"/>
                  </a:buClr>
                  <a:buFont typeface="Trebuchet MS" pitchFamily="34" charset="0"/>
                  <a:buChar char="−"/>
                  <a:defRPr sz="1400" kern="1200">
                    <a:solidFill>
                      <a:schemeClr val="tx1"/>
                    </a:solidFill>
                    <a:latin typeface="+mn-lt"/>
                    <a:ea typeface="+mn-ea"/>
                    <a:cs typeface="+mn-cs"/>
                  </a:defRPr>
                </a:lvl3pPr>
                <a:lvl4pPr marL="0" indent="0" algn="l" defTabSz="1087016" rtl="0" eaLnBrk="1" latinLnBrk="0" hangingPunct="1">
                  <a:lnSpc>
                    <a:spcPts val="1800"/>
                  </a:lnSpc>
                  <a:spcBef>
                    <a:spcPts val="400"/>
                  </a:spcBef>
                  <a:spcAft>
                    <a:spcPts val="400"/>
                  </a:spcAft>
                  <a:buFont typeface="Wingdings" pitchFamily="2" charset="2"/>
                  <a:buNone/>
                  <a:defRPr sz="1600" b="1" kern="1200">
                    <a:solidFill>
                      <a:schemeClr val="tx1"/>
                    </a:solidFill>
                    <a:latin typeface="+mn-lt"/>
                    <a:ea typeface="+mn-ea"/>
                    <a:cs typeface="+mn-cs"/>
                  </a:defRPr>
                </a:lvl4pPr>
                <a:lvl5pPr marL="0" indent="0" algn="l" defTabSz="1087016" rtl="0" eaLnBrk="1" latinLnBrk="0" hangingPunct="1">
                  <a:lnSpc>
                    <a:spcPts val="3800"/>
                  </a:lnSpc>
                  <a:spcBef>
                    <a:spcPts val="1200"/>
                  </a:spcBef>
                  <a:spcAft>
                    <a:spcPts val="400"/>
                  </a:spcAft>
                  <a:buFont typeface="Wingdings" pitchFamily="2" charset="2"/>
                  <a:buNone/>
                  <a:defRPr sz="1600" b="1" kern="1200" baseline="0">
                    <a:solidFill>
                      <a:schemeClr val="tx2"/>
                    </a:solidFill>
                    <a:latin typeface="+mn-lt"/>
                    <a:ea typeface="+mn-ea"/>
                    <a:cs typeface="+mn-cs"/>
                  </a:defRPr>
                </a:lvl5pPr>
                <a:lvl6pPr marL="0" indent="0" algn="l" defTabSz="1087016" rtl="0" eaLnBrk="1" latinLnBrk="0" hangingPunct="1">
                  <a:lnSpc>
                    <a:spcPct val="250000"/>
                  </a:lnSpc>
                  <a:spcBef>
                    <a:spcPts val="0"/>
                  </a:spcBef>
                  <a:spcAft>
                    <a:spcPts val="0"/>
                  </a:spcAft>
                  <a:buFont typeface="Arial" pitchFamily="34" charset="0"/>
                  <a:buNone/>
                  <a:defRPr sz="2000" kern="1200" cap="all" baseline="0">
                    <a:solidFill>
                      <a:schemeClr val="tx1">
                        <a:lumMod val="75000"/>
                        <a:lumOff val="25000"/>
                      </a:schemeClr>
                    </a:solidFill>
                    <a:latin typeface="+mn-lt"/>
                    <a:ea typeface="+mn-ea"/>
                    <a:cs typeface="+mn-cs"/>
                  </a:defRPr>
                </a:lvl6pPr>
                <a:lvl7pPr marL="3532800"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76308"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19815"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36513" lvl="0" indent="0" algn="l" defTabSz="914400" rtl="0" eaLnBrk="1" latinLnBrk="0" hangingPunct="1">
                  <a:lnSpc>
                    <a:spcPct val="100000"/>
                  </a:lnSpc>
                  <a:spcBef>
                    <a:spcPts val="0"/>
                  </a:spcBef>
                  <a:buClr>
                    <a:schemeClr val="tx1"/>
                  </a:buClr>
                  <a:buSzPct val="100000"/>
                  <a:buFont typeface="Arial" panose="020B0604020202020204" pitchFamily="34" charset="0"/>
                  <a:buNone/>
                </a:pPr>
                <a:r>
                  <a:rPr lang="nl-NL" sz="1400" kern="1200" noProof="0">
                    <a:solidFill>
                      <a:schemeClr val="tx1"/>
                    </a:solidFill>
                    <a:latin typeface="+mn-lt"/>
                    <a:ea typeface="+mn-ea"/>
                    <a:cs typeface="+mn-cs"/>
                  </a:rPr>
                  <a:t>Ondertitel (28 </a:t>
                </a:r>
                <a:r>
                  <a:rPr lang="nl-NL" sz="1400" kern="1200" noProof="0" err="1">
                    <a:solidFill>
                      <a:schemeClr val="tx1"/>
                    </a:solidFill>
                    <a:latin typeface="+mn-lt"/>
                    <a:ea typeface="+mn-ea"/>
                    <a:cs typeface="+mn-cs"/>
                  </a:rPr>
                  <a:t>pt</a:t>
                </a:r>
                <a:r>
                  <a:rPr lang="nl-NL" sz="1400" kern="1200" noProof="0">
                    <a:solidFill>
                      <a:schemeClr val="tx1"/>
                    </a:solidFill>
                    <a:latin typeface="+mn-lt"/>
                    <a:ea typeface="+mn-ea"/>
                    <a:cs typeface="+mn-cs"/>
                  </a:rPr>
                  <a:t>.)</a:t>
                </a:r>
              </a:p>
            </p:txBody>
          </p:sp>
          <p:sp>
            <p:nvSpPr>
              <p:cNvPr id="49" name="Textfield placeholder"/>
              <p:cNvSpPr txBox="1">
                <a:spLocks/>
              </p:cNvSpPr>
              <p:nvPr userDrawn="1"/>
            </p:nvSpPr>
            <p:spPr>
              <a:xfrm>
                <a:off x="-2658624" y="2089368"/>
                <a:ext cx="2702813" cy="293940"/>
              </a:xfrm>
              <a:prstGeom prst="rect">
                <a:avLst/>
              </a:prstGeom>
            </p:spPr>
            <p:txBody>
              <a:bodyPr vert="horz" lIns="0" tIns="0" rIns="0" bIns="0" rtlCol="0" anchor="ctr">
                <a:noAutofit/>
              </a:bodyPr>
              <a:lstStyle>
                <a:lvl1pPr marL="0" indent="0" algn="l" defTabSz="1087016" rtl="0" eaLnBrk="1" latinLnBrk="0" hangingPunct="1">
                  <a:lnSpc>
                    <a:spcPts val="1800"/>
                  </a:lnSpc>
                  <a:spcBef>
                    <a:spcPts val="400"/>
                  </a:spcBef>
                  <a:spcAft>
                    <a:spcPts val="400"/>
                  </a:spcAft>
                  <a:buSzPct val="80000"/>
                  <a:buFont typeface="Wingdings" pitchFamily="2" charset="2"/>
                  <a:buNone/>
                  <a:defRPr sz="1600" b="0" kern="1200">
                    <a:solidFill>
                      <a:schemeClr val="tx1"/>
                    </a:solidFill>
                    <a:latin typeface="+mn-lt"/>
                    <a:ea typeface="+mn-ea"/>
                    <a:cs typeface="+mn-cs"/>
                  </a:defRPr>
                </a:lvl1pPr>
                <a:lvl2pPr marL="228600" indent="-228600" algn="l" defTabSz="1087016" rtl="0" eaLnBrk="1" latinLnBrk="0" hangingPunct="1">
                  <a:lnSpc>
                    <a:spcPts val="1800"/>
                  </a:lnSpc>
                  <a:spcBef>
                    <a:spcPts val="400"/>
                  </a:spcBef>
                  <a:spcAft>
                    <a:spcPts val="400"/>
                  </a:spcAft>
                  <a:buClr>
                    <a:schemeClr val="tx2"/>
                  </a:buClr>
                  <a:buSzPct val="80000"/>
                  <a:buFontTx/>
                  <a:buBlip>
                    <a:blip r:embed="rId2"/>
                  </a:buBlip>
                  <a:tabLst/>
                  <a:defRPr sz="1600" kern="1200">
                    <a:solidFill>
                      <a:schemeClr val="tx1"/>
                    </a:solidFill>
                    <a:latin typeface="+mn-lt"/>
                    <a:ea typeface="+mn-ea"/>
                    <a:cs typeface="+mn-cs"/>
                  </a:defRPr>
                </a:lvl2pPr>
                <a:lvl3pPr marL="396875" indent="-160338" algn="l" defTabSz="1087016" rtl="0" eaLnBrk="1" latinLnBrk="0" hangingPunct="1">
                  <a:lnSpc>
                    <a:spcPts val="1600"/>
                  </a:lnSpc>
                  <a:spcBef>
                    <a:spcPts val="200"/>
                  </a:spcBef>
                  <a:spcAft>
                    <a:spcPts val="200"/>
                  </a:spcAft>
                  <a:buClr>
                    <a:schemeClr val="tx2"/>
                  </a:buClr>
                  <a:buFont typeface="Trebuchet MS" pitchFamily="34" charset="0"/>
                  <a:buChar char="−"/>
                  <a:defRPr sz="1400" kern="1200">
                    <a:solidFill>
                      <a:schemeClr val="tx1"/>
                    </a:solidFill>
                    <a:latin typeface="+mn-lt"/>
                    <a:ea typeface="+mn-ea"/>
                    <a:cs typeface="+mn-cs"/>
                  </a:defRPr>
                </a:lvl3pPr>
                <a:lvl4pPr marL="0" indent="0" algn="l" defTabSz="1087016" rtl="0" eaLnBrk="1" latinLnBrk="0" hangingPunct="1">
                  <a:lnSpc>
                    <a:spcPts val="1800"/>
                  </a:lnSpc>
                  <a:spcBef>
                    <a:spcPts val="400"/>
                  </a:spcBef>
                  <a:spcAft>
                    <a:spcPts val="400"/>
                  </a:spcAft>
                  <a:buFont typeface="Wingdings" pitchFamily="2" charset="2"/>
                  <a:buNone/>
                  <a:defRPr sz="1600" b="1" kern="1200">
                    <a:solidFill>
                      <a:schemeClr val="tx1"/>
                    </a:solidFill>
                    <a:latin typeface="+mn-lt"/>
                    <a:ea typeface="+mn-ea"/>
                    <a:cs typeface="+mn-cs"/>
                  </a:defRPr>
                </a:lvl4pPr>
                <a:lvl5pPr marL="0" indent="0" algn="l" defTabSz="1087016" rtl="0" eaLnBrk="1" latinLnBrk="0" hangingPunct="1">
                  <a:lnSpc>
                    <a:spcPts val="3800"/>
                  </a:lnSpc>
                  <a:spcBef>
                    <a:spcPts val="1200"/>
                  </a:spcBef>
                  <a:spcAft>
                    <a:spcPts val="400"/>
                  </a:spcAft>
                  <a:buFont typeface="Wingdings" pitchFamily="2" charset="2"/>
                  <a:buNone/>
                  <a:defRPr sz="1600" b="1" kern="1200" baseline="0">
                    <a:solidFill>
                      <a:schemeClr val="tx2"/>
                    </a:solidFill>
                    <a:latin typeface="+mn-lt"/>
                    <a:ea typeface="+mn-ea"/>
                    <a:cs typeface="+mn-cs"/>
                  </a:defRPr>
                </a:lvl5pPr>
                <a:lvl6pPr marL="0" indent="0" algn="l" defTabSz="1087016" rtl="0" eaLnBrk="1" latinLnBrk="0" hangingPunct="1">
                  <a:lnSpc>
                    <a:spcPct val="250000"/>
                  </a:lnSpc>
                  <a:spcBef>
                    <a:spcPts val="0"/>
                  </a:spcBef>
                  <a:spcAft>
                    <a:spcPts val="0"/>
                  </a:spcAft>
                  <a:buFont typeface="Arial" pitchFamily="34" charset="0"/>
                  <a:buNone/>
                  <a:defRPr sz="2000" kern="1200" cap="all" baseline="0">
                    <a:solidFill>
                      <a:schemeClr val="tx1">
                        <a:lumMod val="75000"/>
                        <a:lumOff val="25000"/>
                      </a:schemeClr>
                    </a:solidFill>
                    <a:latin typeface="+mn-lt"/>
                    <a:ea typeface="+mn-ea"/>
                    <a:cs typeface="+mn-cs"/>
                  </a:defRPr>
                </a:lvl6pPr>
                <a:lvl7pPr marL="3532800"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76308"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19815"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52387" lvl="0" indent="0" algn="l" defTabSz="914400" rtl="0" eaLnBrk="1" latinLnBrk="0" hangingPunct="1">
                  <a:lnSpc>
                    <a:spcPct val="100000"/>
                  </a:lnSpc>
                  <a:spcBef>
                    <a:spcPts val="0"/>
                  </a:spcBef>
                  <a:spcAft>
                    <a:spcPts val="600"/>
                  </a:spcAft>
                  <a:buClr>
                    <a:schemeClr val="tx1"/>
                  </a:buClr>
                  <a:buFont typeface="Arial" panose="020B0604020202020204" pitchFamily="34" charset="0"/>
                  <a:buNone/>
                  <a:tabLst>
                    <a:tab pos="4394200" algn="l"/>
                  </a:tabLst>
                </a:pPr>
                <a:r>
                  <a:rPr lang="nl-NL" sz="1400" b="1" kern="1200" noProof="0">
                    <a:solidFill>
                      <a:schemeClr val="accent1"/>
                    </a:solidFill>
                    <a:latin typeface="+mn-lt"/>
                    <a:ea typeface="+mn-ea"/>
                    <a:cs typeface="+mn-cs"/>
                  </a:rPr>
                  <a:t>Naam tekst </a:t>
                </a:r>
                <a:r>
                  <a:rPr lang="nl-NL" sz="1400" b="1" kern="1200" noProof="0" err="1">
                    <a:solidFill>
                      <a:schemeClr val="accent1"/>
                    </a:solidFill>
                    <a:latin typeface="+mn-lt"/>
                    <a:ea typeface="+mn-ea"/>
                    <a:cs typeface="+mn-cs"/>
                  </a:rPr>
                  <a:t>bold</a:t>
                </a:r>
                <a:r>
                  <a:rPr lang="nl-NL" sz="1400" b="1" kern="1200" noProof="0">
                    <a:solidFill>
                      <a:schemeClr val="accent1"/>
                    </a:solidFill>
                    <a:latin typeface="+mn-lt"/>
                    <a:ea typeface="+mn-ea"/>
                    <a:cs typeface="+mn-cs"/>
                  </a:rPr>
                  <a:t> (14 </a:t>
                </a:r>
                <a:r>
                  <a:rPr lang="nl-NL" sz="1400" b="1" kern="1200" noProof="0" err="1">
                    <a:solidFill>
                      <a:schemeClr val="accent1"/>
                    </a:solidFill>
                    <a:latin typeface="+mn-lt"/>
                    <a:ea typeface="+mn-ea"/>
                    <a:cs typeface="+mn-cs"/>
                  </a:rPr>
                  <a:t>pt</a:t>
                </a:r>
                <a:r>
                  <a:rPr lang="nl-NL" sz="1400" b="1" kern="1200" noProof="0">
                    <a:solidFill>
                      <a:schemeClr val="accent1"/>
                    </a:solidFill>
                    <a:latin typeface="+mn-lt"/>
                    <a:ea typeface="+mn-ea"/>
                    <a:cs typeface="+mn-cs"/>
                  </a:rPr>
                  <a:t>.)</a:t>
                </a:r>
              </a:p>
            </p:txBody>
          </p:sp>
          <p:sp>
            <p:nvSpPr>
              <p:cNvPr id="50" name="Ovaal 49"/>
              <p:cNvSpPr/>
              <p:nvPr userDrawn="1"/>
            </p:nvSpPr>
            <p:spPr>
              <a:xfrm>
                <a:off x="-3092517" y="2569679"/>
                <a:ext cx="327539" cy="37789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noProof="0">
                    <a:solidFill>
                      <a:schemeClr val="bg1"/>
                    </a:solidFill>
                  </a:rPr>
                  <a:t>4</a:t>
                </a:r>
              </a:p>
            </p:txBody>
          </p:sp>
          <p:sp>
            <p:nvSpPr>
              <p:cNvPr id="51" name="Textfield placeholder"/>
              <p:cNvSpPr txBox="1">
                <a:spLocks/>
              </p:cNvSpPr>
              <p:nvPr userDrawn="1"/>
            </p:nvSpPr>
            <p:spPr>
              <a:xfrm>
                <a:off x="-2658624" y="2611653"/>
                <a:ext cx="2702813" cy="293940"/>
              </a:xfrm>
              <a:prstGeom prst="rect">
                <a:avLst/>
              </a:prstGeom>
            </p:spPr>
            <p:txBody>
              <a:bodyPr vert="horz" lIns="0" tIns="0" rIns="0" bIns="0" rtlCol="0" anchor="ctr">
                <a:noAutofit/>
              </a:bodyPr>
              <a:lstStyle>
                <a:lvl1pPr marL="0" indent="0" algn="l" defTabSz="1087016" rtl="0" eaLnBrk="1" latinLnBrk="0" hangingPunct="1">
                  <a:lnSpc>
                    <a:spcPts val="1800"/>
                  </a:lnSpc>
                  <a:spcBef>
                    <a:spcPts val="400"/>
                  </a:spcBef>
                  <a:spcAft>
                    <a:spcPts val="400"/>
                  </a:spcAft>
                  <a:buSzPct val="80000"/>
                  <a:buFont typeface="Wingdings" pitchFamily="2" charset="2"/>
                  <a:buNone/>
                  <a:defRPr sz="1600" b="0" kern="1200">
                    <a:solidFill>
                      <a:schemeClr val="tx1"/>
                    </a:solidFill>
                    <a:latin typeface="+mn-lt"/>
                    <a:ea typeface="+mn-ea"/>
                    <a:cs typeface="+mn-cs"/>
                  </a:defRPr>
                </a:lvl1pPr>
                <a:lvl2pPr marL="228600" indent="-228600" algn="l" defTabSz="1087016" rtl="0" eaLnBrk="1" latinLnBrk="0" hangingPunct="1">
                  <a:lnSpc>
                    <a:spcPts val="1800"/>
                  </a:lnSpc>
                  <a:spcBef>
                    <a:spcPts val="400"/>
                  </a:spcBef>
                  <a:spcAft>
                    <a:spcPts val="400"/>
                  </a:spcAft>
                  <a:buClr>
                    <a:schemeClr val="tx2"/>
                  </a:buClr>
                  <a:buSzPct val="80000"/>
                  <a:buFontTx/>
                  <a:buBlip>
                    <a:blip r:embed="rId2"/>
                  </a:buBlip>
                  <a:tabLst/>
                  <a:defRPr sz="1600" kern="1200">
                    <a:solidFill>
                      <a:schemeClr val="tx1"/>
                    </a:solidFill>
                    <a:latin typeface="+mn-lt"/>
                    <a:ea typeface="+mn-ea"/>
                    <a:cs typeface="+mn-cs"/>
                  </a:defRPr>
                </a:lvl2pPr>
                <a:lvl3pPr marL="396875" indent="-160338" algn="l" defTabSz="1087016" rtl="0" eaLnBrk="1" latinLnBrk="0" hangingPunct="1">
                  <a:lnSpc>
                    <a:spcPts val="1600"/>
                  </a:lnSpc>
                  <a:spcBef>
                    <a:spcPts val="200"/>
                  </a:spcBef>
                  <a:spcAft>
                    <a:spcPts val="200"/>
                  </a:spcAft>
                  <a:buClr>
                    <a:schemeClr val="tx2"/>
                  </a:buClr>
                  <a:buFont typeface="Trebuchet MS" pitchFamily="34" charset="0"/>
                  <a:buChar char="−"/>
                  <a:defRPr sz="1400" kern="1200">
                    <a:solidFill>
                      <a:schemeClr val="tx1"/>
                    </a:solidFill>
                    <a:latin typeface="+mn-lt"/>
                    <a:ea typeface="+mn-ea"/>
                    <a:cs typeface="+mn-cs"/>
                  </a:defRPr>
                </a:lvl3pPr>
                <a:lvl4pPr marL="0" indent="0" algn="l" defTabSz="1087016" rtl="0" eaLnBrk="1" latinLnBrk="0" hangingPunct="1">
                  <a:lnSpc>
                    <a:spcPts val="1800"/>
                  </a:lnSpc>
                  <a:spcBef>
                    <a:spcPts val="400"/>
                  </a:spcBef>
                  <a:spcAft>
                    <a:spcPts val="400"/>
                  </a:spcAft>
                  <a:buFont typeface="Wingdings" pitchFamily="2" charset="2"/>
                  <a:buNone/>
                  <a:defRPr sz="1600" b="1" kern="1200">
                    <a:solidFill>
                      <a:schemeClr val="tx1"/>
                    </a:solidFill>
                    <a:latin typeface="+mn-lt"/>
                    <a:ea typeface="+mn-ea"/>
                    <a:cs typeface="+mn-cs"/>
                  </a:defRPr>
                </a:lvl4pPr>
                <a:lvl5pPr marL="0" indent="0" algn="l" defTabSz="1087016" rtl="0" eaLnBrk="1" latinLnBrk="0" hangingPunct="1">
                  <a:lnSpc>
                    <a:spcPts val="3800"/>
                  </a:lnSpc>
                  <a:spcBef>
                    <a:spcPts val="1200"/>
                  </a:spcBef>
                  <a:spcAft>
                    <a:spcPts val="400"/>
                  </a:spcAft>
                  <a:buFont typeface="Wingdings" pitchFamily="2" charset="2"/>
                  <a:buNone/>
                  <a:defRPr sz="1600" b="1" kern="1200" baseline="0">
                    <a:solidFill>
                      <a:schemeClr val="tx2"/>
                    </a:solidFill>
                    <a:latin typeface="+mn-lt"/>
                    <a:ea typeface="+mn-ea"/>
                    <a:cs typeface="+mn-cs"/>
                  </a:defRPr>
                </a:lvl5pPr>
                <a:lvl6pPr marL="0" indent="0" algn="l" defTabSz="1087016" rtl="0" eaLnBrk="1" latinLnBrk="0" hangingPunct="1">
                  <a:lnSpc>
                    <a:spcPct val="250000"/>
                  </a:lnSpc>
                  <a:spcBef>
                    <a:spcPts val="0"/>
                  </a:spcBef>
                  <a:spcAft>
                    <a:spcPts val="0"/>
                  </a:spcAft>
                  <a:buFont typeface="Arial" pitchFamily="34" charset="0"/>
                  <a:buNone/>
                  <a:defRPr sz="2000" kern="1200" cap="all" baseline="0">
                    <a:solidFill>
                      <a:schemeClr val="tx1">
                        <a:lumMod val="75000"/>
                        <a:lumOff val="25000"/>
                      </a:schemeClr>
                    </a:solidFill>
                    <a:latin typeface="+mn-lt"/>
                    <a:ea typeface="+mn-ea"/>
                    <a:cs typeface="+mn-cs"/>
                  </a:defRPr>
                </a:lvl6pPr>
                <a:lvl7pPr marL="3532800"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76308"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19815"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52387" lvl="0" indent="0" algn="l" defTabSz="914400" rtl="0" eaLnBrk="1" latinLnBrk="0" hangingPunct="1">
                  <a:lnSpc>
                    <a:spcPct val="100000"/>
                  </a:lnSpc>
                  <a:spcBef>
                    <a:spcPts val="0"/>
                  </a:spcBef>
                  <a:spcAft>
                    <a:spcPts val="600"/>
                  </a:spcAft>
                  <a:buClr>
                    <a:schemeClr val="tx1"/>
                  </a:buClr>
                  <a:buFont typeface="Arial" panose="020B0604020202020204" pitchFamily="34" charset="0"/>
                  <a:buNone/>
                  <a:tabLst>
                    <a:tab pos="4394200" algn="l"/>
                  </a:tabLst>
                </a:pPr>
                <a:r>
                  <a:rPr lang="nl-NL" sz="1400" b="0" kern="1200" noProof="0">
                    <a:solidFill>
                      <a:schemeClr val="accent1"/>
                    </a:solidFill>
                    <a:latin typeface="+mn-lt"/>
                    <a:ea typeface="+mn-ea"/>
                    <a:cs typeface="+mn-cs"/>
                  </a:rPr>
                  <a:t>Plaats tekst (14 </a:t>
                </a:r>
                <a:r>
                  <a:rPr lang="nl-NL" sz="1400" b="0" kern="1200" noProof="0" err="1">
                    <a:solidFill>
                      <a:schemeClr val="accent1"/>
                    </a:solidFill>
                    <a:latin typeface="+mn-lt"/>
                    <a:ea typeface="+mn-ea"/>
                    <a:cs typeface="+mn-cs"/>
                  </a:rPr>
                  <a:t>pt</a:t>
                </a:r>
                <a:r>
                  <a:rPr lang="nl-NL" sz="1400" b="0" kern="1200" noProof="0">
                    <a:solidFill>
                      <a:schemeClr val="accent1"/>
                    </a:solidFill>
                    <a:latin typeface="+mn-lt"/>
                    <a:ea typeface="+mn-ea"/>
                    <a:cs typeface="+mn-cs"/>
                  </a:rPr>
                  <a:t>.)</a:t>
                </a:r>
              </a:p>
            </p:txBody>
          </p:sp>
        </p:grpSp>
        <p:cxnSp>
          <p:nvCxnSpPr>
            <p:cNvPr id="42" name="Rechte verbindingslijn 41"/>
            <p:cNvCxnSpPr/>
            <p:nvPr userDrawn="1"/>
          </p:nvCxnSpPr>
          <p:spPr>
            <a:xfrm>
              <a:off x="8427776" y="5346061"/>
              <a:ext cx="2232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Rechte verbindingslijn 42"/>
            <p:cNvCxnSpPr/>
            <p:nvPr userDrawn="1"/>
          </p:nvCxnSpPr>
          <p:spPr>
            <a:xfrm>
              <a:off x="8427776" y="6804647"/>
              <a:ext cx="2232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52" name="Groep 51"/>
          <p:cNvGrpSpPr/>
          <p:nvPr userDrawn="1"/>
        </p:nvGrpSpPr>
        <p:grpSpPr>
          <a:xfrm>
            <a:off x="-3471145" y="-46322"/>
            <a:ext cx="3471145" cy="3781320"/>
            <a:chOff x="-2603359" y="-46322"/>
            <a:chExt cx="2603359" cy="3781320"/>
          </a:xfrm>
        </p:grpSpPr>
        <p:sp>
          <p:nvSpPr>
            <p:cNvPr id="53" name="Afgeronde rechthoek 52"/>
            <p:cNvSpPr/>
            <p:nvPr userDrawn="1"/>
          </p:nvSpPr>
          <p:spPr>
            <a:xfrm>
              <a:off x="-2459680" y="835209"/>
              <a:ext cx="949986" cy="259745"/>
            </a:xfrm>
            <a:prstGeom prst="round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100" b="1" noProof="0"/>
                <a:t>Light </a:t>
              </a:r>
              <a:r>
                <a:rPr lang="nl-NL" sz="1100" b="1" noProof="0" err="1"/>
                <a:t>Grey</a:t>
              </a:r>
              <a:endParaRPr lang="nl-NL" sz="1100" b="1" noProof="0"/>
            </a:p>
          </p:txBody>
        </p:sp>
        <p:sp>
          <p:nvSpPr>
            <p:cNvPr id="54" name="Tekstvak 29"/>
            <p:cNvSpPr txBox="1"/>
            <p:nvPr userDrawn="1"/>
          </p:nvSpPr>
          <p:spPr>
            <a:xfrm>
              <a:off x="-1493489" y="834756"/>
              <a:ext cx="1355354" cy="261610"/>
            </a:xfrm>
            <a:prstGeom prst="rect">
              <a:avLst/>
            </a:prstGeom>
            <a:noFill/>
          </p:spPr>
          <p:txBody>
            <a:bodyPr wrap="square" rtlCol="0">
              <a:spAutoFit/>
            </a:bodyPr>
            <a:lstStyle/>
            <a:p>
              <a:pPr algn="l" defTabSz="355600"/>
              <a:r>
                <a:rPr lang="nl-NL" sz="1100" b="0" cap="none" baseline="0" noProof="0">
                  <a:solidFill>
                    <a:schemeClr val="tx1"/>
                  </a:solidFill>
                </a:rPr>
                <a:t>R 178, G 178, B 178</a:t>
              </a:r>
            </a:p>
          </p:txBody>
        </p:sp>
        <p:sp>
          <p:nvSpPr>
            <p:cNvPr id="56" name="Afgeronde rechthoek 27"/>
            <p:cNvSpPr/>
            <p:nvPr userDrawn="1"/>
          </p:nvSpPr>
          <p:spPr>
            <a:xfrm>
              <a:off x="-2459680" y="1211676"/>
              <a:ext cx="949986" cy="259745"/>
            </a:xfrm>
            <a:prstGeom prst="round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100" b="1" noProof="0"/>
                <a:t>Red</a:t>
              </a:r>
            </a:p>
          </p:txBody>
        </p:sp>
        <p:sp>
          <p:nvSpPr>
            <p:cNvPr id="57" name="Afgeronde rechthoek 27"/>
            <p:cNvSpPr/>
            <p:nvPr userDrawn="1"/>
          </p:nvSpPr>
          <p:spPr>
            <a:xfrm>
              <a:off x="-2459680" y="1588143"/>
              <a:ext cx="949986" cy="259745"/>
            </a:xfrm>
            <a:prstGeom prst="roundRect">
              <a:avLst/>
            </a:prstGeom>
            <a:solidFill>
              <a:srgbClr val="00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100" b="1" noProof="0"/>
                <a:t>Black</a:t>
              </a:r>
            </a:p>
          </p:txBody>
        </p:sp>
        <p:sp>
          <p:nvSpPr>
            <p:cNvPr id="58" name="Afgeronde rechthoek 27"/>
            <p:cNvSpPr/>
            <p:nvPr userDrawn="1"/>
          </p:nvSpPr>
          <p:spPr>
            <a:xfrm>
              <a:off x="-2459680" y="1964610"/>
              <a:ext cx="949986" cy="259745"/>
            </a:xfrm>
            <a:prstGeom prst="round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100" b="1" noProof="0"/>
                <a:t>Orange</a:t>
              </a:r>
            </a:p>
          </p:txBody>
        </p:sp>
        <p:sp>
          <p:nvSpPr>
            <p:cNvPr id="59" name="Afgeronde rechthoek 58"/>
            <p:cNvSpPr/>
            <p:nvPr userDrawn="1"/>
          </p:nvSpPr>
          <p:spPr>
            <a:xfrm>
              <a:off x="-2459680" y="2341077"/>
              <a:ext cx="949986" cy="259745"/>
            </a:xfrm>
            <a:prstGeom prst="roundRect">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100" b="1" noProof="0" err="1"/>
                <a:t>Petrol</a:t>
              </a:r>
              <a:r>
                <a:rPr lang="nl-NL" sz="1100" b="1" noProof="0"/>
                <a:t> blue</a:t>
              </a:r>
            </a:p>
          </p:txBody>
        </p:sp>
        <p:sp>
          <p:nvSpPr>
            <p:cNvPr id="60" name="Rechthoek 59"/>
            <p:cNvSpPr/>
            <p:nvPr userDrawn="1"/>
          </p:nvSpPr>
          <p:spPr>
            <a:xfrm>
              <a:off x="-2603359" y="-46322"/>
              <a:ext cx="2603359" cy="3873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80000" rIns="180000" rtlCol="0" anchor="t"/>
            <a:lstStyle/>
            <a:p>
              <a:pPr algn="l"/>
              <a:r>
                <a:rPr lang="nl-NL" sz="1800" b="1" baseline="0" noProof="0">
                  <a:solidFill>
                    <a:schemeClr val="tx1"/>
                  </a:solidFill>
                </a:rPr>
                <a:t>RGB-KLEUREN</a:t>
              </a:r>
              <a:endParaRPr lang="nl-NL" sz="1800" b="1" noProof="0">
                <a:solidFill>
                  <a:schemeClr val="tx1"/>
                </a:solidFill>
              </a:endParaRPr>
            </a:p>
          </p:txBody>
        </p:sp>
        <p:cxnSp>
          <p:nvCxnSpPr>
            <p:cNvPr id="61" name="Rechte verbindingslijn 60"/>
            <p:cNvCxnSpPr/>
            <p:nvPr userDrawn="1"/>
          </p:nvCxnSpPr>
          <p:spPr>
            <a:xfrm>
              <a:off x="-2459680" y="338664"/>
              <a:ext cx="2232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2" name="Afgeronde rechthoek 27"/>
            <p:cNvSpPr/>
            <p:nvPr userDrawn="1"/>
          </p:nvSpPr>
          <p:spPr>
            <a:xfrm>
              <a:off x="-2459680" y="2717544"/>
              <a:ext cx="949986" cy="259745"/>
            </a:xfrm>
            <a:prstGeom prst="round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100" b="1" baseline="0" noProof="0"/>
                <a:t>Green</a:t>
              </a:r>
              <a:endParaRPr lang="nl-NL" sz="1100" b="1" noProof="0"/>
            </a:p>
          </p:txBody>
        </p:sp>
        <p:sp>
          <p:nvSpPr>
            <p:cNvPr id="63" name="Tekstvak 29"/>
            <p:cNvSpPr txBox="1"/>
            <p:nvPr userDrawn="1"/>
          </p:nvSpPr>
          <p:spPr>
            <a:xfrm>
              <a:off x="-1493489" y="1211703"/>
              <a:ext cx="1355354" cy="261610"/>
            </a:xfrm>
            <a:prstGeom prst="rect">
              <a:avLst/>
            </a:prstGeom>
            <a:noFill/>
          </p:spPr>
          <p:txBody>
            <a:bodyPr wrap="square" rtlCol="0">
              <a:spAutoFit/>
            </a:bodyPr>
            <a:lstStyle/>
            <a:p>
              <a:pPr algn="l" defTabSz="355600"/>
              <a:r>
                <a:rPr lang="nl-NL" sz="1100" b="0" cap="none" baseline="0" noProof="0">
                  <a:solidFill>
                    <a:schemeClr val="tx1"/>
                  </a:solidFill>
                </a:rPr>
                <a:t>R 204 , G 0, B 0</a:t>
              </a:r>
            </a:p>
          </p:txBody>
        </p:sp>
        <p:sp>
          <p:nvSpPr>
            <p:cNvPr id="64" name="Tekstvak 29"/>
            <p:cNvSpPr txBox="1"/>
            <p:nvPr userDrawn="1"/>
          </p:nvSpPr>
          <p:spPr>
            <a:xfrm>
              <a:off x="-1493489" y="1588650"/>
              <a:ext cx="1355354" cy="261610"/>
            </a:xfrm>
            <a:prstGeom prst="rect">
              <a:avLst/>
            </a:prstGeom>
            <a:noFill/>
          </p:spPr>
          <p:txBody>
            <a:bodyPr wrap="square" rtlCol="0">
              <a:spAutoFit/>
            </a:bodyPr>
            <a:lstStyle/>
            <a:p>
              <a:pPr algn="l" defTabSz="355600"/>
              <a:r>
                <a:rPr lang="nl-NL" sz="1100" b="0" cap="none" baseline="0" noProof="0">
                  <a:solidFill>
                    <a:schemeClr val="tx1"/>
                  </a:solidFill>
                </a:rPr>
                <a:t>R 0 , G 0, B 0</a:t>
              </a:r>
            </a:p>
          </p:txBody>
        </p:sp>
        <p:sp>
          <p:nvSpPr>
            <p:cNvPr id="65" name="Tekstvak 29"/>
            <p:cNvSpPr txBox="1"/>
            <p:nvPr userDrawn="1"/>
          </p:nvSpPr>
          <p:spPr>
            <a:xfrm>
              <a:off x="-1493489" y="1965597"/>
              <a:ext cx="1355354" cy="261610"/>
            </a:xfrm>
            <a:prstGeom prst="rect">
              <a:avLst/>
            </a:prstGeom>
            <a:noFill/>
          </p:spPr>
          <p:txBody>
            <a:bodyPr wrap="square" rtlCol="0">
              <a:spAutoFit/>
            </a:bodyPr>
            <a:lstStyle/>
            <a:p>
              <a:pPr algn="l" defTabSz="355600"/>
              <a:r>
                <a:rPr lang="nl-NL" sz="1100" b="0" cap="none" baseline="0" noProof="0">
                  <a:solidFill>
                    <a:schemeClr val="tx1"/>
                  </a:solidFill>
                </a:rPr>
                <a:t>R 229 , G 123, B 003</a:t>
              </a:r>
            </a:p>
          </p:txBody>
        </p:sp>
        <p:sp>
          <p:nvSpPr>
            <p:cNvPr id="66" name="Tekstvak 29"/>
            <p:cNvSpPr txBox="1"/>
            <p:nvPr userDrawn="1"/>
          </p:nvSpPr>
          <p:spPr>
            <a:xfrm>
              <a:off x="-1493489" y="2342544"/>
              <a:ext cx="1355354" cy="261610"/>
            </a:xfrm>
            <a:prstGeom prst="rect">
              <a:avLst/>
            </a:prstGeom>
            <a:noFill/>
          </p:spPr>
          <p:txBody>
            <a:bodyPr wrap="square" rtlCol="0">
              <a:spAutoFit/>
            </a:bodyPr>
            <a:lstStyle/>
            <a:p>
              <a:pPr algn="l" defTabSz="355600"/>
              <a:r>
                <a:rPr lang="nl-NL" sz="1100" b="0" cap="none" baseline="0" noProof="0">
                  <a:solidFill>
                    <a:schemeClr val="tx1"/>
                  </a:solidFill>
                </a:rPr>
                <a:t>R 065 , G 127, B 162</a:t>
              </a:r>
            </a:p>
          </p:txBody>
        </p:sp>
        <p:sp>
          <p:nvSpPr>
            <p:cNvPr id="67" name="Tekstvak 29"/>
            <p:cNvSpPr txBox="1"/>
            <p:nvPr userDrawn="1"/>
          </p:nvSpPr>
          <p:spPr>
            <a:xfrm>
              <a:off x="-1493489" y="2719491"/>
              <a:ext cx="1355354" cy="261610"/>
            </a:xfrm>
            <a:prstGeom prst="rect">
              <a:avLst/>
            </a:prstGeom>
            <a:noFill/>
          </p:spPr>
          <p:txBody>
            <a:bodyPr wrap="square" rtlCol="0">
              <a:spAutoFit/>
            </a:bodyPr>
            <a:lstStyle/>
            <a:p>
              <a:pPr algn="l" defTabSz="355600"/>
              <a:r>
                <a:rPr lang="nl-NL" sz="1100" b="0" cap="none" baseline="0" noProof="0">
                  <a:solidFill>
                    <a:schemeClr val="tx1"/>
                  </a:solidFill>
                </a:rPr>
                <a:t>R 134 , G 135, B 034</a:t>
              </a:r>
            </a:p>
          </p:txBody>
        </p:sp>
        <p:sp>
          <p:nvSpPr>
            <p:cNvPr id="68" name="Afgeronde rechthoek 67"/>
            <p:cNvSpPr/>
            <p:nvPr userDrawn="1"/>
          </p:nvSpPr>
          <p:spPr>
            <a:xfrm>
              <a:off x="-2459680" y="458742"/>
              <a:ext cx="949986" cy="259745"/>
            </a:xfrm>
            <a:prstGeom prst="roundRect">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100" b="1" noProof="0" err="1"/>
                <a:t>Grey</a:t>
              </a:r>
              <a:endParaRPr lang="nl-NL" sz="1100" b="1" noProof="0"/>
            </a:p>
          </p:txBody>
        </p:sp>
        <p:sp>
          <p:nvSpPr>
            <p:cNvPr id="69" name="Tekstvak 29"/>
            <p:cNvSpPr txBox="1"/>
            <p:nvPr userDrawn="1"/>
          </p:nvSpPr>
          <p:spPr>
            <a:xfrm>
              <a:off x="-1493489" y="457809"/>
              <a:ext cx="1355354" cy="261610"/>
            </a:xfrm>
            <a:prstGeom prst="rect">
              <a:avLst/>
            </a:prstGeom>
            <a:noFill/>
          </p:spPr>
          <p:txBody>
            <a:bodyPr wrap="square" rtlCol="0">
              <a:spAutoFit/>
            </a:bodyPr>
            <a:lstStyle/>
            <a:p>
              <a:pPr algn="l" defTabSz="355600"/>
              <a:r>
                <a:rPr lang="nl-NL" sz="1100" b="0" cap="none" baseline="0" noProof="0">
                  <a:solidFill>
                    <a:schemeClr val="tx1"/>
                  </a:solidFill>
                </a:rPr>
                <a:t>R 97 , G 97, B 97</a:t>
              </a:r>
            </a:p>
          </p:txBody>
        </p:sp>
        <p:sp>
          <p:nvSpPr>
            <p:cNvPr id="70" name="Afgeronde rechthoek 27"/>
            <p:cNvSpPr/>
            <p:nvPr userDrawn="1"/>
          </p:nvSpPr>
          <p:spPr>
            <a:xfrm>
              <a:off x="-2459680" y="3094010"/>
              <a:ext cx="949986" cy="259745"/>
            </a:xfrm>
            <a:prstGeom prst="roundRect">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100" b="1" noProof="0" err="1"/>
                <a:t>Purple</a:t>
              </a:r>
              <a:endParaRPr lang="nl-NL" sz="1100" b="1" noProof="0"/>
            </a:p>
          </p:txBody>
        </p:sp>
        <p:sp>
          <p:nvSpPr>
            <p:cNvPr id="71" name="Afgeronde rechthoek 27"/>
            <p:cNvSpPr/>
            <p:nvPr userDrawn="1"/>
          </p:nvSpPr>
          <p:spPr>
            <a:xfrm>
              <a:off x="-2459680" y="3470474"/>
              <a:ext cx="949986" cy="259745"/>
            </a:xfrm>
            <a:prstGeom prst="round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100" b="1" noProof="0"/>
                <a:t>Cyaan</a:t>
              </a:r>
            </a:p>
          </p:txBody>
        </p:sp>
        <p:sp>
          <p:nvSpPr>
            <p:cNvPr id="72" name="Tekstvak 29"/>
            <p:cNvSpPr txBox="1"/>
            <p:nvPr userDrawn="1"/>
          </p:nvSpPr>
          <p:spPr>
            <a:xfrm>
              <a:off x="-1493489" y="3096438"/>
              <a:ext cx="1355354" cy="261610"/>
            </a:xfrm>
            <a:prstGeom prst="rect">
              <a:avLst/>
            </a:prstGeom>
            <a:noFill/>
          </p:spPr>
          <p:txBody>
            <a:bodyPr wrap="square" rtlCol="0">
              <a:spAutoFit/>
            </a:bodyPr>
            <a:lstStyle/>
            <a:p>
              <a:pPr algn="l" defTabSz="355600"/>
              <a:r>
                <a:rPr lang="nl-NL" sz="1100" b="0" cap="none" baseline="0" noProof="0">
                  <a:solidFill>
                    <a:schemeClr val="tx1"/>
                  </a:solidFill>
                </a:rPr>
                <a:t>R 082 , G 083, B 135</a:t>
              </a:r>
            </a:p>
          </p:txBody>
        </p:sp>
        <p:sp>
          <p:nvSpPr>
            <p:cNvPr id="73" name="Tekstvak 29"/>
            <p:cNvSpPr txBox="1"/>
            <p:nvPr userDrawn="1"/>
          </p:nvSpPr>
          <p:spPr>
            <a:xfrm>
              <a:off x="-1493489" y="3473388"/>
              <a:ext cx="1355354" cy="261610"/>
            </a:xfrm>
            <a:prstGeom prst="rect">
              <a:avLst/>
            </a:prstGeom>
            <a:noFill/>
          </p:spPr>
          <p:txBody>
            <a:bodyPr wrap="square" rtlCol="0">
              <a:spAutoFit/>
            </a:bodyPr>
            <a:lstStyle/>
            <a:p>
              <a:pPr algn="l" defTabSz="355600"/>
              <a:r>
                <a:rPr lang="nl-NL" sz="1100" b="0" cap="none" baseline="0" noProof="0">
                  <a:solidFill>
                    <a:schemeClr val="tx1"/>
                  </a:solidFill>
                </a:rPr>
                <a:t>R 70 , G 181, B 212</a:t>
              </a:r>
            </a:p>
          </p:txBody>
        </p:sp>
      </p:grpSp>
      <p:sp>
        <p:nvSpPr>
          <p:cNvPr id="2" name="Rechthoek 1"/>
          <p:cNvSpPr/>
          <p:nvPr userDrawn="1"/>
        </p:nvSpPr>
        <p:spPr bwMode="gray">
          <a:xfrm>
            <a:off x="4233334" y="6717208"/>
            <a:ext cx="3781777" cy="1407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256509406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_Eindpagina">
    <p:spTree>
      <p:nvGrpSpPr>
        <p:cNvPr id="1" name=""/>
        <p:cNvGrpSpPr/>
        <p:nvPr/>
      </p:nvGrpSpPr>
      <p:grpSpPr>
        <a:xfrm>
          <a:off x="0" y="0"/>
          <a:ext cx="0" cy="0"/>
          <a:chOff x="0" y="0"/>
          <a:chExt cx="0" cy="0"/>
        </a:xfrm>
      </p:grpSpPr>
      <p:sp>
        <p:nvSpPr>
          <p:cNvPr id="8" name="Title 1"/>
          <p:cNvSpPr>
            <a:spLocks noGrp="1"/>
          </p:cNvSpPr>
          <p:nvPr>
            <p:ph type="ctrTitle"/>
          </p:nvPr>
        </p:nvSpPr>
        <p:spPr>
          <a:xfrm>
            <a:off x="470569" y="769938"/>
            <a:ext cx="10363200" cy="2387600"/>
          </a:xfrm>
        </p:spPr>
        <p:txBody>
          <a:bodyPr vert="horz" wrap="square" lIns="91440" tIns="45720" rIns="91440" bIns="45720" rtlCol="0" anchor="b">
            <a:noAutofit/>
          </a:bodyPr>
          <a:lstStyle>
            <a:lvl1pPr>
              <a:defRPr lang="nl-NL" sz="4800" noProof="0" dirty="0">
                <a:solidFill>
                  <a:srgbClr val="616161"/>
                </a:solidFill>
              </a:defRPr>
            </a:lvl1pPr>
          </a:lstStyle>
          <a:p>
            <a:pPr lvl="0"/>
            <a:r>
              <a:rPr lang="nl-NL" noProof="0"/>
              <a:t>Klik om de stijl te bewerken</a:t>
            </a:r>
          </a:p>
        </p:txBody>
      </p:sp>
      <p:sp>
        <p:nvSpPr>
          <p:cNvPr id="9" name="Subtitle 2"/>
          <p:cNvSpPr>
            <a:spLocks noGrp="1"/>
          </p:cNvSpPr>
          <p:nvPr>
            <p:ph type="subTitle" idx="1"/>
          </p:nvPr>
        </p:nvSpPr>
        <p:spPr>
          <a:xfrm>
            <a:off x="502653" y="3325813"/>
            <a:ext cx="9144000" cy="1655762"/>
          </a:xfrm>
        </p:spPr>
        <p:txBody>
          <a:bodyPr vert="horz" lIns="91440" tIns="45720" rIns="91440" bIns="45720" rtlCol="0">
            <a:normAutofit/>
          </a:bodyPr>
          <a:lstStyle>
            <a:lvl1pPr>
              <a:defRPr lang="nl-NL" sz="2400" noProof="0" dirty="0">
                <a:solidFill>
                  <a:srgbClr val="616161"/>
                </a:solidFill>
              </a:defRPr>
            </a:lvl1pPr>
          </a:lstStyle>
          <a:p>
            <a:pPr lvl="0"/>
            <a:r>
              <a:rPr lang="nl-NL" noProof="0"/>
              <a:t>Klik om de ondertitelstijl van het model te bewerken</a:t>
            </a:r>
          </a:p>
        </p:txBody>
      </p:sp>
      <p:sp>
        <p:nvSpPr>
          <p:cNvPr id="10" name="Tijdelijke aanduiding voor tekst 8"/>
          <p:cNvSpPr>
            <a:spLocks noGrp="1"/>
          </p:cNvSpPr>
          <p:nvPr>
            <p:ph type="body" sz="quarter" idx="13" hasCustomPrompt="1"/>
          </p:nvPr>
        </p:nvSpPr>
        <p:spPr>
          <a:xfrm>
            <a:off x="502653" y="4985115"/>
            <a:ext cx="4831348" cy="356937"/>
          </a:xfrm>
        </p:spPr>
        <p:txBody>
          <a:bodyPr>
            <a:noAutofit/>
          </a:bodyPr>
          <a:lstStyle>
            <a:lvl1pPr marL="0" indent="0">
              <a:lnSpc>
                <a:spcPct val="100000"/>
              </a:lnSpc>
              <a:buNone/>
              <a:defRPr sz="1400" b="1">
                <a:solidFill>
                  <a:srgbClr val="616161"/>
                </a:solidFill>
              </a:defRPr>
            </a:lvl1pPr>
            <a:lvl2pPr marL="457200" indent="0">
              <a:buNone/>
              <a:defRPr sz="1200" b="1"/>
            </a:lvl2pPr>
            <a:lvl3pPr marL="914400" indent="0">
              <a:buNone/>
              <a:defRPr sz="1100" b="1"/>
            </a:lvl3pPr>
            <a:lvl4pPr marL="1371600" indent="0">
              <a:buNone/>
              <a:defRPr sz="1050" b="1"/>
            </a:lvl4pPr>
            <a:lvl5pPr marL="1828800" indent="0">
              <a:buNone/>
              <a:defRPr sz="1050" b="1"/>
            </a:lvl5pPr>
          </a:lstStyle>
          <a:p>
            <a:pPr lvl="0"/>
            <a:r>
              <a:rPr lang="nl-NL" noProof="0"/>
              <a:t>Naam</a:t>
            </a:r>
          </a:p>
        </p:txBody>
      </p:sp>
      <p:sp>
        <p:nvSpPr>
          <p:cNvPr id="11" name="Text Placeholder 28"/>
          <p:cNvSpPr>
            <a:spLocks noGrp="1"/>
          </p:cNvSpPr>
          <p:nvPr>
            <p:ph type="body" sz="quarter" idx="15" hasCustomPrompt="1"/>
          </p:nvPr>
        </p:nvSpPr>
        <p:spPr>
          <a:xfrm>
            <a:off x="502653" y="5350543"/>
            <a:ext cx="4831348" cy="344404"/>
          </a:xfrm>
        </p:spPr>
        <p:txBody>
          <a:bodyPr vert="horz" lIns="91440" tIns="45720" rIns="91440" bIns="45720" rtlCol="0">
            <a:noAutofit/>
          </a:bodyPr>
          <a:lstStyle>
            <a:lvl1pPr>
              <a:defRPr lang="en-US" sz="1400" b="0" noProof="0" dirty="0">
                <a:solidFill>
                  <a:srgbClr val="616161"/>
                </a:solidFill>
              </a:defRPr>
            </a:lvl1pPr>
          </a:lstStyle>
          <a:p>
            <a:pPr lvl="0"/>
            <a:r>
              <a:rPr lang="nl-NL" noProof="0" err="1"/>
              <a:t>Place</a:t>
            </a:r>
            <a:r>
              <a:rPr lang="nl-NL" noProof="0"/>
              <a:t>, date </a:t>
            </a:r>
          </a:p>
        </p:txBody>
      </p:sp>
      <p:sp>
        <p:nvSpPr>
          <p:cNvPr id="55" name="Tekstvak 54"/>
          <p:cNvSpPr txBox="1"/>
          <p:nvPr userDrawn="1"/>
        </p:nvSpPr>
        <p:spPr>
          <a:xfrm>
            <a:off x="-113402" y="-421452"/>
            <a:ext cx="5012788" cy="338554"/>
          </a:xfrm>
          <a:prstGeom prst="rect">
            <a:avLst/>
          </a:prstGeom>
          <a:noFill/>
        </p:spPr>
        <p:txBody>
          <a:bodyPr wrap="square" rtlCol="0">
            <a:spAutoFit/>
          </a:bodyPr>
          <a:lstStyle/>
          <a:p>
            <a:r>
              <a:rPr lang="nl-NL" sz="1600" b="1">
                <a:solidFill>
                  <a:srgbClr val="818181"/>
                </a:solidFill>
              </a:rPr>
              <a:t>Eindpagina</a:t>
            </a:r>
          </a:p>
        </p:txBody>
      </p:sp>
      <p:grpSp>
        <p:nvGrpSpPr>
          <p:cNvPr id="40" name="Groep 39"/>
          <p:cNvGrpSpPr/>
          <p:nvPr userDrawn="1"/>
        </p:nvGrpSpPr>
        <p:grpSpPr>
          <a:xfrm>
            <a:off x="-3279571" y="5384719"/>
            <a:ext cx="3086613" cy="1458586"/>
            <a:chOff x="8427776" y="5346061"/>
            <a:chExt cx="2314960" cy="1458586"/>
          </a:xfrm>
        </p:grpSpPr>
        <p:grpSp>
          <p:nvGrpSpPr>
            <p:cNvPr id="41" name="Groep 40"/>
            <p:cNvGrpSpPr/>
            <p:nvPr userDrawn="1"/>
          </p:nvGrpSpPr>
          <p:grpSpPr>
            <a:xfrm>
              <a:off x="8432864" y="5461497"/>
              <a:ext cx="2309872" cy="1243698"/>
              <a:chOff x="-3092517" y="988213"/>
              <a:chExt cx="3136706" cy="1959358"/>
            </a:xfrm>
          </p:grpSpPr>
          <p:sp>
            <p:nvSpPr>
              <p:cNvPr id="44" name="Textfield placeholder"/>
              <p:cNvSpPr txBox="1">
                <a:spLocks/>
              </p:cNvSpPr>
              <p:nvPr userDrawn="1"/>
            </p:nvSpPr>
            <p:spPr>
              <a:xfrm>
                <a:off x="-2658624" y="1030189"/>
                <a:ext cx="2702813" cy="293940"/>
              </a:xfrm>
              <a:prstGeom prst="rect">
                <a:avLst/>
              </a:prstGeom>
            </p:spPr>
            <p:txBody>
              <a:bodyPr vert="horz" lIns="0" tIns="0" rIns="0" bIns="0" rtlCol="0" anchor="ctr">
                <a:noAutofit/>
              </a:bodyPr>
              <a:lstStyle>
                <a:lvl1pPr marL="0" indent="0" algn="l" defTabSz="1087016" rtl="0" eaLnBrk="1" latinLnBrk="0" hangingPunct="1">
                  <a:lnSpc>
                    <a:spcPts val="1800"/>
                  </a:lnSpc>
                  <a:spcBef>
                    <a:spcPts val="400"/>
                  </a:spcBef>
                  <a:spcAft>
                    <a:spcPts val="400"/>
                  </a:spcAft>
                  <a:buSzPct val="80000"/>
                  <a:buFont typeface="Wingdings" pitchFamily="2" charset="2"/>
                  <a:buNone/>
                  <a:defRPr sz="1600" b="0" kern="1200">
                    <a:solidFill>
                      <a:schemeClr val="tx1"/>
                    </a:solidFill>
                    <a:latin typeface="+mn-lt"/>
                    <a:ea typeface="+mn-ea"/>
                    <a:cs typeface="+mn-cs"/>
                  </a:defRPr>
                </a:lvl1pPr>
                <a:lvl2pPr marL="228600" indent="-228600" algn="l" defTabSz="1087016" rtl="0" eaLnBrk="1" latinLnBrk="0" hangingPunct="1">
                  <a:lnSpc>
                    <a:spcPts val="1800"/>
                  </a:lnSpc>
                  <a:spcBef>
                    <a:spcPts val="400"/>
                  </a:spcBef>
                  <a:spcAft>
                    <a:spcPts val="400"/>
                  </a:spcAft>
                  <a:buClr>
                    <a:schemeClr val="tx2"/>
                  </a:buClr>
                  <a:buSzPct val="80000"/>
                  <a:buFontTx/>
                  <a:buBlip>
                    <a:blip r:embed="rId2"/>
                  </a:buBlip>
                  <a:tabLst/>
                  <a:defRPr sz="1600" kern="1200">
                    <a:solidFill>
                      <a:schemeClr val="tx1"/>
                    </a:solidFill>
                    <a:latin typeface="+mn-lt"/>
                    <a:ea typeface="+mn-ea"/>
                    <a:cs typeface="+mn-cs"/>
                  </a:defRPr>
                </a:lvl2pPr>
                <a:lvl3pPr marL="396875" indent="-160338" algn="l" defTabSz="1087016" rtl="0" eaLnBrk="1" latinLnBrk="0" hangingPunct="1">
                  <a:lnSpc>
                    <a:spcPts val="1600"/>
                  </a:lnSpc>
                  <a:spcBef>
                    <a:spcPts val="200"/>
                  </a:spcBef>
                  <a:spcAft>
                    <a:spcPts val="200"/>
                  </a:spcAft>
                  <a:buClr>
                    <a:schemeClr val="tx2"/>
                  </a:buClr>
                  <a:buFont typeface="Trebuchet MS" pitchFamily="34" charset="0"/>
                  <a:buChar char="−"/>
                  <a:defRPr sz="1400" kern="1200">
                    <a:solidFill>
                      <a:schemeClr val="tx1"/>
                    </a:solidFill>
                    <a:latin typeface="+mn-lt"/>
                    <a:ea typeface="+mn-ea"/>
                    <a:cs typeface="+mn-cs"/>
                  </a:defRPr>
                </a:lvl3pPr>
                <a:lvl4pPr marL="0" indent="0" algn="l" defTabSz="1087016" rtl="0" eaLnBrk="1" latinLnBrk="0" hangingPunct="1">
                  <a:lnSpc>
                    <a:spcPts val="1800"/>
                  </a:lnSpc>
                  <a:spcBef>
                    <a:spcPts val="400"/>
                  </a:spcBef>
                  <a:spcAft>
                    <a:spcPts val="400"/>
                  </a:spcAft>
                  <a:buFont typeface="Wingdings" pitchFamily="2" charset="2"/>
                  <a:buNone/>
                  <a:defRPr sz="1600" b="1" kern="1200">
                    <a:solidFill>
                      <a:schemeClr val="tx1"/>
                    </a:solidFill>
                    <a:latin typeface="+mn-lt"/>
                    <a:ea typeface="+mn-ea"/>
                    <a:cs typeface="+mn-cs"/>
                  </a:defRPr>
                </a:lvl4pPr>
                <a:lvl5pPr marL="0" indent="0" algn="l" defTabSz="1087016" rtl="0" eaLnBrk="1" latinLnBrk="0" hangingPunct="1">
                  <a:lnSpc>
                    <a:spcPts val="3800"/>
                  </a:lnSpc>
                  <a:spcBef>
                    <a:spcPts val="1200"/>
                  </a:spcBef>
                  <a:spcAft>
                    <a:spcPts val="400"/>
                  </a:spcAft>
                  <a:buFont typeface="Wingdings" pitchFamily="2" charset="2"/>
                  <a:buNone/>
                  <a:defRPr sz="1600" b="1" kern="1200" baseline="0">
                    <a:solidFill>
                      <a:schemeClr val="tx2"/>
                    </a:solidFill>
                    <a:latin typeface="+mn-lt"/>
                    <a:ea typeface="+mn-ea"/>
                    <a:cs typeface="+mn-cs"/>
                  </a:defRPr>
                </a:lvl5pPr>
                <a:lvl6pPr marL="0" indent="0" algn="l" defTabSz="1087016" rtl="0" eaLnBrk="1" latinLnBrk="0" hangingPunct="1">
                  <a:lnSpc>
                    <a:spcPct val="250000"/>
                  </a:lnSpc>
                  <a:spcBef>
                    <a:spcPts val="0"/>
                  </a:spcBef>
                  <a:spcAft>
                    <a:spcPts val="0"/>
                  </a:spcAft>
                  <a:buFont typeface="Arial" pitchFamily="34" charset="0"/>
                  <a:buNone/>
                  <a:defRPr sz="2000" kern="1200" cap="all" baseline="0">
                    <a:solidFill>
                      <a:schemeClr val="tx1">
                        <a:lumMod val="75000"/>
                        <a:lumOff val="25000"/>
                      </a:schemeClr>
                    </a:solidFill>
                    <a:latin typeface="+mn-lt"/>
                    <a:ea typeface="+mn-ea"/>
                    <a:cs typeface="+mn-cs"/>
                  </a:defRPr>
                </a:lvl6pPr>
                <a:lvl7pPr marL="3532800"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76308"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19815"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r>
                  <a:rPr lang="nl-NL" sz="1400" b="1">
                    <a:solidFill>
                      <a:srgbClr val="818181"/>
                    </a:solidFill>
                  </a:rPr>
                  <a:t>Titel </a:t>
                </a:r>
                <a:r>
                  <a:rPr lang="nl-NL" sz="1400" b="1" err="1">
                    <a:solidFill>
                      <a:srgbClr val="818181"/>
                    </a:solidFill>
                  </a:rPr>
                  <a:t>bold</a:t>
                </a:r>
                <a:r>
                  <a:rPr lang="nl-NL" sz="1400" b="1">
                    <a:solidFill>
                      <a:srgbClr val="818181"/>
                    </a:solidFill>
                  </a:rPr>
                  <a:t> (88 </a:t>
                </a:r>
                <a:r>
                  <a:rPr lang="nl-NL" sz="1400" b="1" err="1">
                    <a:solidFill>
                      <a:srgbClr val="818181"/>
                    </a:solidFill>
                  </a:rPr>
                  <a:t>pt</a:t>
                </a:r>
                <a:r>
                  <a:rPr lang="nl-NL" sz="1400" b="1">
                    <a:solidFill>
                      <a:srgbClr val="818181"/>
                    </a:solidFill>
                  </a:rPr>
                  <a:t>.)</a:t>
                </a:r>
              </a:p>
            </p:txBody>
          </p:sp>
          <p:sp>
            <p:nvSpPr>
              <p:cNvPr id="45" name="Ovaal 44"/>
              <p:cNvSpPr/>
              <p:nvPr userDrawn="1"/>
            </p:nvSpPr>
            <p:spPr>
              <a:xfrm>
                <a:off x="-3092517" y="988213"/>
                <a:ext cx="327539" cy="37789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a:solidFill>
                      <a:srgbClr val="FFFFFF"/>
                    </a:solidFill>
                  </a:rPr>
                  <a:t>1</a:t>
                </a:r>
              </a:p>
            </p:txBody>
          </p:sp>
          <p:sp>
            <p:nvSpPr>
              <p:cNvPr id="46" name="Ovaal 45"/>
              <p:cNvSpPr/>
              <p:nvPr userDrawn="1"/>
            </p:nvSpPr>
            <p:spPr>
              <a:xfrm>
                <a:off x="-3092517" y="1517803"/>
                <a:ext cx="327539" cy="37789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a:solidFill>
                      <a:srgbClr val="FFFFFF"/>
                    </a:solidFill>
                  </a:rPr>
                  <a:t>2</a:t>
                </a:r>
              </a:p>
            </p:txBody>
          </p:sp>
          <p:sp>
            <p:nvSpPr>
              <p:cNvPr id="47" name="Ovaal 46"/>
              <p:cNvSpPr/>
              <p:nvPr userDrawn="1"/>
            </p:nvSpPr>
            <p:spPr>
              <a:xfrm>
                <a:off x="-3092517" y="2047394"/>
                <a:ext cx="327539" cy="37789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a:solidFill>
                      <a:srgbClr val="FFFFFF"/>
                    </a:solidFill>
                  </a:rPr>
                  <a:t>3</a:t>
                </a:r>
              </a:p>
            </p:txBody>
          </p:sp>
          <p:sp>
            <p:nvSpPr>
              <p:cNvPr id="48" name="Textfield placeholder"/>
              <p:cNvSpPr txBox="1">
                <a:spLocks/>
              </p:cNvSpPr>
              <p:nvPr userDrawn="1"/>
            </p:nvSpPr>
            <p:spPr>
              <a:xfrm>
                <a:off x="-2658624" y="1559780"/>
                <a:ext cx="2702813" cy="293940"/>
              </a:xfrm>
              <a:prstGeom prst="rect">
                <a:avLst/>
              </a:prstGeom>
            </p:spPr>
            <p:txBody>
              <a:bodyPr vert="horz" lIns="0" tIns="0" rIns="0" bIns="0" rtlCol="0" anchor="ctr">
                <a:noAutofit/>
              </a:bodyPr>
              <a:lstStyle>
                <a:lvl1pPr marL="0" indent="0" algn="l" defTabSz="1087016" rtl="0" eaLnBrk="1" latinLnBrk="0" hangingPunct="1">
                  <a:lnSpc>
                    <a:spcPts val="1800"/>
                  </a:lnSpc>
                  <a:spcBef>
                    <a:spcPts val="400"/>
                  </a:spcBef>
                  <a:spcAft>
                    <a:spcPts val="400"/>
                  </a:spcAft>
                  <a:buSzPct val="80000"/>
                  <a:buFont typeface="Wingdings" pitchFamily="2" charset="2"/>
                  <a:buNone/>
                  <a:defRPr sz="1600" b="0" kern="1200">
                    <a:solidFill>
                      <a:schemeClr val="tx1"/>
                    </a:solidFill>
                    <a:latin typeface="+mn-lt"/>
                    <a:ea typeface="+mn-ea"/>
                    <a:cs typeface="+mn-cs"/>
                  </a:defRPr>
                </a:lvl1pPr>
                <a:lvl2pPr marL="228600" indent="-228600" algn="l" defTabSz="1087016" rtl="0" eaLnBrk="1" latinLnBrk="0" hangingPunct="1">
                  <a:lnSpc>
                    <a:spcPts val="1800"/>
                  </a:lnSpc>
                  <a:spcBef>
                    <a:spcPts val="400"/>
                  </a:spcBef>
                  <a:spcAft>
                    <a:spcPts val="400"/>
                  </a:spcAft>
                  <a:buClr>
                    <a:schemeClr val="tx2"/>
                  </a:buClr>
                  <a:buSzPct val="80000"/>
                  <a:buFontTx/>
                  <a:buBlip>
                    <a:blip r:embed="rId2"/>
                  </a:buBlip>
                  <a:tabLst/>
                  <a:defRPr sz="1600" kern="1200">
                    <a:solidFill>
                      <a:schemeClr val="tx1"/>
                    </a:solidFill>
                    <a:latin typeface="+mn-lt"/>
                    <a:ea typeface="+mn-ea"/>
                    <a:cs typeface="+mn-cs"/>
                  </a:defRPr>
                </a:lvl2pPr>
                <a:lvl3pPr marL="396875" indent="-160338" algn="l" defTabSz="1087016" rtl="0" eaLnBrk="1" latinLnBrk="0" hangingPunct="1">
                  <a:lnSpc>
                    <a:spcPts val="1600"/>
                  </a:lnSpc>
                  <a:spcBef>
                    <a:spcPts val="200"/>
                  </a:spcBef>
                  <a:spcAft>
                    <a:spcPts val="200"/>
                  </a:spcAft>
                  <a:buClr>
                    <a:schemeClr val="tx2"/>
                  </a:buClr>
                  <a:buFont typeface="Trebuchet MS" pitchFamily="34" charset="0"/>
                  <a:buChar char="−"/>
                  <a:defRPr sz="1400" kern="1200">
                    <a:solidFill>
                      <a:schemeClr val="tx1"/>
                    </a:solidFill>
                    <a:latin typeface="+mn-lt"/>
                    <a:ea typeface="+mn-ea"/>
                    <a:cs typeface="+mn-cs"/>
                  </a:defRPr>
                </a:lvl3pPr>
                <a:lvl4pPr marL="0" indent="0" algn="l" defTabSz="1087016" rtl="0" eaLnBrk="1" latinLnBrk="0" hangingPunct="1">
                  <a:lnSpc>
                    <a:spcPts val="1800"/>
                  </a:lnSpc>
                  <a:spcBef>
                    <a:spcPts val="400"/>
                  </a:spcBef>
                  <a:spcAft>
                    <a:spcPts val="400"/>
                  </a:spcAft>
                  <a:buFont typeface="Wingdings" pitchFamily="2" charset="2"/>
                  <a:buNone/>
                  <a:defRPr sz="1600" b="1" kern="1200">
                    <a:solidFill>
                      <a:schemeClr val="tx1"/>
                    </a:solidFill>
                    <a:latin typeface="+mn-lt"/>
                    <a:ea typeface="+mn-ea"/>
                    <a:cs typeface="+mn-cs"/>
                  </a:defRPr>
                </a:lvl4pPr>
                <a:lvl5pPr marL="0" indent="0" algn="l" defTabSz="1087016" rtl="0" eaLnBrk="1" latinLnBrk="0" hangingPunct="1">
                  <a:lnSpc>
                    <a:spcPts val="3800"/>
                  </a:lnSpc>
                  <a:spcBef>
                    <a:spcPts val="1200"/>
                  </a:spcBef>
                  <a:spcAft>
                    <a:spcPts val="400"/>
                  </a:spcAft>
                  <a:buFont typeface="Wingdings" pitchFamily="2" charset="2"/>
                  <a:buNone/>
                  <a:defRPr sz="1600" b="1" kern="1200" baseline="0">
                    <a:solidFill>
                      <a:schemeClr val="tx2"/>
                    </a:solidFill>
                    <a:latin typeface="+mn-lt"/>
                    <a:ea typeface="+mn-ea"/>
                    <a:cs typeface="+mn-cs"/>
                  </a:defRPr>
                </a:lvl5pPr>
                <a:lvl6pPr marL="0" indent="0" algn="l" defTabSz="1087016" rtl="0" eaLnBrk="1" latinLnBrk="0" hangingPunct="1">
                  <a:lnSpc>
                    <a:spcPct val="250000"/>
                  </a:lnSpc>
                  <a:spcBef>
                    <a:spcPts val="0"/>
                  </a:spcBef>
                  <a:spcAft>
                    <a:spcPts val="0"/>
                  </a:spcAft>
                  <a:buFont typeface="Arial" pitchFamily="34" charset="0"/>
                  <a:buNone/>
                  <a:defRPr sz="2000" kern="1200" cap="all" baseline="0">
                    <a:solidFill>
                      <a:schemeClr val="tx1">
                        <a:lumMod val="75000"/>
                        <a:lumOff val="25000"/>
                      </a:schemeClr>
                    </a:solidFill>
                    <a:latin typeface="+mn-lt"/>
                    <a:ea typeface="+mn-ea"/>
                    <a:cs typeface="+mn-cs"/>
                  </a:defRPr>
                </a:lvl6pPr>
                <a:lvl7pPr marL="3532800"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76308"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19815"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36513" defTabSz="914400">
                  <a:lnSpc>
                    <a:spcPct val="100000"/>
                  </a:lnSpc>
                  <a:spcBef>
                    <a:spcPts val="0"/>
                  </a:spcBef>
                  <a:buClr>
                    <a:srgbClr val="818181"/>
                  </a:buClr>
                  <a:buSzPct val="100000"/>
                  <a:buFont typeface="Arial" panose="020B0604020202020204" pitchFamily="34" charset="0"/>
                  <a:buNone/>
                </a:pPr>
                <a:r>
                  <a:rPr lang="nl-NL" sz="1400">
                    <a:solidFill>
                      <a:srgbClr val="818181"/>
                    </a:solidFill>
                  </a:rPr>
                  <a:t>Ondertitel (28 </a:t>
                </a:r>
                <a:r>
                  <a:rPr lang="nl-NL" sz="1400" err="1">
                    <a:solidFill>
                      <a:srgbClr val="818181"/>
                    </a:solidFill>
                  </a:rPr>
                  <a:t>pt</a:t>
                </a:r>
                <a:r>
                  <a:rPr lang="nl-NL" sz="1400">
                    <a:solidFill>
                      <a:srgbClr val="818181"/>
                    </a:solidFill>
                  </a:rPr>
                  <a:t>.)</a:t>
                </a:r>
              </a:p>
            </p:txBody>
          </p:sp>
          <p:sp>
            <p:nvSpPr>
              <p:cNvPr id="49" name="Textfield placeholder"/>
              <p:cNvSpPr txBox="1">
                <a:spLocks/>
              </p:cNvSpPr>
              <p:nvPr userDrawn="1"/>
            </p:nvSpPr>
            <p:spPr>
              <a:xfrm>
                <a:off x="-2658624" y="2089368"/>
                <a:ext cx="2702813" cy="293940"/>
              </a:xfrm>
              <a:prstGeom prst="rect">
                <a:avLst/>
              </a:prstGeom>
            </p:spPr>
            <p:txBody>
              <a:bodyPr vert="horz" lIns="0" tIns="0" rIns="0" bIns="0" rtlCol="0" anchor="ctr">
                <a:noAutofit/>
              </a:bodyPr>
              <a:lstStyle>
                <a:lvl1pPr marL="0" indent="0" algn="l" defTabSz="1087016" rtl="0" eaLnBrk="1" latinLnBrk="0" hangingPunct="1">
                  <a:lnSpc>
                    <a:spcPts val="1800"/>
                  </a:lnSpc>
                  <a:spcBef>
                    <a:spcPts val="400"/>
                  </a:spcBef>
                  <a:spcAft>
                    <a:spcPts val="400"/>
                  </a:spcAft>
                  <a:buSzPct val="80000"/>
                  <a:buFont typeface="Wingdings" pitchFamily="2" charset="2"/>
                  <a:buNone/>
                  <a:defRPr sz="1600" b="0" kern="1200">
                    <a:solidFill>
                      <a:schemeClr val="tx1"/>
                    </a:solidFill>
                    <a:latin typeface="+mn-lt"/>
                    <a:ea typeface="+mn-ea"/>
                    <a:cs typeface="+mn-cs"/>
                  </a:defRPr>
                </a:lvl1pPr>
                <a:lvl2pPr marL="228600" indent="-228600" algn="l" defTabSz="1087016" rtl="0" eaLnBrk="1" latinLnBrk="0" hangingPunct="1">
                  <a:lnSpc>
                    <a:spcPts val="1800"/>
                  </a:lnSpc>
                  <a:spcBef>
                    <a:spcPts val="400"/>
                  </a:spcBef>
                  <a:spcAft>
                    <a:spcPts val="400"/>
                  </a:spcAft>
                  <a:buClr>
                    <a:schemeClr val="tx2"/>
                  </a:buClr>
                  <a:buSzPct val="80000"/>
                  <a:buFontTx/>
                  <a:buBlip>
                    <a:blip r:embed="rId2"/>
                  </a:buBlip>
                  <a:tabLst/>
                  <a:defRPr sz="1600" kern="1200">
                    <a:solidFill>
                      <a:schemeClr val="tx1"/>
                    </a:solidFill>
                    <a:latin typeface="+mn-lt"/>
                    <a:ea typeface="+mn-ea"/>
                    <a:cs typeface="+mn-cs"/>
                  </a:defRPr>
                </a:lvl2pPr>
                <a:lvl3pPr marL="396875" indent="-160338" algn="l" defTabSz="1087016" rtl="0" eaLnBrk="1" latinLnBrk="0" hangingPunct="1">
                  <a:lnSpc>
                    <a:spcPts val="1600"/>
                  </a:lnSpc>
                  <a:spcBef>
                    <a:spcPts val="200"/>
                  </a:spcBef>
                  <a:spcAft>
                    <a:spcPts val="200"/>
                  </a:spcAft>
                  <a:buClr>
                    <a:schemeClr val="tx2"/>
                  </a:buClr>
                  <a:buFont typeface="Trebuchet MS" pitchFamily="34" charset="0"/>
                  <a:buChar char="−"/>
                  <a:defRPr sz="1400" kern="1200">
                    <a:solidFill>
                      <a:schemeClr val="tx1"/>
                    </a:solidFill>
                    <a:latin typeface="+mn-lt"/>
                    <a:ea typeface="+mn-ea"/>
                    <a:cs typeface="+mn-cs"/>
                  </a:defRPr>
                </a:lvl3pPr>
                <a:lvl4pPr marL="0" indent="0" algn="l" defTabSz="1087016" rtl="0" eaLnBrk="1" latinLnBrk="0" hangingPunct="1">
                  <a:lnSpc>
                    <a:spcPts val="1800"/>
                  </a:lnSpc>
                  <a:spcBef>
                    <a:spcPts val="400"/>
                  </a:spcBef>
                  <a:spcAft>
                    <a:spcPts val="400"/>
                  </a:spcAft>
                  <a:buFont typeface="Wingdings" pitchFamily="2" charset="2"/>
                  <a:buNone/>
                  <a:defRPr sz="1600" b="1" kern="1200">
                    <a:solidFill>
                      <a:schemeClr val="tx1"/>
                    </a:solidFill>
                    <a:latin typeface="+mn-lt"/>
                    <a:ea typeface="+mn-ea"/>
                    <a:cs typeface="+mn-cs"/>
                  </a:defRPr>
                </a:lvl4pPr>
                <a:lvl5pPr marL="0" indent="0" algn="l" defTabSz="1087016" rtl="0" eaLnBrk="1" latinLnBrk="0" hangingPunct="1">
                  <a:lnSpc>
                    <a:spcPts val="3800"/>
                  </a:lnSpc>
                  <a:spcBef>
                    <a:spcPts val="1200"/>
                  </a:spcBef>
                  <a:spcAft>
                    <a:spcPts val="400"/>
                  </a:spcAft>
                  <a:buFont typeface="Wingdings" pitchFamily="2" charset="2"/>
                  <a:buNone/>
                  <a:defRPr sz="1600" b="1" kern="1200" baseline="0">
                    <a:solidFill>
                      <a:schemeClr val="tx2"/>
                    </a:solidFill>
                    <a:latin typeface="+mn-lt"/>
                    <a:ea typeface="+mn-ea"/>
                    <a:cs typeface="+mn-cs"/>
                  </a:defRPr>
                </a:lvl5pPr>
                <a:lvl6pPr marL="0" indent="0" algn="l" defTabSz="1087016" rtl="0" eaLnBrk="1" latinLnBrk="0" hangingPunct="1">
                  <a:lnSpc>
                    <a:spcPct val="250000"/>
                  </a:lnSpc>
                  <a:spcBef>
                    <a:spcPts val="0"/>
                  </a:spcBef>
                  <a:spcAft>
                    <a:spcPts val="0"/>
                  </a:spcAft>
                  <a:buFont typeface="Arial" pitchFamily="34" charset="0"/>
                  <a:buNone/>
                  <a:defRPr sz="2000" kern="1200" cap="all" baseline="0">
                    <a:solidFill>
                      <a:schemeClr val="tx1">
                        <a:lumMod val="75000"/>
                        <a:lumOff val="25000"/>
                      </a:schemeClr>
                    </a:solidFill>
                    <a:latin typeface="+mn-lt"/>
                    <a:ea typeface="+mn-ea"/>
                    <a:cs typeface="+mn-cs"/>
                  </a:defRPr>
                </a:lvl6pPr>
                <a:lvl7pPr marL="3532800"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76308"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19815"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52387" defTabSz="914400">
                  <a:lnSpc>
                    <a:spcPct val="100000"/>
                  </a:lnSpc>
                  <a:spcBef>
                    <a:spcPts val="0"/>
                  </a:spcBef>
                  <a:spcAft>
                    <a:spcPts val="600"/>
                  </a:spcAft>
                  <a:buClr>
                    <a:srgbClr val="818181"/>
                  </a:buClr>
                  <a:buFont typeface="Arial" panose="020B0604020202020204" pitchFamily="34" charset="0"/>
                  <a:buNone/>
                  <a:tabLst>
                    <a:tab pos="4394200" algn="l"/>
                  </a:tabLst>
                </a:pPr>
                <a:r>
                  <a:rPr lang="nl-NL" sz="1400" b="1">
                    <a:solidFill>
                      <a:schemeClr val="tx1"/>
                    </a:solidFill>
                  </a:rPr>
                  <a:t>Naam tekst </a:t>
                </a:r>
                <a:r>
                  <a:rPr lang="nl-NL" sz="1400" b="1" err="1">
                    <a:solidFill>
                      <a:schemeClr val="tx1"/>
                    </a:solidFill>
                  </a:rPr>
                  <a:t>bold</a:t>
                </a:r>
                <a:r>
                  <a:rPr lang="nl-NL" sz="1400" b="1">
                    <a:solidFill>
                      <a:schemeClr val="tx1"/>
                    </a:solidFill>
                  </a:rPr>
                  <a:t> (14 </a:t>
                </a:r>
                <a:r>
                  <a:rPr lang="nl-NL" sz="1400" b="1" err="1">
                    <a:solidFill>
                      <a:schemeClr val="tx1"/>
                    </a:solidFill>
                  </a:rPr>
                  <a:t>pt</a:t>
                </a:r>
                <a:r>
                  <a:rPr lang="nl-NL" sz="1400" b="1">
                    <a:solidFill>
                      <a:schemeClr val="tx1"/>
                    </a:solidFill>
                  </a:rPr>
                  <a:t>.)</a:t>
                </a:r>
              </a:p>
            </p:txBody>
          </p:sp>
          <p:sp>
            <p:nvSpPr>
              <p:cNvPr id="50" name="Ovaal 49"/>
              <p:cNvSpPr/>
              <p:nvPr userDrawn="1"/>
            </p:nvSpPr>
            <p:spPr>
              <a:xfrm>
                <a:off x="-3092517" y="2569679"/>
                <a:ext cx="327539" cy="37789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a:solidFill>
                      <a:srgbClr val="FFFFFF"/>
                    </a:solidFill>
                  </a:rPr>
                  <a:t>4</a:t>
                </a:r>
              </a:p>
            </p:txBody>
          </p:sp>
          <p:sp>
            <p:nvSpPr>
              <p:cNvPr id="51" name="Textfield placeholder"/>
              <p:cNvSpPr txBox="1">
                <a:spLocks/>
              </p:cNvSpPr>
              <p:nvPr userDrawn="1"/>
            </p:nvSpPr>
            <p:spPr>
              <a:xfrm>
                <a:off x="-2658624" y="2611653"/>
                <a:ext cx="2702813" cy="293940"/>
              </a:xfrm>
              <a:prstGeom prst="rect">
                <a:avLst/>
              </a:prstGeom>
            </p:spPr>
            <p:txBody>
              <a:bodyPr vert="horz" lIns="0" tIns="0" rIns="0" bIns="0" rtlCol="0" anchor="ctr">
                <a:noAutofit/>
              </a:bodyPr>
              <a:lstStyle>
                <a:lvl1pPr marL="0" indent="0" algn="l" defTabSz="1087016" rtl="0" eaLnBrk="1" latinLnBrk="0" hangingPunct="1">
                  <a:lnSpc>
                    <a:spcPts val="1800"/>
                  </a:lnSpc>
                  <a:spcBef>
                    <a:spcPts val="400"/>
                  </a:spcBef>
                  <a:spcAft>
                    <a:spcPts val="400"/>
                  </a:spcAft>
                  <a:buSzPct val="80000"/>
                  <a:buFont typeface="Wingdings" pitchFamily="2" charset="2"/>
                  <a:buNone/>
                  <a:defRPr sz="1600" b="0" kern="1200">
                    <a:solidFill>
                      <a:schemeClr val="tx1"/>
                    </a:solidFill>
                    <a:latin typeface="+mn-lt"/>
                    <a:ea typeface="+mn-ea"/>
                    <a:cs typeface="+mn-cs"/>
                  </a:defRPr>
                </a:lvl1pPr>
                <a:lvl2pPr marL="228600" indent="-228600" algn="l" defTabSz="1087016" rtl="0" eaLnBrk="1" latinLnBrk="0" hangingPunct="1">
                  <a:lnSpc>
                    <a:spcPts val="1800"/>
                  </a:lnSpc>
                  <a:spcBef>
                    <a:spcPts val="400"/>
                  </a:spcBef>
                  <a:spcAft>
                    <a:spcPts val="400"/>
                  </a:spcAft>
                  <a:buClr>
                    <a:schemeClr val="tx2"/>
                  </a:buClr>
                  <a:buSzPct val="80000"/>
                  <a:buFontTx/>
                  <a:buBlip>
                    <a:blip r:embed="rId2"/>
                  </a:buBlip>
                  <a:tabLst/>
                  <a:defRPr sz="1600" kern="1200">
                    <a:solidFill>
                      <a:schemeClr val="tx1"/>
                    </a:solidFill>
                    <a:latin typeface="+mn-lt"/>
                    <a:ea typeface="+mn-ea"/>
                    <a:cs typeface="+mn-cs"/>
                  </a:defRPr>
                </a:lvl2pPr>
                <a:lvl3pPr marL="396875" indent="-160338" algn="l" defTabSz="1087016" rtl="0" eaLnBrk="1" latinLnBrk="0" hangingPunct="1">
                  <a:lnSpc>
                    <a:spcPts val="1600"/>
                  </a:lnSpc>
                  <a:spcBef>
                    <a:spcPts val="200"/>
                  </a:spcBef>
                  <a:spcAft>
                    <a:spcPts val="200"/>
                  </a:spcAft>
                  <a:buClr>
                    <a:schemeClr val="tx2"/>
                  </a:buClr>
                  <a:buFont typeface="Trebuchet MS" pitchFamily="34" charset="0"/>
                  <a:buChar char="−"/>
                  <a:defRPr sz="1400" kern="1200">
                    <a:solidFill>
                      <a:schemeClr val="tx1"/>
                    </a:solidFill>
                    <a:latin typeface="+mn-lt"/>
                    <a:ea typeface="+mn-ea"/>
                    <a:cs typeface="+mn-cs"/>
                  </a:defRPr>
                </a:lvl3pPr>
                <a:lvl4pPr marL="0" indent="0" algn="l" defTabSz="1087016" rtl="0" eaLnBrk="1" latinLnBrk="0" hangingPunct="1">
                  <a:lnSpc>
                    <a:spcPts val="1800"/>
                  </a:lnSpc>
                  <a:spcBef>
                    <a:spcPts val="400"/>
                  </a:spcBef>
                  <a:spcAft>
                    <a:spcPts val="400"/>
                  </a:spcAft>
                  <a:buFont typeface="Wingdings" pitchFamily="2" charset="2"/>
                  <a:buNone/>
                  <a:defRPr sz="1600" b="1" kern="1200">
                    <a:solidFill>
                      <a:schemeClr val="tx1"/>
                    </a:solidFill>
                    <a:latin typeface="+mn-lt"/>
                    <a:ea typeface="+mn-ea"/>
                    <a:cs typeface="+mn-cs"/>
                  </a:defRPr>
                </a:lvl4pPr>
                <a:lvl5pPr marL="0" indent="0" algn="l" defTabSz="1087016" rtl="0" eaLnBrk="1" latinLnBrk="0" hangingPunct="1">
                  <a:lnSpc>
                    <a:spcPts val="3800"/>
                  </a:lnSpc>
                  <a:spcBef>
                    <a:spcPts val="1200"/>
                  </a:spcBef>
                  <a:spcAft>
                    <a:spcPts val="400"/>
                  </a:spcAft>
                  <a:buFont typeface="Wingdings" pitchFamily="2" charset="2"/>
                  <a:buNone/>
                  <a:defRPr sz="1600" b="1" kern="1200" baseline="0">
                    <a:solidFill>
                      <a:schemeClr val="tx2"/>
                    </a:solidFill>
                    <a:latin typeface="+mn-lt"/>
                    <a:ea typeface="+mn-ea"/>
                    <a:cs typeface="+mn-cs"/>
                  </a:defRPr>
                </a:lvl5pPr>
                <a:lvl6pPr marL="0" indent="0" algn="l" defTabSz="1087016" rtl="0" eaLnBrk="1" latinLnBrk="0" hangingPunct="1">
                  <a:lnSpc>
                    <a:spcPct val="250000"/>
                  </a:lnSpc>
                  <a:spcBef>
                    <a:spcPts val="0"/>
                  </a:spcBef>
                  <a:spcAft>
                    <a:spcPts val="0"/>
                  </a:spcAft>
                  <a:buFont typeface="Arial" pitchFamily="34" charset="0"/>
                  <a:buNone/>
                  <a:defRPr sz="2000" kern="1200" cap="all" baseline="0">
                    <a:solidFill>
                      <a:schemeClr val="tx1">
                        <a:lumMod val="75000"/>
                        <a:lumOff val="25000"/>
                      </a:schemeClr>
                    </a:solidFill>
                    <a:latin typeface="+mn-lt"/>
                    <a:ea typeface="+mn-ea"/>
                    <a:cs typeface="+mn-cs"/>
                  </a:defRPr>
                </a:lvl6pPr>
                <a:lvl7pPr marL="3532800"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76308"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19815"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52387" defTabSz="914400">
                  <a:lnSpc>
                    <a:spcPct val="100000"/>
                  </a:lnSpc>
                  <a:spcBef>
                    <a:spcPts val="0"/>
                  </a:spcBef>
                  <a:spcAft>
                    <a:spcPts val="600"/>
                  </a:spcAft>
                  <a:buClr>
                    <a:srgbClr val="818181"/>
                  </a:buClr>
                  <a:buFont typeface="Arial" panose="020B0604020202020204" pitchFamily="34" charset="0"/>
                  <a:buNone/>
                  <a:tabLst>
                    <a:tab pos="4394200" algn="l"/>
                  </a:tabLst>
                </a:pPr>
                <a:r>
                  <a:rPr lang="nl-NL" sz="1400">
                    <a:solidFill>
                      <a:schemeClr val="tx1"/>
                    </a:solidFill>
                  </a:rPr>
                  <a:t>Plaats tekst (14 </a:t>
                </a:r>
                <a:r>
                  <a:rPr lang="nl-NL" sz="1400" err="1">
                    <a:solidFill>
                      <a:schemeClr val="tx1"/>
                    </a:solidFill>
                  </a:rPr>
                  <a:t>pt</a:t>
                </a:r>
                <a:r>
                  <a:rPr lang="nl-NL" sz="1400">
                    <a:solidFill>
                      <a:schemeClr val="tx1"/>
                    </a:solidFill>
                  </a:rPr>
                  <a:t>.)</a:t>
                </a:r>
              </a:p>
            </p:txBody>
          </p:sp>
        </p:grpSp>
        <p:cxnSp>
          <p:nvCxnSpPr>
            <p:cNvPr id="42" name="Rechte verbindingslijn 41"/>
            <p:cNvCxnSpPr/>
            <p:nvPr userDrawn="1"/>
          </p:nvCxnSpPr>
          <p:spPr>
            <a:xfrm>
              <a:off x="8427776" y="5346061"/>
              <a:ext cx="2232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Rechte verbindingslijn 42"/>
            <p:cNvCxnSpPr/>
            <p:nvPr userDrawn="1"/>
          </p:nvCxnSpPr>
          <p:spPr>
            <a:xfrm>
              <a:off x="8427776" y="6804647"/>
              <a:ext cx="2232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52" name="Groep 51"/>
          <p:cNvGrpSpPr/>
          <p:nvPr userDrawn="1"/>
        </p:nvGrpSpPr>
        <p:grpSpPr>
          <a:xfrm>
            <a:off x="-3471141" y="-46322"/>
            <a:ext cx="3471145" cy="3781320"/>
            <a:chOff x="-2603359" y="-46322"/>
            <a:chExt cx="2603359" cy="3781320"/>
          </a:xfrm>
        </p:grpSpPr>
        <p:sp>
          <p:nvSpPr>
            <p:cNvPr id="53" name="Afgeronde rechthoek 52"/>
            <p:cNvSpPr/>
            <p:nvPr userDrawn="1"/>
          </p:nvSpPr>
          <p:spPr>
            <a:xfrm>
              <a:off x="-2459680" y="835209"/>
              <a:ext cx="949986" cy="259745"/>
            </a:xfrm>
            <a:prstGeom prst="round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100" b="1">
                  <a:solidFill>
                    <a:srgbClr val="FFFFFF"/>
                  </a:solidFill>
                </a:rPr>
                <a:t>Light </a:t>
              </a:r>
              <a:r>
                <a:rPr lang="nl-NL" sz="1100" b="1" err="1">
                  <a:solidFill>
                    <a:srgbClr val="FFFFFF"/>
                  </a:solidFill>
                </a:rPr>
                <a:t>Grey</a:t>
              </a:r>
              <a:endParaRPr lang="nl-NL" sz="1100" b="1">
                <a:solidFill>
                  <a:srgbClr val="FFFFFF"/>
                </a:solidFill>
              </a:endParaRPr>
            </a:p>
          </p:txBody>
        </p:sp>
        <p:sp>
          <p:nvSpPr>
            <p:cNvPr id="54" name="Tekstvak 29"/>
            <p:cNvSpPr txBox="1"/>
            <p:nvPr userDrawn="1"/>
          </p:nvSpPr>
          <p:spPr>
            <a:xfrm>
              <a:off x="-1493489" y="834756"/>
              <a:ext cx="1355354" cy="261610"/>
            </a:xfrm>
            <a:prstGeom prst="rect">
              <a:avLst/>
            </a:prstGeom>
            <a:noFill/>
          </p:spPr>
          <p:txBody>
            <a:bodyPr wrap="square" rtlCol="0">
              <a:spAutoFit/>
            </a:bodyPr>
            <a:lstStyle/>
            <a:p>
              <a:pPr defTabSz="355600"/>
              <a:r>
                <a:rPr lang="nl-NL" sz="1100">
                  <a:solidFill>
                    <a:srgbClr val="818181"/>
                  </a:solidFill>
                </a:rPr>
                <a:t>R 178, G 178, B 178</a:t>
              </a:r>
            </a:p>
          </p:txBody>
        </p:sp>
        <p:sp>
          <p:nvSpPr>
            <p:cNvPr id="56" name="Afgeronde rechthoek 27"/>
            <p:cNvSpPr/>
            <p:nvPr userDrawn="1"/>
          </p:nvSpPr>
          <p:spPr>
            <a:xfrm>
              <a:off x="-2459680" y="1211676"/>
              <a:ext cx="949986" cy="259745"/>
            </a:xfrm>
            <a:prstGeom prst="round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100" b="1">
                  <a:solidFill>
                    <a:srgbClr val="FFFFFF"/>
                  </a:solidFill>
                </a:rPr>
                <a:t>Red</a:t>
              </a:r>
            </a:p>
          </p:txBody>
        </p:sp>
        <p:sp>
          <p:nvSpPr>
            <p:cNvPr id="57" name="Afgeronde rechthoek 27"/>
            <p:cNvSpPr/>
            <p:nvPr userDrawn="1"/>
          </p:nvSpPr>
          <p:spPr>
            <a:xfrm>
              <a:off x="-2459680" y="1588143"/>
              <a:ext cx="949986" cy="259745"/>
            </a:xfrm>
            <a:prstGeom prst="roundRect">
              <a:avLst/>
            </a:prstGeom>
            <a:solidFill>
              <a:srgbClr val="00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100" b="1">
                  <a:solidFill>
                    <a:srgbClr val="FFFFFF"/>
                  </a:solidFill>
                </a:rPr>
                <a:t>Black</a:t>
              </a:r>
            </a:p>
          </p:txBody>
        </p:sp>
        <p:sp>
          <p:nvSpPr>
            <p:cNvPr id="58" name="Afgeronde rechthoek 27"/>
            <p:cNvSpPr/>
            <p:nvPr userDrawn="1"/>
          </p:nvSpPr>
          <p:spPr>
            <a:xfrm>
              <a:off x="-2459680" y="1964610"/>
              <a:ext cx="949986" cy="259745"/>
            </a:xfrm>
            <a:prstGeom prst="round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100" b="1">
                  <a:solidFill>
                    <a:srgbClr val="FFFFFF"/>
                  </a:solidFill>
                </a:rPr>
                <a:t>Orange</a:t>
              </a:r>
            </a:p>
          </p:txBody>
        </p:sp>
        <p:sp>
          <p:nvSpPr>
            <p:cNvPr id="59" name="Afgeronde rechthoek 58"/>
            <p:cNvSpPr/>
            <p:nvPr userDrawn="1"/>
          </p:nvSpPr>
          <p:spPr>
            <a:xfrm>
              <a:off x="-2459680" y="2341077"/>
              <a:ext cx="949986" cy="259745"/>
            </a:xfrm>
            <a:prstGeom prst="roundRect">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100" b="1" err="1">
                  <a:solidFill>
                    <a:srgbClr val="FFFFFF"/>
                  </a:solidFill>
                </a:rPr>
                <a:t>Petrol</a:t>
              </a:r>
              <a:r>
                <a:rPr lang="nl-NL" sz="1100" b="1">
                  <a:solidFill>
                    <a:srgbClr val="FFFFFF"/>
                  </a:solidFill>
                </a:rPr>
                <a:t> blue</a:t>
              </a:r>
            </a:p>
          </p:txBody>
        </p:sp>
        <p:sp>
          <p:nvSpPr>
            <p:cNvPr id="60" name="Rechthoek 59"/>
            <p:cNvSpPr/>
            <p:nvPr userDrawn="1"/>
          </p:nvSpPr>
          <p:spPr>
            <a:xfrm>
              <a:off x="-2603359" y="-46322"/>
              <a:ext cx="2603359" cy="3873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80000" rIns="180000" rtlCol="0" anchor="t"/>
            <a:lstStyle/>
            <a:p>
              <a:r>
                <a:rPr lang="nl-NL" sz="1800" b="1">
                  <a:solidFill>
                    <a:srgbClr val="818181"/>
                  </a:solidFill>
                </a:rPr>
                <a:t>RGB-KLEUREN</a:t>
              </a:r>
            </a:p>
          </p:txBody>
        </p:sp>
        <p:cxnSp>
          <p:nvCxnSpPr>
            <p:cNvPr id="61" name="Rechte verbindingslijn 60"/>
            <p:cNvCxnSpPr/>
            <p:nvPr userDrawn="1"/>
          </p:nvCxnSpPr>
          <p:spPr>
            <a:xfrm>
              <a:off x="-2459680" y="338664"/>
              <a:ext cx="2232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2" name="Afgeronde rechthoek 27"/>
            <p:cNvSpPr/>
            <p:nvPr userDrawn="1"/>
          </p:nvSpPr>
          <p:spPr>
            <a:xfrm>
              <a:off x="-2459680" y="2717544"/>
              <a:ext cx="949986" cy="259745"/>
            </a:xfrm>
            <a:prstGeom prst="round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100" b="1">
                  <a:solidFill>
                    <a:srgbClr val="FFFFFF"/>
                  </a:solidFill>
                </a:rPr>
                <a:t>Green</a:t>
              </a:r>
            </a:p>
          </p:txBody>
        </p:sp>
        <p:sp>
          <p:nvSpPr>
            <p:cNvPr id="63" name="Tekstvak 29"/>
            <p:cNvSpPr txBox="1"/>
            <p:nvPr userDrawn="1"/>
          </p:nvSpPr>
          <p:spPr>
            <a:xfrm>
              <a:off x="-1493489" y="1211703"/>
              <a:ext cx="1355354" cy="261610"/>
            </a:xfrm>
            <a:prstGeom prst="rect">
              <a:avLst/>
            </a:prstGeom>
            <a:noFill/>
          </p:spPr>
          <p:txBody>
            <a:bodyPr wrap="square" rtlCol="0">
              <a:spAutoFit/>
            </a:bodyPr>
            <a:lstStyle/>
            <a:p>
              <a:pPr defTabSz="355600"/>
              <a:r>
                <a:rPr lang="nl-NL" sz="1100">
                  <a:solidFill>
                    <a:srgbClr val="818181"/>
                  </a:solidFill>
                </a:rPr>
                <a:t>R 204 , G 0, B 0</a:t>
              </a:r>
            </a:p>
          </p:txBody>
        </p:sp>
        <p:sp>
          <p:nvSpPr>
            <p:cNvPr id="64" name="Tekstvak 29"/>
            <p:cNvSpPr txBox="1"/>
            <p:nvPr userDrawn="1"/>
          </p:nvSpPr>
          <p:spPr>
            <a:xfrm>
              <a:off x="-1493489" y="1588650"/>
              <a:ext cx="1355354" cy="261610"/>
            </a:xfrm>
            <a:prstGeom prst="rect">
              <a:avLst/>
            </a:prstGeom>
            <a:noFill/>
          </p:spPr>
          <p:txBody>
            <a:bodyPr wrap="square" rtlCol="0">
              <a:spAutoFit/>
            </a:bodyPr>
            <a:lstStyle/>
            <a:p>
              <a:pPr defTabSz="355600"/>
              <a:r>
                <a:rPr lang="nl-NL" sz="1100">
                  <a:solidFill>
                    <a:srgbClr val="818181"/>
                  </a:solidFill>
                </a:rPr>
                <a:t>R 0 , G 0, B 0</a:t>
              </a:r>
            </a:p>
          </p:txBody>
        </p:sp>
        <p:sp>
          <p:nvSpPr>
            <p:cNvPr id="65" name="Tekstvak 29"/>
            <p:cNvSpPr txBox="1"/>
            <p:nvPr userDrawn="1"/>
          </p:nvSpPr>
          <p:spPr>
            <a:xfrm>
              <a:off x="-1493489" y="1965597"/>
              <a:ext cx="1355354" cy="261610"/>
            </a:xfrm>
            <a:prstGeom prst="rect">
              <a:avLst/>
            </a:prstGeom>
            <a:noFill/>
          </p:spPr>
          <p:txBody>
            <a:bodyPr wrap="square" rtlCol="0">
              <a:spAutoFit/>
            </a:bodyPr>
            <a:lstStyle/>
            <a:p>
              <a:pPr defTabSz="355600"/>
              <a:r>
                <a:rPr lang="nl-NL" sz="1100">
                  <a:solidFill>
                    <a:srgbClr val="818181"/>
                  </a:solidFill>
                </a:rPr>
                <a:t>R 229 , G 123, B 003</a:t>
              </a:r>
            </a:p>
          </p:txBody>
        </p:sp>
        <p:sp>
          <p:nvSpPr>
            <p:cNvPr id="66" name="Tekstvak 29"/>
            <p:cNvSpPr txBox="1"/>
            <p:nvPr userDrawn="1"/>
          </p:nvSpPr>
          <p:spPr>
            <a:xfrm>
              <a:off x="-1493489" y="2342544"/>
              <a:ext cx="1355354" cy="261610"/>
            </a:xfrm>
            <a:prstGeom prst="rect">
              <a:avLst/>
            </a:prstGeom>
            <a:noFill/>
          </p:spPr>
          <p:txBody>
            <a:bodyPr wrap="square" rtlCol="0">
              <a:spAutoFit/>
            </a:bodyPr>
            <a:lstStyle/>
            <a:p>
              <a:pPr defTabSz="355600"/>
              <a:r>
                <a:rPr lang="nl-NL" sz="1100">
                  <a:solidFill>
                    <a:srgbClr val="818181"/>
                  </a:solidFill>
                </a:rPr>
                <a:t>R 065 , G 127, B 162</a:t>
              </a:r>
            </a:p>
          </p:txBody>
        </p:sp>
        <p:sp>
          <p:nvSpPr>
            <p:cNvPr id="67" name="Tekstvak 29"/>
            <p:cNvSpPr txBox="1"/>
            <p:nvPr userDrawn="1"/>
          </p:nvSpPr>
          <p:spPr>
            <a:xfrm>
              <a:off x="-1493489" y="2719491"/>
              <a:ext cx="1355354" cy="261610"/>
            </a:xfrm>
            <a:prstGeom prst="rect">
              <a:avLst/>
            </a:prstGeom>
            <a:noFill/>
          </p:spPr>
          <p:txBody>
            <a:bodyPr wrap="square" rtlCol="0">
              <a:spAutoFit/>
            </a:bodyPr>
            <a:lstStyle/>
            <a:p>
              <a:pPr defTabSz="355600"/>
              <a:r>
                <a:rPr lang="nl-NL" sz="1100">
                  <a:solidFill>
                    <a:srgbClr val="818181"/>
                  </a:solidFill>
                </a:rPr>
                <a:t>R 134 , G 135, B 034</a:t>
              </a:r>
            </a:p>
          </p:txBody>
        </p:sp>
        <p:sp>
          <p:nvSpPr>
            <p:cNvPr id="68" name="Afgeronde rechthoek 67"/>
            <p:cNvSpPr/>
            <p:nvPr userDrawn="1"/>
          </p:nvSpPr>
          <p:spPr>
            <a:xfrm>
              <a:off x="-2459680" y="458742"/>
              <a:ext cx="949986" cy="259745"/>
            </a:xfrm>
            <a:prstGeom prst="roundRect">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100" b="1" err="1">
                  <a:solidFill>
                    <a:srgbClr val="FFFFFF"/>
                  </a:solidFill>
                </a:rPr>
                <a:t>Grey</a:t>
              </a:r>
              <a:endParaRPr lang="nl-NL" sz="1100" b="1">
                <a:solidFill>
                  <a:srgbClr val="FFFFFF"/>
                </a:solidFill>
              </a:endParaRPr>
            </a:p>
          </p:txBody>
        </p:sp>
        <p:sp>
          <p:nvSpPr>
            <p:cNvPr id="69" name="Tekstvak 29"/>
            <p:cNvSpPr txBox="1"/>
            <p:nvPr userDrawn="1"/>
          </p:nvSpPr>
          <p:spPr>
            <a:xfrm>
              <a:off x="-1493489" y="457809"/>
              <a:ext cx="1355354" cy="261610"/>
            </a:xfrm>
            <a:prstGeom prst="rect">
              <a:avLst/>
            </a:prstGeom>
            <a:noFill/>
          </p:spPr>
          <p:txBody>
            <a:bodyPr wrap="square" rtlCol="0">
              <a:spAutoFit/>
            </a:bodyPr>
            <a:lstStyle/>
            <a:p>
              <a:pPr defTabSz="355600"/>
              <a:r>
                <a:rPr lang="nl-NL" sz="1100">
                  <a:solidFill>
                    <a:srgbClr val="818181"/>
                  </a:solidFill>
                </a:rPr>
                <a:t>R 129 , G 129, B 129</a:t>
              </a:r>
            </a:p>
          </p:txBody>
        </p:sp>
        <p:sp>
          <p:nvSpPr>
            <p:cNvPr id="70" name="Afgeronde rechthoek 27"/>
            <p:cNvSpPr/>
            <p:nvPr userDrawn="1"/>
          </p:nvSpPr>
          <p:spPr>
            <a:xfrm>
              <a:off x="-2459680" y="3094010"/>
              <a:ext cx="949986" cy="259745"/>
            </a:xfrm>
            <a:prstGeom prst="roundRect">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100" b="1" err="1">
                  <a:solidFill>
                    <a:srgbClr val="FFFFFF"/>
                  </a:solidFill>
                </a:rPr>
                <a:t>Purple</a:t>
              </a:r>
              <a:endParaRPr lang="nl-NL" sz="1100" b="1">
                <a:solidFill>
                  <a:srgbClr val="FFFFFF"/>
                </a:solidFill>
              </a:endParaRPr>
            </a:p>
          </p:txBody>
        </p:sp>
        <p:sp>
          <p:nvSpPr>
            <p:cNvPr id="71" name="Afgeronde rechthoek 27"/>
            <p:cNvSpPr/>
            <p:nvPr userDrawn="1"/>
          </p:nvSpPr>
          <p:spPr>
            <a:xfrm>
              <a:off x="-2459680" y="3470474"/>
              <a:ext cx="949986" cy="259745"/>
            </a:xfrm>
            <a:prstGeom prst="round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100" b="1">
                  <a:solidFill>
                    <a:srgbClr val="FFFFFF"/>
                  </a:solidFill>
                </a:rPr>
                <a:t>Cyaan</a:t>
              </a:r>
            </a:p>
          </p:txBody>
        </p:sp>
        <p:sp>
          <p:nvSpPr>
            <p:cNvPr id="72" name="Tekstvak 29"/>
            <p:cNvSpPr txBox="1"/>
            <p:nvPr userDrawn="1"/>
          </p:nvSpPr>
          <p:spPr>
            <a:xfrm>
              <a:off x="-1493489" y="3096438"/>
              <a:ext cx="1355354" cy="261610"/>
            </a:xfrm>
            <a:prstGeom prst="rect">
              <a:avLst/>
            </a:prstGeom>
            <a:noFill/>
          </p:spPr>
          <p:txBody>
            <a:bodyPr wrap="square" rtlCol="0">
              <a:spAutoFit/>
            </a:bodyPr>
            <a:lstStyle/>
            <a:p>
              <a:pPr defTabSz="355600"/>
              <a:r>
                <a:rPr lang="nl-NL" sz="1100">
                  <a:solidFill>
                    <a:srgbClr val="818181"/>
                  </a:solidFill>
                </a:rPr>
                <a:t>R 082 , G 083, B 135</a:t>
              </a:r>
            </a:p>
          </p:txBody>
        </p:sp>
        <p:sp>
          <p:nvSpPr>
            <p:cNvPr id="73" name="Tekstvak 29"/>
            <p:cNvSpPr txBox="1"/>
            <p:nvPr userDrawn="1"/>
          </p:nvSpPr>
          <p:spPr>
            <a:xfrm>
              <a:off x="-1493489" y="3473388"/>
              <a:ext cx="1355354" cy="261610"/>
            </a:xfrm>
            <a:prstGeom prst="rect">
              <a:avLst/>
            </a:prstGeom>
            <a:noFill/>
          </p:spPr>
          <p:txBody>
            <a:bodyPr wrap="square" rtlCol="0">
              <a:spAutoFit/>
            </a:bodyPr>
            <a:lstStyle/>
            <a:p>
              <a:pPr defTabSz="355600"/>
              <a:r>
                <a:rPr lang="nl-NL" sz="1100">
                  <a:solidFill>
                    <a:srgbClr val="818181"/>
                  </a:solidFill>
                </a:rPr>
                <a:t>R 70 , G 181, B 212</a:t>
              </a:r>
            </a:p>
          </p:txBody>
        </p:sp>
      </p:grpSp>
      <p:sp>
        <p:nvSpPr>
          <p:cNvPr id="74" name="Rechthoek 73"/>
          <p:cNvSpPr/>
          <p:nvPr userDrawn="1"/>
        </p:nvSpPr>
        <p:spPr bwMode="gray">
          <a:xfrm>
            <a:off x="4233337" y="6717208"/>
            <a:ext cx="3781777" cy="1407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rgbClr val="FFFFFF"/>
              </a:solidFill>
            </a:endParaRPr>
          </a:p>
        </p:txBody>
      </p:sp>
      <p:grpSp>
        <p:nvGrpSpPr>
          <p:cNvPr id="87" name="Groep 86"/>
          <p:cNvGrpSpPr/>
          <p:nvPr userDrawn="1"/>
        </p:nvGrpSpPr>
        <p:grpSpPr>
          <a:xfrm>
            <a:off x="652381" y="3124673"/>
            <a:ext cx="3497100" cy="89012"/>
            <a:chOff x="3298549" y="6768988"/>
            <a:chExt cx="2622825" cy="89012"/>
          </a:xfrm>
        </p:grpSpPr>
        <p:sp>
          <p:nvSpPr>
            <p:cNvPr id="88" name="Rechthoek 87"/>
            <p:cNvSpPr/>
            <p:nvPr/>
          </p:nvSpPr>
          <p:spPr>
            <a:xfrm>
              <a:off x="3298549" y="6768988"/>
              <a:ext cx="524565" cy="890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800" noProof="0"/>
            </a:p>
          </p:txBody>
        </p:sp>
        <p:sp>
          <p:nvSpPr>
            <p:cNvPr id="89" name="Rechthoek 88"/>
            <p:cNvSpPr/>
            <p:nvPr/>
          </p:nvSpPr>
          <p:spPr>
            <a:xfrm>
              <a:off x="3823114" y="6768988"/>
              <a:ext cx="524565" cy="8901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800" noProof="0"/>
            </a:p>
          </p:txBody>
        </p:sp>
        <p:sp>
          <p:nvSpPr>
            <p:cNvPr id="90" name="Rechthoek 89"/>
            <p:cNvSpPr/>
            <p:nvPr/>
          </p:nvSpPr>
          <p:spPr>
            <a:xfrm>
              <a:off x="4347679" y="6768988"/>
              <a:ext cx="524565" cy="890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800" noProof="0"/>
            </a:p>
          </p:txBody>
        </p:sp>
        <p:sp>
          <p:nvSpPr>
            <p:cNvPr id="91" name="Rechthoek 90"/>
            <p:cNvSpPr/>
            <p:nvPr/>
          </p:nvSpPr>
          <p:spPr>
            <a:xfrm>
              <a:off x="4872244" y="6768988"/>
              <a:ext cx="524565" cy="890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800" noProof="0"/>
            </a:p>
          </p:txBody>
        </p:sp>
        <p:sp>
          <p:nvSpPr>
            <p:cNvPr id="92" name="Rechthoek 91"/>
            <p:cNvSpPr/>
            <p:nvPr/>
          </p:nvSpPr>
          <p:spPr>
            <a:xfrm>
              <a:off x="5396809" y="6768988"/>
              <a:ext cx="524565" cy="8901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800" noProof="0"/>
            </a:p>
          </p:txBody>
        </p:sp>
      </p:grpSp>
      <p:sp>
        <p:nvSpPr>
          <p:cNvPr id="75" name="Tijdelijke aanduiding voor tekst 4"/>
          <p:cNvSpPr>
            <a:spLocks noGrp="1"/>
          </p:cNvSpPr>
          <p:nvPr>
            <p:ph type="body" sz="quarter" idx="16" hasCustomPrompt="1"/>
          </p:nvPr>
        </p:nvSpPr>
        <p:spPr>
          <a:xfrm>
            <a:off x="502654" y="5711781"/>
            <a:ext cx="4831348" cy="382587"/>
          </a:xfrm>
        </p:spPr>
        <p:txBody>
          <a:bodyPr vert="horz" lIns="91440" tIns="45720" rIns="91440" bIns="45720" rtlCol="0">
            <a:noAutofit/>
          </a:bodyPr>
          <a:lstStyle>
            <a:lvl1pPr>
              <a:defRPr lang="nl-NL" sz="1100" b="0" smtClean="0">
                <a:solidFill>
                  <a:schemeClr val="tx1"/>
                </a:solidFill>
              </a:defRPr>
            </a:lvl1pPr>
            <a:lvl2pPr>
              <a:defRPr lang="nl-NL" smtClean="0"/>
            </a:lvl2pPr>
            <a:lvl3pPr>
              <a:defRPr lang="nl-NL" smtClean="0"/>
            </a:lvl3pPr>
            <a:lvl4pPr>
              <a:defRPr lang="nl-NL" smtClean="0"/>
            </a:lvl4pPr>
            <a:lvl5pPr>
              <a:defRPr lang="en-US"/>
            </a:lvl5pPr>
          </a:lstStyle>
          <a:p>
            <a:r>
              <a:rPr lang="nl-NL" sz="1400"/>
              <a:t>Typ hier [Bedrijfsintern] [Vertrouwelijk] of [Geheim]</a:t>
            </a:r>
          </a:p>
        </p:txBody>
      </p:sp>
    </p:spTree>
    <p:extLst>
      <p:ext uri="{BB962C8B-B14F-4D97-AF65-F5344CB8AC3E}">
        <p14:creationId xmlns:p14="http://schemas.microsoft.com/office/powerpoint/2010/main" val="5708386"/>
      </p:ext>
    </p:extLst>
  </p:cSld>
  <p:clrMapOvr>
    <a:masterClrMapping/>
  </p:clrMapOvr>
  <mc:AlternateContent xmlns:mc="http://schemas.openxmlformats.org/markup-compatibility/2006">
    <mc:Choice xmlns:p14="http://schemas.microsoft.com/office/powerpoint/2010/main" Requires="p14">
      <p:transition p14:dur="400">
        <p:wipe dir="r"/>
      </p:transition>
    </mc:Choice>
    <mc:Fallback>
      <p:transition>
        <p:wipe dir="r"/>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ELDIA/AFSLUITING">
    <p:spTree>
      <p:nvGrpSpPr>
        <p:cNvPr id="1" name=""/>
        <p:cNvGrpSpPr/>
        <p:nvPr/>
      </p:nvGrpSpPr>
      <p:grpSpPr>
        <a:xfrm>
          <a:off x="0" y="0"/>
          <a:ext cx="0" cy="0"/>
          <a:chOff x="0" y="0"/>
          <a:chExt cx="0" cy="0"/>
        </a:xfrm>
      </p:grpSpPr>
      <p:sp>
        <p:nvSpPr>
          <p:cNvPr id="9" name="Rechthoek 8">
            <a:extLst>
              <a:ext uri="{FF2B5EF4-FFF2-40B4-BE49-F238E27FC236}">
                <a16:creationId xmlns:a16="http://schemas.microsoft.com/office/drawing/2014/main" id="{104BC9A4-C991-4F53-A0A7-889E630CFEAA}"/>
              </a:ext>
            </a:extLst>
          </p:cNvPr>
          <p:cNvSpPr/>
          <p:nvPr userDrawn="1"/>
        </p:nvSpPr>
        <p:spPr>
          <a:xfrm>
            <a:off x="-2" y="0"/>
            <a:ext cx="12192002"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algn="ctr"/>
            <a:endParaRPr lang="nl-NL" sz="1600" noProof="0"/>
          </a:p>
        </p:txBody>
      </p:sp>
      <p:pic>
        <p:nvPicPr>
          <p:cNvPr id="74" name="Afbeelding 73">
            <a:extLst>
              <a:ext uri="{FF2B5EF4-FFF2-40B4-BE49-F238E27FC236}">
                <a16:creationId xmlns:a16="http://schemas.microsoft.com/office/drawing/2014/main" id="{BBF28759-83DA-E845-8C50-86753E213E81}"/>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grpSp>
        <p:nvGrpSpPr>
          <p:cNvPr id="59" name="GRID" hidden="1">
            <a:extLst>
              <a:ext uri="{FF2B5EF4-FFF2-40B4-BE49-F238E27FC236}">
                <a16:creationId xmlns:a16="http://schemas.microsoft.com/office/drawing/2014/main" id="{E4C2A759-8F26-4F33-B83B-C40BE60F085F}"/>
              </a:ext>
            </a:extLst>
          </p:cNvPr>
          <p:cNvGrpSpPr/>
          <p:nvPr userDrawn="1"/>
        </p:nvGrpSpPr>
        <p:grpSpPr>
          <a:xfrm>
            <a:off x="0" y="0"/>
            <a:ext cx="12192000" cy="6858000"/>
            <a:chOff x="0" y="0"/>
            <a:chExt cx="12192000" cy="6858000"/>
          </a:xfrm>
          <a:solidFill>
            <a:schemeClr val="tx1">
              <a:alpha val="30000"/>
            </a:schemeClr>
          </a:solidFill>
        </p:grpSpPr>
        <p:sp>
          <p:nvSpPr>
            <p:cNvPr id="60" name="Rechthoek 59">
              <a:extLst>
                <a:ext uri="{FF2B5EF4-FFF2-40B4-BE49-F238E27FC236}">
                  <a16:creationId xmlns:a16="http://schemas.microsoft.com/office/drawing/2014/main" id="{B34F9F53-D2D3-4D8E-A83D-3B954A176349}"/>
                </a:ext>
              </a:extLst>
            </p:cNvPr>
            <p:cNvSpPr/>
            <p:nvPr userDrawn="1"/>
          </p:nvSpPr>
          <p:spPr>
            <a:xfrm>
              <a:off x="0" y="0"/>
              <a:ext cx="12192000" cy="54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61" name="Rechthoek 60">
              <a:extLst>
                <a:ext uri="{FF2B5EF4-FFF2-40B4-BE49-F238E27FC236}">
                  <a16:creationId xmlns:a16="http://schemas.microsoft.com/office/drawing/2014/main" id="{4E03818F-4B22-4B19-A092-A2F8C97EBBC1}"/>
                </a:ext>
              </a:extLst>
            </p:cNvPr>
            <p:cNvSpPr/>
            <p:nvPr userDrawn="1"/>
          </p:nvSpPr>
          <p:spPr>
            <a:xfrm>
              <a:off x="0" y="0"/>
              <a:ext cx="540000"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62" name="Rechthoek 61">
              <a:extLst>
                <a:ext uri="{FF2B5EF4-FFF2-40B4-BE49-F238E27FC236}">
                  <a16:creationId xmlns:a16="http://schemas.microsoft.com/office/drawing/2014/main" id="{D8D3F0EC-420E-48DC-AFD1-32B337B33BEA}"/>
                </a:ext>
              </a:extLst>
            </p:cNvPr>
            <p:cNvSpPr/>
            <p:nvPr userDrawn="1"/>
          </p:nvSpPr>
          <p:spPr>
            <a:xfrm>
              <a:off x="11652000" y="0"/>
              <a:ext cx="540000"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63" name="Rechthoek 62">
              <a:extLst>
                <a:ext uri="{FF2B5EF4-FFF2-40B4-BE49-F238E27FC236}">
                  <a16:creationId xmlns:a16="http://schemas.microsoft.com/office/drawing/2014/main" id="{0571A95A-D1C2-4221-94DA-22CEB80F9B52}"/>
                </a:ext>
              </a:extLst>
            </p:cNvPr>
            <p:cNvSpPr/>
            <p:nvPr userDrawn="1"/>
          </p:nvSpPr>
          <p:spPr>
            <a:xfrm>
              <a:off x="0" y="1099111"/>
              <a:ext cx="12192000" cy="36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64" name="Rechthoek 63">
              <a:extLst>
                <a:ext uri="{FF2B5EF4-FFF2-40B4-BE49-F238E27FC236}">
                  <a16:creationId xmlns:a16="http://schemas.microsoft.com/office/drawing/2014/main" id="{3AA57B5A-A3CF-4D53-BDDF-A09CD9FC28B8}"/>
                </a:ext>
              </a:extLst>
            </p:cNvPr>
            <p:cNvSpPr/>
            <p:nvPr userDrawn="1"/>
          </p:nvSpPr>
          <p:spPr>
            <a:xfrm>
              <a:off x="0" y="6678000"/>
              <a:ext cx="12192000" cy="18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65" name="Rechthoek 64">
              <a:extLst>
                <a:ext uri="{FF2B5EF4-FFF2-40B4-BE49-F238E27FC236}">
                  <a16:creationId xmlns:a16="http://schemas.microsoft.com/office/drawing/2014/main" id="{45BE349D-76A4-4C5E-8712-6532587820F9}"/>
                </a:ext>
              </a:extLst>
            </p:cNvPr>
            <p:cNvSpPr/>
            <p:nvPr userDrawn="1"/>
          </p:nvSpPr>
          <p:spPr>
            <a:xfrm>
              <a:off x="0" y="6426000"/>
              <a:ext cx="12192000" cy="36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68" name="Rechthoek 67">
              <a:extLst>
                <a:ext uri="{FF2B5EF4-FFF2-40B4-BE49-F238E27FC236}">
                  <a16:creationId xmlns:a16="http://schemas.microsoft.com/office/drawing/2014/main" id="{1F721CCE-28AF-4770-A966-48719EA5DD36}"/>
                </a:ext>
              </a:extLst>
            </p:cNvPr>
            <p:cNvSpPr/>
            <p:nvPr userDrawn="1"/>
          </p:nvSpPr>
          <p:spPr>
            <a:xfrm>
              <a:off x="12024980" y="0"/>
              <a:ext cx="167020"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69" name="Rechthoek 68">
              <a:extLst>
                <a:ext uri="{FF2B5EF4-FFF2-40B4-BE49-F238E27FC236}">
                  <a16:creationId xmlns:a16="http://schemas.microsoft.com/office/drawing/2014/main" id="{652CC678-784F-447B-B4D7-B10F5335906A}"/>
                </a:ext>
              </a:extLst>
            </p:cNvPr>
            <p:cNvSpPr/>
            <p:nvPr userDrawn="1"/>
          </p:nvSpPr>
          <p:spPr>
            <a:xfrm>
              <a:off x="0" y="0"/>
              <a:ext cx="167020"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70" name="Rechthoek 69">
              <a:extLst>
                <a:ext uri="{FF2B5EF4-FFF2-40B4-BE49-F238E27FC236}">
                  <a16:creationId xmlns:a16="http://schemas.microsoft.com/office/drawing/2014/main" id="{D5BC6CEE-7574-4A92-92B5-AD22648B1A96}"/>
                </a:ext>
              </a:extLst>
            </p:cNvPr>
            <p:cNvSpPr/>
            <p:nvPr userDrawn="1"/>
          </p:nvSpPr>
          <p:spPr>
            <a:xfrm>
              <a:off x="0" y="4972421"/>
              <a:ext cx="12192000" cy="36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grpSp>
      <p:sp>
        <p:nvSpPr>
          <p:cNvPr id="66" name="Afgeronde rechthoek 65">
            <a:extLst>
              <a:ext uri="{FF2B5EF4-FFF2-40B4-BE49-F238E27FC236}">
                <a16:creationId xmlns:a16="http://schemas.microsoft.com/office/drawing/2014/main" id="{27350766-25D8-D14D-8FF3-78B69CC7A00E}"/>
              </a:ext>
            </a:extLst>
          </p:cNvPr>
          <p:cNvSpPr/>
          <p:nvPr userDrawn="1"/>
        </p:nvSpPr>
        <p:spPr>
          <a:xfrm>
            <a:off x="320895" y="245807"/>
            <a:ext cx="11550210" cy="6017342"/>
          </a:xfrm>
          <a:prstGeom prst="roundRect">
            <a:avLst>
              <a:gd name="adj" fmla="val 4951"/>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67" name="Afbeelding 66">
            <a:extLst>
              <a:ext uri="{FF2B5EF4-FFF2-40B4-BE49-F238E27FC236}">
                <a16:creationId xmlns:a16="http://schemas.microsoft.com/office/drawing/2014/main" id="{AAB982BD-BFD4-2941-8611-BECAF23CE9BC}"/>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764594" y="5280185"/>
            <a:ext cx="4774714" cy="1248434"/>
          </a:xfrm>
          <a:prstGeom prst="rect">
            <a:avLst/>
          </a:prstGeom>
        </p:spPr>
      </p:pic>
      <p:pic>
        <p:nvPicPr>
          <p:cNvPr id="71" name="Afbeelding 70">
            <a:extLst>
              <a:ext uri="{FF2B5EF4-FFF2-40B4-BE49-F238E27FC236}">
                <a16:creationId xmlns:a16="http://schemas.microsoft.com/office/drawing/2014/main" id="{4911E1A8-2C16-D548-AA82-CF3B5C900D3A}"/>
              </a:ext>
            </a:extLst>
          </p:cNvPr>
          <p:cNvPicPr>
            <a:picLocks noChangeAspect="1"/>
          </p:cNvPicPr>
          <p:nvPr userDrawn="1"/>
        </p:nvPicPr>
        <p:blipFill>
          <a:blip r:embed="rId4"/>
          <a:stretch>
            <a:fillRect/>
          </a:stretch>
        </p:blipFill>
        <p:spPr>
          <a:xfrm>
            <a:off x="700753" y="638073"/>
            <a:ext cx="1587500" cy="292100"/>
          </a:xfrm>
          <a:prstGeom prst="rect">
            <a:avLst/>
          </a:prstGeom>
        </p:spPr>
      </p:pic>
    </p:spTree>
    <p:extLst>
      <p:ext uri="{BB962C8B-B14F-4D97-AF65-F5344CB8AC3E}">
        <p14:creationId xmlns:p14="http://schemas.microsoft.com/office/powerpoint/2010/main" val="132492909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EKS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AB23073-572C-4F04-B89A-B107AB932F47}"/>
              </a:ext>
            </a:extLst>
          </p:cNvPr>
          <p:cNvSpPr>
            <a:spLocks noGrp="1"/>
          </p:cNvSpPr>
          <p:nvPr>
            <p:ph type="title" hasCustomPrompt="1"/>
          </p:nvPr>
        </p:nvSpPr>
        <p:spPr>
          <a:xfrm>
            <a:off x="540000" y="538833"/>
            <a:ext cx="11112000" cy="301139"/>
          </a:xfrm>
        </p:spPr>
        <p:txBody>
          <a:bodyPr/>
          <a:lstStyle>
            <a:lvl1pPr>
              <a:defRPr sz="2400" b="1">
                <a:solidFill>
                  <a:schemeClr val="accent1"/>
                </a:solidFill>
              </a:defRPr>
            </a:lvl1pPr>
          </a:lstStyle>
          <a:p>
            <a:r>
              <a:rPr lang="nl-NL" noProof="0"/>
              <a:t>Voeg hier een titel in</a:t>
            </a:r>
            <a:endParaRPr lang="nl-NL"/>
          </a:p>
        </p:txBody>
      </p:sp>
      <p:sp>
        <p:nvSpPr>
          <p:cNvPr id="3" name="Tijdelijke aanduiding voor verticale tekst 2">
            <a:extLst>
              <a:ext uri="{FF2B5EF4-FFF2-40B4-BE49-F238E27FC236}">
                <a16:creationId xmlns:a16="http://schemas.microsoft.com/office/drawing/2014/main" id="{7C849E55-A25C-4202-801C-0514342EA9C6}"/>
              </a:ext>
            </a:extLst>
          </p:cNvPr>
          <p:cNvSpPr>
            <a:spLocks noGrp="1"/>
          </p:cNvSpPr>
          <p:nvPr>
            <p:ph type="body" orient="vert" idx="1" hasCustomPrompt="1"/>
          </p:nvPr>
        </p:nvSpPr>
        <p:spPr/>
        <p:txBody>
          <a:bodyPr vert="horz"/>
          <a:lstStyle>
            <a:lvl1pPr marL="177800" indent="-177800">
              <a:buSzPct val="110000"/>
              <a:buFont typeface="Arial"/>
              <a:buChar char="•"/>
              <a:defRPr>
                <a:solidFill>
                  <a:schemeClr val="bg1">
                    <a:lumMod val="50000"/>
                  </a:schemeClr>
                </a:solidFill>
              </a:defRPr>
            </a:lvl1pPr>
            <a:lvl2pPr marL="355600" indent="-177800">
              <a:buSzPct val="110000"/>
              <a:buFont typeface="Arial"/>
              <a:buChar char="•"/>
              <a:defRPr>
                <a:solidFill>
                  <a:schemeClr val="bg1">
                    <a:lumMod val="50000"/>
                  </a:schemeClr>
                </a:solidFill>
              </a:defRPr>
            </a:lvl2pPr>
            <a:lvl3pPr>
              <a:buClrTx/>
              <a:defRPr>
                <a:solidFill>
                  <a:schemeClr val="bg1">
                    <a:lumMod val="50000"/>
                  </a:schemeClr>
                </a:solidFill>
              </a:defRPr>
            </a:lvl3pPr>
            <a:lvl4pPr>
              <a:defRPr>
                <a:solidFill>
                  <a:schemeClr val="bg1">
                    <a:lumMod val="50000"/>
                  </a:schemeClr>
                </a:solidFill>
              </a:defRPr>
            </a:lvl4pPr>
            <a:lvl5pPr>
              <a:defRPr/>
            </a:lvl5pPr>
            <a:lvl6pPr>
              <a:buClrTx/>
              <a:defRPr>
                <a:solidFill>
                  <a:schemeClr val="bg1">
                    <a:lumMod val="50000"/>
                  </a:schemeClr>
                </a:solidFill>
              </a:defRPr>
            </a:lvl6pPr>
            <a:lvl7pPr>
              <a:buClrTx/>
              <a:defRPr>
                <a:solidFill>
                  <a:schemeClr val="bg1">
                    <a:lumMod val="50000"/>
                  </a:schemeClr>
                </a:solidFill>
              </a:defRPr>
            </a:lvl7pPr>
            <a:lvl8pPr>
              <a:defRPr>
                <a:solidFill>
                  <a:schemeClr val="bg1">
                    <a:lumMod val="50000"/>
                  </a:schemeClr>
                </a:solidFill>
              </a:defRPr>
            </a:lvl8pPr>
            <a:lvl9pPr>
              <a:defRPr>
                <a:solidFill>
                  <a:srgbClr val="7F7F7F"/>
                </a:solidFill>
              </a:defRPr>
            </a:lvl9pPr>
          </a:lstStyle>
          <a:p>
            <a:pPr lvl="0"/>
            <a:r>
              <a:rPr lang="nl-NL" noProof="0" err="1"/>
              <a:t>Bullet</a:t>
            </a:r>
            <a:endParaRPr lang="nl-NL" noProof="0"/>
          </a:p>
          <a:p>
            <a:pPr lvl="1"/>
            <a:r>
              <a:rPr lang="nl-NL" noProof="0"/>
              <a:t>Sub-</a:t>
            </a:r>
            <a:r>
              <a:rPr lang="nl-NL" noProof="0" err="1"/>
              <a:t>bullet</a:t>
            </a:r>
            <a:r>
              <a:rPr lang="nl-NL" noProof="0"/>
              <a:t> #1</a:t>
            </a:r>
          </a:p>
          <a:p>
            <a:pPr lvl="2"/>
            <a:r>
              <a:rPr lang="nl-NL" noProof="0"/>
              <a:t>Sub-</a:t>
            </a:r>
            <a:r>
              <a:rPr lang="nl-NL" noProof="0" err="1"/>
              <a:t>bullet</a:t>
            </a:r>
            <a:r>
              <a:rPr lang="nl-NL" noProof="0"/>
              <a:t> #2</a:t>
            </a:r>
          </a:p>
          <a:p>
            <a:pPr lvl="3"/>
            <a:r>
              <a:rPr lang="nl-NL" noProof="0"/>
              <a:t>Leestekst</a:t>
            </a:r>
          </a:p>
          <a:p>
            <a:pPr lvl="4"/>
            <a:r>
              <a:rPr lang="nl-NL" noProof="0"/>
              <a:t>Tussenkop</a:t>
            </a:r>
          </a:p>
          <a:p>
            <a:pPr lvl="5"/>
            <a:r>
              <a:rPr lang="nl-NL" noProof="0"/>
              <a:t>Numerieke </a:t>
            </a:r>
            <a:r>
              <a:rPr lang="nl-NL" noProof="0" err="1"/>
              <a:t>bullet</a:t>
            </a:r>
            <a:endParaRPr lang="nl-NL" noProof="0"/>
          </a:p>
          <a:p>
            <a:pPr lvl="6"/>
            <a:r>
              <a:rPr lang="nl-NL" noProof="0"/>
              <a:t>Alfabetische </a:t>
            </a:r>
            <a:r>
              <a:rPr lang="nl-NL" noProof="0" err="1"/>
              <a:t>bullet</a:t>
            </a:r>
            <a:endParaRPr lang="nl-NL" noProof="0"/>
          </a:p>
          <a:p>
            <a:pPr lvl="7"/>
            <a:r>
              <a:rPr lang="nl-NL" noProof="0"/>
              <a:t>Fotobeschrijving</a:t>
            </a:r>
          </a:p>
          <a:p>
            <a:pPr lvl="8"/>
            <a:r>
              <a:rPr lang="nl-NL" noProof="0"/>
              <a:t>Quote tekst</a:t>
            </a:r>
          </a:p>
          <a:p>
            <a:pPr lvl="4"/>
            <a:endParaRPr lang="nl-NL"/>
          </a:p>
        </p:txBody>
      </p:sp>
      <p:sp>
        <p:nvSpPr>
          <p:cNvPr id="7" name="Tijdelijke aanduiding voor tekst 32">
            <a:extLst>
              <a:ext uri="{FF2B5EF4-FFF2-40B4-BE49-F238E27FC236}">
                <a16:creationId xmlns:a16="http://schemas.microsoft.com/office/drawing/2014/main" id="{7175F566-3665-4B0F-B70C-72779DF2FDD6}"/>
              </a:ext>
            </a:extLst>
          </p:cNvPr>
          <p:cNvSpPr>
            <a:spLocks noGrp="1"/>
          </p:cNvSpPr>
          <p:nvPr>
            <p:ph type="body" sz="quarter" idx="13" hasCustomPrompt="1"/>
          </p:nvPr>
        </p:nvSpPr>
        <p:spPr>
          <a:xfrm>
            <a:off x="539998" y="839972"/>
            <a:ext cx="11112000" cy="259612"/>
          </a:xfrm>
        </p:spPr>
        <p:txBody>
          <a:bodyPr/>
          <a:lstStyle>
            <a:lvl1pPr marL="0" indent="0">
              <a:buNone/>
              <a:defRPr sz="2000" b="0" i="1">
                <a:solidFill>
                  <a:schemeClr val="bg1">
                    <a:lumMod val="50000"/>
                  </a:schemeClr>
                </a:solidFill>
              </a:defRPr>
            </a:lvl1pPr>
          </a:lstStyle>
          <a:p>
            <a:pPr lvl="0"/>
            <a:r>
              <a:rPr lang="nl-NL" noProof="0"/>
              <a:t>Voeg hier een subtitel in</a:t>
            </a:r>
          </a:p>
        </p:txBody>
      </p:sp>
      <p:sp>
        <p:nvSpPr>
          <p:cNvPr id="17" name="Tijdelijke aanduiding voor tekst 34">
            <a:extLst>
              <a:ext uri="{FF2B5EF4-FFF2-40B4-BE49-F238E27FC236}">
                <a16:creationId xmlns:a16="http://schemas.microsoft.com/office/drawing/2014/main" id="{9955CEC2-0160-42D3-9E2E-941A4A11119D}"/>
              </a:ext>
            </a:extLst>
          </p:cNvPr>
          <p:cNvSpPr>
            <a:spLocks noGrp="1"/>
          </p:cNvSpPr>
          <p:nvPr>
            <p:ph type="body" sz="quarter" idx="14" hasCustomPrompt="1"/>
          </p:nvPr>
        </p:nvSpPr>
        <p:spPr>
          <a:xfrm>
            <a:off x="539749" y="5758889"/>
            <a:ext cx="11112249" cy="147981"/>
          </a:xfrm>
        </p:spPr>
        <p:txBody>
          <a:bodyPr anchor="b"/>
          <a:lstStyle>
            <a:lvl1pPr marL="0" indent="0">
              <a:buNone/>
              <a:defRPr sz="1000" i="1">
                <a:solidFill>
                  <a:srgbClr val="7F7F7F"/>
                </a:solidFill>
              </a:defRPr>
            </a:lvl1pPr>
          </a:lstStyle>
          <a:p>
            <a:pPr lvl="0"/>
            <a:r>
              <a:rPr lang="nl-NL" noProof="0"/>
              <a:t>Vul hier een bron in (of laat dit </a:t>
            </a:r>
            <a:r>
              <a:rPr lang="nl-NL" noProof="0" err="1"/>
              <a:t>tekstvak</a:t>
            </a:r>
            <a:r>
              <a:rPr lang="nl-NL" noProof="0"/>
              <a:t> leeg wanneer een bron ontbreekt)</a:t>
            </a:r>
          </a:p>
        </p:txBody>
      </p:sp>
      <p:grpSp>
        <p:nvGrpSpPr>
          <p:cNvPr id="120" name="GRID" hidden="1">
            <a:extLst>
              <a:ext uri="{FF2B5EF4-FFF2-40B4-BE49-F238E27FC236}">
                <a16:creationId xmlns:a16="http://schemas.microsoft.com/office/drawing/2014/main" id="{5296AF35-F896-43B3-ABCB-C095CFAAB915}"/>
              </a:ext>
            </a:extLst>
          </p:cNvPr>
          <p:cNvGrpSpPr/>
          <p:nvPr userDrawn="1"/>
        </p:nvGrpSpPr>
        <p:grpSpPr>
          <a:xfrm>
            <a:off x="0" y="0"/>
            <a:ext cx="12192000" cy="6858000"/>
            <a:chOff x="0" y="0"/>
            <a:chExt cx="12192000" cy="6858000"/>
          </a:xfrm>
          <a:solidFill>
            <a:schemeClr val="tx1">
              <a:alpha val="30000"/>
            </a:schemeClr>
          </a:solidFill>
        </p:grpSpPr>
        <p:sp>
          <p:nvSpPr>
            <p:cNvPr id="121" name="Rechthoek 120">
              <a:extLst>
                <a:ext uri="{FF2B5EF4-FFF2-40B4-BE49-F238E27FC236}">
                  <a16:creationId xmlns:a16="http://schemas.microsoft.com/office/drawing/2014/main" id="{F2EB2891-3A99-4ED4-8AFD-B438775A0ABC}"/>
                </a:ext>
              </a:extLst>
            </p:cNvPr>
            <p:cNvSpPr/>
            <p:nvPr userDrawn="1"/>
          </p:nvSpPr>
          <p:spPr>
            <a:xfrm>
              <a:off x="0" y="0"/>
              <a:ext cx="12192000" cy="54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122" name="Rechthoek 121">
              <a:extLst>
                <a:ext uri="{FF2B5EF4-FFF2-40B4-BE49-F238E27FC236}">
                  <a16:creationId xmlns:a16="http://schemas.microsoft.com/office/drawing/2014/main" id="{FA8CC251-260C-48FB-A21A-4064D59E44A3}"/>
                </a:ext>
              </a:extLst>
            </p:cNvPr>
            <p:cNvSpPr/>
            <p:nvPr userDrawn="1"/>
          </p:nvSpPr>
          <p:spPr>
            <a:xfrm>
              <a:off x="0" y="0"/>
              <a:ext cx="540000"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123" name="Rechthoek 122">
              <a:extLst>
                <a:ext uri="{FF2B5EF4-FFF2-40B4-BE49-F238E27FC236}">
                  <a16:creationId xmlns:a16="http://schemas.microsoft.com/office/drawing/2014/main" id="{7F3AA528-EF26-4236-99E2-579FAE2766C9}"/>
                </a:ext>
              </a:extLst>
            </p:cNvPr>
            <p:cNvSpPr/>
            <p:nvPr userDrawn="1"/>
          </p:nvSpPr>
          <p:spPr>
            <a:xfrm>
              <a:off x="11652000" y="0"/>
              <a:ext cx="540000"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124" name="Rechthoek 123">
              <a:extLst>
                <a:ext uri="{FF2B5EF4-FFF2-40B4-BE49-F238E27FC236}">
                  <a16:creationId xmlns:a16="http://schemas.microsoft.com/office/drawing/2014/main" id="{7DC92546-1751-4BAA-AA77-5307E8FACDC5}"/>
                </a:ext>
              </a:extLst>
            </p:cNvPr>
            <p:cNvSpPr/>
            <p:nvPr userDrawn="1"/>
          </p:nvSpPr>
          <p:spPr>
            <a:xfrm>
              <a:off x="0" y="825345"/>
              <a:ext cx="12192000" cy="754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125" name="Rechthoek 124">
              <a:extLst>
                <a:ext uri="{FF2B5EF4-FFF2-40B4-BE49-F238E27FC236}">
                  <a16:creationId xmlns:a16="http://schemas.microsoft.com/office/drawing/2014/main" id="{C45E7145-B912-4200-A331-B4273BB6199F}"/>
                </a:ext>
              </a:extLst>
            </p:cNvPr>
            <p:cNvSpPr/>
            <p:nvPr userDrawn="1"/>
          </p:nvSpPr>
          <p:spPr>
            <a:xfrm>
              <a:off x="0" y="6678000"/>
              <a:ext cx="12192000" cy="18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126" name="Rechthoek 125">
              <a:extLst>
                <a:ext uri="{FF2B5EF4-FFF2-40B4-BE49-F238E27FC236}">
                  <a16:creationId xmlns:a16="http://schemas.microsoft.com/office/drawing/2014/main" id="{D3D0F0CB-C84E-4062-996E-C129FEC2E3C5}"/>
                </a:ext>
              </a:extLst>
            </p:cNvPr>
            <p:cNvSpPr/>
            <p:nvPr userDrawn="1"/>
          </p:nvSpPr>
          <p:spPr>
            <a:xfrm>
              <a:off x="0" y="5906871"/>
              <a:ext cx="12192000" cy="36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127" name="Rechthoek 126">
              <a:extLst>
                <a:ext uri="{FF2B5EF4-FFF2-40B4-BE49-F238E27FC236}">
                  <a16:creationId xmlns:a16="http://schemas.microsoft.com/office/drawing/2014/main" id="{838D424E-D3A6-4B95-BFB7-234BCBF65129}"/>
                </a:ext>
              </a:extLst>
            </p:cNvPr>
            <p:cNvSpPr/>
            <p:nvPr userDrawn="1"/>
          </p:nvSpPr>
          <p:spPr>
            <a:xfrm>
              <a:off x="0" y="6295673"/>
              <a:ext cx="12192000" cy="18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128" name="Rechthoek 127">
              <a:extLst>
                <a:ext uri="{FF2B5EF4-FFF2-40B4-BE49-F238E27FC236}">
                  <a16:creationId xmlns:a16="http://schemas.microsoft.com/office/drawing/2014/main" id="{E0EC2466-F391-4C48-905A-547E5255BBA0}"/>
                </a:ext>
              </a:extLst>
            </p:cNvPr>
            <p:cNvSpPr/>
            <p:nvPr userDrawn="1"/>
          </p:nvSpPr>
          <p:spPr>
            <a:xfrm>
              <a:off x="0" y="5578887"/>
              <a:ext cx="12192000" cy="18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129" name="Rechthoek 128">
              <a:extLst>
                <a:ext uri="{FF2B5EF4-FFF2-40B4-BE49-F238E27FC236}">
                  <a16:creationId xmlns:a16="http://schemas.microsoft.com/office/drawing/2014/main" id="{FA3DF976-567F-4CC5-8362-205B3BE176DB}"/>
                </a:ext>
              </a:extLst>
            </p:cNvPr>
            <p:cNvSpPr/>
            <p:nvPr userDrawn="1"/>
          </p:nvSpPr>
          <p:spPr>
            <a:xfrm>
              <a:off x="12024980" y="0"/>
              <a:ext cx="167020"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130" name="Rechthoek 129">
              <a:extLst>
                <a:ext uri="{FF2B5EF4-FFF2-40B4-BE49-F238E27FC236}">
                  <a16:creationId xmlns:a16="http://schemas.microsoft.com/office/drawing/2014/main" id="{A2F401FB-26A6-4D49-A1E7-E09BC52F1A3F}"/>
                </a:ext>
              </a:extLst>
            </p:cNvPr>
            <p:cNvSpPr/>
            <p:nvPr userDrawn="1"/>
          </p:nvSpPr>
          <p:spPr>
            <a:xfrm>
              <a:off x="0" y="0"/>
              <a:ext cx="167020"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131" name="Rechthoek 130">
              <a:extLst>
                <a:ext uri="{FF2B5EF4-FFF2-40B4-BE49-F238E27FC236}">
                  <a16:creationId xmlns:a16="http://schemas.microsoft.com/office/drawing/2014/main" id="{7A917718-DF85-48ED-8424-FC9E59AA36E1}"/>
                </a:ext>
              </a:extLst>
            </p:cNvPr>
            <p:cNvSpPr/>
            <p:nvPr userDrawn="1"/>
          </p:nvSpPr>
          <p:spPr>
            <a:xfrm>
              <a:off x="0" y="1114210"/>
              <a:ext cx="12192000" cy="34236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grpSp>
      <p:sp>
        <p:nvSpPr>
          <p:cNvPr id="113" name="Tijdelijke aanduiding voor tekst 34">
            <a:extLst>
              <a:ext uri="{FF2B5EF4-FFF2-40B4-BE49-F238E27FC236}">
                <a16:creationId xmlns:a16="http://schemas.microsoft.com/office/drawing/2014/main" id="{290E2073-9C5E-4043-8BB4-8AE3CB873781}"/>
              </a:ext>
            </a:extLst>
          </p:cNvPr>
          <p:cNvSpPr>
            <a:spLocks noGrp="1"/>
          </p:cNvSpPr>
          <p:nvPr>
            <p:ph type="body" sz="quarter" idx="15" hasCustomPrompt="1"/>
          </p:nvPr>
        </p:nvSpPr>
        <p:spPr>
          <a:xfrm>
            <a:off x="726241" y="6595174"/>
            <a:ext cx="11112249" cy="147981"/>
          </a:xfrm>
        </p:spPr>
        <p:txBody>
          <a:bodyPr anchor="b"/>
          <a:lstStyle>
            <a:lvl1pPr marL="0" marR="0" indent="0" algn="l" defTabSz="914400" rtl="0" eaLnBrk="1" fontAlgn="auto" latinLnBrk="0" hangingPunct="1">
              <a:lnSpc>
                <a:spcPct val="100000"/>
              </a:lnSpc>
              <a:spcBef>
                <a:spcPts val="300"/>
              </a:spcBef>
              <a:spcAft>
                <a:spcPts val="300"/>
              </a:spcAft>
              <a:buClr>
                <a:schemeClr val="accent1"/>
              </a:buClr>
              <a:buSzPct val="110000"/>
              <a:buFont typeface="Arial"/>
              <a:buNone/>
              <a:tabLst/>
              <a:defRPr sz="1000" i="1">
                <a:solidFill>
                  <a:srgbClr val="7F7F7F"/>
                </a:solidFill>
              </a:defRPr>
            </a:lvl1pPr>
          </a:lstStyle>
          <a:p>
            <a:pPr marL="0" marR="0" lvl="0" indent="0" algn="l" defTabSz="914400" rtl="0" eaLnBrk="1" fontAlgn="auto" latinLnBrk="0" hangingPunct="1">
              <a:lnSpc>
                <a:spcPct val="100000"/>
              </a:lnSpc>
              <a:spcBef>
                <a:spcPts val="300"/>
              </a:spcBef>
              <a:spcAft>
                <a:spcPts val="300"/>
              </a:spcAft>
              <a:buClr>
                <a:schemeClr val="accent1"/>
              </a:buClr>
              <a:buSzPct val="110000"/>
              <a:buFont typeface="Arial"/>
              <a:buNone/>
              <a:tabLst/>
              <a:defRPr/>
            </a:pPr>
            <a:r>
              <a:rPr lang="nl-NL" sz="1000" b="0" i="1" u="none" strike="noStrike" kern="1200">
                <a:solidFill>
                  <a:srgbClr val="7F7F7F"/>
                </a:solidFill>
                <a:effectLst/>
                <a:latin typeface="+mn-lt"/>
                <a:ea typeface="+mn-ea"/>
                <a:cs typeface="+mn-cs"/>
              </a:rPr>
              <a:t>Titel, Auteur en classificatie: intern/extern/vertrouwelijk/geheim</a:t>
            </a:r>
            <a:endParaRPr lang="nl-NL"/>
          </a:p>
        </p:txBody>
      </p:sp>
    </p:spTree>
    <p:extLst>
      <p:ext uri="{BB962C8B-B14F-4D97-AF65-F5344CB8AC3E}">
        <p14:creationId xmlns:p14="http://schemas.microsoft.com/office/powerpoint/2010/main" val="116775814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el en Object - cyaan">
    <p:spTree>
      <p:nvGrpSpPr>
        <p:cNvPr id="1" name=""/>
        <p:cNvGrpSpPr/>
        <p:nvPr/>
      </p:nvGrpSpPr>
      <p:grpSpPr>
        <a:xfrm>
          <a:off x="0" y="0"/>
          <a:ext cx="0" cy="0"/>
          <a:chOff x="0" y="0"/>
          <a:chExt cx="0" cy="0"/>
        </a:xfrm>
      </p:grpSpPr>
      <p:sp>
        <p:nvSpPr>
          <p:cNvPr id="2" name="Title 1"/>
          <p:cNvSpPr>
            <a:spLocks noGrp="1"/>
          </p:cNvSpPr>
          <p:nvPr>
            <p:ph type="title"/>
          </p:nvPr>
        </p:nvSpPr>
        <p:spPr>
          <a:xfrm>
            <a:off x="502652" y="533569"/>
            <a:ext cx="11133221" cy="584775"/>
          </a:xfrm>
        </p:spPr>
        <p:txBody>
          <a:bodyPr>
            <a:spAutoFit/>
          </a:bodyPr>
          <a:lstStyle>
            <a:lvl1pPr>
              <a:defRPr>
                <a:solidFill>
                  <a:schemeClr val="accent6"/>
                </a:solidFill>
              </a:defRPr>
            </a:lvl1pPr>
          </a:lstStyle>
          <a:p>
            <a:r>
              <a:rPr lang="nl-NL" noProof="0"/>
              <a:t>Klik om de stijl te bewerken</a:t>
            </a:r>
          </a:p>
        </p:txBody>
      </p:sp>
      <p:sp>
        <p:nvSpPr>
          <p:cNvPr id="8" name="Tekstvak 7"/>
          <p:cNvSpPr txBox="1"/>
          <p:nvPr userDrawn="1"/>
        </p:nvSpPr>
        <p:spPr>
          <a:xfrm>
            <a:off x="-113408" y="-421452"/>
            <a:ext cx="4144896" cy="338554"/>
          </a:xfrm>
          <a:prstGeom prst="rect">
            <a:avLst/>
          </a:prstGeom>
          <a:noFill/>
        </p:spPr>
        <p:txBody>
          <a:bodyPr wrap="square" rtlCol="0">
            <a:spAutoFit/>
          </a:bodyPr>
          <a:lstStyle/>
          <a:p>
            <a:r>
              <a:rPr lang="nl-NL" sz="1600" b="1" noProof="0">
                <a:solidFill>
                  <a:schemeClr val="tx1"/>
                </a:solidFill>
              </a:rPr>
              <a:t>Titel en Object - Cyaan</a:t>
            </a:r>
          </a:p>
        </p:txBody>
      </p:sp>
      <p:sp>
        <p:nvSpPr>
          <p:cNvPr id="41" name="Tijdelijke aanduiding voor tekst 99"/>
          <p:cNvSpPr>
            <a:spLocks noGrp="1"/>
          </p:cNvSpPr>
          <p:nvPr>
            <p:ph type="body" sz="quarter" idx="13" hasCustomPrompt="1"/>
          </p:nvPr>
        </p:nvSpPr>
        <p:spPr>
          <a:xfrm>
            <a:off x="501651" y="1134076"/>
            <a:ext cx="11133667" cy="355600"/>
          </a:xfrm>
        </p:spPr>
        <p:txBody>
          <a:bodyPr/>
          <a:lstStyle>
            <a:lvl1pPr>
              <a:defRPr/>
            </a:lvl1pPr>
          </a:lstStyle>
          <a:p>
            <a:pPr lvl="0"/>
            <a:r>
              <a:rPr lang="nl-NL" noProof="0"/>
              <a:t>Subtitel</a:t>
            </a:r>
          </a:p>
        </p:txBody>
      </p:sp>
      <p:sp>
        <p:nvSpPr>
          <p:cNvPr id="77" name="Content Placeholder 2"/>
          <p:cNvSpPr>
            <a:spLocks noGrp="1"/>
          </p:cNvSpPr>
          <p:nvPr>
            <p:ph sz="half" idx="1"/>
          </p:nvPr>
        </p:nvSpPr>
        <p:spPr>
          <a:xfrm>
            <a:off x="502654" y="1708486"/>
            <a:ext cx="11133220" cy="3330654"/>
          </a:xfrm>
        </p:spPr>
        <p:txBody>
          <a:bodyPr/>
          <a:lstStyle/>
          <a:p>
            <a:pPr lvl="0"/>
            <a:r>
              <a:rPr lang="nl-NL" noProof="0"/>
              <a:t>Klik om de modelstijlen te bewerken</a:t>
            </a:r>
          </a:p>
          <a:p>
            <a:pPr lvl="1"/>
            <a:r>
              <a:rPr lang="nl-NL" noProof="0"/>
              <a:t>Tweede niveau</a:t>
            </a:r>
          </a:p>
          <a:p>
            <a:pPr lvl="2"/>
            <a:r>
              <a:rPr lang="nl-NL" noProof="0"/>
              <a:t>Derde niveau</a:t>
            </a:r>
          </a:p>
          <a:p>
            <a:pPr lvl="3"/>
            <a:r>
              <a:rPr lang="nl-NL" noProof="0"/>
              <a:t>Vierde niveau</a:t>
            </a:r>
          </a:p>
          <a:p>
            <a:pPr lvl="4"/>
            <a:r>
              <a:rPr lang="nl-NL" noProof="0"/>
              <a:t>Vijfde niveau</a:t>
            </a:r>
          </a:p>
        </p:txBody>
      </p:sp>
      <p:sp>
        <p:nvSpPr>
          <p:cNvPr id="78" name="Content Placeholder 2"/>
          <p:cNvSpPr>
            <a:spLocks noGrp="1"/>
          </p:cNvSpPr>
          <p:nvPr>
            <p:ph sz="half" idx="14"/>
          </p:nvPr>
        </p:nvSpPr>
        <p:spPr>
          <a:xfrm>
            <a:off x="502654" y="5172796"/>
            <a:ext cx="11133220" cy="276999"/>
          </a:xfrm>
        </p:spPr>
        <p:txBody>
          <a:bodyPr>
            <a:spAutoFit/>
          </a:bodyPr>
          <a:lstStyle>
            <a:lvl1pPr>
              <a:defRPr sz="1200">
                <a:solidFill>
                  <a:schemeClr val="accent1"/>
                </a:solidFill>
              </a:defRPr>
            </a:lvl1pPr>
            <a:lvl2pPr>
              <a:defRPr sz="1200">
                <a:solidFill>
                  <a:schemeClr val="accent1"/>
                </a:solidFill>
              </a:defRPr>
            </a:lvl2pPr>
            <a:lvl3pPr>
              <a:defRPr sz="1200">
                <a:solidFill>
                  <a:schemeClr val="accent1"/>
                </a:solidFill>
              </a:defRPr>
            </a:lvl3pPr>
            <a:lvl4pPr>
              <a:defRPr sz="1200">
                <a:solidFill>
                  <a:schemeClr val="accent1"/>
                </a:solidFill>
              </a:defRPr>
            </a:lvl4pPr>
            <a:lvl5pPr>
              <a:defRPr sz="1200">
                <a:solidFill>
                  <a:schemeClr val="accent1"/>
                </a:solidFill>
              </a:defRPr>
            </a:lvl5pPr>
          </a:lstStyle>
          <a:p>
            <a:pPr lvl="0"/>
            <a:r>
              <a:rPr lang="nl-NL" noProof="0"/>
              <a:t>Klik om de modelstijlen te bewerken</a:t>
            </a:r>
          </a:p>
        </p:txBody>
      </p:sp>
      <p:grpSp>
        <p:nvGrpSpPr>
          <p:cNvPr id="100" name="Groep 99"/>
          <p:cNvGrpSpPr/>
          <p:nvPr userDrawn="1"/>
        </p:nvGrpSpPr>
        <p:grpSpPr>
          <a:xfrm>
            <a:off x="-3279573" y="5020705"/>
            <a:ext cx="3086613" cy="1841358"/>
            <a:chOff x="8427776" y="4654945"/>
            <a:chExt cx="2314960" cy="1841358"/>
          </a:xfrm>
        </p:grpSpPr>
        <p:grpSp>
          <p:nvGrpSpPr>
            <p:cNvPr id="101" name="Groep 100"/>
            <p:cNvGrpSpPr/>
            <p:nvPr userDrawn="1"/>
          </p:nvGrpSpPr>
          <p:grpSpPr>
            <a:xfrm>
              <a:off x="8432864" y="4781014"/>
              <a:ext cx="2309872" cy="1592662"/>
              <a:chOff x="-3092517" y="-83840"/>
              <a:chExt cx="3136706" cy="2509126"/>
            </a:xfrm>
          </p:grpSpPr>
          <p:sp>
            <p:nvSpPr>
              <p:cNvPr id="104" name="Textfield placeholder"/>
              <p:cNvSpPr txBox="1">
                <a:spLocks/>
              </p:cNvSpPr>
              <p:nvPr userDrawn="1"/>
            </p:nvSpPr>
            <p:spPr>
              <a:xfrm>
                <a:off x="-2658624" y="1030189"/>
                <a:ext cx="2702813" cy="293940"/>
              </a:xfrm>
              <a:prstGeom prst="rect">
                <a:avLst/>
              </a:prstGeom>
            </p:spPr>
            <p:txBody>
              <a:bodyPr vert="horz" lIns="0" tIns="0" rIns="0" bIns="0" rtlCol="0" anchor="ctr">
                <a:noAutofit/>
              </a:bodyPr>
              <a:lstStyle>
                <a:lvl1pPr marL="0" indent="0" algn="l" defTabSz="1087016" rtl="0" eaLnBrk="1" latinLnBrk="0" hangingPunct="1">
                  <a:lnSpc>
                    <a:spcPts val="1800"/>
                  </a:lnSpc>
                  <a:spcBef>
                    <a:spcPts val="400"/>
                  </a:spcBef>
                  <a:spcAft>
                    <a:spcPts val="400"/>
                  </a:spcAft>
                  <a:buSzPct val="80000"/>
                  <a:buFont typeface="Wingdings" pitchFamily="2" charset="2"/>
                  <a:buNone/>
                  <a:defRPr sz="1600" b="0" kern="1200">
                    <a:solidFill>
                      <a:schemeClr val="tx1"/>
                    </a:solidFill>
                    <a:latin typeface="+mn-lt"/>
                    <a:ea typeface="+mn-ea"/>
                    <a:cs typeface="+mn-cs"/>
                  </a:defRPr>
                </a:lvl1pPr>
                <a:lvl2pPr marL="228600" indent="-228600" algn="l" defTabSz="1087016" rtl="0" eaLnBrk="1" latinLnBrk="0" hangingPunct="1">
                  <a:lnSpc>
                    <a:spcPts val="1800"/>
                  </a:lnSpc>
                  <a:spcBef>
                    <a:spcPts val="400"/>
                  </a:spcBef>
                  <a:spcAft>
                    <a:spcPts val="400"/>
                  </a:spcAft>
                  <a:buClr>
                    <a:schemeClr val="tx2"/>
                  </a:buClr>
                  <a:buSzPct val="80000"/>
                  <a:buFontTx/>
                  <a:buBlip>
                    <a:blip r:embed="rId2"/>
                  </a:buBlip>
                  <a:tabLst/>
                  <a:defRPr sz="1600" kern="1200">
                    <a:solidFill>
                      <a:schemeClr val="tx1"/>
                    </a:solidFill>
                    <a:latin typeface="+mn-lt"/>
                    <a:ea typeface="+mn-ea"/>
                    <a:cs typeface="+mn-cs"/>
                  </a:defRPr>
                </a:lvl2pPr>
                <a:lvl3pPr marL="396875" indent="-160338" algn="l" defTabSz="1087016" rtl="0" eaLnBrk="1" latinLnBrk="0" hangingPunct="1">
                  <a:lnSpc>
                    <a:spcPts val="1600"/>
                  </a:lnSpc>
                  <a:spcBef>
                    <a:spcPts val="200"/>
                  </a:spcBef>
                  <a:spcAft>
                    <a:spcPts val="200"/>
                  </a:spcAft>
                  <a:buClr>
                    <a:schemeClr val="tx2"/>
                  </a:buClr>
                  <a:buFont typeface="Trebuchet MS" pitchFamily="34" charset="0"/>
                  <a:buChar char="−"/>
                  <a:defRPr sz="1400" kern="1200">
                    <a:solidFill>
                      <a:schemeClr val="tx1"/>
                    </a:solidFill>
                    <a:latin typeface="+mn-lt"/>
                    <a:ea typeface="+mn-ea"/>
                    <a:cs typeface="+mn-cs"/>
                  </a:defRPr>
                </a:lvl3pPr>
                <a:lvl4pPr marL="0" indent="0" algn="l" defTabSz="1087016" rtl="0" eaLnBrk="1" latinLnBrk="0" hangingPunct="1">
                  <a:lnSpc>
                    <a:spcPts val="1800"/>
                  </a:lnSpc>
                  <a:spcBef>
                    <a:spcPts val="400"/>
                  </a:spcBef>
                  <a:spcAft>
                    <a:spcPts val="400"/>
                  </a:spcAft>
                  <a:buFont typeface="Wingdings" pitchFamily="2" charset="2"/>
                  <a:buNone/>
                  <a:defRPr sz="1600" b="1" kern="1200">
                    <a:solidFill>
                      <a:schemeClr val="tx1"/>
                    </a:solidFill>
                    <a:latin typeface="+mn-lt"/>
                    <a:ea typeface="+mn-ea"/>
                    <a:cs typeface="+mn-cs"/>
                  </a:defRPr>
                </a:lvl4pPr>
                <a:lvl5pPr marL="0" indent="0" algn="l" defTabSz="1087016" rtl="0" eaLnBrk="1" latinLnBrk="0" hangingPunct="1">
                  <a:lnSpc>
                    <a:spcPts val="3800"/>
                  </a:lnSpc>
                  <a:spcBef>
                    <a:spcPts val="1200"/>
                  </a:spcBef>
                  <a:spcAft>
                    <a:spcPts val="400"/>
                  </a:spcAft>
                  <a:buFont typeface="Wingdings" pitchFamily="2" charset="2"/>
                  <a:buNone/>
                  <a:defRPr sz="1600" b="1" kern="1200" baseline="0">
                    <a:solidFill>
                      <a:schemeClr val="tx2"/>
                    </a:solidFill>
                    <a:latin typeface="+mn-lt"/>
                    <a:ea typeface="+mn-ea"/>
                    <a:cs typeface="+mn-cs"/>
                  </a:defRPr>
                </a:lvl5pPr>
                <a:lvl6pPr marL="0" indent="0" algn="l" defTabSz="1087016" rtl="0" eaLnBrk="1" latinLnBrk="0" hangingPunct="1">
                  <a:lnSpc>
                    <a:spcPct val="250000"/>
                  </a:lnSpc>
                  <a:spcBef>
                    <a:spcPts val="0"/>
                  </a:spcBef>
                  <a:spcAft>
                    <a:spcPts val="0"/>
                  </a:spcAft>
                  <a:buFont typeface="Arial" pitchFamily="34" charset="0"/>
                  <a:buNone/>
                  <a:defRPr sz="2000" kern="1200" cap="all" baseline="0">
                    <a:solidFill>
                      <a:schemeClr val="tx1">
                        <a:lumMod val="75000"/>
                        <a:lumOff val="25000"/>
                      </a:schemeClr>
                    </a:solidFill>
                    <a:latin typeface="+mn-lt"/>
                    <a:ea typeface="+mn-ea"/>
                    <a:cs typeface="+mn-cs"/>
                  </a:defRPr>
                </a:lvl6pPr>
                <a:lvl7pPr marL="3532800"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76308"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19815"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r>
                  <a:rPr lang="nl-NL" sz="1400" kern="1200" noProof="0">
                    <a:solidFill>
                      <a:schemeClr val="tx1"/>
                    </a:solidFill>
                    <a:latin typeface="+mn-lt"/>
                    <a:ea typeface="+mn-ea"/>
                    <a:cs typeface="+mn-cs"/>
                  </a:rPr>
                  <a:t>Typ-tekst (18 </a:t>
                </a:r>
                <a:r>
                  <a:rPr lang="nl-NL" sz="1400" kern="1200" noProof="0" err="1">
                    <a:solidFill>
                      <a:schemeClr val="tx1"/>
                    </a:solidFill>
                    <a:latin typeface="+mn-lt"/>
                    <a:ea typeface="+mn-ea"/>
                    <a:cs typeface="+mn-cs"/>
                  </a:rPr>
                  <a:t>pt</a:t>
                </a:r>
                <a:r>
                  <a:rPr lang="nl-NL" sz="1400" kern="1200" noProof="0">
                    <a:solidFill>
                      <a:schemeClr val="tx1"/>
                    </a:solidFill>
                    <a:latin typeface="+mn-lt"/>
                    <a:ea typeface="+mn-ea"/>
                    <a:cs typeface="+mn-cs"/>
                  </a:rPr>
                  <a:t>.)</a:t>
                </a:r>
              </a:p>
            </p:txBody>
          </p:sp>
          <p:sp>
            <p:nvSpPr>
              <p:cNvPr id="105" name="Ovaal 104"/>
              <p:cNvSpPr/>
              <p:nvPr userDrawn="1"/>
            </p:nvSpPr>
            <p:spPr>
              <a:xfrm>
                <a:off x="-3092517" y="988213"/>
                <a:ext cx="327539" cy="37789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noProof="0">
                    <a:solidFill>
                      <a:schemeClr val="bg1"/>
                    </a:solidFill>
                  </a:rPr>
                  <a:t>3</a:t>
                </a:r>
              </a:p>
            </p:txBody>
          </p:sp>
          <p:sp>
            <p:nvSpPr>
              <p:cNvPr id="106" name="Ovaal 105"/>
              <p:cNvSpPr/>
              <p:nvPr userDrawn="1"/>
            </p:nvSpPr>
            <p:spPr>
              <a:xfrm>
                <a:off x="-3092517" y="1517803"/>
                <a:ext cx="327539" cy="37789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noProof="0">
                    <a:solidFill>
                      <a:schemeClr val="bg1"/>
                    </a:solidFill>
                  </a:rPr>
                  <a:t>4</a:t>
                </a:r>
              </a:p>
            </p:txBody>
          </p:sp>
          <p:sp>
            <p:nvSpPr>
              <p:cNvPr id="107" name="Ovaal 106"/>
              <p:cNvSpPr/>
              <p:nvPr userDrawn="1"/>
            </p:nvSpPr>
            <p:spPr>
              <a:xfrm>
                <a:off x="-3092517" y="2047394"/>
                <a:ext cx="327539" cy="37789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noProof="0">
                    <a:solidFill>
                      <a:schemeClr val="bg1"/>
                    </a:solidFill>
                  </a:rPr>
                  <a:t>5</a:t>
                </a:r>
              </a:p>
            </p:txBody>
          </p:sp>
          <p:sp>
            <p:nvSpPr>
              <p:cNvPr id="108" name="Textfield placeholder"/>
              <p:cNvSpPr txBox="1">
                <a:spLocks/>
              </p:cNvSpPr>
              <p:nvPr userDrawn="1"/>
            </p:nvSpPr>
            <p:spPr>
              <a:xfrm>
                <a:off x="-2658624" y="1559780"/>
                <a:ext cx="2702813" cy="293940"/>
              </a:xfrm>
              <a:prstGeom prst="rect">
                <a:avLst/>
              </a:prstGeom>
            </p:spPr>
            <p:txBody>
              <a:bodyPr vert="horz" lIns="0" tIns="0" rIns="0" bIns="0" rtlCol="0" anchor="ctr">
                <a:noAutofit/>
              </a:bodyPr>
              <a:lstStyle>
                <a:lvl1pPr marL="0" indent="0" algn="l" defTabSz="1087016" rtl="0" eaLnBrk="1" latinLnBrk="0" hangingPunct="1">
                  <a:lnSpc>
                    <a:spcPts val="1800"/>
                  </a:lnSpc>
                  <a:spcBef>
                    <a:spcPts val="400"/>
                  </a:spcBef>
                  <a:spcAft>
                    <a:spcPts val="400"/>
                  </a:spcAft>
                  <a:buSzPct val="80000"/>
                  <a:buFont typeface="Wingdings" pitchFamily="2" charset="2"/>
                  <a:buNone/>
                  <a:defRPr sz="1600" b="0" kern="1200">
                    <a:solidFill>
                      <a:schemeClr val="tx1"/>
                    </a:solidFill>
                    <a:latin typeface="+mn-lt"/>
                    <a:ea typeface="+mn-ea"/>
                    <a:cs typeface="+mn-cs"/>
                  </a:defRPr>
                </a:lvl1pPr>
                <a:lvl2pPr marL="228600" indent="-228600" algn="l" defTabSz="1087016" rtl="0" eaLnBrk="1" latinLnBrk="0" hangingPunct="1">
                  <a:lnSpc>
                    <a:spcPts val="1800"/>
                  </a:lnSpc>
                  <a:spcBef>
                    <a:spcPts val="400"/>
                  </a:spcBef>
                  <a:spcAft>
                    <a:spcPts val="400"/>
                  </a:spcAft>
                  <a:buClr>
                    <a:schemeClr val="tx2"/>
                  </a:buClr>
                  <a:buSzPct val="80000"/>
                  <a:buFontTx/>
                  <a:buBlip>
                    <a:blip r:embed="rId2"/>
                  </a:buBlip>
                  <a:tabLst/>
                  <a:defRPr sz="1600" kern="1200">
                    <a:solidFill>
                      <a:schemeClr val="tx1"/>
                    </a:solidFill>
                    <a:latin typeface="+mn-lt"/>
                    <a:ea typeface="+mn-ea"/>
                    <a:cs typeface="+mn-cs"/>
                  </a:defRPr>
                </a:lvl2pPr>
                <a:lvl3pPr marL="396875" indent="-160338" algn="l" defTabSz="1087016" rtl="0" eaLnBrk="1" latinLnBrk="0" hangingPunct="1">
                  <a:lnSpc>
                    <a:spcPts val="1600"/>
                  </a:lnSpc>
                  <a:spcBef>
                    <a:spcPts val="200"/>
                  </a:spcBef>
                  <a:spcAft>
                    <a:spcPts val="200"/>
                  </a:spcAft>
                  <a:buClr>
                    <a:schemeClr val="tx2"/>
                  </a:buClr>
                  <a:buFont typeface="Trebuchet MS" pitchFamily="34" charset="0"/>
                  <a:buChar char="−"/>
                  <a:defRPr sz="1400" kern="1200">
                    <a:solidFill>
                      <a:schemeClr val="tx1"/>
                    </a:solidFill>
                    <a:latin typeface="+mn-lt"/>
                    <a:ea typeface="+mn-ea"/>
                    <a:cs typeface="+mn-cs"/>
                  </a:defRPr>
                </a:lvl3pPr>
                <a:lvl4pPr marL="0" indent="0" algn="l" defTabSz="1087016" rtl="0" eaLnBrk="1" latinLnBrk="0" hangingPunct="1">
                  <a:lnSpc>
                    <a:spcPts val="1800"/>
                  </a:lnSpc>
                  <a:spcBef>
                    <a:spcPts val="400"/>
                  </a:spcBef>
                  <a:spcAft>
                    <a:spcPts val="400"/>
                  </a:spcAft>
                  <a:buFont typeface="Wingdings" pitchFamily="2" charset="2"/>
                  <a:buNone/>
                  <a:defRPr sz="1600" b="1" kern="1200">
                    <a:solidFill>
                      <a:schemeClr val="tx1"/>
                    </a:solidFill>
                    <a:latin typeface="+mn-lt"/>
                    <a:ea typeface="+mn-ea"/>
                    <a:cs typeface="+mn-cs"/>
                  </a:defRPr>
                </a:lvl4pPr>
                <a:lvl5pPr marL="0" indent="0" algn="l" defTabSz="1087016" rtl="0" eaLnBrk="1" latinLnBrk="0" hangingPunct="1">
                  <a:lnSpc>
                    <a:spcPts val="3800"/>
                  </a:lnSpc>
                  <a:spcBef>
                    <a:spcPts val="1200"/>
                  </a:spcBef>
                  <a:spcAft>
                    <a:spcPts val="400"/>
                  </a:spcAft>
                  <a:buFont typeface="Wingdings" pitchFamily="2" charset="2"/>
                  <a:buNone/>
                  <a:defRPr sz="1600" b="1" kern="1200" baseline="0">
                    <a:solidFill>
                      <a:schemeClr val="tx2"/>
                    </a:solidFill>
                    <a:latin typeface="+mn-lt"/>
                    <a:ea typeface="+mn-ea"/>
                    <a:cs typeface="+mn-cs"/>
                  </a:defRPr>
                </a:lvl5pPr>
                <a:lvl6pPr marL="0" indent="0" algn="l" defTabSz="1087016" rtl="0" eaLnBrk="1" latinLnBrk="0" hangingPunct="1">
                  <a:lnSpc>
                    <a:spcPct val="250000"/>
                  </a:lnSpc>
                  <a:spcBef>
                    <a:spcPts val="0"/>
                  </a:spcBef>
                  <a:spcAft>
                    <a:spcPts val="0"/>
                  </a:spcAft>
                  <a:buFont typeface="Arial" pitchFamily="34" charset="0"/>
                  <a:buNone/>
                  <a:defRPr sz="2000" kern="1200" cap="all" baseline="0">
                    <a:solidFill>
                      <a:schemeClr val="tx1">
                        <a:lumMod val="75000"/>
                        <a:lumOff val="25000"/>
                      </a:schemeClr>
                    </a:solidFill>
                    <a:latin typeface="+mn-lt"/>
                    <a:ea typeface="+mn-ea"/>
                    <a:cs typeface="+mn-cs"/>
                  </a:defRPr>
                </a:lvl6pPr>
                <a:lvl7pPr marL="3532800"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76308"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19815"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449263" lvl="1" indent="-184150" algn="l" defTabSz="914400" rtl="0" eaLnBrk="1" latinLnBrk="0" hangingPunct="1">
                  <a:lnSpc>
                    <a:spcPct val="100000"/>
                  </a:lnSpc>
                  <a:spcBef>
                    <a:spcPts val="0"/>
                  </a:spcBef>
                  <a:buClr>
                    <a:schemeClr val="tx1"/>
                  </a:buClr>
                  <a:buSzPct val="100000"/>
                  <a:buFont typeface="Arial" panose="020B0604020202020204" pitchFamily="34" charset="0"/>
                  <a:buChar char="•"/>
                </a:pPr>
                <a:r>
                  <a:rPr lang="nl-NL" sz="1400" kern="1200" noProof="0" err="1">
                    <a:solidFill>
                      <a:schemeClr val="tx1"/>
                    </a:solidFill>
                    <a:latin typeface="+mn-lt"/>
                    <a:ea typeface="+mn-ea"/>
                    <a:cs typeface="+mn-cs"/>
                  </a:rPr>
                  <a:t>Bullet</a:t>
                </a:r>
                <a:r>
                  <a:rPr lang="nl-NL" sz="1400" kern="1200" noProof="0">
                    <a:solidFill>
                      <a:schemeClr val="tx1"/>
                    </a:solidFill>
                    <a:latin typeface="+mn-lt"/>
                    <a:ea typeface="+mn-ea"/>
                    <a:cs typeface="+mn-cs"/>
                  </a:rPr>
                  <a:t> (16 </a:t>
                </a:r>
                <a:r>
                  <a:rPr lang="nl-NL" sz="1400" kern="1200" noProof="0" err="1">
                    <a:solidFill>
                      <a:schemeClr val="tx1"/>
                    </a:solidFill>
                    <a:latin typeface="+mn-lt"/>
                    <a:ea typeface="+mn-ea"/>
                    <a:cs typeface="+mn-cs"/>
                  </a:rPr>
                  <a:t>pt</a:t>
                </a:r>
                <a:r>
                  <a:rPr lang="nl-NL" sz="1400" kern="1200" noProof="0">
                    <a:solidFill>
                      <a:schemeClr val="tx1"/>
                    </a:solidFill>
                    <a:latin typeface="+mn-lt"/>
                    <a:ea typeface="+mn-ea"/>
                    <a:cs typeface="+mn-cs"/>
                  </a:rPr>
                  <a:t>.)</a:t>
                </a:r>
              </a:p>
            </p:txBody>
          </p:sp>
          <p:sp>
            <p:nvSpPr>
              <p:cNvPr id="109" name="Textfield placeholder"/>
              <p:cNvSpPr txBox="1">
                <a:spLocks/>
              </p:cNvSpPr>
              <p:nvPr userDrawn="1"/>
            </p:nvSpPr>
            <p:spPr>
              <a:xfrm>
                <a:off x="-2658624" y="2089369"/>
                <a:ext cx="2702813" cy="293940"/>
              </a:xfrm>
              <a:prstGeom prst="rect">
                <a:avLst/>
              </a:prstGeom>
            </p:spPr>
            <p:txBody>
              <a:bodyPr vert="horz" lIns="0" tIns="0" rIns="0" bIns="0" rtlCol="0" anchor="ctr">
                <a:noAutofit/>
              </a:bodyPr>
              <a:lstStyle>
                <a:lvl1pPr marL="0" indent="0" algn="l" defTabSz="1087016" rtl="0" eaLnBrk="1" latinLnBrk="0" hangingPunct="1">
                  <a:lnSpc>
                    <a:spcPts val="1800"/>
                  </a:lnSpc>
                  <a:spcBef>
                    <a:spcPts val="400"/>
                  </a:spcBef>
                  <a:spcAft>
                    <a:spcPts val="400"/>
                  </a:spcAft>
                  <a:buSzPct val="80000"/>
                  <a:buFont typeface="Wingdings" pitchFamily="2" charset="2"/>
                  <a:buNone/>
                  <a:defRPr sz="1600" b="0" kern="1200">
                    <a:solidFill>
                      <a:schemeClr val="tx1"/>
                    </a:solidFill>
                    <a:latin typeface="+mn-lt"/>
                    <a:ea typeface="+mn-ea"/>
                    <a:cs typeface="+mn-cs"/>
                  </a:defRPr>
                </a:lvl1pPr>
                <a:lvl2pPr marL="228600" indent="-228600" algn="l" defTabSz="1087016" rtl="0" eaLnBrk="1" latinLnBrk="0" hangingPunct="1">
                  <a:lnSpc>
                    <a:spcPts val="1800"/>
                  </a:lnSpc>
                  <a:spcBef>
                    <a:spcPts val="400"/>
                  </a:spcBef>
                  <a:spcAft>
                    <a:spcPts val="400"/>
                  </a:spcAft>
                  <a:buClr>
                    <a:schemeClr val="tx2"/>
                  </a:buClr>
                  <a:buSzPct val="80000"/>
                  <a:buFontTx/>
                  <a:buBlip>
                    <a:blip r:embed="rId2"/>
                  </a:buBlip>
                  <a:tabLst/>
                  <a:defRPr sz="1600" kern="1200">
                    <a:solidFill>
                      <a:schemeClr val="tx1"/>
                    </a:solidFill>
                    <a:latin typeface="+mn-lt"/>
                    <a:ea typeface="+mn-ea"/>
                    <a:cs typeface="+mn-cs"/>
                  </a:defRPr>
                </a:lvl2pPr>
                <a:lvl3pPr marL="396875" indent="-160338" algn="l" defTabSz="1087016" rtl="0" eaLnBrk="1" latinLnBrk="0" hangingPunct="1">
                  <a:lnSpc>
                    <a:spcPts val="1600"/>
                  </a:lnSpc>
                  <a:spcBef>
                    <a:spcPts val="200"/>
                  </a:spcBef>
                  <a:spcAft>
                    <a:spcPts val="200"/>
                  </a:spcAft>
                  <a:buClr>
                    <a:schemeClr val="tx2"/>
                  </a:buClr>
                  <a:buFont typeface="Trebuchet MS" pitchFamily="34" charset="0"/>
                  <a:buChar char="−"/>
                  <a:defRPr sz="1400" kern="1200">
                    <a:solidFill>
                      <a:schemeClr val="tx1"/>
                    </a:solidFill>
                    <a:latin typeface="+mn-lt"/>
                    <a:ea typeface="+mn-ea"/>
                    <a:cs typeface="+mn-cs"/>
                  </a:defRPr>
                </a:lvl3pPr>
                <a:lvl4pPr marL="0" indent="0" algn="l" defTabSz="1087016" rtl="0" eaLnBrk="1" latinLnBrk="0" hangingPunct="1">
                  <a:lnSpc>
                    <a:spcPts val="1800"/>
                  </a:lnSpc>
                  <a:spcBef>
                    <a:spcPts val="400"/>
                  </a:spcBef>
                  <a:spcAft>
                    <a:spcPts val="400"/>
                  </a:spcAft>
                  <a:buFont typeface="Wingdings" pitchFamily="2" charset="2"/>
                  <a:buNone/>
                  <a:defRPr sz="1600" b="1" kern="1200">
                    <a:solidFill>
                      <a:schemeClr val="tx1"/>
                    </a:solidFill>
                    <a:latin typeface="+mn-lt"/>
                    <a:ea typeface="+mn-ea"/>
                    <a:cs typeface="+mn-cs"/>
                  </a:defRPr>
                </a:lvl4pPr>
                <a:lvl5pPr marL="0" indent="0" algn="l" defTabSz="1087016" rtl="0" eaLnBrk="1" latinLnBrk="0" hangingPunct="1">
                  <a:lnSpc>
                    <a:spcPts val="3800"/>
                  </a:lnSpc>
                  <a:spcBef>
                    <a:spcPts val="1200"/>
                  </a:spcBef>
                  <a:spcAft>
                    <a:spcPts val="400"/>
                  </a:spcAft>
                  <a:buFont typeface="Wingdings" pitchFamily="2" charset="2"/>
                  <a:buNone/>
                  <a:defRPr sz="1600" b="1" kern="1200" baseline="0">
                    <a:solidFill>
                      <a:schemeClr val="tx2"/>
                    </a:solidFill>
                    <a:latin typeface="+mn-lt"/>
                    <a:ea typeface="+mn-ea"/>
                    <a:cs typeface="+mn-cs"/>
                  </a:defRPr>
                </a:lvl5pPr>
                <a:lvl6pPr marL="0" indent="0" algn="l" defTabSz="1087016" rtl="0" eaLnBrk="1" latinLnBrk="0" hangingPunct="1">
                  <a:lnSpc>
                    <a:spcPct val="250000"/>
                  </a:lnSpc>
                  <a:spcBef>
                    <a:spcPts val="0"/>
                  </a:spcBef>
                  <a:spcAft>
                    <a:spcPts val="0"/>
                  </a:spcAft>
                  <a:buFont typeface="Arial" pitchFamily="34" charset="0"/>
                  <a:buNone/>
                  <a:defRPr sz="2000" kern="1200" cap="all" baseline="0">
                    <a:solidFill>
                      <a:schemeClr val="tx1">
                        <a:lumMod val="75000"/>
                        <a:lumOff val="25000"/>
                      </a:schemeClr>
                    </a:solidFill>
                    <a:latin typeface="+mn-lt"/>
                    <a:ea typeface="+mn-ea"/>
                    <a:cs typeface="+mn-cs"/>
                  </a:defRPr>
                </a:lvl6pPr>
                <a:lvl7pPr marL="3532800"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76308"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19815"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625475" lvl="2" indent="-176213" algn="l" defTabSz="914400" rtl="0" eaLnBrk="1" latinLnBrk="0" hangingPunct="1">
                  <a:lnSpc>
                    <a:spcPct val="100000"/>
                  </a:lnSpc>
                  <a:spcBef>
                    <a:spcPts val="0"/>
                  </a:spcBef>
                  <a:spcAft>
                    <a:spcPts val="600"/>
                  </a:spcAft>
                  <a:buClr>
                    <a:schemeClr val="tx1"/>
                  </a:buClr>
                  <a:buFont typeface="Arial" panose="020B0604020202020204" pitchFamily="34" charset="0"/>
                  <a:buChar char="•"/>
                  <a:tabLst>
                    <a:tab pos="4394200" algn="l"/>
                  </a:tabLst>
                </a:pPr>
                <a:r>
                  <a:rPr lang="nl-NL" sz="1400" kern="1200" noProof="0">
                    <a:solidFill>
                      <a:schemeClr val="tx1"/>
                    </a:solidFill>
                    <a:latin typeface="+mn-lt"/>
                    <a:ea typeface="+mn-ea"/>
                    <a:cs typeface="+mn-cs"/>
                  </a:rPr>
                  <a:t>Sub-</a:t>
                </a:r>
                <a:r>
                  <a:rPr lang="nl-NL" sz="1400" kern="1200" noProof="0" err="1">
                    <a:solidFill>
                      <a:schemeClr val="tx1"/>
                    </a:solidFill>
                    <a:latin typeface="+mn-lt"/>
                    <a:ea typeface="+mn-ea"/>
                    <a:cs typeface="+mn-cs"/>
                  </a:rPr>
                  <a:t>bullet</a:t>
                </a:r>
                <a:r>
                  <a:rPr lang="nl-NL" sz="1400" kern="1200" noProof="0">
                    <a:solidFill>
                      <a:schemeClr val="tx1"/>
                    </a:solidFill>
                    <a:latin typeface="+mn-lt"/>
                    <a:ea typeface="+mn-ea"/>
                    <a:cs typeface="+mn-cs"/>
                  </a:rPr>
                  <a:t> (14 </a:t>
                </a:r>
                <a:r>
                  <a:rPr lang="nl-NL" sz="1400" kern="1200" noProof="0" err="1">
                    <a:solidFill>
                      <a:schemeClr val="tx1"/>
                    </a:solidFill>
                    <a:latin typeface="+mn-lt"/>
                    <a:ea typeface="+mn-ea"/>
                    <a:cs typeface="+mn-cs"/>
                  </a:rPr>
                  <a:t>pt</a:t>
                </a:r>
                <a:r>
                  <a:rPr lang="nl-NL" sz="1400" kern="1200" noProof="0">
                    <a:solidFill>
                      <a:schemeClr val="tx1"/>
                    </a:solidFill>
                    <a:latin typeface="+mn-lt"/>
                    <a:ea typeface="+mn-ea"/>
                    <a:cs typeface="+mn-cs"/>
                  </a:rPr>
                  <a:t>.)</a:t>
                </a:r>
              </a:p>
            </p:txBody>
          </p:sp>
          <p:sp>
            <p:nvSpPr>
              <p:cNvPr id="110" name="Textfield placeholder"/>
              <p:cNvSpPr txBox="1">
                <a:spLocks/>
              </p:cNvSpPr>
              <p:nvPr userDrawn="1"/>
            </p:nvSpPr>
            <p:spPr>
              <a:xfrm>
                <a:off x="-2658624" y="-41864"/>
                <a:ext cx="2702813" cy="293940"/>
              </a:xfrm>
              <a:prstGeom prst="rect">
                <a:avLst/>
              </a:prstGeom>
            </p:spPr>
            <p:txBody>
              <a:bodyPr vert="horz" lIns="0" tIns="0" rIns="0" bIns="0" rtlCol="0" anchor="ctr">
                <a:noAutofit/>
              </a:bodyPr>
              <a:lstStyle>
                <a:lvl1pPr marL="0" indent="0" algn="l" defTabSz="1087016" rtl="0" eaLnBrk="1" latinLnBrk="0" hangingPunct="1">
                  <a:lnSpc>
                    <a:spcPts val="1800"/>
                  </a:lnSpc>
                  <a:spcBef>
                    <a:spcPts val="400"/>
                  </a:spcBef>
                  <a:spcAft>
                    <a:spcPts val="400"/>
                  </a:spcAft>
                  <a:buSzPct val="80000"/>
                  <a:buFont typeface="Wingdings" pitchFamily="2" charset="2"/>
                  <a:buNone/>
                  <a:defRPr sz="1600" b="0" kern="1200">
                    <a:solidFill>
                      <a:schemeClr val="tx1"/>
                    </a:solidFill>
                    <a:latin typeface="+mn-lt"/>
                    <a:ea typeface="+mn-ea"/>
                    <a:cs typeface="+mn-cs"/>
                  </a:defRPr>
                </a:lvl1pPr>
                <a:lvl2pPr marL="228600" indent="-228600" algn="l" defTabSz="1087016" rtl="0" eaLnBrk="1" latinLnBrk="0" hangingPunct="1">
                  <a:lnSpc>
                    <a:spcPts val="1800"/>
                  </a:lnSpc>
                  <a:spcBef>
                    <a:spcPts val="400"/>
                  </a:spcBef>
                  <a:spcAft>
                    <a:spcPts val="400"/>
                  </a:spcAft>
                  <a:buClr>
                    <a:schemeClr val="tx2"/>
                  </a:buClr>
                  <a:buSzPct val="80000"/>
                  <a:buFontTx/>
                  <a:buBlip>
                    <a:blip r:embed="rId2"/>
                  </a:buBlip>
                  <a:tabLst/>
                  <a:defRPr sz="1600" kern="1200">
                    <a:solidFill>
                      <a:schemeClr val="tx1"/>
                    </a:solidFill>
                    <a:latin typeface="+mn-lt"/>
                    <a:ea typeface="+mn-ea"/>
                    <a:cs typeface="+mn-cs"/>
                  </a:defRPr>
                </a:lvl2pPr>
                <a:lvl3pPr marL="396875" indent="-160338" algn="l" defTabSz="1087016" rtl="0" eaLnBrk="1" latinLnBrk="0" hangingPunct="1">
                  <a:lnSpc>
                    <a:spcPts val="1600"/>
                  </a:lnSpc>
                  <a:spcBef>
                    <a:spcPts val="200"/>
                  </a:spcBef>
                  <a:spcAft>
                    <a:spcPts val="200"/>
                  </a:spcAft>
                  <a:buClr>
                    <a:schemeClr val="tx2"/>
                  </a:buClr>
                  <a:buFont typeface="Trebuchet MS" pitchFamily="34" charset="0"/>
                  <a:buChar char="−"/>
                  <a:defRPr sz="1400" kern="1200">
                    <a:solidFill>
                      <a:schemeClr val="tx1"/>
                    </a:solidFill>
                    <a:latin typeface="+mn-lt"/>
                    <a:ea typeface="+mn-ea"/>
                    <a:cs typeface="+mn-cs"/>
                  </a:defRPr>
                </a:lvl3pPr>
                <a:lvl4pPr marL="0" indent="0" algn="l" defTabSz="1087016" rtl="0" eaLnBrk="1" latinLnBrk="0" hangingPunct="1">
                  <a:lnSpc>
                    <a:spcPts val="1800"/>
                  </a:lnSpc>
                  <a:spcBef>
                    <a:spcPts val="400"/>
                  </a:spcBef>
                  <a:spcAft>
                    <a:spcPts val="400"/>
                  </a:spcAft>
                  <a:buFont typeface="Wingdings" pitchFamily="2" charset="2"/>
                  <a:buNone/>
                  <a:defRPr sz="1600" b="1" kern="1200">
                    <a:solidFill>
                      <a:schemeClr val="tx1"/>
                    </a:solidFill>
                    <a:latin typeface="+mn-lt"/>
                    <a:ea typeface="+mn-ea"/>
                    <a:cs typeface="+mn-cs"/>
                  </a:defRPr>
                </a:lvl4pPr>
                <a:lvl5pPr marL="0" indent="0" algn="l" defTabSz="1087016" rtl="0" eaLnBrk="1" latinLnBrk="0" hangingPunct="1">
                  <a:lnSpc>
                    <a:spcPts val="3800"/>
                  </a:lnSpc>
                  <a:spcBef>
                    <a:spcPts val="1200"/>
                  </a:spcBef>
                  <a:spcAft>
                    <a:spcPts val="400"/>
                  </a:spcAft>
                  <a:buFont typeface="Wingdings" pitchFamily="2" charset="2"/>
                  <a:buNone/>
                  <a:defRPr sz="1600" b="1" kern="1200" baseline="0">
                    <a:solidFill>
                      <a:schemeClr val="tx2"/>
                    </a:solidFill>
                    <a:latin typeface="+mn-lt"/>
                    <a:ea typeface="+mn-ea"/>
                    <a:cs typeface="+mn-cs"/>
                  </a:defRPr>
                </a:lvl5pPr>
                <a:lvl6pPr marL="0" indent="0" algn="l" defTabSz="1087016" rtl="0" eaLnBrk="1" latinLnBrk="0" hangingPunct="1">
                  <a:lnSpc>
                    <a:spcPct val="250000"/>
                  </a:lnSpc>
                  <a:spcBef>
                    <a:spcPts val="0"/>
                  </a:spcBef>
                  <a:spcAft>
                    <a:spcPts val="0"/>
                  </a:spcAft>
                  <a:buFont typeface="Arial" pitchFamily="34" charset="0"/>
                  <a:buNone/>
                  <a:defRPr sz="2000" kern="1200" cap="all" baseline="0">
                    <a:solidFill>
                      <a:schemeClr val="tx1">
                        <a:lumMod val="75000"/>
                        <a:lumOff val="25000"/>
                      </a:schemeClr>
                    </a:solidFill>
                    <a:latin typeface="+mn-lt"/>
                    <a:ea typeface="+mn-ea"/>
                    <a:cs typeface="+mn-cs"/>
                  </a:defRPr>
                </a:lvl6pPr>
                <a:lvl7pPr marL="3532800"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76308"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19815"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r>
                  <a:rPr lang="nl-NL" sz="1400" b="1" kern="1200" noProof="0">
                    <a:solidFill>
                      <a:schemeClr val="tx1"/>
                    </a:solidFill>
                    <a:latin typeface="+mn-lt"/>
                    <a:ea typeface="+mn-ea"/>
                    <a:cs typeface="+mn-cs"/>
                  </a:rPr>
                  <a:t>Titel </a:t>
                </a:r>
                <a:r>
                  <a:rPr lang="nl-NL" sz="1400" b="1" kern="1200" noProof="0" err="1">
                    <a:solidFill>
                      <a:schemeClr val="tx1"/>
                    </a:solidFill>
                    <a:latin typeface="+mn-lt"/>
                    <a:ea typeface="+mn-ea"/>
                    <a:cs typeface="+mn-cs"/>
                  </a:rPr>
                  <a:t>bold</a:t>
                </a:r>
                <a:r>
                  <a:rPr lang="nl-NL" sz="1400" b="1" kern="1200" noProof="0">
                    <a:solidFill>
                      <a:schemeClr val="tx1"/>
                    </a:solidFill>
                    <a:latin typeface="+mn-lt"/>
                    <a:ea typeface="+mn-ea"/>
                    <a:cs typeface="+mn-cs"/>
                  </a:rPr>
                  <a:t> (32 </a:t>
                </a:r>
                <a:r>
                  <a:rPr lang="nl-NL" sz="1400" b="1" kern="1200" noProof="0" err="1">
                    <a:solidFill>
                      <a:schemeClr val="tx1"/>
                    </a:solidFill>
                    <a:latin typeface="+mn-lt"/>
                    <a:ea typeface="+mn-ea"/>
                    <a:cs typeface="+mn-cs"/>
                  </a:rPr>
                  <a:t>pt</a:t>
                </a:r>
                <a:r>
                  <a:rPr lang="nl-NL" sz="1400" b="1" kern="1200" noProof="0">
                    <a:solidFill>
                      <a:schemeClr val="tx1"/>
                    </a:solidFill>
                    <a:latin typeface="+mn-lt"/>
                    <a:ea typeface="+mn-ea"/>
                    <a:cs typeface="+mn-cs"/>
                  </a:rPr>
                  <a:t>.)</a:t>
                </a:r>
              </a:p>
            </p:txBody>
          </p:sp>
          <p:sp>
            <p:nvSpPr>
              <p:cNvPr id="111" name="Ovaal 110"/>
              <p:cNvSpPr/>
              <p:nvPr userDrawn="1"/>
            </p:nvSpPr>
            <p:spPr>
              <a:xfrm>
                <a:off x="-3092517" y="-83840"/>
                <a:ext cx="327539" cy="37789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noProof="0">
                    <a:solidFill>
                      <a:schemeClr val="bg1"/>
                    </a:solidFill>
                  </a:rPr>
                  <a:t>1</a:t>
                </a:r>
              </a:p>
            </p:txBody>
          </p:sp>
          <p:sp>
            <p:nvSpPr>
              <p:cNvPr id="112" name="Ovaal 111"/>
              <p:cNvSpPr/>
              <p:nvPr userDrawn="1"/>
            </p:nvSpPr>
            <p:spPr>
              <a:xfrm>
                <a:off x="-3092517" y="445750"/>
                <a:ext cx="327539" cy="37789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noProof="0">
                    <a:solidFill>
                      <a:schemeClr val="bg1"/>
                    </a:solidFill>
                  </a:rPr>
                  <a:t>2</a:t>
                </a:r>
              </a:p>
            </p:txBody>
          </p:sp>
          <p:sp>
            <p:nvSpPr>
              <p:cNvPr id="113" name="Textfield placeholder"/>
              <p:cNvSpPr txBox="1">
                <a:spLocks/>
              </p:cNvSpPr>
              <p:nvPr userDrawn="1"/>
            </p:nvSpPr>
            <p:spPr>
              <a:xfrm>
                <a:off x="-2658624" y="487727"/>
                <a:ext cx="2702813" cy="293940"/>
              </a:xfrm>
              <a:prstGeom prst="rect">
                <a:avLst/>
              </a:prstGeom>
            </p:spPr>
            <p:txBody>
              <a:bodyPr vert="horz" lIns="0" tIns="0" rIns="0" bIns="0" rtlCol="0" anchor="ctr">
                <a:noAutofit/>
              </a:bodyPr>
              <a:lstStyle>
                <a:lvl1pPr marL="0" indent="0" algn="l" defTabSz="1087016" rtl="0" eaLnBrk="1" latinLnBrk="0" hangingPunct="1">
                  <a:lnSpc>
                    <a:spcPts val="1800"/>
                  </a:lnSpc>
                  <a:spcBef>
                    <a:spcPts val="400"/>
                  </a:spcBef>
                  <a:spcAft>
                    <a:spcPts val="400"/>
                  </a:spcAft>
                  <a:buSzPct val="80000"/>
                  <a:buFont typeface="Wingdings" pitchFamily="2" charset="2"/>
                  <a:buNone/>
                  <a:defRPr sz="1600" b="0" kern="1200">
                    <a:solidFill>
                      <a:schemeClr val="tx1"/>
                    </a:solidFill>
                    <a:latin typeface="+mn-lt"/>
                    <a:ea typeface="+mn-ea"/>
                    <a:cs typeface="+mn-cs"/>
                  </a:defRPr>
                </a:lvl1pPr>
                <a:lvl2pPr marL="228600" indent="-228600" algn="l" defTabSz="1087016" rtl="0" eaLnBrk="1" latinLnBrk="0" hangingPunct="1">
                  <a:lnSpc>
                    <a:spcPts val="1800"/>
                  </a:lnSpc>
                  <a:spcBef>
                    <a:spcPts val="400"/>
                  </a:spcBef>
                  <a:spcAft>
                    <a:spcPts val="400"/>
                  </a:spcAft>
                  <a:buClr>
                    <a:schemeClr val="tx2"/>
                  </a:buClr>
                  <a:buSzPct val="80000"/>
                  <a:buFontTx/>
                  <a:buBlip>
                    <a:blip r:embed="rId2"/>
                  </a:buBlip>
                  <a:tabLst/>
                  <a:defRPr sz="1600" kern="1200">
                    <a:solidFill>
                      <a:schemeClr val="tx1"/>
                    </a:solidFill>
                    <a:latin typeface="+mn-lt"/>
                    <a:ea typeface="+mn-ea"/>
                    <a:cs typeface="+mn-cs"/>
                  </a:defRPr>
                </a:lvl2pPr>
                <a:lvl3pPr marL="396875" indent="-160338" algn="l" defTabSz="1087016" rtl="0" eaLnBrk="1" latinLnBrk="0" hangingPunct="1">
                  <a:lnSpc>
                    <a:spcPts val="1600"/>
                  </a:lnSpc>
                  <a:spcBef>
                    <a:spcPts val="200"/>
                  </a:spcBef>
                  <a:spcAft>
                    <a:spcPts val="200"/>
                  </a:spcAft>
                  <a:buClr>
                    <a:schemeClr val="tx2"/>
                  </a:buClr>
                  <a:buFont typeface="Trebuchet MS" pitchFamily="34" charset="0"/>
                  <a:buChar char="−"/>
                  <a:defRPr sz="1400" kern="1200">
                    <a:solidFill>
                      <a:schemeClr val="tx1"/>
                    </a:solidFill>
                    <a:latin typeface="+mn-lt"/>
                    <a:ea typeface="+mn-ea"/>
                    <a:cs typeface="+mn-cs"/>
                  </a:defRPr>
                </a:lvl3pPr>
                <a:lvl4pPr marL="0" indent="0" algn="l" defTabSz="1087016" rtl="0" eaLnBrk="1" latinLnBrk="0" hangingPunct="1">
                  <a:lnSpc>
                    <a:spcPts val="1800"/>
                  </a:lnSpc>
                  <a:spcBef>
                    <a:spcPts val="400"/>
                  </a:spcBef>
                  <a:spcAft>
                    <a:spcPts val="400"/>
                  </a:spcAft>
                  <a:buFont typeface="Wingdings" pitchFamily="2" charset="2"/>
                  <a:buNone/>
                  <a:defRPr sz="1600" b="1" kern="1200">
                    <a:solidFill>
                      <a:schemeClr val="tx1"/>
                    </a:solidFill>
                    <a:latin typeface="+mn-lt"/>
                    <a:ea typeface="+mn-ea"/>
                    <a:cs typeface="+mn-cs"/>
                  </a:defRPr>
                </a:lvl4pPr>
                <a:lvl5pPr marL="0" indent="0" algn="l" defTabSz="1087016" rtl="0" eaLnBrk="1" latinLnBrk="0" hangingPunct="1">
                  <a:lnSpc>
                    <a:spcPts val="3800"/>
                  </a:lnSpc>
                  <a:spcBef>
                    <a:spcPts val="1200"/>
                  </a:spcBef>
                  <a:spcAft>
                    <a:spcPts val="400"/>
                  </a:spcAft>
                  <a:buFont typeface="Wingdings" pitchFamily="2" charset="2"/>
                  <a:buNone/>
                  <a:defRPr sz="1600" b="1" kern="1200" baseline="0">
                    <a:solidFill>
                      <a:schemeClr val="tx2"/>
                    </a:solidFill>
                    <a:latin typeface="+mn-lt"/>
                    <a:ea typeface="+mn-ea"/>
                    <a:cs typeface="+mn-cs"/>
                  </a:defRPr>
                </a:lvl5pPr>
                <a:lvl6pPr marL="0" indent="0" algn="l" defTabSz="1087016" rtl="0" eaLnBrk="1" latinLnBrk="0" hangingPunct="1">
                  <a:lnSpc>
                    <a:spcPct val="250000"/>
                  </a:lnSpc>
                  <a:spcBef>
                    <a:spcPts val="0"/>
                  </a:spcBef>
                  <a:spcAft>
                    <a:spcPts val="0"/>
                  </a:spcAft>
                  <a:buFont typeface="Arial" pitchFamily="34" charset="0"/>
                  <a:buNone/>
                  <a:defRPr sz="2000" kern="1200" cap="all" baseline="0">
                    <a:solidFill>
                      <a:schemeClr val="tx1">
                        <a:lumMod val="75000"/>
                        <a:lumOff val="25000"/>
                      </a:schemeClr>
                    </a:solidFill>
                    <a:latin typeface="+mn-lt"/>
                    <a:ea typeface="+mn-ea"/>
                    <a:cs typeface="+mn-cs"/>
                  </a:defRPr>
                </a:lvl6pPr>
                <a:lvl7pPr marL="3532800"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76308"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19815"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36513" lvl="0" indent="0" algn="l" defTabSz="914400" rtl="0" eaLnBrk="1" latinLnBrk="0" hangingPunct="1">
                  <a:lnSpc>
                    <a:spcPct val="100000"/>
                  </a:lnSpc>
                  <a:spcBef>
                    <a:spcPts val="0"/>
                  </a:spcBef>
                  <a:buClr>
                    <a:schemeClr val="tx1"/>
                  </a:buClr>
                  <a:buSzPct val="100000"/>
                  <a:buFont typeface="Arial" panose="020B0604020202020204" pitchFamily="34" charset="0"/>
                  <a:buNone/>
                </a:pPr>
                <a:r>
                  <a:rPr lang="nl-NL" sz="1400" kern="1200" noProof="0">
                    <a:solidFill>
                      <a:schemeClr val="tx1"/>
                    </a:solidFill>
                    <a:latin typeface="+mn-lt"/>
                    <a:ea typeface="+mn-ea"/>
                    <a:cs typeface="+mn-cs"/>
                  </a:rPr>
                  <a:t>Subtitel (16 </a:t>
                </a:r>
                <a:r>
                  <a:rPr lang="nl-NL" sz="1400" kern="1200" noProof="0" err="1">
                    <a:solidFill>
                      <a:schemeClr val="tx1"/>
                    </a:solidFill>
                    <a:latin typeface="+mn-lt"/>
                    <a:ea typeface="+mn-ea"/>
                    <a:cs typeface="+mn-cs"/>
                  </a:rPr>
                  <a:t>pt</a:t>
                </a:r>
                <a:r>
                  <a:rPr lang="nl-NL" sz="1400" kern="1200" noProof="0">
                    <a:solidFill>
                      <a:schemeClr val="tx1"/>
                    </a:solidFill>
                    <a:latin typeface="+mn-lt"/>
                    <a:ea typeface="+mn-ea"/>
                    <a:cs typeface="+mn-cs"/>
                  </a:rPr>
                  <a:t>.)</a:t>
                </a:r>
              </a:p>
            </p:txBody>
          </p:sp>
        </p:grpSp>
        <p:cxnSp>
          <p:nvCxnSpPr>
            <p:cNvPr id="102" name="Rechte verbindingslijn 101"/>
            <p:cNvCxnSpPr/>
            <p:nvPr userDrawn="1"/>
          </p:nvCxnSpPr>
          <p:spPr>
            <a:xfrm>
              <a:off x="8427776" y="4654945"/>
              <a:ext cx="2232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 name="Rechte verbindingslijn 102"/>
            <p:cNvCxnSpPr/>
            <p:nvPr userDrawn="1"/>
          </p:nvCxnSpPr>
          <p:spPr>
            <a:xfrm>
              <a:off x="8427776" y="6496303"/>
              <a:ext cx="2232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5" name="Footer Placeholder 4"/>
          <p:cNvSpPr>
            <a:spLocks noGrp="1"/>
          </p:cNvSpPr>
          <p:nvPr userDrawn="1">
            <p:ph type="ftr" sz="quarter" idx="3"/>
          </p:nvPr>
        </p:nvSpPr>
        <p:spPr>
          <a:xfrm>
            <a:off x="3793960" y="6387336"/>
            <a:ext cx="4719051" cy="230832"/>
          </a:xfrm>
          <a:prstGeom prst="rect">
            <a:avLst/>
          </a:prstGeom>
        </p:spPr>
        <p:txBody>
          <a:bodyPr vert="horz" wrap="square" lIns="0" tIns="45720" rIns="91440" bIns="45720" rtlCol="0" anchor="ctr">
            <a:spAutoFit/>
          </a:bodyPr>
          <a:lstStyle>
            <a:lvl1pPr algn="ctr">
              <a:defRPr sz="900">
                <a:solidFill>
                  <a:schemeClr val="tx1"/>
                </a:solidFill>
              </a:defRPr>
            </a:lvl1pPr>
          </a:lstStyle>
          <a:p>
            <a:endParaRPr lang="nl-NL" noProof="0"/>
          </a:p>
        </p:txBody>
      </p:sp>
      <p:sp>
        <p:nvSpPr>
          <p:cNvPr id="46" name="Slide Number Placeholder 5"/>
          <p:cNvSpPr>
            <a:spLocks noGrp="1"/>
          </p:cNvSpPr>
          <p:nvPr userDrawn="1">
            <p:ph type="sldNum" sz="quarter" idx="4"/>
          </p:nvPr>
        </p:nvSpPr>
        <p:spPr>
          <a:xfrm>
            <a:off x="502654" y="6387336"/>
            <a:ext cx="566821" cy="230832"/>
          </a:xfrm>
          <a:prstGeom prst="rect">
            <a:avLst/>
          </a:prstGeom>
        </p:spPr>
        <p:txBody>
          <a:bodyPr vert="horz" lIns="91440" tIns="45720" rIns="91440" bIns="45720" rtlCol="0" anchor="ctr">
            <a:spAutoFit/>
          </a:bodyPr>
          <a:lstStyle>
            <a:lvl1pPr algn="l">
              <a:defRPr sz="900" b="1">
                <a:solidFill>
                  <a:schemeClr val="tx1"/>
                </a:solidFill>
              </a:defRPr>
            </a:lvl1pPr>
          </a:lstStyle>
          <a:p>
            <a:fld id="{8A87A398-2B52-41CE-AD18-FB681F1DBEA6}" type="slidenum">
              <a:rPr lang="nl-NL" noProof="0" smtClean="0"/>
              <a:pPr/>
              <a:t>‹#›</a:t>
            </a:fld>
            <a:endParaRPr lang="nl-NL" noProof="0"/>
          </a:p>
        </p:txBody>
      </p:sp>
      <p:grpSp>
        <p:nvGrpSpPr>
          <p:cNvPr id="44" name="Groep 43"/>
          <p:cNvGrpSpPr/>
          <p:nvPr userDrawn="1"/>
        </p:nvGrpSpPr>
        <p:grpSpPr>
          <a:xfrm>
            <a:off x="-3471145" y="-46322"/>
            <a:ext cx="3471145" cy="3781320"/>
            <a:chOff x="-2603359" y="-46322"/>
            <a:chExt cx="2603359" cy="3781320"/>
          </a:xfrm>
        </p:grpSpPr>
        <p:sp>
          <p:nvSpPr>
            <p:cNvPr id="47" name="Afgeronde rechthoek 46"/>
            <p:cNvSpPr/>
            <p:nvPr userDrawn="1"/>
          </p:nvSpPr>
          <p:spPr>
            <a:xfrm>
              <a:off x="-2459680" y="835209"/>
              <a:ext cx="949986" cy="259745"/>
            </a:xfrm>
            <a:prstGeom prst="round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100" b="1" noProof="0"/>
                <a:t>Light </a:t>
              </a:r>
              <a:r>
                <a:rPr lang="nl-NL" sz="1100" b="1" noProof="0" err="1"/>
                <a:t>Grey</a:t>
              </a:r>
              <a:endParaRPr lang="nl-NL" sz="1100" b="1" noProof="0"/>
            </a:p>
          </p:txBody>
        </p:sp>
        <p:sp>
          <p:nvSpPr>
            <p:cNvPr id="48" name="Tekstvak 29"/>
            <p:cNvSpPr txBox="1"/>
            <p:nvPr userDrawn="1"/>
          </p:nvSpPr>
          <p:spPr>
            <a:xfrm>
              <a:off x="-1493489" y="834756"/>
              <a:ext cx="1355354" cy="261610"/>
            </a:xfrm>
            <a:prstGeom prst="rect">
              <a:avLst/>
            </a:prstGeom>
            <a:noFill/>
          </p:spPr>
          <p:txBody>
            <a:bodyPr wrap="square" rtlCol="0">
              <a:spAutoFit/>
            </a:bodyPr>
            <a:lstStyle/>
            <a:p>
              <a:pPr algn="l" defTabSz="355600"/>
              <a:r>
                <a:rPr lang="nl-NL" sz="1100" b="0" cap="none" baseline="0" noProof="0">
                  <a:solidFill>
                    <a:schemeClr val="tx1"/>
                  </a:solidFill>
                </a:rPr>
                <a:t>R 178, G 178, B 178</a:t>
              </a:r>
            </a:p>
          </p:txBody>
        </p:sp>
        <p:sp>
          <p:nvSpPr>
            <p:cNvPr id="49" name="Afgeronde rechthoek 27"/>
            <p:cNvSpPr/>
            <p:nvPr userDrawn="1"/>
          </p:nvSpPr>
          <p:spPr>
            <a:xfrm>
              <a:off x="-2459680" y="1211676"/>
              <a:ext cx="949986" cy="259745"/>
            </a:xfrm>
            <a:prstGeom prst="round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100" b="1" noProof="0"/>
                <a:t>Red</a:t>
              </a:r>
            </a:p>
          </p:txBody>
        </p:sp>
        <p:sp>
          <p:nvSpPr>
            <p:cNvPr id="50" name="Afgeronde rechthoek 27"/>
            <p:cNvSpPr/>
            <p:nvPr userDrawn="1"/>
          </p:nvSpPr>
          <p:spPr>
            <a:xfrm>
              <a:off x="-2459680" y="1588143"/>
              <a:ext cx="949986" cy="259745"/>
            </a:xfrm>
            <a:prstGeom prst="roundRect">
              <a:avLst/>
            </a:prstGeom>
            <a:solidFill>
              <a:srgbClr val="00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100" b="1" noProof="0"/>
                <a:t>Black</a:t>
              </a:r>
            </a:p>
          </p:txBody>
        </p:sp>
        <p:sp>
          <p:nvSpPr>
            <p:cNvPr id="51" name="Afgeronde rechthoek 27"/>
            <p:cNvSpPr/>
            <p:nvPr userDrawn="1"/>
          </p:nvSpPr>
          <p:spPr>
            <a:xfrm>
              <a:off x="-2459680" y="1964610"/>
              <a:ext cx="949986" cy="259745"/>
            </a:xfrm>
            <a:prstGeom prst="round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100" b="1" noProof="0"/>
                <a:t>Orange</a:t>
              </a:r>
            </a:p>
          </p:txBody>
        </p:sp>
        <p:sp>
          <p:nvSpPr>
            <p:cNvPr id="52" name="Afgeronde rechthoek 51"/>
            <p:cNvSpPr/>
            <p:nvPr userDrawn="1"/>
          </p:nvSpPr>
          <p:spPr>
            <a:xfrm>
              <a:off x="-2459680" y="2341077"/>
              <a:ext cx="949986" cy="259745"/>
            </a:xfrm>
            <a:prstGeom prst="roundRect">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100" b="1" noProof="0" err="1"/>
                <a:t>Petrol</a:t>
              </a:r>
              <a:r>
                <a:rPr lang="nl-NL" sz="1100" b="1" noProof="0"/>
                <a:t> blue</a:t>
              </a:r>
            </a:p>
          </p:txBody>
        </p:sp>
        <p:sp>
          <p:nvSpPr>
            <p:cNvPr id="53" name="Rechthoek 52"/>
            <p:cNvSpPr/>
            <p:nvPr userDrawn="1"/>
          </p:nvSpPr>
          <p:spPr>
            <a:xfrm>
              <a:off x="-2603359" y="-46322"/>
              <a:ext cx="2603359" cy="3873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80000" rIns="180000" rtlCol="0" anchor="t"/>
            <a:lstStyle/>
            <a:p>
              <a:pPr algn="l"/>
              <a:r>
                <a:rPr lang="nl-NL" sz="1800" b="1" baseline="0" noProof="0">
                  <a:solidFill>
                    <a:schemeClr val="tx1"/>
                  </a:solidFill>
                </a:rPr>
                <a:t>RGB-KLEUREN</a:t>
              </a:r>
              <a:endParaRPr lang="nl-NL" sz="1800" b="1" noProof="0">
                <a:solidFill>
                  <a:schemeClr val="tx1"/>
                </a:solidFill>
              </a:endParaRPr>
            </a:p>
          </p:txBody>
        </p:sp>
        <p:cxnSp>
          <p:nvCxnSpPr>
            <p:cNvPr id="54" name="Rechte verbindingslijn 53"/>
            <p:cNvCxnSpPr/>
            <p:nvPr userDrawn="1"/>
          </p:nvCxnSpPr>
          <p:spPr>
            <a:xfrm>
              <a:off x="-2459680" y="338664"/>
              <a:ext cx="2232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5" name="Afgeronde rechthoek 27"/>
            <p:cNvSpPr/>
            <p:nvPr userDrawn="1"/>
          </p:nvSpPr>
          <p:spPr>
            <a:xfrm>
              <a:off x="-2459680" y="2717544"/>
              <a:ext cx="949986" cy="259745"/>
            </a:xfrm>
            <a:prstGeom prst="round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100" b="1" baseline="0" noProof="0"/>
                <a:t>Green</a:t>
              </a:r>
              <a:endParaRPr lang="nl-NL" sz="1100" b="1" noProof="0"/>
            </a:p>
          </p:txBody>
        </p:sp>
        <p:sp>
          <p:nvSpPr>
            <p:cNvPr id="56" name="Tekstvak 29"/>
            <p:cNvSpPr txBox="1"/>
            <p:nvPr userDrawn="1"/>
          </p:nvSpPr>
          <p:spPr>
            <a:xfrm>
              <a:off x="-1493489" y="1211703"/>
              <a:ext cx="1355354" cy="261610"/>
            </a:xfrm>
            <a:prstGeom prst="rect">
              <a:avLst/>
            </a:prstGeom>
            <a:noFill/>
          </p:spPr>
          <p:txBody>
            <a:bodyPr wrap="square" rtlCol="0">
              <a:spAutoFit/>
            </a:bodyPr>
            <a:lstStyle/>
            <a:p>
              <a:pPr algn="l" defTabSz="355600"/>
              <a:r>
                <a:rPr lang="nl-NL" sz="1100" b="0" cap="none" baseline="0" noProof="0">
                  <a:solidFill>
                    <a:schemeClr val="tx1"/>
                  </a:solidFill>
                </a:rPr>
                <a:t>R 204 , G 0, B 0</a:t>
              </a:r>
            </a:p>
          </p:txBody>
        </p:sp>
        <p:sp>
          <p:nvSpPr>
            <p:cNvPr id="57" name="Tekstvak 29"/>
            <p:cNvSpPr txBox="1"/>
            <p:nvPr userDrawn="1"/>
          </p:nvSpPr>
          <p:spPr>
            <a:xfrm>
              <a:off x="-1493489" y="1588650"/>
              <a:ext cx="1355354" cy="261610"/>
            </a:xfrm>
            <a:prstGeom prst="rect">
              <a:avLst/>
            </a:prstGeom>
            <a:noFill/>
          </p:spPr>
          <p:txBody>
            <a:bodyPr wrap="square" rtlCol="0">
              <a:spAutoFit/>
            </a:bodyPr>
            <a:lstStyle/>
            <a:p>
              <a:pPr algn="l" defTabSz="355600"/>
              <a:r>
                <a:rPr lang="nl-NL" sz="1100" b="0" cap="none" baseline="0" noProof="0">
                  <a:solidFill>
                    <a:schemeClr val="tx1"/>
                  </a:solidFill>
                </a:rPr>
                <a:t>R 0 , G 0, B 0</a:t>
              </a:r>
            </a:p>
          </p:txBody>
        </p:sp>
        <p:sp>
          <p:nvSpPr>
            <p:cNvPr id="58" name="Tekstvak 29"/>
            <p:cNvSpPr txBox="1"/>
            <p:nvPr userDrawn="1"/>
          </p:nvSpPr>
          <p:spPr>
            <a:xfrm>
              <a:off x="-1493489" y="1965597"/>
              <a:ext cx="1355354" cy="261610"/>
            </a:xfrm>
            <a:prstGeom prst="rect">
              <a:avLst/>
            </a:prstGeom>
            <a:noFill/>
          </p:spPr>
          <p:txBody>
            <a:bodyPr wrap="square" rtlCol="0">
              <a:spAutoFit/>
            </a:bodyPr>
            <a:lstStyle/>
            <a:p>
              <a:pPr algn="l" defTabSz="355600"/>
              <a:r>
                <a:rPr lang="nl-NL" sz="1100" b="0" cap="none" baseline="0" noProof="0">
                  <a:solidFill>
                    <a:schemeClr val="tx1"/>
                  </a:solidFill>
                </a:rPr>
                <a:t>R 229 , G 123, B 003</a:t>
              </a:r>
            </a:p>
          </p:txBody>
        </p:sp>
        <p:sp>
          <p:nvSpPr>
            <p:cNvPr id="59" name="Tekstvak 29"/>
            <p:cNvSpPr txBox="1"/>
            <p:nvPr userDrawn="1"/>
          </p:nvSpPr>
          <p:spPr>
            <a:xfrm>
              <a:off x="-1493489" y="2342544"/>
              <a:ext cx="1355354" cy="261610"/>
            </a:xfrm>
            <a:prstGeom prst="rect">
              <a:avLst/>
            </a:prstGeom>
            <a:noFill/>
          </p:spPr>
          <p:txBody>
            <a:bodyPr wrap="square" rtlCol="0">
              <a:spAutoFit/>
            </a:bodyPr>
            <a:lstStyle/>
            <a:p>
              <a:pPr algn="l" defTabSz="355600"/>
              <a:r>
                <a:rPr lang="nl-NL" sz="1100" b="0" cap="none" baseline="0" noProof="0">
                  <a:solidFill>
                    <a:schemeClr val="tx1"/>
                  </a:solidFill>
                </a:rPr>
                <a:t>R 065 , G 127, B 162</a:t>
              </a:r>
            </a:p>
          </p:txBody>
        </p:sp>
        <p:sp>
          <p:nvSpPr>
            <p:cNvPr id="60" name="Tekstvak 29"/>
            <p:cNvSpPr txBox="1"/>
            <p:nvPr userDrawn="1"/>
          </p:nvSpPr>
          <p:spPr>
            <a:xfrm>
              <a:off x="-1493489" y="2719491"/>
              <a:ext cx="1355354" cy="261610"/>
            </a:xfrm>
            <a:prstGeom prst="rect">
              <a:avLst/>
            </a:prstGeom>
            <a:noFill/>
          </p:spPr>
          <p:txBody>
            <a:bodyPr wrap="square" rtlCol="0">
              <a:spAutoFit/>
            </a:bodyPr>
            <a:lstStyle/>
            <a:p>
              <a:pPr algn="l" defTabSz="355600"/>
              <a:r>
                <a:rPr lang="nl-NL" sz="1100" b="0" cap="none" baseline="0" noProof="0">
                  <a:solidFill>
                    <a:schemeClr val="tx1"/>
                  </a:solidFill>
                </a:rPr>
                <a:t>R 134 , G 135, B 034</a:t>
              </a:r>
            </a:p>
          </p:txBody>
        </p:sp>
        <p:sp>
          <p:nvSpPr>
            <p:cNvPr id="61" name="Afgeronde rechthoek 60"/>
            <p:cNvSpPr/>
            <p:nvPr userDrawn="1"/>
          </p:nvSpPr>
          <p:spPr>
            <a:xfrm>
              <a:off x="-2459680" y="458742"/>
              <a:ext cx="949986" cy="259745"/>
            </a:xfrm>
            <a:prstGeom prst="roundRect">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100" b="1" noProof="0" err="1"/>
                <a:t>Grey</a:t>
              </a:r>
              <a:endParaRPr lang="nl-NL" sz="1100" b="1" noProof="0"/>
            </a:p>
          </p:txBody>
        </p:sp>
        <p:sp>
          <p:nvSpPr>
            <p:cNvPr id="62" name="Tekstvak 29"/>
            <p:cNvSpPr txBox="1"/>
            <p:nvPr userDrawn="1"/>
          </p:nvSpPr>
          <p:spPr>
            <a:xfrm>
              <a:off x="-1493489" y="457809"/>
              <a:ext cx="1355354" cy="261610"/>
            </a:xfrm>
            <a:prstGeom prst="rect">
              <a:avLst/>
            </a:prstGeom>
            <a:noFill/>
          </p:spPr>
          <p:txBody>
            <a:bodyPr wrap="square" rtlCol="0">
              <a:spAutoFit/>
            </a:bodyPr>
            <a:lstStyle/>
            <a:p>
              <a:pPr algn="l" defTabSz="355600"/>
              <a:r>
                <a:rPr lang="nl-NL" sz="1100" b="0" cap="none" baseline="0" noProof="0">
                  <a:solidFill>
                    <a:schemeClr val="tx1"/>
                  </a:solidFill>
                </a:rPr>
                <a:t>R 97 , G 97, B 97</a:t>
              </a:r>
            </a:p>
          </p:txBody>
        </p:sp>
        <p:sp>
          <p:nvSpPr>
            <p:cNvPr id="63" name="Afgeronde rechthoek 27"/>
            <p:cNvSpPr/>
            <p:nvPr userDrawn="1"/>
          </p:nvSpPr>
          <p:spPr>
            <a:xfrm>
              <a:off x="-2459680" y="3094010"/>
              <a:ext cx="949986" cy="259745"/>
            </a:xfrm>
            <a:prstGeom prst="roundRect">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100" b="1" noProof="0" err="1"/>
                <a:t>Purple</a:t>
              </a:r>
              <a:endParaRPr lang="nl-NL" sz="1100" b="1" noProof="0"/>
            </a:p>
          </p:txBody>
        </p:sp>
        <p:sp>
          <p:nvSpPr>
            <p:cNvPr id="64" name="Afgeronde rechthoek 27"/>
            <p:cNvSpPr/>
            <p:nvPr userDrawn="1"/>
          </p:nvSpPr>
          <p:spPr>
            <a:xfrm>
              <a:off x="-2459680" y="3470474"/>
              <a:ext cx="949986" cy="259745"/>
            </a:xfrm>
            <a:prstGeom prst="round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100" b="1" noProof="0"/>
                <a:t>Cyaan</a:t>
              </a:r>
            </a:p>
          </p:txBody>
        </p:sp>
        <p:sp>
          <p:nvSpPr>
            <p:cNvPr id="65" name="Tekstvak 29"/>
            <p:cNvSpPr txBox="1"/>
            <p:nvPr userDrawn="1"/>
          </p:nvSpPr>
          <p:spPr>
            <a:xfrm>
              <a:off x="-1493489" y="3096438"/>
              <a:ext cx="1355354" cy="261610"/>
            </a:xfrm>
            <a:prstGeom prst="rect">
              <a:avLst/>
            </a:prstGeom>
            <a:noFill/>
          </p:spPr>
          <p:txBody>
            <a:bodyPr wrap="square" rtlCol="0">
              <a:spAutoFit/>
            </a:bodyPr>
            <a:lstStyle/>
            <a:p>
              <a:pPr algn="l" defTabSz="355600"/>
              <a:r>
                <a:rPr lang="nl-NL" sz="1100" b="0" cap="none" baseline="0" noProof="0">
                  <a:solidFill>
                    <a:schemeClr val="tx1"/>
                  </a:solidFill>
                </a:rPr>
                <a:t>R 082 , G 083, B 135</a:t>
              </a:r>
            </a:p>
          </p:txBody>
        </p:sp>
        <p:sp>
          <p:nvSpPr>
            <p:cNvPr id="66" name="Tekstvak 29"/>
            <p:cNvSpPr txBox="1"/>
            <p:nvPr userDrawn="1"/>
          </p:nvSpPr>
          <p:spPr>
            <a:xfrm>
              <a:off x="-1493489" y="3473388"/>
              <a:ext cx="1355354" cy="261610"/>
            </a:xfrm>
            <a:prstGeom prst="rect">
              <a:avLst/>
            </a:prstGeom>
            <a:noFill/>
          </p:spPr>
          <p:txBody>
            <a:bodyPr wrap="square" rtlCol="0">
              <a:spAutoFit/>
            </a:bodyPr>
            <a:lstStyle/>
            <a:p>
              <a:pPr algn="l" defTabSz="355600"/>
              <a:r>
                <a:rPr lang="nl-NL" sz="1100" b="0" cap="none" baseline="0" noProof="0">
                  <a:solidFill>
                    <a:schemeClr val="tx1"/>
                  </a:solidFill>
                </a:rPr>
                <a:t>R 70 , G 181, B 212</a:t>
              </a:r>
            </a:p>
          </p:txBody>
        </p:sp>
      </p:grpSp>
    </p:spTree>
    <p:extLst>
      <p:ext uri="{BB962C8B-B14F-4D97-AF65-F5344CB8AC3E}">
        <p14:creationId xmlns:p14="http://schemas.microsoft.com/office/powerpoint/2010/main" val="214395352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EKST 2X">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AB23073-572C-4F04-B89A-B107AB932F47}"/>
              </a:ext>
            </a:extLst>
          </p:cNvPr>
          <p:cNvSpPr>
            <a:spLocks noGrp="1"/>
          </p:cNvSpPr>
          <p:nvPr>
            <p:ph type="title" hasCustomPrompt="1"/>
          </p:nvPr>
        </p:nvSpPr>
        <p:spPr>
          <a:xfrm>
            <a:off x="540000" y="538833"/>
            <a:ext cx="11112000" cy="301139"/>
          </a:xfrm>
        </p:spPr>
        <p:txBody>
          <a:bodyPr/>
          <a:lstStyle>
            <a:lvl1pPr>
              <a:defRPr sz="2400" b="1">
                <a:solidFill>
                  <a:schemeClr val="accent1"/>
                </a:solidFill>
              </a:defRPr>
            </a:lvl1pPr>
          </a:lstStyle>
          <a:p>
            <a:r>
              <a:rPr lang="nl-NL" noProof="0"/>
              <a:t>Voeg hier een titel in</a:t>
            </a:r>
            <a:endParaRPr lang="nl-NL"/>
          </a:p>
        </p:txBody>
      </p:sp>
      <p:sp>
        <p:nvSpPr>
          <p:cNvPr id="3" name="Tijdelijke aanduiding voor verticale tekst 2">
            <a:extLst>
              <a:ext uri="{FF2B5EF4-FFF2-40B4-BE49-F238E27FC236}">
                <a16:creationId xmlns:a16="http://schemas.microsoft.com/office/drawing/2014/main" id="{7C849E55-A25C-4202-801C-0514342EA9C6}"/>
              </a:ext>
            </a:extLst>
          </p:cNvPr>
          <p:cNvSpPr>
            <a:spLocks noGrp="1"/>
          </p:cNvSpPr>
          <p:nvPr>
            <p:ph type="body" orient="vert" idx="1" hasCustomPrompt="1"/>
          </p:nvPr>
        </p:nvSpPr>
        <p:spPr>
          <a:xfrm>
            <a:off x="539999" y="1459112"/>
            <a:ext cx="5286001" cy="4119774"/>
          </a:xfrm>
        </p:spPr>
        <p:txBody>
          <a:bodyPr vert="horz"/>
          <a:lstStyle>
            <a:lvl1pPr marL="177800" indent="-177800">
              <a:buSzPct val="110000"/>
              <a:buFont typeface="Arial"/>
              <a:buChar char="•"/>
              <a:defRPr>
                <a:solidFill>
                  <a:srgbClr val="7F7F7F"/>
                </a:solidFill>
              </a:defRPr>
            </a:lvl1pPr>
            <a:lvl2pPr marL="355600" indent="-177800">
              <a:buSzPct val="110000"/>
              <a:buFont typeface="Arial"/>
              <a:buChar char="•"/>
              <a:defRPr>
                <a:solidFill>
                  <a:srgbClr val="7F7F7F"/>
                </a:solidFill>
              </a:defRPr>
            </a:lvl2pPr>
            <a:lvl3pPr>
              <a:buClrTx/>
              <a:defRPr>
                <a:solidFill>
                  <a:srgbClr val="7F7F7F"/>
                </a:solidFill>
              </a:defRPr>
            </a:lvl3pPr>
            <a:lvl4pPr>
              <a:defRPr>
                <a:solidFill>
                  <a:srgbClr val="7F7F7F"/>
                </a:solidFill>
              </a:defRPr>
            </a:lvl4pPr>
            <a:lvl5pPr>
              <a:defRPr/>
            </a:lvl5pPr>
            <a:lvl6pPr>
              <a:buClrTx/>
              <a:defRPr>
                <a:solidFill>
                  <a:srgbClr val="7F7F7F"/>
                </a:solidFill>
              </a:defRPr>
            </a:lvl6pPr>
            <a:lvl7pPr>
              <a:buClrTx/>
              <a:defRPr>
                <a:solidFill>
                  <a:srgbClr val="7F7F7F"/>
                </a:solidFill>
              </a:defRPr>
            </a:lvl7pPr>
            <a:lvl8pPr>
              <a:defRPr>
                <a:solidFill>
                  <a:srgbClr val="7F7F7F"/>
                </a:solidFill>
              </a:defRPr>
            </a:lvl8pPr>
            <a:lvl9pPr>
              <a:defRPr>
                <a:solidFill>
                  <a:srgbClr val="7F7F7F"/>
                </a:solidFill>
              </a:defRPr>
            </a:lvl9pPr>
          </a:lstStyle>
          <a:p>
            <a:pPr lvl="0"/>
            <a:r>
              <a:rPr lang="nl-NL" noProof="0" err="1"/>
              <a:t>Bullet</a:t>
            </a:r>
            <a:endParaRPr lang="nl-NL" noProof="0"/>
          </a:p>
          <a:p>
            <a:pPr lvl="1"/>
            <a:r>
              <a:rPr lang="nl-NL" noProof="0"/>
              <a:t>Sub-</a:t>
            </a:r>
            <a:r>
              <a:rPr lang="nl-NL" noProof="0" err="1"/>
              <a:t>bullet</a:t>
            </a:r>
            <a:r>
              <a:rPr lang="nl-NL" noProof="0"/>
              <a:t> #1</a:t>
            </a:r>
          </a:p>
          <a:p>
            <a:pPr lvl="2"/>
            <a:r>
              <a:rPr lang="nl-NL" noProof="0"/>
              <a:t>Sub-</a:t>
            </a:r>
            <a:r>
              <a:rPr lang="nl-NL" noProof="0" err="1"/>
              <a:t>bullet</a:t>
            </a:r>
            <a:r>
              <a:rPr lang="nl-NL" noProof="0"/>
              <a:t> #2</a:t>
            </a:r>
          </a:p>
          <a:p>
            <a:pPr lvl="3"/>
            <a:r>
              <a:rPr lang="nl-NL" noProof="0"/>
              <a:t>Leestekst</a:t>
            </a:r>
          </a:p>
          <a:p>
            <a:pPr lvl="4"/>
            <a:r>
              <a:rPr lang="nl-NL" noProof="0"/>
              <a:t>Tussenkop</a:t>
            </a:r>
          </a:p>
          <a:p>
            <a:pPr lvl="5"/>
            <a:r>
              <a:rPr lang="nl-NL" noProof="0"/>
              <a:t>Numerieke </a:t>
            </a:r>
            <a:r>
              <a:rPr lang="nl-NL" noProof="0" err="1"/>
              <a:t>bullet</a:t>
            </a:r>
            <a:endParaRPr lang="nl-NL" noProof="0"/>
          </a:p>
          <a:p>
            <a:pPr lvl="6"/>
            <a:r>
              <a:rPr lang="nl-NL" noProof="0"/>
              <a:t>Alfabetische </a:t>
            </a:r>
            <a:r>
              <a:rPr lang="nl-NL" noProof="0" err="1"/>
              <a:t>bullet</a:t>
            </a:r>
            <a:endParaRPr lang="nl-NL" noProof="0"/>
          </a:p>
          <a:p>
            <a:pPr lvl="7"/>
            <a:r>
              <a:rPr lang="nl-NL" noProof="0"/>
              <a:t>Fotobeschrijving</a:t>
            </a:r>
          </a:p>
          <a:p>
            <a:pPr lvl="8"/>
            <a:r>
              <a:rPr lang="nl-NL" noProof="0"/>
              <a:t>Quote tekst</a:t>
            </a:r>
          </a:p>
          <a:p>
            <a:pPr lvl="4"/>
            <a:endParaRPr lang="nl-NL"/>
          </a:p>
        </p:txBody>
      </p:sp>
      <p:sp>
        <p:nvSpPr>
          <p:cNvPr id="7" name="Tijdelijke aanduiding voor tekst 32">
            <a:extLst>
              <a:ext uri="{FF2B5EF4-FFF2-40B4-BE49-F238E27FC236}">
                <a16:creationId xmlns:a16="http://schemas.microsoft.com/office/drawing/2014/main" id="{7175F566-3665-4B0F-B70C-72779DF2FDD6}"/>
              </a:ext>
            </a:extLst>
          </p:cNvPr>
          <p:cNvSpPr>
            <a:spLocks noGrp="1"/>
          </p:cNvSpPr>
          <p:nvPr>
            <p:ph type="body" sz="quarter" idx="13" hasCustomPrompt="1"/>
          </p:nvPr>
        </p:nvSpPr>
        <p:spPr>
          <a:xfrm>
            <a:off x="539998" y="839972"/>
            <a:ext cx="11112000" cy="259612"/>
          </a:xfrm>
        </p:spPr>
        <p:txBody>
          <a:bodyPr/>
          <a:lstStyle>
            <a:lvl1pPr marL="0" indent="0">
              <a:buNone/>
              <a:defRPr sz="2000" b="0" i="1">
                <a:solidFill>
                  <a:schemeClr val="bg1">
                    <a:lumMod val="50000"/>
                  </a:schemeClr>
                </a:solidFill>
              </a:defRPr>
            </a:lvl1pPr>
          </a:lstStyle>
          <a:p>
            <a:pPr lvl="0"/>
            <a:r>
              <a:rPr lang="nl-NL" noProof="0"/>
              <a:t>Voeg hier een subtitel in</a:t>
            </a:r>
          </a:p>
        </p:txBody>
      </p:sp>
      <p:sp>
        <p:nvSpPr>
          <p:cNvPr id="17" name="Tijdelijke aanduiding voor tekst 34">
            <a:extLst>
              <a:ext uri="{FF2B5EF4-FFF2-40B4-BE49-F238E27FC236}">
                <a16:creationId xmlns:a16="http://schemas.microsoft.com/office/drawing/2014/main" id="{9955CEC2-0160-42D3-9E2E-941A4A11119D}"/>
              </a:ext>
            </a:extLst>
          </p:cNvPr>
          <p:cNvSpPr>
            <a:spLocks noGrp="1"/>
          </p:cNvSpPr>
          <p:nvPr>
            <p:ph type="body" sz="quarter" idx="14" hasCustomPrompt="1"/>
          </p:nvPr>
        </p:nvSpPr>
        <p:spPr>
          <a:xfrm>
            <a:off x="539749" y="5758889"/>
            <a:ext cx="11112249" cy="147981"/>
          </a:xfrm>
        </p:spPr>
        <p:txBody>
          <a:bodyPr anchor="b"/>
          <a:lstStyle>
            <a:lvl1pPr marL="0" indent="0">
              <a:buNone/>
              <a:defRPr sz="1000" i="1">
                <a:solidFill>
                  <a:srgbClr val="7F7F7F"/>
                </a:solidFill>
              </a:defRPr>
            </a:lvl1pPr>
          </a:lstStyle>
          <a:p>
            <a:pPr lvl="0"/>
            <a:r>
              <a:rPr lang="nl-NL" noProof="0"/>
              <a:t>Vul hier een bron in (of laat dit </a:t>
            </a:r>
            <a:r>
              <a:rPr lang="nl-NL" noProof="0" err="1"/>
              <a:t>tekstvak</a:t>
            </a:r>
            <a:r>
              <a:rPr lang="nl-NL" noProof="0"/>
              <a:t> leeg wanneer een bron ontbreekt)</a:t>
            </a:r>
          </a:p>
        </p:txBody>
      </p:sp>
      <p:grpSp>
        <p:nvGrpSpPr>
          <p:cNvPr id="22" name="GRID" hidden="1">
            <a:extLst>
              <a:ext uri="{FF2B5EF4-FFF2-40B4-BE49-F238E27FC236}">
                <a16:creationId xmlns:a16="http://schemas.microsoft.com/office/drawing/2014/main" id="{33B8CDDA-3569-43D9-8953-9A57FF3750DF}"/>
              </a:ext>
            </a:extLst>
          </p:cNvPr>
          <p:cNvGrpSpPr/>
          <p:nvPr userDrawn="1"/>
        </p:nvGrpSpPr>
        <p:grpSpPr>
          <a:xfrm>
            <a:off x="0" y="0"/>
            <a:ext cx="12192000" cy="6858000"/>
            <a:chOff x="0" y="0"/>
            <a:chExt cx="12192000" cy="6858000"/>
          </a:xfrm>
          <a:solidFill>
            <a:schemeClr val="tx1">
              <a:alpha val="30000"/>
            </a:schemeClr>
          </a:solidFill>
        </p:grpSpPr>
        <p:sp>
          <p:nvSpPr>
            <p:cNvPr id="23" name="Rechthoek 22">
              <a:extLst>
                <a:ext uri="{FF2B5EF4-FFF2-40B4-BE49-F238E27FC236}">
                  <a16:creationId xmlns:a16="http://schemas.microsoft.com/office/drawing/2014/main" id="{A6538B19-C966-4937-AB93-B157026AFF8C}"/>
                </a:ext>
              </a:extLst>
            </p:cNvPr>
            <p:cNvSpPr/>
            <p:nvPr userDrawn="1"/>
          </p:nvSpPr>
          <p:spPr>
            <a:xfrm>
              <a:off x="0" y="0"/>
              <a:ext cx="12192000" cy="54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24" name="Rechthoek 23">
              <a:extLst>
                <a:ext uri="{FF2B5EF4-FFF2-40B4-BE49-F238E27FC236}">
                  <a16:creationId xmlns:a16="http://schemas.microsoft.com/office/drawing/2014/main" id="{77024D41-999B-4242-8677-91ABF0A9E718}"/>
                </a:ext>
              </a:extLst>
            </p:cNvPr>
            <p:cNvSpPr/>
            <p:nvPr userDrawn="1"/>
          </p:nvSpPr>
          <p:spPr>
            <a:xfrm>
              <a:off x="0" y="0"/>
              <a:ext cx="540000"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25" name="Rechthoek 24">
              <a:extLst>
                <a:ext uri="{FF2B5EF4-FFF2-40B4-BE49-F238E27FC236}">
                  <a16:creationId xmlns:a16="http://schemas.microsoft.com/office/drawing/2014/main" id="{31DBE81E-F298-48AD-9D42-19989D672470}"/>
                </a:ext>
              </a:extLst>
            </p:cNvPr>
            <p:cNvSpPr/>
            <p:nvPr userDrawn="1"/>
          </p:nvSpPr>
          <p:spPr>
            <a:xfrm>
              <a:off x="11652000" y="0"/>
              <a:ext cx="540000"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26" name="Rechthoek 25">
              <a:extLst>
                <a:ext uri="{FF2B5EF4-FFF2-40B4-BE49-F238E27FC236}">
                  <a16:creationId xmlns:a16="http://schemas.microsoft.com/office/drawing/2014/main" id="{8DE20BBB-B456-42A9-8832-C7377C8570B3}"/>
                </a:ext>
              </a:extLst>
            </p:cNvPr>
            <p:cNvSpPr/>
            <p:nvPr userDrawn="1"/>
          </p:nvSpPr>
          <p:spPr>
            <a:xfrm>
              <a:off x="0" y="1099111"/>
              <a:ext cx="12192000" cy="36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27" name="Rechthoek 26">
              <a:extLst>
                <a:ext uri="{FF2B5EF4-FFF2-40B4-BE49-F238E27FC236}">
                  <a16:creationId xmlns:a16="http://schemas.microsoft.com/office/drawing/2014/main" id="{E56AFE03-13D0-4E70-965E-27236D5B2FE0}"/>
                </a:ext>
              </a:extLst>
            </p:cNvPr>
            <p:cNvSpPr/>
            <p:nvPr userDrawn="1"/>
          </p:nvSpPr>
          <p:spPr>
            <a:xfrm>
              <a:off x="0" y="6678000"/>
              <a:ext cx="12192000" cy="18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28" name="Rechthoek 27">
              <a:extLst>
                <a:ext uri="{FF2B5EF4-FFF2-40B4-BE49-F238E27FC236}">
                  <a16:creationId xmlns:a16="http://schemas.microsoft.com/office/drawing/2014/main" id="{A441DBCA-2CF0-465C-9104-B3831E479CD3}"/>
                </a:ext>
              </a:extLst>
            </p:cNvPr>
            <p:cNvSpPr/>
            <p:nvPr userDrawn="1"/>
          </p:nvSpPr>
          <p:spPr>
            <a:xfrm>
              <a:off x="0" y="5906871"/>
              <a:ext cx="12192000" cy="36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29" name="Rechthoek 28">
              <a:extLst>
                <a:ext uri="{FF2B5EF4-FFF2-40B4-BE49-F238E27FC236}">
                  <a16:creationId xmlns:a16="http://schemas.microsoft.com/office/drawing/2014/main" id="{C008D542-07D8-43D9-B841-E9558BFC34B1}"/>
                </a:ext>
              </a:extLst>
            </p:cNvPr>
            <p:cNvSpPr/>
            <p:nvPr userDrawn="1"/>
          </p:nvSpPr>
          <p:spPr>
            <a:xfrm>
              <a:off x="0" y="6295673"/>
              <a:ext cx="12192000" cy="18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30" name="Rechthoek 29">
              <a:extLst>
                <a:ext uri="{FF2B5EF4-FFF2-40B4-BE49-F238E27FC236}">
                  <a16:creationId xmlns:a16="http://schemas.microsoft.com/office/drawing/2014/main" id="{0C647EEC-C065-4B5F-8C18-6436515CDB91}"/>
                </a:ext>
              </a:extLst>
            </p:cNvPr>
            <p:cNvSpPr/>
            <p:nvPr userDrawn="1"/>
          </p:nvSpPr>
          <p:spPr>
            <a:xfrm>
              <a:off x="0" y="5578887"/>
              <a:ext cx="12192000" cy="18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31" name="Rechthoek 30">
              <a:extLst>
                <a:ext uri="{FF2B5EF4-FFF2-40B4-BE49-F238E27FC236}">
                  <a16:creationId xmlns:a16="http://schemas.microsoft.com/office/drawing/2014/main" id="{B3E90288-6716-4D55-8093-F74729D589E7}"/>
                </a:ext>
              </a:extLst>
            </p:cNvPr>
            <p:cNvSpPr/>
            <p:nvPr userDrawn="1"/>
          </p:nvSpPr>
          <p:spPr>
            <a:xfrm>
              <a:off x="12024980" y="0"/>
              <a:ext cx="167020"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32" name="Rechthoek 31">
              <a:extLst>
                <a:ext uri="{FF2B5EF4-FFF2-40B4-BE49-F238E27FC236}">
                  <a16:creationId xmlns:a16="http://schemas.microsoft.com/office/drawing/2014/main" id="{9C4FE5F3-67DB-4F58-B12D-A654035D116F}"/>
                </a:ext>
              </a:extLst>
            </p:cNvPr>
            <p:cNvSpPr/>
            <p:nvPr userDrawn="1"/>
          </p:nvSpPr>
          <p:spPr>
            <a:xfrm>
              <a:off x="0" y="0"/>
              <a:ext cx="167020"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45" name="Rechthoek 44">
              <a:extLst>
                <a:ext uri="{FF2B5EF4-FFF2-40B4-BE49-F238E27FC236}">
                  <a16:creationId xmlns:a16="http://schemas.microsoft.com/office/drawing/2014/main" id="{3D223C7A-1192-46B2-A8CA-690AB0004B12}"/>
                </a:ext>
              </a:extLst>
            </p:cNvPr>
            <p:cNvSpPr/>
            <p:nvPr userDrawn="1"/>
          </p:nvSpPr>
          <p:spPr>
            <a:xfrm>
              <a:off x="5826000" y="0"/>
              <a:ext cx="540000"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grpSp>
      <p:sp>
        <p:nvSpPr>
          <p:cNvPr id="48" name="Tijdelijke aanduiding voor verticale tekst 2">
            <a:extLst>
              <a:ext uri="{FF2B5EF4-FFF2-40B4-BE49-F238E27FC236}">
                <a16:creationId xmlns:a16="http://schemas.microsoft.com/office/drawing/2014/main" id="{AA81A0BB-4577-42E5-AB0A-8F767EEAD740}"/>
              </a:ext>
            </a:extLst>
          </p:cNvPr>
          <p:cNvSpPr>
            <a:spLocks noGrp="1"/>
          </p:cNvSpPr>
          <p:nvPr>
            <p:ph type="body" orient="vert" idx="16" hasCustomPrompt="1"/>
          </p:nvPr>
        </p:nvSpPr>
        <p:spPr>
          <a:xfrm>
            <a:off x="6365999" y="1459112"/>
            <a:ext cx="5286001" cy="4119774"/>
          </a:xfrm>
        </p:spPr>
        <p:txBody>
          <a:bodyPr vert="horz"/>
          <a:lstStyle>
            <a:lvl1pPr marL="177800" indent="-177800">
              <a:buSzPct val="110000"/>
              <a:buFont typeface="Arial"/>
              <a:buChar char="•"/>
              <a:defRPr>
                <a:solidFill>
                  <a:srgbClr val="7F7F7F"/>
                </a:solidFill>
              </a:defRPr>
            </a:lvl1pPr>
            <a:lvl2pPr marL="355600" indent="-177800">
              <a:buSzPct val="110000"/>
              <a:buFont typeface="Arial"/>
              <a:buChar char="•"/>
              <a:defRPr>
                <a:solidFill>
                  <a:srgbClr val="7F7F7F"/>
                </a:solidFill>
              </a:defRPr>
            </a:lvl2pPr>
            <a:lvl3pPr>
              <a:buClrTx/>
              <a:defRPr>
                <a:solidFill>
                  <a:srgbClr val="7F7F7F"/>
                </a:solidFill>
              </a:defRPr>
            </a:lvl3pPr>
            <a:lvl4pPr>
              <a:defRPr>
                <a:solidFill>
                  <a:srgbClr val="7F7F7F"/>
                </a:solidFill>
              </a:defRPr>
            </a:lvl4pPr>
            <a:lvl5pPr>
              <a:defRPr/>
            </a:lvl5pPr>
            <a:lvl6pPr>
              <a:buClrTx/>
              <a:defRPr>
                <a:solidFill>
                  <a:srgbClr val="7F7F7F"/>
                </a:solidFill>
              </a:defRPr>
            </a:lvl6pPr>
            <a:lvl7pPr>
              <a:buClrTx/>
              <a:defRPr>
                <a:solidFill>
                  <a:srgbClr val="7F7F7F"/>
                </a:solidFill>
              </a:defRPr>
            </a:lvl7pPr>
            <a:lvl8pPr>
              <a:defRPr>
                <a:solidFill>
                  <a:srgbClr val="7F7F7F"/>
                </a:solidFill>
              </a:defRPr>
            </a:lvl8pPr>
            <a:lvl9pPr>
              <a:defRPr>
                <a:solidFill>
                  <a:srgbClr val="7F7F7F"/>
                </a:solidFill>
              </a:defRPr>
            </a:lvl9pPr>
          </a:lstStyle>
          <a:p>
            <a:pPr lvl="0"/>
            <a:r>
              <a:rPr lang="nl-NL" noProof="0" err="1"/>
              <a:t>Bullet</a:t>
            </a:r>
            <a:endParaRPr lang="nl-NL" noProof="0"/>
          </a:p>
          <a:p>
            <a:pPr lvl="1"/>
            <a:r>
              <a:rPr lang="nl-NL" noProof="0"/>
              <a:t>Sub-</a:t>
            </a:r>
            <a:r>
              <a:rPr lang="nl-NL" noProof="0" err="1"/>
              <a:t>bullet</a:t>
            </a:r>
            <a:r>
              <a:rPr lang="nl-NL" noProof="0"/>
              <a:t> #1</a:t>
            </a:r>
          </a:p>
          <a:p>
            <a:pPr lvl="2"/>
            <a:r>
              <a:rPr lang="nl-NL" noProof="0"/>
              <a:t>Sub-</a:t>
            </a:r>
            <a:r>
              <a:rPr lang="nl-NL" noProof="0" err="1"/>
              <a:t>bullet</a:t>
            </a:r>
            <a:r>
              <a:rPr lang="nl-NL" noProof="0"/>
              <a:t> #2</a:t>
            </a:r>
          </a:p>
          <a:p>
            <a:pPr lvl="3"/>
            <a:r>
              <a:rPr lang="nl-NL" noProof="0"/>
              <a:t>Leestekst</a:t>
            </a:r>
          </a:p>
          <a:p>
            <a:pPr lvl="4"/>
            <a:r>
              <a:rPr lang="nl-NL" noProof="0"/>
              <a:t>Tussenkop</a:t>
            </a:r>
          </a:p>
          <a:p>
            <a:pPr lvl="5"/>
            <a:r>
              <a:rPr lang="nl-NL" noProof="0"/>
              <a:t>Numerieke </a:t>
            </a:r>
            <a:r>
              <a:rPr lang="nl-NL" noProof="0" err="1"/>
              <a:t>bullet</a:t>
            </a:r>
            <a:endParaRPr lang="nl-NL" noProof="0"/>
          </a:p>
          <a:p>
            <a:pPr lvl="6"/>
            <a:r>
              <a:rPr lang="nl-NL" noProof="0"/>
              <a:t>Alfabetische </a:t>
            </a:r>
            <a:r>
              <a:rPr lang="nl-NL" noProof="0" err="1"/>
              <a:t>bullet</a:t>
            </a:r>
            <a:endParaRPr lang="nl-NL" noProof="0"/>
          </a:p>
          <a:p>
            <a:pPr lvl="7"/>
            <a:r>
              <a:rPr lang="nl-NL" noProof="0"/>
              <a:t>Fotobeschrijving</a:t>
            </a:r>
          </a:p>
          <a:p>
            <a:pPr lvl="8"/>
            <a:r>
              <a:rPr lang="nl-NL" noProof="0"/>
              <a:t>Quote tekst</a:t>
            </a:r>
          </a:p>
          <a:p>
            <a:pPr lvl="4"/>
            <a:endParaRPr lang="nl-NL"/>
          </a:p>
        </p:txBody>
      </p:sp>
      <p:sp>
        <p:nvSpPr>
          <p:cNvPr id="105" name="Tijdelijke aanduiding voor tekst 34">
            <a:extLst>
              <a:ext uri="{FF2B5EF4-FFF2-40B4-BE49-F238E27FC236}">
                <a16:creationId xmlns:a16="http://schemas.microsoft.com/office/drawing/2014/main" id="{D81762AC-5895-4D8F-8D5A-7121D01FC880}"/>
              </a:ext>
            </a:extLst>
          </p:cNvPr>
          <p:cNvSpPr>
            <a:spLocks noGrp="1"/>
          </p:cNvSpPr>
          <p:nvPr>
            <p:ph type="body" sz="quarter" idx="15" hasCustomPrompt="1"/>
          </p:nvPr>
        </p:nvSpPr>
        <p:spPr>
          <a:xfrm>
            <a:off x="726241" y="6595174"/>
            <a:ext cx="11112249" cy="147981"/>
          </a:xfrm>
        </p:spPr>
        <p:txBody>
          <a:bodyPr anchor="b"/>
          <a:lstStyle>
            <a:lvl1pPr marL="0" marR="0" indent="0" algn="l" defTabSz="914400" rtl="0" eaLnBrk="1" fontAlgn="auto" latinLnBrk="0" hangingPunct="1">
              <a:lnSpc>
                <a:spcPct val="100000"/>
              </a:lnSpc>
              <a:spcBef>
                <a:spcPts val="300"/>
              </a:spcBef>
              <a:spcAft>
                <a:spcPts val="300"/>
              </a:spcAft>
              <a:buClr>
                <a:schemeClr val="accent1"/>
              </a:buClr>
              <a:buSzPct val="110000"/>
              <a:buFont typeface="Arial"/>
              <a:buNone/>
              <a:tabLst/>
              <a:defRPr sz="1000" i="1">
                <a:solidFill>
                  <a:srgbClr val="7F7F7F"/>
                </a:solidFill>
              </a:defRPr>
            </a:lvl1pPr>
          </a:lstStyle>
          <a:p>
            <a:pPr marL="0" marR="0" lvl="0" indent="0" algn="l" defTabSz="914400" rtl="0" eaLnBrk="1" fontAlgn="auto" latinLnBrk="0" hangingPunct="1">
              <a:lnSpc>
                <a:spcPct val="100000"/>
              </a:lnSpc>
              <a:spcBef>
                <a:spcPts val="300"/>
              </a:spcBef>
              <a:spcAft>
                <a:spcPts val="300"/>
              </a:spcAft>
              <a:buClr>
                <a:schemeClr val="accent1"/>
              </a:buClr>
              <a:buSzPct val="110000"/>
              <a:buFont typeface="Arial"/>
              <a:buNone/>
              <a:tabLst/>
              <a:defRPr/>
            </a:pPr>
            <a:r>
              <a:rPr lang="nl-NL" sz="1000" b="0" i="1" u="none" strike="noStrike" kern="1200">
                <a:solidFill>
                  <a:srgbClr val="7F7F7F"/>
                </a:solidFill>
                <a:effectLst/>
                <a:latin typeface="+mn-lt"/>
                <a:ea typeface="+mn-ea"/>
                <a:cs typeface="+mn-cs"/>
              </a:rPr>
              <a:t>Titel, Auteur en classificatie: intern/extern/vertrouwelijk/geheim</a:t>
            </a:r>
            <a:endParaRPr lang="nl-NL"/>
          </a:p>
        </p:txBody>
      </p:sp>
    </p:spTree>
    <p:extLst>
      <p:ext uri="{BB962C8B-B14F-4D97-AF65-F5344CB8AC3E}">
        <p14:creationId xmlns:p14="http://schemas.microsoft.com/office/powerpoint/2010/main" val="374018501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EKST / AFBEELDING (S)">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AB23073-572C-4F04-B89A-B107AB932F47}"/>
              </a:ext>
            </a:extLst>
          </p:cNvPr>
          <p:cNvSpPr>
            <a:spLocks noGrp="1"/>
          </p:cNvSpPr>
          <p:nvPr>
            <p:ph type="title" hasCustomPrompt="1"/>
          </p:nvPr>
        </p:nvSpPr>
        <p:spPr>
          <a:xfrm>
            <a:off x="540000" y="538833"/>
            <a:ext cx="6876353" cy="301139"/>
          </a:xfrm>
        </p:spPr>
        <p:txBody>
          <a:bodyPr/>
          <a:lstStyle>
            <a:lvl1pPr>
              <a:defRPr sz="2400" b="1">
                <a:solidFill>
                  <a:schemeClr val="accent1"/>
                </a:solidFill>
              </a:defRPr>
            </a:lvl1pPr>
          </a:lstStyle>
          <a:p>
            <a:r>
              <a:rPr lang="nl-NL" noProof="0"/>
              <a:t>Voeg hier een titel in</a:t>
            </a:r>
            <a:endParaRPr lang="nl-NL"/>
          </a:p>
        </p:txBody>
      </p:sp>
      <p:sp>
        <p:nvSpPr>
          <p:cNvPr id="3" name="Tijdelijke aanduiding voor verticale tekst 2">
            <a:extLst>
              <a:ext uri="{FF2B5EF4-FFF2-40B4-BE49-F238E27FC236}">
                <a16:creationId xmlns:a16="http://schemas.microsoft.com/office/drawing/2014/main" id="{7C849E55-A25C-4202-801C-0514342EA9C6}"/>
              </a:ext>
            </a:extLst>
          </p:cNvPr>
          <p:cNvSpPr>
            <a:spLocks noGrp="1"/>
          </p:cNvSpPr>
          <p:nvPr>
            <p:ph type="body" orient="vert" idx="1" hasCustomPrompt="1"/>
          </p:nvPr>
        </p:nvSpPr>
        <p:spPr>
          <a:xfrm>
            <a:off x="539999" y="1468519"/>
            <a:ext cx="6876354" cy="4119774"/>
          </a:xfrm>
        </p:spPr>
        <p:txBody>
          <a:bodyPr vert="horz"/>
          <a:lstStyle>
            <a:lvl1pPr marL="177800" indent="-177800">
              <a:buSzPct val="110000"/>
              <a:buFont typeface="Arial"/>
              <a:buChar char="•"/>
              <a:defRPr>
                <a:solidFill>
                  <a:srgbClr val="7F7F7F"/>
                </a:solidFill>
              </a:defRPr>
            </a:lvl1pPr>
            <a:lvl2pPr marL="355600" indent="-177800">
              <a:buSzPct val="110000"/>
              <a:buFont typeface="Arial"/>
              <a:buChar char="•"/>
              <a:defRPr>
                <a:solidFill>
                  <a:srgbClr val="7F7F7F"/>
                </a:solidFill>
              </a:defRPr>
            </a:lvl2pPr>
            <a:lvl3pPr>
              <a:buClrTx/>
              <a:defRPr>
                <a:solidFill>
                  <a:srgbClr val="7F7F7F"/>
                </a:solidFill>
              </a:defRPr>
            </a:lvl3pPr>
            <a:lvl4pPr>
              <a:defRPr>
                <a:solidFill>
                  <a:srgbClr val="7F7F7F"/>
                </a:solidFill>
              </a:defRPr>
            </a:lvl4pPr>
            <a:lvl5pPr>
              <a:defRPr/>
            </a:lvl5pPr>
            <a:lvl6pPr>
              <a:buClrTx/>
              <a:defRPr>
                <a:solidFill>
                  <a:srgbClr val="7F7F7F"/>
                </a:solidFill>
              </a:defRPr>
            </a:lvl6pPr>
            <a:lvl7pPr>
              <a:buClrTx/>
              <a:defRPr>
                <a:solidFill>
                  <a:srgbClr val="7F7F7F"/>
                </a:solidFill>
              </a:defRPr>
            </a:lvl7pPr>
            <a:lvl8pPr>
              <a:defRPr>
                <a:solidFill>
                  <a:srgbClr val="7F7F7F"/>
                </a:solidFill>
              </a:defRPr>
            </a:lvl8pPr>
            <a:lvl9pPr>
              <a:defRPr>
                <a:solidFill>
                  <a:srgbClr val="7F7F7F"/>
                </a:solidFill>
              </a:defRPr>
            </a:lvl9pPr>
          </a:lstStyle>
          <a:p>
            <a:pPr lvl="0"/>
            <a:r>
              <a:rPr lang="nl-NL" noProof="0" err="1"/>
              <a:t>Bullet</a:t>
            </a:r>
            <a:endParaRPr lang="nl-NL" noProof="0"/>
          </a:p>
          <a:p>
            <a:pPr lvl="1"/>
            <a:r>
              <a:rPr lang="nl-NL" noProof="0"/>
              <a:t>Sub-</a:t>
            </a:r>
            <a:r>
              <a:rPr lang="nl-NL" noProof="0" err="1"/>
              <a:t>bullet</a:t>
            </a:r>
            <a:r>
              <a:rPr lang="nl-NL" noProof="0"/>
              <a:t> #1</a:t>
            </a:r>
          </a:p>
          <a:p>
            <a:pPr lvl="2"/>
            <a:r>
              <a:rPr lang="nl-NL" noProof="0"/>
              <a:t>Sub-</a:t>
            </a:r>
            <a:r>
              <a:rPr lang="nl-NL" noProof="0" err="1"/>
              <a:t>bullet</a:t>
            </a:r>
            <a:r>
              <a:rPr lang="nl-NL" noProof="0"/>
              <a:t> #2</a:t>
            </a:r>
          </a:p>
          <a:p>
            <a:pPr lvl="3"/>
            <a:r>
              <a:rPr lang="nl-NL" noProof="0"/>
              <a:t>Leestekst</a:t>
            </a:r>
          </a:p>
          <a:p>
            <a:pPr lvl="4"/>
            <a:r>
              <a:rPr lang="nl-NL" noProof="0"/>
              <a:t>Tussenkop</a:t>
            </a:r>
          </a:p>
          <a:p>
            <a:pPr lvl="5"/>
            <a:r>
              <a:rPr lang="nl-NL" noProof="0"/>
              <a:t>Numerieke </a:t>
            </a:r>
            <a:r>
              <a:rPr lang="nl-NL" noProof="0" err="1"/>
              <a:t>bullet</a:t>
            </a:r>
            <a:endParaRPr lang="nl-NL" noProof="0"/>
          </a:p>
          <a:p>
            <a:pPr lvl="6"/>
            <a:r>
              <a:rPr lang="nl-NL" noProof="0"/>
              <a:t>Alfabetische </a:t>
            </a:r>
            <a:r>
              <a:rPr lang="nl-NL" noProof="0" err="1"/>
              <a:t>bullet</a:t>
            </a:r>
            <a:endParaRPr lang="nl-NL" noProof="0"/>
          </a:p>
          <a:p>
            <a:pPr lvl="7"/>
            <a:r>
              <a:rPr lang="nl-NL" noProof="0"/>
              <a:t>Fotobeschrijving</a:t>
            </a:r>
          </a:p>
          <a:p>
            <a:pPr lvl="8"/>
            <a:r>
              <a:rPr lang="nl-NL" noProof="0"/>
              <a:t>Quote tekst</a:t>
            </a:r>
          </a:p>
          <a:p>
            <a:pPr lvl="4"/>
            <a:endParaRPr lang="nl-NL"/>
          </a:p>
        </p:txBody>
      </p:sp>
      <p:sp>
        <p:nvSpPr>
          <p:cNvPr id="7" name="Tijdelijke aanduiding voor tekst 32">
            <a:extLst>
              <a:ext uri="{FF2B5EF4-FFF2-40B4-BE49-F238E27FC236}">
                <a16:creationId xmlns:a16="http://schemas.microsoft.com/office/drawing/2014/main" id="{7175F566-3665-4B0F-B70C-72779DF2FDD6}"/>
              </a:ext>
            </a:extLst>
          </p:cNvPr>
          <p:cNvSpPr>
            <a:spLocks noGrp="1"/>
          </p:cNvSpPr>
          <p:nvPr>
            <p:ph type="body" sz="quarter" idx="13" hasCustomPrompt="1"/>
          </p:nvPr>
        </p:nvSpPr>
        <p:spPr>
          <a:xfrm>
            <a:off x="539750" y="839972"/>
            <a:ext cx="6876616" cy="259612"/>
          </a:xfrm>
        </p:spPr>
        <p:txBody>
          <a:bodyPr/>
          <a:lstStyle>
            <a:lvl1pPr marL="0" indent="0">
              <a:buNone/>
              <a:defRPr sz="2000" b="0" i="1">
                <a:solidFill>
                  <a:schemeClr val="bg1">
                    <a:lumMod val="50000"/>
                  </a:schemeClr>
                </a:solidFill>
              </a:defRPr>
            </a:lvl1pPr>
          </a:lstStyle>
          <a:p>
            <a:pPr lvl="0"/>
            <a:r>
              <a:rPr lang="nl-NL" noProof="0"/>
              <a:t>Voeg hier een subtitel in</a:t>
            </a:r>
          </a:p>
        </p:txBody>
      </p:sp>
      <p:sp>
        <p:nvSpPr>
          <p:cNvPr id="17" name="Tijdelijke aanduiding voor tekst 34">
            <a:extLst>
              <a:ext uri="{FF2B5EF4-FFF2-40B4-BE49-F238E27FC236}">
                <a16:creationId xmlns:a16="http://schemas.microsoft.com/office/drawing/2014/main" id="{9955CEC2-0160-42D3-9E2E-941A4A11119D}"/>
              </a:ext>
            </a:extLst>
          </p:cNvPr>
          <p:cNvSpPr>
            <a:spLocks noGrp="1"/>
          </p:cNvSpPr>
          <p:nvPr>
            <p:ph type="body" sz="quarter" idx="14" hasCustomPrompt="1"/>
          </p:nvPr>
        </p:nvSpPr>
        <p:spPr>
          <a:xfrm>
            <a:off x="539749" y="5758890"/>
            <a:ext cx="6856845" cy="130148"/>
          </a:xfrm>
        </p:spPr>
        <p:txBody>
          <a:bodyPr anchor="b"/>
          <a:lstStyle>
            <a:lvl1pPr marL="0" indent="0">
              <a:buNone/>
              <a:defRPr sz="1000" i="1">
                <a:solidFill>
                  <a:srgbClr val="7F7F7F"/>
                </a:solidFill>
              </a:defRPr>
            </a:lvl1pPr>
          </a:lstStyle>
          <a:p>
            <a:pPr lvl="0"/>
            <a:r>
              <a:rPr lang="nl-NL" noProof="0"/>
              <a:t>Bron…</a:t>
            </a:r>
          </a:p>
        </p:txBody>
      </p:sp>
      <p:sp>
        <p:nvSpPr>
          <p:cNvPr id="19" name="Tijdelijke aanduiding voor afbeelding 16">
            <a:extLst>
              <a:ext uri="{FF2B5EF4-FFF2-40B4-BE49-F238E27FC236}">
                <a16:creationId xmlns:a16="http://schemas.microsoft.com/office/drawing/2014/main" id="{19878719-25FF-47F8-88BB-C801FBBD21F2}"/>
              </a:ext>
            </a:extLst>
          </p:cNvPr>
          <p:cNvSpPr>
            <a:spLocks noGrp="1"/>
          </p:cNvSpPr>
          <p:nvPr>
            <p:ph type="pic" sz="quarter" idx="15" hasCustomPrompt="1"/>
          </p:nvPr>
        </p:nvSpPr>
        <p:spPr>
          <a:xfrm>
            <a:off x="7789333" y="0"/>
            <a:ext cx="4402667" cy="6857999"/>
          </a:xfrm>
          <a:prstGeom prst="roundRect">
            <a:avLst>
              <a:gd name="adj" fmla="val 0"/>
            </a:avLst>
          </a:prstGeom>
          <a:solidFill>
            <a:schemeClr val="bg1">
              <a:lumMod val="95000"/>
            </a:schemeClr>
          </a:solidFill>
        </p:spPr>
        <p:txBody>
          <a:bodyPr lIns="360000" tIns="1440000" rIns="360000"/>
          <a:lstStyle>
            <a:lvl1pPr marL="0" indent="0" algn="ctr">
              <a:buNone/>
              <a:defRPr sz="1200" i="1">
                <a:solidFill>
                  <a:schemeClr val="bg1">
                    <a:lumMod val="50000"/>
                  </a:schemeClr>
                </a:solidFill>
              </a:defRPr>
            </a:lvl1pPr>
          </a:lstStyle>
          <a:p>
            <a:r>
              <a:rPr lang="nl-NL" noProof="0"/>
              <a:t>Klik op onderstaand pictogram om een afbeelding in te voegen</a:t>
            </a:r>
          </a:p>
        </p:txBody>
      </p:sp>
      <p:grpSp>
        <p:nvGrpSpPr>
          <p:cNvPr id="12" name="GRID" hidden="1">
            <a:extLst>
              <a:ext uri="{FF2B5EF4-FFF2-40B4-BE49-F238E27FC236}">
                <a16:creationId xmlns:a16="http://schemas.microsoft.com/office/drawing/2014/main" id="{C42AEADD-90AA-4CF9-B896-108BD0FFACE5}"/>
              </a:ext>
            </a:extLst>
          </p:cNvPr>
          <p:cNvGrpSpPr/>
          <p:nvPr userDrawn="1"/>
        </p:nvGrpSpPr>
        <p:grpSpPr>
          <a:xfrm>
            <a:off x="0" y="0"/>
            <a:ext cx="12192000" cy="6858000"/>
            <a:chOff x="0" y="0"/>
            <a:chExt cx="12192000" cy="6858000"/>
          </a:xfrm>
          <a:solidFill>
            <a:schemeClr val="tx1">
              <a:alpha val="30000"/>
            </a:schemeClr>
          </a:solidFill>
        </p:grpSpPr>
        <p:sp>
          <p:nvSpPr>
            <p:cNvPr id="13" name="Rechthoek 12">
              <a:extLst>
                <a:ext uri="{FF2B5EF4-FFF2-40B4-BE49-F238E27FC236}">
                  <a16:creationId xmlns:a16="http://schemas.microsoft.com/office/drawing/2014/main" id="{370D5BF0-411F-4769-87C0-63A53818CE35}"/>
                </a:ext>
              </a:extLst>
            </p:cNvPr>
            <p:cNvSpPr/>
            <p:nvPr userDrawn="1"/>
          </p:nvSpPr>
          <p:spPr>
            <a:xfrm>
              <a:off x="0" y="0"/>
              <a:ext cx="12192000" cy="54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14" name="Rechthoek 13">
              <a:extLst>
                <a:ext uri="{FF2B5EF4-FFF2-40B4-BE49-F238E27FC236}">
                  <a16:creationId xmlns:a16="http://schemas.microsoft.com/office/drawing/2014/main" id="{6843E4DB-0A3F-443B-A44D-A85AD0400025}"/>
                </a:ext>
              </a:extLst>
            </p:cNvPr>
            <p:cNvSpPr/>
            <p:nvPr userDrawn="1"/>
          </p:nvSpPr>
          <p:spPr>
            <a:xfrm>
              <a:off x="0" y="0"/>
              <a:ext cx="540000"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15" name="Rechthoek 14">
              <a:extLst>
                <a:ext uri="{FF2B5EF4-FFF2-40B4-BE49-F238E27FC236}">
                  <a16:creationId xmlns:a16="http://schemas.microsoft.com/office/drawing/2014/main" id="{07D5A30C-6BAE-46E0-BA71-5C4186933A3E}"/>
                </a:ext>
              </a:extLst>
            </p:cNvPr>
            <p:cNvSpPr/>
            <p:nvPr userDrawn="1"/>
          </p:nvSpPr>
          <p:spPr>
            <a:xfrm>
              <a:off x="11652000" y="0"/>
              <a:ext cx="540000"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16" name="Rechthoek 15">
              <a:extLst>
                <a:ext uri="{FF2B5EF4-FFF2-40B4-BE49-F238E27FC236}">
                  <a16:creationId xmlns:a16="http://schemas.microsoft.com/office/drawing/2014/main" id="{CF4E021C-DEB6-42DB-871A-E48A7DF3DED7}"/>
                </a:ext>
              </a:extLst>
            </p:cNvPr>
            <p:cNvSpPr/>
            <p:nvPr userDrawn="1"/>
          </p:nvSpPr>
          <p:spPr>
            <a:xfrm>
              <a:off x="0" y="1099111"/>
              <a:ext cx="12192000" cy="36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20" name="Rechthoek 19">
              <a:extLst>
                <a:ext uri="{FF2B5EF4-FFF2-40B4-BE49-F238E27FC236}">
                  <a16:creationId xmlns:a16="http://schemas.microsoft.com/office/drawing/2014/main" id="{D98E327A-7F31-4F2A-930E-2BFAC599528C}"/>
                </a:ext>
              </a:extLst>
            </p:cNvPr>
            <p:cNvSpPr/>
            <p:nvPr userDrawn="1"/>
          </p:nvSpPr>
          <p:spPr>
            <a:xfrm>
              <a:off x="0" y="6678000"/>
              <a:ext cx="12192000" cy="18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21" name="Rechthoek 20">
              <a:extLst>
                <a:ext uri="{FF2B5EF4-FFF2-40B4-BE49-F238E27FC236}">
                  <a16:creationId xmlns:a16="http://schemas.microsoft.com/office/drawing/2014/main" id="{016C884F-B8D4-4509-9B22-6F8E9E6C97B3}"/>
                </a:ext>
              </a:extLst>
            </p:cNvPr>
            <p:cNvSpPr/>
            <p:nvPr userDrawn="1"/>
          </p:nvSpPr>
          <p:spPr>
            <a:xfrm>
              <a:off x="0" y="5906871"/>
              <a:ext cx="12192000" cy="36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23" name="Rechthoek 22">
              <a:extLst>
                <a:ext uri="{FF2B5EF4-FFF2-40B4-BE49-F238E27FC236}">
                  <a16:creationId xmlns:a16="http://schemas.microsoft.com/office/drawing/2014/main" id="{6A63735F-2891-437D-95E5-0808C9F711AB}"/>
                </a:ext>
              </a:extLst>
            </p:cNvPr>
            <p:cNvSpPr/>
            <p:nvPr userDrawn="1"/>
          </p:nvSpPr>
          <p:spPr>
            <a:xfrm>
              <a:off x="0" y="6295673"/>
              <a:ext cx="12192000" cy="18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24" name="Rechthoek 23">
              <a:extLst>
                <a:ext uri="{FF2B5EF4-FFF2-40B4-BE49-F238E27FC236}">
                  <a16:creationId xmlns:a16="http://schemas.microsoft.com/office/drawing/2014/main" id="{9FF037D6-F326-4BF0-8F52-0FE16061A5AE}"/>
                </a:ext>
              </a:extLst>
            </p:cNvPr>
            <p:cNvSpPr/>
            <p:nvPr userDrawn="1"/>
          </p:nvSpPr>
          <p:spPr>
            <a:xfrm>
              <a:off x="0" y="5578887"/>
              <a:ext cx="12192000" cy="18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25" name="Rechthoek 24">
              <a:extLst>
                <a:ext uri="{FF2B5EF4-FFF2-40B4-BE49-F238E27FC236}">
                  <a16:creationId xmlns:a16="http://schemas.microsoft.com/office/drawing/2014/main" id="{66B52DAF-8C4F-41DF-9671-BDF18B1B6331}"/>
                </a:ext>
              </a:extLst>
            </p:cNvPr>
            <p:cNvSpPr/>
            <p:nvPr userDrawn="1"/>
          </p:nvSpPr>
          <p:spPr>
            <a:xfrm>
              <a:off x="12024980" y="0"/>
              <a:ext cx="167020"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26" name="Rechthoek 25">
              <a:extLst>
                <a:ext uri="{FF2B5EF4-FFF2-40B4-BE49-F238E27FC236}">
                  <a16:creationId xmlns:a16="http://schemas.microsoft.com/office/drawing/2014/main" id="{A241D38C-B315-4984-9AB2-7ABDAFF1CF82}"/>
                </a:ext>
              </a:extLst>
            </p:cNvPr>
            <p:cNvSpPr/>
            <p:nvPr userDrawn="1"/>
          </p:nvSpPr>
          <p:spPr>
            <a:xfrm>
              <a:off x="0" y="0"/>
              <a:ext cx="167020"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28" name="Rechthoek 27">
              <a:extLst>
                <a:ext uri="{FF2B5EF4-FFF2-40B4-BE49-F238E27FC236}">
                  <a16:creationId xmlns:a16="http://schemas.microsoft.com/office/drawing/2014/main" id="{795BE662-EB07-4C9F-88DB-C3E73C447B52}"/>
                </a:ext>
              </a:extLst>
            </p:cNvPr>
            <p:cNvSpPr/>
            <p:nvPr userDrawn="1"/>
          </p:nvSpPr>
          <p:spPr>
            <a:xfrm>
              <a:off x="8292474" y="0"/>
              <a:ext cx="540000"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grpSp>
      <p:pic>
        <p:nvPicPr>
          <p:cNvPr id="151" name="Afbeelding 150">
            <a:extLst>
              <a:ext uri="{FF2B5EF4-FFF2-40B4-BE49-F238E27FC236}">
                <a16:creationId xmlns:a16="http://schemas.microsoft.com/office/drawing/2014/main" id="{B9EBF0CF-FDA5-A448-9758-0BD0F22953E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55600" y="6494759"/>
            <a:ext cx="11480800" cy="165100"/>
          </a:xfrm>
          <a:prstGeom prst="rect">
            <a:avLst/>
          </a:prstGeom>
        </p:spPr>
      </p:pic>
      <p:sp>
        <p:nvSpPr>
          <p:cNvPr id="5" name="Tekstvak 4"/>
          <p:cNvSpPr txBox="1"/>
          <p:nvPr userDrawn="1"/>
        </p:nvSpPr>
        <p:spPr>
          <a:xfrm>
            <a:off x="1852083" y="7577667"/>
            <a:ext cx="914400" cy="914400"/>
          </a:xfrm>
          <a:prstGeom prst="rect">
            <a:avLst/>
          </a:prstGeom>
          <a:noFill/>
        </p:spPr>
        <p:txBody>
          <a:bodyPr wrap="none" lIns="0" tIns="0" rIns="0" bIns="0" rtlCol="0">
            <a:noAutofit/>
          </a:bodyPr>
          <a:lstStyle/>
          <a:p>
            <a:pPr algn="l"/>
            <a:endParaRPr lang="nl-NL" sz="1600"/>
          </a:p>
        </p:txBody>
      </p:sp>
      <p:pic>
        <p:nvPicPr>
          <p:cNvPr id="152" name="Afbeelding 151">
            <a:extLst>
              <a:ext uri="{FF2B5EF4-FFF2-40B4-BE49-F238E27FC236}">
                <a16:creationId xmlns:a16="http://schemas.microsoft.com/office/drawing/2014/main" id="{6A381818-9858-5D46-BE74-F85236BE8723}"/>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511406" y="6035220"/>
            <a:ext cx="1366570" cy="357314"/>
          </a:xfrm>
          <a:prstGeom prst="rect">
            <a:avLst/>
          </a:prstGeom>
        </p:spPr>
      </p:pic>
      <p:sp>
        <p:nvSpPr>
          <p:cNvPr id="154" name="Tijdelijke aanduiding voor tekst 34">
            <a:extLst>
              <a:ext uri="{FF2B5EF4-FFF2-40B4-BE49-F238E27FC236}">
                <a16:creationId xmlns:a16="http://schemas.microsoft.com/office/drawing/2014/main" id="{6A66BDE1-FA91-4171-A56C-6D0C1F738BDB}"/>
              </a:ext>
            </a:extLst>
          </p:cNvPr>
          <p:cNvSpPr>
            <a:spLocks noGrp="1"/>
          </p:cNvSpPr>
          <p:nvPr>
            <p:ph type="body" sz="quarter" idx="16" hasCustomPrompt="1"/>
          </p:nvPr>
        </p:nvSpPr>
        <p:spPr>
          <a:xfrm>
            <a:off x="726241" y="6595174"/>
            <a:ext cx="11112249" cy="147981"/>
          </a:xfrm>
        </p:spPr>
        <p:txBody>
          <a:bodyPr anchor="b"/>
          <a:lstStyle>
            <a:lvl1pPr marL="0" marR="0" indent="0" algn="l" defTabSz="914400" rtl="0" eaLnBrk="1" fontAlgn="auto" latinLnBrk="0" hangingPunct="1">
              <a:lnSpc>
                <a:spcPct val="100000"/>
              </a:lnSpc>
              <a:spcBef>
                <a:spcPts val="300"/>
              </a:spcBef>
              <a:spcAft>
                <a:spcPts val="300"/>
              </a:spcAft>
              <a:buClr>
                <a:schemeClr val="accent1"/>
              </a:buClr>
              <a:buSzPct val="110000"/>
              <a:buFont typeface="Arial"/>
              <a:buNone/>
              <a:tabLst/>
              <a:defRPr sz="1000" i="1">
                <a:solidFill>
                  <a:srgbClr val="7F7F7F"/>
                </a:solidFill>
              </a:defRPr>
            </a:lvl1pPr>
          </a:lstStyle>
          <a:p>
            <a:pPr marL="0" marR="0" lvl="0" indent="0" algn="l" defTabSz="914400" rtl="0" eaLnBrk="1" fontAlgn="auto" latinLnBrk="0" hangingPunct="1">
              <a:lnSpc>
                <a:spcPct val="100000"/>
              </a:lnSpc>
              <a:spcBef>
                <a:spcPts val="300"/>
              </a:spcBef>
              <a:spcAft>
                <a:spcPts val="300"/>
              </a:spcAft>
              <a:buClr>
                <a:schemeClr val="accent1"/>
              </a:buClr>
              <a:buSzPct val="110000"/>
              <a:buFont typeface="Arial"/>
              <a:buNone/>
              <a:tabLst/>
              <a:defRPr/>
            </a:pPr>
            <a:r>
              <a:rPr lang="nl-NL" sz="1000" b="0" i="1" u="none" strike="noStrike" kern="1200">
                <a:solidFill>
                  <a:srgbClr val="7F7F7F"/>
                </a:solidFill>
                <a:effectLst/>
                <a:latin typeface="+mn-lt"/>
                <a:ea typeface="+mn-ea"/>
                <a:cs typeface="+mn-cs"/>
              </a:rPr>
              <a:t>Titel, Auteur en classificatie: intern/extern/vertrouwelijk/geheim</a:t>
            </a:r>
            <a:endParaRPr lang="nl-NL"/>
          </a:p>
        </p:txBody>
      </p:sp>
    </p:spTree>
    <p:extLst>
      <p:ext uri="{BB962C8B-B14F-4D97-AF65-F5344CB8AC3E}">
        <p14:creationId xmlns:p14="http://schemas.microsoft.com/office/powerpoint/2010/main" val="159268556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TEKST / AFBEELDING (S) / GESPIEGE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AB23073-572C-4F04-B89A-B107AB932F47}"/>
              </a:ext>
            </a:extLst>
          </p:cNvPr>
          <p:cNvSpPr>
            <a:spLocks noGrp="1"/>
          </p:cNvSpPr>
          <p:nvPr>
            <p:ph type="title" hasCustomPrompt="1"/>
          </p:nvPr>
        </p:nvSpPr>
        <p:spPr>
          <a:xfrm>
            <a:off x="4754990" y="520477"/>
            <a:ext cx="6876353" cy="301139"/>
          </a:xfrm>
        </p:spPr>
        <p:txBody>
          <a:bodyPr/>
          <a:lstStyle>
            <a:lvl1pPr>
              <a:defRPr sz="2400" b="1">
                <a:solidFill>
                  <a:schemeClr val="accent1"/>
                </a:solidFill>
              </a:defRPr>
            </a:lvl1pPr>
          </a:lstStyle>
          <a:p>
            <a:r>
              <a:rPr lang="nl-NL" noProof="0"/>
              <a:t>Voeg hier een titel in</a:t>
            </a:r>
            <a:endParaRPr lang="nl-NL"/>
          </a:p>
        </p:txBody>
      </p:sp>
      <p:sp>
        <p:nvSpPr>
          <p:cNvPr id="3" name="Tijdelijke aanduiding voor verticale tekst 2">
            <a:extLst>
              <a:ext uri="{FF2B5EF4-FFF2-40B4-BE49-F238E27FC236}">
                <a16:creationId xmlns:a16="http://schemas.microsoft.com/office/drawing/2014/main" id="{7C849E55-A25C-4202-801C-0514342EA9C6}"/>
              </a:ext>
            </a:extLst>
          </p:cNvPr>
          <p:cNvSpPr>
            <a:spLocks noGrp="1"/>
          </p:cNvSpPr>
          <p:nvPr>
            <p:ph type="body" orient="vert" idx="1" hasCustomPrompt="1"/>
          </p:nvPr>
        </p:nvSpPr>
        <p:spPr>
          <a:xfrm>
            <a:off x="4754989" y="1450163"/>
            <a:ext cx="6876354" cy="4119774"/>
          </a:xfrm>
        </p:spPr>
        <p:txBody>
          <a:bodyPr vert="horz"/>
          <a:lstStyle>
            <a:lvl1pPr marL="177800" indent="-177800">
              <a:buSzPct val="110000"/>
              <a:buFont typeface="Arial"/>
              <a:buChar char="•"/>
              <a:defRPr>
                <a:solidFill>
                  <a:srgbClr val="7F7F7F"/>
                </a:solidFill>
              </a:defRPr>
            </a:lvl1pPr>
            <a:lvl2pPr marL="355600" indent="-177800">
              <a:buSzPct val="110000"/>
              <a:buFont typeface="Arial"/>
              <a:buChar char="•"/>
              <a:defRPr>
                <a:solidFill>
                  <a:srgbClr val="7F7F7F"/>
                </a:solidFill>
              </a:defRPr>
            </a:lvl2pPr>
            <a:lvl3pPr>
              <a:buClrTx/>
              <a:defRPr>
                <a:solidFill>
                  <a:srgbClr val="7F7F7F"/>
                </a:solidFill>
              </a:defRPr>
            </a:lvl3pPr>
            <a:lvl4pPr>
              <a:defRPr>
                <a:solidFill>
                  <a:srgbClr val="7F7F7F"/>
                </a:solidFill>
              </a:defRPr>
            </a:lvl4pPr>
            <a:lvl5pPr>
              <a:defRPr/>
            </a:lvl5pPr>
            <a:lvl6pPr>
              <a:buClrTx/>
              <a:defRPr>
                <a:solidFill>
                  <a:srgbClr val="7F7F7F"/>
                </a:solidFill>
              </a:defRPr>
            </a:lvl6pPr>
            <a:lvl7pPr>
              <a:buClrTx/>
              <a:defRPr>
                <a:solidFill>
                  <a:srgbClr val="7F7F7F"/>
                </a:solidFill>
              </a:defRPr>
            </a:lvl7pPr>
            <a:lvl8pPr>
              <a:defRPr>
                <a:solidFill>
                  <a:srgbClr val="7F7F7F"/>
                </a:solidFill>
              </a:defRPr>
            </a:lvl8pPr>
            <a:lvl9pPr>
              <a:defRPr>
                <a:solidFill>
                  <a:srgbClr val="7F7F7F"/>
                </a:solidFill>
              </a:defRPr>
            </a:lvl9pPr>
          </a:lstStyle>
          <a:p>
            <a:pPr lvl="0"/>
            <a:r>
              <a:rPr lang="nl-NL" noProof="0" err="1"/>
              <a:t>Bullet</a:t>
            </a:r>
            <a:endParaRPr lang="nl-NL" noProof="0"/>
          </a:p>
          <a:p>
            <a:pPr lvl="1"/>
            <a:r>
              <a:rPr lang="nl-NL" noProof="0"/>
              <a:t>Sub-</a:t>
            </a:r>
            <a:r>
              <a:rPr lang="nl-NL" noProof="0" err="1"/>
              <a:t>bullet</a:t>
            </a:r>
            <a:r>
              <a:rPr lang="nl-NL" noProof="0"/>
              <a:t> #1</a:t>
            </a:r>
          </a:p>
          <a:p>
            <a:pPr lvl="2"/>
            <a:r>
              <a:rPr lang="nl-NL" noProof="0"/>
              <a:t>Sub-</a:t>
            </a:r>
            <a:r>
              <a:rPr lang="nl-NL" noProof="0" err="1"/>
              <a:t>bullet</a:t>
            </a:r>
            <a:r>
              <a:rPr lang="nl-NL" noProof="0"/>
              <a:t> #2</a:t>
            </a:r>
          </a:p>
          <a:p>
            <a:pPr lvl="3"/>
            <a:r>
              <a:rPr lang="nl-NL" noProof="0"/>
              <a:t>Leestekst</a:t>
            </a:r>
          </a:p>
          <a:p>
            <a:pPr lvl="4"/>
            <a:r>
              <a:rPr lang="nl-NL" noProof="0"/>
              <a:t>Tussenkop</a:t>
            </a:r>
          </a:p>
          <a:p>
            <a:pPr lvl="5"/>
            <a:r>
              <a:rPr lang="nl-NL" noProof="0"/>
              <a:t>Numerieke </a:t>
            </a:r>
            <a:r>
              <a:rPr lang="nl-NL" noProof="0" err="1"/>
              <a:t>bullet</a:t>
            </a:r>
            <a:endParaRPr lang="nl-NL" noProof="0"/>
          </a:p>
          <a:p>
            <a:pPr lvl="6"/>
            <a:r>
              <a:rPr lang="nl-NL" noProof="0"/>
              <a:t>Alfabetische </a:t>
            </a:r>
            <a:r>
              <a:rPr lang="nl-NL" noProof="0" err="1"/>
              <a:t>bullet</a:t>
            </a:r>
            <a:endParaRPr lang="nl-NL" noProof="0"/>
          </a:p>
          <a:p>
            <a:pPr lvl="7"/>
            <a:r>
              <a:rPr lang="nl-NL" noProof="0"/>
              <a:t>Fotobeschrijving</a:t>
            </a:r>
          </a:p>
          <a:p>
            <a:pPr lvl="8"/>
            <a:r>
              <a:rPr lang="nl-NL" noProof="0"/>
              <a:t>Quote tekst</a:t>
            </a:r>
          </a:p>
          <a:p>
            <a:pPr lvl="4"/>
            <a:endParaRPr lang="nl-NL"/>
          </a:p>
        </p:txBody>
      </p:sp>
      <p:sp>
        <p:nvSpPr>
          <p:cNvPr id="7" name="Tijdelijke aanduiding voor tekst 32">
            <a:extLst>
              <a:ext uri="{FF2B5EF4-FFF2-40B4-BE49-F238E27FC236}">
                <a16:creationId xmlns:a16="http://schemas.microsoft.com/office/drawing/2014/main" id="{7175F566-3665-4B0F-B70C-72779DF2FDD6}"/>
              </a:ext>
            </a:extLst>
          </p:cNvPr>
          <p:cNvSpPr>
            <a:spLocks noGrp="1"/>
          </p:cNvSpPr>
          <p:nvPr>
            <p:ph type="body" sz="quarter" idx="13" hasCustomPrompt="1"/>
          </p:nvPr>
        </p:nvSpPr>
        <p:spPr>
          <a:xfrm>
            <a:off x="4754740" y="821616"/>
            <a:ext cx="6876616" cy="259612"/>
          </a:xfrm>
        </p:spPr>
        <p:txBody>
          <a:bodyPr/>
          <a:lstStyle>
            <a:lvl1pPr marL="0" indent="0">
              <a:buNone/>
              <a:defRPr sz="2000" b="0" i="1">
                <a:solidFill>
                  <a:schemeClr val="bg1">
                    <a:lumMod val="50000"/>
                  </a:schemeClr>
                </a:solidFill>
              </a:defRPr>
            </a:lvl1pPr>
          </a:lstStyle>
          <a:p>
            <a:pPr lvl="0"/>
            <a:r>
              <a:rPr lang="nl-NL" noProof="0"/>
              <a:t>Voeg hier een subtitel in</a:t>
            </a:r>
          </a:p>
        </p:txBody>
      </p:sp>
      <p:sp>
        <p:nvSpPr>
          <p:cNvPr id="17" name="Tijdelijke aanduiding voor tekst 34">
            <a:extLst>
              <a:ext uri="{FF2B5EF4-FFF2-40B4-BE49-F238E27FC236}">
                <a16:creationId xmlns:a16="http://schemas.microsoft.com/office/drawing/2014/main" id="{9955CEC2-0160-42D3-9E2E-941A4A11119D}"/>
              </a:ext>
            </a:extLst>
          </p:cNvPr>
          <p:cNvSpPr>
            <a:spLocks noGrp="1"/>
          </p:cNvSpPr>
          <p:nvPr>
            <p:ph type="body" sz="quarter" idx="14" hasCustomPrompt="1"/>
          </p:nvPr>
        </p:nvSpPr>
        <p:spPr>
          <a:xfrm>
            <a:off x="4754739" y="5758890"/>
            <a:ext cx="6856845" cy="130148"/>
          </a:xfrm>
        </p:spPr>
        <p:txBody>
          <a:bodyPr anchor="b"/>
          <a:lstStyle>
            <a:lvl1pPr marL="0" indent="0">
              <a:buNone/>
              <a:defRPr sz="1000" i="1">
                <a:solidFill>
                  <a:srgbClr val="7F7F7F"/>
                </a:solidFill>
              </a:defRPr>
            </a:lvl1pPr>
          </a:lstStyle>
          <a:p>
            <a:pPr lvl="0"/>
            <a:r>
              <a:rPr lang="nl-NL" noProof="0"/>
              <a:t>Bron…</a:t>
            </a:r>
          </a:p>
        </p:txBody>
      </p:sp>
      <p:sp>
        <p:nvSpPr>
          <p:cNvPr id="19" name="Tijdelijke aanduiding voor afbeelding 16">
            <a:extLst>
              <a:ext uri="{FF2B5EF4-FFF2-40B4-BE49-F238E27FC236}">
                <a16:creationId xmlns:a16="http://schemas.microsoft.com/office/drawing/2014/main" id="{19878719-25FF-47F8-88BB-C801FBBD21F2}"/>
              </a:ext>
            </a:extLst>
          </p:cNvPr>
          <p:cNvSpPr>
            <a:spLocks noGrp="1"/>
          </p:cNvSpPr>
          <p:nvPr>
            <p:ph type="pic" sz="quarter" idx="15" hasCustomPrompt="1"/>
          </p:nvPr>
        </p:nvSpPr>
        <p:spPr>
          <a:xfrm>
            <a:off x="-7660" y="0"/>
            <a:ext cx="4402667" cy="6857999"/>
          </a:xfrm>
          <a:prstGeom prst="roundRect">
            <a:avLst>
              <a:gd name="adj" fmla="val 0"/>
            </a:avLst>
          </a:prstGeom>
          <a:solidFill>
            <a:schemeClr val="bg1">
              <a:lumMod val="95000"/>
            </a:schemeClr>
          </a:solidFill>
        </p:spPr>
        <p:txBody>
          <a:bodyPr lIns="360000" tIns="1440000" rIns="360000"/>
          <a:lstStyle>
            <a:lvl1pPr marL="0" indent="0" algn="ctr">
              <a:buNone/>
              <a:defRPr sz="1200" i="1">
                <a:solidFill>
                  <a:schemeClr val="bg1">
                    <a:lumMod val="50000"/>
                  </a:schemeClr>
                </a:solidFill>
              </a:defRPr>
            </a:lvl1pPr>
          </a:lstStyle>
          <a:p>
            <a:r>
              <a:rPr lang="nl-NL" noProof="0"/>
              <a:t>Klik op onderstaand pictogram om een afbeelding in te voegen</a:t>
            </a:r>
          </a:p>
        </p:txBody>
      </p:sp>
      <p:grpSp>
        <p:nvGrpSpPr>
          <p:cNvPr id="12" name="GRID" hidden="1">
            <a:extLst>
              <a:ext uri="{FF2B5EF4-FFF2-40B4-BE49-F238E27FC236}">
                <a16:creationId xmlns:a16="http://schemas.microsoft.com/office/drawing/2014/main" id="{C42AEADD-90AA-4CF9-B896-108BD0FFACE5}"/>
              </a:ext>
            </a:extLst>
          </p:cNvPr>
          <p:cNvGrpSpPr/>
          <p:nvPr userDrawn="1"/>
        </p:nvGrpSpPr>
        <p:grpSpPr>
          <a:xfrm>
            <a:off x="0" y="0"/>
            <a:ext cx="12192000" cy="6858000"/>
            <a:chOff x="0" y="0"/>
            <a:chExt cx="12192000" cy="6858000"/>
          </a:xfrm>
          <a:solidFill>
            <a:schemeClr val="tx1">
              <a:alpha val="30000"/>
            </a:schemeClr>
          </a:solidFill>
        </p:grpSpPr>
        <p:sp>
          <p:nvSpPr>
            <p:cNvPr id="13" name="Rechthoek 12">
              <a:extLst>
                <a:ext uri="{FF2B5EF4-FFF2-40B4-BE49-F238E27FC236}">
                  <a16:creationId xmlns:a16="http://schemas.microsoft.com/office/drawing/2014/main" id="{370D5BF0-411F-4769-87C0-63A53818CE35}"/>
                </a:ext>
              </a:extLst>
            </p:cNvPr>
            <p:cNvSpPr/>
            <p:nvPr userDrawn="1"/>
          </p:nvSpPr>
          <p:spPr>
            <a:xfrm>
              <a:off x="0" y="0"/>
              <a:ext cx="12192000" cy="54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14" name="Rechthoek 13">
              <a:extLst>
                <a:ext uri="{FF2B5EF4-FFF2-40B4-BE49-F238E27FC236}">
                  <a16:creationId xmlns:a16="http://schemas.microsoft.com/office/drawing/2014/main" id="{6843E4DB-0A3F-443B-A44D-A85AD0400025}"/>
                </a:ext>
              </a:extLst>
            </p:cNvPr>
            <p:cNvSpPr/>
            <p:nvPr userDrawn="1"/>
          </p:nvSpPr>
          <p:spPr>
            <a:xfrm>
              <a:off x="0" y="0"/>
              <a:ext cx="540000"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15" name="Rechthoek 14">
              <a:extLst>
                <a:ext uri="{FF2B5EF4-FFF2-40B4-BE49-F238E27FC236}">
                  <a16:creationId xmlns:a16="http://schemas.microsoft.com/office/drawing/2014/main" id="{07D5A30C-6BAE-46E0-BA71-5C4186933A3E}"/>
                </a:ext>
              </a:extLst>
            </p:cNvPr>
            <p:cNvSpPr/>
            <p:nvPr userDrawn="1"/>
          </p:nvSpPr>
          <p:spPr>
            <a:xfrm>
              <a:off x="11652000" y="0"/>
              <a:ext cx="540000"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16" name="Rechthoek 15">
              <a:extLst>
                <a:ext uri="{FF2B5EF4-FFF2-40B4-BE49-F238E27FC236}">
                  <a16:creationId xmlns:a16="http://schemas.microsoft.com/office/drawing/2014/main" id="{CF4E021C-DEB6-42DB-871A-E48A7DF3DED7}"/>
                </a:ext>
              </a:extLst>
            </p:cNvPr>
            <p:cNvSpPr/>
            <p:nvPr userDrawn="1"/>
          </p:nvSpPr>
          <p:spPr>
            <a:xfrm>
              <a:off x="0" y="1099111"/>
              <a:ext cx="12192000" cy="36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20" name="Rechthoek 19">
              <a:extLst>
                <a:ext uri="{FF2B5EF4-FFF2-40B4-BE49-F238E27FC236}">
                  <a16:creationId xmlns:a16="http://schemas.microsoft.com/office/drawing/2014/main" id="{D98E327A-7F31-4F2A-930E-2BFAC599528C}"/>
                </a:ext>
              </a:extLst>
            </p:cNvPr>
            <p:cNvSpPr/>
            <p:nvPr userDrawn="1"/>
          </p:nvSpPr>
          <p:spPr>
            <a:xfrm>
              <a:off x="0" y="6678000"/>
              <a:ext cx="12192000" cy="18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21" name="Rechthoek 20">
              <a:extLst>
                <a:ext uri="{FF2B5EF4-FFF2-40B4-BE49-F238E27FC236}">
                  <a16:creationId xmlns:a16="http://schemas.microsoft.com/office/drawing/2014/main" id="{016C884F-B8D4-4509-9B22-6F8E9E6C97B3}"/>
                </a:ext>
              </a:extLst>
            </p:cNvPr>
            <p:cNvSpPr/>
            <p:nvPr userDrawn="1"/>
          </p:nvSpPr>
          <p:spPr>
            <a:xfrm>
              <a:off x="0" y="5906871"/>
              <a:ext cx="12192000" cy="36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23" name="Rechthoek 22">
              <a:extLst>
                <a:ext uri="{FF2B5EF4-FFF2-40B4-BE49-F238E27FC236}">
                  <a16:creationId xmlns:a16="http://schemas.microsoft.com/office/drawing/2014/main" id="{6A63735F-2891-437D-95E5-0808C9F711AB}"/>
                </a:ext>
              </a:extLst>
            </p:cNvPr>
            <p:cNvSpPr/>
            <p:nvPr userDrawn="1"/>
          </p:nvSpPr>
          <p:spPr>
            <a:xfrm>
              <a:off x="0" y="6295673"/>
              <a:ext cx="12192000" cy="18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24" name="Rechthoek 23">
              <a:extLst>
                <a:ext uri="{FF2B5EF4-FFF2-40B4-BE49-F238E27FC236}">
                  <a16:creationId xmlns:a16="http://schemas.microsoft.com/office/drawing/2014/main" id="{9FF037D6-F326-4BF0-8F52-0FE16061A5AE}"/>
                </a:ext>
              </a:extLst>
            </p:cNvPr>
            <p:cNvSpPr/>
            <p:nvPr userDrawn="1"/>
          </p:nvSpPr>
          <p:spPr>
            <a:xfrm>
              <a:off x="0" y="5578887"/>
              <a:ext cx="12192000" cy="18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25" name="Rechthoek 24">
              <a:extLst>
                <a:ext uri="{FF2B5EF4-FFF2-40B4-BE49-F238E27FC236}">
                  <a16:creationId xmlns:a16="http://schemas.microsoft.com/office/drawing/2014/main" id="{66B52DAF-8C4F-41DF-9671-BDF18B1B6331}"/>
                </a:ext>
              </a:extLst>
            </p:cNvPr>
            <p:cNvSpPr/>
            <p:nvPr userDrawn="1"/>
          </p:nvSpPr>
          <p:spPr>
            <a:xfrm>
              <a:off x="12024980" y="0"/>
              <a:ext cx="167020"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26" name="Rechthoek 25">
              <a:extLst>
                <a:ext uri="{FF2B5EF4-FFF2-40B4-BE49-F238E27FC236}">
                  <a16:creationId xmlns:a16="http://schemas.microsoft.com/office/drawing/2014/main" id="{A241D38C-B315-4984-9AB2-7ABDAFF1CF82}"/>
                </a:ext>
              </a:extLst>
            </p:cNvPr>
            <p:cNvSpPr/>
            <p:nvPr userDrawn="1"/>
          </p:nvSpPr>
          <p:spPr>
            <a:xfrm>
              <a:off x="0" y="0"/>
              <a:ext cx="167020"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28" name="Rechthoek 27">
              <a:extLst>
                <a:ext uri="{FF2B5EF4-FFF2-40B4-BE49-F238E27FC236}">
                  <a16:creationId xmlns:a16="http://schemas.microsoft.com/office/drawing/2014/main" id="{795BE662-EB07-4C9F-88DB-C3E73C447B52}"/>
                </a:ext>
              </a:extLst>
            </p:cNvPr>
            <p:cNvSpPr/>
            <p:nvPr userDrawn="1"/>
          </p:nvSpPr>
          <p:spPr>
            <a:xfrm>
              <a:off x="8292474" y="0"/>
              <a:ext cx="540000"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grpSp>
      <p:pic>
        <p:nvPicPr>
          <p:cNvPr id="151" name="Afbeelding 150">
            <a:extLst>
              <a:ext uri="{FF2B5EF4-FFF2-40B4-BE49-F238E27FC236}">
                <a16:creationId xmlns:a16="http://schemas.microsoft.com/office/drawing/2014/main" id="{B9EBF0CF-FDA5-A448-9758-0BD0F22953E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55600" y="6494759"/>
            <a:ext cx="11480800" cy="165100"/>
          </a:xfrm>
          <a:prstGeom prst="rect">
            <a:avLst/>
          </a:prstGeom>
        </p:spPr>
      </p:pic>
      <p:sp>
        <p:nvSpPr>
          <p:cNvPr id="5" name="Tekstvak 4"/>
          <p:cNvSpPr txBox="1"/>
          <p:nvPr userDrawn="1"/>
        </p:nvSpPr>
        <p:spPr>
          <a:xfrm>
            <a:off x="1852083" y="7577667"/>
            <a:ext cx="914400" cy="914400"/>
          </a:xfrm>
          <a:prstGeom prst="rect">
            <a:avLst/>
          </a:prstGeom>
          <a:noFill/>
        </p:spPr>
        <p:txBody>
          <a:bodyPr wrap="none" lIns="0" tIns="0" rIns="0" bIns="0" rtlCol="0">
            <a:noAutofit/>
          </a:bodyPr>
          <a:lstStyle/>
          <a:p>
            <a:pPr algn="l"/>
            <a:endParaRPr lang="nl-NL" sz="1600"/>
          </a:p>
        </p:txBody>
      </p:sp>
      <p:sp>
        <p:nvSpPr>
          <p:cNvPr id="152" name="Tijdelijke aanduiding voor tekst 34">
            <a:extLst>
              <a:ext uri="{FF2B5EF4-FFF2-40B4-BE49-F238E27FC236}">
                <a16:creationId xmlns:a16="http://schemas.microsoft.com/office/drawing/2014/main" id="{6832CBD6-3379-4D6F-9CE6-728A1B5CE9CD}"/>
              </a:ext>
            </a:extLst>
          </p:cNvPr>
          <p:cNvSpPr>
            <a:spLocks noGrp="1"/>
          </p:cNvSpPr>
          <p:nvPr>
            <p:ph type="body" sz="quarter" idx="16" hasCustomPrompt="1"/>
          </p:nvPr>
        </p:nvSpPr>
        <p:spPr>
          <a:xfrm>
            <a:off x="726241" y="6595174"/>
            <a:ext cx="11112249" cy="147981"/>
          </a:xfrm>
        </p:spPr>
        <p:txBody>
          <a:bodyPr anchor="b"/>
          <a:lstStyle>
            <a:lvl1pPr marL="0" marR="0" indent="0" algn="l" defTabSz="914400" rtl="0" eaLnBrk="1" fontAlgn="auto" latinLnBrk="0" hangingPunct="1">
              <a:lnSpc>
                <a:spcPct val="100000"/>
              </a:lnSpc>
              <a:spcBef>
                <a:spcPts val="300"/>
              </a:spcBef>
              <a:spcAft>
                <a:spcPts val="300"/>
              </a:spcAft>
              <a:buClr>
                <a:schemeClr val="accent1"/>
              </a:buClr>
              <a:buSzPct val="110000"/>
              <a:buFont typeface="Arial"/>
              <a:buNone/>
              <a:tabLst/>
              <a:defRPr sz="1000" i="1">
                <a:solidFill>
                  <a:srgbClr val="7F7F7F"/>
                </a:solidFill>
              </a:defRPr>
            </a:lvl1pPr>
          </a:lstStyle>
          <a:p>
            <a:pPr marL="0" marR="0" lvl="0" indent="0" algn="l" defTabSz="914400" rtl="0" eaLnBrk="1" fontAlgn="auto" latinLnBrk="0" hangingPunct="1">
              <a:lnSpc>
                <a:spcPct val="100000"/>
              </a:lnSpc>
              <a:spcBef>
                <a:spcPts val="300"/>
              </a:spcBef>
              <a:spcAft>
                <a:spcPts val="300"/>
              </a:spcAft>
              <a:buClr>
                <a:schemeClr val="accent1"/>
              </a:buClr>
              <a:buSzPct val="110000"/>
              <a:buFont typeface="Arial"/>
              <a:buNone/>
              <a:tabLst/>
              <a:defRPr/>
            </a:pPr>
            <a:r>
              <a:rPr lang="nl-NL" sz="1000" b="0" i="1" u="none" strike="noStrike" kern="1200">
                <a:solidFill>
                  <a:srgbClr val="7F7F7F"/>
                </a:solidFill>
                <a:effectLst/>
                <a:latin typeface="+mn-lt"/>
                <a:ea typeface="+mn-ea"/>
                <a:cs typeface="+mn-cs"/>
              </a:rPr>
              <a:t>Titel, Auteur en classificatie: intern/extern/vertrouwelijk/geheim</a:t>
            </a:r>
            <a:endParaRPr lang="nl-NL"/>
          </a:p>
        </p:txBody>
      </p:sp>
      <p:sp>
        <p:nvSpPr>
          <p:cNvPr id="153" name="Tijdelijke aanduiding voor dianummer 3">
            <a:extLst>
              <a:ext uri="{FF2B5EF4-FFF2-40B4-BE49-F238E27FC236}">
                <a16:creationId xmlns:a16="http://schemas.microsoft.com/office/drawing/2014/main" id="{90183263-0F6A-4A9A-A4AB-F6BB2B899CF4}"/>
              </a:ext>
            </a:extLst>
          </p:cNvPr>
          <p:cNvSpPr txBox="1">
            <a:spLocks/>
          </p:cNvSpPr>
          <p:nvPr userDrawn="1"/>
        </p:nvSpPr>
        <p:spPr>
          <a:xfrm>
            <a:off x="263467" y="6547709"/>
            <a:ext cx="539998" cy="224300"/>
          </a:xfrm>
          <a:prstGeom prst="rect">
            <a:avLst/>
          </a:prstGeom>
        </p:spPr>
        <p:txBody>
          <a:bodyPr anchor="ct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rtl="0" eaLnBrk="1" fontAlgn="auto" latinLnBrk="0" hangingPunct="1">
              <a:lnSpc>
                <a:spcPct val="100000"/>
              </a:lnSpc>
              <a:spcBef>
                <a:spcPts val="0"/>
              </a:spcBef>
              <a:spcAft>
                <a:spcPts val="0"/>
              </a:spcAft>
              <a:buClrTx/>
              <a:buSzTx/>
              <a:buFontTx/>
              <a:buNone/>
              <a:tabLst/>
              <a:defRPr/>
            </a:pPr>
            <a:fld id="{8D374ABD-355D-4B52-8A38-020B3DD5CC75}" type="slidenum">
              <a:rPr kumimoji="0" lang="nl-NL" sz="1200" b="1" i="0" u="none" strike="noStrike" kern="1200" cap="none" spc="0" normalizeH="0" baseline="0" noProof="0" smtClean="0">
                <a:ln>
                  <a:noFill/>
                </a:ln>
                <a:solidFill>
                  <a:schemeClr val="accent1"/>
                </a:solidFill>
                <a:effectLst/>
                <a:uLnTx/>
                <a:uFillTx/>
                <a:latin typeface="Calibri"/>
                <a:ea typeface="+mn-ea"/>
                <a:cs typeface="+mn-cs"/>
              </a:rPr>
              <a:pPr marL="0" marR="0" lvl="0" indent="0" defTabSz="914400" rtl="0" eaLnBrk="1" fontAlgn="auto" latinLnBrk="0" hangingPunct="1">
                <a:lnSpc>
                  <a:spcPct val="100000"/>
                </a:lnSpc>
                <a:spcBef>
                  <a:spcPts val="0"/>
                </a:spcBef>
                <a:spcAft>
                  <a:spcPts val="0"/>
                </a:spcAft>
                <a:buClrTx/>
                <a:buSzTx/>
                <a:buFontTx/>
                <a:buNone/>
                <a:tabLst/>
                <a:defRPr/>
              </a:pPr>
              <a:t>‹#›</a:t>
            </a:fld>
            <a:endParaRPr kumimoji="0" lang="nl-NL" sz="1200" b="1" i="0" u="none" strike="noStrike" kern="1200" cap="none" spc="0" normalizeH="0" baseline="0" noProof="0">
              <a:ln>
                <a:noFill/>
              </a:ln>
              <a:solidFill>
                <a:schemeClr val="accent1"/>
              </a:solidFill>
              <a:effectLst/>
              <a:uLnTx/>
              <a:uFillTx/>
              <a:latin typeface="Calibri"/>
              <a:ea typeface="+mn-ea"/>
              <a:cs typeface="+mn-cs"/>
            </a:endParaRPr>
          </a:p>
        </p:txBody>
      </p:sp>
    </p:spTree>
    <p:extLst>
      <p:ext uri="{BB962C8B-B14F-4D97-AF65-F5344CB8AC3E}">
        <p14:creationId xmlns:p14="http://schemas.microsoft.com/office/powerpoint/2010/main" val="188793349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3 TEKST / 2/3 AFBEELDIN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AB23073-572C-4F04-B89A-B107AB932F47}"/>
              </a:ext>
            </a:extLst>
          </p:cNvPr>
          <p:cNvSpPr>
            <a:spLocks noGrp="1"/>
          </p:cNvSpPr>
          <p:nvPr>
            <p:ph type="title" hasCustomPrompt="1"/>
          </p:nvPr>
        </p:nvSpPr>
        <p:spPr>
          <a:xfrm>
            <a:off x="540002" y="538833"/>
            <a:ext cx="3230304" cy="301139"/>
          </a:xfrm>
        </p:spPr>
        <p:txBody>
          <a:bodyPr/>
          <a:lstStyle>
            <a:lvl1pPr>
              <a:defRPr sz="2400" b="1">
                <a:solidFill>
                  <a:schemeClr val="accent1"/>
                </a:solidFill>
              </a:defRPr>
            </a:lvl1pPr>
          </a:lstStyle>
          <a:p>
            <a:r>
              <a:rPr lang="nl-NL" noProof="0"/>
              <a:t>Titel</a:t>
            </a:r>
            <a:endParaRPr lang="nl-NL"/>
          </a:p>
        </p:txBody>
      </p:sp>
      <p:sp>
        <p:nvSpPr>
          <p:cNvPr id="3" name="Tijdelijke aanduiding voor verticale tekst 2">
            <a:extLst>
              <a:ext uri="{FF2B5EF4-FFF2-40B4-BE49-F238E27FC236}">
                <a16:creationId xmlns:a16="http://schemas.microsoft.com/office/drawing/2014/main" id="{7C849E55-A25C-4202-801C-0514342EA9C6}"/>
              </a:ext>
            </a:extLst>
          </p:cNvPr>
          <p:cNvSpPr>
            <a:spLocks noGrp="1"/>
          </p:cNvSpPr>
          <p:nvPr>
            <p:ph type="body" orient="vert" idx="1" hasCustomPrompt="1"/>
          </p:nvPr>
        </p:nvSpPr>
        <p:spPr>
          <a:xfrm>
            <a:off x="540001" y="1468519"/>
            <a:ext cx="3230305" cy="4119774"/>
          </a:xfrm>
        </p:spPr>
        <p:txBody>
          <a:bodyPr vert="horz"/>
          <a:lstStyle>
            <a:lvl1pPr marL="177800" indent="-177800">
              <a:buSzPct val="110000"/>
              <a:buFont typeface="Arial"/>
              <a:buChar char="•"/>
              <a:defRPr>
                <a:solidFill>
                  <a:srgbClr val="7F7F7F"/>
                </a:solidFill>
              </a:defRPr>
            </a:lvl1pPr>
            <a:lvl2pPr marL="355600" indent="-177800">
              <a:buSzPct val="110000"/>
              <a:buFont typeface="Arial"/>
              <a:buChar char="•"/>
              <a:defRPr>
                <a:solidFill>
                  <a:srgbClr val="7F7F7F"/>
                </a:solidFill>
              </a:defRPr>
            </a:lvl2pPr>
            <a:lvl3pPr>
              <a:buClrTx/>
              <a:defRPr>
                <a:solidFill>
                  <a:srgbClr val="7F7F7F"/>
                </a:solidFill>
              </a:defRPr>
            </a:lvl3pPr>
            <a:lvl4pPr>
              <a:defRPr>
                <a:solidFill>
                  <a:srgbClr val="7F7F7F"/>
                </a:solidFill>
              </a:defRPr>
            </a:lvl4pPr>
            <a:lvl5pPr>
              <a:defRPr/>
            </a:lvl5pPr>
            <a:lvl6pPr>
              <a:buClrTx/>
              <a:defRPr>
                <a:solidFill>
                  <a:srgbClr val="7F7F7F"/>
                </a:solidFill>
              </a:defRPr>
            </a:lvl6pPr>
            <a:lvl7pPr>
              <a:buClrTx/>
              <a:defRPr>
                <a:solidFill>
                  <a:srgbClr val="7F7F7F"/>
                </a:solidFill>
              </a:defRPr>
            </a:lvl7pPr>
            <a:lvl8pPr>
              <a:defRPr>
                <a:solidFill>
                  <a:srgbClr val="7F7F7F"/>
                </a:solidFill>
              </a:defRPr>
            </a:lvl8pPr>
            <a:lvl9pPr>
              <a:defRPr>
                <a:solidFill>
                  <a:srgbClr val="7F7F7F"/>
                </a:solidFill>
              </a:defRPr>
            </a:lvl9pPr>
          </a:lstStyle>
          <a:p>
            <a:pPr lvl="0"/>
            <a:r>
              <a:rPr lang="nl-NL" noProof="0" err="1"/>
              <a:t>Bullet</a:t>
            </a:r>
            <a:endParaRPr lang="nl-NL" noProof="0"/>
          </a:p>
          <a:p>
            <a:pPr lvl="1"/>
            <a:r>
              <a:rPr lang="nl-NL" noProof="0"/>
              <a:t>Sub-</a:t>
            </a:r>
            <a:r>
              <a:rPr lang="nl-NL" noProof="0" err="1"/>
              <a:t>bullet</a:t>
            </a:r>
            <a:r>
              <a:rPr lang="nl-NL" noProof="0"/>
              <a:t> #1</a:t>
            </a:r>
          </a:p>
          <a:p>
            <a:pPr lvl="2"/>
            <a:r>
              <a:rPr lang="nl-NL" noProof="0"/>
              <a:t>Sub-</a:t>
            </a:r>
            <a:r>
              <a:rPr lang="nl-NL" noProof="0" err="1"/>
              <a:t>bullet</a:t>
            </a:r>
            <a:r>
              <a:rPr lang="nl-NL" noProof="0"/>
              <a:t> #2</a:t>
            </a:r>
          </a:p>
          <a:p>
            <a:pPr lvl="3"/>
            <a:r>
              <a:rPr lang="nl-NL" noProof="0"/>
              <a:t>Leestekst</a:t>
            </a:r>
          </a:p>
          <a:p>
            <a:pPr lvl="4"/>
            <a:r>
              <a:rPr lang="nl-NL" noProof="0"/>
              <a:t>Tussenkop</a:t>
            </a:r>
          </a:p>
          <a:p>
            <a:pPr lvl="5"/>
            <a:r>
              <a:rPr lang="nl-NL" noProof="0"/>
              <a:t>Numerieke </a:t>
            </a:r>
            <a:r>
              <a:rPr lang="nl-NL" noProof="0" err="1"/>
              <a:t>bullet</a:t>
            </a:r>
            <a:endParaRPr lang="nl-NL" noProof="0"/>
          </a:p>
          <a:p>
            <a:pPr lvl="6"/>
            <a:r>
              <a:rPr lang="nl-NL" noProof="0"/>
              <a:t>Alfabetische </a:t>
            </a:r>
            <a:r>
              <a:rPr lang="nl-NL" noProof="0" err="1"/>
              <a:t>bullet</a:t>
            </a:r>
            <a:endParaRPr lang="nl-NL" noProof="0"/>
          </a:p>
          <a:p>
            <a:pPr lvl="7"/>
            <a:r>
              <a:rPr lang="nl-NL" noProof="0"/>
              <a:t>Fotobeschrijving</a:t>
            </a:r>
          </a:p>
          <a:p>
            <a:pPr lvl="8"/>
            <a:r>
              <a:rPr lang="nl-NL" noProof="0"/>
              <a:t>Quote tekst</a:t>
            </a:r>
          </a:p>
          <a:p>
            <a:pPr lvl="4"/>
            <a:endParaRPr lang="nl-NL"/>
          </a:p>
        </p:txBody>
      </p:sp>
      <p:sp>
        <p:nvSpPr>
          <p:cNvPr id="7" name="Tijdelijke aanduiding voor tekst 32">
            <a:extLst>
              <a:ext uri="{FF2B5EF4-FFF2-40B4-BE49-F238E27FC236}">
                <a16:creationId xmlns:a16="http://schemas.microsoft.com/office/drawing/2014/main" id="{7175F566-3665-4B0F-B70C-72779DF2FDD6}"/>
              </a:ext>
            </a:extLst>
          </p:cNvPr>
          <p:cNvSpPr>
            <a:spLocks noGrp="1"/>
          </p:cNvSpPr>
          <p:nvPr>
            <p:ph type="body" sz="quarter" idx="13" hasCustomPrompt="1"/>
          </p:nvPr>
        </p:nvSpPr>
        <p:spPr>
          <a:xfrm>
            <a:off x="539751" y="839972"/>
            <a:ext cx="3230428" cy="259612"/>
          </a:xfrm>
        </p:spPr>
        <p:txBody>
          <a:bodyPr/>
          <a:lstStyle>
            <a:lvl1pPr marL="0" indent="0">
              <a:buNone/>
              <a:defRPr sz="2000" b="0" i="1">
                <a:solidFill>
                  <a:schemeClr val="bg1">
                    <a:lumMod val="50000"/>
                  </a:schemeClr>
                </a:solidFill>
              </a:defRPr>
            </a:lvl1pPr>
          </a:lstStyle>
          <a:p>
            <a:pPr lvl="0"/>
            <a:r>
              <a:rPr lang="nl-NL" noProof="0"/>
              <a:t>Subtitel</a:t>
            </a:r>
          </a:p>
        </p:txBody>
      </p:sp>
      <p:sp>
        <p:nvSpPr>
          <p:cNvPr id="17" name="Tijdelijke aanduiding voor tekst 34">
            <a:extLst>
              <a:ext uri="{FF2B5EF4-FFF2-40B4-BE49-F238E27FC236}">
                <a16:creationId xmlns:a16="http://schemas.microsoft.com/office/drawing/2014/main" id="{9955CEC2-0160-42D3-9E2E-941A4A11119D}"/>
              </a:ext>
            </a:extLst>
          </p:cNvPr>
          <p:cNvSpPr>
            <a:spLocks noGrp="1"/>
          </p:cNvSpPr>
          <p:nvPr>
            <p:ph type="body" sz="quarter" idx="14" hasCustomPrompt="1"/>
          </p:nvPr>
        </p:nvSpPr>
        <p:spPr>
          <a:xfrm>
            <a:off x="539750" y="5758890"/>
            <a:ext cx="3221141" cy="130148"/>
          </a:xfrm>
        </p:spPr>
        <p:txBody>
          <a:bodyPr anchor="b"/>
          <a:lstStyle>
            <a:lvl1pPr marL="0" indent="0">
              <a:buNone/>
              <a:defRPr sz="1000" i="1">
                <a:solidFill>
                  <a:srgbClr val="7F7F7F"/>
                </a:solidFill>
              </a:defRPr>
            </a:lvl1pPr>
          </a:lstStyle>
          <a:p>
            <a:pPr lvl="0"/>
            <a:r>
              <a:rPr lang="nl-NL" noProof="0"/>
              <a:t>Bron…</a:t>
            </a:r>
          </a:p>
        </p:txBody>
      </p:sp>
      <p:sp>
        <p:nvSpPr>
          <p:cNvPr id="19" name="Tijdelijke aanduiding voor afbeelding 16">
            <a:extLst>
              <a:ext uri="{FF2B5EF4-FFF2-40B4-BE49-F238E27FC236}">
                <a16:creationId xmlns:a16="http://schemas.microsoft.com/office/drawing/2014/main" id="{19878719-25FF-47F8-88BB-C801FBBD21F2}"/>
              </a:ext>
            </a:extLst>
          </p:cNvPr>
          <p:cNvSpPr>
            <a:spLocks noGrp="1"/>
          </p:cNvSpPr>
          <p:nvPr>
            <p:ph type="pic" sz="quarter" idx="15" hasCustomPrompt="1"/>
          </p:nvPr>
        </p:nvSpPr>
        <p:spPr>
          <a:xfrm>
            <a:off x="4059024" y="0"/>
            <a:ext cx="8132976" cy="6857999"/>
          </a:xfrm>
          <a:prstGeom prst="roundRect">
            <a:avLst>
              <a:gd name="adj" fmla="val 0"/>
            </a:avLst>
          </a:prstGeom>
          <a:solidFill>
            <a:schemeClr val="bg1">
              <a:lumMod val="95000"/>
            </a:schemeClr>
          </a:solidFill>
        </p:spPr>
        <p:txBody>
          <a:bodyPr lIns="360000" tIns="1440000" rIns="360000"/>
          <a:lstStyle>
            <a:lvl1pPr marL="0" indent="0" algn="ctr">
              <a:buNone/>
              <a:defRPr sz="1200" i="1">
                <a:solidFill>
                  <a:schemeClr val="bg1">
                    <a:lumMod val="50000"/>
                  </a:schemeClr>
                </a:solidFill>
              </a:defRPr>
            </a:lvl1pPr>
          </a:lstStyle>
          <a:p>
            <a:r>
              <a:rPr lang="nl-NL" noProof="0"/>
              <a:t>Klik op onderstaand pictogram om een afbeelding in te voegen</a:t>
            </a:r>
          </a:p>
        </p:txBody>
      </p:sp>
      <p:grpSp>
        <p:nvGrpSpPr>
          <p:cNvPr id="12" name="GRID" hidden="1">
            <a:extLst>
              <a:ext uri="{FF2B5EF4-FFF2-40B4-BE49-F238E27FC236}">
                <a16:creationId xmlns:a16="http://schemas.microsoft.com/office/drawing/2014/main" id="{C42AEADD-90AA-4CF9-B896-108BD0FFACE5}"/>
              </a:ext>
            </a:extLst>
          </p:cNvPr>
          <p:cNvGrpSpPr/>
          <p:nvPr userDrawn="1"/>
        </p:nvGrpSpPr>
        <p:grpSpPr>
          <a:xfrm>
            <a:off x="0" y="0"/>
            <a:ext cx="12192000" cy="6858000"/>
            <a:chOff x="0" y="0"/>
            <a:chExt cx="12192000" cy="6858000"/>
          </a:xfrm>
          <a:solidFill>
            <a:schemeClr val="tx1">
              <a:alpha val="30000"/>
            </a:schemeClr>
          </a:solidFill>
        </p:grpSpPr>
        <p:sp>
          <p:nvSpPr>
            <p:cNvPr id="13" name="Rechthoek 12">
              <a:extLst>
                <a:ext uri="{FF2B5EF4-FFF2-40B4-BE49-F238E27FC236}">
                  <a16:creationId xmlns:a16="http://schemas.microsoft.com/office/drawing/2014/main" id="{370D5BF0-411F-4769-87C0-63A53818CE35}"/>
                </a:ext>
              </a:extLst>
            </p:cNvPr>
            <p:cNvSpPr/>
            <p:nvPr userDrawn="1"/>
          </p:nvSpPr>
          <p:spPr>
            <a:xfrm>
              <a:off x="0" y="0"/>
              <a:ext cx="12192000" cy="54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14" name="Rechthoek 13">
              <a:extLst>
                <a:ext uri="{FF2B5EF4-FFF2-40B4-BE49-F238E27FC236}">
                  <a16:creationId xmlns:a16="http://schemas.microsoft.com/office/drawing/2014/main" id="{6843E4DB-0A3F-443B-A44D-A85AD0400025}"/>
                </a:ext>
              </a:extLst>
            </p:cNvPr>
            <p:cNvSpPr/>
            <p:nvPr userDrawn="1"/>
          </p:nvSpPr>
          <p:spPr>
            <a:xfrm>
              <a:off x="0" y="0"/>
              <a:ext cx="540000"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15" name="Rechthoek 14">
              <a:extLst>
                <a:ext uri="{FF2B5EF4-FFF2-40B4-BE49-F238E27FC236}">
                  <a16:creationId xmlns:a16="http://schemas.microsoft.com/office/drawing/2014/main" id="{07D5A30C-6BAE-46E0-BA71-5C4186933A3E}"/>
                </a:ext>
              </a:extLst>
            </p:cNvPr>
            <p:cNvSpPr/>
            <p:nvPr userDrawn="1"/>
          </p:nvSpPr>
          <p:spPr>
            <a:xfrm>
              <a:off x="11652000" y="0"/>
              <a:ext cx="540000"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16" name="Rechthoek 15">
              <a:extLst>
                <a:ext uri="{FF2B5EF4-FFF2-40B4-BE49-F238E27FC236}">
                  <a16:creationId xmlns:a16="http://schemas.microsoft.com/office/drawing/2014/main" id="{CF4E021C-DEB6-42DB-871A-E48A7DF3DED7}"/>
                </a:ext>
              </a:extLst>
            </p:cNvPr>
            <p:cNvSpPr/>
            <p:nvPr userDrawn="1"/>
          </p:nvSpPr>
          <p:spPr>
            <a:xfrm>
              <a:off x="0" y="1099111"/>
              <a:ext cx="12192000" cy="36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20" name="Rechthoek 19">
              <a:extLst>
                <a:ext uri="{FF2B5EF4-FFF2-40B4-BE49-F238E27FC236}">
                  <a16:creationId xmlns:a16="http://schemas.microsoft.com/office/drawing/2014/main" id="{D98E327A-7F31-4F2A-930E-2BFAC599528C}"/>
                </a:ext>
              </a:extLst>
            </p:cNvPr>
            <p:cNvSpPr/>
            <p:nvPr userDrawn="1"/>
          </p:nvSpPr>
          <p:spPr>
            <a:xfrm>
              <a:off x="0" y="6678000"/>
              <a:ext cx="12192000" cy="18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21" name="Rechthoek 20">
              <a:extLst>
                <a:ext uri="{FF2B5EF4-FFF2-40B4-BE49-F238E27FC236}">
                  <a16:creationId xmlns:a16="http://schemas.microsoft.com/office/drawing/2014/main" id="{016C884F-B8D4-4509-9B22-6F8E9E6C97B3}"/>
                </a:ext>
              </a:extLst>
            </p:cNvPr>
            <p:cNvSpPr/>
            <p:nvPr userDrawn="1"/>
          </p:nvSpPr>
          <p:spPr>
            <a:xfrm>
              <a:off x="0" y="5906871"/>
              <a:ext cx="12192000" cy="36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23" name="Rechthoek 22">
              <a:extLst>
                <a:ext uri="{FF2B5EF4-FFF2-40B4-BE49-F238E27FC236}">
                  <a16:creationId xmlns:a16="http://schemas.microsoft.com/office/drawing/2014/main" id="{6A63735F-2891-437D-95E5-0808C9F711AB}"/>
                </a:ext>
              </a:extLst>
            </p:cNvPr>
            <p:cNvSpPr/>
            <p:nvPr userDrawn="1"/>
          </p:nvSpPr>
          <p:spPr>
            <a:xfrm>
              <a:off x="0" y="6295673"/>
              <a:ext cx="12192000" cy="18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24" name="Rechthoek 23">
              <a:extLst>
                <a:ext uri="{FF2B5EF4-FFF2-40B4-BE49-F238E27FC236}">
                  <a16:creationId xmlns:a16="http://schemas.microsoft.com/office/drawing/2014/main" id="{9FF037D6-F326-4BF0-8F52-0FE16061A5AE}"/>
                </a:ext>
              </a:extLst>
            </p:cNvPr>
            <p:cNvSpPr/>
            <p:nvPr userDrawn="1"/>
          </p:nvSpPr>
          <p:spPr>
            <a:xfrm>
              <a:off x="0" y="5578887"/>
              <a:ext cx="12192000" cy="18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25" name="Rechthoek 24">
              <a:extLst>
                <a:ext uri="{FF2B5EF4-FFF2-40B4-BE49-F238E27FC236}">
                  <a16:creationId xmlns:a16="http://schemas.microsoft.com/office/drawing/2014/main" id="{66B52DAF-8C4F-41DF-9671-BDF18B1B6331}"/>
                </a:ext>
              </a:extLst>
            </p:cNvPr>
            <p:cNvSpPr/>
            <p:nvPr userDrawn="1"/>
          </p:nvSpPr>
          <p:spPr>
            <a:xfrm>
              <a:off x="12024980" y="0"/>
              <a:ext cx="167020"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26" name="Rechthoek 25">
              <a:extLst>
                <a:ext uri="{FF2B5EF4-FFF2-40B4-BE49-F238E27FC236}">
                  <a16:creationId xmlns:a16="http://schemas.microsoft.com/office/drawing/2014/main" id="{A241D38C-B315-4984-9AB2-7ABDAFF1CF82}"/>
                </a:ext>
              </a:extLst>
            </p:cNvPr>
            <p:cNvSpPr/>
            <p:nvPr userDrawn="1"/>
          </p:nvSpPr>
          <p:spPr>
            <a:xfrm>
              <a:off x="0" y="0"/>
              <a:ext cx="167020"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28" name="Rechthoek 27">
              <a:extLst>
                <a:ext uri="{FF2B5EF4-FFF2-40B4-BE49-F238E27FC236}">
                  <a16:creationId xmlns:a16="http://schemas.microsoft.com/office/drawing/2014/main" id="{795BE662-EB07-4C9F-88DB-C3E73C447B52}"/>
                </a:ext>
              </a:extLst>
            </p:cNvPr>
            <p:cNvSpPr/>
            <p:nvPr userDrawn="1"/>
          </p:nvSpPr>
          <p:spPr>
            <a:xfrm>
              <a:off x="8292474" y="0"/>
              <a:ext cx="540000"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grpSp>
      <p:pic>
        <p:nvPicPr>
          <p:cNvPr id="151" name="Afbeelding 150">
            <a:extLst>
              <a:ext uri="{FF2B5EF4-FFF2-40B4-BE49-F238E27FC236}">
                <a16:creationId xmlns:a16="http://schemas.microsoft.com/office/drawing/2014/main" id="{B9EBF0CF-FDA5-A448-9758-0BD0F22953E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55600" y="6494759"/>
            <a:ext cx="11480800" cy="165100"/>
          </a:xfrm>
          <a:prstGeom prst="rect">
            <a:avLst/>
          </a:prstGeom>
        </p:spPr>
      </p:pic>
      <p:sp>
        <p:nvSpPr>
          <p:cNvPr id="5" name="Tekstvak 4"/>
          <p:cNvSpPr txBox="1"/>
          <p:nvPr userDrawn="1"/>
        </p:nvSpPr>
        <p:spPr>
          <a:xfrm>
            <a:off x="1852083" y="7577667"/>
            <a:ext cx="914400" cy="914400"/>
          </a:xfrm>
          <a:prstGeom prst="rect">
            <a:avLst/>
          </a:prstGeom>
          <a:noFill/>
        </p:spPr>
        <p:txBody>
          <a:bodyPr wrap="none" lIns="0" tIns="0" rIns="0" bIns="0" rtlCol="0">
            <a:noAutofit/>
          </a:bodyPr>
          <a:lstStyle/>
          <a:p>
            <a:pPr algn="l"/>
            <a:endParaRPr lang="nl-NL" sz="1600"/>
          </a:p>
        </p:txBody>
      </p:sp>
      <p:sp>
        <p:nvSpPr>
          <p:cNvPr id="6" name="Tekstvak 5">
            <a:extLst>
              <a:ext uri="{FF2B5EF4-FFF2-40B4-BE49-F238E27FC236}">
                <a16:creationId xmlns:a16="http://schemas.microsoft.com/office/drawing/2014/main" id="{FF653B23-0AAD-2C4D-AE2D-2082153E17E4}"/>
              </a:ext>
            </a:extLst>
          </p:cNvPr>
          <p:cNvSpPr txBox="1"/>
          <p:nvPr userDrawn="1"/>
        </p:nvSpPr>
        <p:spPr>
          <a:xfrm>
            <a:off x="3976577" y="-1594884"/>
            <a:ext cx="0" cy="0"/>
          </a:xfrm>
          <a:prstGeom prst="rect">
            <a:avLst/>
          </a:prstGeom>
          <a:noFill/>
        </p:spPr>
        <p:txBody>
          <a:bodyPr wrap="none" lIns="0" tIns="0" rIns="0" bIns="0" rtlCol="0">
            <a:noAutofit/>
          </a:bodyPr>
          <a:lstStyle/>
          <a:p>
            <a:pPr algn="l"/>
            <a:endParaRPr lang="nl-NL" sz="1600"/>
          </a:p>
        </p:txBody>
      </p:sp>
      <p:pic>
        <p:nvPicPr>
          <p:cNvPr id="152" name="Afbeelding 151">
            <a:extLst>
              <a:ext uri="{FF2B5EF4-FFF2-40B4-BE49-F238E27FC236}">
                <a16:creationId xmlns:a16="http://schemas.microsoft.com/office/drawing/2014/main" id="{79CB4840-4670-5747-8D7C-06D4491DE4E2}"/>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511406" y="6035220"/>
            <a:ext cx="1366570" cy="357314"/>
          </a:xfrm>
          <a:prstGeom prst="rect">
            <a:avLst/>
          </a:prstGeom>
        </p:spPr>
      </p:pic>
      <p:sp>
        <p:nvSpPr>
          <p:cNvPr id="153" name="Tijdelijke aanduiding voor tekst 34">
            <a:extLst>
              <a:ext uri="{FF2B5EF4-FFF2-40B4-BE49-F238E27FC236}">
                <a16:creationId xmlns:a16="http://schemas.microsoft.com/office/drawing/2014/main" id="{359B09E0-B813-4A96-8A33-AF25762E37B7}"/>
              </a:ext>
            </a:extLst>
          </p:cNvPr>
          <p:cNvSpPr>
            <a:spLocks noGrp="1"/>
          </p:cNvSpPr>
          <p:nvPr>
            <p:ph type="body" sz="quarter" idx="16" hasCustomPrompt="1"/>
          </p:nvPr>
        </p:nvSpPr>
        <p:spPr>
          <a:xfrm>
            <a:off x="726241" y="6595174"/>
            <a:ext cx="11112249" cy="147981"/>
          </a:xfrm>
        </p:spPr>
        <p:txBody>
          <a:bodyPr anchor="b"/>
          <a:lstStyle>
            <a:lvl1pPr marL="0" marR="0" indent="0" algn="l" defTabSz="914400" rtl="0" eaLnBrk="1" fontAlgn="auto" latinLnBrk="0" hangingPunct="1">
              <a:lnSpc>
                <a:spcPct val="100000"/>
              </a:lnSpc>
              <a:spcBef>
                <a:spcPts val="300"/>
              </a:spcBef>
              <a:spcAft>
                <a:spcPts val="300"/>
              </a:spcAft>
              <a:buClr>
                <a:schemeClr val="accent1"/>
              </a:buClr>
              <a:buSzPct val="110000"/>
              <a:buFont typeface="Arial"/>
              <a:buNone/>
              <a:tabLst/>
              <a:defRPr sz="1000" i="1">
                <a:solidFill>
                  <a:srgbClr val="7F7F7F"/>
                </a:solidFill>
              </a:defRPr>
            </a:lvl1pPr>
          </a:lstStyle>
          <a:p>
            <a:pPr marL="0" marR="0" lvl="0" indent="0" algn="l" defTabSz="914400" rtl="0" eaLnBrk="1" fontAlgn="auto" latinLnBrk="0" hangingPunct="1">
              <a:lnSpc>
                <a:spcPct val="100000"/>
              </a:lnSpc>
              <a:spcBef>
                <a:spcPts val="300"/>
              </a:spcBef>
              <a:spcAft>
                <a:spcPts val="300"/>
              </a:spcAft>
              <a:buClr>
                <a:schemeClr val="accent1"/>
              </a:buClr>
              <a:buSzPct val="110000"/>
              <a:buFont typeface="Arial"/>
              <a:buNone/>
              <a:tabLst/>
              <a:defRPr/>
            </a:pPr>
            <a:r>
              <a:rPr lang="nl-NL" sz="1000" b="0" i="1" u="none" strike="noStrike" kern="1200">
                <a:solidFill>
                  <a:srgbClr val="7F7F7F"/>
                </a:solidFill>
                <a:effectLst/>
                <a:latin typeface="+mn-lt"/>
                <a:ea typeface="+mn-ea"/>
                <a:cs typeface="+mn-cs"/>
              </a:rPr>
              <a:t>Titel, Auteur en classificatie: intern/extern/vertrouwelijk/geheim</a:t>
            </a:r>
            <a:endParaRPr lang="nl-NL"/>
          </a:p>
        </p:txBody>
      </p:sp>
    </p:spTree>
    <p:extLst>
      <p:ext uri="{BB962C8B-B14F-4D97-AF65-F5344CB8AC3E}">
        <p14:creationId xmlns:p14="http://schemas.microsoft.com/office/powerpoint/2010/main" val="356888639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1/3 TEKST / 2/3 AFBEELDING / GESPIEGE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AB23073-572C-4F04-B89A-B107AB932F47}"/>
              </a:ext>
            </a:extLst>
          </p:cNvPr>
          <p:cNvSpPr>
            <a:spLocks noGrp="1"/>
          </p:cNvSpPr>
          <p:nvPr>
            <p:ph type="title" hasCustomPrompt="1"/>
          </p:nvPr>
        </p:nvSpPr>
        <p:spPr>
          <a:xfrm>
            <a:off x="8496685" y="538833"/>
            <a:ext cx="3230304" cy="301139"/>
          </a:xfrm>
        </p:spPr>
        <p:txBody>
          <a:bodyPr/>
          <a:lstStyle>
            <a:lvl1pPr>
              <a:defRPr sz="2400" b="1">
                <a:solidFill>
                  <a:schemeClr val="accent1"/>
                </a:solidFill>
              </a:defRPr>
            </a:lvl1pPr>
          </a:lstStyle>
          <a:p>
            <a:r>
              <a:rPr lang="nl-NL" noProof="0"/>
              <a:t>Titel</a:t>
            </a:r>
            <a:endParaRPr lang="nl-NL"/>
          </a:p>
        </p:txBody>
      </p:sp>
      <p:sp>
        <p:nvSpPr>
          <p:cNvPr id="3" name="Tijdelijke aanduiding voor verticale tekst 2">
            <a:extLst>
              <a:ext uri="{FF2B5EF4-FFF2-40B4-BE49-F238E27FC236}">
                <a16:creationId xmlns:a16="http://schemas.microsoft.com/office/drawing/2014/main" id="{7C849E55-A25C-4202-801C-0514342EA9C6}"/>
              </a:ext>
            </a:extLst>
          </p:cNvPr>
          <p:cNvSpPr>
            <a:spLocks noGrp="1"/>
          </p:cNvSpPr>
          <p:nvPr>
            <p:ph type="body" orient="vert" idx="1" hasCustomPrompt="1"/>
          </p:nvPr>
        </p:nvSpPr>
        <p:spPr>
          <a:xfrm>
            <a:off x="8496684" y="1468519"/>
            <a:ext cx="3230305" cy="4119774"/>
          </a:xfrm>
        </p:spPr>
        <p:txBody>
          <a:bodyPr vert="horz"/>
          <a:lstStyle>
            <a:lvl1pPr marL="177800" indent="-177800">
              <a:buSzPct val="110000"/>
              <a:buFont typeface="Arial"/>
              <a:buChar char="•"/>
              <a:defRPr>
                <a:solidFill>
                  <a:srgbClr val="7F7F7F"/>
                </a:solidFill>
              </a:defRPr>
            </a:lvl1pPr>
            <a:lvl2pPr marL="355600" indent="-177800">
              <a:buSzPct val="110000"/>
              <a:buFont typeface="Arial"/>
              <a:buChar char="•"/>
              <a:defRPr>
                <a:solidFill>
                  <a:srgbClr val="7F7F7F"/>
                </a:solidFill>
              </a:defRPr>
            </a:lvl2pPr>
            <a:lvl3pPr>
              <a:buClrTx/>
              <a:defRPr>
                <a:solidFill>
                  <a:srgbClr val="7F7F7F"/>
                </a:solidFill>
              </a:defRPr>
            </a:lvl3pPr>
            <a:lvl4pPr>
              <a:defRPr>
                <a:solidFill>
                  <a:srgbClr val="7F7F7F"/>
                </a:solidFill>
              </a:defRPr>
            </a:lvl4pPr>
            <a:lvl5pPr>
              <a:defRPr/>
            </a:lvl5pPr>
            <a:lvl6pPr>
              <a:buClrTx/>
              <a:defRPr>
                <a:solidFill>
                  <a:srgbClr val="7F7F7F"/>
                </a:solidFill>
              </a:defRPr>
            </a:lvl6pPr>
            <a:lvl7pPr>
              <a:buClrTx/>
              <a:defRPr>
                <a:solidFill>
                  <a:srgbClr val="7F7F7F"/>
                </a:solidFill>
              </a:defRPr>
            </a:lvl7pPr>
            <a:lvl8pPr>
              <a:defRPr>
                <a:solidFill>
                  <a:srgbClr val="7F7F7F"/>
                </a:solidFill>
              </a:defRPr>
            </a:lvl8pPr>
            <a:lvl9pPr>
              <a:defRPr>
                <a:solidFill>
                  <a:srgbClr val="7F7F7F"/>
                </a:solidFill>
              </a:defRPr>
            </a:lvl9pPr>
          </a:lstStyle>
          <a:p>
            <a:pPr lvl="0"/>
            <a:r>
              <a:rPr lang="nl-NL" noProof="0" err="1"/>
              <a:t>Bullet</a:t>
            </a:r>
            <a:endParaRPr lang="nl-NL" noProof="0"/>
          </a:p>
          <a:p>
            <a:pPr lvl="1"/>
            <a:r>
              <a:rPr lang="nl-NL" noProof="0"/>
              <a:t>Sub-</a:t>
            </a:r>
            <a:r>
              <a:rPr lang="nl-NL" noProof="0" err="1"/>
              <a:t>bullet</a:t>
            </a:r>
            <a:r>
              <a:rPr lang="nl-NL" noProof="0"/>
              <a:t> #1</a:t>
            </a:r>
          </a:p>
          <a:p>
            <a:pPr lvl="2"/>
            <a:r>
              <a:rPr lang="nl-NL" noProof="0"/>
              <a:t>Sub-</a:t>
            </a:r>
            <a:r>
              <a:rPr lang="nl-NL" noProof="0" err="1"/>
              <a:t>bullet</a:t>
            </a:r>
            <a:r>
              <a:rPr lang="nl-NL" noProof="0"/>
              <a:t> #2</a:t>
            </a:r>
          </a:p>
          <a:p>
            <a:pPr lvl="3"/>
            <a:r>
              <a:rPr lang="nl-NL" noProof="0"/>
              <a:t>Leestekst</a:t>
            </a:r>
          </a:p>
          <a:p>
            <a:pPr lvl="4"/>
            <a:r>
              <a:rPr lang="nl-NL" noProof="0"/>
              <a:t>Tussenkop</a:t>
            </a:r>
          </a:p>
          <a:p>
            <a:pPr lvl="5"/>
            <a:r>
              <a:rPr lang="nl-NL" noProof="0"/>
              <a:t>Numerieke </a:t>
            </a:r>
            <a:r>
              <a:rPr lang="nl-NL" noProof="0" err="1"/>
              <a:t>bullet</a:t>
            </a:r>
            <a:endParaRPr lang="nl-NL" noProof="0"/>
          </a:p>
          <a:p>
            <a:pPr lvl="6"/>
            <a:r>
              <a:rPr lang="nl-NL" noProof="0"/>
              <a:t>Alfabetische </a:t>
            </a:r>
            <a:r>
              <a:rPr lang="nl-NL" noProof="0" err="1"/>
              <a:t>bullet</a:t>
            </a:r>
            <a:endParaRPr lang="nl-NL" noProof="0"/>
          </a:p>
          <a:p>
            <a:pPr lvl="7"/>
            <a:r>
              <a:rPr lang="nl-NL" noProof="0"/>
              <a:t>Fotobeschrijving</a:t>
            </a:r>
          </a:p>
          <a:p>
            <a:pPr lvl="8"/>
            <a:r>
              <a:rPr lang="nl-NL" noProof="0"/>
              <a:t>Quote tekst</a:t>
            </a:r>
          </a:p>
          <a:p>
            <a:pPr lvl="4"/>
            <a:endParaRPr lang="nl-NL"/>
          </a:p>
        </p:txBody>
      </p:sp>
      <p:sp>
        <p:nvSpPr>
          <p:cNvPr id="7" name="Tijdelijke aanduiding voor tekst 32">
            <a:extLst>
              <a:ext uri="{FF2B5EF4-FFF2-40B4-BE49-F238E27FC236}">
                <a16:creationId xmlns:a16="http://schemas.microsoft.com/office/drawing/2014/main" id="{7175F566-3665-4B0F-B70C-72779DF2FDD6}"/>
              </a:ext>
            </a:extLst>
          </p:cNvPr>
          <p:cNvSpPr>
            <a:spLocks noGrp="1"/>
          </p:cNvSpPr>
          <p:nvPr>
            <p:ph type="body" sz="quarter" idx="13" hasCustomPrompt="1"/>
          </p:nvPr>
        </p:nvSpPr>
        <p:spPr>
          <a:xfrm>
            <a:off x="8496434" y="839972"/>
            <a:ext cx="3230428" cy="259612"/>
          </a:xfrm>
        </p:spPr>
        <p:txBody>
          <a:bodyPr/>
          <a:lstStyle>
            <a:lvl1pPr marL="0" indent="0">
              <a:buNone/>
              <a:defRPr sz="2000" b="0" i="1">
                <a:solidFill>
                  <a:schemeClr val="bg1">
                    <a:lumMod val="50000"/>
                  </a:schemeClr>
                </a:solidFill>
              </a:defRPr>
            </a:lvl1pPr>
          </a:lstStyle>
          <a:p>
            <a:pPr lvl="0"/>
            <a:r>
              <a:rPr lang="nl-NL" noProof="0"/>
              <a:t>Subtitel</a:t>
            </a:r>
          </a:p>
        </p:txBody>
      </p:sp>
      <p:sp>
        <p:nvSpPr>
          <p:cNvPr id="17" name="Tijdelijke aanduiding voor tekst 34">
            <a:extLst>
              <a:ext uri="{FF2B5EF4-FFF2-40B4-BE49-F238E27FC236}">
                <a16:creationId xmlns:a16="http://schemas.microsoft.com/office/drawing/2014/main" id="{9955CEC2-0160-42D3-9E2E-941A4A11119D}"/>
              </a:ext>
            </a:extLst>
          </p:cNvPr>
          <p:cNvSpPr>
            <a:spLocks noGrp="1"/>
          </p:cNvSpPr>
          <p:nvPr>
            <p:ph type="body" sz="quarter" idx="14" hasCustomPrompt="1"/>
          </p:nvPr>
        </p:nvSpPr>
        <p:spPr>
          <a:xfrm>
            <a:off x="8496433" y="5758890"/>
            <a:ext cx="3221141" cy="130148"/>
          </a:xfrm>
        </p:spPr>
        <p:txBody>
          <a:bodyPr anchor="b"/>
          <a:lstStyle>
            <a:lvl1pPr marL="0" indent="0">
              <a:buNone/>
              <a:defRPr sz="1000" i="1">
                <a:solidFill>
                  <a:srgbClr val="7F7F7F"/>
                </a:solidFill>
              </a:defRPr>
            </a:lvl1pPr>
          </a:lstStyle>
          <a:p>
            <a:pPr lvl="0"/>
            <a:r>
              <a:rPr lang="nl-NL" noProof="0"/>
              <a:t>Bron…</a:t>
            </a:r>
          </a:p>
        </p:txBody>
      </p:sp>
      <p:sp>
        <p:nvSpPr>
          <p:cNvPr id="19" name="Tijdelijke aanduiding voor afbeelding 16">
            <a:extLst>
              <a:ext uri="{FF2B5EF4-FFF2-40B4-BE49-F238E27FC236}">
                <a16:creationId xmlns:a16="http://schemas.microsoft.com/office/drawing/2014/main" id="{19878719-25FF-47F8-88BB-C801FBBD21F2}"/>
              </a:ext>
            </a:extLst>
          </p:cNvPr>
          <p:cNvSpPr>
            <a:spLocks noGrp="1"/>
          </p:cNvSpPr>
          <p:nvPr>
            <p:ph type="pic" sz="quarter" idx="15" hasCustomPrompt="1"/>
          </p:nvPr>
        </p:nvSpPr>
        <p:spPr>
          <a:xfrm>
            <a:off x="-3182" y="0"/>
            <a:ext cx="8132976" cy="6857999"/>
          </a:xfrm>
          <a:prstGeom prst="roundRect">
            <a:avLst>
              <a:gd name="adj" fmla="val 0"/>
            </a:avLst>
          </a:prstGeom>
          <a:solidFill>
            <a:schemeClr val="bg1">
              <a:lumMod val="95000"/>
            </a:schemeClr>
          </a:solidFill>
        </p:spPr>
        <p:txBody>
          <a:bodyPr lIns="360000" tIns="1440000" rIns="360000"/>
          <a:lstStyle>
            <a:lvl1pPr marL="0" indent="0" algn="ctr">
              <a:buNone/>
              <a:defRPr sz="1200" i="1">
                <a:solidFill>
                  <a:schemeClr val="bg1">
                    <a:lumMod val="50000"/>
                  </a:schemeClr>
                </a:solidFill>
              </a:defRPr>
            </a:lvl1pPr>
          </a:lstStyle>
          <a:p>
            <a:r>
              <a:rPr lang="nl-NL" noProof="0"/>
              <a:t>Klik op onderstaand pictogram om een afbeelding in te voegen</a:t>
            </a:r>
          </a:p>
        </p:txBody>
      </p:sp>
      <p:grpSp>
        <p:nvGrpSpPr>
          <p:cNvPr id="12" name="GRID" hidden="1">
            <a:extLst>
              <a:ext uri="{FF2B5EF4-FFF2-40B4-BE49-F238E27FC236}">
                <a16:creationId xmlns:a16="http://schemas.microsoft.com/office/drawing/2014/main" id="{C42AEADD-90AA-4CF9-B896-108BD0FFACE5}"/>
              </a:ext>
            </a:extLst>
          </p:cNvPr>
          <p:cNvGrpSpPr/>
          <p:nvPr userDrawn="1"/>
        </p:nvGrpSpPr>
        <p:grpSpPr>
          <a:xfrm>
            <a:off x="0" y="0"/>
            <a:ext cx="12192000" cy="6858000"/>
            <a:chOff x="0" y="0"/>
            <a:chExt cx="12192000" cy="6858000"/>
          </a:xfrm>
          <a:solidFill>
            <a:schemeClr val="tx1">
              <a:alpha val="30000"/>
            </a:schemeClr>
          </a:solidFill>
        </p:grpSpPr>
        <p:sp>
          <p:nvSpPr>
            <p:cNvPr id="13" name="Rechthoek 12">
              <a:extLst>
                <a:ext uri="{FF2B5EF4-FFF2-40B4-BE49-F238E27FC236}">
                  <a16:creationId xmlns:a16="http://schemas.microsoft.com/office/drawing/2014/main" id="{370D5BF0-411F-4769-87C0-63A53818CE35}"/>
                </a:ext>
              </a:extLst>
            </p:cNvPr>
            <p:cNvSpPr/>
            <p:nvPr userDrawn="1"/>
          </p:nvSpPr>
          <p:spPr>
            <a:xfrm>
              <a:off x="0" y="0"/>
              <a:ext cx="12192000" cy="54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14" name="Rechthoek 13">
              <a:extLst>
                <a:ext uri="{FF2B5EF4-FFF2-40B4-BE49-F238E27FC236}">
                  <a16:creationId xmlns:a16="http://schemas.microsoft.com/office/drawing/2014/main" id="{6843E4DB-0A3F-443B-A44D-A85AD0400025}"/>
                </a:ext>
              </a:extLst>
            </p:cNvPr>
            <p:cNvSpPr/>
            <p:nvPr userDrawn="1"/>
          </p:nvSpPr>
          <p:spPr>
            <a:xfrm>
              <a:off x="0" y="0"/>
              <a:ext cx="540000"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15" name="Rechthoek 14">
              <a:extLst>
                <a:ext uri="{FF2B5EF4-FFF2-40B4-BE49-F238E27FC236}">
                  <a16:creationId xmlns:a16="http://schemas.microsoft.com/office/drawing/2014/main" id="{07D5A30C-6BAE-46E0-BA71-5C4186933A3E}"/>
                </a:ext>
              </a:extLst>
            </p:cNvPr>
            <p:cNvSpPr/>
            <p:nvPr userDrawn="1"/>
          </p:nvSpPr>
          <p:spPr>
            <a:xfrm>
              <a:off x="11652000" y="0"/>
              <a:ext cx="540000"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16" name="Rechthoek 15">
              <a:extLst>
                <a:ext uri="{FF2B5EF4-FFF2-40B4-BE49-F238E27FC236}">
                  <a16:creationId xmlns:a16="http://schemas.microsoft.com/office/drawing/2014/main" id="{CF4E021C-DEB6-42DB-871A-E48A7DF3DED7}"/>
                </a:ext>
              </a:extLst>
            </p:cNvPr>
            <p:cNvSpPr/>
            <p:nvPr userDrawn="1"/>
          </p:nvSpPr>
          <p:spPr>
            <a:xfrm>
              <a:off x="0" y="1099111"/>
              <a:ext cx="12192000" cy="36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20" name="Rechthoek 19">
              <a:extLst>
                <a:ext uri="{FF2B5EF4-FFF2-40B4-BE49-F238E27FC236}">
                  <a16:creationId xmlns:a16="http://schemas.microsoft.com/office/drawing/2014/main" id="{D98E327A-7F31-4F2A-930E-2BFAC599528C}"/>
                </a:ext>
              </a:extLst>
            </p:cNvPr>
            <p:cNvSpPr/>
            <p:nvPr userDrawn="1"/>
          </p:nvSpPr>
          <p:spPr>
            <a:xfrm>
              <a:off x="0" y="6678000"/>
              <a:ext cx="12192000" cy="18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21" name="Rechthoek 20">
              <a:extLst>
                <a:ext uri="{FF2B5EF4-FFF2-40B4-BE49-F238E27FC236}">
                  <a16:creationId xmlns:a16="http://schemas.microsoft.com/office/drawing/2014/main" id="{016C884F-B8D4-4509-9B22-6F8E9E6C97B3}"/>
                </a:ext>
              </a:extLst>
            </p:cNvPr>
            <p:cNvSpPr/>
            <p:nvPr userDrawn="1"/>
          </p:nvSpPr>
          <p:spPr>
            <a:xfrm>
              <a:off x="0" y="5906871"/>
              <a:ext cx="12192000" cy="36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23" name="Rechthoek 22">
              <a:extLst>
                <a:ext uri="{FF2B5EF4-FFF2-40B4-BE49-F238E27FC236}">
                  <a16:creationId xmlns:a16="http://schemas.microsoft.com/office/drawing/2014/main" id="{6A63735F-2891-437D-95E5-0808C9F711AB}"/>
                </a:ext>
              </a:extLst>
            </p:cNvPr>
            <p:cNvSpPr/>
            <p:nvPr userDrawn="1"/>
          </p:nvSpPr>
          <p:spPr>
            <a:xfrm>
              <a:off x="0" y="6295673"/>
              <a:ext cx="12192000" cy="18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24" name="Rechthoek 23">
              <a:extLst>
                <a:ext uri="{FF2B5EF4-FFF2-40B4-BE49-F238E27FC236}">
                  <a16:creationId xmlns:a16="http://schemas.microsoft.com/office/drawing/2014/main" id="{9FF037D6-F326-4BF0-8F52-0FE16061A5AE}"/>
                </a:ext>
              </a:extLst>
            </p:cNvPr>
            <p:cNvSpPr/>
            <p:nvPr userDrawn="1"/>
          </p:nvSpPr>
          <p:spPr>
            <a:xfrm>
              <a:off x="0" y="5578887"/>
              <a:ext cx="12192000" cy="18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25" name="Rechthoek 24">
              <a:extLst>
                <a:ext uri="{FF2B5EF4-FFF2-40B4-BE49-F238E27FC236}">
                  <a16:creationId xmlns:a16="http://schemas.microsoft.com/office/drawing/2014/main" id="{66B52DAF-8C4F-41DF-9671-BDF18B1B6331}"/>
                </a:ext>
              </a:extLst>
            </p:cNvPr>
            <p:cNvSpPr/>
            <p:nvPr userDrawn="1"/>
          </p:nvSpPr>
          <p:spPr>
            <a:xfrm>
              <a:off x="12024980" y="0"/>
              <a:ext cx="167020"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26" name="Rechthoek 25">
              <a:extLst>
                <a:ext uri="{FF2B5EF4-FFF2-40B4-BE49-F238E27FC236}">
                  <a16:creationId xmlns:a16="http://schemas.microsoft.com/office/drawing/2014/main" id="{A241D38C-B315-4984-9AB2-7ABDAFF1CF82}"/>
                </a:ext>
              </a:extLst>
            </p:cNvPr>
            <p:cNvSpPr/>
            <p:nvPr userDrawn="1"/>
          </p:nvSpPr>
          <p:spPr>
            <a:xfrm>
              <a:off x="0" y="0"/>
              <a:ext cx="167020"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28" name="Rechthoek 27">
              <a:extLst>
                <a:ext uri="{FF2B5EF4-FFF2-40B4-BE49-F238E27FC236}">
                  <a16:creationId xmlns:a16="http://schemas.microsoft.com/office/drawing/2014/main" id="{795BE662-EB07-4C9F-88DB-C3E73C447B52}"/>
                </a:ext>
              </a:extLst>
            </p:cNvPr>
            <p:cNvSpPr/>
            <p:nvPr userDrawn="1"/>
          </p:nvSpPr>
          <p:spPr>
            <a:xfrm>
              <a:off x="8292474" y="0"/>
              <a:ext cx="540000"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grpSp>
      <p:pic>
        <p:nvPicPr>
          <p:cNvPr id="151" name="Afbeelding 150">
            <a:extLst>
              <a:ext uri="{FF2B5EF4-FFF2-40B4-BE49-F238E27FC236}">
                <a16:creationId xmlns:a16="http://schemas.microsoft.com/office/drawing/2014/main" id="{B9EBF0CF-FDA5-A448-9758-0BD0F22953E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55600" y="6494759"/>
            <a:ext cx="11480800" cy="165100"/>
          </a:xfrm>
          <a:prstGeom prst="rect">
            <a:avLst/>
          </a:prstGeom>
        </p:spPr>
      </p:pic>
      <p:sp>
        <p:nvSpPr>
          <p:cNvPr id="5" name="Tekstvak 4"/>
          <p:cNvSpPr txBox="1"/>
          <p:nvPr userDrawn="1"/>
        </p:nvSpPr>
        <p:spPr>
          <a:xfrm>
            <a:off x="1852083" y="7577667"/>
            <a:ext cx="914400" cy="914400"/>
          </a:xfrm>
          <a:prstGeom prst="rect">
            <a:avLst/>
          </a:prstGeom>
          <a:noFill/>
        </p:spPr>
        <p:txBody>
          <a:bodyPr wrap="none" lIns="0" tIns="0" rIns="0" bIns="0" rtlCol="0">
            <a:noAutofit/>
          </a:bodyPr>
          <a:lstStyle/>
          <a:p>
            <a:pPr algn="l"/>
            <a:endParaRPr lang="nl-NL" sz="1600"/>
          </a:p>
        </p:txBody>
      </p:sp>
      <p:sp>
        <p:nvSpPr>
          <p:cNvPr id="6" name="Tekstvak 5">
            <a:extLst>
              <a:ext uri="{FF2B5EF4-FFF2-40B4-BE49-F238E27FC236}">
                <a16:creationId xmlns:a16="http://schemas.microsoft.com/office/drawing/2014/main" id="{FF653B23-0AAD-2C4D-AE2D-2082153E17E4}"/>
              </a:ext>
            </a:extLst>
          </p:cNvPr>
          <p:cNvSpPr txBox="1"/>
          <p:nvPr userDrawn="1"/>
        </p:nvSpPr>
        <p:spPr>
          <a:xfrm>
            <a:off x="3976577" y="-1594884"/>
            <a:ext cx="0" cy="0"/>
          </a:xfrm>
          <a:prstGeom prst="rect">
            <a:avLst/>
          </a:prstGeom>
          <a:noFill/>
        </p:spPr>
        <p:txBody>
          <a:bodyPr wrap="none" lIns="0" tIns="0" rIns="0" bIns="0" rtlCol="0">
            <a:noAutofit/>
          </a:bodyPr>
          <a:lstStyle/>
          <a:p>
            <a:pPr algn="l"/>
            <a:endParaRPr lang="nl-NL" sz="1600"/>
          </a:p>
        </p:txBody>
      </p:sp>
      <p:sp>
        <p:nvSpPr>
          <p:cNvPr id="152" name="Tijdelijke aanduiding voor tekst 34">
            <a:extLst>
              <a:ext uri="{FF2B5EF4-FFF2-40B4-BE49-F238E27FC236}">
                <a16:creationId xmlns:a16="http://schemas.microsoft.com/office/drawing/2014/main" id="{3E4C4D54-69F1-4A32-8A61-61DFCF6ED53A}"/>
              </a:ext>
            </a:extLst>
          </p:cNvPr>
          <p:cNvSpPr>
            <a:spLocks noGrp="1"/>
          </p:cNvSpPr>
          <p:nvPr>
            <p:ph type="body" sz="quarter" idx="16" hasCustomPrompt="1"/>
          </p:nvPr>
        </p:nvSpPr>
        <p:spPr>
          <a:xfrm>
            <a:off x="726241" y="6595174"/>
            <a:ext cx="11112249" cy="147981"/>
          </a:xfrm>
        </p:spPr>
        <p:txBody>
          <a:bodyPr anchor="b"/>
          <a:lstStyle>
            <a:lvl1pPr marL="0" marR="0" indent="0" algn="l" defTabSz="914400" rtl="0" eaLnBrk="1" fontAlgn="auto" latinLnBrk="0" hangingPunct="1">
              <a:lnSpc>
                <a:spcPct val="100000"/>
              </a:lnSpc>
              <a:spcBef>
                <a:spcPts val="300"/>
              </a:spcBef>
              <a:spcAft>
                <a:spcPts val="300"/>
              </a:spcAft>
              <a:buClr>
                <a:schemeClr val="accent1"/>
              </a:buClr>
              <a:buSzPct val="110000"/>
              <a:buFont typeface="Arial"/>
              <a:buNone/>
              <a:tabLst/>
              <a:defRPr sz="1000" i="1">
                <a:solidFill>
                  <a:srgbClr val="7F7F7F"/>
                </a:solidFill>
              </a:defRPr>
            </a:lvl1pPr>
          </a:lstStyle>
          <a:p>
            <a:pPr marL="0" marR="0" lvl="0" indent="0" algn="l" defTabSz="914400" rtl="0" eaLnBrk="1" fontAlgn="auto" latinLnBrk="0" hangingPunct="1">
              <a:lnSpc>
                <a:spcPct val="100000"/>
              </a:lnSpc>
              <a:spcBef>
                <a:spcPts val="300"/>
              </a:spcBef>
              <a:spcAft>
                <a:spcPts val="300"/>
              </a:spcAft>
              <a:buClr>
                <a:schemeClr val="accent1"/>
              </a:buClr>
              <a:buSzPct val="110000"/>
              <a:buFont typeface="Arial"/>
              <a:buNone/>
              <a:tabLst/>
              <a:defRPr/>
            </a:pPr>
            <a:r>
              <a:rPr lang="nl-NL" sz="1000" b="0" i="1" u="none" strike="noStrike" kern="1200">
                <a:solidFill>
                  <a:srgbClr val="7F7F7F"/>
                </a:solidFill>
                <a:effectLst/>
                <a:latin typeface="+mn-lt"/>
                <a:ea typeface="+mn-ea"/>
                <a:cs typeface="+mn-cs"/>
              </a:rPr>
              <a:t>Titel, Auteur en classificatie: intern/extern/vertrouwelijk/geheim</a:t>
            </a:r>
            <a:endParaRPr lang="nl-NL"/>
          </a:p>
        </p:txBody>
      </p:sp>
      <p:sp>
        <p:nvSpPr>
          <p:cNvPr id="153" name="Tijdelijke aanduiding voor dianummer 3">
            <a:extLst>
              <a:ext uri="{FF2B5EF4-FFF2-40B4-BE49-F238E27FC236}">
                <a16:creationId xmlns:a16="http://schemas.microsoft.com/office/drawing/2014/main" id="{4C792D59-C791-492B-9186-8DEEBC5555DC}"/>
              </a:ext>
            </a:extLst>
          </p:cNvPr>
          <p:cNvSpPr txBox="1">
            <a:spLocks/>
          </p:cNvSpPr>
          <p:nvPr userDrawn="1"/>
        </p:nvSpPr>
        <p:spPr>
          <a:xfrm>
            <a:off x="263467" y="6547709"/>
            <a:ext cx="539998" cy="224300"/>
          </a:xfrm>
          <a:prstGeom prst="rect">
            <a:avLst/>
          </a:prstGeom>
        </p:spPr>
        <p:txBody>
          <a:bodyPr anchor="ct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rtl="0" eaLnBrk="1" fontAlgn="auto" latinLnBrk="0" hangingPunct="1">
              <a:lnSpc>
                <a:spcPct val="100000"/>
              </a:lnSpc>
              <a:spcBef>
                <a:spcPts val="0"/>
              </a:spcBef>
              <a:spcAft>
                <a:spcPts val="0"/>
              </a:spcAft>
              <a:buClrTx/>
              <a:buSzTx/>
              <a:buFontTx/>
              <a:buNone/>
              <a:tabLst/>
              <a:defRPr/>
            </a:pPr>
            <a:fld id="{8D374ABD-355D-4B52-8A38-020B3DD5CC75}" type="slidenum">
              <a:rPr kumimoji="0" lang="nl-NL" sz="1200" b="1" i="0" u="none" strike="noStrike" kern="1200" cap="none" spc="0" normalizeH="0" baseline="0" noProof="0" smtClean="0">
                <a:ln>
                  <a:noFill/>
                </a:ln>
                <a:solidFill>
                  <a:schemeClr val="accent1"/>
                </a:solidFill>
                <a:effectLst/>
                <a:uLnTx/>
                <a:uFillTx/>
                <a:latin typeface="Calibri"/>
                <a:ea typeface="+mn-ea"/>
                <a:cs typeface="+mn-cs"/>
              </a:rPr>
              <a:pPr marL="0" marR="0" lvl="0" indent="0" defTabSz="914400" rtl="0" eaLnBrk="1" fontAlgn="auto" latinLnBrk="0" hangingPunct="1">
                <a:lnSpc>
                  <a:spcPct val="100000"/>
                </a:lnSpc>
                <a:spcBef>
                  <a:spcPts val="0"/>
                </a:spcBef>
                <a:spcAft>
                  <a:spcPts val="0"/>
                </a:spcAft>
                <a:buClrTx/>
                <a:buSzTx/>
                <a:buFontTx/>
                <a:buNone/>
                <a:tabLst/>
                <a:defRPr/>
              </a:pPr>
              <a:t>‹#›</a:t>
            </a:fld>
            <a:endParaRPr kumimoji="0" lang="nl-NL" sz="1200" b="1" i="0" u="none" strike="noStrike" kern="1200" cap="none" spc="0" normalizeH="0" baseline="0" noProof="0">
              <a:ln>
                <a:noFill/>
              </a:ln>
              <a:solidFill>
                <a:schemeClr val="accent1"/>
              </a:solidFill>
              <a:effectLst/>
              <a:uLnTx/>
              <a:uFillTx/>
              <a:latin typeface="Calibri"/>
              <a:ea typeface="+mn-ea"/>
              <a:cs typeface="+mn-cs"/>
            </a:endParaRPr>
          </a:p>
        </p:txBody>
      </p:sp>
    </p:spTree>
    <p:extLst>
      <p:ext uri="{BB962C8B-B14F-4D97-AF65-F5344CB8AC3E}">
        <p14:creationId xmlns:p14="http://schemas.microsoft.com/office/powerpoint/2010/main" val="91302506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4 TEKST / 3/4 AFBEELDING">
    <p:spTree>
      <p:nvGrpSpPr>
        <p:cNvPr id="1" name=""/>
        <p:cNvGrpSpPr/>
        <p:nvPr/>
      </p:nvGrpSpPr>
      <p:grpSpPr>
        <a:xfrm>
          <a:off x="0" y="0"/>
          <a:ext cx="0" cy="0"/>
          <a:chOff x="0" y="0"/>
          <a:chExt cx="0" cy="0"/>
        </a:xfrm>
      </p:grpSpPr>
      <p:sp>
        <p:nvSpPr>
          <p:cNvPr id="19" name="Tijdelijke aanduiding voor afbeelding 16">
            <a:extLst>
              <a:ext uri="{FF2B5EF4-FFF2-40B4-BE49-F238E27FC236}">
                <a16:creationId xmlns:a16="http://schemas.microsoft.com/office/drawing/2014/main" id="{19878719-25FF-47F8-88BB-C801FBBD21F2}"/>
              </a:ext>
            </a:extLst>
          </p:cNvPr>
          <p:cNvSpPr>
            <a:spLocks noGrp="1"/>
          </p:cNvSpPr>
          <p:nvPr>
            <p:ph type="pic" sz="quarter" idx="15" hasCustomPrompt="1"/>
          </p:nvPr>
        </p:nvSpPr>
        <p:spPr>
          <a:xfrm>
            <a:off x="3070556" y="0"/>
            <a:ext cx="9121443" cy="6857999"/>
          </a:xfrm>
          <a:prstGeom prst="roundRect">
            <a:avLst>
              <a:gd name="adj" fmla="val 0"/>
            </a:avLst>
          </a:prstGeom>
          <a:solidFill>
            <a:schemeClr val="bg1">
              <a:lumMod val="95000"/>
            </a:schemeClr>
          </a:solidFill>
        </p:spPr>
        <p:txBody>
          <a:bodyPr lIns="360000" tIns="1440000" rIns="360000"/>
          <a:lstStyle>
            <a:lvl1pPr marL="0" indent="0" algn="ctr">
              <a:buNone/>
              <a:defRPr sz="1200" i="1">
                <a:solidFill>
                  <a:schemeClr val="bg1">
                    <a:lumMod val="50000"/>
                  </a:schemeClr>
                </a:solidFill>
              </a:defRPr>
            </a:lvl1pPr>
          </a:lstStyle>
          <a:p>
            <a:r>
              <a:rPr lang="nl-NL" noProof="0"/>
              <a:t>Klik op onderstaand pictogram om een afbeelding in te voegen</a:t>
            </a:r>
          </a:p>
        </p:txBody>
      </p:sp>
      <p:grpSp>
        <p:nvGrpSpPr>
          <p:cNvPr id="12" name="GRID" hidden="1">
            <a:extLst>
              <a:ext uri="{FF2B5EF4-FFF2-40B4-BE49-F238E27FC236}">
                <a16:creationId xmlns:a16="http://schemas.microsoft.com/office/drawing/2014/main" id="{C42AEADD-90AA-4CF9-B896-108BD0FFACE5}"/>
              </a:ext>
            </a:extLst>
          </p:cNvPr>
          <p:cNvGrpSpPr/>
          <p:nvPr userDrawn="1"/>
        </p:nvGrpSpPr>
        <p:grpSpPr>
          <a:xfrm>
            <a:off x="0" y="0"/>
            <a:ext cx="12192000" cy="6858000"/>
            <a:chOff x="0" y="0"/>
            <a:chExt cx="12192000" cy="6858000"/>
          </a:xfrm>
          <a:solidFill>
            <a:schemeClr val="tx1">
              <a:alpha val="30000"/>
            </a:schemeClr>
          </a:solidFill>
        </p:grpSpPr>
        <p:sp>
          <p:nvSpPr>
            <p:cNvPr id="13" name="Rechthoek 12">
              <a:extLst>
                <a:ext uri="{FF2B5EF4-FFF2-40B4-BE49-F238E27FC236}">
                  <a16:creationId xmlns:a16="http://schemas.microsoft.com/office/drawing/2014/main" id="{370D5BF0-411F-4769-87C0-63A53818CE35}"/>
                </a:ext>
              </a:extLst>
            </p:cNvPr>
            <p:cNvSpPr/>
            <p:nvPr userDrawn="1"/>
          </p:nvSpPr>
          <p:spPr>
            <a:xfrm>
              <a:off x="0" y="0"/>
              <a:ext cx="12192000" cy="54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14" name="Rechthoek 13">
              <a:extLst>
                <a:ext uri="{FF2B5EF4-FFF2-40B4-BE49-F238E27FC236}">
                  <a16:creationId xmlns:a16="http://schemas.microsoft.com/office/drawing/2014/main" id="{6843E4DB-0A3F-443B-A44D-A85AD0400025}"/>
                </a:ext>
              </a:extLst>
            </p:cNvPr>
            <p:cNvSpPr/>
            <p:nvPr userDrawn="1"/>
          </p:nvSpPr>
          <p:spPr>
            <a:xfrm>
              <a:off x="0" y="0"/>
              <a:ext cx="540000"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15" name="Rechthoek 14">
              <a:extLst>
                <a:ext uri="{FF2B5EF4-FFF2-40B4-BE49-F238E27FC236}">
                  <a16:creationId xmlns:a16="http://schemas.microsoft.com/office/drawing/2014/main" id="{07D5A30C-6BAE-46E0-BA71-5C4186933A3E}"/>
                </a:ext>
              </a:extLst>
            </p:cNvPr>
            <p:cNvSpPr/>
            <p:nvPr userDrawn="1"/>
          </p:nvSpPr>
          <p:spPr>
            <a:xfrm>
              <a:off x="11652000" y="0"/>
              <a:ext cx="540000"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16" name="Rechthoek 15">
              <a:extLst>
                <a:ext uri="{FF2B5EF4-FFF2-40B4-BE49-F238E27FC236}">
                  <a16:creationId xmlns:a16="http://schemas.microsoft.com/office/drawing/2014/main" id="{CF4E021C-DEB6-42DB-871A-E48A7DF3DED7}"/>
                </a:ext>
              </a:extLst>
            </p:cNvPr>
            <p:cNvSpPr/>
            <p:nvPr userDrawn="1"/>
          </p:nvSpPr>
          <p:spPr>
            <a:xfrm>
              <a:off x="0" y="1099111"/>
              <a:ext cx="12192000" cy="36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20" name="Rechthoek 19">
              <a:extLst>
                <a:ext uri="{FF2B5EF4-FFF2-40B4-BE49-F238E27FC236}">
                  <a16:creationId xmlns:a16="http://schemas.microsoft.com/office/drawing/2014/main" id="{D98E327A-7F31-4F2A-930E-2BFAC599528C}"/>
                </a:ext>
              </a:extLst>
            </p:cNvPr>
            <p:cNvSpPr/>
            <p:nvPr userDrawn="1"/>
          </p:nvSpPr>
          <p:spPr>
            <a:xfrm>
              <a:off x="0" y="6678000"/>
              <a:ext cx="12192000" cy="18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21" name="Rechthoek 20">
              <a:extLst>
                <a:ext uri="{FF2B5EF4-FFF2-40B4-BE49-F238E27FC236}">
                  <a16:creationId xmlns:a16="http://schemas.microsoft.com/office/drawing/2014/main" id="{016C884F-B8D4-4509-9B22-6F8E9E6C97B3}"/>
                </a:ext>
              </a:extLst>
            </p:cNvPr>
            <p:cNvSpPr/>
            <p:nvPr userDrawn="1"/>
          </p:nvSpPr>
          <p:spPr>
            <a:xfrm>
              <a:off x="0" y="5906871"/>
              <a:ext cx="12192000" cy="36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23" name="Rechthoek 22">
              <a:extLst>
                <a:ext uri="{FF2B5EF4-FFF2-40B4-BE49-F238E27FC236}">
                  <a16:creationId xmlns:a16="http://schemas.microsoft.com/office/drawing/2014/main" id="{6A63735F-2891-437D-95E5-0808C9F711AB}"/>
                </a:ext>
              </a:extLst>
            </p:cNvPr>
            <p:cNvSpPr/>
            <p:nvPr userDrawn="1"/>
          </p:nvSpPr>
          <p:spPr>
            <a:xfrm>
              <a:off x="0" y="6295673"/>
              <a:ext cx="12192000" cy="18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24" name="Rechthoek 23">
              <a:extLst>
                <a:ext uri="{FF2B5EF4-FFF2-40B4-BE49-F238E27FC236}">
                  <a16:creationId xmlns:a16="http://schemas.microsoft.com/office/drawing/2014/main" id="{9FF037D6-F326-4BF0-8F52-0FE16061A5AE}"/>
                </a:ext>
              </a:extLst>
            </p:cNvPr>
            <p:cNvSpPr/>
            <p:nvPr userDrawn="1"/>
          </p:nvSpPr>
          <p:spPr>
            <a:xfrm>
              <a:off x="0" y="5578887"/>
              <a:ext cx="12192000" cy="18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25" name="Rechthoek 24">
              <a:extLst>
                <a:ext uri="{FF2B5EF4-FFF2-40B4-BE49-F238E27FC236}">
                  <a16:creationId xmlns:a16="http://schemas.microsoft.com/office/drawing/2014/main" id="{66B52DAF-8C4F-41DF-9671-BDF18B1B6331}"/>
                </a:ext>
              </a:extLst>
            </p:cNvPr>
            <p:cNvSpPr/>
            <p:nvPr userDrawn="1"/>
          </p:nvSpPr>
          <p:spPr>
            <a:xfrm>
              <a:off x="12024980" y="0"/>
              <a:ext cx="167020"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26" name="Rechthoek 25">
              <a:extLst>
                <a:ext uri="{FF2B5EF4-FFF2-40B4-BE49-F238E27FC236}">
                  <a16:creationId xmlns:a16="http://schemas.microsoft.com/office/drawing/2014/main" id="{A241D38C-B315-4984-9AB2-7ABDAFF1CF82}"/>
                </a:ext>
              </a:extLst>
            </p:cNvPr>
            <p:cNvSpPr/>
            <p:nvPr userDrawn="1"/>
          </p:nvSpPr>
          <p:spPr>
            <a:xfrm>
              <a:off x="0" y="0"/>
              <a:ext cx="167020"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28" name="Rechthoek 27">
              <a:extLst>
                <a:ext uri="{FF2B5EF4-FFF2-40B4-BE49-F238E27FC236}">
                  <a16:creationId xmlns:a16="http://schemas.microsoft.com/office/drawing/2014/main" id="{795BE662-EB07-4C9F-88DB-C3E73C447B52}"/>
                </a:ext>
              </a:extLst>
            </p:cNvPr>
            <p:cNvSpPr/>
            <p:nvPr userDrawn="1"/>
          </p:nvSpPr>
          <p:spPr>
            <a:xfrm>
              <a:off x="8292474" y="0"/>
              <a:ext cx="540000"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grpSp>
      <p:pic>
        <p:nvPicPr>
          <p:cNvPr id="151" name="Afbeelding 150">
            <a:extLst>
              <a:ext uri="{FF2B5EF4-FFF2-40B4-BE49-F238E27FC236}">
                <a16:creationId xmlns:a16="http://schemas.microsoft.com/office/drawing/2014/main" id="{B9EBF0CF-FDA5-A448-9758-0BD0F22953E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55600" y="6494759"/>
            <a:ext cx="11480800" cy="165100"/>
          </a:xfrm>
          <a:prstGeom prst="rect">
            <a:avLst/>
          </a:prstGeom>
        </p:spPr>
      </p:pic>
      <p:sp>
        <p:nvSpPr>
          <p:cNvPr id="5" name="Tekstvak 4"/>
          <p:cNvSpPr txBox="1"/>
          <p:nvPr userDrawn="1"/>
        </p:nvSpPr>
        <p:spPr>
          <a:xfrm>
            <a:off x="1852083" y="7577667"/>
            <a:ext cx="914400" cy="914400"/>
          </a:xfrm>
          <a:prstGeom prst="rect">
            <a:avLst/>
          </a:prstGeom>
          <a:noFill/>
        </p:spPr>
        <p:txBody>
          <a:bodyPr wrap="none" lIns="0" tIns="0" rIns="0" bIns="0" rtlCol="0">
            <a:noAutofit/>
          </a:bodyPr>
          <a:lstStyle/>
          <a:p>
            <a:pPr algn="l"/>
            <a:endParaRPr lang="nl-NL" sz="1600"/>
          </a:p>
        </p:txBody>
      </p:sp>
      <p:sp>
        <p:nvSpPr>
          <p:cNvPr id="6" name="Tekstvak 5">
            <a:extLst>
              <a:ext uri="{FF2B5EF4-FFF2-40B4-BE49-F238E27FC236}">
                <a16:creationId xmlns:a16="http://schemas.microsoft.com/office/drawing/2014/main" id="{EA07560D-FE38-BA44-9400-ECBE42DE30E7}"/>
              </a:ext>
            </a:extLst>
          </p:cNvPr>
          <p:cNvSpPr txBox="1"/>
          <p:nvPr userDrawn="1"/>
        </p:nvSpPr>
        <p:spPr>
          <a:xfrm>
            <a:off x="-302781" y="3106538"/>
            <a:ext cx="0" cy="0"/>
          </a:xfrm>
          <a:prstGeom prst="rect">
            <a:avLst/>
          </a:prstGeom>
          <a:noFill/>
        </p:spPr>
        <p:txBody>
          <a:bodyPr wrap="none" lIns="0" tIns="0" rIns="0" bIns="0" rtlCol="0">
            <a:noAutofit/>
          </a:bodyPr>
          <a:lstStyle/>
          <a:p>
            <a:pPr algn="l"/>
            <a:endParaRPr lang="nl-NL" sz="1600"/>
          </a:p>
        </p:txBody>
      </p:sp>
      <p:sp>
        <p:nvSpPr>
          <p:cNvPr id="8" name="Tekstvak 7">
            <a:extLst>
              <a:ext uri="{FF2B5EF4-FFF2-40B4-BE49-F238E27FC236}">
                <a16:creationId xmlns:a16="http://schemas.microsoft.com/office/drawing/2014/main" id="{75D0CB5B-93A2-9D4E-9288-CFE55BDF7C16}"/>
              </a:ext>
            </a:extLst>
          </p:cNvPr>
          <p:cNvSpPr txBox="1"/>
          <p:nvPr userDrawn="1"/>
        </p:nvSpPr>
        <p:spPr>
          <a:xfrm>
            <a:off x="8378456" y="-1552353"/>
            <a:ext cx="0" cy="0"/>
          </a:xfrm>
          <a:prstGeom prst="rect">
            <a:avLst/>
          </a:prstGeom>
          <a:noFill/>
        </p:spPr>
        <p:txBody>
          <a:bodyPr wrap="none" lIns="0" tIns="0" rIns="0" bIns="0" rtlCol="0">
            <a:noAutofit/>
          </a:bodyPr>
          <a:lstStyle/>
          <a:p>
            <a:pPr algn="l"/>
            <a:endParaRPr lang="nl-NL" sz="1600"/>
          </a:p>
        </p:txBody>
      </p:sp>
      <p:sp>
        <p:nvSpPr>
          <p:cNvPr id="10" name="Tekstvak 9">
            <a:extLst>
              <a:ext uri="{FF2B5EF4-FFF2-40B4-BE49-F238E27FC236}">
                <a16:creationId xmlns:a16="http://schemas.microsoft.com/office/drawing/2014/main" id="{F9CDAEB5-3E11-6746-89F2-505AE660593B}"/>
              </a:ext>
            </a:extLst>
          </p:cNvPr>
          <p:cNvSpPr txBox="1"/>
          <p:nvPr userDrawn="1"/>
        </p:nvSpPr>
        <p:spPr>
          <a:xfrm>
            <a:off x="10239153" y="-935665"/>
            <a:ext cx="0" cy="0"/>
          </a:xfrm>
          <a:prstGeom prst="rect">
            <a:avLst/>
          </a:prstGeom>
          <a:noFill/>
        </p:spPr>
        <p:txBody>
          <a:bodyPr wrap="none" lIns="0" tIns="0" rIns="0" bIns="0" rtlCol="0">
            <a:noAutofit/>
          </a:bodyPr>
          <a:lstStyle/>
          <a:p>
            <a:pPr algn="l"/>
            <a:endParaRPr lang="nl-NL" sz="1600"/>
          </a:p>
        </p:txBody>
      </p:sp>
      <p:sp>
        <p:nvSpPr>
          <p:cNvPr id="2" name="Titel 1">
            <a:extLst>
              <a:ext uri="{FF2B5EF4-FFF2-40B4-BE49-F238E27FC236}">
                <a16:creationId xmlns:a16="http://schemas.microsoft.com/office/drawing/2014/main" id="{FAB23073-572C-4F04-B89A-B107AB932F47}"/>
              </a:ext>
            </a:extLst>
          </p:cNvPr>
          <p:cNvSpPr>
            <a:spLocks noGrp="1"/>
          </p:cNvSpPr>
          <p:nvPr>
            <p:ph type="title" hasCustomPrompt="1"/>
          </p:nvPr>
        </p:nvSpPr>
        <p:spPr>
          <a:xfrm>
            <a:off x="540002" y="538833"/>
            <a:ext cx="2242390" cy="301139"/>
          </a:xfrm>
        </p:spPr>
        <p:txBody>
          <a:bodyPr/>
          <a:lstStyle>
            <a:lvl1pPr>
              <a:defRPr sz="2400" b="1">
                <a:solidFill>
                  <a:schemeClr val="accent1"/>
                </a:solidFill>
              </a:defRPr>
            </a:lvl1pPr>
          </a:lstStyle>
          <a:p>
            <a:r>
              <a:rPr lang="nl-NL" noProof="0"/>
              <a:t>Titel</a:t>
            </a:r>
            <a:endParaRPr lang="nl-NL"/>
          </a:p>
        </p:txBody>
      </p:sp>
      <p:sp>
        <p:nvSpPr>
          <p:cNvPr id="3" name="Tijdelijke aanduiding voor verticale tekst 2">
            <a:extLst>
              <a:ext uri="{FF2B5EF4-FFF2-40B4-BE49-F238E27FC236}">
                <a16:creationId xmlns:a16="http://schemas.microsoft.com/office/drawing/2014/main" id="{7C849E55-A25C-4202-801C-0514342EA9C6}"/>
              </a:ext>
            </a:extLst>
          </p:cNvPr>
          <p:cNvSpPr>
            <a:spLocks noGrp="1"/>
          </p:cNvSpPr>
          <p:nvPr>
            <p:ph type="body" orient="vert" idx="1" hasCustomPrompt="1"/>
          </p:nvPr>
        </p:nvSpPr>
        <p:spPr>
          <a:xfrm>
            <a:off x="540001" y="1468519"/>
            <a:ext cx="2242391" cy="4119774"/>
          </a:xfrm>
        </p:spPr>
        <p:txBody>
          <a:bodyPr vert="horz"/>
          <a:lstStyle>
            <a:lvl1pPr marL="177800" indent="-177800">
              <a:buSzPct val="110000"/>
              <a:buFont typeface="Arial"/>
              <a:buChar char="•"/>
              <a:defRPr>
                <a:solidFill>
                  <a:srgbClr val="7F7F7F"/>
                </a:solidFill>
              </a:defRPr>
            </a:lvl1pPr>
            <a:lvl2pPr marL="355600" indent="-177800">
              <a:buSzPct val="110000"/>
              <a:buFont typeface="Arial"/>
              <a:buChar char="•"/>
              <a:defRPr>
                <a:solidFill>
                  <a:srgbClr val="7F7F7F"/>
                </a:solidFill>
              </a:defRPr>
            </a:lvl2pPr>
            <a:lvl3pPr>
              <a:buClrTx/>
              <a:defRPr>
                <a:solidFill>
                  <a:srgbClr val="7F7F7F"/>
                </a:solidFill>
              </a:defRPr>
            </a:lvl3pPr>
            <a:lvl4pPr>
              <a:defRPr>
                <a:solidFill>
                  <a:srgbClr val="7F7F7F"/>
                </a:solidFill>
              </a:defRPr>
            </a:lvl4pPr>
            <a:lvl5pPr>
              <a:defRPr/>
            </a:lvl5pPr>
            <a:lvl6pPr>
              <a:buClrTx/>
              <a:defRPr>
                <a:solidFill>
                  <a:srgbClr val="7F7F7F"/>
                </a:solidFill>
              </a:defRPr>
            </a:lvl6pPr>
            <a:lvl7pPr>
              <a:buClrTx/>
              <a:defRPr>
                <a:solidFill>
                  <a:srgbClr val="7F7F7F"/>
                </a:solidFill>
              </a:defRPr>
            </a:lvl7pPr>
            <a:lvl8pPr>
              <a:defRPr>
                <a:solidFill>
                  <a:srgbClr val="7F7F7F"/>
                </a:solidFill>
              </a:defRPr>
            </a:lvl8pPr>
            <a:lvl9pPr>
              <a:defRPr>
                <a:solidFill>
                  <a:srgbClr val="7F7F7F"/>
                </a:solidFill>
              </a:defRPr>
            </a:lvl9pPr>
          </a:lstStyle>
          <a:p>
            <a:pPr lvl="0"/>
            <a:r>
              <a:rPr lang="nl-NL" noProof="0" err="1"/>
              <a:t>Bullet</a:t>
            </a:r>
            <a:endParaRPr lang="nl-NL" noProof="0"/>
          </a:p>
          <a:p>
            <a:pPr lvl="1"/>
            <a:r>
              <a:rPr lang="nl-NL" noProof="0"/>
              <a:t>Sub-</a:t>
            </a:r>
            <a:r>
              <a:rPr lang="nl-NL" noProof="0" err="1"/>
              <a:t>bullet</a:t>
            </a:r>
            <a:r>
              <a:rPr lang="nl-NL" noProof="0"/>
              <a:t> #1</a:t>
            </a:r>
          </a:p>
          <a:p>
            <a:pPr lvl="2"/>
            <a:r>
              <a:rPr lang="nl-NL" noProof="0"/>
              <a:t>Sub-</a:t>
            </a:r>
            <a:r>
              <a:rPr lang="nl-NL" noProof="0" err="1"/>
              <a:t>bullet</a:t>
            </a:r>
            <a:r>
              <a:rPr lang="nl-NL" noProof="0"/>
              <a:t> #2</a:t>
            </a:r>
          </a:p>
          <a:p>
            <a:pPr lvl="3"/>
            <a:r>
              <a:rPr lang="nl-NL" noProof="0"/>
              <a:t>Leestekst</a:t>
            </a:r>
          </a:p>
          <a:p>
            <a:pPr lvl="4"/>
            <a:r>
              <a:rPr lang="nl-NL" noProof="0"/>
              <a:t>Tussenkop</a:t>
            </a:r>
          </a:p>
          <a:p>
            <a:pPr lvl="5"/>
            <a:r>
              <a:rPr lang="nl-NL" noProof="0"/>
              <a:t>Numerieke </a:t>
            </a:r>
            <a:r>
              <a:rPr lang="nl-NL" noProof="0" err="1"/>
              <a:t>bullet</a:t>
            </a:r>
            <a:endParaRPr lang="nl-NL" noProof="0"/>
          </a:p>
          <a:p>
            <a:pPr lvl="6"/>
            <a:r>
              <a:rPr lang="nl-NL" noProof="0"/>
              <a:t>Alfabetische </a:t>
            </a:r>
            <a:r>
              <a:rPr lang="nl-NL" noProof="0" err="1"/>
              <a:t>bullet</a:t>
            </a:r>
            <a:endParaRPr lang="nl-NL" noProof="0"/>
          </a:p>
          <a:p>
            <a:pPr lvl="7"/>
            <a:r>
              <a:rPr lang="nl-NL" noProof="0"/>
              <a:t>Fotobeschrijving</a:t>
            </a:r>
          </a:p>
          <a:p>
            <a:pPr lvl="8"/>
            <a:r>
              <a:rPr lang="nl-NL" noProof="0"/>
              <a:t>Quote tekst</a:t>
            </a:r>
          </a:p>
          <a:p>
            <a:pPr lvl="4"/>
            <a:endParaRPr lang="nl-NL"/>
          </a:p>
        </p:txBody>
      </p:sp>
      <p:sp>
        <p:nvSpPr>
          <p:cNvPr id="7" name="Tijdelijke aanduiding voor tekst 32">
            <a:extLst>
              <a:ext uri="{FF2B5EF4-FFF2-40B4-BE49-F238E27FC236}">
                <a16:creationId xmlns:a16="http://schemas.microsoft.com/office/drawing/2014/main" id="{7175F566-3665-4B0F-B70C-72779DF2FDD6}"/>
              </a:ext>
            </a:extLst>
          </p:cNvPr>
          <p:cNvSpPr>
            <a:spLocks noGrp="1"/>
          </p:cNvSpPr>
          <p:nvPr>
            <p:ph type="body" sz="quarter" idx="13" hasCustomPrompt="1"/>
          </p:nvPr>
        </p:nvSpPr>
        <p:spPr>
          <a:xfrm>
            <a:off x="539752" y="839972"/>
            <a:ext cx="2242476" cy="259612"/>
          </a:xfrm>
        </p:spPr>
        <p:txBody>
          <a:bodyPr/>
          <a:lstStyle>
            <a:lvl1pPr marL="0" indent="0">
              <a:buNone/>
              <a:defRPr sz="2000" b="0" i="1">
                <a:solidFill>
                  <a:schemeClr val="bg1">
                    <a:lumMod val="50000"/>
                  </a:schemeClr>
                </a:solidFill>
              </a:defRPr>
            </a:lvl1pPr>
          </a:lstStyle>
          <a:p>
            <a:pPr lvl="0"/>
            <a:r>
              <a:rPr lang="nl-NL" noProof="0"/>
              <a:t>Subtitel</a:t>
            </a:r>
          </a:p>
        </p:txBody>
      </p:sp>
      <p:sp>
        <p:nvSpPr>
          <p:cNvPr id="17" name="Tijdelijke aanduiding voor tekst 34">
            <a:extLst>
              <a:ext uri="{FF2B5EF4-FFF2-40B4-BE49-F238E27FC236}">
                <a16:creationId xmlns:a16="http://schemas.microsoft.com/office/drawing/2014/main" id="{9955CEC2-0160-42D3-9E2E-941A4A11119D}"/>
              </a:ext>
            </a:extLst>
          </p:cNvPr>
          <p:cNvSpPr>
            <a:spLocks noGrp="1"/>
          </p:cNvSpPr>
          <p:nvPr>
            <p:ph type="body" sz="quarter" idx="14" hasCustomPrompt="1"/>
          </p:nvPr>
        </p:nvSpPr>
        <p:spPr>
          <a:xfrm>
            <a:off x="539751" y="5758890"/>
            <a:ext cx="2236028" cy="130148"/>
          </a:xfrm>
        </p:spPr>
        <p:txBody>
          <a:bodyPr anchor="b"/>
          <a:lstStyle>
            <a:lvl1pPr marL="0" indent="0">
              <a:buNone/>
              <a:defRPr sz="1000" i="1">
                <a:solidFill>
                  <a:srgbClr val="7F7F7F"/>
                </a:solidFill>
              </a:defRPr>
            </a:lvl1pPr>
          </a:lstStyle>
          <a:p>
            <a:pPr lvl="0"/>
            <a:r>
              <a:rPr lang="nl-NL" noProof="0"/>
              <a:t>Bron…</a:t>
            </a:r>
          </a:p>
        </p:txBody>
      </p:sp>
      <p:pic>
        <p:nvPicPr>
          <p:cNvPr id="157" name="Afbeelding 156">
            <a:extLst>
              <a:ext uri="{FF2B5EF4-FFF2-40B4-BE49-F238E27FC236}">
                <a16:creationId xmlns:a16="http://schemas.microsoft.com/office/drawing/2014/main" id="{3CD30923-88D1-C941-BC48-7085F6417B2D}"/>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511406" y="6035220"/>
            <a:ext cx="1366570" cy="357314"/>
          </a:xfrm>
          <a:prstGeom prst="rect">
            <a:avLst/>
          </a:prstGeom>
        </p:spPr>
      </p:pic>
      <p:sp>
        <p:nvSpPr>
          <p:cNvPr id="152" name="Tijdelijke aanduiding voor tekst 34">
            <a:extLst>
              <a:ext uri="{FF2B5EF4-FFF2-40B4-BE49-F238E27FC236}">
                <a16:creationId xmlns:a16="http://schemas.microsoft.com/office/drawing/2014/main" id="{5453A90F-ABA6-428F-B333-E92AC79D67A0}"/>
              </a:ext>
            </a:extLst>
          </p:cNvPr>
          <p:cNvSpPr>
            <a:spLocks noGrp="1"/>
          </p:cNvSpPr>
          <p:nvPr>
            <p:ph type="body" sz="quarter" idx="16" hasCustomPrompt="1"/>
          </p:nvPr>
        </p:nvSpPr>
        <p:spPr>
          <a:xfrm>
            <a:off x="726241" y="6595174"/>
            <a:ext cx="11112249" cy="147981"/>
          </a:xfrm>
        </p:spPr>
        <p:txBody>
          <a:bodyPr anchor="b"/>
          <a:lstStyle>
            <a:lvl1pPr marL="0" marR="0" indent="0" algn="l" defTabSz="914400" rtl="0" eaLnBrk="1" fontAlgn="auto" latinLnBrk="0" hangingPunct="1">
              <a:lnSpc>
                <a:spcPct val="100000"/>
              </a:lnSpc>
              <a:spcBef>
                <a:spcPts val="300"/>
              </a:spcBef>
              <a:spcAft>
                <a:spcPts val="300"/>
              </a:spcAft>
              <a:buClr>
                <a:schemeClr val="accent1"/>
              </a:buClr>
              <a:buSzPct val="110000"/>
              <a:buFont typeface="Arial"/>
              <a:buNone/>
              <a:tabLst/>
              <a:defRPr sz="1000" i="1">
                <a:solidFill>
                  <a:srgbClr val="7F7F7F"/>
                </a:solidFill>
              </a:defRPr>
            </a:lvl1pPr>
          </a:lstStyle>
          <a:p>
            <a:pPr marL="0" marR="0" lvl="0" indent="0" algn="l" defTabSz="914400" rtl="0" eaLnBrk="1" fontAlgn="auto" latinLnBrk="0" hangingPunct="1">
              <a:lnSpc>
                <a:spcPct val="100000"/>
              </a:lnSpc>
              <a:spcBef>
                <a:spcPts val="300"/>
              </a:spcBef>
              <a:spcAft>
                <a:spcPts val="300"/>
              </a:spcAft>
              <a:buClr>
                <a:schemeClr val="accent1"/>
              </a:buClr>
              <a:buSzPct val="110000"/>
              <a:buFont typeface="Arial"/>
              <a:buNone/>
              <a:tabLst/>
              <a:defRPr/>
            </a:pPr>
            <a:r>
              <a:rPr lang="nl-NL" sz="1000" b="0" i="1" u="none" strike="noStrike" kern="1200">
                <a:solidFill>
                  <a:srgbClr val="7F7F7F"/>
                </a:solidFill>
                <a:effectLst/>
                <a:latin typeface="+mn-lt"/>
                <a:ea typeface="+mn-ea"/>
                <a:cs typeface="+mn-cs"/>
              </a:rPr>
              <a:t>Titel, Auteur en classificatie: intern/extern/vertrouwelijk/geheim</a:t>
            </a:r>
            <a:endParaRPr lang="nl-NL"/>
          </a:p>
        </p:txBody>
      </p:sp>
    </p:spTree>
    <p:extLst>
      <p:ext uri="{BB962C8B-B14F-4D97-AF65-F5344CB8AC3E}">
        <p14:creationId xmlns:p14="http://schemas.microsoft.com/office/powerpoint/2010/main" val="345607528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1/4 TEKST / 3/4 AFBEELDING / GESPIEGELD">
    <p:spTree>
      <p:nvGrpSpPr>
        <p:cNvPr id="1" name=""/>
        <p:cNvGrpSpPr/>
        <p:nvPr/>
      </p:nvGrpSpPr>
      <p:grpSpPr>
        <a:xfrm>
          <a:off x="0" y="0"/>
          <a:ext cx="0" cy="0"/>
          <a:chOff x="0" y="0"/>
          <a:chExt cx="0" cy="0"/>
        </a:xfrm>
      </p:grpSpPr>
      <p:sp>
        <p:nvSpPr>
          <p:cNvPr id="19" name="Tijdelijke aanduiding voor afbeelding 16">
            <a:extLst>
              <a:ext uri="{FF2B5EF4-FFF2-40B4-BE49-F238E27FC236}">
                <a16:creationId xmlns:a16="http://schemas.microsoft.com/office/drawing/2014/main" id="{19878719-25FF-47F8-88BB-C801FBBD21F2}"/>
              </a:ext>
            </a:extLst>
          </p:cNvPr>
          <p:cNvSpPr>
            <a:spLocks noGrp="1"/>
          </p:cNvSpPr>
          <p:nvPr>
            <p:ph type="pic" sz="quarter" idx="15" hasCustomPrompt="1"/>
          </p:nvPr>
        </p:nvSpPr>
        <p:spPr>
          <a:xfrm>
            <a:off x="-751" y="0"/>
            <a:ext cx="9121443" cy="6857999"/>
          </a:xfrm>
          <a:prstGeom prst="roundRect">
            <a:avLst>
              <a:gd name="adj" fmla="val 0"/>
            </a:avLst>
          </a:prstGeom>
          <a:solidFill>
            <a:schemeClr val="bg1">
              <a:lumMod val="95000"/>
            </a:schemeClr>
          </a:solidFill>
        </p:spPr>
        <p:txBody>
          <a:bodyPr lIns="360000" tIns="1440000" rIns="360000"/>
          <a:lstStyle>
            <a:lvl1pPr marL="0" indent="0" algn="ctr">
              <a:buNone/>
              <a:defRPr sz="1200" i="1">
                <a:solidFill>
                  <a:schemeClr val="bg1">
                    <a:lumMod val="50000"/>
                  </a:schemeClr>
                </a:solidFill>
              </a:defRPr>
            </a:lvl1pPr>
          </a:lstStyle>
          <a:p>
            <a:r>
              <a:rPr lang="nl-NL" noProof="0"/>
              <a:t>Klik op onderstaand pictogram om een afbeelding in te voegen</a:t>
            </a:r>
          </a:p>
        </p:txBody>
      </p:sp>
      <p:grpSp>
        <p:nvGrpSpPr>
          <p:cNvPr id="12" name="GRID" hidden="1">
            <a:extLst>
              <a:ext uri="{FF2B5EF4-FFF2-40B4-BE49-F238E27FC236}">
                <a16:creationId xmlns:a16="http://schemas.microsoft.com/office/drawing/2014/main" id="{C42AEADD-90AA-4CF9-B896-108BD0FFACE5}"/>
              </a:ext>
            </a:extLst>
          </p:cNvPr>
          <p:cNvGrpSpPr/>
          <p:nvPr userDrawn="1"/>
        </p:nvGrpSpPr>
        <p:grpSpPr>
          <a:xfrm>
            <a:off x="0" y="0"/>
            <a:ext cx="12192000" cy="6858000"/>
            <a:chOff x="0" y="0"/>
            <a:chExt cx="12192000" cy="6858000"/>
          </a:xfrm>
          <a:solidFill>
            <a:schemeClr val="tx1">
              <a:alpha val="30000"/>
            </a:schemeClr>
          </a:solidFill>
        </p:grpSpPr>
        <p:sp>
          <p:nvSpPr>
            <p:cNvPr id="13" name="Rechthoek 12">
              <a:extLst>
                <a:ext uri="{FF2B5EF4-FFF2-40B4-BE49-F238E27FC236}">
                  <a16:creationId xmlns:a16="http://schemas.microsoft.com/office/drawing/2014/main" id="{370D5BF0-411F-4769-87C0-63A53818CE35}"/>
                </a:ext>
              </a:extLst>
            </p:cNvPr>
            <p:cNvSpPr/>
            <p:nvPr userDrawn="1"/>
          </p:nvSpPr>
          <p:spPr>
            <a:xfrm>
              <a:off x="0" y="0"/>
              <a:ext cx="12192000" cy="54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14" name="Rechthoek 13">
              <a:extLst>
                <a:ext uri="{FF2B5EF4-FFF2-40B4-BE49-F238E27FC236}">
                  <a16:creationId xmlns:a16="http://schemas.microsoft.com/office/drawing/2014/main" id="{6843E4DB-0A3F-443B-A44D-A85AD0400025}"/>
                </a:ext>
              </a:extLst>
            </p:cNvPr>
            <p:cNvSpPr/>
            <p:nvPr userDrawn="1"/>
          </p:nvSpPr>
          <p:spPr>
            <a:xfrm>
              <a:off x="0" y="0"/>
              <a:ext cx="540000"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15" name="Rechthoek 14">
              <a:extLst>
                <a:ext uri="{FF2B5EF4-FFF2-40B4-BE49-F238E27FC236}">
                  <a16:creationId xmlns:a16="http://schemas.microsoft.com/office/drawing/2014/main" id="{07D5A30C-6BAE-46E0-BA71-5C4186933A3E}"/>
                </a:ext>
              </a:extLst>
            </p:cNvPr>
            <p:cNvSpPr/>
            <p:nvPr userDrawn="1"/>
          </p:nvSpPr>
          <p:spPr>
            <a:xfrm>
              <a:off x="11652000" y="0"/>
              <a:ext cx="540000"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16" name="Rechthoek 15">
              <a:extLst>
                <a:ext uri="{FF2B5EF4-FFF2-40B4-BE49-F238E27FC236}">
                  <a16:creationId xmlns:a16="http://schemas.microsoft.com/office/drawing/2014/main" id="{CF4E021C-DEB6-42DB-871A-E48A7DF3DED7}"/>
                </a:ext>
              </a:extLst>
            </p:cNvPr>
            <p:cNvSpPr/>
            <p:nvPr userDrawn="1"/>
          </p:nvSpPr>
          <p:spPr>
            <a:xfrm>
              <a:off x="0" y="1099111"/>
              <a:ext cx="12192000" cy="36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20" name="Rechthoek 19">
              <a:extLst>
                <a:ext uri="{FF2B5EF4-FFF2-40B4-BE49-F238E27FC236}">
                  <a16:creationId xmlns:a16="http://schemas.microsoft.com/office/drawing/2014/main" id="{D98E327A-7F31-4F2A-930E-2BFAC599528C}"/>
                </a:ext>
              </a:extLst>
            </p:cNvPr>
            <p:cNvSpPr/>
            <p:nvPr userDrawn="1"/>
          </p:nvSpPr>
          <p:spPr>
            <a:xfrm>
              <a:off x="0" y="6678000"/>
              <a:ext cx="12192000" cy="18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21" name="Rechthoek 20">
              <a:extLst>
                <a:ext uri="{FF2B5EF4-FFF2-40B4-BE49-F238E27FC236}">
                  <a16:creationId xmlns:a16="http://schemas.microsoft.com/office/drawing/2014/main" id="{016C884F-B8D4-4509-9B22-6F8E9E6C97B3}"/>
                </a:ext>
              </a:extLst>
            </p:cNvPr>
            <p:cNvSpPr/>
            <p:nvPr userDrawn="1"/>
          </p:nvSpPr>
          <p:spPr>
            <a:xfrm>
              <a:off x="0" y="5906871"/>
              <a:ext cx="12192000" cy="36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23" name="Rechthoek 22">
              <a:extLst>
                <a:ext uri="{FF2B5EF4-FFF2-40B4-BE49-F238E27FC236}">
                  <a16:creationId xmlns:a16="http://schemas.microsoft.com/office/drawing/2014/main" id="{6A63735F-2891-437D-95E5-0808C9F711AB}"/>
                </a:ext>
              </a:extLst>
            </p:cNvPr>
            <p:cNvSpPr/>
            <p:nvPr userDrawn="1"/>
          </p:nvSpPr>
          <p:spPr>
            <a:xfrm>
              <a:off x="0" y="6295673"/>
              <a:ext cx="12192000" cy="18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24" name="Rechthoek 23">
              <a:extLst>
                <a:ext uri="{FF2B5EF4-FFF2-40B4-BE49-F238E27FC236}">
                  <a16:creationId xmlns:a16="http://schemas.microsoft.com/office/drawing/2014/main" id="{9FF037D6-F326-4BF0-8F52-0FE16061A5AE}"/>
                </a:ext>
              </a:extLst>
            </p:cNvPr>
            <p:cNvSpPr/>
            <p:nvPr userDrawn="1"/>
          </p:nvSpPr>
          <p:spPr>
            <a:xfrm>
              <a:off x="0" y="5578887"/>
              <a:ext cx="12192000" cy="18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25" name="Rechthoek 24">
              <a:extLst>
                <a:ext uri="{FF2B5EF4-FFF2-40B4-BE49-F238E27FC236}">
                  <a16:creationId xmlns:a16="http://schemas.microsoft.com/office/drawing/2014/main" id="{66B52DAF-8C4F-41DF-9671-BDF18B1B6331}"/>
                </a:ext>
              </a:extLst>
            </p:cNvPr>
            <p:cNvSpPr/>
            <p:nvPr userDrawn="1"/>
          </p:nvSpPr>
          <p:spPr>
            <a:xfrm>
              <a:off x="12024980" y="0"/>
              <a:ext cx="167020"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26" name="Rechthoek 25">
              <a:extLst>
                <a:ext uri="{FF2B5EF4-FFF2-40B4-BE49-F238E27FC236}">
                  <a16:creationId xmlns:a16="http://schemas.microsoft.com/office/drawing/2014/main" id="{A241D38C-B315-4984-9AB2-7ABDAFF1CF82}"/>
                </a:ext>
              </a:extLst>
            </p:cNvPr>
            <p:cNvSpPr/>
            <p:nvPr userDrawn="1"/>
          </p:nvSpPr>
          <p:spPr>
            <a:xfrm>
              <a:off x="0" y="0"/>
              <a:ext cx="167020"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28" name="Rechthoek 27">
              <a:extLst>
                <a:ext uri="{FF2B5EF4-FFF2-40B4-BE49-F238E27FC236}">
                  <a16:creationId xmlns:a16="http://schemas.microsoft.com/office/drawing/2014/main" id="{795BE662-EB07-4C9F-88DB-C3E73C447B52}"/>
                </a:ext>
              </a:extLst>
            </p:cNvPr>
            <p:cNvSpPr/>
            <p:nvPr userDrawn="1"/>
          </p:nvSpPr>
          <p:spPr>
            <a:xfrm>
              <a:off x="8292474" y="0"/>
              <a:ext cx="540000"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grpSp>
      <p:pic>
        <p:nvPicPr>
          <p:cNvPr id="151" name="Afbeelding 150">
            <a:extLst>
              <a:ext uri="{FF2B5EF4-FFF2-40B4-BE49-F238E27FC236}">
                <a16:creationId xmlns:a16="http://schemas.microsoft.com/office/drawing/2014/main" id="{B9EBF0CF-FDA5-A448-9758-0BD0F22953E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55600" y="6494759"/>
            <a:ext cx="11480800" cy="165100"/>
          </a:xfrm>
          <a:prstGeom prst="rect">
            <a:avLst/>
          </a:prstGeom>
        </p:spPr>
      </p:pic>
      <p:sp>
        <p:nvSpPr>
          <p:cNvPr id="5" name="Tekstvak 4"/>
          <p:cNvSpPr txBox="1"/>
          <p:nvPr userDrawn="1"/>
        </p:nvSpPr>
        <p:spPr>
          <a:xfrm>
            <a:off x="1852083" y="7577667"/>
            <a:ext cx="914400" cy="914400"/>
          </a:xfrm>
          <a:prstGeom prst="rect">
            <a:avLst/>
          </a:prstGeom>
          <a:noFill/>
        </p:spPr>
        <p:txBody>
          <a:bodyPr wrap="none" lIns="0" tIns="0" rIns="0" bIns="0" rtlCol="0">
            <a:noAutofit/>
          </a:bodyPr>
          <a:lstStyle/>
          <a:p>
            <a:pPr algn="l"/>
            <a:endParaRPr lang="nl-NL" sz="1600"/>
          </a:p>
        </p:txBody>
      </p:sp>
      <p:sp>
        <p:nvSpPr>
          <p:cNvPr id="6" name="Tekstvak 5">
            <a:extLst>
              <a:ext uri="{FF2B5EF4-FFF2-40B4-BE49-F238E27FC236}">
                <a16:creationId xmlns:a16="http://schemas.microsoft.com/office/drawing/2014/main" id="{EA07560D-FE38-BA44-9400-ECBE42DE30E7}"/>
              </a:ext>
            </a:extLst>
          </p:cNvPr>
          <p:cNvSpPr txBox="1"/>
          <p:nvPr userDrawn="1"/>
        </p:nvSpPr>
        <p:spPr>
          <a:xfrm>
            <a:off x="-302781" y="3106538"/>
            <a:ext cx="0" cy="0"/>
          </a:xfrm>
          <a:prstGeom prst="rect">
            <a:avLst/>
          </a:prstGeom>
          <a:noFill/>
        </p:spPr>
        <p:txBody>
          <a:bodyPr wrap="none" lIns="0" tIns="0" rIns="0" bIns="0" rtlCol="0">
            <a:noAutofit/>
          </a:bodyPr>
          <a:lstStyle/>
          <a:p>
            <a:pPr algn="l"/>
            <a:endParaRPr lang="nl-NL" sz="1600"/>
          </a:p>
        </p:txBody>
      </p:sp>
      <p:sp>
        <p:nvSpPr>
          <p:cNvPr id="8" name="Tekstvak 7">
            <a:extLst>
              <a:ext uri="{FF2B5EF4-FFF2-40B4-BE49-F238E27FC236}">
                <a16:creationId xmlns:a16="http://schemas.microsoft.com/office/drawing/2014/main" id="{75D0CB5B-93A2-9D4E-9288-CFE55BDF7C16}"/>
              </a:ext>
            </a:extLst>
          </p:cNvPr>
          <p:cNvSpPr txBox="1"/>
          <p:nvPr userDrawn="1"/>
        </p:nvSpPr>
        <p:spPr>
          <a:xfrm>
            <a:off x="8378456" y="-1552353"/>
            <a:ext cx="0" cy="0"/>
          </a:xfrm>
          <a:prstGeom prst="rect">
            <a:avLst/>
          </a:prstGeom>
          <a:noFill/>
        </p:spPr>
        <p:txBody>
          <a:bodyPr wrap="none" lIns="0" tIns="0" rIns="0" bIns="0" rtlCol="0">
            <a:noAutofit/>
          </a:bodyPr>
          <a:lstStyle/>
          <a:p>
            <a:pPr algn="l"/>
            <a:endParaRPr lang="nl-NL" sz="1600"/>
          </a:p>
        </p:txBody>
      </p:sp>
      <p:sp>
        <p:nvSpPr>
          <p:cNvPr id="10" name="Tekstvak 9">
            <a:extLst>
              <a:ext uri="{FF2B5EF4-FFF2-40B4-BE49-F238E27FC236}">
                <a16:creationId xmlns:a16="http://schemas.microsoft.com/office/drawing/2014/main" id="{F9CDAEB5-3E11-6746-89F2-505AE660593B}"/>
              </a:ext>
            </a:extLst>
          </p:cNvPr>
          <p:cNvSpPr txBox="1"/>
          <p:nvPr userDrawn="1"/>
        </p:nvSpPr>
        <p:spPr>
          <a:xfrm>
            <a:off x="10239153" y="-935665"/>
            <a:ext cx="0" cy="0"/>
          </a:xfrm>
          <a:prstGeom prst="rect">
            <a:avLst/>
          </a:prstGeom>
          <a:noFill/>
        </p:spPr>
        <p:txBody>
          <a:bodyPr wrap="none" lIns="0" tIns="0" rIns="0" bIns="0" rtlCol="0">
            <a:noAutofit/>
          </a:bodyPr>
          <a:lstStyle/>
          <a:p>
            <a:pPr algn="l"/>
            <a:endParaRPr lang="nl-NL" sz="1600"/>
          </a:p>
        </p:txBody>
      </p:sp>
      <p:sp>
        <p:nvSpPr>
          <p:cNvPr id="2" name="Titel 1">
            <a:extLst>
              <a:ext uri="{FF2B5EF4-FFF2-40B4-BE49-F238E27FC236}">
                <a16:creationId xmlns:a16="http://schemas.microsoft.com/office/drawing/2014/main" id="{FAB23073-572C-4F04-B89A-B107AB932F47}"/>
              </a:ext>
            </a:extLst>
          </p:cNvPr>
          <p:cNvSpPr>
            <a:spLocks noGrp="1"/>
          </p:cNvSpPr>
          <p:nvPr>
            <p:ph type="title" hasCustomPrompt="1"/>
          </p:nvPr>
        </p:nvSpPr>
        <p:spPr>
          <a:xfrm>
            <a:off x="9472826" y="538833"/>
            <a:ext cx="2242390" cy="301139"/>
          </a:xfrm>
        </p:spPr>
        <p:txBody>
          <a:bodyPr/>
          <a:lstStyle>
            <a:lvl1pPr>
              <a:defRPr sz="2400" b="1">
                <a:solidFill>
                  <a:schemeClr val="accent1"/>
                </a:solidFill>
              </a:defRPr>
            </a:lvl1pPr>
          </a:lstStyle>
          <a:p>
            <a:r>
              <a:rPr lang="nl-NL" noProof="0"/>
              <a:t>Titel</a:t>
            </a:r>
            <a:endParaRPr lang="nl-NL"/>
          </a:p>
        </p:txBody>
      </p:sp>
      <p:sp>
        <p:nvSpPr>
          <p:cNvPr id="3" name="Tijdelijke aanduiding voor verticale tekst 2">
            <a:extLst>
              <a:ext uri="{FF2B5EF4-FFF2-40B4-BE49-F238E27FC236}">
                <a16:creationId xmlns:a16="http://schemas.microsoft.com/office/drawing/2014/main" id="{7C849E55-A25C-4202-801C-0514342EA9C6}"/>
              </a:ext>
            </a:extLst>
          </p:cNvPr>
          <p:cNvSpPr>
            <a:spLocks noGrp="1"/>
          </p:cNvSpPr>
          <p:nvPr>
            <p:ph type="body" orient="vert" idx="1" hasCustomPrompt="1"/>
          </p:nvPr>
        </p:nvSpPr>
        <p:spPr>
          <a:xfrm>
            <a:off x="9472825" y="1468519"/>
            <a:ext cx="2242391" cy="4119774"/>
          </a:xfrm>
        </p:spPr>
        <p:txBody>
          <a:bodyPr vert="horz"/>
          <a:lstStyle>
            <a:lvl1pPr marL="177800" indent="-177800">
              <a:buSzPct val="110000"/>
              <a:buFont typeface="Arial"/>
              <a:buChar char="•"/>
              <a:defRPr>
                <a:solidFill>
                  <a:srgbClr val="7F7F7F"/>
                </a:solidFill>
              </a:defRPr>
            </a:lvl1pPr>
            <a:lvl2pPr marL="355600" indent="-177800">
              <a:buSzPct val="110000"/>
              <a:buFont typeface="Arial"/>
              <a:buChar char="•"/>
              <a:defRPr>
                <a:solidFill>
                  <a:srgbClr val="7F7F7F"/>
                </a:solidFill>
              </a:defRPr>
            </a:lvl2pPr>
            <a:lvl3pPr>
              <a:buClrTx/>
              <a:defRPr>
                <a:solidFill>
                  <a:srgbClr val="7F7F7F"/>
                </a:solidFill>
              </a:defRPr>
            </a:lvl3pPr>
            <a:lvl4pPr>
              <a:defRPr>
                <a:solidFill>
                  <a:srgbClr val="7F7F7F"/>
                </a:solidFill>
              </a:defRPr>
            </a:lvl4pPr>
            <a:lvl5pPr>
              <a:defRPr/>
            </a:lvl5pPr>
            <a:lvl6pPr>
              <a:buClrTx/>
              <a:defRPr>
                <a:solidFill>
                  <a:srgbClr val="7F7F7F"/>
                </a:solidFill>
              </a:defRPr>
            </a:lvl6pPr>
            <a:lvl7pPr>
              <a:buClrTx/>
              <a:defRPr>
                <a:solidFill>
                  <a:srgbClr val="7F7F7F"/>
                </a:solidFill>
              </a:defRPr>
            </a:lvl7pPr>
            <a:lvl8pPr>
              <a:defRPr>
                <a:solidFill>
                  <a:srgbClr val="7F7F7F"/>
                </a:solidFill>
              </a:defRPr>
            </a:lvl8pPr>
            <a:lvl9pPr>
              <a:defRPr>
                <a:solidFill>
                  <a:srgbClr val="7F7F7F"/>
                </a:solidFill>
              </a:defRPr>
            </a:lvl9pPr>
          </a:lstStyle>
          <a:p>
            <a:pPr lvl="0"/>
            <a:r>
              <a:rPr lang="nl-NL" noProof="0" err="1"/>
              <a:t>Bullet</a:t>
            </a:r>
            <a:endParaRPr lang="nl-NL" noProof="0"/>
          </a:p>
          <a:p>
            <a:pPr lvl="1"/>
            <a:r>
              <a:rPr lang="nl-NL" noProof="0"/>
              <a:t>Sub-</a:t>
            </a:r>
            <a:r>
              <a:rPr lang="nl-NL" noProof="0" err="1"/>
              <a:t>bullet</a:t>
            </a:r>
            <a:r>
              <a:rPr lang="nl-NL" noProof="0"/>
              <a:t> #1</a:t>
            </a:r>
          </a:p>
          <a:p>
            <a:pPr lvl="2"/>
            <a:r>
              <a:rPr lang="nl-NL" noProof="0"/>
              <a:t>Sub-</a:t>
            </a:r>
            <a:r>
              <a:rPr lang="nl-NL" noProof="0" err="1"/>
              <a:t>bullet</a:t>
            </a:r>
            <a:r>
              <a:rPr lang="nl-NL" noProof="0"/>
              <a:t> #2</a:t>
            </a:r>
          </a:p>
          <a:p>
            <a:pPr lvl="3"/>
            <a:r>
              <a:rPr lang="nl-NL" noProof="0"/>
              <a:t>Leestekst</a:t>
            </a:r>
          </a:p>
          <a:p>
            <a:pPr lvl="4"/>
            <a:r>
              <a:rPr lang="nl-NL" noProof="0"/>
              <a:t>Tussenkop</a:t>
            </a:r>
          </a:p>
          <a:p>
            <a:pPr lvl="5"/>
            <a:r>
              <a:rPr lang="nl-NL" noProof="0"/>
              <a:t>Numerieke </a:t>
            </a:r>
            <a:r>
              <a:rPr lang="nl-NL" noProof="0" err="1"/>
              <a:t>bullet</a:t>
            </a:r>
            <a:endParaRPr lang="nl-NL" noProof="0"/>
          </a:p>
          <a:p>
            <a:pPr lvl="6"/>
            <a:r>
              <a:rPr lang="nl-NL" noProof="0"/>
              <a:t>Alfabetische </a:t>
            </a:r>
            <a:r>
              <a:rPr lang="nl-NL" noProof="0" err="1"/>
              <a:t>bullet</a:t>
            </a:r>
            <a:endParaRPr lang="nl-NL" noProof="0"/>
          </a:p>
          <a:p>
            <a:pPr lvl="7"/>
            <a:r>
              <a:rPr lang="nl-NL" noProof="0"/>
              <a:t>Fotobeschrijving</a:t>
            </a:r>
          </a:p>
          <a:p>
            <a:pPr lvl="8"/>
            <a:r>
              <a:rPr lang="nl-NL" noProof="0"/>
              <a:t>Quote tekst</a:t>
            </a:r>
          </a:p>
          <a:p>
            <a:pPr lvl="4"/>
            <a:endParaRPr lang="nl-NL"/>
          </a:p>
        </p:txBody>
      </p:sp>
      <p:sp>
        <p:nvSpPr>
          <p:cNvPr id="7" name="Tijdelijke aanduiding voor tekst 32">
            <a:extLst>
              <a:ext uri="{FF2B5EF4-FFF2-40B4-BE49-F238E27FC236}">
                <a16:creationId xmlns:a16="http://schemas.microsoft.com/office/drawing/2014/main" id="{7175F566-3665-4B0F-B70C-72779DF2FDD6}"/>
              </a:ext>
            </a:extLst>
          </p:cNvPr>
          <p:cNvSpPr>
            <a:spLocks noGrp="1"/>
          </p:cNvSpPr>
          <p:nvPr>
            <p:ph type="body" sz="quarter" idx="13" hasCustomPrompt="1"/>
          </p:nvPr>
        </p:nvSpPr>
        <p:spPr>
          <a:xfrm>
            <a:off x="9472576" y="839972"/>
            <a:ext cx="2242476" cy="259612"/>
          </a:xfrm>
        </p:spPr>
        <p:txBody>
          <a:bodyPr/>
          <a:lstStyle>
            <a:lvl1pPr marL="0" indent="0">
              <a:buNone/>
              <a:defRPr sz="2000" b="0" i="1">
                <a:solidFill>
                  <a:schemeClr val="bg1">
                    <a:lumMod val="50000"/>
                  </a:schemeClr>
                </a:solidFill>
              </a:defRPr>
            </a:lvl1pPr>
          </a:lstStyle>
          <a:p>
            <a:pPr lvl="0"/>
            <a:r>
              <a:rPr lang="nl-NL" noProof="0"/>
              <a:t>Subtitel</a:t>
            </a:r>
          </a:p>
        </p:txBody>
      </p:sp>
      <p:sp>
        <p:nvSpPr>
          <p:cNvPr id="17" name="Tijdelijke aanduiding voor tekst 34">
            <a:extLst>
              <a:ext uri="{FF2B5EF4-FFF2-40B4-BE49-F238E27FC236}">
                <a16:creationId xmlns:a16="http://schemas.microsoft.com/office/drawing/2014/main" id="{9955CEC2-0160-42D3-9E2E-941A4A11119D}"/>
              </a:ext>
            </a:extLst>
          </p:cNvPr>
          <p:cNvSpPr>
            <a:spLocks noGrp="1"/>
          </p:cNvSpPr>
          <p:nvPr>
            <p:ph type="body" sz="quarter" idx="14" hasCustomPrompt="1"/>
          </p:nvPr>
        </p:nvSpPr>
        <p:spPr>
          <a:xfrm>
            <a:off x="9472575" y="5758890"/>
            <a:ext cx="2236028" cy="130148"/>
          </a:xfrm>
        </p:spPr>
        <p:txBody>
          <a:bodyPr anchor="b"/>
          <a:lstStyle>
            <a:lvl1pPr marL="0" indent="0">
              <a:buNone/>
              <a:defRPr sz="1000" i="1">
                <a:solidFill>
                  <a:srgbClr val="7F7F7F"/>
                </a:solidFill>
              </a:defRPr>
            </a:lvl1pPr>
          </a:lstStyle>
          <a:p>
            <a:pPr lvl="0"/>
            <a:r>
              <a:rPr lang="nl-NL" noProof="0"/>
              <a:t>Bron…</a:t>
            </a:r>
          </a:p>
        </p:txBody>
      </p:sp>
      <p:sp>
        <p:nvSpPr>
          <p:cNvPr id="152" name="Tijdelijke aanduiding voor tekst 34">
            <a:extLst>
              <a:ext uri="{FF2B5EF4-FFF2-40B4-BE49-F238E27FC236}">
                <a16:creationId xmlns:a16="http://schemas.microsoft.com/office/drawing/2014/main" id="{73F07C6A-9652-4A23-B969-2B50832E188E}"/>
              </a:ext>
            </a:extLst>
          </p:cNvPr>
          <p:cNvSpPr>
            <a:spLocks noGrp="1"/>
          </p:cNvSpPr>
          <p:nvPr>
            <p:ph type="body" sz="quarter" idx="16" hasCustomPrompt="1"/>
          </p:nvPr>
        </p:nvSpPr>
        <p:spPr>
          <a:xfrm>
            <a:off x="726241" y="6595174"/>
            <a:ext cx="11112249" cy="147981"/>
          </a:xfrm>
        </p:spPr>
        <p:txBody>
          <a:bodyPr anchor="b"/>
          <a:lstStyle>
            <a:lvl1pPr marL="0" marR="0" indent="0" algn="l" defTabSz="914400" rtl="0" eaLnBrk="1" fontAlgn="auto" latinLnBrk="0" hangingPunct="1">
              <a:lnSpc>
                <a:spcPct val="100000"/>
              </a:lnSpc>
              <a:spcBef>
                <a:spcPts val="300"/>
              </a:spcBef>
              <a:spcAft>
                <a:spcPts val="300"/>
              </a:spcAft>
              <a:buClr>
                <a:schemeClr val="accent1"/>
              </a:buClr>
              <a:buSzPct val="110000"/>
              <a:buFont typeface="Arial"/>
              <a:buNone/>
              <a:tabLst/>
              <a:defRPr sz="1000" i="1">
                <a:solidFill>
                  <a:srgbClr val="7F7F7F"/>
                </a:solidFill>
              </a:defRPr>
            </a:lvl1pPr>
          </a:lstStyle>
          <a:p>
            <a:pPr marL="0" marR="0" lvl="0" indent="0" algn="l" defTabSz="914400" rtl="0" eaLnBrk="1" fontAlgn="auto" latinLnBrk="0" hangingPunct="1">
              <a:lnSpc>
                <a:spcPct val="100000"/>
              </a:lnSpc>
              <a:spcBef>
                <a:spcPts val="300"/>
              </a:spcBef>
              <a:spcAft>
                <a:spcPts val="300"/>
              </a:spcAft>
              <a:buClr>
                <a:schemeClr val="accent1"/>
              </a:buClr>
              <a:buSzPct val="110000"/>
              <a:buFont typeface="Arial"/>
              <a:buNone/>
              <a:tabLst/>
              <a:defRPr/>
            </a:pPr>
            <a:r>
              <a:rPr lang="nl-NL" sz="1000" b="0" i="1" u="none" strike="noStrike" kern="1200">
                <a:solidFill>
                  <a:srgbClr val="7F7F7F"/>
                </a:solidFill>
                <a:effectLst/>
                <a:latin typeface="+mn-lt"/>
                <a:ea typeface="+mn-ea"/>
                <a:cs typeface="+mn-cs"/>
              </a:rPr>
              <a:t>Titel, Auteur en classificatie: intern/extern/vertrouwelijk/geheim</a:t>
            </a:r>
            <a:endParaRPr lang="nl-NL"/>
          </a:p>
        </p:txBody>
      </p:sp>
      <p:sp>
        <p:nvSpPr>
          <p:cNvPr id="153" name="Tijdelijke aanduiding voor dianummer 3">
            <a:extLst>
              <a:ext uri="{FF2B5EF4-FFF2-40B4-BE49-F238E27FC236}">
                <a16:creationId xmlns:a16="http://schemas.microsoft.com/office/drawing/2014/main" id="{113C72B7-3E76-40AF-A917-CEA1675628CC}"/>
              </a:ext>
            </a:extLst>
          </p:cNvPr>
          <p:cNvSpPr txBox="1">
            <a:spLocks/>
          </p:cNvSpPr>
          <p:nvPr userDrawn="1"/>
        </p:nvSpPr>
        <p:spPr>
          <a:xfrm>
            <a:off x="263467" y="6547709"/>
            <a:ext cx="539998" cy="224300"/>
          </a:xfrm>
          <a:prstGeom prst="rect">
            <a:avLst/>
          </a:prstGeom>
        </p:spPr>
        <p:txBody>
          <a:bodyPr anchor="ct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rtl="0" eaLnBrk="1" fontAlgn="auto" latinLnBrk="0" hangingPunct="1">
              <a:lnSpc>
                <a:spcPct val="100000"/>
              </a:lnSpc>
              <a:spcBef>
                <a:spcPts val="0"/>
              </a:spcBef>
              <a:spcAft>
                <a:spcPts val="0"/>
              </a:spcAft>
              <a:buClrTx/>
              <a:buSzTx/>
              <a:buFontTx/>
              <a:buNone/>
              <a:tabLst/>
              <a:defRPr/>
            </a:pPr>
            <a:fld id="{8D374ABD-355D-4B52-8A38-020B3DD5CC75}" type="slidenum">
              <a:rPr kumimoji="0" lang="nl-NL" sz="1200" b="1" i="0" u="none" strike="noStrike" kern="1200" cap="none" spc="0" normalizeH="0" baseline="0" noProof="0" smtClean="0">
                <a:ln>
                  <a:noFill/>
                </a:ln>
                <a:solidFill>
                  <a:schemeClr val="accent1"/>
                </a:solidFill>
                <a:effectLst/>
                <a:uLnTx/>
                <a:uFillTx/>
                <a:latin typeface="Calibri"/>
                <a:ea typeface="+mn-ea"/>
                <a:cs typeface="+mn-cs"/>
              </a:rPr>
              <a:pPr marL="0" marR="0" lvl="0" indent="0" defTabSz="914400" rtl="0" eaLnBrk="1" fontAlgn="auto" latinLnBrk="0" hangingPunct="1">
                <a:lnSpc>
                  <a:spcPct val="100000"/>
                </a:lnSpc>
                <a:spcBef>
                  <a:spcPts val="0"/>
                </a:spcBef>
                <a:spcAft>
                  <a:spcPts val="0"/>
                </a:spcAft>
                <a:buClrTx/>
                <a:buSzTx/>
                <a:buFontTx/>
                <a:buNone/>
                <a:tabLst/>
                <a:defRPr/>
              </a:pPr>
              <a:t>‹#›</a:t>
            </a:fld>
            <a:endParaRPr kumimoji="0" lang="nl-NL" sz="1200" b="1" i="0" u="none" strike="noStrike" kern="1200" cap="none" spc="0" normalizeH="0" baseline="0" noProof="0">
              <a:ln>
                <a:noFill/>
              </a:ln>
              <a:solidFill>
                <a:schemeClr val="accent1"/>
              </a:solidFill>
              <a:effectLst/>
              <a:uLnTx/>
              <a:uFillTx/>
              <a:latin typeface="Calibri"/>
              <a:ea typeface="+mn-ea"/>
              <a:cs typeface="+mn-cs"/>
            </a:endParaRPr>
          </a:p>
        </p:txBody>
      </p:sp>
    </p:spTree>
    <p:extLst>
      <p:ext uri="{BB962C8B-B14F-4D97-AF65-F5344CB8AC3E}">
        <p14:creationId xmlns:p14="http://schemas.microsoft.com/office/powerpoint/2010/main" val="379548165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HEADIN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446A8D6-83C6-854B-ABC0-ED2912D8EC72}"/>
              </a:ext>
            </a:extLst>
          </p:cNvPr>
          <p:cNvSpPr>
            <a:spLocks noGrp="1"/>
          </p:cNvSpPr>
          <p:nvPr>
            <p:ph type="title"/>
          </p:nvPr>
        </p:nvSpPr>
        <p:spPr/>
        <p:txBody>
          <a:bodyPr/>
          <a:lstStyle/>
          <a:p>
            <a:r>
              <a:rPr lang="nl-NL"/>
              <a:t>Klik om stijl te bewerken</a:t>
            </a:r>
          </a:p>
        </p:txBody>
      </p:sp>
      <p:sp>
        <p:nvSpPr>
          <p:cNvPr id="6" name="Tijdelijke aanduiding voor tekst 34">
            <a:extLst>
              <a:ext uri="{FF2B5EF4-FFF2-40B4-BE49-F238E27FC236}">
                <a16:creationId xmlns:a16="http://schemas.microsoft.com/office/drawing/2014/main" id="{04D035A9-5946-4B13-B4F3-DD2237EB6518}"/>
              </a:ext>
            </a:extLst>
          </p:cNvPr>
          <p:cNvSpPr>
            <a:spLocks noGrp="1"/>
          </p:cNvSpPr>
          <p:nvPr>
            <p:ph type="body" sz="quarter" idx="15" hasCustomPrompt="1"/>
          </p:nvPr>
        </p:nvSpPr>
        <p:spPr>
          <a:xfrm>
            <a:off x="726241" y="6595174"/>
            <a:ext cx="11112249" cy="147981"/>
          </a:xfrm>
        </p:spPr>
        <p:txBody>
          <a:bodyPr anchor="b"/>
          <a:lstStyle>
            <a:lvl1pPr marL="0" marR="0" indent="0" algn="l" defTabSz="914400" rtl="0" eaLnBrk="1" fontAlgn="auto" latinLnBrk="0" hangingPunct="1">
              <a:lnSpc>
                <a:spcPct val="100000"/>
              </a:lnSpc>
              <a:spcBef>
                <a:spcPts val="300"/>
              </a:spcBef>
              <a:spcAft>
                <a:spcPts val="300"/>
              </a:spcAft>
              <a:buClr>
                <a:schemeClr val="accent1"/>
              </a:buClr>
              <a:buSzPct val="110000"/>
              <a:buFont typeface="Arial"/>
              <a:buNone/>
              <a:tabLst/>
              <a:defRPr sz="1000" i="1">
                <a:solidFill>
                  <a:srgbClr val="7F7F7F"/>
                </a:solidFill>
              </a:defRPr>
            </a:lvl1pPr>
          </a:lstStyle>
          <a:p>
            <a:pPr marL="0" marR="0" lvl="0" indent="0" algn="l" defTabSz="914400" rtl="0" eaLnBrk="1" fontAlgn="auto" latinLnBrk="0" hangingPunct="1">
              <a:lnSpc>
                <a:spcPct val="100000"/>
              </a:lnSpc>
              <a:spcBef>
                <a:spcPts val="300"/>
              </a:spcBef>
              <a:spcAft>
                <a:spcPts val="300"/>
              </a:spcAft>
              <a:buClr>
                <a:schemeClr val="accent1"/>
              </a:buClr>
              <a:buSzPct val="110000"/>
              <a:buFont typeface="Arial"/>
              <a:buNone/>
              <a:tabLst/>
              <a:defRPr/>
            </a:pPr>
            <a:r>
              <a:rPr lang="nl-NL" sz="1000" b="0" i="1" u="none" strike="noStrike" kern="1200">
                <a:solidFill>
                  <a:srgbClr val="7F7F7F"/>
                </a:solidFill>
                <a:effectLst/>
                <a:latin typeface="+mn-lt"/>
                <a:ea typeface="+mn-ea"/>
                <a:cs typeface="+mn-cs"/>
              </a:rPr>
              <a:t>Titel, Auteur en classificatie: intern/extern/vertrouwelijk/geheim</a:t>
            </a:r>
            <a:endParaRPr lang="nl-NL"/>
          </a:p>
        </p:txBody>
      </p:sp>
    </p:spTree>
    <p:extLst>
      <p:ext uri="{BB962C8B-B14F-4D97-AF65-F5344CB8AC3E}">
        <p14:creationId xmlns:p14="http://schemas.microsoft.com/office/powerpoint/2010/main" val="289114005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Aangepaste indeling">
    <p:spTree>
      <p:nvGrpSpPr>
        <p:cNvPr id="1" name=""/>
        <p:cNvGrpSpPr/>
        <p:nvPr/>
      </p:nvGrpSpPr>
      <p:grpSpPr>
        <a:xfrm>
          <a:off x="0" y="0"/>
          <a:ext cx="0" cy="0"/>
          <a:chOff x="0" y="0"/>
          <a:chExt cx="0" cy="0"/>
        </a:xfrm>
      </p:grpSpPr>
      <p:sp>
        <p:nvSpPr>
          <p:cNvPr id="4" name="Afgeronde rechthoek 4">
            <a:extLst>
              <a:ext uri="{FF2B5EF4-FFF2-40B4-BE49-F238E27FC236}">
                <a16:creationId xmlns:a16="http://schemas.microsoft.com/office/drawing/2014/main" id="{C217F7DA-94A0-49A2-9A38-AF11C291CFDC}"/>
              </a:ext>
            </a:extLst>
          </p:cNvPr>
          <p:cNvSpPr/>
          <p:nvPr userDrawn="1"/>
        </p:nvSpPr>
        <p:spPr>
          <a:xfrm>
            <a:off x="320895" y="245806"/>
            <a:ext cx="11550210" cy="6257262"/>
          </a:xfrm>
          <a:prstGeom prst="roundRect">
            <a:avLst>
              <a:gd name="adj" fmla="val 2163"/>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
          </a:p>
        </p:txBody>
      </p:sp>
      <p:pic>
        <p:nvPicPr>
          <p:cNvPr id="7" name="Afbeelding 6">
            <a:extLst>
              <a:ext uri="{FF2B5EF4-FFF2-40B4-BE49-F238E27FC236}">
                <a16:creationId xmlns:a16="http://schemas.microsoft.com/office/drawing/2014/main" id="{063CAF18-D660-49D5-8B94-8D9554BC4550}"/>
              </a:ext>
            </a:extLst>
          </p:cNvPr>
          <p:cNvPicPr>
            <a:picLocks noChangeAspect="1"/>
          </p:cNvPicPr>
          <p:nvPr userDrawn="1"/>
        </p:nvPicPr>
        <p:blipFill>
          <a:blip r:embed="rId2"/>
          <a:stretch>
            <a:fillRect/>
          </a:stretch>
        </p:blipFill>
        <p:spPr>
          <a:xfrm>
            <a:off x="9841832" y="6263037"/>
            <a:ext cx="1811769" cy="480061"/>
          </a:xfrm>
          <a:prstGeom prst="rect">
            <a:avLst/>
          </a:prstGeom>
        </p:spPr>
      </p:pic>
    </p:spTree>
    <p:extLst>
      <p:ext uri="{BB962C8B-B14F-4D97-AF65-F5344CB8AC3E}">
        <p14:creationId xmlns:p14="http://schemas.microsoft.com/office/powerpoint/2010/main" val="161228984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EKST / AFBEELDING (M)">
    <p:spTree>
      <p:nvGrpSpPr>
        <p:cNvPr id="1" name=""/>
        <p:cNvGrpSpPr/>
        <p:nvPr/>
      </p:nvGrpSpPr>
      <p:grpSpPr>
        <a:xfrm>
          <a:off x="0" y="0"/>
          <a:ext cx="0" cy="0"/>
          <a:chOff x="0" y="0"/>
          <a:chExt cx="0" cy="0"/>
        </a:xfrm>
      </p:grpSpPr>
      <p:sp>
        <p:nvSpPr>
          <p:cNvPr id="137" name="Tijdelijke aanduiding voor afbeelding 16">
            <a:extLst>
              <a:ext uri="{FF2B5EF4-FFF2-40B4-BE49-F238E27FC236}">
                <a16:creationId xmlns:a16="http://schemas.microsoft.com/office/drawing/2014/main" id="{19878719-25FF-47F8-88BB-C801FBBD21F2}"/>
              </a:ext>
            </a:extLst>
          </p:cNvPr>
          <p:cNvSpPr>
            <a:spLocks noGrp="1"/>
          </p:cNvSpPr>
          <p:nvPr>
            <p:ph type="pic" sz="quarter" idx="15" hasCustomPrompt="1"/>
          </p:nvPr>
        </p:nvSpPr>
        <p:spPr>
          <a:xfrm>
            <a:off x="0" y="0"/>
            <a:ext cx="12192000" cy="6857999"/>
          </a:xfrm>
          <a:prstGeom prst="roundRect">
            <a:avLst>
              <a:gd name="adj" fmla="val 0"/>
            </a:avLst>
          </a:prstGeom>
          <a:solidFill>
            <a:schemeClr val="bg1">
              <a:lumMod val="95000"/>
            </a:schemeClr>
          </a:solidFill>
        </p:spPr>
        <p:txBody>
          <a:bodyPr lIns="360000" tIns="1440000" rIns="360000"/>
          <a:lstStyle>
            <a:lvl1pPr marL="0" indent="0" algn="ctr">
              <a:buNone/>
              <a:defRPr sz="1200" i="1">
                <a:solidFill>
                  <a:schemeClr val="bg1">
                    <a:lumMod val="50000"/>
                  </a:schemeClr>
                </a:solidFill>
              </a:defRPr>
            </a:lvl1pPr>
          </a:lstStyle>
          <a:p>
            <a:r>
              <a:rPr lang="nl-NL" noProof="0"/>
              <a:t>Klik op onderstaand pictogram om een afbeelding in te voegen</a:t>
            </a:r>
          </a:p>
        </p:txBody>
      </p:sp>
      <p:pic>
        <p:nvPicPr>
          <p:cNvPr id="133" name="Afbeelding 132">
            <a:extLst>
              <a:ext uri="{FF2B5EF4-FFF2-40B4-BE49-F238E27FC236}">
                <a16:creationId xmlns:a16="http://schemas.microsoft.com/office/drawing/2014/main" id="{6F8F834A-3545-9C4E-A55E-3FBBA075239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996684" y="270521"/>
            <a:ext cx="4787900" cy="4025900"/>
          </a:xfrm>
          <a:prstGeom prst="rect">
            <a:avLst/>
          </a:prstGeom>
        </p:spPr>
      </p:pic>
      <p:sp>
        <p:nvSpPr>
          <p:cNvPr id="131" name="Titel 1">
            <a:extLst>
              <a:ext uri="{FF2B5EF4-FFF2-40B4-BE49-F238E27FC236}">
                <a16:creationId xmlns:a16="http://schemas.microsoft.com/office/drawing/2014/main" id="{FAB23073-572C-4F04-B89A-B107AB932F47}"/>
              </a:ext>
            </a:extLst>
          </p:cNvPr>
          <p:cNvSpPr>
            <a:spLocks noGrp="1"/>
          </p:cNvSpPr>
          <p:nvPr>
            <p:ph type="title" hasCustomPrompt="1"/>
          </p:nvPr>
        </p:nvSpPr>
        <p:spPr>
          <a:xfrm>
            <a:off x="7409287" y="621056"/>
            <a:ext cx="4067063" cy="248232"/>
          </a:xfrm>
        </p:spPr>
        <p:txBody>
          <a:bodyPr/>
          <a:lstStyle>
            <a:lvl1pPr>
              <a:defRPr sz="2400" b="1">
                <a:solidFill>
                  <a:schemeClr val="accent1"/>
                </a:solidFill>
              </a:defRPr>
            </a:lvl1pPr>
          </a:lstStyle>
          <a:p>
            <a:r>
              <a:rPr lang="nl-NL" noProof="0"/>
              <a:t>Voeg hier een titel in</a:t>
            </a:r>
            <a:endParaRPr lang="nl-NL"/>
          </a:p>
        </p:txBody>
      </p:sp>
      <p:sp>
        <p:nvSpPr>
          <p:cNvPr id="132" name="Tijdelijke aanduiding voor verticale tekst 2">
            <a:extLst>
              <a:ext uri="{FF2B5EF4-FFF2-40B4-BE49-F238E27FC236}">
                <a16:creationId xmlns:a16="http://schemas.microsoft.com/office/drawing/2014/main" id="{7C849E55-A25C-4202-801C-0514342EA9C6}"/>
              </a:ext>
            </a:extLst>
          </p:cNvPr>
          <p:cNvSpPr>
            <a:spLocks noGrp="1"/>
          </p:cNvSpPr>
          <p:nvPr>
            <p:ph type="body" orient="vert" idx="1" hasCustomPrompt="1"/>
          </p:nvPr>
        </p:nvSpPr>
        <p:spPr>
          <a:xfrm>
            <a:off x="7409286" y="1148576"/>
            <a:ext cx="4061225" cy="2706539"/>
          </a:xfrm>
        </p:spPr>
        <p:txBody>
          <a:bodyPr vert="horz"/>
          <a:lstStyle>
            <a:lvl1pPr marL="177800" indent="-177800">
              <a:buSzPct val="110000"/>
              <a:buFont typeface="Arial"/>
              <a:buChar char="•"/>
              <a:defRPr>
                <a:solidFill>
                  <a:srgbClr val="7F7F7F"/>
                </a:solidFill>
              </a:defRPr>
            </a:lvl1pPr>
            <a:lvl2pPr marL="355600" indent="-177800">
              <a:buSzPct val="110000"/>
              <a:buFont typeface="Arial"/>
              <a:buChar char="•"/>
              <a:defRPr>
                <a:solidFill>
                  <a:srgbClr val="7F7F7F"/>
                </a:solidFill>
              </a:defRPr>
            </a:lvl2pPr>
            <a:lvl3pPr>
              <a:buClrTx/>
              <a:defRPr>
                <a:solidFill>
                  <a:srgbClr val="7F7F7F"/>
                </a:solidFill>
              </a:defRPr>
            </a:lvl3pPr>
            <a:lvl4pPr>
              <a:defRPr>
                <a:solidFill>
                  <a:srgbClr val="7F7F7F"/>
                </a:solidFill>
              </a:defRPr>
            </a:lvl4pPr>
            <a:lvl5pPr>
              <a:defRPr/>
            </a:lvl5pPr>
            <a:lvl6pPr>
              <a:buClrTx/>
              <a:defRPr>
                <a:solidFill>
                  <a:srgbClr val="7F7F7F"/>
                </a:solidFill>
              </a:defRPr>
            </a:lvl6pPr>
            <a:lvl7pPr>
              <a:buClrTx/>
              <a:defRPr>
                <a:solidFill>
                  <a:srgbClr val="7F7F7F"/>
                </a:solidFill>
              </a:defRPr>
            </a:lvl7pPr>
            <a:lvl8pPr>
              <a:defRPr>
                <a:solidFill>
                  <a:srgbClr val="7F7F7F"/>
                </a:solidFill>
              </a:defRPr>
            </a:lvl8pPr>
            <a:lvl9pPr>
              <a:defRPr>
                <a:solidFill>
                  <a:srgbClr val="7F7F7F"/>
                </a:solidFill>
              </a:defRPr>
            </a:lvl9pPr>
          </a:lstStyle>
          <a:p>
            <a:pPr lvl="3"/>
            <a:r>
              <a:rPr lang="nl-NL" noProof="0"/>
              <a:t>Leestekst -Kies een wolkje uit op slide 2 als achtergrond</a:t>
            </a:r>
          </a:p>
        </p:txBody>
      </p:sp>
      <p:pic>
        <p:nvPicPr>
          <p:cNvPr id="136" name="Afbeelding 135">
            <a:extLst>
              <a:ext uri="{FF2B5EF4-FFF2-40B4-BE49-F238E27FC236}">
                <a16:creationId xmlns:a16="http://schemas.microsoft.com/office/drawing/2014/main" id="{B9EBF0CF-FDA5-A448-9758-0BD0F22953E1}"/>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55600" y="6494759"/>
            <a:ext cx="11480800" cy="165100"/>
          </a:xfrm>
          <a:prstGeom prst="rect">
            <a:avLst/>
          </a:prstGeom>
        </p:spPr>
      </p:pic>
      <p:pic>
        <p:nvPicPr>
          <p:cNvPr id="150" name="Afbeelding 149">
            <a:extLst>
              <a:ext uri="{FF2B5EF4-FFF2-40B4-BE49-F238E27FC236}">
                <a16:creationId xmlns:a16="http://schemas.microsoft.com/office/drawing/2014/main" id="{F08445DB-675B-314D-8293-D5C4128CEE4F}"/>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0511406" y="6035220"/>
            <a:ext cx="1366570" cy="357314"/>
          </a:xfrm>
          <a:prstGeom prst="rect">
            <a:avLst/>
          </a:prstGeom>
        </p:spPr>
      </p:pic>
      <p:sp>
        <p:nvSpPr>
          <p:cNvPr id="151" name="Tijdelijke aanduiding voor tekst 34">
            <a:extLst>
              <a:ext uri="{FF2B5EF4-FFF2-40B4-BE49-F238E27FC236}">
                <a16:creationId xmlns:a16="http://schemas.microsoft.com/office/drawing/2014/main" id="{504257D6-DFD6-46E6-B059-CC1273295373}"/>
              </a:ext>
            </a:extLst>
          </p:cNvPr>
          <p:cNvSpPr>
            <a:spLocks noGrp="1"/>
          </p:cNvSpPr>
          <p:nvPr>
            <p:ph type="body" sz="quarter" idx="16" hasCustomPrompt="1"/>
          </p:nvPr>
        </p:nvSpPr>
        <p:spPr>
          <a:xfrm>
            <a:off x="726241" y="6595174"/>
            <a:ext cx="11112249" cy="147981"/>
          </a:xfrm>
        </p:spPr>
        <p:txBody>
          <a:bodyPr anchor="b"/>
          <a:lstStyle>
            <a:lvl1pPr marL="0" marR="0" indent="0" algn="l" defTabSz="914400" rtl="0" eaLnBrk="1" fontAlgn="auto" latinLnBrk="0" hangingPunct="1">
              <a:lnSpc>
                <a:spcPct val="100000"/>
              </a:lnSpc>
              <a:spcBef>
                <a:spcPts val="300"/>
              </a:spcBef>
              <a:spcAft>
                <a:spcPts val="300"/>
              </a:spcAft>
              <a:buClr>
                <a:schemeClr val="accent1"/>
              </a:buClr>
              <a:buSzPct val="110000"/>
              <a:buFont typeface="Arial"/>
              <a:buNone/>
              <a:tabLst/>
              <a:defRPr sz="1000" i="1">
                <a:solidFill>
                  <a:srgbClr val="7F7F7F"/>
                </a:solidFill>
              </a:defRPr>
            </a:lvl1pPr>
          </a:lstStyle>
          <a:p>
            <a:pPr marL="0" marR="0" lvl="0" indent="0" algn="l" defTabSz="914400" rtl="0" eaLnBrk="1" fontAlgn="auto" latinLnBrk="0" hangingPunct="1">
              <a:lnSpc>
                <a:spcPct val="100000"/>
              </a:lnSpc>
              <a:spcBef>
                <a:spcPts val="300"/>
              </a:spcBef>
              <a:spcAft>
                <a:spcPts val="300"/>
              </a:spcAft>
              <a:buClr>
                <a:schemeClr val="accent1"/>
              </a:buClr>
              <a:buSzPct val="110000"/>
              <a:buFont typeface="Arial"/>
              <a:buNone/>
              <a:tabLst/>
              <a:defRPr/>
            </a:pPr>
            <a:r>
              <a:rPr lang="nl-NL" sz="1000" b="0" i="1" u="none" strike="noStrike" kern="1200">
                <a:solidFill>
                  <a:srgbClr val="7F7F7F"/>
                </a:solidFill>
                <a:effectLst/>
                <a:latin typeface="+mn-lt"/>
                <a:ea typeface="+mn-ea"/>
                <a:cs typeface="+mn-cs"/>
              </a:rPr>
              <a:t>Titel, Auteur en classificatie: intern/extern/vertrouwelijk/geheim</a:t>
            </a:r>
            <a:endParaRPr lang="nl-NL"/>
          </a:p>
        </p:txBody>
      </p:sp>
      <p:sp>
        <p:nvSpPr>
          <p:cNvPr id="152" name="Tijdelijke aanduiding voor dianummer 3">
            <a:extLst>
              <a:ext uri="{FF2B5EF4-FFF2-40B4-BE49-F238E27FC236}">
                <a16:creationId xmlns:a16="http://schemas.microsoft.com/office/drawing/2014/main" id="{8A8ABDE9-678D-4007-A7AF-A3899829C454}"/>
              </a:ext>
            </a:extLst>
          </p:cNvPr>
          <p:cNvSpPr txBox="1">
            <a:spLocks/>
          </p:cNvSpPr>
          <p:nvPr userDrawn="1"/>
        </p:nvSpPr>
        <p:spPr>
          <a:xfrm>
            <a:off x="263467" y="6547709"/>
            <a:ext cx="539998" cy="224300"/>
          </a:xfrm>
          <a:prstGeom prst="rect">
            <a:avLst/>
          </a:prstGeom>
        </p:spPr>
        <p:txBody>
          <a:bodyPr anchor="ct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rtl="0" eaLnBrk="1" fontAlgn="auto" latinLnBrk="0" hangingPunct="1">
              <a:lnSpc>
                <a:spcPct val="100000"/>
              </a:lnSpc>
              <a:spcBef>
                <a:spcPts val="0"/>
              </a:spcBef>
              <a:spcAft>
                <a:spcPts val="0"/>
              </a:spcAft>
              <a:buClrTx/>
              <a:buSzTx/>
              <a:buFontTx/>
              <a:buNone/>
              <a:tabLst/>
              <a:defRPr/>
            </a:pPr>
            <a:fld id="{8D374ABD-355D-4B52-8A38-020B3DD5CC75}" type="slidenum">
              <a:rPr kumimoji="0" lang="nl-NL" sz="1200" b="1" i="0" u="none" strike="noStrike" kern="1200" cap="none" spc="0" normalizeH="0" baseline="0" noProof="0" smtClean="0">
                <a:ln>
                  <a:noFill/>
                </a:ln>
                <a:solidFill>
                  <a:schemeClr val="accent1"/>
                </a:solidFill>
                <a:effectLst/>
                <a:uLnTx/>
                <a:uFillTx/>
                <a:latin typeface="Calibri"/>
                <a:ea typeface="+mn-ea"/>
                <a:cs typeface="+mn-cs"/>
              </a:rPr>
              <a:pPr marL="0" marR="0" lvl="0" indent="0" defTabSz="914400" rtl="0" eaLnBrk="1" fontAlgn="auto" latinLnBrk="0" hangingPunct="1">
                <a:lnSpc>
                  <a:spcPct val="100000"/>
                </a:lnSpc>
                <a:spcBef>
                  <a:spcPts val="0"/>
                </a:spcBef>
                <a:spcAft>
                  <a:spcPts val="0"/>
                </a:spcAft>
                <a:buClrTx/>
                <a:buSzTx/>
                <a:buFontTx/>
                <a:buNone/>
                <a:tabLst/>
                <a:defRPr/>
              </a:pPr>
              <a:t>‹#›</a:t>
            </a:fld>
            <a:endParaRPr kumimoji="0" lang="nl-NL" sz="1200" b="1" i="0" u="none" strike="noStrike" kern="1200" cap="none" spc="0" normalizeH="0" baseline="0" noProof="0">
              <a:ln>
                <a:noFill/>
              </a:ln>
              <a:solidFill>
                <a:schemeClr val="accent1"/>
              </a:solidFill>
              <a:effectLst/>
              <a:uLnTx/>
              <a:uFillTx/>
              <a:latin typeface="Calibri"/>
              <a:ea typeface="+mn-ea"/>
              <a:cs typeface="+mn-cs"/>
            </a:endParaRPr>
          </a:p>
        </p:txBody>
      </p:sp>
    </p:spTree>
    <p:extLst>
      <p:ext uri="{BB962C8B-B14F-4D97-AF65-F5344CB8AC3E}">
        <p14:creationId xmlns:p14="http://schemas.microsoft.com/office/powerpoint/2010/main" val="126208910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el en Object - oranje">
    <p:spTree>
      <p:nvGrpSpPr>
        <p:cNvPr id="1" name=""/>
        <p:cNvGrpSpPr/>
        <p:nvPr/>
      </p:nvGrpSpPr>
      <p:grpSpPr>
        <a:xfrm>
          <a:off x="0" y="0"/>
          <a:ext cx="0" cy="0"/>
          <a:chOff x="0" y="0"/>
          <a:chExt cx="0" cy="0"/>
        </a:xfrm>
      </p:grpSpPr>
      <p:sp>
        <p:nvSpPr>
          <p:cNvPr id="2" name="Title 1"/>
          <p:cNvSpPr>
            <a:spLocks noGrp="1"/>
          </p:cNvSpPr>
          <p:nvPr>
            <p:ph type="title"/>
          </p:nvPr>
        </p:nvSpPr>
        <p:spPr>
          <a:xfrm>
            <a:off x="502652" y="533569"/>
            <a:ext cx="11133221" cy="584775"/>
          </a:xfrm>
        </p:spPr>
        <p:txBody>
          <a:bodyPr>
            <a:spAutoFit/>
          </a:bodyPr>
          <a:lstStyle>
            <a:lvl1pPr>
              <a:defRPr>
                <a:solidFill>
                  <a:schemeClr val="accent2"/>
                </a:solidFill>
              </a:defRPr>
            </a:lvl1pPr>
          </a:lstStyle>
          <a:p>
            <a:r>
              <a:rPr lang="nl-NL" noProof="0"/>
              <a:t>Klik om de stijl te bewerken</a:t>
            </a:r>
          </a:p>
        </p:txBody>
      </p:sp>
      <p:sp>
        <p:nvSpPr>
          <p:cNvPr id="8" name="Tekstvak 7"/>
          <p:cNvSpPr txBox="1"/>
          <p:nvPr userDrawn="1"/>
        </p:nvSpPr>
        <p:spPr>
          <a:xfrm>
            <a:off x="-113408" y="-421452"/>
            <a:ext cx="4144896" cy="338554"/>
          </a:xfrm>
          <a:prstGeom prst="rect">
            <a:avLst/>
          </a:prstGeom>
          <a:noFill/>
        </p:spPr>
        <p:txBody>
          <a:bodyPr wrap="square" rtlCol="0">
            <a:spAutoFit/>
          </a:bodyPr>
          <a:lstStyle/>
          <a:p>
            <a:r>
              <a:rPr lang="nl-NL" sz="1600" b="1" noProof="0">
                <a:solidFill>
                  <a:schemeClr val="tx1"/>
                </a:solidFill>
              </a:rPr>
              <a:t>Titel en Object - Oranje</a:t>
            </a:r>
          </a:p>
        </p:txBody>
      </p:sp>
      <p:sp>
        <p:nvSpPr>
          <p:cNvPr id="41" name="Tijdelijke aanduiding voor tekst 99"/>
          <p:cNvSpPr>
            <a:spLocks noGrp="1"/>
          </p:cNvSpPr>
          <p:nvPr>
            <p:ph type="body" sz="quarter" idx="13" hasCustomPrompt="1"/>
          </p:nvPr>
        </p:nvSpPr>
        <p:spPr>
          <a:xfrm>
            <a:off x="501651" y="1134076"/>
            <a:ext cx="11133667" cy="355600"/>
          </a:xfrm>
        </p:spPr>
        <p:txBody>
          <a:bodyPr/>
          <a:lstStyle>
            <a:lvl1pPr>
              <a:defRPr/>
            </a:lvl1pPr>
          </a:lstStyle>
          <a:p>
            <a:pPr lvl="0"/>
            <a:r>
              <a:rPr lang="nl-NL" noProof="0"/>
              <a:t>Subtitel</a:t>
            </a:r>
          </a:p>
        </p:txBody>
      </p:sp>
      <p:sp>
        <p:nvSpPr>
          <p:cNvPr id="77" name="Content Placeholder 2"/>
          <p:cNvSpPr>
            <a:spLocks noGrp="1"/>
          </p:cNvSpPr>
          <p:nvPr>
            <p:ph sz="half" idx="1"/>
          </p:nvPr>
        </p:nvSpPr>
        <p:spPr>
          <a:xfrm>
            <a:off x="502654" y="1708486"/>
            <a:ext cx="11133220" cy="3330654"/>
          </a:xfrm>
        </p:spPr>
        <p:txBody>
          <a:bodyPr/>
          <a:lstStyle/>
          <a:p>
            <a:pPr lvl="0"/>
            <a:r>
              <a:rPr lang="nl-NL" noProof="0"/>
              <a:t>Klik om de modelstijlen te bewerken</a:t>
            </a:r>
          </a:p>
          <a:p>
            <a:pPr lvl="1"/>
            <a:r>
              <a:rPr lang="nl-NL" noProof="0"/>
              <a:t>Tweede niveau</a:t>
            </a:r>
          </a:p>
          <a:p>
            <a:pPr lvl="2"/>
            <a:r>
              <a:rPr lang="nl-NL" noProof="0"/>
              <a:t>Derde niveau</a:t>
            </a:r>
          </a:p>
          <a:p>
            <a:pPr lvl="3"/>
            <a:r>
              <a:rPr lang="nl-NL" noProof="0"/>
              <a:t>Vierde niveau</a:t>
            </a:r>
          </a:p>
          <a:p>
            <a:pPr lvl="4"/>
            <a:r>
              <a:rPr lang="nl-NL" noProof="0"/>
              <a:t>Vijfde niveau</a:t>
            </a:r>
          </a:p>
        </p:txBody>
      </p:sp>
      <p:sp>
        <p:nvSpPr>
          <p:cNvPr id="78" name="Content Placeholder 2"/>
          <p:cNvSpPr>
            <a:spLocks noGrp="1"/>
          </p:cNvSpPr>
          <p:nvPr>
            <p:ph sz="half" idx="14"/>
          </p:nvPr>
        </p:nvSpPr>
        <p:spPr>
          <a:xfrm>
            <a:off x="502654" y="5172796"/>
            <a:ext cx="11133220" cy="276999"/>
          </a:xfrm>
        </p:spPr>
        <p:txBody>
          <a:bodyPr>
            <a:spAutoFit/>
          </a:bodyPr>
          <a:lstStyle>
            <a:lvl1pPr>
              <a:defRPr sz="1200">
                <a:solidFill>
                  <a:schemeClr val="accent1"/>
                </a:solidFill>
              </a:defRPr>
            </a:lvl1pPr>
            <a:lvl2pPr>
              <a:defRPr sz="1200">
                <a:solidFill>
                  <a:schemeClr val="accent1"/>
                </a:solidFill>
              </a:defRPr>
            </a:lvl2pPr>
            <a:lvl3pPr>
              <a:defRPr sz="1200">
                <a:solidFill>
                  <a:schemeClr val="accent1"/>
                </a:solidFill>
              </a:defRPr>
            </a:lvl3pPr>
            <a:lvl4pPr>
              <a:defRPr sz="1200">
                <a:solidFill>
                  <a:schemeClr val="accent1"/>
                </a:solidFill>
              </a:defRPr>
            </a:lvl4pPr>
            <a:lvl5pPr>
              <a:defRPr sz="1200">
                <a:solidFill>
                  <a:schemeClr val="accent1"/>
                </a:solidFill>
              </a:defRPr>
            </a:lvl5pPr>
          </a:lstStyle>
          <a:p>
            <a:pPr lvl="0"/>
            <a:r>
              <a:rPr lang="nl-NL" noProof="0"/>
              <a:t>Klik om de modelstijlen te bewerken</a:t>
            </a:r>
          </a:p>
        </p:txBody>
      </p:sp>
      <p:grpSp>
        <p:nvGrpSpPr>
          <p:cNvPr id="100" name="Groep 99"/>
          <p:cNvGrpSpPr/>
          <p:nvPr userDrawn="1"/>
        </p:nvGrpSpPr>
        <p:grpSpPr>
          <a:xfrm>
            <a:off x="-3279573" y="5020705"/>
            <a:ext cx="3086613" cy="1841358"/>
            <a:chOff x="8427776" y="4654945"/>
            <a:chExt cx="2314960" cy="1841358"/>
          </a:xfrm>
        </p:grpSpPr>
        <p:grpSp>
          <p:nvGrpSpPr>
            <p:cNvPr id="101" name="Groep 100"/>
            <p:cNvGrpSpPr/>
            <p:nvPr userDrawn="1"/>
          </p:nvGrpSpPr>
          <p:grpSpPr>
            <a:xfrm>
              <a:off x="8432864" y="4781014"/>
              <a:ext cx="2309872" cy="1592662"/>
              <a:chOff x="-3092517" y="-83840"/>
              <a:chExt cx="3136706" cy="2509126"/>
            </a:xfrm>
          </p:grpSpPr>
          <p:sp>
            <p:nvSpPr>
              <p:cNvPr id="104" name="Textfield placeholder"/>
              <p:cNvSpPr txBox="1">
                <a:spLocks/>
              </p:cNvSpPr>
              <p:nvPr userDrawn="1"/>
            </p:nvSpPr>
            <p:spPr>
              <a:xfrm>
                <a:off x="-2658624" y="1030189"/>
                <a:ext cx="2702813" cy="293940"/>
              </a:xfrm>
              <a:prstGeom prst="rect">
                <a:avLst/>
              </a:prstGeom>
            </p:spPr>
            <p:txBody>
              <a:bodyPr vert="horz" lIns="0" tIns="0" rIns="0" bIns="0" rtlCol="0" anchor="ctr">
                <a:noAutofit/>
              </a:bodyPr>
              <a:lstStyle>
                <a:lvl1pPr marL="0" indent="0" algn="l" defTabSz="1087016" rtl="0" eaLnBrk="1" latinLnBrk="0" hangingPunct="1">
                  <a:lnSpc>
                    <a:spcPts val="1800"/>
                  </a:lnSpc>
                  <a:spcBef>
                    <a:spcPts val="400"/>
                  </a:spcBef>
                  <a:spcAft>
                    <a:spcPts val="400"/>
                  </a:spcAft>
                  <a:buSzPct val="80000"/>
                  <a:buFont typeface="Wingdings" pitchFamily="2" charset="2"/>
                  <a:buNone/>
                  <a:defRPr sz="1600" b="0" kern="1200">
                    <a:solidFill>
                      <a:schemeClr val="tx1"/>
                    </a:solidFill>
                    <a:latin typeface="+mn-lt"/>
                    <a:ea typeface="+mn-ea"/>
                    <a:cs typeface="+mn-cs"/>
                  </a:defRPr>
                </a:lvl1pPr>
                <a:lvl2pPr marL="228600" indent="-228600" algn="l" defTabSz="1087016" rtl="0" eaLnBrk="1" latinLnBrk="0" hangingPunct="1">
                  <a:lnSpc>
                    <a:spcPts val="1800"/>
                  </a:lnSpc>
                  <a:spcBef>
                    <a:spcPts val="400"/>
                  </a:spcBef>
                  <a:spcAft>
                    <a:spcPts val="400"/>
                  </a:spcAft>
                  <a:buClr>
                    <a:schemeClr val="tx2"/>
                  </a:buClr>
                  <a:buSzPct val="80000"/>
                  <a:buFontTx/>
                  <a:buBlip>
                    <a:blip r:embed="rId2"/>
                  </a:buBlip>
                  <a:tabLst/>
                  <a:defRPr sz="1600" kern="1200">
                    <a:solidFill>
                      <a:schemeClr val="tx1"/>
                    </a:solidFill>
                    <a:latin typeface="+mn-lt"/>
                    <a:ea typeface="+mn-ea"/>
                    <a:cs typeface="+mn-cs"/>
                  </a:defRPr>
                </a:lvl2pPr>
                <a:lvl3pPr marL="396875" indent="-160338" algn="l" defTabSz="1087016" rtl="0" eaLnBrk="1" latinLnBrk="0" hangingPunct="1">
                  <a:lnSpc>
                    <a:spcPts val="1600"/>
                  </a:lnSpc>
                  <a:spcBef>
                    <a:spcPts val="200"/>
                  </a:spcBef>
                  <a:spcAft>
                    <a:spcPts val="200"/>
                  </a:spcAft>
                  <a:buClr>
                    <a:schemeClr val="tx2"/>
                  </a:buClr>
                  <a:buFont typeface="Trebuchet MS" pitchFamily="34" charset="0"/>
                  <a:buChar char="−"/>
                  <a:defRPr sz="1400" kern="1200">
                    <a:solidFill>
                      <a:schemeClr val="tx1"/>
                    </a:solidFill>
                    <a:latin typeface="+mn-lt"/>
                    <a:ea typeface="+mn-ea"/>
                    <a:cs typeface="+mn-cs"/>
                  </a:defRPr>
                </a:lvl3pPr>
                <a:lvl4pPr marL="0" indent="0" algn="l" defTabSz="1087016" rtl="0" eaLnBrk="1" latinLnBrk="0" hangingPunct="1">
                  <a:lnSpc>
                    <a:spcPts val="1800"/>
                  </a:lnSpc>
                  <a:spcBef>
                    <a:spcPts val="400"/>
                  </a:spcBef>
                  <a:spcAft>
                    <a:spcPts val="400"/>
                  </a:spcAft>
                  <a:buFont typeface="Wingdings" pitchFamily="2" charset="2"/>
                  <a:buNone/>
                  <a:defRPr sz="1600" b="1" kern="1200">
                    <a:solidFill>
                      <a:schemeClr val="tx1"/>
                    </a:solidFill>
                    <a:latin typeface="+mn-lt"/>
                    <a:ea typeface="+mn-ea"/>
                    <a:cs typeface="+mn-cs"/>
                  </a:defRPr>
                </a:lvl4pPr>
                <a:lvl5pPr marL="0" indent="0" algn="l" defTabSz="1087016" rtl="0" eaLnBrk="1" latinLnBrk="0" hangingPunct="1">
                  <a:lnSpc>
                    <a:spcPts val="3800"/>
                  </a:lnSpc>
                  <a:spcBef>
                    <a:spcPts val="1200"/>
                  </a:spcBef>
                  <a:spcAft>
                    <a:spcPts val="400"/>
                  </a:spcAft>
                  <a:buFont typeface="Wingdings" pitchFamily="2" charset="2"/>
                  <a:buNone/>
                  <a:defRPr sz="1600" b="1" kern="1200" baseline="0">
                    <a:solidFill>
                      <a:schemeClr val="tx2"/>
                    </a:solidFill>
                    <a:latin typeface="+mn-lt"/>
                    <a:ea typeface="+mn-ea"/>
                    <a:cs typeface="+mn-cs"/>
                  </a:defRPr>
                </a:lvl5pPr>
                <a:lvl6pPr marL="0" indent="0" algn="l" defTabSz="1087016" rtl="0" eaLnBrk="1" latinLnBrk="0" hangingPunct="1">
                  <a:lnSpc>
                    <a:spcPct val="250000"/>
                  </a:lnSpc>
                  <a:spcBef>
                    <a:spcPts val="0"/>
                  </a:spcBef>
                  <a:spcAft>
                    <a:spcPts val="0"/>
                  </a:spcAft>
                  <a:buFont typeface="Arial" pitchFamily="34" charset="0"/>
                  <a:buNone/>
                  <a:defRPr sz="2000" kern="1200" cap="all" baseline="0">
                    <a:solidFill>
                      <a:schemeClr val="tx1">
                        <a:lumMod val="75000"/>
                        <a:lumOff val="25000"/>
                      </a:schemeClr>
                    </a:solidFill>
                    <a:latin typeface="+mn-lt"/>
                    <a:ea typeface="+mn-ea"/>
                    <a:cs typeface="+mn-cs"/>
                  </a:defRPr>
                </a:lvl6pPr>
                <a:lvl7pPr marL="3532800"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76308"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19815"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r>
                  <a:rPr lang="nl-NL" sz="1400" kern="1200" noProof="0">
                    <a:solidFill>
                      <a:schemeClr val="tx1"/>
                    </a:solidFill>
                    <a:latin typeface="+mn-lt"/>
                    <a:ea typeface="+mn-ea"/>
                    <a:cs typeface="+mn-cs"/>
                  </a:rPr>
                  <a:t>Typ-tekst (18 </a:t>
                </a:r>
                <a:r>
                  <a:rPr lang="nl-NL" sz="1400" kern="1200" noProof="0" err="1">
                    <a:solidFill>
                      <a:schemeClr val="tx1"/>
                    </a:solidFill>
                    <a:latin typeface="+mn-lt"/>
                    <a:ea typeface="+mn-ea"/>
                    <a:cs typeface="+mn-cs"/>
                  </a:rPr>
                  <a:t>pt</a:t>
                </a:r>
                <a:r>
                  <a:rPr lang="nl-NL" sz="1400" kern="1200" noProof="0">
                    <a:solidFill>
                      <a:schemeClr val="tx1"/>
                    </a:solidFill>
                    <a:latin typeface="+mn-lt"/>
                    <a:ea typeface="+mn-ea"/>
                    <a:cs typeface="+mn-cs"/>
                  </a:rPr>
                  <a:t>.)</a:t>
                </a:r>
              </a:p>
            </p:txBody>
          </p:sp>
          <p:sp>
            <p:nvSpPr>
              <p:cNvPr id="105" name="Ovaal 104"/>
              <p:cNvSpPr/>
              <p:nvPr userDrawn="1"/>
            </p:nvSpPr>
            <p:spPr>
              <a:xfrm>
                <a:off x="-3092517" y="988213"/>
                <a:ext cx="327539" cy="37789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noProof="0">
                    <a:solidFill>
                      <a:schemeClr val="bg1"/>
                    </a:solidFill>
                  </a:rPr>
                  <a:t>3</a:t>
                </a:r>
              </a:p>
            </p:txBody>
          </p:sp>
          <p:sp>
            <p:nvSpPr>
              <p:cNvPr id="106" name="Ovaal 105"/>
              <p:cNvSpPr/>
              <p:nvPr userDrawn="1"/>
            </p:nvSpPr>
            <p:spPr>
              <a:xfrm>
                <a:off x="-3092517" y="1517803"/>
                <a:ext cx="327539" cy="37789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noProof="0">
                    <a:solidFill>
                      <a:schemeClr val="bg1"/>
                    </a:solidFill>
                  </a:rPr>
                  <a:t>4</a:t>
                </a:r>
              </a:p>
            </p:txBody>
          </p:sp>
          <p:sp>
            <p:nvSpPr>
              <p:cNvPr id="107" name="Ovaal 106"/>
              <p:cNvSpPr/>
              <p:nvPr userDrawn="1"/>
            </p:nvSpPr>
            <p:spPr>
              <a:xfrm>
                <a:off x="-3092517" y="2047394"/>
                <a:ext cx="327539" cy="37789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noProof="0">
                    <a:solidFill>
                      <a:schemeClr val="bg1"/>
                    </a:solidFill>
                  </a:rPr>
                  <a:t>5</a:t>
                </a:r>
              </a:p>
            </p:txBody>
          </p:sp>
          <p:sp>
            <p:nvSpPr>
              <p:cNvPr id="108" name="Textfield placeholder"/>
              <p:cNvSpPr txBox="1">
                <a:spLocks/>
              </p:cNvSpPr>
              <p:nvPr userDrawn="1"/>
            </p:nvSpPr>
            <p:spPr>
              <a:xfrm>
                <a:off x="-2658624" y="1559780"/>
                <a:ext cx="2702813" cy="293940"/>
              </a:xfrm>
              <a:prstGeom prst="rect">
                <a:avLst/>
              </a:prstGeom>
            </p:spPr>
            <p:txBody>
              <a:bodyPr vert="horz" lIns="0" tIns="0" rIns="0" bIns="0" rtlCol="0" anchor="ctr">
                <a:noAutofit/>
              </a:bodyPr>
              <a:lstStyle>
                <a:lvl1pPr marL="0" indent="0" algn="l" defTabSz="1087016" rtl="0" eaLnBrk="1" latinLnBrk="0" hangingPunct="1">
                  <a:lnSpc>
                    <a:spcPts val="1800"/>
                  </a:lnSpc>
                  <a:spcBef>
                    <a:spcPts val="400"/>
                  </a:spcBef>
                  <a:spcAft>
                    <a:spcPts val="400"/>
                  </a:spcAft>
                  <a:buSzPct val="80000"/>
                  <a:buFont typeface="Wingdings" pitchFamily="2" charset="2"/>
                  <a:buNone/>
                  <a:defRPr sz="1600" b="0" kern="1200">
                    <a:solidFill>
                      <a:schemeClr val="tx1"/>
                    </a:solidFill>
                    <a:latin typeface="+mn-lt"/>
                    <a:ea typeface="+mn-ea"/>
                    <a:cs typeface="+mn-cs"/>
                  </a:defRPr>
                </a:lvl1pPr>
                <a:lvl2pPr marL="228600" indent="-228600" algn="l" defTabSz="1087016" rtl="0" eaLnBrk="1" latinLnBrk="0" hangingPunct="1">
                  <a:lnSpc>
                    <a:spcPts val="1800"/>
                  </a:lnSpc>
                  <a:spcBef>
                    <a:spcPts val="400"/>
                  </a:spcBef>
                  <a:spcAft>
                    <a:spcPts val="400"/>
                  </a:spcAft>
                  <a:buClr>
                    <a:schemeClr val="tx2"/>
                  </a:buClr>
                  <a:buSzPct val="80000"/>
                  <a:buFontTx/>
                  <a:buBlip>
                    <a:blip r:embed="rId2"/>
                  </a:buBlip>
                  <a:tabLst/>
                  <a:defRPr sz="1600" kern="1200">
                    <a:solidFill>
                      <a:schemeClr val="tx1"/>
                    </a:solidFill>
                    <a:latin typeface="+mn-lt"/>
                    <a:ea typeface="+mn-ea"/>
                    <a:cs typeface="+mn-cs"/>
                  </a:defRPr>
                </a:lvl2pPr>
                <a:lvl3pPr marL="396875" indent="-160338" algn="l" defTabSz="1087016" rtl="0" eaLnBrk="1" latinLnBrk="0" hangingPunct="1">
                  <a:lnSpc>
                    <a:spcPts val="1600"/>
                  </a:lnSpc>
                  <a:spcBef>
                    <a:spcPts val="200"/>
                  </a:spcBef>
                  <a:spcAft>
                    <a:spcPts val="200"/>
                  </a:spcAft>
                  <a:buClr>
                    <a:schemeClr val="tx2"/>
                  </a:buClr>
                  <a:buFont typeface="Trebuchet MS" pitchFamily="34" charset="0"/>
                  <a:buChar char="−"/>
                  <a:defRPr sz="1400" kern="1200">
                    <a:solidFill>
                      <a:schemeClr val="tx1"/>
                    </a:solidFill>
                    <a:latin typeface="+mn-lt"/>
                    <a:ea typeface="+mn-ea"/>
                    <a:cs typeface="+mn-cs"/>
                  </a:defRPr>
                </a:lvl3pPr>
                <a:lvl4pPr marL="0" indent="0" algn="l" defTabSz="1087016" rtl="0" eaLnBrk="1" latinLnBrk="0" hangingPunct="1">
                  <a:lnSpc>
                    <a:spcPts val="1800"/>
                  </a:lnSpc>
                  <a:spcBef>
                    <a:spcPts val="400"/>
                  </a:spcBef>
                  <a:spcAft>
                    <a:spcPts val="400"/>
                  </a:spcAft>
                  <a:buFont typeface="Wingdings" pitchFamily="2" charset="2"/>
                  <a:buNone/>
                  <a:defRPr sz="1600" b="1" kern="1200">
                    <a:solidFill>
                      <a:schemeClr val="tx1"/>
                    </a:solidFill>
                    <a:latin typeface="+mn-lt"/>
                    <a:ea typeface="+mn-ea"/>
                    <a:cs typeface="+mn-cs"/>
                  </a:defRPr>
                </a:lvl4pPr>
                <a:lvl5pPr marL="0" indent="0" algn="l" defTabSz="1087016" rtl="0" eaLnBrk="1" latinLnBrk="0" hangingPunct="1">
                  <a:lnSpc>
                    <a:spcPts val="3800"/>
                  </a:lnSpc>
                  <a:spcBef>
                    <a:spcPts val="1200"/>
                  </a:spcBef>
                  <a:spcAft>
                    <a:spcPts val="400"/>
                  </a:spcAft>
                  <a:buFont typeface="Wingdings" pitchFamily="2" charset="2"/>
                  <a:buNone/>
                  <a:defRPr sz="1600" b="1" kern="1200" baseline="0">
                    <a:solidFill>
                      <a:schemeClr val="tx2"/>
                    </a:solidFill>
                    <a:latin typeface="+mn-lt"/>
                    <a:ea typeface="+mn-ea"/>
                    <a:cs typeface="+mn-cs"/>
                  </a:defRPr>
                </a:lvl5pPr>
                <a:lvl6pPr marL="0" indent="0" algn="l" defTabSz="1087016" rtl="0" eaLnBrk="1" latinLnBrk="0" hangingPunct="1">
                  <a:lnSpc>
                    <a:spcPct val="250000"/>
                  </a:lnSpc>
                  <a:spcBef>
                    <a:spcPts val="0"/>
                  </a:spcBef>
                  <a:spcAft>
                    <a:spcPts val="0"/>
                  </a:spcAft>
                  <a:buFont typeface="Arial" pitchFamily="34" charset="0"/>
                  <a:buNone/>
                  <a:defRPr sz="2000" kern="1200" cap="all" baseline="0">
                    <a:solidFill>
                      <a:schemeClr val="tx1">
                        <a:lumMod val="75000"/>
                        <a:lumOff val="25000"/>
                      </a:schemeClr>
                    </a:solidFill>
                    <a:latin typeface="+mn-lt"/>
                    <a:ea typeface="+mn-ea"/>
                    <a:cs typeface="+mn-cs"/>
                  </a:defRPr>
                </a:lvl6pPr>
                <a:lvl7pPr marL="3532800"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76308"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19815"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449263" lvl="1" indent="-184150" algn="l" defTabSz="914400" rtl="0" eaLnBrk="1" latinLnBrk="0" hangingPunct="1">
                  <a:lnSpc>
                    <a:spcPct val="100000"/>
                  </a:lnSpc>
                  <a:spcBef>
                    <a:spcPts val="0"/>
                  </a:spcBef>
                  <a:buClr>
                    <a:schemeClr val="tx1"/>
                  </a:buClr>
                  <a:buSzPct val="100000"/>
                  <a:buFont typeface="Arial" panose="020B0604020202020204" pitchFamily="34" charset="0"/>
                  <a:buChar char="•"/>
                </a:pPr>
                <a:r>
                  <a:rPr lang="nl-NL" sz="1400" kern="1200" noProof="0" err="1">
                    <a:solidFill>
                      <a:schemeClr val="tx1"/>
                    </a:solidFill>
                    <a:latin typeface="+mn-lt"/>
                    <a:ea typeface="+mn-ea"/>
                    <a:cs typeface="+mn-cs"/>
                  </a:rPr>
                  <a:t>Bullet</a:t>
                </a:r>
                <a:r>
                  <a:rPr lang="nl-NL" sz="1400" kern="1200" noProof="0">
                    <a:solidFill>
                      <a:schemeClr val="tx1"/>
                    </a:solidFill>
                    <a:latin typeface="+mn-lt"/>
                    <a:ea typeface="+mn-ea"/>
                    <a:cs typeface="+mn-cs"/>
                  </a:rPr>
                  <a:t> (16 </a:t>
                </a:r>
                <a:r>
                  <a:rPr lang="nl-NL" sz="1400" kern="1200" noProof="0" err="1">
                    <a:solidFill>
                      <a:schemeClr val="tx1"/>
                    </a:solidFill>
                    <a:latin typeface="+mn-lt"/>
                    <a:ea typeface="+mn-ea"/>
                    <a:cs typeface="+mn-cs"/>
                  </a:rPr>
                  <a:t>pt</a:t>
                </a:r>
                <a:r>
                  <a:rPr lang="nl-NL" sz="1400" kern="1200" noProof="0">
                    <a:solidFill>
                      <a:schemeClr val="tx1"/>
                    </a:solidFill>
                    <a:latin typeface="+mn-lt"/>
                    <a:ea typeface="+mn-ea"/>
                    <a:cs typeface="+mn-cs"/>
                  </a:rPr>
                  <a:t>.)</a:t>
                </a:r>
              </a:p>
            </p:txBody>
          </p:sp>
          <p:sp>
            <p:nvSpPr>
              <p:cNvPr id="109" name="Textfield placeholder"/>
              <p:cNvSpPr txBox="1">
                <a:spLocks/>
              </p:cNvSpPr>
              <p:nvPr userDrawn="1"/>
            </p:nvSpPr>
            <p:spPr>
              <a:xfrm>
                <a:off x="-2658624" y="2089369"/>
                <a:ext cx="2702813" cy="293940"/>
              </a:xfrm>
              <a:prstGeom prst="rect">
                <a:avLst/>
              </a:prstGeom>
            </p:spPr>
            <p:txBody>
              <a:bodyPr vert="horz" lIns="0" tIns="0" rIns="0" bIns="0" rtlCol="0" anchor="ctr">
                <a:noAutofit/>
              </a:bodyPr>
              <a:lstStyle>
                <a:lvl1pPr marL="0" indent="0" algn="l" defTabSz="1087016" rtl="0" eaLnBrk="1" latinLnBrk="0" hangingPunct="1">
                  <a:lnSpc>
                    <a:spcPts val="1800"/>
                  </a:lnSpc>
                  <a:spcBef>
                    <a:spcPts val="400"/>
                  </a:spcBef>
                  <a:spcAft>
                    <a:spcPts val="400"/>
                  </a:spcAft>
                  <a:buSzPct val="80000"/>
                  <a:buFont typeface="Wingdings" pitchFamily="2" charset="2"/>
                  <a:buNone/>
                  <a:defRPr sz="1600" b="0" kern="1200">
                    <a:solidFill>
                      <a:schemeClr val="tx1"/>
                    </a:solidFill>
                    <a:latin typeface="+mn-lt"/>
                    <a:ea typeface="+mn-ea"/>
                    <a:cs typeface="+mn-cs"/>
                  </a:defRPr>
                </a:lvl1pPr>
                <a:lvl2pPr marL="228600" indent="-228600" algn="l" defTabSz="1087016" rtl="0" eaLnBrk="1" latinLnBrk="0" hangingPunct="1">
                  <a:lnSpc>
                    <a:spcPts val="1800"/>
                  </a:lnSpc>
                  <a:spcBef>
                    <a:spcPts val="400"/>
                  </a:spcBef>
                  <a:spcAft>
                    <a:spcPts val="400"/>
                  </a:spcAft>
                  <a:buClr>
                    <a:schemeClr val="tx2"/>
                  </a:buClr>
                  <a:buSzPct val="80000"/>
                  <a:buFontTx/>
                  <a:buBlip>
                    <a:blip r:embed="rId2"/>
                  </a:buBlip>
                  <a:tabLst/>
                  <a:defRPr sz="1600" kern="1200">
                    <a:solidFill>
                      <a:schemeClr val="tx1"/>
                    </a:solidFill>
                    <a:latin typeface="+mn-lt"/>
                    <a:ea typeface="+mn-ea"/>
                    <a:cs typeface="+mn-cs"/>
                  </a:defRPr>
                </a:lvl2pPr>
                <a:lvl3pPr marL="396875" indent="-160338" algn="l" defTabSz="1087016" rtl="0" eaLnBrk="1" latinLnBrk="0" hangingPunct="1">
                  <a:lnSpc>
                    <a:spcPts val="1600"/>
                  </a:lnSpc>
                  <a:spcBef>
                    <a:spcPts val="200"/>
                  </a:spcBef>
                  <a:spcAft>
                    <a:spcPts val="200"/>
                  </a:spcAft>
                  <a:buClr>
                    <a:schemeClr val="tx2"/>
                  </a:buClr>
                  <a:buFont typeface="Trebuchet MS" pitchFamily="34" charset="0"/>
                  <a:buChar char="−"/>
                  <a:defRPr sz="1400" kern="1200">
                    <a:solidFill>
                      <a:schemeClr val="tx1"/>
                    </a:solidFill>
                    <a:latin typeface="+mn-lt"/>
                    <a:ea typeface="+mn-ea"/>
                    <a:cs typeface="+mn-cs"/>
                  </a:defRPr>
                </a:lvl3pPr>
                <a:lvl4pPr marL="0" indent="0" algn="l" defTabSz="1087016" rtl="0" eaLnBrk="1" latinLnBrk="0" hangingPunct="1">
                  <a:lnSpc>
                    <a:spcPts val="1800"/>
                  </a:lnSpc>
                  <a:spcBef>
                    <a:spcPts val="400"/>
                  </a:spcBef>
                  <a:spcAft>
                    <a:spcPts val="400"/>
                  </a:spcAft>
                  <a:buFont typeface="Wingdings" pitchFamily="2" charset="2"/>
                  <a:buNone/>
                  <a:defRPr sz="1600" b="1" kern="1200">
                    <a:solidFill>
                      <a:schemeClr val="tx1"/>
                    </a:solidFill>
                    <a:latin typeface="+mn-lt"/>
                    <a:ea typeface="+mn-ea"/>
                    <a:cs typeface="+mn-cs"/>
                  </a:defRPr>
                </a:lvl4pPr>
                <a:lvl5pPr marL="0" indent="0" algn="l" defTabSz="1087016" rtl="0" eaLnBrk="1" latinLnBrk="0" hangingPunct="1">
                  <a:lnSpc>
                    <a:spcPts val="3800"/>
                  </a:lnSpc>
                  <a:spcBef>
                    <a:spcPts val="1200"/>
                  </a:spcBef>
                  <a:spcAft>
                    <a:spcPts val="400"/>
                  </a:spcAft>
                  <a:buFont typeface="Wingdings" pitchFamily="2" charset="2"/>
                  <a:buNone/>
                  <a:defRPr sz="1600" b="1" kern="1200" baseline="0">
                    <a:solidFill>
                      <a:schemeClr val="tx2"/>
                    </a:solidFill>
                    <a:latin typeface="+mn-lt"/>
                    <a:ea typeface="+mn-ea"/>
                    <a:cs typeface="+mn-cs"/>
                  </a:defRPr>
                </a:lvl5pPr>
                <a:lvl6pPr marL="0" indent="0" algn="l" defTabSz="1087016" rtl="0" eaLnBrk="1" latinLnBrk="0" hangingPunct="1">
                  <a:lnSpc>
                    <a:spcPct val="250000"/>
                  </a:lnSpc>
                  <a:spcBef>
                    <a:spcPts val="0"/>
                  </a:spcBef>
                  <a:spcAft>
                    <a:spcPts val="0"/>
                  </a:spcAft>
                  <a:buFont typeface="Arial" pitchFamily="34" charset="0"/>
                  <a:buNone/>
                  <a:defRPr sz="2000" kern="1200" cap="all" baseline="0">
                    <a:solidFill>
                      <a:schemeClr val="tx1">
                        <a:lumMod val="75000"/>
                        <a:lumOff val="25000"/>
                      </a:schemeClr>
                    </a:solidFill>
                    <a:latin typeface="+mn-lt"/>
                    <a:ea typeface="+mn-ea"/>
                    <a:cs typeface="+mn-cs"/>
                  </a:defRPr>
                </a:lvl6pPr>
                <a:lvl7pPr marL="3532800"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76308"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19815"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625475" lvl="2" indent="-176213" algn="l" defTabSz="914400" rtl="0" eaLnBrk="1" latinLnBrk="0" hangingPunct="1">
                  <a:lnSpc>
                    <a:spcPct val="100000"/>
                  </a:lnSpc>
                  <a:spcBef>
                    <a:spcPts val="0"/>
                  </a:spcBef>
                  <a:spcAft>
                    <a:spcPts val="600"/>
                  </a:spcAft>
                  <a:buClr>
                    <a:schemeClr val="tx1"/>
                  </a:buClr>
                  <a:buFont typeface="Arial" panose="020B0604020202020204" pitchFamily="34" charset="0"/>
                  <a:buChar char="•"/>
                  <a:tabLst>
                    <a:tab pos="4394200" algn="l"/>
                  </a:tabLst>
                </a:pPr>
                <a:r>
                  <a:rPr lang="nl-NL" sz="1400" kern="1200" noProof="0">
                    <a:solidFill>
                      <a:schemeClr val="tx1"/>
                    </a:solidFill>
                    <a:latin typeface="+mn-lt"/>
                    <a:ea typeface="+mn-ea"/>
                    <a:cs typeface="+mn-cs"/>
                  </a:rPr>
                  <a:t>Sub-</a:t>
                </a:r>
                <a:r>
                  <a:rPr lang="nl-NL" sz="1400" kern="1200" noProof="0" err="1">
                    <a:solidFill>
                      <a:schemeClr val="tx1"/>
                    </a:solidFill>
                    <a:latin typeface="+mn-lt"/>
                    <a:ea typeface="+mn-ea"/>
                    <a:cs typeface="+mn-cs"/>
                  </a:rPr>
                  <a:t>bullet</a:t>
                </a:r>
                <a:r>
                  <a:rPr lang="nl-NL" sz="1400" kern="1200" noProof="0">
                    <a:solidFill>
                      <a:schemeClr val="tx1"/>
                    </a:solidFill>
                    <a:latin typeface="+mn-lt"/>
                    <a:ea typeface="+mn-ea"/>
                    <a:cs typeface="+mn-cs"/>
                  </a:rPr>
                  <a:t> (14 </a:t>
                </a:r>
                <a:r>
                  <a:rPr lang="nl-NL" sz="1400" kern="1200" noProof="0" err="1">
                    <a:solidFill>
                      <a:schemeClr val="tx1"/>
                    </a:solidFill>
                    <a:latin typeface="+mn-lt"/>
                    <a:ea typeface="+mn-ea"/>
                    <a:cs typeface="+mn-cs"/>
                  </a:rPr>
                  <a:t>pt</a:t>
                </a:r>
                <a:r>
                  <a:rPr lang="nl-NL" sz="1400" kern="1200" noProof="0">
                    <a:solidFill>
                      <a:schemeClr val="tx1"/>
                    </a:solidFill>
                    <a:latin typeface="+mn-lt"/>
                    <a:ea typeface="+mn-ea"/>
                    <a:cs typeface="+mn-cs"/>
                  </a:rPr>
                  <a:t>.)</a:t>
                </a:r>
              </a:p>
            </p:txBody>
          </p:sp>
          <p:sp>
            <p:nvSpPr>
              <p:cNvPr id="110" name="Textfield placeholder"/>
              <p:cNvSpPr txBox="1">
                <a:spLocks/>
              </p:cNvSpPr>
              <p:nvPr userDrawn="1"/>
            </p:nvSpPr>
            <p:spPr>
              <a:xfrm>
                <a:off x="-2658624" y="-41864"/>
                <a:ext cx="2702813" cy="293940"/>
              </a:xfrm>
              <a:prstGeom prst="rect">
                <a:avLst/>
              </a:prstGeom>
            </p:spPr>
            <p:txBody>
              <a:bodyPr vert="horz" lIns="0" tIns="0" rIns="0" bIns="0" rtlCol="0" anchor="ctr">
                <a:noAutofit/>
              </a:bodyPr>
              <a:lstStyle>
                <a:lvl1pPr marL="0" indent="0" algn="l" defTabSz="1087016" rtl="0" eaLnBrk="1" latinLnBrk="0" hangingPunct="1">
                  <a:lnSpc>
                    <a:spcPts val="1800"/>
                  </a:lnSpc>
                  <a:spcBef>
                    <a:spcPts val="400"/>
                  </a:spcBef>
                  <a:spcAft>
                    <a:spcPts val="400"/>
                  </a:spcAft>
                  <a:buSzPct val="80000"/>
                  <a:buFont typeface="Wingdings" pitchFamily="2" charset="2"/>
                  <a:buNone/>
                  <a:defRPr sz="1600" b="0" kern="1200">
                    <a:solidFill>
                      <a:schemeClr val="tx1"/>
                    </a:solidFill>
                    <a:latin typeface="+mn-lt"/>
                    <a:ea typeface="+mn-ea"/>
                    <a:cs typeface="+mn-cs"/>
                  </a:defRPr>
                </a:lvl1pPr>
                <a:lvl2pPr marL="228600" indent="-228600" algn="l" defTabSz="1087016" rtl="0" eaLnBrk="1" latinLnBrk="0" hangingPunct="1">
                  <a:lnSpc>
                    <a:spcPts val="1800"/>
                  </a:lnSpc>
                  <a:spcBef>
                    <a:spcPts val="400"/>
                  </a:spcBef>
                  <a:spcAft>
                    <a:spcPts val="400"/>
                  </a:spcAft>
                  <a:buClr>
                    <a:schemeClr val="tx2"/>
                  </a:buClr>
                  <a:buSzPct val="80000"/>
                  <a:buFontTx/>
                  <a:buBlip>
                    <a:blip r:embed="rId2"/>
                  </a:buBlip>
                  <a:tabLst/>
                  <a:defRPr sz="1600" kern="1200">
                    <a:solidFill>
                      <a:schemeClr val="tx1"/>
                    </a:solidFill>
                    <a:latin typeface="+mn-lt"/>
                    <a:ea typeface="+mn-ea"/>
                    <a:cs typeface="+mn-cs"/>
                  </a:defRPr>
                </a:lvl2pPr>
                <a:lvl3pPr marL="396875" indent="-160338" algn="l" defTabSz="1087016" rtl="0" eaLnBrk="1" latinLnBrk="0" hangingPunct="1">
                  <a:lnSpc>
                    <a:spcPts val="1600"/>
                  </a:lnSpc>
                  <a:spcBef>
                    <a:spcPts val="200"/>
                  </a:spcBef>
                  <a:spcAft>
                    <a:spcPts val="200"/>
                  </a:spcAft>
                  <a:buClr>
                    <a:schemeClr val="tx2"/>
                  </a:buClr>
                  <a:buFont typeface="Trebuchet MS" pitchFamily="34" charset="0"/>
                  <a:buChar char="−"/>
                  <a:defRPr sz="1400" kern="1200">
                    <a:solidFill>
                      <a:schemeClr val="tx1"/>
                    </a:solidFill>
                    <a:latin typeface="+mn-lt"/>
                    <a:ea typeface="+mn-ea"/>
                    <a:cs typeface="+mn-cs"/>
                  </a:defRPr>
                </a:lvl3pPr>
                <a:lvl4pPr marL="0" indent="0" algn="l" defTabSz="1087016" rtl="0" eaLnBrk="1" latinLnBrk="0" hangingPunct="1">
                  <a:lnSpc>
                    <a:spcPts val="1800"/>
                  </a:lnSpc>
                  <a:spcBef>
                    <a:spcPts val="400"/>
                  </a:spcBef>
                  <a:spcAft>
                    <a:spcPts val="400"/>
                  </a:spcAft>
                  <a:buFont typeface="Wingdings" pitchFamily="2" charset="2"/>
                  <a:buNone/>
                  <a:defRPr sz="1600" b="1" kern="1200">
                    <a:solidFill>
                      <a:schemeClr val="tx1"/>
                    </a:solidFill>
                    <a:latin typeface="+mn-lt"/>
                    <a:ea typeface="+mn-ea"/>
                    <a:cs typeface="+mn-cs"/>
                  </a:defRPr>
                </a:lvl4pPr>
                <a:lvl5pPr marL="0" indent="0" algn="l" defTabSz="1087016" rtl="0" eaLnBrk="1" latinLnBrk="0" hangingPunct="1">
                  <a:lnSpc>
                    <a:spcPts val="3800"/>
                  </a:lnSpc>
                  <a:spcBef>
                    <a:spcPts val="1200"/>
                  </a:spcBef>
                  <a:spcAft>
                    <a:spcPts val="400"/>
                  </a:spcAft>
                  <a:buFont typeface="Wingdings" pitchFamily="2" charset="2"/>
                  <a:buNone/>
                  <a:defRPr sz="1600" b="1" kern="1200" baseline="0">
                    <a:solidFill>
                      <a:schemeClr val="tx2"/>
                    </a:solidFill>
                    <a:latin typeface="+mn-lt"/>
                    <a:ea typeface="+mn-ea"/>
                    <a:cs typeface="+mn-cs"/>
                  </a:defRPr>
                </a:lvl5pPr>
                <a:lvl6pPr marL="0" indent="0" algn="l" defTabSz="1087016" rtl="0" eaLnBrk="1" latinLnBrk="0" hangingPunct="1">
                  <a:lnSpc>
                    <a:spcPct val="250000"/>
                  </a:lnSpc>
                  <a:spcBef>
                    <a:spcPts val="0"/>
                  </a:spcBef>
                  <a:spcAft>
                    <a:spcPts val="0"/>
                  </a:spcAft>
                  <a:buFont typeface="Arial" pitchFamily="34" charset="0"/>
                  <a:buNone/>
                  <a:defRPr sz="2000" kern="1200" cap="all" baseline="0">
                    <a:solidFill>
                      <a:schemeClr val="tx1">
                        <a:lumMod val="75000"/>
                        <a:lumOff val="25000"/>
                      </a:schemeClr>
                    </a:solidFill>
                    <a:latin typeface="+mn-lt"/>
                    <a:ea typeface="+mn-ea"/>
                    <a:cs typeface="+mn-cs"/>
                  </a:defRPr>
                </a:lvl6pPr>
                <a:lvl7pPr marL="3532800"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76308"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19815"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r>
                  <a:rPr lang="nl-NL" sz="1400" b="1" kern="1200" noProof="0">
                    <a:solidFill>
                      <a:schemeClr val="tx1"/>
                    </a:solidFill>
                    <a:latin typeface="+mn-lt"/>
                    <a:ea typeface="+mn-ea"/>
                    <a:cs typeface="+mn-cs"/>
                  </a:rPr>
                  <a:t>Titel </a:t>
                </a:r>
                <a:r>
                  <a:rPr lang="nl-NL" sz="1400" b="1" kern="1200" noProof="0" err="1">
                    <a:solidFill>
                      <a:schemeClr val="tx1"/>
                    </a:solidFill>
                    <a:latin typeface="+mn-lt"/>
                    <a:ea typeface="+mn-ea"/>
                    <a:cs typeface="+mn-cs"/>
                  </a:rPr>
                  <a:t>bold</a:t>
                </a:r>
                <a:r>
                  <a:rPr lang="nl-NL" sz="1400" b="1" kern="1200" noProof="0">
                    <a:solidFill>
                      <a:schemeClr val="tx1"/>
                    </a:solidFill>
                    <a:latin typeface="+mn-lt"/>
                    <a:ea typeface="+mn-ea"/>
                    <a:cs typeface="+mn-cs"/>
                  </a:rPr>
                  <a:t> (32 </a:t>
                </a:r>
                <a:r>
                  <a:rPr lang="nl-NL" sz="1400" b="1" kern="1200" noProof="0" err="1">
                    <a:solidFill>
                      <a:schemeClr val="tx1"/>
                    </a:solidFill>
                    <a:latin typeface="+mn-lt"/>
                    <a:ea typeface="+mn-ea"/>
                    <a:cs typeface="+mn-cs"/>
                  </a:rPr>
                  <a:t>pt</a:t>
                </a:r>
                <a:r>
                  <a:rPr lang="nl-NL" sz="1400" b="1" kern="1200" noProof="0">
                    <a:solidFill>
                      <a:schemeClr val="tx1"/>
                    </a:solidFill>
                    <a:latin typeface="+mn-lt"/>
                    <a:ea typeface="+mn-ea"/>
                    <a:cs typeface="+mn-cs"/>
                  </a:rPr>
                  <a:t>.)</a:t>
                </a:r>
              </a:p>
            </p:txBody>
          </p:sp>
          <p:sp>
            <p:nvSpPr>
              <p:cNvPr id="111" name="Ovaal 110"/>
              <p:cNvSpPr/>
              <p:nvPr userDrawn="1"/>
            </p:nvSpPr>
            <p:spPr>
              <a:xfrm>
                <a:off x="-3092517" y="-83840"/>
                <a:ext cx="327539" cy="37789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noProof="0">
                    <a:solidFill>
                      <a:schemeClr val="bg1"/>
                    </a:solidFill>
                  </a:rPr>
                  <a:t>1</a:t>
                </a:r>
              </a:p>
            </p:txBody>
          </p:sp>
          <p:sp>
            <p:nvSpPr>
              <p:cNvPr id="112" name="Ovaal 111"/>
              <p:cNvSpPr/>
              <p:nvPr userDrawn="1"/>
            </p:nvSpPr>
            <p:spPr>
              <a:xfrm>
                <a:off x="-3092517" y="445750"/>
                <a:ext cx="327539" cy="37789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noProof="0">
                    <a:solidFill>
                      <a:schemeClr val="bg1"/>
                    </a:solidFill>
                  </a:rPr>
                  <a:t>2</a:t>
                </a:r>
              </a:p>
            </p:txBody>
          </p:sp>
          <p:sp>
            <p:nvSpPr>
              <p:cNvPr id="113" name="Textfield placeholder"/>
              <p:cNvSpPr txBox="1">
                <a:spLocks/>
              </p:cNvSpPr>
              <p:nvPr userDrawn="1"/>
            </p:nvSpPr>
            <p:spPr>
              <a:xfrm>
                <a:off x="-2658624" y="487727"/>
                <a:ext cx="2702813" cy="293940"/>
              </a:xfrm>
              <a:prstGeom prst="rect">
                <a:avLst/>
              </a:prstGeom>
            </p:spPr>
            <p:txBody>
              <a:bodyPr vert="horz" lIns="0" tIns="0" rIns="0" bIns="0" rtlCol="0" anchor="ctr">
                <a:noAutofit/>
              </a:bodyPr>
              <a:lstStyle>
                <a:lvl1pPr marL="0" indent="0" algn="l" defTabSz="1087016" rtl="0" eaLnBrk="1" latinLnBrk="0" hangingPunct="1">
                  <a:lnSpc>
                    <a:spcPts val="1800"/>
                  </a:lnSpc>
                  <a:spcBef>
                    <a:spcPts val="400"/>
                  </a:spcBef>
                  <a:spcAft>
                    <a:spcPts val="400"/>
                  </a:spcAft>
                  <a:buSzPct val="80000"/>
                  <a:buFont typeface="Wingdings" pitchFamily="2" charset="2"/>
                  <a:buNone/>
                  <a:defRPr sz="1600" b="0" kern="1200">
                    <a:solidFill>
                      <a:schemeClr val="tx1"/>
                    </a:solidFill>
                    <a:latin typeface="+mn-lt"/>
                    <a:ea typeface="+mn-ea"/>
                    <a:cs typeface="+mn-cs"/>
                  </a:defRPr>
                </a:lvl1pPr>
                <a:lvl2pPr marL="228600" indent="-228600" algn="l" defTabSz="1087016" rtl="0" eaLnBrk="1" latinLnBrk="0" hangingPunct="1">
                  <a:lnSpc>
                    <a:spcPts val="1800"/>
                  </a:lnSpc>
                  <a:spcBef>
                    <a:spcPts val="400"/>
                  </a:spcBef>
                  <a:spcAft>
                    <a:spcPts val="400"/>
                  </a:spcAft>
                  <a:buClr>
                    <a:schemeClr val="tx2"/>
                  </a:buClr>
                  <a:buSzPct val="80000"/>
                  <a:buFontTx/>
                  <a:buBlip>
                    <a:blip r:embed="rId2"/>
                  </a:buBlip>
                  <a:tabLst/>
                  <a:defRPr sz="1600" kern="1200">
                    <a:solidFill>
                      <a:schemeClr val="tx1"/>
                    </a:solidFill>
                    <a:latin typeface="+mn-lt"/>
                    <a:ea typeface="+mn-ea"/>
                    <a:cs typeface="+mn-cs"/>
                  </a:defRPr>
                </a:lvl2pPr>
                <a:lvl3pPr marL="396875" indent="-160338" algn="l" defTabSz="1087016" rtl="0" eaLnBrk="1" latinLnBrk="0" hangingPunct="1">
                  <a:lnSpc>
                    <a:spcPts val="1600"/>
                  </a:lnSpc>
                  <a:spcBef>
                    <a:spcPts val="200"/>
                  </a:spcBef>
                  <a:spcAft>
                    <a:spcPts val="200"/>
                  </a:spcAft>
                  <a:buClr>
                    <a:schemeClr val="tx2"/>
                  </a:buClr>
                  <a:buFont typeface="Trebuchet MS" pitchFamily="34" charset="0"/>
                  <a:buChar char="−"/>
                  <a:defRPr sz="1400" kern="1200">
                    <a:solidFill>
                      <a:schemeClr val="tx1"/>
                    </a:solidFill>
                    <a:latin typeface="+mn-lt"/>
                    <a:ea typeface="+mn-ea"/>
                    <a:cs typeface="+mn-cs"/>
                  </a:defRPr>
                </a:lvl3pPr>
                <a:lvl4pPr marL="0" indent="0" algn="l" defTabSz="1087016" rtl="0" eaLnBrk="1" latinLnBrk="0" hangingPunct="1">
                  <a:lnSpc>
                    <a:spcPts val="1800"/>
                  </a:lnSpc>
                  <a:spcBef>
                    <a:spcPts val="400"/>
                  </a:spcBef>
                  <a:spcAft>
                    <a:spcPts val="400"/>
                  </a:spcAft>
                  <a:buFont typeface="Wingdings" pitchFamily="2" charset="2"/>
                  <a:buNone/>
                  <a:defRPr sz="1600" b="1" kern="1200">
                    <a:solidFill>
                      <a:schemeClr val="tx1"/>
                    </a:solidFill>
                    <a:latin typeface="+mn-lt"/>
                    <a:ea typeface="+mn-ea"/>
                    <a:cs typeface="+mn-cs"/>
                  </a:defRPr>
                </a:lvl4pPr>
                <a:lvl5pPr marL="0" indent="0" algn="l" defTabSz="1087016" rtl="0" eaLnBrk="1" latinLnBrk="0" hangingPunct="1">
                  <a:lnSpc>
                    <a:spcPts val="3800"/>
                  </a:lnSpc>
                  <a:spcBef>
                    <a:spcPts val="1200"/>
                  </a:spcBef>
                  <a:spcAft>
                    <a:spcPts val="400"/>
                  </a:spcAft>
                  <a:buFont typeface="Wingdings" pitchFamily="2" charset="2"/>
                  <a:buNone/>
                  <a:defRPr sz="1600" b="1" kern="1200" baseline="0">
                    <a:solidFill>
                      <a:schemeClr val="tx2"/>
                    </a:solidFill>
                    <a:latin typeface="+mn-lt"/>
                    <a:ea typeface="+mn-ea"/>
                    <a:cs typeface="+mn-cs"/>
                  </a:defRPr>
                </a:lvl5pPr>
                <a:lvl6pPr marL="0" indent="0" algn="l" defTabSz="1087016" rtl="0" eaLnBrk="1" latinLnBrk="0" hangingPunct="1">
                  <a:lnSpc>
                    <a:spcPct val="250000"/>
                  </a:lnSpc>
                  <a:spcBef>
                    <a:spcPts val="0"/>
                  </a:spcBef>
                  <a:spcAft>
                    <a:spcPts val="0"/>
                  </a:spcAft>
                  <a:buFont typeface="Arial" pitchFamily="34" charset="0"/>
                  <a:buNone/>
                  <a:defRPr sz="2000" kern="1200" cap="all" baseline="0">
                    <a:solidFill>
                      <a:schemeClr val="tx1">
                        <a:lumMod val="75000"/>
                        <a:lumOff val="25000"/>
                      </a:schemeClr>
                    </a:solidFill>
                    <a:latin typeface="+mn-lt"/>
                    <a:ea typeface="+mn-ea"/>
                    <a:cs typeface="+mn-cs"/>
                  </a:defRPr>
                </a:lvl6pPr>
                <a:lvl7pPr marL="3532800"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76308"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19815"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36513" lvl="0" indent="0" algn="l" defTabSz="914400" rtl="0" eaLnBrk="1" latinLnBrk="0" hangingPunct="1">
                  <a:lnSpc>
                    <a:spcPct val="100000"/>
                  </a:lnSpc>
                  <a:spcBef>
                    <a:spcPts val="0"/>
                  </a:spcBef>
                  <a:buClr>
                    <a:schemeClr val="tx1"/>
                  </a:buClr>
                  <a:buSzPct val="100000"/>
                  <a:buFont typeface="Arial" panose="020B0604020202020204" pitchFamily="34" charset="0"/>
                  <a:buNone/>
                </a:pPr>
                <a:r>
                  <a:rPr lang="nl-NL" sz="1400" kern="1200" noProof="0">
                    <a:solidFill>
                      <a:schemeClr val="tx1"/>
                    </a:solidFill>
                    <a:latin typeface="+mn-lt"/>
                    <a:ea typeface="+mn-ea"/>
                    <a:cs typeface="+mn-cs"/>
                  </a:rPr>
                  <a:t>Subtitel (16 </a:t>
                </a:r>
                <a:r>
                  <a:rPr lang="nl-NL" sz="1400" kern="1200" noProof="0" err="1">
                    <a:solidFill>
                      <a:schemeClr val="tx1"/>
                    </a:solidFill>
                    <a:latin typeface="+mn-lt"/>
                    <a:ea typeface="+mn-ea"/>
                    <a:cs typeface="+mn-cs"/>
                  </a:rPr>
                  <a:t>pt</a:t>
                </a:r>
                <a:r>
                  <a:rPr lang="nl-NL" sz="1400" kern="1200" noProof="0">
                    <a:solidFill>
                      <a:schemeClr val="tx1"/>
                    </a:solidFill>
                    <a:latin typeface="+mn-lt"/>
                    <a:ea typeface="+mn-ea"/>
                    <a:cs typeface="+mn-cs"/>
                  </a:rPr>
                  <a:t>.)</a:t>
                </a:r>
              </a:p>
            </p:txBody>
          </p:sp>
        </p:grpSp>
        <p:cxnSp>
          <p:nvCxnSpPr>
            <p:cNvPr id="102" name="Rechte verbindingslijn 101"/>
            <p:cNvCxnSpPr/>
            <p:nvPr userDrawn="1"/>
          </p:nvCxnSpPr>
          <p:spPr>
            <a:xfrm>
              <a:off x="8427776" y="4654945"/>
              <a:ext cx="2232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 name="Rechte verbindingslijn 102"/>
            <p:cNvCxnSpPr/>
            <p:nvPr userDrawn="1"/>
          </p:nvCxnSpPr>
          <p:spPr>
            <a:xfrm>
              <a:off x="8427776" y="6496303"/>
              <a:ext cx="2232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4" name="Footer Placeholder 4"/>
          <p:cNvSpPr>
            <a:spLocks noGrp="1"/>
          </p:cNvSpPr>
          <p:nvPr userDrawn="1">
            <p:ph type="ftr" sz="quarter" idx="3"/>
          </p:nvPr>
        </p:nvSpPr>
        <p:spPr>
          <a:xfrm>
            <a:off x="3793960" y="6387336"/>
            <a:ext cx="4719051" cy="230832"/>
          </a:xfrm>
          <a:prstGeom prst="rect">
            <a:avLst/>
          </a:prstGeom>
        </p:spPr>
        <p:txBody>
          <a:bodyPr vert="horz" wrap="square" lIns="0" tIns="45720" rIns="91440" bIns="45720" rtlCol="0" anchor="ctr">
            <a:spAutoFit/>
          </a:bodyPr>
          <a:lstStyle>
            <a:lvl1pPr algn="ctr">
              <a:defRPr sz="900">
                <a:solidFill>
                  <a:schemeClr val="tx1"/>
                </a:solidFill>
              </a:defRPr>
            </a:lvl1pPr>
          </a:lstStyle>
          <a:p>
            <a:endParaRPr lang="nl-NL" noProof="0"/>
          </a:p>
        </p:txBody>
      </p:sp>
      <p:sp>
        <p:nvSpPr>
          <p:cNvPr id="45" name="Slide Number Placeholder 5"/>
          <p:cNvSpPr>
            <a:spLocks noGrp="1"/>
          </p:cNvSpPr>
          <p:nvPr userDrawn="1">
            <p:ph type="sldNum" sz="quarter" idx="4"/>
          </p:nvPr>
        </p:nvSpPr>
        <p:spPr>
          <a:xfrm>
            <a:off x="502654" y="6387336"/>
            <a:ext cx="566821" cy="230832"/>
          </a:xfrm>
          <a:prstGeom prst="rect">
            <a:avLst/>
          </a:prstGeom>
        </p:spPr>
        <p:txBody>
          <a:bodyPr vert="horz" lIns="91440" tIns="45720" rIns="91440" bIns="45720" rtlCol="0" anchor="ctr">
            <a:spAutoFit/>
          </a:bodyPr>
          <a:lstStyle>
            <a:lvl1pPr algn="l">
              <a:defRPr sz="900" b="1">
                <a:solidFill>
                  <a:schemeClr val="tx1"/>
                </a:solidFill>
              </a:defRPr>
            </a:lvl1pPr>
          </a:lstStyle>
          <a:p>
            <a:fld id="{8A87A398-2B52-41CE-AD18-FB681F1DBEA6}" type="slidenum">
              <a:rPr lang="nl-NL" noProof="0" smtClean="0"/>
              <a:pPr/>
              <a:t>‹#›</a:t>
            </a:fld>
            <a:endParaRPr lang="nl-NL" noProof="0"/>
          </a:p>
        </p:txBody>
      </p:sp>
      <p:grpSp>
        <p:nvGrpSpPr>
          <p:cNvPr id="46" name="Groep 45"/>
          <p:cNvGrpSpPr/>
          <p:nvPr userDrawn="1"/>
        </p:nvGrpSpPr>
        <p:grpSpPr>
          <a:xfrm>
            <a:off x="-3471145" y="-46322"/>
            <a:ext cx="3471145" cy="3781320"/>
            <a:chOff x="-2603359" y="-46322"/>
            <a:chExt cx="2603359" cy="3781320"/>
          </a:xfrm>
        </p:grpSpPr>
        <p:sp>
          <p:nvSpPr>
            <p:cNvPr id="47" name="Afgeronde rechthoek 46"/>
            <p:cNvSpPr/>
            <p:nvPr userDrawn="1"/>
          </p:nvSpPr>
          <p:spPr>
            <a:xfrm>
              <a:off x="-2459680" y="835209"/>
              <a:ext cx="949986" cy="259745"/>
            </a:xfrm>
            <a:prstGeom prst="round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100" b="1" noProof="0"/>
                <a:t>Light </a:t>
              </a:r>
              <a:r>
                <a:rPr lang="nl-NL" sz="1100" b="1" noProof="0" err="1"/>
                <a:t>Grey</a:t>
              </a:r>
              <a:endParaRPr lang="nl-NL" sz="1100" b="1" noProof="0"/>
            </a:p>
          </p:txBody>
        </p:sp>
        <p:sp>
          <p:nvSpPr>
            <p:cNvPr id="48" name="Tekstvak 29"/>
            <p:cNvSpPr txBox="1"/>
            <p:nvPr userDrawn="1"/>
          </p:nvSpPr>
          <p:spPr>
            <a:xfrm>
              <a:off x="-1493489" y="834756"/>
              <a:ext cx="1355354" cy="261610"/>
            </a:xfrm>
            <a:prstGeom prst="rect">
              <a:avLst/>
            </a:prstGeom>
            <a:noFill/>
          </p:spPr>
          <p:txBody>
            <a:bodyPr wrap="square" rtlCol="0">
              <a:spAutoFit/>
            </a:bodyPr>
            <a:lstStyle/>
            <a:p>
              <a:pPr algn="l" defTabSz="355600"/>
              <a:r>
                <a:rPr lang="nl-NL" sz="1100" b="0" cap="none" baseline="0" noProof="0">
                  <a:solidFill>
                    <a:schemeClr val="tx1"/>
                  </a:solidFill>
                </a:rPr>
                <a:t>R 178, G 178, B 178</a:t>
              </a:r>
            </a:p>
          </p:txBody>
        </p:sp>
        <p:sp>
          <p:nvSpPr>
            <p:cNvPr id="49" name="Afgeronde rechthoek 27"/>
            <p:cNvSpPr/>
            <p:nvPr userDrawn="1"/>
          </p:nvSpPr>
          <p:spPr>
            <a:xfrm>
              <a:off x="-2459680" y="1211676"/>
              <a:ext cx="949986" cy="259745"/>
            </a:xfrm>
            <a:prstGeom prst="round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100" b="1" noProof="0"/>
                <a:t>Red</a:t>
              </a:r>
            </a:p>
          </p:txBody>
        </p:sp>
        <p:sp>
          <p:nvSpPr>
            <p:cNvPr id="50" name="Afgeronde rechthoek 27"/>
            <p:cNvSpPr/>
            <p:nvPr userDrawn="1"/>
          </p:nvSpPr>
          <p:spPr>
            <a:xfrm>
              <a:off x="-2459680" y="1588143"/>
              <a:ext cx="949986" cy="259745"/>
            </a:xfrm>
            <a:prstGeom prst="roundRect">
              <a:avLst/>
            </a:prstGeom>
            <a:solidFill>
              <a:srgbClr val="00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100" b="1" noProof="0"/>
                <a:t>Black</a:t>
              </a:r>
            </a:p>
          </p:txBody>
        </p:sp>
        <p:sp>
          <p:nvSpPr>
            <p:cNvPr id="51" name="Afgeronde rechthoek 27"/>
            <p:cNvSpPr/>
            <p:nvPr userDrawn="1"/>
          </p:nvSpPr>
          <p:spPr>
            <a:xfrm>
              <a:off x="-2459680" y="1964610"/>
              <a:ext cx="949986" cy="259745"/>
            </a:xfrm>
            <a:prstGeom prst="round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100" b="1" noProof="0"/>
                <a:t>Orange</a:t>
              </a:r>
            </a:p>
          </p:txBody>
        </p:sp>
        <p:sp>
          <p:nvSpPr>
            <p:cNvPr id="52" name="Afgeronde rechthoek 51"/>
            <p:cNvSpPr/>
            <p:nvPr userDrawn="1"/>
          </p:nvSpPr>
          <p:spPr>
            <a:xfrm>
              <a:off x="-2459680" y="2341077"/>
              <a:ext cx="949986" cy="259745"/>
            </a:xfrm>
            <a:prstGeom prst="roundRect">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100" b="1" noProof="0" err="1"/>
                <a:t>Petrol</a:t>
              </a:r>
              <a:r>
                <a:rPr lang="nl-NL" sz="1100" b="1" noProof="0"/>
                <a:t> blue</a:t>
              </a:r>
            </a:p>
          </p:txBody>
        </p:sp>
        <p:sp>
          <p:nvSpPr>
            <p:cNvPr id="53" name="Rechthoek 52"/>
            <p:cNvSpPr/>
            <p:nvPr userDrawn="1"/>
          </p:nvSpPr>
          <p:spPr>
            <a:xfrm>
              <a:off x="-2603359" y="-46322"/>
              <a:ext cx="2603359" cy="3873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80000" rIns="180000" rtlCol="0" anchor="t"/>
            <a:lstStyle/>
            <a:p>
              <a:pPr algn="l"/>
              <a:r>
                <a:rPr lang="nl-NL" sz="1800" b="1" baseline="0" noProof="0">
                  <a:solidFill>
                    <a:schemeClr val="tx1"/>
                  </a:solidFill>
                </a:rPr>
                <a:t>RGB-KLEUREN</a:t>
              </a:r>
              <a:endParaRPr lang="nl-NL" sz="1800" b="1" noProof="0">
                <a:solidFill>
                  <a:schemeClr val="tx1"/>
                </a:solidFill>
              </a:endParaRPr>
            </a:p>
          </p:txBody>
        </p:sp>
        <p:cxnSp>
          <p:nvCxnSpPr>
            <p:cNvPr id="54" name="Rechte verbindingslijn 53"/>
            <p:cNvCxnSpPr/>
            <p:nvPr userDrawn="1"/>
          </p:nvCxnSpPr>
          <p:spPr>
            <a:xfrm>
              <a:off x="-2459680" y="338664"/>
              <a:ext cx="2232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5" name="Afgeronde rechthoek 27"/>
            <p:cNvSpPr/>
            <p:nvPr userDrawn="1"/>
          </p:nvSpPr>
          <p:spPr>
            <a:xfrm>
              <a:off x="-2459680" y="2717544"/>
              <a:ext cx="949986" cy="259745"/>
            </a:xfrm>
            <a:prstGeom prst="round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100" b="1" baseline="0" noProof="0"/>
                <a:t>Green</a:t>
              </a:r>
              <a:endParaRPr lang="nl-NL" sz="1100" b="1" noProof="0"/>
            </a:p>
          </p:txBody>
        </p:sp>
        <p:sp>
          <p:nvSpPr>
            <p:cNvPr id="56" name="Tekstvak 29"/>
            <p:cNvSpPr txBox="1"/>
            <p:nvPr userDrawn="1"/>
          </p:nvSpPr>
          <p:spPr>
            <a:xfrm>
              <a:off x="-1493489" y="1211703"/>
              <a:ext cx="1355354" cy="261610"/>
            </a:xfrm>
            <a:prstGeom prst="rect">
              <a:avLst/>
            </a:prstGeom>
            <a:noFill/>
          </p:spPr>
          <p:txBody>
            <a:bodyPr wrap="square" rtlCol="0">
              <a:spAutoFit/>
            </a:bodyPr>
            <a:lstStyle/>
            <a:p>
              <a:pPr algn="l" defTabSz="355600"/>
              <a:r>
                <a:rPr lang="nl-NL" sz="1100" b="0" cap="none" baseline="0" noProof="0">
                  <a:solidFill>
                    <a:schemeClr val="tx1"/>
                  </a:solidFill>
                </a:rPr>
                <a:t>R 204 , G 0, B 0</a:t>
              </a:r>
            </a:p>
          </p:txBody>
        </p:sp>
        <p:sp>
          <p:nvSpPr>
            <p:cNvPr id="57" name="Tekstvak 29"/>
            <p:cNvSpPr txBox="1"/>
            <p:nvPr userDrawn="1"/>
          </p:nvSpPr>
          <p:spPr>
            <a:xfrm>
              <a:off x="-1493489" y="1588650"/>
              <a:ext cx="1355354" cy="261610"/>
            </a:xfrm>
            <a:prstGeom prst="rect">
              <a:avLst/>
            </a:prstGeom>
            <a:noFill/>
          </p:spPr>
          <p:txBody>
            <a:bodyPr wrap="square" rtlCol="0">
              <a:spAutoFit/>
            </a:bodyPr>
            <a:lstStyle/>
            <a:p>
              <a:pPr algn="l" defTabSz="355600"/>
              <a:r>
                <a:rPr lang="nl-NL" sz="1100" b="0" cap="none" baseline="0" noProof="0">
                  <a:solidFill>
                    <a:schemeClr val="tx1"/>
                  </a:solidFill>
                </a:rPr>
                <a:t>R 0 , G 0, B 0</a:t>
              </a:r>
            </a:p>
          </p:txBody>
        </p:sp>
        <p:sp>
          <p:nvSpPr>
            <p:cNvPr id="58" name="Tekstvak 29"/>
            <p:cNvSpPr txBox="1"/>
            <p:nvPr userDrawn="1"/>
          </p:nvSpPr>
          <p:spPr>
            <a:xfrm>
              <a:off x="-1493489" y="1965597"/>
              <a:ext cx="1355354" cy="261610"/>
            </a:xfrm>
            <a:prstGeom prst="rect">
              <a:avLst/>
            </a:prstGeom>
            <a:noFill/>
          </p:spPr>
          <p:txBody>
            <a:bodyPr wrap="square" rtlCol="0">
              <a:spAutoFit/>
            </a:bodyPr>
            <a:lstStyle/>
            <a:p>
              <a:pPr algn="l" defTabSz="355600"/>
              <a:r>
                <a:rPr lang="nl-NL" sz="1100" b="0" cap="none" baseline="0" noProof="0">
                  <a:solidFill>
                    <a:schemeClr val="tx1"/>
                  </a:solidFill>
                </a:rPr>
                <a:t>R 229 , G 123, B 003</a:t>
              </a:r>
            </a:p>
          </p:txBody>
        </p:sp>
        <p:sp>
          <p:nvSpPr>
            <p:cNvPr id="59" name="Tekstvak 29"/>
            <p:cNvSpPr txBox="1"/>
            <p:nvPr userDrawn="1"/>
          </p:nvSpPr>
          <p:spPr>
            <a:xfrm>
              <a:off x="-1493489" y="2342544"/>
              <a:ext cx="1355354" cy="261610"/>
            </a:xfrm>
            <a:prstGeom prst="rect">
              <a:avLst/>
            </a:prstGeom>
            <a:noFill/>
          </p:spPr>
          <p:txBody>
            <a:bodyPr wrap="square" rtlCol="0">
              <a:spAutoFit/>
            </a:bodyPr>
            <a:lstStyle/>
            <a:p>
              <a:pPr algn="l" defTabSz="355600"/>
              <a:r>
                <a:rPr lang="nl-NL" sz="1100" b="0" cap="none" baseline="0" noProof="0">
                  <a:solidFill>
                    <a:schemeClr val="tx1"/>
                  </a:solidFill>
                </a:rPr>
                <a:t>R 065 , G 127, B 162</a:t>
              </a:r>
            </a:p>
          </p:txBody>
        </p:sp>
        <p:sp>
          <p:nvSpPr>
            <p:cNvPr id="60" name="Tekstvak 29"/>
            <p:cNvSpPr txBox="1"/>
            <p:nvPr userDrawn="1"/>
          </p:nvSpPr>
          <p:spPr>
            <a:xfrm>
              <a:off x="-1493489" y="2719491"/>
              <a:ext cx="1355354" cy="261610"/>
            </a:xfrm>
            <a:prstGeom prst="rect">
              <a:avLst/>
            </a:prstGeom>
            <a:noFill/>
          </p:spPr>
          <p:txBody>
            <a:bodyPr wrap="square" rtlCol="0">
              <a:spAutoFit/>
            </a:bodyPr>
            <a:lstStyle/>
            <a:p>
              <a:pPr algn="l" defTabSz="355600"/>
              <a:r>
                <a:rPr lang="nl-NL" sz="1100" b="0" cap="none" baseline="0" noProof="0">
                  <a:solidFill>
                    <a:schemeClr val="tx1"/>
                  </a:solidFill>
                </a:rPr>
                <a:t>R 134 , G 135, B 034</a:t>
              </a:r>
            </a:p>
          </p:txBody>
        </p:sp>
        <p:sp>
          <p:nvSpPr>
            <p:cNvPr id="61" name="Afgeronde rechthoek 60"/>
            <p:cNvSpPr/>
            <p:nvPr userDrawn="1"/>
          </p:nvSpPr>
          <p:spPr>
            <a:xfrm>
              <a:off x="-2459680" y="458742"/>
              <a:ext cx="949986" cy="259745"/>
            </a:xfrm>
            <a:prstGeom prst="roundRect">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100" b="1" noProof="0" err="1"/>
                <a:t>Grey</a:t>
              </a:r>
              <a:endParaRPr lang="nl-NL" sz="1100" b="1" noProof="0"/>
            </a:p>
          </p:txBody>
        </p:sp>
        <p:sp>
          <p:nvSpPr>
            <p:cNvPr id="62" name="Tekstvak 29"/>
            <p:cNvSpPr txBox="1"/>
            <p:nvPr userDrawn="1"/>
          </p:nvSpPr>
          <p:spPr>
            <a:xfrm>
              <a:off x="-1493489" y="457809"/>
              <a:ext cx="1355354" cy="261610"/>
            </a:xfrm>
            <a:prstGeom prst="rect">
              <a:avLst/>
            </a:prstGeom>
            <a:noFill/>
          </p:spPr>
          <p:txBody>
            <a:bodyPr wrap="square" rtlCol="0">
              <a:spAutoFit/>
            </a:bodyPr>
            <a:lstStyle/>
            <a:p>
              <a:pPr algn="l" defTabSz="355600"/>
              <a:r>
                <a:rPr lang="nl-NL" sz="1100" b="0" cap="none" baseline="0" noProof="0">
                  <a:solidFill>
                    <a:schemeClr val="tx1"/>
                  </a:solidFill>
                </a:rPr>
                <a:t>R 97 , G 97, B 97</a:t>
              </a:r>
            </a:p>
          </p:txBody>
        </p:sp>
        <p:sp>
          <p:nvSpPr>
            <p:cNvPr id="63" name="Afgeronde rechthoek 27"/>
            <p:cNvSpPr/>
            <p:nvPr userDrawn="1"/>
          </p:nvSpPr>
          <p:spPr>
            <a:xfrm>
              <a:off x="-2459680" y="3094010"/>
              <a:ext cx="949986" cy="259745"/>
            </a:xfrm>
            <a:prstGeom prst="roundRect">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100" b="1" noProof="0" err="1"/>
                <a:t>Purple</a:t>
              </a:r>
              <a:endParaRPr lang="nl-NL" sz="1100" b="1" noProof="0"/>
            </a:p>
          </p:txBody>
        </p:sp>
        <p:sp>
          <p:nvSpPr>
            <p:cNvPr id="64" name="Afgeronde rechthoek 27"/>
            <p:cNvSpPr/>
            <p:nvPr userDrawn="1"/>
          </p:nvSpPr>
          <p:spPr>
            <a:xfrm>
              <a:off x="-2459680" y="3470474"/>
              <a:ext cx="949986" cy="259745"/>
            </a:xfrm>
            <a:prstGeom prst="round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100" b="1" noProof="0"/>
                <a:t>Cyaan</a:t>
              </a:r>
            </a:p>
          </p:txBody>
        </p:sp>
        <p:sp>
          <p:nvSpPr>
            <p:cNvPr id="65" name="Tekstvak 29"/>
            <p:cNvSpPr txBox="1"/>
            <p:nvPr userDrawn="1"/>
          </p:nvSpPr>
          <p:spPr>
            <a:xfrm>
              <a:off x="-1493489" y="3096438"/>
              <a:ext cx="1355354" cy="261610"/>
            </a:xfrm>
            <a:prstGeom prst="rect">
              <a:avLst/>
            </a:prstGeom>
            <a:noFill/>
          </p:spPr>
          <p:txBody>
            <a:bodyPr wrap="square" rtlCol="0">
              <a:spAutoFit/>
            </a:bodyPr>
            <a:lstStyle/>
            <a:p>
              <a:pPr algn="l" defTabSz="355600"/>
              <a:r>
                <a:rPr lang="nl-NL" sz="1100" b="0" cap="none" baseline="0" noProof="0">
                  <a:solidFill>
                    <a:schemeClr val="tx1"/>
                  </a:solidFill>
                </a:rPr>
                <a:t>R 082 , G 083, B 135</a:t>
              </a:r>
            </a:p>
          </p:txBody>
        </p:sp>
        <p:sp>
          <p:nvSpPr>
            <p:cNvPr id="66" name="Tekstvak 29"/>
            <p:cNvSpPr txBox="1"/>
            <p:nvPr userDrawn="1"/>
          </p:nvSpPr>
          <p:spPr>
            <a:xfrm>
              <a:off x="-1493489" y="3473388"/>
              <a:ext cx="1355354" cy="261610"/>
            </a:xfrm>
            <a:prstGeom prst="rect">
              <a:avLst/>
            </a:prstGeom>
            <a:noFill/>
          </p:spPr>
          <p:txBody>
            <a:bodyPr wrap="square" rtlCol="0">
              <a:spAutoFit/>
            </a:bodyPr>
            <a:lstStyle/>
            <a:p>
              <a:pPr algn="l" defTabSz="355600"/>
              <a:r>
                <a:rPr lang="nl-NL" sz="1100" b="0" cap="none" baseline="0" noProof="0">
                  <a:solidFill>
                    <a:schemeClr val="tx1"/>
                  </a:solidFill>
                </a:rPr>
                <a:t>R 70 , G 181, B 212</a:t>
              </a:r>
            </a:p>
          </p:txBody>
        </p:sp>
      </p:grpSp>
    </p:spTree>
    <p:extLst>
      <p:ext uri="{BB962C8B-B14F-4D97-AF65-F5344CB8AC3E}">
        <p14:creationId xmlns:p14="http://schemas.microsoft.com/office/powerpoint/2010/main" val="232446597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_TEKST / AFBEELDING (M)">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F3692A6E-E990-4903-80EF-36A164609C63}"/>
              </a:ext>
            </a:extLst>
          </p:cNvPr>
          <p:cNvGraphicFramePr>
            <a:graphicFrameLocks noChangeAspect="1"/>
          </p:cNvGraphicFramePr>
          <p:nvPr userDrawn="1">
            <p:custDataLst>
              <p:tags r:id="rId1"/>
            </p:custDataLst>
            <p:extLst>
              <p:ext uri="{D42A27DB-BD31-4B8C-83A1-F6EECF244321}">
                <p14:modId xmlns:p14="http://schemas.microsoft.com/office/powerpoint/2010/main" val="375697152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98" imgH="499" progId="TCLayout.ActiveDocument.1">
                  <p:embed/>
                </p:oleObj>
              </mc:Choice>
              <mc:Fallback>
                <p:oleObj name="think-cell Slide" r:id="rId3" imgW="498" imgH="499" progId="TCLayout.ActiveDocument.1">
                  <p:embed/>
                  <p:pic>
                    <p:nvPicPr>
                      <p:cNvPr id="6" name="Object 5" hidden="1">
                        <a:extLst>
                          <a:ext uri="{FF2B5EF4-FFF2-40B4-BE49-F238E27FC236}">
                            <a16:creationId xmlns:a16="http://schemas.microsoft.com/office/drawing/2014/main" id="{F3692A6E-E990-4903-80EF-36A164609C63}"/>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4" name="Rechthoek 3">
            <a:extLst>
              <a:ext uri="{FF2B5EF4-FFF2-40B4-BE49-F238E27FC236}">
                <a16:creationId xmlns:a16="http://schemas.microsoft.com/office/drawing/2014/main" id="{97951907-7A05-4682-AF6D-4F0A557A5C9F}"/>
              </a:ext>
            </a:extLst>
          </p:cNvPr>
          <p:cNvSpPr/>
          <p:nvPr userDrawn="1"/>
        </p:nvSpPr>
        <p:spPr>
          <a:xfrm>
            <a:off x="0" y="0"/>
            <a:ext cx="121920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algn="ctr"/>
            <a:endParaRPr lang="nl-NL" sz="1600" err="1"/>
          </a:p>
        </p:txBody>
      </p:sp>
      <p:pic>
        <p:nvPicPr>
          <p:cNvPr id="134" name="Afbeelding 133">
            <a:extLst>
              <a:ext uri="{FF2B5EF4-FFF2-40B4-BE49-F238E27FC236}">
                <a16:creationId xmlns:a16="http://schemas.microsoft.com/office/drawing/2014/main" id="{994670F5-C1D2-2143-8EAA-FE8BCA6BA4F9}"/>
              </a:ext>
            </a:extLst>
          </p:cNvPr>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1061271" y="1987826"/>
            <a:ext cx="6725920" cy="3685691"/>
          </a:xfrm>
          <a:prstGeom prst="rect">
            <a:avLst/>
          </a:prstGeom>
        </p:spPr>
      </p:pic>
      <p:sp>
        <p:nvSpPr>
          <p:cNvPr id="131" name="Titel 1">
            <a:extLst>
              <a:ext uri="{FF2B5EF4-FFF2-40B4-BE49-F238E27FC236}">
                <a16:creationId xmlns:a16="http://schemas.microsoft.com/office/drawing/2014/main" id="{FAB23073-572C-4F04-B89A-B107AB932F47}"/>
              </a:ext>
            </a:extLst>
          </p:cNvPr>
          <p:cNvSpPr>
            <a:spLocks noGrp="1"/>
          </p:cNvSpPr>
          <p:nvPr>
            <p:ph type="title" hasCustomPrompt="1"/>
          </p:nvPr>
        </p:nvSpPr>
        <p:spPr>
          <a:xfrm>
            <a:off x="871980" y="1269760"/>
            <a:ext cx="4596483" cy="346577"/>
          </a:xfrm>
        </p:spPr>
        <p:txBody>
          <a:bodyPr vert="horz"/>
          <a:lstStyle>
            <a:lvl1pPr>
              <a:defRPr sz="3200" b="1">
                <a:solidFill>
                  <a:schemeClr val="accent1"/>
                </a:solidFill>
              </a:defRPr>
            </a:lvl1pPr>
          </a:lstStyle>
          <a:p>
            <a:r>
              <a:rPr lang="nl-NL" noProof="0"/>
              <a:t>Voeg hier een titel in</a:t>
            </a:r>
            <a:endParaRPr lang="nl-NL"/>
          </a:p>
        </p:txBody>
      </p:sp>
      <p:sp>
        <p:nvSpPr>
          <p:cNvPr id="132" name="Tijdelijke aanduiding voor verticale tekst 2">
            <a:extLst>
              <a:ext uri="{FF2B5EF4-FFF2-40B4-BE49-F238E27FC236}">
                <a16:creationId xmlns:a16="http://schemas.microsoft.com/office/drawing/2014/main" id="{7C849E55-A25C-4202-801C-0514342EA9C6}"/>
              </a:ext>
            </a:extLst>
          </p:cNvPr>
          <p:cNvSpPr>
            <a:spLocks noGrp="1"/>
          </p:cNvSpPr>
          <p:nvPr>
            <p:ph type="body" orient="vert" idx="1" hasCustomPrompt="1"/>
          </p:nvPr>
        </p:nvSpPr>
        <p:spPr>
          <a:xfrm>
            <a:off x="1329179" y="2686399"/>
            <a:ext cx="4589885" cy="2492130"/>
          </a:xfrm>
        </p:spPr>
        <p:txBody>
          <a:bodyPr vert="horz"/>
          <a:lstStyle>
            <a:lvl1pPr marL="177800" indent="-177800">
              <a:buSzPct val="110000"/>
              <a:buFont typeface="Arial"/>
              <a:buChar char="•"/>
              <a:defRPr>
                <a:solidFill>
                  <a:srgbClr val="7F7F7F"/>
                </a:solidFill>
              </a:defRPr>
            </a:lvl1pPr>
            <a:lvl2pPr marL="355600" indent="-177800">
              <a:buSzPct val="110000"/>
              <a:buFont typeface="Arial"/>
              <a:buChar char="•"/>
              <a:defRPr>
                <a:solidFill>
                  <a:srgbClr val="7F7F7F"/>
                </a:solidFill>
              </a:defRPr>
            </a:lvl2pPr>
            <a:lvl3pPr>
              <a:buClrTx/>
              <a:defRPr>
                <a:solidFill>
                  <a:srgbClr val="7F7F7F"/>
                </a:solidFill>
              </a:defRPr>
            </a:lvl3pPr>
            <a:lvl4pPr marL="0" marR="0" indent="0" algn="l" defTabSz="914400" rtl="0" eaLnBrk="1" fontAlgn="auto" latinLnBrk="0" hangingPunct="1">
              <a:lnSpc>
                <a:spcPct val="100000"/>
              </a:lnSpc>
              <a:spcBef>
                <a:spcPts val="300"/>
              </a:spcBef>
              <a:spcAft>
                <a:spcPts val="300"/>
              </a:spcAft>
              <a:buClrTx/>
              <a:buSzTx/>
              <a:buFont typeface="Arial" panose="020B0604020202020204" pitchFamily="34" charset="0"/>
              <a:buNone/>
              <a:tabLst/>
              <a:defRPr>
                <a:solidFill>
                  <a:srgbClr val="7F7F7F"/>
                </a:solidFill>
              </a:defRPr>
            </a:lvl4pPr>
            <a:lvl5pPr>
              <a:defRPr/>
            </a:lvl5pPr>
            <a:lvl6pPr>
              <a:buClrTx/>
              <a:defRPr>
                <a:solidFill>
                  <a:srgbClr val="7F7F7F"/>
                </a:solidFill>
              </a:defRPr>
            </a:lvl6pPr>
            <a:lvl7pPr>
              <a:buClrTx/>
              <a:defRPr>
                <a:solidFill>
                  <a:srgbClr val="7F7F7F"/>
                </a:solidFill>
              </a:defRPr>
            </a:lvl7pPr>
            <a:lvl8pPr>
              <a:defRPr>
                <a:solidFill>
                  <a:srgbClr val="7F7F7F"/>
                </a:solidFill>
              </a:defRPr>
            </a:lvl8pPr>
            <a:lvl9pPr>
              <a:defRPr>
                <a:solidFill>
                  <a:srgbClr val="7F7F7F"/>
                </a:solidFill>
              </a:defRPr>
            </a:lvl9pPr>
          </a:lstStyle>
          <a:p>
            <a:pPr lvl="3"/>
            <a:r>
              <a:rPr lang="nl-NL" noProof="0"/>
              <a:t>Leestekst - Kies een wolkje uit op slide 2 als achtergrond</a:t>
            </a:r>
          </a:p>
          <a:p>
            <a:pPr lvl="3"/>
            <a:endParaRPr lang="nl-NL" noProof="0"/>
          </a:p>
        </p:txBody>
      </p:sp>
      <p:pic>
        <p:nvPicPr>
          <p:cNvPr id="136" name="Afbeelding 135">
            <a:extLst>
              <a:ext uri="{FF2B5EF4-FFF2-40B4-BE49-F238E27FC236}">
                <a16:creationId xmlns:a16="http://schemas.microsoft.com/office/drawing/2014/main" id="{B9EBF0CF-FDA5-A448-9758-0BD0F22953E1}"/>
              </a:ext>
            </a:extLst>
          </p:cNvPr>
          <p:cNvPicPr>
            <a:picLocks noChangeAspect="1"/>
          </p:cNvPicPr>
          <p:nvPr userDrawn="1"/>
        </p:nvPicPr>
        <p:blipFill>
          <a:blip r:embed="rId6" cstate="email">
            <a:extLst>
              <a:ext uri="{28A0092B-C50C-407E-A947-70E740481C1C}">
                <a14:useLocalDpi xmlns:a14="http://schemas.microsoft.com/office/drawing/2010/main"/>
              </a:ext>
            </a:extLst>
          </a:blip>
          <a:stretch>
            <a:fillRect/>
          </a:stretch>
        </p:blipFill>
        <p:spPr>
          <a:xfrm>
            <a:off x="355600" y="6494759"/>
            <a:ext cx="11480800" cy="165100"/>
          </a:xfrm>
          <a:prstGeom prst="rect">
            <a:avLst/>
          </a:prstGeom>
        </p:spPr>
      </p:pic>
      <p:sp>
        <p:nvSpPr>
          <p:cNvPr id="2" name="Tekstvak 1"/>
          <p:cNvSpPr txBox="1"/>
          <p:nvPr userDrawn="1"/>
        </p:nvSpPr>
        <p:spPr>
          <a:xfrm>
            <a:off x="9916583" y="-762000"/>
            <a:ext cx="914400" cy="914400"/>
          </a:xfrm>
          <a:prstGeom prst="rect">
            <a:avLst/>
          </a:prstGeom>
          <a:noFill/>
        </p:spPr>
        <p:txBody>
          <a:bodyPr wrap="none" lIns="0" tIns="0" rIns="0" bIns="0" rtlCol="0">
            <a:noAutofit/>
          </a:bodyPr>
          <a:lstStyle/>
          <a:p>
            <a:pPr algn="l"/>
            <a:endParaRPr lang="nl-NL" sz="1600"/>
          </a:p>
        </p:txBody>
      </p:sp>
      <p:sp>
        <p:nvSpPr>
          <p:cNvPr id="3" name="Tekstvak 2"/>
          <p:cNvSpPr txBox="1"/>
          <p:nvPr userDrawn="1"/>
        </p:nvSpPr>
        <p:spPr>
          <a:xfrm>
            <a:off x="4635500" y="-1735667"/>
            <a:ext cx="914400" cy="914400"/>
          </a:xfrm>
          <a:prstGeom prst="rect">
            <a:avLst/>
          </a:prstGeom>
          <a:noFill/>
        </p:spPr>
        <p:txBody>
          <a:bodyPr wrap="none" lIns="0" tIns="0" rIns="0" bIns="0" rtlCol="0">
            <a:noAutofit/>
          </a:bodyPr>
          <a:lstStyle/>
          <a:p>
            <a:pPr algn="l"/>
            <a:endParaRPr lang="nl-NL" sz="1600"/>
          </a:p>
        </p:txBody>
      </p:sp>
      <p:pic>
        <p:nvPicPr>
          <p:cNvPr id="150" name="Afbeelding 149">
            <a:extLst>
              <a:ext uri="{FF2B5EF4-FFF2-40B4-BE49-F238E27FC236}">
                <a16:creationId xmlns:a16="http://schemas.microsoft.com/office/drawing/2014/main" id="{1F2FE97B-086D-8944-BACD-9BD676C0EE7B}"/>
              </a:ext>
            </a:extLst>
          </p:cNvPr>
          <p:cNvPicPr>
            <a:picLocks noChangeAspect="1"/>
          </p:cNvPicPr>
          <p:nvPr userDrawn="1"/>
        </p:nvPicPr>
        <p:blipFill>
          <a:blip r:embed="rId7" cstate="email">
            <a:extLst>
              <a:ext uri="{28A0092B-C50C-407E-A947-70E740481C1C}">
                <a14:useLocalDpi xmlns:a14="http://schemas.microsoft.com/office/drawing/2010/main"/>
              </a:ext>
            </a:extLst>
          </a:blip>
          <a:stretch>
            <a:fillRect/>
          </a:stretch>
        </p:blipFill>
        <p:spPr>
          <a:xfrm>
            <a:off x="10511406" y="6035220"/>
            <a:ext cx="1366570" cy="357314"/>
          </a:xfrm>
          <a:prstGeom prst="rect">
            <a:avLst/>
          </a:prstGeom>
        </p:spPr>
      </p:pic>
    </p:spTree>
    <p:extLst>
      <p:ext uri="{BB962C8B-B14F-4D97-AF65-F5344CB8AC3E}">
        <p14:creationId xmlns:p14="http://schemas.microsoft.com/office/powerpoint/2010/main" val="259665046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EKST / AFBEELDING (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AB23073-572C-4F04-B89A-B107AB932F47}"/>
              </a:ext>
            </a:extLst>
          </p:cNvPr>
          <p:cNvSpPr>
            <a:spLocks noGrp="1"/>
          </p:cNvSpPr>
          <p:nvPr>
            <p:ph type="title" hasCustomPrompt="1"/>
          </p:nvPr>
        </p:nvSpPr>
        <p:spPr/>
        <p:txBody>
          <a:bodyPr/>
          <a:lstStyle>
            <a:lvl1pPr>
              <a:defRPr sz="2400"/>
            </a:lvl1pPr>
          </a:lstStyle>
          <a:p>
            <a:r>
              <a:rPr lang="nl-NL" noProof="0"/>
              <a:t>Voeg hier een titel in</a:t>
            </a:r>
            <a:endParaRPr lang="nl-NL"/>
          </a:p>
        </p:txBody>
      </p:sp>
      <p:sp>
        <p:nvSpPr>
          <p:cNvPr id="3" name="Tijdelijke aanduiding voor verticale tekst 2">
            <a:extLst>
              <a:ext uri="{FF2B5EF4-FFF2-40B4-BE49-F238E27FC236}">
                <a16:creationId xmlns:a16="http://schemas.microsoft.com/office/drawing/2014/main" id="{7C849E55-A25C-4202-801C-0514342EA9C6}"/>
              </a:ext>
            </a:extLst>
          </p:cNvPr>
          <p:cNvSpPr>
            <a:spLocks noGrp="1"/>
          </p:cNvSpPr>
          <p:nvPr>
            <p:ph type="body" orient="vert" idx="1" hasCustomPrompt="1"/>
          </p:nvPr>
        </p:nvSpPr>
        <p:spPr>
          <a:xfrm>
            <a:off x="540000" y="1459112"/>
            <a:ext cx="11112250" cy="4119774"/>
          </a:xfrm>
        </p:spPr>
        <p:txBody>
          <a:bodyPr vert="horz"/>
          <a:lstStyle>
            <a:lvl1pPr>
              <a:defRPr/>
            </a:lvl1pPr>
            <a:lvl2pPr>
              <a:defRPr/>
            </a:lvl2pPr>
            <a:lvl3pPr>
              <a:defRPr/>
            </a:lvl3pPr>
            <a:lvl4pPr>
              <a:defRPr/>
            </a:lvl4pPr>
            <a:lvl5pPr>
              <a:defRPr/>
            </a:lvl5pPr>
            <a:lvl6pPr>
              <a:defRPr/>
            </a:lvl6pPr>
            <a:lvl7pPr>
              <a:buAutoNum type="alphaLcPeriod"/>
              <a:defRPr/>
            </a:lvl7pPr>
            <a:lvl8pPr>
              <a:defRPr/>
            </a:lvl8pPr>
            <a:lvl9pPr>
              <a:defRPr/>
            </a:lvl9pPr>
          </a:lstStyle>
          <a:p>
            <a:pPr lvl="0"/>
            <a:r>
              <a:rPr lang="nl-NL" noProof="0" err="1"/>
              <a:t>Bullet</a:t>
            </a:r>
            <a:endParaRPr lang="nl-NL" noProof="0"/>
          </a:p>
          <a:p>
            <a:pPr lvl="1"/>
            <a:r>
              <a:rPr lang="nl-NL" noProof="0"/>
              <a:t>Sub-</a:t>
            </a:r>
            <a:r>
              <a:rPr lang="nl-NL" noProof="0" err="1"/>
              <a:t>bullet</a:t>
            </a:r>
            <a:r>
              <a:rPr lang="nl-NL" noProof="0"/>
              <a:t> #1</a:t>
            </a:r>
          </a:p>
          <a:p>
            <a:pPr lvl="2"/>
            <a:r>
              <a:rPr lang="nl-NL" noProof="0"/>
              <a:t>Sub-</a:t>
            </a:r>
            <a:r>
              <a:rPr lang="nl-NL" noProof="0" err="1"/>
              <a:t>bullet</a:t>
            </a:r>
            <a:r>
              <a:rPr lang="nl-NL" noProof="0"/>
              <a:t> #2</a:t>
            </a:r>
          </a:p>
          <a:p>
            <a:pPr lvl="3"/>
            <a:r>
              <a:rPr lang="nl-NL" noProof="0"/>
              <a:t>Leestekst</a:t>
            </a:r>
          </a:p>
          <a:p>
            <a:pPr lvl="4"/>
            <a:r>
              <a:rPr lang="nl-NL" noProof="0"/>
              <a:t>Tussenkop</a:t>
            </a:r>
          </a:p>
          <a:p>
            <a:pPr lvl="3"/>
            <a:r>
              <a:rPr lang="nl-NL" noProof="0"/>
              <a:t>Numerieke </a:t>
            </a:r>
            <a:r>
              <a:rPr lang="nl-NL" noProof="0" err="1"/>
              <a:t>bullet</a:t>
            </a:r>
            <a:endParaRPr lang="nl-NL" noProof="0"/>
          </a:p>
          <a:p>
            <a:pPr lvl="6"/>
            <a:r>
              <a:rPr lang="nl-NL" noProof="0"/>
              <a:t>Alfabetische </a:t>
            </a:r>
            <a:r>
              <a:rPr lang="nl-NL" noProof="0" err="1"/>
              <a:t>bullet</a:t>
            </a:r>
            <a:endParaRPr lang="nl-NL" noProof="0"/>
          </a:p>
          <a:p>
            <a:pPr lvl="7"/>
            <a:r>
              <a:rPr lang="nl-NL" noProof="0"/>
              <a:t>Fotobeschrijving</a:t>
            </a:r>
          </a:p>
          <a:p>
            <a:pPr lvl="8"/>
            <a:r>
              <a:rPr lang="nl-NL" noProof="0"/>
              <a:t>Quote tekst</a:t>
            </a:r>
          </a:p>
          <a:p>
            <a:pPr lvl="4"/>
            <a:endParaRPr lang="nl-NL"/>
          </a:p>
        </p:txBody>
      </p:sp>
      <p:sp>
        <p:nvSpPr>
          <p:cNvPr id="7" name="Tijdelijke aanduiding voor tekst 32">
            <a:extLst>
              <a:ext uri="{FF2B5EF4-FFF2-40B4-BE49-F238E27FC236}">
                <a16:creationId xmlns:a16="http://schemas.microsoft.com/office/drawing/2014/main" id="{7175F566-3665-4B0F-B70C-72779DF2FDD6}"/>
              </a:ext>
            </a:extLst>
          </p:cNvPr>
          <p:cNvSpPr>
            <a:spLocks noGrp="1"/>
          </p:cNvSpPr>
          <p:nvPr>
            <p:ph type="body" sz="quarter" idx="13" hasCustomPrompt="1"/>
          </p:nvPr>
        </p:nvSpPr>
        <p:spPr>
          <a:xfrm>
            <a:off x="539998" y="839972"/>
            <a:ext cx="11112000" cy="259612"/>
          </a:xfrm>
        </p:spPr>
        <p:txBody>
          <a:bodyPr/>
          <a:lstStyle>
            <a:lvl1pPr marL="0" indent="0">
              <a:buNone/>
              <a:defRPr sz="2000" b="0" i="1">
                <a:solidFill>
                  <a:srgbClr val="7F7F7F"/>
                </a:solidFill>
              </a:defRPr>
            </a:lvl1pPr>
          </a:lstStyle>
          <a:p>
            <a:pPr lvl="0"/>
            <a:r>
              <a:rPr lang="nl-NL" noProof="0"/>
              <a:t>Voeg hier een subtitel in</a:t>
            </a:r>
          </a:p>
        </p:txBody>
      </p:sp>
      <p:sp>
        <p:nvSpPr>
          <p:cNvPr id="17" name="Tijdelijke aanduiding voor tekst 34">
            <a:extLst>
              <a:ext uri="{FF2B5EF4-FFF2-40B4-BE49-F238E27FC236}">
                <a16:creationId xmlns:a16="http://schemas.microsoft.com/office/drawing/2014/main" id="{9955CEC2-0160-42D3-9E2E-941A4A11119D}"/>
              </a:ext>
            </a:extLst>
          </p:cNvPr>
          <p:cNvSpPr>
            <a:spLocks noGrp="1"/>
          </p:cNvSpPr>
          <p:nvPr>
            <p:ph type="body" sz="quarter" idx="14" hasCustomPrompt="1"/>
          </p:nvPr>
        </p:nvSpPr>
        <p:spPr>
          <a:xfrm>
            <a:off x="539749" y="5758889"/>
            <a:ext cx="11112249" cy="147981"/>
          </a:xfrm>
        </p:spPr>
        <p:txBody>
          <a:bodyPr anchor="b"/>
          <a:lstStyle>
            <a:lvl1pPr marL="0" indent="0">
              <a:buNone/>
              <a:defRPr sz="1000" i="1"/>
            </a:lvl1pPr>
          </a:lstStyle>
          <a:p>
            <a:pPr lvl="0"/>
            <a:r>
              <a:rPr lang="nl-NL" noProof="0"/>
              <a:t>Bron…</a:t>
            </a:r>
          </a:p>
        </p:txBody>
      </p:sp>
      <p:grpSp>
        <p:nvGrpSpPr>
          <p:cNvPr id="12" name="GRID" hidden="1">
            <a:extLst>
              <a:ext uri="{FF2B5EF4-FFF2-40B4-BE49-F238E27FC236}">
                <a16:creationId xmlns:a16="http://schemas.microsoft.com/office/drawing/2014/main" id="{1E41F764-1AFD-4406-8FC3-8AFDE81A144B}"/>
              </a:ext>
            </a:extLst>
          </p:cNvPr>
          <p:cNvGrpSpPr/>
          <p:nvPr userDrawn="1"/>
        </p:nvGrpSpPr>
        <p:grpSpPr>
          <a:xfrm>
            <a:off x="0" y="0"/>
            <a:ext cx="12192000" cy="6858000"/>
            <a:chOff x="0" y="0"/>
            <a:chExt cx="12192000" cy="6858000"/>
          </a:xfrm>
          <a:solidFill>
            <a:schemeClr val="tx1">
              <a:alpha val="30000"/>
            </a:schemeClr>
          </a:solidFill>
        </p:grpSpPr>
        <p:sp>
          <p:nvSpPr>
            <p:cNvPr id="13" name="Rechthoek 12">
              <a:extLst>
                <a:ext uri="{FF2B5EF4-FFF2-40B4-BE49-F238E27FC236}">
                  <a16:creationId xmlns:a16="http://schemas.microsoft.com/office/drawing/2014/main" id="{A48EBADC-7828-4BE0-96FE-54072374E48A}"/>
                </a:ext>
              </a:extLst>
            </p:cNvPr>
            <p:cNvSpPr/>
            <p:nvPr userDrawn="1"/>
          </p:nvSpPr>
          <p:spPr>
            <a:xfrm>
              <a:off x="0" y="0"/>
              <a:ext cx="12192000" cy="54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14" name="Rechthoek 13">
              <a:extLst>
                <a:ext uri="{FF2B5EF4-FFF2-40B4-BE49-F238E27FC236}">
                  <a16:creationId xmlns:a16="http://schemas.microsoft.com/office/drawing/2014/main" id="{93FEF0DA-6152-49B4-88A9-FA1B029BA12E}"/>
                </a:ext>
              </a:extLst>
            </p:cNvPr>
            <p:cNvSpPr/>
            <p:nvPr userDrawn="1"/>
          </p:nvSpPr>
          <p:spPr>
            <a:xfrm>
              <a:off x="0" y="0"/>
              <a:ext cx="540000"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15" name="Rechthoek 14">
              <a:extLst>
                <a:ext uri="{FF2B5EF4-FFF2-40B4-BE49-F238E27FC236}">
                  <a16:creationId xmlns:a16="http://schemas.microsoft.com/office/drawing/2014/main" id="{9D7895AD-EFA0-49FE-B48C-7F8CB364A30A}"/>
                </a:ext>
              </a:extLst>
            </p:cNvPr>
            <p:cNvSpPr/>
            <p:nvPr userDrawn="1"/>
          </p:nvSpPr>
          <p:spPr>
            <a:xfrm>
              <a:off x="11652000" y="0"/>
              <a:ext cx="540000"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16" name="Rechthoek 15">
              <a:extLst>
                <a:ext uri="{FF2B5EF4-FFF2-40B4-BE49-F238E27FC236}">
                  <a16:creationId xmlns:a16="http://schemas.microsoft.com/office/drawing/2014/main" id="{CCFF143D-181F-426E-8325-F22238B7EEBE}"/>
                </a:ext>
              </a:extLst>
            </p:cNvPr>
            <p:cNvSpPr/>
            <p:nvPr userDrawn="1"/>
          </p:nvSpPr>
          <p:spPr>
            <a:xfrm>
              <a:off x="0" y="1099111"/>
              <a:ext cx="12192000" cy="36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20" name="Rechthoek 19">
              <a:extLst>
                <a:ext uri="{FF2B5EF4-FFF2-40B4-BE49-F238E27FC236}">
                  <a16:creationId xmlns:a16="http://schemas.microsoft.com/office/drawing/2014/main" id="{A0E79AA7-F8F1-455E-9B66-D81495328928}"/>
                </a:ext>
              </a:extLst>
            </p:cNvPr>
            <p:cNvSpPr/>
            <p:nvPr userDrawn="1"/>
          </p:nvSpPr>
          <p:spPr>
            <a:xfrm>
              <a:off x="0" y="6678000"/>
              <a:ext cx="12192000" cy="18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21" name="Rechthoek 20">
              <a:extLst>
                <a:ext uri="{FF2B5EF4-FFF2-40B4-BE49-F238E27FC236}">
                  <a16:creationId xmlns:a16="http://schemas.microsoft.com/office/drawing/2014/main" id="{533D6696-A362-4DD7-803F-2DC08411661E}"/>
                </a:ext>
              </a:extLst>
            </p:cNvPr>
            <p:cNvSpPr/>
            <p:nvPr userDrawn="1"/>
          </p:nvSpPr>
          <p:spPr>
            <a:xfrm>
              <a:off x="0" y="5906871"/>
              <a:ext cx="12192000" cy="36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23" name="Rechthoek 22">
              <a:extLst>
                <a:ext uri="{FF2B5EF4-FFF2-40B4-BE49-F238E27FC236}">
                  <a16:creationId xmlns:a16="http://schemas.microsoft.com/office/drawing/2014/main" id="{EFCCFC8E-71E5-444E-ACBB-E36F283C7588}"/>
                </a:ext>
              </a:extLst>
            </p:cNvPr>
            <p:cNvSpPr/>
            <p:nvPr userDrawn="1"/>
          </p:nvSpPr>
          <p:spPr>
            <a:xfrm>
              <a:off x="0" y="6295673"/>
              <a:ext cx="12192000" cy="18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24" name="Rechthoek 23">
              <a:extLst>
                <a:ext uri="{FF2B5EF4-FFF2-40B4-BE49-F238E27FC236}">
                  <a16:creationId xmlns:a16="http://schemas.microsoft.com/office/drawing/2014/main" id="{5D8956D1-457D-40F8-8190-FA6F756085CB}"/>
                </a:ext>
              </a:extLst>
            </p:cNvPr>
            <p:cNvSpPr/>
            <p:nvPr userDrawn="1"/>
          </p:nvSpPr>
          <p:spPr>
            <a:xfrm>
              <a:off x="0" y="5578887"/>
              <a:ext cx="12192000" cy="18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25" name="Rechthoek 24">
              <a:extLst>
                <a:ext uri="{FF2B5EF4-FFF2-40B4-BE49-F238E27FC236}">
                  <a16:creationId xmlns:a16="http://schemas.microsoft.com/office/drawing/2014/main" id="{1AEE44CE-345A-41FC-8F3E-46B190D19250}"/>
                </a:ext>
              </a:extLst>
            </p:cNvPr>
            <p:cNvSpPr/>
            <p:nvPr userDrawn="1"/>
          </p:nvSpPr>
          <p:spPr>
            <a:xfrm>
              <a:off x="12024980" y="0"/>
              <a:ext cx="167020"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26" name="Rechthoek 25">
              <a:extLst>
                <a:ext uri="{FF2B5EF4-FFF2-40B4-BE49-F238E27FC236}">
                  <a16:creationId xmlns:a16="http://schemas.microsoft.com/office/drawing/2014/main" id="{B5CFE119-C5CF-4E3E-9E92-B99F66582E74}"/>
                </a:ext>
              </a:extLst>
            </p:cNvPr>
            <p:cNvSpPr/>
            <p:nvPr userDrawn="1"/>
          </p:nvSpPr>
          <p:spPr>
            <a:xfrm>
              <a:off x="0" y="0"/>
              <a:ext cx="167020"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27" name="Rechthoek 26">
              <a:extLst>
                <a:ext uri="{FF2B5EF4-FFF2-40B4-BE49-F238E27FC236}">
                  <a16:creationId xmlns:a16="http://schemas.microsoft.com/office/drawing/2014/main" id="{3F952043-26FE-4C8E-A1A4-5780FB85A1A5}"/>
                </a:ext>
              </a:extLst>
            </p:cNvPr>
            <p:cNvSpPr/>
            <p:nvPr userDrawn="1"/>
          </p:nvSpPr>
          <p:spPr>
            <a:xfrm>
              <a:off x="5826000" y="0"/>
              <a:ext cx="540000"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28" name="Rechthoek 27">
              <a:extLst>
                <a:ext uri="{FF2B5EF4-FFF2-40B4-BE49-F238E27FC236}">
                  <a16:creationId xmlns:a16="http://schemas.microsoft.com/office/drawing/2014/main" id="{B1470838-9E0F-49A1-AFAE-65487F57FB08}"/>
                </a:ext>
              </a:extLst>
            </p:cNvPr>
            <p:cNvSpPr/>
            <p:nvPr userDrawn="1"/>
          </p:nvSpPr>
          <p:spPr>
            <a:xfrm>
              <a:off x="8292474" y="0"/>
              <a:ext cx="540000"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29" name="Rechthoek 28">
              <a:extLst>
                <a:ext uri="{FF2B5EF4-FFF2-40B4-BE49-F238E27FC236}">
                  <a16:creationId xmlns:a16="http://schemas.microsoft.com/office/drawing/2014/main" id="{D9E6C3CF-16A6-4C4A-A370-DB04E3A4CF43}"/>
                </a:ext>
              </a:extLst>
            </p:cNvPr>
            <p:cNvSpPr/>
            <p:nvPr userDrawn="1"/>
          </p:nvSpPr>
          <p:spPr>
            <a:xfrm>
              <a:off x="3452873" y="0"/>
              <a:ext cx="540000"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grpSp>
      <p:sp>
        <p:nvSpPr>
          <p:cNvPr id="145" name="Tijdelijke aanduiding voor tekst 34">
            <a:extLst>
              <a:ext uri="{FF2B5EF4-FFF2-40B4-BE49-F238E27FC236}">
                <a16:creationId xmlns:a16="http://schemas.microsoft.com/office/drawing/2014/main" id="{FFB0A33A-D483-4A8F-8965-5CF6CE7434A3}"/>
              </a:ext>
            </a:extLst>
          </p:cNvPr>
          <p:cNvSpPr>
            <a:spLocks noGrp="1"/>
          </p:cNvSpPr>
          <p:nvPr>
            <p:ph type="body" sz="quarter" idx="15" hasCustomPrompt="1"/>
          </p:nvPr>
        </p:nvSpPr>
        <p:spPr>
          <a:xfrm>
            <a:off x="726241" y="6595174"/>
            <a:ext cx="11112249" cy="147981"/>
          </a:xfrm>
        </p:spPr>
        <p:txBody>
          <a:bodyPr anchor="b"/>
          <a:lstStyle>
            <a:lvl1pPr marL="0" marR="0" indent="0" algn="l" defTabSz="914400" rtl="0" eaLnBrk="1" fontAlgn="auto" latinLnBrk="0" hangingPunct="1">
              <a:lnSpc>
                <a:spcPct val="100000"/>
              </a:lnSpc>
              <a:spcBef>
                <a:spcPts val="300"/>
              </a:spcBef>
              <a:spcAft>
                <a:spcPts val="300"/>
              </a:spcAft>
              <a:buClr>
                <a:schemeClr val="accent1"/>
              </a:buClr>
              <a:buSzPct val="110000"/>
              <a:buFont typeface="Arial"/>
              <a:buNone/>
              <a:tabLst/>
              <a:defRPr sz="1000" i="1">
                <a:solidFill>
                  <a:srgbClr val="7F7F7F"/>
                </a:solidFill>
              </a:defRPr>
            </a:lvl1pPr>
          </a:lstStyle>
          <a:p>
            <a:pPr marL="0" marR="0" lvl="0" indent="0" algn="l" defTabSz="914400" rtl="0" eaLnBrk="1" fontAlgn="auto" latinLnBrk="0" hangingPunct="1">
              <a:lnSpc>
                <a:spcPct val="100000"/>
              </a:lnSpc>
              <a:spcBef>
                <a:spcPts val="300"/>
              </a:spcBef>
              <a:spcAft>
                <a:spcPts val="300"/>
              </a:spcAft>
              <a:buClr>
                <a:schemeClr val="accent1"/>
              </a:buClr>
              <a:buSzPct val="110000"/>
              <a:buFont typeface="Arial"/>
              <a:buNone/>
              <a:tabLst/>
              <a:defRPr/>
            </a:pPr>
            <a:r>
              <a:rPr lang="nl-NL" sz="1000" b="0" i="1" u="none" strike="noStrike" kern="1200">
                <a:solidFill>
                  <a:srgbClr val="7F7F7F"/>
                </a:solidFill>
                <a:effectLst/>
                <a:latin typeface="+mn-lt"/>
                <a:ea typeface="+mn-ea"/>
                <a:cs typeface="+mn-cs"/>
              </a:rPr>
              <a:t>Titel, Auteur en classificatie: intern/extern/vertrouwelijk/geheim</a:t>
            </a:r>
            <a:endParaRPr lang="nl-NL"/>
          </a:p>
        </p:txBody>
      </p:sp>
    </p:spTree>
    <p:extLst>
      <p:ext uri="{BB962C8B-B14F-4D97-AF65-F5344CB8AC3E}">
        <p14:creationId xmlns:p14="http://schemas.microsoft.com/office/powerpoint/2010/main" val="128893866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AFBEELDING">
    <p:spTree>
      <p:nvGrpSpPr>
        <p:cNvPr id="1" name=""/>
        <p:cNvGrpSpPr/>
        <p:nvPr/>
      </p:nvGrpSpPr>
      <p:grpSpPr>
        <a:xfrm>
          <a:off x="0" y="0"/>
          <a:ext cx="0" cy="0"/>
          <a:chOff x="0" y="0"/>
          <a:chExt cx="0" cy="0"/>
        </a:xfrm>
      </p:grpSpPr>
      <p:sp>
        <p:nvSpPr>
          <p:cNvPr id="21" name="Tijdelijke aanduiding voor afbeelding 16">
            <a:extLst>
              <a:ext uri="{FF2B5EF4-FFF2-40B4-BE49-F238E27FC236}">
                <a16:creationId xmlns:a16="http://schemas.microsoft.com/office/drawing/2014/main" id="{9277F49C-3EF0-4FE1-9AEE-1B569D8AC0AA}"/>
              </a:ext>
            </a:extLst>
          </p:cNvPr>
          <p:cNvSpPr>
            <a:spLocks noGrp="1"/>
          </p:cNvSpPr>
          <p:nvPr>
            <p:ph type="pic" sz="quarter" idx="16" hasCustomPrompt="1"/>
          </p:nvPr>
        </p:nvSpPr>
        <p:spPr>
          <a:xfrm>
            <a:off x="0" y="-1"/>
            <a:ext cx="12191998" cy="6858001"/>
          </a:xfrm>
          <a:solidFill>
            <a:schemeClr val="bg1">
              <a:lumMod val="95000"/>
            </a:schemeClr>
          </a:solidFill>
        </p:spPr>
        <p:txBody>
          <a:bodyPr tIns="2700000"/>
          <a:lstStyle>
            <a:lvl1pPr marL="0" indent="0" algn="ctr">
              <a:buNone/>
              <a:defRPr sz="1200" i="1">
                <a:solidFill>
                  <a:schemeClr val="bg1">
                    <a:lumMod val="50000"/>
                  </a:schemeClr>
                </a:solidFill>
              </a:defRPr>
            </a:lvl1pPr>
          </a:lstStyle>
          <a:p>
            <a:r>
              <a:rPr lang="nl-NL" noProof="0"/>
              <a:t>Klik op onderstaand pictogram om een afbeelding in te voegen</a:t>
            </a:r>
          </a:p>
        </p:txBody>
      </p:sp>
      <p:sp>
        <p:nvSpPr>
          <p:cNvPr id="52" name="Titel 1">
            <a:extLst>
              <a:ext uri="{FF2B5EF4-FFF2-40B4-BE49-F238E27FC236}">
                <a16:creationId xmlns:a16="http://schemas.microsoft.com/office/drawing/2014/main" id="{01F6C60D-5159-4B7A-B934-3A1B555544A0}"/>
              </a:ext>
            </a:extLst>
          </p:cNvPr>
          <p:cNvSpPr>
            <a:spLocks noGrp="1"/>
          </p:cNvSpPr>
          <p:nvPr>
            <p:ph type="title" hasCustomPrompt="1"/>
          </p:nvPr>
        </p:nvSpPr>
        <p:spPr>
          <a:xfrm>
            <a:off x="540000" y="538833"/>
            <a:ext cx="11112000" cy="301139"/>
          </a:xfrm>
        </p:spPr>
        <p:txBody>
          <a:bodyPr/>
          <a:lstStyle>
            <a:lvl1pPr>
              <a:defRPr/>
            </a:lvl1pPr>
          </a:lstStyle>
          <a:p>
            <a:r>
              <a:rPr lang="nl-NL" noProof="0"/>
              <a:t>Voeg hier een titel in</a:t>
            </a:r>
            <a:endParaRPr lang="nl-NL"/>
          </a:p>
        </p:txBody>
      </p:sp>
      <p:sp>
        <p:nvSpPr>
          <p:cNvPr id="53" name="Tijdelijke aanduiding voor tekst 32">
            <a:extLst>
              <a:ext uri="{FF2B5EF4-FFF2-40B4-BE49-F238E27FC236}">
                <a16:creationId xmlns:a16="http://schemas.microsoft.com/office/drawing/2014/main" id="{F650475A-DF8D-4155-91B4-07580ED73B72}"/>
              </a:ext>
            </a:extLst>
          </p:cNvPr>
          <p:cNvSpPr>
            <a:spLocks noGrp="1"/>
          </p:cNvSpPr>
          <p:nvPr>
            <p:ph type="body" sz="quarter" idx="13" hasCustomPrompt="1"/>
          </p:nvPr>
        </p:nvSpPr>
        <p:spPr>
          <a:xfrm>
            <a:off x="539998" y="839972"/>
            <a:ext cx="11112000" cy="259612"/>
          </a:xfrm>
        </p:spPr>
        <p:txBody>
          <a:bodyPr/>
          <a:lstStyle>
            <a:lvl1pPr marL="0" indent="0">
              <a:buNone/>
              <a:defRPr sz="2000" b="0" i="1">
                <a:solidFill>
                  <a:schemeClr val="bg1">
                    <a:lumMod val="50000"/>
                  </a:schemeClr>
                </a:solidFill>
              </a:defRPr>
            </a:lvl1pPr>
          </a:lstStyle>
          <a:p>
            <a:pPr lvl="0"/>
            <a:r>
              <a:rPr lang="nl-NL" noProof="0"/>
              <a:t>Voeg hier een subtitel in</a:t>
            </a:r>
          </a:p>
        </p:txBody>
      </p:sp>
      <p:sp>
        <p:nvSpPr>
          <p:cNvPr id="46" name="Tijdelijke aanduiding voor tekst 34">
            <a:extLst>
              <a:ext uri="{FF2B5EF4-FFF2-40B4-BE49-F238E27FC236}">
                <a16:creationId xmlns:a16="http://schemas.microsoft.com/office/drawing/2014/main" id="{EF490EE7-D7ED-4773-BB94-DCE9AEDD1719}"/>
              </a:ext>
            </a:extLst>
          </p:cNvPr>
          <p:cNvSpPr>
            <a:spLocks noGrp="1"/>
          </p:cNvSpPr>
          <p:nvPr>
            <p:ph type="body" sz="quarter" idx="15" hasCustomPrompt="1"/>
          </p:nvPr>
        </p:nvSpPr>
        <p:spPr>
          <a:xfrm>
            <a:off x="726241" y="6595174"/>
            <a:ext cx="11112249" cy="147981"/>
          </a:xfrm>
        </p:spPr>
        <p:txBody>
          <a:bodyPr anchor="b"/>
          <a:lstStyle>
            <a:lvl1pPr marL="0" marR="0" indent="0" algn="l" defTabSz="914400" rtl="0" eaLnBrk="1" fontAlgn="auto" latinLnBrk="0" hangingPunct="1">
              <a:lnSpc>
                <a:spcPct val="100000"/>
              </a:lnSpc>
              <a:spcBef>
                <a:spcPts val="300"/>
              </a:spcBef>
              <a:spcAft>
                <a:spcPts val="300"/>
              </a:spcAft>
              <a:buClr>
                <a:schemeClr val="accent1"/>
              </a:buClr>
              <a:buSzPct val="110000"/>
              <a:buFont typeface="Arial"/>
              <a:buNone/>
              <a:tabLst/>
              <a:defRPr sz="1000" i="1">
                <a:solidFill>
                  <a:srgbClr val="7F7F7F"/>
                </a:solidFill>
              </a:defRPr>
            </a:lvl1pPr>
          </a:lstStyle>
          <a:p>
            <a:pPr marL="0" marR="0" lvl="0" indent="0" algn="l" defTabSz="914400" rtl="0" eaLnBrk="1" fontAlgn="auto" latinLnBrk="0" hangingPunct="1">
              <a:lnSpc>
                <a:spcPct val="100000"/>
              </a:lnSpc>
              <a:spcBef>
                <a:spcPts val="300"/>
              </a:spcBef>
              <a:spcAft>
                <a:spcPts val="300"/>
              </a:spcAft>
              <a:buClr>
                <a:schemeClr val="accent1"/>
              </a:buClr>
              <a:buSzPct val="110000"/>
              <a:buFont typeface="Arial"/>
              <a:buNone/>
              <a:tabLst/>
              <a:defRPr/>
            </a:pPr>
            <a:r>
              <a:rPr lang="nl-NL" sz="1000" b="0" i="1" u="none" strike="noStrike" kern="1200">
                <a:solidFill>
                  <a:srgbClr val="7F7F7F"/>
                </a:solidFill>
                <a:effectLst/>
                <a:latin typeface="+mn-lt"/>
                <a:ea typeface="+mn-ea"/>
                <a:cs typeface="+mn-cs"/>
              </a:rPr>
              <a:t>Titel, Auteur en classificatie: intern/extern/vertrouwelijk/geheim</a:t>
            </a:r>
            <a:endParaRPr lang="nl-NL"/>
          </a:p>
        </p:txBody>
      </p:sp>
      <p:sp>
        <p:nvSpPr>
          <p:cNvPr id="47" name="Tijdelijke aanduiding voor dianummer 3">
            <a:extLst>
              <a:ext uri="{FF2B5EF4-FFF2-40B4-BE49-F238E27FC236}">
                <a16:creationId xmlns:a16="http://schemas.microsoft.com/office/drawing/2014/main" id="{F3A4102E-AE59-48AE-A069-720767A7557D}"/>
              </a:ext>
            </a:extLst>
          </p:cNvPr>
          <p:cNvSpPr txBox="1">
            <a:spLocks/>
          </p:cNvSpPr>
          <p:nvPr userDrawn="1"/>
        </p:nvSpPr>
        <p:spPr>
          <a:xfrm>
            <a:off x="263467" y="6547709"/>
            <a:ext cx="539998" cy="224300"/>
          </a:xfrm>
          <a:prstGeom prst="rect">
            <a:avLst/>
          </a:prstGeom>
        </p:spPr>
        <p:txBody>
          <a:bodyPr anchor="ct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rtl="0" eaLnBrk="1" fontAlgn="auto" latinLnBrk="0" hangingPunct="1">
              <a:lnSpc>
                <a:spcPct val="100000"/>
              </a:lnSpc>
              <a:spcBef>
                <a:spcPts val="0"/>
              </a:spcBef>
              <a:spcAft>
                <a:spcPts val="0"/>
              </a:spcAft>
              <a:buClrTx/>
              <a:buSzTx/>
              <a:buFontTx/>
              <a:buNone/>
              <a:tabLst/>
              <a:defRPr/>
            </a:pPr>
            <a:fld id="{8D374ABD-355D-4B52-8A38-020B3DD5CC75}" type="slidenum">
              <a:rPr kumimoji="0" lang="nl-NL" sz="1200" b="1" i="0" u="none" strike="noStrike" kern="1200" cap="none" spc="0" normalizeH="0" baseline="0" noProof="0" smtClean="0">
                <a:ln>
                  <a:noFill/>
                </a:ln>
                <a:solidFill>
                  <a:schemeClr val="accent1"/>
                </a:solidFill>
                <a:effectLst/>
                <a:uLnTx/>
                <a:uFillTx/>
                <a:latin typeface="Calibri"/>
                <a:ea typeface="+mn-ea"/>
                <a:cs typeface="+mn-cs"/>
              </a:rPr>
              <a:pPr marL="0" marR="0" lvl="0" indent="0" defTabSz="914400" rtl="0" eaLnBrk="1" fontAlgn="auto" latinLnBrk="0" hangingPunct="1">
                <a:lnSpc>
                  <a:spcPct val="100000"/>
                </a:lnSpc>
                <a:spcBef>
                  <a:spcPts val="0"/>
                </a:spcBef>
                <a:spcAft>
                  <a:spcPts val="0"/>
                </a:spcAft>
                <a:buClrTx/>
                <a:buSzTx/>
                <a:buFontTx/>
                <a:buNone/>
                <a:tabLst/>
                <a:defRPr/>
              </a:pPr>
              <a:t>‹#›</a:t>
            </a:fld>
            <a:endParaRPr kumimoji="0" lang="nl-NL" sz="1200" b="1" i="0" u="none" strike="noStrike" kern="1200" cap="none" spc="0" normalizeH="0" baseline="0" noProof="0">
              <a:ln>
                <a:noFill/>
              </a:ln>
              <a:solidFill>
                <a:schemeClr val="accent1"/>
              </a:solidFill>
              <a:effectLst/>
              <a:uLnTx/>
              <a:uFillTx/>
              <a:latin typeface="Calibri"/>
              <a:ea typeface="+mn-ea"/>
              <a:cs typeface="+mn-cs"/>
            </a:endParaRPr>
          </a:p>
        </p:txBody>
      </p:sp>
    </p:spTree>
    <p:extLst>
      <p:ext uri="{BB962C8B-B14F-4D97-AF65-F5344CB8AC3E}">
        <p14:creationId xmlns:p14="http://schemas.microsoft.com/office/powerpoint/2010/main" val="7798832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EKST / OBJEC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AB23073-572C-4F04-B89A-B107AB932F47}"/>
              </a:ext>
            </a:extLst>
          </p:cNvPr>
          <p:cNvSpPr>
            <a:spLocks noGrp="1"/>
          </p:cNvSpPr>
          <p:nvPr>
            <p:ph type="title" hasCustomPrompt="1"/>
          </p:nvPr>
        </p:nvSpPr>
        <p:spPr/>
        <p:txBody>
          <a:bodyPr/>
          <a:lstStyle>
            <a:lvl1pPr>
              <a:defRPr/>
            </a:lvl1pPr>
          </a:lstStyle>
          <a:p>
            <a:r>
              <a:rPr lang="nl-NL" noProof="0"/>
              <a:t>Voeg hier een titel in</a:t>
            </a:r>
            <a:endParaRPr lang="nl-NL"/>
          </a:p>
        </p:txBody>
      </p:sp>
      <p:sp>
        <p:nvSpPr>
          <p:cNvPr id="3" name="Tijdelijke aanduiding voor verticale tekst 2">
            <a:extLst>
              <a:ext uri="{FF2B5EF4-FFF2-40B4-BE49-F238E27FC236}">
                <a16:creationId xmlns:a16="http://schemas.microsoft.com/office/drawing/2014/main" id="{7C849E55-A25C-4202-801C-0514342EA9C6}"/>
              </a:ext>
            </a:extLst>
          </p:cNvPr>
          <p:cNvSpPr>
            <a:spLocks noGrp="1"/>
          </p:cNvSpPr>
          <p:nvPr>
            <p:ph type="body" orient="vert" idx="1" hasCustomPrompt="1"/>
          </p:nvPr>
        </p:nvSpPr>
        <p:spPr>
          <a:xfrm>
            <a:off x="539999" y="1459112"/>
            <a:ext cx="5015239" cy="4119774"/>
          </a:xfrm>
        </p:spPr>
        <p:txBody>
          <a:bodyPr vert="horz"/>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nl-NL" noProof="0" err="1"/>
              <a:t>Bullet</a:t>
            </a:r>
            <a:endParaRPr lang="nl-NL" noProof="0"/>
          </a:p>
          <a:p>
            <a:pPr lvl="1"/>
            <a:r>
              <a:rPr lang="nl-NL" noProof="0"/>
              <a:t>Sub-</a:t>
            </a:r>
            <a:r>
              <a:rPr lang="nl-NL" noProof="0" err="1"/>
              <a:t>bullet</a:t>
            </a:r>
            <a:r>
              <a:rPr lang="nl-NL" noProof="0"/>
              <a:t> #1</a:t>
            </a:r>
          </a:p>
          <a:p>
            <a:pPr lvl="2"/>
            <a:r>
              <a:rPr lang="nl-NL" noProof="0"/>
              <a:t>Sub-</a:t>
            </a:r>
            <a:r>
              <a:rPr lang="nl-NL" noProof="0" err="1"/>
              <a:t>bullet</a:t>
            </a:r>
            <a:r>
              <a:rPr lang="nl-NL" noProof="0"/>
              <a:t> #2</a:t>
            </a:r>
          </a:p>
          <a:p>
            <a:pPr lvl="3"/>
            <a:r>
              <a:rPr lang="nl-NL" noProof="0"/>
              <a:t>Leestekst</a:t>
            </a:r>
          </a:p>
          <a:p>
            <a:pPr lvl="4"/>
            <a:r>
              <a:rPr lang="nl-NL" noProof="0"/>
              <a:t>Tussenkop</a:t>
            </a:r>
          </a:p>
          <a:p>
            <a:pPr lvl="5"/>
            <a:r>
              <a:rPr lang="nl-NL" noProof="0"/>
              <a:t>Numerieke </a:t>
            </a:r>
            <a:r>
              <a:rPr lang="nl-NL" noProof="0" err="1"/>
              <a:t>bullet</a:t>
            </a:r>
            <a:endParaRPr lang="nl-NL" noProof="0"/>
          </a:p>
          <a:p>
            <a:pPr lvl="6"/>
            <a:r>
              <a:rPr lang="nl-NL" noProof="0"/>
              <a:t>Alfabetische </a:t>
            </a:r>
            <a:r>
              <a:rPr lang="nl-NL" noProof="0" err="1"/>
              <a:t>bullet</a:t>
            </a:r>
            <a:endParaRPr lang="nl-NL" noProof="0"/>
          </a:p>
          <a:p>
            <a:pPr lvl="7"/>
            <a:r>
              <a:rPr lang="nl-NL" noProof="0"/>
              <a:t>Fotobeschrijving</a:t>
            </a:r>
          </a:p>
          <a:p>
            <a:pPr lvl="8"/>
            <a:r>
              <a:rPr lang="nl-NL" noProof="0"/>
              <a:t>Quote tekst</a:t>
            </a:r>
          </a:p>
          <a:p>
            <a:pPr lvl="4"/>
            <a:endParaRPr lang="nl-NL"/>
          </a:p>
        </p:txBody>
      </p:sp>
      <p:sp>
        <p:nvSpPr>
          <p:cNvPr id="7" name="Tijdelijke aanduiding voor tekst 32">
            <a:extLst>
              <a:ext uri="{FF2B5EF4-FFF2-40B4-BE49-F238E27FC236}">
                <a16:creationId xmlns:a16="http://schemas.microsoft.com/office/drawing/2014/main" id="{7175F566-3665-4B0F-B70C-72779DF2FDD6}"/>
              </a:ext>
            </a:extLst>
          </p:cNvPr>
          <p:cNvSpPr>
            <a:spLocks noGrp="1"/>
          </p:cNvSpPr>
          <p:nvPr>
            <p:ph type="body" sz="quarter" idx="13" hasCustomPrompt="1"/>
          </p:nvPr>
        </p:nvSpPr>
        <p:spPr>
          <a:xfrm>
            <a:off x="539998" y="839972"/>
            <a:ext cx="11112000" cy="259612"/>
          </a:xfrm>
        </p:spPr>
        <p:txBody>
          <a:bodyPr/>
          <a:lstStyle>
            <a:lvl1pPr marL="0" indent="0">
              <a:buNone/>
              <a:defRPr sz="2000" b="0" i="1">
                <a:solidFill>
                  <a:srgbClr val="7F7F7F"/>
                </a:solidFill>
              </a:defRPr>
            </a:lvl1pPr>
          </a:lstStyle>
          <a:p>
            <a:pPr lvl="0"/>
            <a:r>
              <a:rPr lang="nl-NL" noProof="0"/>
              <a:t>Voeg hier een subtitel in</a:t>
            </a:r>
          </a:p>
        </p:txBody>
      </p:sp>
      <p:sp>
        <p:nvSpPr>
          <p:cNvPr id="17" name="Tijdelijke aanduiding voor tekst 34">
            <a:extLst>
              <a:ext uri="{FF2B5EF4-FFF2-40B4-BE49-F238E27FC236}">
                <a16:creationId xmlns:a16="http://schemas.microsoft.com/office/drawing/2014/main" id="{9955CEC2-0160-42D3-9E2E-941A4A11119D}"/>
              </a:ext>
            </a:extLst>
          </p:cNvPr>
          <p:cNvSpPr>
            <a:spLocks noGrp="1"/>
          </p:cNvSpPr>
          <p:nvPr>
            <p:ph type="body" sz="quarter" idx="14" hasCustomPrompt="1"/>
          </p:nvPr>
        </p:nvSpPr>
        <p:spPr>
          <a:xfrm>
            <a:off x="539749" y="5758889"/>
            <a:ext cx="11112249" cy="147981"/>
          </a:xfrm>
        </p:spPr>
        <p:txBody>
          <a:bodyPr anchor="b"/>
          <a:lstStyle>
            <a:lvl1pPr marL="0" indent="0">
              <a:buNone/>
              <a:defRPr sz="1000" i="1"/>
            </a:lvl1pPr>
          </a:lstStyle>
          <a:p>
            <a:pPr lvl="0"/>
            <a:r>
              <a:rPr lang="nl-NL" noProof="0"/>
              <a:t>Bron…</a:t>
            </a:r>
          </a:p>
        </p:txBody>
      </p:sp>
      <p:cxnSp>
        <p:nvCxnSpPr>
          <p:cNvPr id="23" name="Rechte verbindingslijn 22">
            <a:extLst>
              <a:ext uri="{FF2B5EF4-FFF2-40B4-BE49-F238E27FC236}">
                <a16:creationId xmlns:a16="http://schemas.microsoft.com/office/drawing/2014/main" id="{F758FBF6-EBB0-4F05-96EB-8AEB1E4BB59E}"/>
              </a:ext>
            </a:extLst>
          </p:cNvPr>
          <p:cNvCxnSpPr>
            <a:cxnSpLocks/>
          </p:cNvCxnSpPr>
          <p:nvPr userDrawn="1"/>
        </p:nvCxnSpPr>
        <p:spPr>
          <a:xfrm>
            <a:off x="6096000" y="1446663"/>
            <a:ext cx="0" cy="4121624"/>
          </a:xfrm>
          <a:prstGeom prst="line">
            <a:avLst/>
          </a:prstGeom>
          <a:ln w="12700" cap="rnd">
            <a:solidFill>
              <a:schemeClr val="accent1"/>
            </a:solidFill>
            <a:prstDash val="solid"/>
            <a:round/>
          </a:ln>
        </p:spPr>
        <p:style>
          <a:lnRef idx="1">
            <a:schemeClr val="accent1"/>
          </a:lnRef>
          <a:fillRef idx="0">
            <a:schemeClr val="accent1"/>
          </a:fillRef>
          <a:effectRef idx="0">
            <a:schemeClr val="accent1"/>
          </a:effectRef>
          <a:fontRef idx="minor">
            <a:schemeClr val="tx1"/>
          </a:fontRef>
        </p:style>
      </p:cxnSp>
      <p:sp>
        <p:nvSpPr>
          <p:cNvPr id="6" name="Tijdelijke aanduiding voor inhoud 5">
            <a:extLst>
              <a:ext uri="{FF2B5EF4-FFF2-40B4-BE49-F238E27FC236}">
                <a16:creationId xmlns:a16="http://schemas.microsoft.com/office/drawing/2014/main" id="{42EFBC3B-A12C-8C49-AC29-566906B4A914}"/>
              </a:ext>
            </a:extLst>
          </p:cNvPr>
          <p:cNvSpPr>
            <a:spLocks noGrp="1"/>
          </p:cNvSpPr>
          <p:nvPr>
            <p:ph sz="quarter" idx="16"/>
          </p:nvPr>
        </p:nvSpPr>
        <p:spPr>
          <a:xfrm>
            <a:off x="6611649" y="1446213"/>
            <a:ext cx="5040349" cy="4119773"/>
          </a:xfrm>
          <a:solidFill>
            <a:srgbClr val="F2F2F2"/>
          </a:solidFill>
        </p:spPr>
        <p:txBody>
          <a:bodyPr/>
          <a:lstStyle/>
          <a:p>
            <a:pPr lvl="0"/>
            <a:endParaRPr lang="nl-NL"/>
          </a:p>
        </p:txBody>
      </p:sp>
      <p:sp>
        <p:nvSpPr>
          <p:cNvPr id="159" name="Tijdelijke aanduiding voor tekst 34">
            <a:extLst>
              <a:ext uri="{FF2B5EF4-FFF2-40B4-BE49-F238E27FC236}">
                <a16:creationId xmlns:a16="http://schemas.microsoft.com/office/drawing/2014/main" id="{46D24D29-782C-443E-AFF1-7994197A1BB1}"/>
              </a:ext>
            </a:extLst>
          </p:cNvPr>
          <p:cNvSpPr>
            <a:spLocks noGrp="1"/>
          </p:cNvSpPr>
          <p:nvPr>
            <p:ph type="body" sz="quarter" idx="15" hasCustomPrompt="1"/>
          </p:nvPr>
        </p:nvSpPr>
        <p:spPr>
          <a:xfrm>
            <a:off x="726241" y="6595174"/>
            <a:ext cx="11112249" cy="147981"/>
          </a:xfrm>
        </p:spPr>
        <p:txBody>
          <a:bodyPr anchor="b"/>
          <a:lstStyle>
            <a:lvl1pPr marL="0" marR="0" indent="0" algn="l" defTabSz="914400" rtl="0" eaLnBrk="1" fontAlgn="auto" latinLnBrk="0" hangingPunct="1">
              <a:lnSpc>
                <a:spcPct val="100000"/>
              </a:lnSpc>
              <a:spcBef>
                <a:spcPts val="300"/>
              </a:spcBef>
              <a:spcAft>
                <a:spcPts val="300"/>
              </a:spcAft>
              <a:buClr>
                <a:schemeClr val="accent1"/>
              </a:buClr>
              <a:buSzPct val="110000"/>
              <a:buFont typeface="Arial"/>
              <a:buNone/>
              <a:tabLst/>
              <a:defRPr sz="1000" i="1">
                <a:solidFill>
                  <a:srgbClr val="7F7F7F"/>
                </a:solidFill>
              </a:defRPr>
            </a:lvl1pPr>
          </a:lstStyle>
          <a:p>
            <a:pPr marL="0" marR="0" lvl="0" indent="0" algn="l" defTabSz="914400" rtl="0" eaLnBrk="1" fontAlgn="auto" latinLnBrk="0" hangingPunct="1">
              <a:lnSpc>
                <a:spcPct val="100000"/>
              </a:lnSpc>
              <a:spcBef>
                <a:spcPts val="300"/>
              </a:spcBef>
              <a:spcAft>
                <a:spcPts val="300"/>
              </a:spcAft>
              <a:buClr>
                <a:schemeClr val="accent1"/>
              </a:buClr>
              <a:buSzPct val="110000"/>
              <a:buFont typeface="Arial"/>
              <a:buNone/>
              <a:tabLst/>
              <a:defRPr/>
            </a:pPr>
            <a:r>
              <a:rPr lang="nl-NL" sz="1000" b="0" i="1" u="none" strike="noStrike" kern="1200">
                <a:solidFill>
                  <a:srgbClr val="7F7F7F"/>
                </a:solidFill>
                <a:effectLst/>
                <a:latin typeface="+mn-lt"/>
                <a:ea typeface="+mn-ea"/>
                <a:cs typeface="+mn-cs"/>
              </a:rPr>
              <a:t>Titel, Auteur en classificatie: intern/extern/vertrouwelijk/geheim</a:t>
            </a:r>
            <a:endParaRPr lang="nl-NL"/>
          </a:p>
        </p:txBody>
      </p:sp>
    </p:spTree>
    <p:extLst>
      <p:ext uri="{BB962C8B-B14F-4D97-AF65-F5344CB8AC3E}">
        <p14:creationId xmlns:p14="http://schemas.microsoft.com/office/powerpoint/2010/main" val="266439854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_TEKST / OBJECT / GESPIEGE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AB23073-572C-4F04-B89A-B107AB932F47}"/>
              </a:ext>
            </a:extLst>
          </p:cNvPr>
          <p:cNvSpPr>
            <a:spLocks noGrp="1"/>
          </p:cNvSpPr>
          <p:nvPr>
            <p:ph type="title" hasCustomPrompt="1"/>
          </p:nvPr>
        </p:nvSpPr>
        <p:spPr/>
        <p:txBody>
          <a:bodyPr/>
          <a:lstStyle>
            <a:lvl1pPr>
              <a:defRPr/>
            </a:lvl1pPr>
          </a:lstStyle>
          <a:p>
            <a:r>
              <a:rPr lang="nl-NL" noProof="0"/>
              <a:t>Voeg hier een titel in</a:t>
            </a:r>
            <a:endParaRPr lang="nl-NL"/>
          </a:p>
        </p:txBody>
      </p:sp>
      <p:sp>
        <p:nvSpPr>
          <p:cNvPr id="3" name="Tijdelijke aanduiding voor verticale tekst 2">
            <a:extLst>
              <a:ext uri="{FF2B5EF4-FFF2-40B4-BE49-F238E27FC236}">
                <a16:creationId xmlns:a16="http://schemas.microsoft.com/office/drawing/2014/main" id="{7C849E55-A25C-4202-801C-0514342EA9C6}"/>
              </a:ext>
            </a:extLst>
          </p:cNvPr>
          <p:cNvSpPr>
            <a:spLocks noGrp="1"/>
          </p:cNvSpPr>
          <p:nvPr>
            <p:ph type="body" orient="vert" idx="1" hasCustomPrompt="1"/>
          </p:nvPr>
        </p:nvSpPr>
        <p:spPr>
          <a:xfrm>
            <a:off x="6636380" y="1459112"/>
            <a:ext cx="5015239" cy="4119774"/>
          </a:xfrm>
        </p:spPr>
        <p:txBody>
          <a:bodyPr vert="horz"/>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nl-NL" noProof="0" err="1"/>
              <a:t>Bullet</a:t>
            </a:r>
            <a:endParaRPr lang="nl-NL" noProof="0"/>
          </a:p>
          <a:p>
            <a:pPr lvl="1"/>
            <a:r>
              <a:rPr lang="nl-NL" noProof="0"/>
              <a:t>Sub-</a:t>
            </a:r>
            <a:r>
              <a:rPr lang="nl-NL" noProof="0" err="1"/>
              <a:t>bullet</a:t>
            </a:r>
            <a:r>
              <a:rPr lang="nl-NL" noProof="0"/>
              <a:t> #1</a:t>
            </a:r>
          </a:p>
          <a:p>
            <a:pPr lvl="2"/>
            <a:r>
              <a:rPr lang="nl-NL" noProof="0"/>
              <a:t>Sub-</a:t>
            </a:r>
            <a:r>
              <a:rPr lang="nl-NL" noProof="0" err="1"/>
              <a:t>bullet</a:t>
            </a:r>
            <a:r>
              <a:rPr lang="nl-NL" noProof="0"/>
              <a:t> #2</a:t>
            </a:r>
          </a:p>
          <a:p>
            <a:pPr lvl="3"/>
            <a:r>
              <a:rPr lang="nl-NL" noProof="0"/>
              <a:t>Leestekst</a:t>
            </a:r>
          </a:p>
          <a:p>
            <a:pPr lvl="4"/>
            <a:r>
              <a:rPr lang="nl-NL" noProof="0"/>
              <a:t>Tussenkop</a:t>
            </a:r>
          </a:p>
          <a:p>
            <a:pPr lvl="5"/>
            <a:r>
              <a:rPr lang="nl-NL" noProof="0"/>
              <a:t>Numerieke </a:t>
            </a:r>
            <a:r>
              <a:rPr lang="nl-NL" noProof="0" err="1"/>
              <a:t>bullet</a:t>
            </a:r>
            <a:endParaRPr lang="nl-NL" noProof="0"/>
          </a:p>
          <a:p>
            <a:pPr lvl="6"/>
            <a:r>
              <a:rPr lang="nl-NL" noProof="0"/>
              <a:t>Alfabetische </a:t>
            </a:r>
            <a:r>
              <a:rPr lang="nl-NL" noProof="0" err="1"/>
              <a:t>bullet</a:t>
            </a:r>
            <a:endParaRPr lang="nl-NL" noProof="0"/>
          </a:p>
          <a:p>
            <a:pPr lvl="7"/>
            <a:r>
              <a:rPr lang="nl-NL" noProof="0"/>
              <a:t>Fotobeschrijving</a:t>
            </a:r>
          </a:p>
          <a:p>
            <a:pPr lvl="8"/>
            <a:r>
              <a:rPr lang="nl-NL" noProof="0"/>
              <a:t>Quote tekst</a:t>
            </a:r>
          </a:p>
          <a:p>
            <a:pPr lvl="4"/>
            <a:endParaRPr lang="nl-NL"/>
          </a:p>
        </p:txBody>
      </p:sp>
      <p:sp>
        <p:nvSpPr>
          <p:cNvPr id="7" name="Tijdelijke aanduiding voor tekst 32">
            <a:extLst>
              <a:ext uri="{FF2B5EF4-FFF2-40B4-BE49-F238E27FC236}">
                <a16:creationId xmlns:a16="http://schemas.microsoft.com/office/drawing/2014/main" id="{7175F566-3665-4B0F-B70C-72779DF2FDD6}"/>
              </a:ext>
            </a:extLst>
          </p:cNvPr>
          <p:cNvSpPr>
            <a:spLocks noGrp="1"/>
          </p:cNvSpPr>
          <p:nvPr>
            <p:ph type="body" sz="quarter" idx="13" hasCustomPrompt="1"/>
          </p:nvPr>
        </p:nvSpPr>
        <p:spPr>
          <a:xfrm>
            <a:off x="539998" y="839972"/>
            <a:ext cx="11112000" cy="259612"/>
          </a:xfrm>
        </p:spPr>
        <p:txBody>
          <a:bodyPr/>
          <a:lstStyle>
            <a:lvl1pPr marL="0" indent="0">
              <a:buNone/>
              <a:defRPr sz="2000" b="0" i="1">
                <a:solidFill>
                  <a:srgbClr val="7F7F7F"/>
                </a:solidFill>
              </a:defRPr>
            </a:lvl1pPr>
          </a:lstStyle>
          <a:p>
            <a:pPr lvl="0"/>
            <a:r>
              <a:rPr lang="nl-NL" noProof="0"/>
              <a:t>Voeg hier een subtitel in</a:t>
            </a:r>
          </a:p>
        </p:txBody>
      </p:sp>
      <p:sp>
        <p:nvSpPr>
          <p:cNvPr id="17" name="Tijdelijke aanduiding voor tekst 34">
            <a:extLst>
              <a:ext uri="{FF2B5EF4-FFF2-40B4-BE49-F238E27FC236}">
                <a16:creationId xmlns:a16="http://schemas.microsoft.com/office/drawing/2014/main" id="{9955CEC2-0160-42D3-9E2E-941A4A11119D}"/>
              </a:ext>
            </a:extLst>
          </p:cNvPr>
          <p:cNvSpPr>
            <a:spLocks noGrp="1"/>
          </p:cNvSpPr>
          <p:nvPr>
            <p:ph type="body" sz="quarter" idx="14" hasCustomPrompt="1"/>
          </p:nvPr>
        </p:nvSpPr>
        <p:spPr>
          <a:xfrm>
            <a:off x="539749" y="5758889"/>
            <a:ext cx="11112249" cy="147981"/>
          </a:xfrm>
        </p:spPr>
        <p:txBody>
          <a:bodyPr anchor="b"/>
          <a:lstStyle>
            <a:lvl1pPr marL="0" indent="0">
              <a:buNone/>
              <a:defRPr sz="1000" i="1"/>
            </a:lvl1pPr>
          </a:lstStyle>
          <a:p>
            <a:pPr lvl="0"/>
            <a:r>
              <a:rPr lang="nl-NL" noProof="0"/>
              <a:t>Bron…</a:t>
            </a:r>
          </a:p>
        </p:txBody>
      </p:sp>
      <p:cxnSp>
        <p:nvCxnSpPr>
          <p:cNvPr id="23" name="Rechte verbindingslijn 22">
            <a:extLst>
              <a:ext uri="{FF2B5EF4-FFF2-40B4-BE49-F238E27FC236}">
                <a16:creationId xmlns:a16="http://schemas.microsoft.com/office/drawing/2014/main" id="{F758FBF6-EBB0-4F05-96EB-8AEB1E4BB59E}"/>
              </a:ext>
            </a:extLst>
          </p:cNvPr>
          <p:cNvCxnSpPr>
            <a:cxnSpLocks/>
          </p:cNvCxnSpPr>
          <p:nvPr userDrawn="1"/>
        </p:nvCxnSpPr>
        <p:spPr>
          <a:xfrm>
            <a:off x="6096000" y="1446663"/>
            <a:ext cx="0" cy="4121624"/>
          </a:xfrm>
          <a:prstGeom prst="line">
            <a:avLst/>
          </a:prstGeom>
          <a:ln w="12700" cap="rnd">
            <a:solidFill>
              <a:schemeClr val="accent1"/>
            </a:solidFill>
            <a:prstDash val="solid"/>
            <a:round/>
          </a:ln>
        </p:spPr>
        <p:style>
          <a:lnRef idx="1">
            <a:schemeClr val="accent1"/>
          </a:lnRef>
          <a:fillRef idx="0">
            <a:schemeClr val="accent1"/>
          </a:fillRef>
          <a:effectRef idx="0">
            <a:schemeClr val="accent1"/>
          </a:effectRef>
          <a:fontRef idx="minor">
            <a:schemeClr val="tx1"/>
          </a:fontRef>
        </p:style>
      </p:cxnSp>
      <p:sp>
        <p:nvSpPr>
          <p:cNvPr id="6" name="Tijdelijke aanduiding voor inhoud 5">
            <a:extLst>
              <a:ext uri="{FF2B5EF4-FFF2-40B4-BE49-F238E27FC236}">
                <a16:creationId xmlns:a16="http://schemas.microsoft.com/office/drawing/2014/main" id="{42EFBC3B-A12C-8C49-AC29-566906B4A914}"/>
              </a:ext>
            </a:extLst>
          </p:cNvPr>
          <p:cNvSpPr>
            <a:spLocks noGrp="1"/>
          </p:cNvSpPr>
          <p:nvPr>
            <p:ph sz="quarter" idx="16"/>
          </p:nvPr>
        </p:nvSpPr>
        <p:spPr>
          <a:xfrm>
            <a:off x="536353" y="1446213"/>
            <a:ext cx="5040349" cy="4119773"/>
          </a:xfrm>
          <a:solidFill>
            <a:srgbClr val="F2F2F2"/>
          </a:solidFill>
        </p:spPr>
        <p:txBody>
          <a:bodyPr/>
          <a:lstStyle/>
          <a:p>
            <a:pPr lvl="0"/>
            <a:endParaRPr lang="nl-NL"/>
          </a:p>
        </p:txBody>
      </p:sp>
      <p:sp>
        <p:nvSpPr>
          <p:cNvPr id="159" name="Tijdelijke aanduiding voor tekst 34">
            <a:extLst>
              <a:ext uri="{FF2B5EF4-FFF2-40B4-BE49-F238E27FC236}">
                <a16:creationId xmlns:a16="http://schemas.microsoft.com/office/drawing/2014/main" id="{5F4FE51E-8519-45D2-9FEC-9B85A3C4B661}"/>
              </a:ext>
            </a:extLst>
          </p:cNvPr>
          <p:cNvSpPr>
            <a:spLocks noGrp="1"/>
          </p:cNvSpPr>
          <p:nvPr>
            <p:ph type="body" sz="quarter" idx="15" hasCustomPrompt="1"/>
          </p:nvPr>
        </p:nvSpPr>
        <p:spPr>
          <a:xfrm>
            <a:off x="726241" y="6595174"/>
            <a:ext cx="11112249" cy="147981"/>
          </a:xfrm>
        </p:spPr>
        <p:txBody>
          <a:bodyPr anchor="b"/>
          <a:lstStyle>
            <a:lvl1pPr marL="0" marR="0" indent="0" algn="l" defTabSz="914400" rtl="0" eaLnBrk="1" fontAlgn="auto" latinLnBrk="0" hangingPunct="1">
              <a:lnSpc>
                <a:spcPct val="100000"/>
              </a:lnSpc>
              <a:spcBef>
                <a:spcPts val="300"/>
              </a:spcBef>
              <a:spcAft>
                <a:spcPts val="300"/>
              </a:spcAft>
              <a:buClr>
                <a:schemeClr val="accent1"/>
              </a:buClr>
              <a:buSzPct val="110000"/>
              <a:buFont typeface="Arial"/>
              <a:buNone/>
              <a:tabLst/>
              <a:defRPr sz="1000" i="1">
                <a:solidFill>
                  <a:srgbClr val="7F7F7F"/>
                </a:solidFill>
              </a:defRPr>
            </a:lvl1pPr>
          </a:lstStyle>
          <a:p>
            <a:pPr marL="0" marR="0" lvl="0" indent="0" algn="l" defTabSz="914400" rtl="0" eaLnBrk="1" fontAlgn="auto" latinLnBrk="0" hangingPunct="1">
              <a:lnSpc>
                <a:spcPct val="100000"/>
              </a:lnSpc>
              <a:spcBef>
                <a:spcPts val="300"/>
              </a:spcBef>
              <a:spcAft>
                <a:spcPts val="300"/>
              </a:spcAft>
              <a:buClr>
                <a:schemeClr val="accent1"/>
              </a:buClr>
              <a:buSzPct val="110000"/>
              <a:buFont typeface="Arial"/>
              <a:buNone/>
              <a:tabLst/>
              <a:defRPr/>
            </a:pPr>
            <a:r>
              <a:rPr lang="nl-NL" sz="1000" b="0" i="1" u="none" strike="noStrike" kern="1200">
                <a:solidFill>
                  <a:srgbClr val="7F7F7F"/>
                </a:solidFill>
                <a:effectLst/>
                <a:latin typeface="+mn-lt"/>
                <a:ea typeface="+mn-ea"/>
                <a:cs typeface="+mn-cs"/>
              </a:rPr>
              <a:t>Titel, Auteur en classificatie: intern/extern/vertrouwelijk/geheim</a:t>
            </a:r>
            <a:endParaRPr lang="nl-NL"/>
          </a:p>
        </p:txBody>
      </p:sp>
    </p:spTree>
    <p:extLst>
      <p:ext uri="{BB962C8B-B14F-4D97-AF65-F5344CB8AC3E}">
        <p14:creationId xmlns:p14="http://schemas.microsoft.com/office/powerpoint/2010/main" val="308361373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EKST SMAL / OBJEC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AB23073-572C-4F04-B89A-B107AB932F47}"/>
              </a:ext>
            </a:extLst>
          </p:cNvPr>
          <p:cNvSpPr>
            <a:spLocks noGrp="1"/>
          </p:cNvSpPr>
          <p:nvPr>
            <p:ph type="title" hasCustomPrompt="1"/>
          </p:nvPr>
        </p:nvSpPr>
        <p:spPr/>
        <p:txBody>
          <a:bodyPr/>
          <a:lstStyle>
            <a:lvl1pPr>
              <a:defRPr/>
            </a:lvl1pPr>
          </a:lstStyle>
          <a:p>
            <a:r>
              <a:rPr lang="nl-NL" noProof="0"/>
              <a:t>Voeg hier een titel in</a:t>
            </a:r>
            <a:endParaRPr lang="nl-NL"/>
          </a:p>
        </p:txBody>
      </p:sp>
      <p:sp>
        <p:nvSpPr>
          <p:cNvPr id="7" name="Tijdelijke aanduiding voor tekst 32">
            <a:extLst>
              <a:ext uri="{FF2B5EF4-FFF2-40B4-BE49-F238E27FC236}">
                <a16:creationId xmlns:a16="http://schemas.microsoft.com/office/drawing/2014/main" id="{7175F566-3665-4B0F-B70C-72779DF2FDD6}"/>
              </a:ext>
            </a:extLst>
          </p:cNvPr>
          <p:cNvSpPr>
            <a:spLocks noGrp="1"/>
          </p:cNvSpPr>
          <p:nvPr>
            <p:ph type="body" sz="quarter" idx="13" hasCustomPrompt="1"/>
          </p:nvPr>
        </p:nvSpPr>
        <p:spPr>
          <a:xfrm>
            <a:off x="539998" y="839972"/>
            <a:ext cx="11112000" cy="259612"/>
          </a:xfrm>
        </p:spPr>
        <p:txBody>
          <a:bodyPr/>
          <a:lstStyle>
            <a:lvl1pPr marL="0" indent="0">
              <a:buNone/>
              <a:defRPr sz="2000" b="0" i="1">
                <a:solidFill>
                  <a:srgbClr val="7F7F7F"/>
                </a:solidFill>
              </a:defRPr>
            </a:lvl1pPr>
          </a:lstStyle>
          <a:p>
            <a:pPr lvl="0"/>
            <a:r>
              <a:rPr lang="nl-NL" noProof="0"/>
              <a:t>Voeg hier een subtitel in</a:t>
            </a:r>
          </a:p>
        </p:txBody>
      </p:sp>
      <p:sp>
        <p:nvSpPr>
          <p:cNvPr id="17" name="Tijdelijke aanduiding voor tekst 34">
            <a:extLst>
              <a:ext uri="{FF2B5EF4-FFF2-40B4-BE49-F238E27FC236}">
                <a16:creationId xmlns:a16="http://schemas.microsoft.com/office/drawing/2014/main" id="{9955CEC2-0160-42D3-9E2E-941A4A11119D}"/>
              </a:ext>
            </a:extLst>
          </p:cNvPr>
          <p:cNvSpPr>
            <a:spLocks noGrp="1"/>
          </p:cNvSpPr>
          <p:nvPr>
            <p:ph type="body" sz="quarter" idx="14" hasCustomPrompt="1"/>
          </p:nvPr>
        </p:nvSpPr>
        <p:spPr>
          <a:xfrm>
            <a:off x="539749" y="5758889"/>
            <a:ext cx="11112249" cy="147981"/>
          </a:xfrm>
        </p:spPr>
        <p:txBody>
          <a:bodyPr anchor="b"/>
          <a:lstStyle>
            <a:lvl1pPr marL="0" indent="0">
              <a:buNone/>
              <a:defRPr sz="1000" i="1"/>
            </a:lvl1pPr>
          </a:lstStyle>
          <a:p>
            <a:pPr lvl="0"/>
            <a:r>
              <a:rPr lang="nl-NL" noProof="0"/>
              <a:t>Bron…</a:t>
            </a:r>
          </a:p>
        </p:txBody>
      </p:sp>
      <p:cxnSp>
        <p:nvCxnSpPr>
          <p:cNvPr id="23" name="Rechte verbindingslijn 22">
            <a:extLst>
              <a:ext uri="{FF2B5EF4-FFF2-40B4-BE49-F238E27FC236}">
                <a16:creationId xmlns:a16="http://schemas.microsoft.com/office/drawing/2014/main" id="{F758FBF6-EBB0-4F05-96EB-8AEB1E4BB59E}"/>
              </a:ext>
            </a:extLst>
          </p:cNvPr>
          <p:cNvCxnSpPr>
            <a:cxnSpLocks/>
          </p:cNvCxnSpPr>
          <p:nvPr userDrawn="1"/>
        </p:nvCxnSpPr>
        <p:spPr>
          <a:xfrm>
            <a:off x="3775710" y="1446663"/>
            <a:ext cx="0" cy="4121624"/>
          </a:xfrm>
          <a:prstGeom prst="line">
            <a:avLst/>
          </a:prstGeom>
          <a:ln w="12700" cap="rnd">
            <a:solidFill>
              <a:schemeClr val="accent1"/>
            </a:solidFill>
            <a:prstDash val="solid"/>
            <a:round/>
          </a:ln>
        </p:spPr>
        <p:style>
          <a:lnRef idx="1">
            <a:schemeClr val="accent1"/>
          </a:lnRef>
          <a:fillRef idx="0">
            <a:schemeClr val="accent1"/>
          </a:fillRef>
          <a:effectRef idx="0">
            <a:schemeClr val="accent1"/>
          </a:effectRef>
          <a:fontRef idx="minor">
            <a:schemeClr val="tx1"/>
          </a:fontRef>
        </p:style>
      </p:cxnSp>
      <p:sp>
        <p:nvSpPr>
          <p:cNvPr id="6" name="Tijdelijke aanduiding voor inhoud 5">
            <a:extLst>
              <a:ext uri="{FF2B5EF4-FFF2-40B4-BE49-F238E27FC236}">
                <a16:creationId xmlns:a16="http://schemas.microsoft.com/office/drawing/2014/main" id="{42EFBC3B-A12C-8C49-AC29-566906B4A914}"/>
              </a:ext>
            </a:extLst>
          </p:cNvPr>
          <p:cNvSpPr>
            <a:spLocks noGrp="1"/>
          </p:cNvSpPr>
          <p:nvPr>
            <p:ph sz="quarter" idx="16"/>
          </p:nvPr>
        </p:nvSpPr>
        <p:spPr>
          <a:xfrm>
            <a:off x="4291359" y="1446213"/>
            <a:ext cx="7354617" cy="4119773"/>
          </a:xfrm>
          <a:solidFill>
            <a:srgbClr val="F2F2F2"/>
          </a:solidFill>
        </p:spPr>
        <p:txBody>
          <a:bodyPr/>
          <a:lstStyle/>
          <a:p>
            <a:pPr lvl="0"/>
            <a:endParaRPr lang="nl-NL"/>
          </a:p>
        </p:txBody>
      </p:sp>
      <p:sp>
        <p:nvSpPr>
          <p:cNvPr id="158" name="Tijdelijke aanduiding voor verticale tekst 2">
            <a:extLst>
              <a:ext uri="{FF2B5EF4-FFF2-40B4-BE49-F238E27FC236}">
                <a16:creationId xmlns:a16="http://schemas.microsoft.com/office/drawing/2014/main" id="{3C9FF60D-22FB-9D42-BBB6-1E4982ADA49D}"/>
              </a:ext>
            </a:extLst>
          </p:cNvPr>
          <p:cNvSpPr>
            <a:spLocks noGrp="1"/>
          </p:cNvSpPr>
          <p:nvPr>
            <p:ph type="body" orient="vert" idx="17" hasCustomPrompt="1"/>
          </p:nvPr>
        </p:nvSpPr>
        <p:spPr>
          <a:xfrm>
            <a:off x="546015" y="1452730"/>
            <a:ext cx="2859481" cy="4119774"/>
          </a:xfrm>
        </p:spPr>
        <p:txBody>
          <a:bodyPr vert="horz"/>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nl-NL" noProof="0" err="1"/>
              <a:t>Bullet</a:t>
            </a:r>
            <a:endParaRPr lang="nl-NL" noProof="0"/>
          </a:p>
          <a:p>
            <a:pPr lvl="1"/>
            <a:r>
              <a:rPr lang="nl-NL" noProof="0"/>
              <a:t>Sub-</a:t>
            </a:r>
            <a:r>
              <a:rPr lang="nl-NL" noProof="0" err="1"/>
              <a:t>bullet</a:t>
            </a:r>
            <a:r>
              <a:rPr lang="nl-NL" noProof="0"/>
              <a:t> #1</a:t>
            </a:r>
          </a:p>
          <a:p>
            <a:pPr lvl="2"/>
            <a:r>
              <a:rPr lang="nl-NL" noProof="0"/>
              <a:t>Sub-</a:t>
            </a:r>
            <a:r>
              <a:rPr lang="nl-NL" noProof="0" err="1"/>
              <a:t>bullet</a:t>
            </a:r>
            <a:r>
              <a:rPr lang="nl-NL" noProof="0"/>
              <a:t> #2</a:t>
            </a:r>
          </a:p>
          <a:p>
            <a:pPr lvl="3"/>
            <a:r>
              <a:rPr lang="nl-NL" noProof="0"/>
              <a:t>Leestekst</a:t>
            </a:r>
          </a:p>
          <a:p>
            <a:pPr lvl="4"/>
            <a:r>
              <a:rPr lang="nl-NL" noProof="0"/>
              <a:t>Tussenkop</a:t>
            </a:r>
          </a:p>
          <a:p>
            <a:pPr lvl="5"/>
            <a:r>
              <a:rPr lang="nl-NL" noProof="0"/>
              <a:t>Numerieke </a:t>
            </a:r>
            <a:r>
              <a:rPr lang="nl-NL" noProof="0" err="1"/>
              <a:t>bullet</a:t>
            </a:r>
            <a:endParaRPr lang="nl-NL" noProof="0"/>
          </a:p>
          <a:p>
            <a:pPr lvl="6"/>
            <a:r>
              <a:rPr lang="nl-NL" noProof="0"/>
              <a:t>Alfabetische </a:t>
            </a:r>
            <a:r>
              <a:rPr lang="nl-NL" noProof="0" err="1"/>
              <a:t>bullet</a:t>
            </a:r>
            <a:endParaRPr lang="nl-NL" noProof="0"/>
          </a:p>
          <a:p>
            <a:pPr lvl="7"/>
            <a:r>
              <a:rPr lang="nl-NL" noProof="0"/>
              <a:t>Fotobeschrijving</a:t>
            </a:r>
          </a:p>
          <a:p>
            <a:pPr lvl="8"/>
            <a:r>
              <a:rPr lang="nl-NL" noProof="0"/>
              <a:t>Quote tekst</a:t>
            </a:r>
          </a:p>
          <a:p>
            <a:pPr lvl="4"/>
            <a:endParaRPr lang="nl-NL"/>
          </a:p>
        </p:txBody>
      </p:sp>
      <p:sp>
        <p:nvSpPr>
          <p:cNvPr id="160" name="Tijdelijke aanduiding voor tekst 34">
            <a:extLst>
              <a:ext uri="{FF2B5EF4-FFF2-40B4-BE49-F238E27FC236}">
                <a16:creationId xmlns:a16="http://schemas.microsoft.com/office/drawing/2014/main" id="{35C6C863-0856-4A8A-AB44-B8340A282AFF}"/>
              </a:ext>
            </a:extLst>
          </p:cNvPr>
          <p:cNvSpPr>
            <a:spLocks noGrp="1"/>
          </p:cNvSpPr>
          <p:nvPr>
            <p:ph type="body" sz="quarter" idx="15" hasCustomPrompt="1"/>
          </p:nvPr>
        </p:nvSpPr>
        <p:spPr>
          <a:xfrm>
            <a:off x="726241" y="6595174"/>
            <a:ext cx="11112249" cy="147981"/>
          </a:xfrm>
        </p:spPr>
        <p:txBody>
          <a:bodyPr anchor="b"/>
          <a:lstStyle>
            <a:lvl1pPr marL="0" marR="0" indent="0" algn="l" defTabSz="914400" rtl="0" eaLnBrk="1" fontAlgn="auto" latinLnBrk="0" hangingPunct="1">
              <a:lnSpc>
                <a:spcPct val="100000"/>
              </a:lnSpc>
              <a:spcBef>
                <a:spcPts val="300"/>
              </a:spcBef>
              <a:spcAft>
                <a:spcPts val="300"/>
              </a:spcAft>
              <a:buClr>
                <a:schemeClr val="accent1"/>
              </a:buClr>
              <a:buSzPct val="110000"/>
              <a:buFont typeface="Arial"/>
              <a:buNone/>
              <a:tabLst/>
              <a:defRPr sz="1000" i="1">
                <a:solidFill>
                  <a:srgbClr val="7F7F7F"/>
                </a:solidFill>
              </a:defRPr>
            </a:lvl1pPr>
          </a:lstStyle>
          <a:p>
            <a:pPr marL="0" marR="0" lvl="0" indent="0" algn="l" defTabSz="914400" rtl="0" eaLnBrk="1" fontAlgn="auto" latinLnBrk="0" hangingPunct="1">
              <a:lnSpc>
                <a:spcPct val="100000"/>
              </a:lnSpc>
              <a:spcBef>
                <a:spcPts val="300"/>
              </a:spcBef>
              <a:spcAft>
                <a:spcPts val="300"/>
              </a:spcAft>
              <a:buClr>
                <a:schemeClr val="accent1"/>
              </a:buClr>
              <a:buSzPct val="110000"/>
              <a:buFont typeface="Arial"/>
              <a:buNone/>
              <a:tabLst/>
              <a:defRPr/>
            </a:pPr>
            <a:r>
              <a:rPr lang="nl-NL" sz="1000" b="0" i="1" u="none" strike="noStrike" kern="1200">
                <a:solidFill>
                  <a:srgbClr val="7F7F7F"/>
                </a:solidFill>
                <a:effectLst/>
                <a:latin typeface="+mn-lt"/>
                <a:ea typeface="+mn-ea"/>
                <a:cs typeface="+mn-cs"/>
              </a:rPr>
              <a:t>Titel, Auteur en classificatie: intern/extern/vertrouwelijk/geheim</a:t>
            </a:r>
            <a:endParaRPr lang="nl-NL"/>
          </a:p>
        </p:txBody>
      </p:sp>
    </p:spTree>
    <p:extLst>
      <p:ext uri="{BB962C8B-B14F-4D97-AF65-F5344CB8AC3E}">
        <p14:creationId xmlns:p14="http://schemas.microsoft.com/office/powerpoint/2010/main" val="264706075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_TEKST SMAL / OBJECT / GESPIEGELD">
    <p:spTree>
      <p:nvGrpSpPr>
        <p:cNvPr id="1" name=""/>
        <p:cNvGrpSpPr/>
        <p:nvPr/>
      </p:nvGrpSpPr>
      <p:grpSpPr>
        <a:xfrm>
          <a:off x="0" y="0"/>
          <a:ext cx="0" cy="0"/>
          <a:chOff x="0" y="0"/>
          <a:chExt cx="0" cy="0"/>
        </a:xfrm>
      </p:grpSpPr>
      <p:sp>
        <p:nvSpPr>
          <p:cNvPr id="6" name="Tijdelijke aanduiding voor inhoud 5">
            <a:extLst>
              <a:ext uri="{FF2B5EF4-FFF2-40B4-BE49-F238E27FC236}">
                <a16:creationId xmlns:a16="http://schemas.microsoft.com/office/drawing/2014/main" id="{42EFBC3B-A12C-8C49-AC29-566906B4A914}"/>
              </a:ext>
            </a:extLst>
          </p:cNvPr>
          <p:cNvSpPr>
            <a:spLocks noGrp="1"/>
          </p:cNvSpPr>
          <p:nvPr>
            <p:ph sz="quarter" idx="16"/>
          </p:nvPr>
        </p:nvSpPr>
        <p:spPr>
          <a:xfrm>
            <a:off x="539749" y="1446213"/>
            <a:ext cx="7354617" cy="4119773"/>
          </a:xfrm>
          <a:solidFill>
            <a:srgbClr val="F2F2F2"/>
          </a:solidFill>
        </p:spPr>
        <p:txBody>
          <a:bodyPr/>
          <a:lstStyle/>
          <a:p>
            <a:pPr lvl="0"/>
            <a:endParaRPr lang="nl-NL"/>
          </a:p>
        </p:txBody>
      </p:sp>
      <p:sp>
        <p:nvSpPr>
          <p:cNvPr id="2" name="Titel 1">
            <a:extLst>
              <a:ext uri="{FF2B5EF4-FFF2-40B4-BE49-F238E27FC236}">
                <a16:creationId xmlns:a16="http://schemas.microsoft.com/office/drawing/2014/main" id="{FAB23073-572C-4F04-B89A-B107AB932F47}"/>
              </a:ext>
            </a:extLst>
          </p:cNvPr>
          <p:cNvSpPr>
            <a:spLocks noGrp="1"/>
          </p:cNvSpPr>
          <p:nvPr>
            <p:ph type="title" hasCustomPrompt="1"/>
          </p:nvPr>
        </p:nvSpPr>
        <p:spPr/>
        <p:txBody>
          <a:bodyPr/>
          <a:lstStyle>
            <a:lvl1pPr>
              <a:defRPr/>
            </a:lvl1pPr>
          </a:lstStyle>
          <a:p>
            <a:r>
              <a:rPr lang="nl-NL" noProof="0"/>
              <a:t>Voeg hier een titel in</a:t>
            </a:r>
            <a:endParaRPr lang="nl-NL"/>
          </a:p>
        </p:txBody>
      </p:sp>
      <p:sp>
        <p:nvSpPr>
          <p:cNvPr id="7" name="Tijdelijke aanduiding voor tekst 32">
            <a:extLst>
              <a:ext uri="{FF2B5EF4-FFF2-40B4-BE49-F238E27FC236}">
                <a16:creationId xmlns:a16="http://schemas.microsoft.com/office/drawing/2014/main" id="{7175F566-3665-4B0F-B70C-72779DF2FDD6}"/>
              </a:ext>
            </a:extLst>
          </p:cNvPr>
          <p:cNvSpPr>
            <a:spLocks noGrp="1"/>
          </p:cNvSpPr>
          <p:nvPr>
            <p:ph type="body" sz="quarter" idx="13" hasCustomPrompt="1"/>
          </p:nvPr>
        </p:nvSpPr>
        <p:spPr>
          <a:xfrm>
            <a:off x="539998" y="839972"/>
            <a:ext cx="11112000" cy="259612"/>
          </a:xfrm>
        </p:spPr>
        <p:txBody>
          <a:bodyPr/>
          <a:lstStyle>
            <a:lvl1pPr marL="0" indent="0">
              <a:buNone/>
              <a:defRPr sz="2000" b="0" i="1">
                <a:solidFill>
                  <a:srgbClr val="7F7F7F"/>
                </a:solidFill>
              </a:defRPr>
            </a:lvl1pPr>
          </a:lstStyle>
          <a:p>
            <a:pPr lvl="0"/>
            <a:r>
              <a:rPr lang="nl-NL" noProof="0"/>
              <a:t>Voeg hier een subtitel in</a:t>
            </a:r>
          </a:p>
        </p:txBody>
      </p:sp>
      <p:sp>
        <p:nvSpPr>
          <p:cNvPr id="17" name="Tijdelijke aanduiding voor tekst 34">
            <a:extLst>
              <a:ext uri="{FF2B5EF4-FFF2-40B4-BE49-F238E27FC236}">
                <a16:creationId xmlns:a16="http://schemas.microsoft.com/office/drawing/2014/main" id="{9955CEC2-0160-42D3-9E2E-941A4A11119D}"/>
              </a:ext>
            </a:extLst>
          </p:cNvPr>
          <p:cNvSpPr>
            <a:spLocks noGrp="1"/>
          </p:cNvSpPr>
          <p:nvPr>
            <p:ph type="body" sz="quarter" idx="14" hasCustomPrompt="1"/>
          </p:nvPr>
        </p:nvSpPr>
        <p:spPr>
          <a:xfrm>
            <a:off x="539749" y="5758889"/>
            <a:ext cx="11112249" cy="147981"/>
          </a:xfrm>
        </p:spPr>
        <p:txBody>
          <a:bodyPr anchor="b"/>
          <a:lstStyle>
            <a:lvl1pPr marL="0" indent="0">
              <a:buNone/>
              <a:defRPr sz="1000" i="1"/>
            </a:lvl1pPr>
          </a:lstStyle>
          <a:p>
            <a:pPr lvl="0"/>
            <a:r>
              <a:rPr lang="nl-NL" noProof="0"/>
              <a:t>Bron…</a:t>
            </a:r>
          </a:p>
        </p:txBody>
      </p:sp>
      <p:cxnSp>
        <p:nvCxnSpPr>
          <p:cNvPr id="23" name="Rechte verbindingslijn 22">
            <a:extLst>
              <a:ext uri="{FF2B5EF4-FFF2-40B4-BE49-F238E27FC236}">
                <a16:creationId xmlns:a16="http://schemas.microsoft.com/office/drawing/2014/main" id="{F758FBF6-EBB0-4F05-96EB-8AEB1E4BB59E}"/>
              </a:ext>
            </a:extLst>
          </p:cNvPr>
          <p:cNvCxnSpPr>
            <a:cxnSpLocks/>
          </p:cNvCxnSpPr>
          <p:nvPr userDrawn="1"/>
        </p:nvCxnSpPr>
        <p:spPr>
          <a:xfrm>
            <a:off x="8144510" y="1446663"/>
            <a:ext cx="0" cy="4460207"/>
          </a:xfrm>
          <a:prstGeom prst="line">
            <a:avLst/>
          </a:prstGeom>
          <a:ln w="12700" cap="rnd">
            <a:solidFill>
              <a:schemeClr val="accent1"/>
            </a:solidFill>
            <a:prstDash val="solid"/>
            <a:round/>
          </a:ln>
        </p:spPr>
        <p:style>
          <a:lnRef idx="1">
            <a:schemeClr val="accent1"/>
          </a:lnRef>
          <a:fillRef idx="0">
            <a:schemeClr val="accent1"/>
          </a:fillRef>
          <a:effectRef idx="0">
            <a:schemeClr val="accent1"/>
          </a:effectRef>
          <a:fontRef idx="minor">
            <a:schemeClr val="tx1"/>
          </a:fontRef>
        </p:style>
      </p:cxnSp>
      <p:sp>
        <p:nvSpPr>
          <p:cNvPr id="158" name="Tijdelijke aanduiding voor verticale tekst 2">
            <a:extLst>
              <a:ext uri="{FF2B5EF4-FFF2-40B4-BE49-F238E27FC236}">
                <a16:creationId xmlns:a16="http://schemas.microsoft.com/office/drawing/2014/main" id="{3C9FF60D-22FB-9D42-BBB6-1E4982ADA49D}"/>
              </a:ext>
            </a:extLst>
          </p:cNvPr>
          <p:cNvSpPr>
            <a:spLocks noGrp="1"/>
          </p:cNvSpPr>
          <p:nvPr>
            <p:ph type="body" orient="vert" idx="17" hasCustomPrompt="1"/>
          </p:nvPr>
        </p:nvSpPr>
        <p:spPr>
          <a:xfrm>
            <a:off x="8455615" y="1452730"/>
            <a:ext cx="3196383" cy="4119774"/>
          </a:xfrm>
        </p:spPr>
        <p:txBody>
          <a:bodyPr vert="horz"/>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nl-NL" noProof="0" err="1"/>
              <a:t>Bullet</a:t>
            </a:r>
            <a:endParaRPr lang="nl-NL" noProof="0"/>
          </a:p>
          <a:p>
            <a:pPr lvl="1"/>
            <a:r>
              <a:rPr lang="nl-NL" noProof="0"/>
              <a:t>Sub-</a:t>
            </a:r>
            <a:r>
              <a:rPr lang="nl-NL" noProof="0" err="1"/>
              <a:t>bullet</a:t>
            </a:r>
            <a:r>
              <a:rPr lang="nl-NL" noProof="0"/>
              <a:t> #1</a:t>
            </a:r>
          </a:p>
          <a:p>
            <a:pPr lvl="2"/>
            <a:r>
              <a:rPr lang="nl-NL" noProof="0"/>
              <a:t>Sub-</a:t>
            </a:r>
            <a:r>
              <a:rPr lang="nl-NL" noProof="0" err="1"/>
              <a:t>bullet</a:t>
            </a:r>
            <a:r>
              <a:rPr lang="nl-NL" noProof="0"/>
              <a:t> #2</a:t>
            </a:r>
          </a:p>
          <a:p>
            <a:pPr lvl="3"/>
            <a:r>
              <a:rPr lang="nl-NL" noProof="0"/>
              <a:t>Leestekst</a:t>
            </a:r>
          </a:p>
          <a:p>
            <a:pPr lvl="4"/>
            <a:r>
              <a:rPr lang="nl-NL" noProof="0"/>
              <a:t>Tussenkop</a:t>
            </a:r>
          </a:p>
          <a:p>
            <a:pPr lvl="5"/>
            <a:r>
              <a:rPr lang="nl-NL" noProof="0"/>
              <a:t>Numerieke </a:t>
            </a:r>
            <a:r>
              <a:rPr lang="nl-NL" noProof="0" err="1"/>
              <a:t>bullet</a:t>
            </a:r>
            <a:endParaRPr lang="nl-NL" noProof="0"/>
          </a:p>
          <a:p>
            <a:pPr lvl="6"/>
            <a:r>
              <a:rPr lang="nl-NL" noProof="0"/>
              <a:t>Alfabetische </a:t>
            </a:r>
            <a:r>
              <a:rPr lang="nl-NL" noProof="0" err="1"/>
              <a:t>bullet</a:t>
            </a:r>
            <a:endParaRPr lang="nl-NL" noProof="0"/>
          </a:p>
          <a:p>
            <a:pPr lvl="7"/>
            <a:r>
              <a:rPr lang="nl-NL" noProof="0"/>
              <a:t>Fotobeschrijving</a:t>
            </a:r>
          </a:p>
          <a:p>
            <a:pPr lvl="8"/>
            <a:r>
              <a:rPr lang="nl-NL" noProof="0"/>
              <a:t>Quote tekst</a:t>
            </a:r>
          </a:p>
          <a:p>
            <a:pPr lvl="4"/>
            <a:endParaRPr lang="nl-NL"/>
          </a:p>
        </p:txBody>
      </p:sp>
      <p:sp>
        <p:nvSpPr>
          <p:cNvPr id="160" name="Tijdelijke aanduiding voor tekst 34">
            <a:extLst>
              <a:ext uri="{FF2B5EF4-FFF2-40B4-BE49-F238E27FC236}">
                <a16:creationId xmlns:a16="http://schemas.microsoft.com/office/drawing/2014/main" id="{E4263B7E-B576-48AE-851D-C6C49D2EEA9F}"/>
              </a:ext>
            </a:extLst>
          </p:cNvPr>
          <p:cNvSpPr>
            <a:spLocks noGrp="1"/>
          </p:cNvSpPr>
          <p:nvPr>
            <p:ph type="body" sz="quarter" idx="15" hasCustomPrompt="1"/>
          </p:nvPr>
        </p:nvSpPr>
        <p:spPr>
          <a:xfrm>
            <a:off x="726241" y="6595174"/>
            <a:ext cx="11112249" cy="147981"/>
          </a:xfrm>
        </p:spPr>
        <p:txBody>
          <a:bodyPr anchor="b"/>
          <a:lstStyle>
            <a:lvl1pPr marL="0" marR="0" indent="0" algn="l" defTabSz="914400" rtl="0" eaLnBrk="1" fontAlgn="auto" latinLnBrk="0" hangingPunct="1">
              <a:lnSpc>
                <a:spcPct val="100000"/>
              </a:lnSpc>
              <a:spcBef>
                <a:spcPts val="300"/>
              </a:spcBef>
              <a:spcAft>
                <a:spcPts val="300"/>
              </a:spcAft>
              <a:buClr>
                <a:schemeClr val="accent1"/>
              </a:buClr>
              <a:buSzPct val="110000"/>
              <a:buFont typeface="Arial"/>
              <a:buNone/>
              <a:tabLst/>
              <a:defRPr sz="1000" i="1">
                <a:solidFill>
                  <a:srgbClr val="7F7F7F"/>
                </a:solidFill>
              </a:defRPr>
            </a:lvl1pPr>
          </a:lstStyle>
          <a:p>
            <a:pPr marL="0" marR="0" lvl="0" indent="0" algn="l" defTabSz="914400" rtl="0" eaLnBrk="1" fontAlgn="auto" latinLnBrk="0" hangingPunct="1">
              <a:lnSpc>
                <a:spcPct val="100000"/>
              </a:lnSpc>
              <a:spcBef>
                <a:spcPts val="300"/>
              </a:spcBef>
              <a:spcAft>
                <a:spcPts val="300"/>
              </a:spcAft>
              <a:buClr>
                <a:schemeClr val="accent1"/>
              </a:buClr>
              <a:buSzPct val="110000"/>
              <a:buFont typeface="Arial"/>
              <a:buNone/>
              <a:tabLst/>
              <a:defRPr/>
            </a:pPr>
            <a:r>
              <a:rPr lang="nl-NL" sz="1000" b="0" i="1" u="none" strike="noStrike" kern="1200">
                <a:solidFill>
                  <a:srgbClr val="7F7F7F"/>
                </a:solidFill>
                <a:effectLst/>
                <a:latin typeface="+mn-lt"/>
                <a:ea typeface="+mn-ea"/>
                <a:cs typeface="+mn-cs"/>
              </a:rPr>
              <a:t>Titel, Auteur en classificatie: intern/extern/vertrouwelijk/geheim</a:t>
            </a:r>
            <a:endParaRPr lang="nl-NL"/>
          </a:p>
        </p:txBody>
      </p:sp>
    </p:spTree>
    <p:extLst>
      <p:ext uri="{BB962C8B-B14F-4D97-AF65-F5344CB8AC3E}">
        <p14:creationId xmlns:p14="http://schemas.microsoft.com/office/powerpoint/2010/main" val="217548143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EKST / OBJECT 2X">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AB23073-572C-4F04-B89A-B107AB932F47}"/>
              </a:ext>
            </a:extLst>
          </p:cNvPr>
          <p:cNvSpPr>
            <a:spLocks noGrp="1"/>
          </p:cNvSpPr>
          <p:nvPr>
            <p:ph type="title" hasCustomPrompt="1"/>
          </p:nvPr>
        </p:nvSpPr>
        <p:spPr/>
        <p:txBody>
          <a:bodyPr/>
          <a:lstStyle>
            <a:lvl1pPr>
              <a:defRPr/>
            </a:lvl1pPr>
          </a:lstStyle>
          <a:p>
            <a:r>
              <a:rPr lang="nl-NL" noProof="0"/>
              <a:t>Voeg hier een titel in</a:t>
            </a:r>
            <a:endParaRPr lang="nl-NL"/>
          </a:p>
        </p:txBody>
      </p:sp>
      <p:sp>
        <p:nvSpPr>
          <p:cNvPr id="3" name="Tijdelijke aanduiding voor verticale tekst 2">
            <a:extLst>
              <a:ext uri="{FF2B5EF4-FFF2-40B4-BE49-F238E27FC236}">
                <a16:creationId xmlns:a16="http://schemas.microsoft.com/office/drawing/2014/main" id="{7C849E55-A25C-4202-801C-0514342EA9C6}"/>
              </a:ext>
            </a:extLst>
          </p:cNvPr>
          <p:cNvSpPr>
            <a:spLocks noGrp="1"/>
          </p:cNvSpPr>
          <p:nvPr>
            <p:ph type="body" orient="vert" idx="1" hasCustomPrompt="1"/>
          </p:nvPr>
        </p:nvSpPr>
        <p:spPr>
          <a:xfrm>
            <a:off x="539999" y="1459112"/>
            <a:ext cx="5015239" cy="4119774"/>
          </a:xfrm>
        </p:spPr>
        <p:txBody>
          <a:bodyPr vert="horz"/>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nl-NL" noProof="0" err="1"/>
              <a:t>Bullet</a:t>
            </a:r>
            <a:endParaRPr lang="nl-NL" noProof="0"/>
          </a:p>
          <a:p>
            <a:pPr lvl="1"/>
            <a:r>
              <a:rPr lang="nl-NL" noProof="0"/>
              <a:t>Sub-</a:t>
            </a:r>
            <a:r>
              <a:rPr lang="nl-NL" noProof="0" err="1"/>
              <a:t>bullet</a:t>
            </a:r>
            <a:r>
              <a:rPr lang="nl-NL" noProof="0"/>
              <a:t> #1</a:t>
            </a:r>
          </a:p>
          <a:p>
            <a:pPr lvl="2"/>
            <a:r>
              <a:rPr lang="nl-NL" noProof="0"/>
              <a:t>Sub-</a:t>
            </a:r>
            <a:r>
              <a:rPr lang="nl-NL" noProof="0" err="1"/>
              <a:t>bullet</a:t>
            </a:r>
            <a:r>
              <a:rPr lang="nl-NL" noProof="0"/>
              <a:t> #2</a:t>
            </a:r>
          </a:p>
          <a:p>
            <a:pPr lvl="3"/>
            <a:r>
              <a:rPr lang="nl-NL" noProof="0"/>
              <a:t>Leestekst</a:t>
            </a:r>
          </a:p>
          <a:p>
            <a:pPr lvl="4"/>
            <a:r>
              <a:rPr lang="nl-NL" noProof="0"/>
              <a:t>Tussenkop</a:t>
            </a:r>
          </a:p>
          <a:p>
            <a:pPr lvl="5"/>
            <a:r>
              <a:rPr lang="nl-NL" noProof="0"/>
              <a:t>Numerieke </a:t>
            </a:r>
            <a:r>
              <a:rPr lang="nl-NL" noProof="0" err="1"/>
              <a:t>bullet</a:t>
            </a:r>
            <a:endParaRPr lang="nl-NL" noProof="0"/>
          </a:p>
          <a:p>
            <a:pPr lvl="6"/>
            <a:r>
              <a:rPr lang="nl-NL" noProof="0"/>
              <a:t>Alfabetische </a:t>
            </a:r>
            <a:r>
              <a:rPr lang="nl-NL" noProof="0" err="1"/>
              <a:t>bullet</a:t>
            </a:r>
            <a:endParaRPr lang="nl-NL" noProof="0"/>
          </a:p>
          <a:p>
            <a:pPr lvl="7"/>
            <a:r>
              <a:rPr lang="nl-NL" noProof="0"/>
              <a:t>Fotobeschrijving</a:t>
            </a:r>
          </a:p>
          <a:p>
            <a:pPr lvl="8"/>
            <a:r>
              <a:rPr lang="nl-NL" noProof="0"/>
              <a:t>Quote tekst</a:t>
            </a:r>
          </a:p>
          <a:p>
            <a:pPr lvl="4"/>
            <a:endParaRPr lang="nl-NL"/>
          </a:p>
        </p:txBody>
      </p:sp>
      <p:sp>
        <p:nvSpPr>
          <p:cNvPr id="7" name="Tijdelijke aanduiding voor tekst 32">
            <a:extLst>
              <a:ext uri="{FF2B5EF4-FFF2-40B4-BE49-F238E27FC236}">
                <a16:creationId xmlns:a16="http://schemas.microsoft.com/office/drawing/2014/main" id="{7175F566-3665-4B0F-B70C-72779DF2FDD6}"/>
              </a:ext>
            </a:extLst>
          </p:cNvPr>
          <p:cNvSpPr>
            <a:spLocks noGrp="1"/>
          </p:cNvSpPr>
          <p:nvPr>
            <p:ph type="body" sz="quarter" idx="13" hasCustomPrompt="1"/>
          </p:nvPr>
        </p:nvSpPr>
        <p:spPr>
          <a:xfrm>
            <a:off x="539998" y="839972"/>
            <a:ext cx="11112000" cy="259612"/>
          </a:xfrm>
        </p:spPr>
        <p:txBody>
          <a:bodyPr/>
          <a:lstStyle>
            <a:lvl1pPr marL="0" indent="0">
              <a:buNone/>
              <a:defRPr sz="2000" b="0" i="1">
                <a:solidFill>
                  <a:srgbClr val="7F7F7F"/>
                </a:solidFill>
              </a:defRPr>
            </a:lvl1pPr>
          </a:lstStyle>
          <a:p>
            <a:pPr lvl="0"/>
            <a:r>
              <a:rPr lang="nl-NL" noProof="0"/>
              <a:t>Voeg hier een subtitel in</a:t>
            </a:r>
          </a:p>
        </p:txBody>
      </p:sp>
      <p:sp>
        <p:nvSpPr>
          <p:cNvPr id="17" name="Tijdelijke aanduiding voor tekst 34">
            <a:extLst>
              <a:ext uri="{FF2B5EF4-FFF2-40B4-BE49-F238E27FC236}">
                <a16:creationId xmlns:a16="http://schemas.microsoft.com/office/drawing/2014/main" id="{9955CEC2-0160-42D3-9E2E-941A4A11119D}"/>
              </a:ext>
            </a:extLst>
          </p:cNvPr>
          <p:cNvSpPr>
            <a:spLocks noGrp="1"/>
          </p:cNvSpPr>
          <p:nvPr>
            <p:ph type="body" sz="quarter" idx="14" hasCustomPrompt="1"/>
          </p:nvPr>
        </p:nvSpPr>
        <p:spPr>
          <a:xfrm>
            <a:off x="539749" y="5758889"/>
            <a:ext cx="11112249" cy="147981"/>
          </a:xfrm>
        </p:spPr>
        <p:txBody>
          <a:bodyPr anchor="b"/>
          <a:lstStyle>
            <a:lvl1pPr marL="0" indent="0">
              <a:buNone/>
              <a:defRPr sz="1000" i="1"/>
            </a:lvl1pPr>
          </a:lstStyle>
          <a:p>
            <a:pPr lvl="0"/>
            <a:r>
              <a:rPr lang="nl-NL" noProof="0"/>
              <a:t>Bron…</a:t>
            </a:r>
          </a:p>
        </p:txBody>
      </p:sp>
      <p:cxnSp>
        <p:nvCxnSpPr>
          <p:cNvPr id="23" name="Rechte verbindingslijn 22">
            <a:extLst>
              <a:ext uri="{FF2B5EF4-FFF2-40B4-BE49-F238E27FC236}">
                <a16:creationId xmlns:a16="http://schemas.microsoft.com/office/drawing/2014/main" id="{F758FBF6-EBB0-4F05-96EB-8AEB1E4BB59E}"/>
              </a:ext>
            </a:extLst>
          </p:cNvPr>
          <p:cNvCxnSpPr>
            <a:cxnSpLocks/>
          </p:cNvCxnSpPr>
          <p:nvPr userDrawn="1"/>
        </p:nvCxnSpPr>
        <p:spPr>
          <a:xfrm>
            <a:off x="6096000" y="1446663"/>
            <a:ext cx="0" cy="4121624"/>
          </a:xfrm>
          <a:prstGeom prst="line">
            <a:avLst/>
          </a:prstGeom>
          <a:ln w="12700" cap="rnd">
            <a:solidFill>
              <a:schemeClr val="accent1"/>
            </a:solidFill>
            <a:prstDash val="solid"/>
            <a:round/>
          </a:ln>
        </p:spPr>
        <p:style>
          <a:lnRef idx="1">
            <a:schemeClr val="accent1"/>
          </a:lnRef>
          <a:fillRef idx="0">
            <a:schemeClr val="accent1"/>
          </a:fillRef>
          <a:effectRef idx="0">
            <a:schemeClr val="accent1"/>
          </a:effectRef>
          <a:fontRef idx="minor">
            <a:schemeClr val="tx1"/>
          </a:fontRef>
        </p:style>
      </p:cxnSp>
      <p:grpSp>
        <p:nvGrpSpPr>
          <p:cNvPr id="13" name="GRID" hidden="1">
            <a:extLst>
              <a:ext uri="{FF2B5EF4-FFF2-40B4-BE49-F238E27FC236}">
                <a16:creationId xmlns:a16="http://schemas.microsoft.com/office/drawing/2014/main" id="{2E339E7B-E5F0-4BB0-A7A8-08523662B92C}"/>
              </a:ext>
            </a:extLst>
          </p:cNvPr>
          <p:cNvGrpSpPr/>
          <p:nvPr userDrawn="1"/>
        </p:nvGrpSpPr>
        <p:grpSpPr>
          <a:xfrm>
            <a:off x="0" y="0"/>
            <a:ext cx="12192000" cy="6858000"/>
            <a:chOff x="0" y="0"/>
            <a:chExt cx="12192000" cy="6858000"/>
          </a:xfrm>
          <a:solidFill>
            <a:schemeClr val="tx1">
              <a:alpha val="30000"/>
            </a:schemeClr>
          </a:solidFill>
        </p:grpSpPr>
        <p:sp>
          <p:nvSpPr>
            <p:cNvPr id="14" name="Rechthoek 13">
              <a:extLst>
                <a:ext uri="{FF2B5EF4-FFF2-40B4-BE49-F238E27FC236}">
                  <a16:creationId xmlns:a16="http://schemas.microsoft.com/office/drawing/2014/main" id="{04FEBC71-862F-4C04-AFB8-6DB58D37BD7A}"/>
                </a:ext>
              </a:extLst>
            </p:cNvPr>
            <p:cNvSpPr/>
            <p:nvPr userDrawn="1"/>
          </p:nvSpPr>
          <p:spPr>
            <a:xfrm>
              <a:off x="0" y="0"/>
              <a:ext cx="12192000" cy="54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15" name="Rechthoek 14">
              <a:extLst>
                <a:ext uri="{FF2B5EF4-FFF2-40B4-BE49-F238E27FC236}">
                  <a16:creationId xmlns:a16="http://schemas.microsoft.com/office/drawing/2014/main" id="{0333C89B-97F8-441B-8124-3FCC1D1260BC}"/>
                </a:ext>
              </a:extLst>
            </p:cNvPr>
            <p:cNvSpPr/>
            <p:nvPr userDrawn="1"/>
          </p:nvSpPr>
          <p:spPr>
            <a:xfrm>
              <a:off x="0" y="0"/>
              <a:ext cx="540000"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16" name="Rechthoek 15">
              <a:extLst>
                <a:ext uri="{FF2B5EF4-FFF2-40B4-BE49-F238E27FC236}">
                  <a16:creationId xmlns:a16="http://schemas.microsoft.com/office/drawing/2014/main" id="{59F01AF4-B6CB-4934-BDD9-96E56D3A7D49}"/>
                </a:ext>
              </a:extLst>
            </p:cNvPr>
            <p:cNvSpPr/>
            <p:nvPr userDrawn="1"/>
          </p:nvSpPr>
          <p:spPr>
            <a:xfrm>
              <a:off x="11652000" y="0"/>
              <a:ext cx="540000"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19" name="Rechthoek 18">
              <a:extLst>
                <a:ext uri="{FF2B5EF4-FFF2-40B4-BE49-F238E27FC236}">
                  <a16:creationId xmlns:a16="http://schemas.microsoft.com/office/drawing/2014/main" id="{B6B9EB7F-0454-4FE8-8F4A-0FDE18AF83EB}"/>
                </a:ext>
              </a:extLst>
            </p:cNvPr>
            <p:cNvSpPr/>
            <p:nvPr userDrawn="1"/>
          </p:nvSpPr>
          <p:spPr>
            <a:xfrm>
              <a:off x="0" y="1099111"/>
              <a:ext cx="12192000" cy="36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20" name="Rechthoek 19">
              <a:extLst>
                <a:ext uri="{FF2B5EF4-FFF2-40B4-BE49-F238E27FC236}">
                  <a16:creationId xmlns:a16="http://schemas.microsoft.com/office/drawing/2014/main" id="{A0471D66-391B-4CA0-9CE3-3508EB3D7096}"/>
                </a:ext>
              </a:extLst>
            </p:cNvPr>
            <p:cNvSpPr/>
            <p:nvPr userDrawn="1"/>
          </p:nvSpPr>
          <p:spPr>
            <a:xfrm>
              <a:off x="0" y="6678000"/>
              <a:ext cx="12192000" cy="18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22" name="Rechthoek 21">
              <a:extLst>
                <a:ext uri="{FF2B5EF4-FFF2-40B4-BE49-F238E27FC236}">
                  <a16:creationId xmlns:a16="http://schemas.microsoft.com/office/drawing/2014/main" id="{F607FFD1-EE10-4EE4-974D-D68FF051167C}"/>
                </a:ext>
              </a:extLst>
            </p:cNvPr>
            <p:cNvSpPr/>
            <p:nvPr userDrawn="1"/>
          </p:nvSpPr>
          <p:spPr>
            <a:xfrm>
              <a:off x="0" y="5906871"/>
              <a:ext cx="12192000" cy="36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25" name="Rechthoek 24">
              <a:extLst>
                <a:ext uri="{FF2B5EF4-FFF2-40B4-BE49-F238E27FC236}">
                  <a16:creationId xmlns:a16="http://schemas.microsoft.com/office/drawing/2014/main" id="{267B1A24-E5B5-44EF-BB26-289EC0FC99CF}"/>
                </a:ext>
              </a:extLst>
            </p:cNvPr>
            <p:cNvSpPr/>
            <p:nvPr userDrawn="1"/>
          </p:nvSpPr>
          <p:spPr>
            <a:xfrm>
              <a:off x="0" y="6295673"/>
              <a:ext cx="12192000" cy="18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26" name="Rechthoek 25">
              <a:extLst>
                <a:ext uri="{FF2B5EF4-FFF2-40B4-BE49-F238E27FC236}">
                  <a16:creationId xmlns:a16="http://schemas.microsoft.com/office/drawing/2014/main" id="{05615BB2-213B-4BE9-9A19-7700EE534E20}"/>
                </a:ext>
              </a:extLst>
            </p:cNvPr>
            <p:cNvSpPr/>
            <p:nvPr userDrawn="1"/>
          </p:nvSpPr>
          <p:spPr>
            <a:xfrm>
              <a:off x="0" y="5578887"/>
              <a:ext cx="12192000" cy="18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27" name="Rechthoek 26">
              <a:extLst>
                <a:ext uri="{FF2B5EF4-FFF2-40B4-BE49-F238E27FC236}">
                  <a16:creationId xmlns:a16="http://schemas.microsoft.com/office/drawing/2014/main" id="{7B4D9E53-D3BA-46E2-B48B-1C4CE63D58E8}"/>
                </a:ext>
              </a:extLst>
            </p:cNvPr>
            <p:cNvSpPr/>
            <p:nvPr userDrawn="1"/>
          </p:nvSpPr>
          <p:spPr>
            <a:xfrm>
              <a:off x="12024980" y="0"/>
              <a:ext cx="167020"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28" name="Rechthoek 27">
              <a:extLst>
                <a:ext uri="{FF2B5EF4-FFF2-40B4-BE49-F238E27FC236}">
                  <a16:creationId xmlns:a16="http://schemas.microsoft.com/office/drawing/2014/main" id="{ACE0CB45-9785-4BE8-B63D-A19B8F833E83}"/>
                </a:ext>
              </a:extLst>
            </p:cNvPr>
            <p:cNvSpPr/>
            <p:nvPr userDrawn="1"/>
          </p:nvSpPr>
          <p:spPr>
            <a:xfrm>
              <a:off x="0" y="0"/>
              <a:ext cx="167020"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29" name="Rechthoek 28">
              <a:extLst>
                <a:ext uri="{FF2B5EF4-FFF2-40B4-BE49-F238E27FC236}">
                  <a16:creationId xmlns:a16="http://schemas.microsoft.com/office/drawing/2014/main" id="{95CDFAA9-BDB5-4D8F-938D-9F60774CE5B7}"/>
                </a:ext>
              </a:extLst>
            </p:cNvPr>
            <p:cNvSpPr/>
            <p:nvPr userDrawn="1"/>
          </p:nvSpPr>
          <p:spPr>
            <a:xfrm>
              <a:off x="6095744" y="0"/>
              <a:ext cx="540000"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30" name="Rechthoek 29">
              <a:extLst>
                <a:ext uri="{FF2B5EF4-FFF2-40B4-BE49-F238E27FC236}">
                  <a16:creationId xmlns:a16="http://schemas.microsoft.com/office/drawing/2014/main" id="{D7E82FEE-89D5-4142-8839-67BDEF20414F}"/>
                </a:ext>
              </a:extLst>
            </p:cNvPr>
            <p:cNvSpPr/>
            <p:nvPr userDrawn="1"/>
          </p:nvSpPr>
          <p:spPr>
            <a:xfrm>
              <a:off x="5555744" y="0"/>
              <a:ext cx="540000"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31" name="Rechthoek 30">
              <a:extLst>
                <a:ext uri="{FF2B5EF4-FFF2-40B4-BE49-F238E27FC236}">
                  <a16:creationId xmlns:a16="http://schemas.microsoft.com/office/drawing/2014/main" id="{E2FF30C8-090C-4BBB-B89D-01F3F22EDF02}"/>
                </a:ext>
              </a:extLst>
            </p:cNvPr>
            <p:cNvSpPr/>
            <p:nvPr userDrawn="1"/>
          </p:nvSpPr>
          <p:spPr>
            <a:xfrm>
              <a:off x="5555238" y="3338999"/>
              <a:ext cx="6636762" cy="36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grpSp>
      <p:sp>
        <p:nvSpPr>
          <p:cNvPr id="162" name="Tijdelijke aanduiding voor inhoud 5">
            <a:extLst>
              <a:ext uri="{FF2B5EF4-FFF2-40B4-BE49-F238E27FC236}">
                <a16:creationId xmlns:a16="http://schemas.microsoft.com/office/drawing/2014/main" id="{A3453576-50A1-AB46-B88B-1D234FA952DE}"/>
              </a:ext>
            </a:extLst>
          </p:cNvPr>
          <p:cNvSpPr>
            <a:spLocks noGrp="1"/>
          </p:cNvSpPr>
          <p:nvPr>
            <p:ph sz="quarter" idx="16"/>
          </p:nvPr>
        </p:nvSpPr>
        <p:spPr>
          <a:xfrm>
            <a:off x="6615786" y="1446214"/>
            <a:ext cx="5040349" cy="1891738"/>
          </a:xfrm>
          <a:solidFill>
            <a:srgbClr val="F2F2F2"/>
          </a:solidFill>
        </p:spPr>
        <p:txBody>
          <a:bodyPr/>
          <a:lstStyle/>
          <a:p>
            <a:pPr lvl="0"/>
            <a:endParaRPr lang="nl-NL"/>
          </a:p>
        </p:txBody>
      </p:sp>
      <p:sp>
        <p:nvSpPr>
          <p:cNvPr id="163" name="Tijdelijke aanduiding voor inhoud 5">
            <a:extLst>
              <a:ext uri="{FF2B5EF4-FFF2-40B4-BE49-F238E27FC236}">
                <a16:creationId xmlns:a16="http://schemas.microsoft.com/office/drawing/2014/main" id="{0A513F55-6DE7-C64A-A298-205B0ADAD7B5}"/>
              </a:ext>
            </a:extLst>
          </p:cNvPr>
          <p:cNvSpPr>
            <a:spLocks noGrp="1"/>
          </p:cNvSpPr>
          <p:nvPr>
            <p:ph sz="quarter" idx="17"/>
          </p:nvPr>
        </p:nvSpPr>
        <p:spPr>
          <a:xfrm>
            <a:off x="6615786" y="3709354"/>
            <a:ext cx="5040349" cy="1891738"/>
          </a:xfrm>
          <a:solidFill>
            <a:srgbClr val="F2F2F2"/>
          </a:solidFill>
        </p:spPr>
        <p:txBody>
          <a:bodyPr/>
          <a:lstStyle/>
          <a:p>
            <a:pPr lvl="0"/>
            <a:endParaRPr lang="nl-NL"/>
          </a:p>
        </p:txBody>
      </p:sp>
      <p:sp>
        <p:nvSpPr>
          <p:cNvPr id="165" name="Tijdelijke aanduiding voor tekst 34">
            <a:extLst>
              <a:ext uri="{FF2B5EF4-FFF2-40B4-BE49-F238E27FC236}">
                <a16:creationId xmlns:a16="http://schemas.microsoft.com/office/drawing/2014/main" id="{FE57E7E3-F557-491F-A280-E0FE35E5FAEE}"/>
              </a:ext>
            </a:extLst>
          </p:cNvPr>
          <p:cNvSpPr>
            <a:spLocks noGrp="1"/>
          </p:cNvSpPr>
          <p:nvPr>
            <p:ph type="body" sz="quarter" idx="15" hasCustomPrompt="1"/>
          </p:nvPr>
        </p:nvSpPr>
        <p:spPr>
          <a:xfrm>
            <a:off x="726241" y="6595174"/>
            <a:ext cx="11112249" cy="147981"/>
          </a:xfrm>
        </p:spPr>
        <p:txBody>
          <a:bodyPr anchor="b"/>
          <a:lstStyle>
            <a:lvl1pPr marL="0" marR="0" indent="0" algn="l" defTabSz="914400" rtl="0" eaLnBrk="1" fontAlgn="auto" latinLnBrk="0" hangingPunct="1">
              <a:lnSpc>
                <a:spcPct val="100000"/>
              </a:lnSpc>
              <a:spcBef>
                <a:spcPts val="300"/>
              </a:spcBef>
              <a:spcAft>
                <a:spcPts val="300"/>
              </a:spcAft>
              <a:buClr>
                <a:schemeClr val="accent1"/>
              </a:buClr>
              <a:buSzPct val="110000"/>
              <a:buFont typeface="Arial"/>
              <a:buNone/>
              <a:tabLst/>
              <a:defRPr sz="1000" i="1">
                <a:solidFill>
                  <a:srgbClr val="7F7F7F"/>
                </a:solidFill>
              </a:defRPr>
            </a:lvl1pPr>
          </a:lstStyle>
          <a:p>
            <a:pPr marL="0" marR="0" lvl="0" indent="0" algn="l" defTabSz="914400" rtl="0" eaLnBrk="1" fontAlgn="auto" latinLnBrk="0" hangingPunct="1">
              <a:lnSpc>
                <a:spcPct val="100000"/>
              </a:lnSpc>
              <a:spcBef>
                <a:spcPts val="300"/>
              </a:spcBef>
              <a:spcAft>
                <a:spcPts val="300"/>
              </a:spcAft>
              <a:buClr>
                <a:schemeClr val="accent1"/>
              </a:buClr>
              <a:buSzPct val="110000"/>
              <a:buFont typeface="Arial"/>
              <a:buNone/>
              <a:tabLst/>
              <a:defRPr/>
            </a:pPr>
            <a:r>
              <a:rPr lang="nl-NL" sz="1000" b="0" i="1" u="none" strike="noStrike" kern="1200">
                <a:solidFill>
                  <a:srgbClr val="7F7F7F"/>
                </a:solidFill>
                <a:effectLst/>
                <a:latin typeface="+mn-lt"/>
                <a:ea typeface="+mn-ea"/>
                <a:cs typeface="+mn-cs"/>
              </a:rPr>
              <a:t>Titel, Auteur en classificatie: intern/extern/vertrouwelijk/geheim</a:t>
            </a:r>
            <a:endParaRPr lang="nl-NL"/>
          </a:p>
        </p:txBody>
      </p:sp>
    </p:spTree>
    <p:extLst>
      <p:ext uri="{BB962C8B-B14F-4D97-AF65-F5344CB8AC3E}">
        <p14:creationId xmlns:p14="http://schemas.microsoft.com/office/powerpoint/2010/main" val="298487524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EKST / OBJECT 2X / GESPIEGE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AB23073-572C-4F04-B89A-B107AB932F47}"/>
              </a:ext>
            </a:extLst>
          </p:cNvPr>
          <p:cNvSpPr>
            <a:spLocks noGrp="1"/>
          </p:cNvSpPr>
          <p:nvPr>
            <p:ph type="title" hasCustomPrompt="1"/>
          </p:nvPr>
        </p:nvSpPr>
        <p:spPr/>
        <p:txBody>
          <a:bodyPr/>
          <a:lstStyle>
            <a:lvl1pPr>
              <a:defRPr/>
            </a:lvl1pPr>
          </a:lstStyle>
          <a:p>
            <a:r>
              <a:rPr lang="nl-NL" noProof="0"/>
              <a:t>Voeg hier een titel in</a:t>
            </a:r>
            <a:endParaRPr lang="nl-NL"/>
          </a:p>
        </p:txBody>
      </p:sp>
      <p:sp>
        <p:nvSpPr>
          <p:cNvPr id="7" name="Tijdelijke aanduiding voor tekst 32">
            <a:extLst>
              <a:ext uri="{FF2B5EF4-FFF2-40B4-BE49-F238E27FC236}">
                <a16:creationId xmlns:a16="http://schemas.microsoft.com/office/drawing/2014/main" id="{7175F566-3665-4B0F-B70C-72779DF2FDD6}"/>
              </a:ext>
            </a:extLst>
          </p:cNvPr>
          <p:cNvSpPr>
            <a:spLocks noGrp="1"/>
          </p:cNvSpPr>
          <p:nvPr>
            <p:ph type="body" sz="quarter" idx="13" hasCustomPrompt="1"/>
          </p:nvPr>
        </p:nvSpPr>
        <p:spPr>
          <a:xfrm>
            <a:off x="539998" y="839972"/>
            <a:ext cx="11112000" cy="259612"/>
          </a:xfrm>
        </p:spPr>
        <p:txBody>
          <a:bodyPr/>
          <a:lstStyle>
            <a:lvl1pPr marL="0" indent="0">
              <a:buNone/>
              <a:defRPr sz="2000" b="0" i="1">
                <a:solidFill>
                  <a:srgbClr val="7F7F7F"/>
                </a:solidFill>
              </a:defRPr>
            </a:lvl1pPr>
          </a:lstStyle>
          <a:p>
            <a:pPr lvl="0"/>
            <a:r>
              <a:rPr lang="nl-NL" noProof="0"/>
              <a:t>Voeg hier een subtitel in</a:t>
            </a:r>
          </a:p>
        </p:txBody>
      </p:sp>
      <p:sp>
        <p:nvSpPr>
          <p:cNvPr id="17" name="Tijdelijke aanduiding voor tekst 34">
            <a:extLst>
              <a:ext uri="{FF2B5EF4-FFF2-40B4-BE49-F238E27FC236}">
                <a16:creationId xmlns:a16="http://schemas.microsoft.com/office/drawing/2014/main" id="{9955CEC2-0160-42D3-9E2E-941A4A11119D}"/>
              </a:ext>
            </a:extLst>
          </p:cNvPr>
          <p:cNvSpPr>
            <a:spLocks noGrp="1"/>
          </p:cNvSpPr>
          <p:nvPr>
            <p:ph type="body" sz="quarter" idx="14" hasCustomPrompt="1"/>
          </p:nvPr>
        </p:nvSpPr>
        <p:spPr>
          <a:xfrm>
            <a:off x="539749" y="5758889"/>
            <a:ext cx="11112249" cy="147981"/>
          </a:xfrm>
        </p:spPr>
        <p:txBody>
          <a:bodyPr anchor="b"/>
          <a:lstStyle>
            <a:lvl1pPr marL="0" indent="0">
              <a:buNone/>
              <a:defRPr sz="1000" i="1"/>
            </a:lvl1pPr>
          </a:lstStyle>
          <a:p>
            <a:pPr lvl="0"/>
            <a:r>
              <a:rPr lang="nl-NL" noProof="0"/>
              <a:t>Bron…</a:t>
            </a:r>
          </a:p>
        </p:txBody>
      </p:sp>
      <p:cxnSp>
        <p:nvCxnSpPr>
          <p:cNvPr id="23" name="Rechte verbindingslijn 22">
            <a:extLst>
              <a:ext uri="{FF2B5EF4-FFF2-40B4-BE49-F238E27FC236}">
                <a16:creationId xmlns:a16="http://schemas.microsoft.com/office/drawing/2014/main" id="{F758FBF6-EBB0-4F05-96EB-8AEB1E4BB59E}"/>
              </a:ext>
            </a:extLst>
          </p:cNvPr>
          <p:cNvCxnSpPr>
            <a:cxnSpLocks/>
          </p:cNvCxnSpPr>
          <p:nvPr userDrawn="1"/>
        </p:nvCxnSpPr>
        <p:spPr>
          <a:xfrm>
            <a:off x="6096000" y="1446663"/>
            <a:ext cx="0" cy="4121624"/>
          </a:xfrm>
          <a:prstGeom prst="line">
            <a:avLst/>
          </a:prstGeom>
          <a:ln w="12700" cap="rnd">
            <a:solidFill>
              <a:schemeClr val="accent1"/>
            </a:solidFill>
            <a:prstDash val="solid"/>
            <a:round/>
          </a:ln>
        </p:spPr>
        <p:style>
          <a:lnRef idx="1">
            <a:schemeClr val="accent1"/>
          </a:lnRef>
          <a:fillRef idx="0">
            <a:schemeClr val="accent1"/>
          </a:fillRef>
          <a:effectRef idx="0">
            <a:schemeClr val="accent1"/>
          </a:effectRef>
          <a:fontRef idx="minor">
            <a:schemeClr val="tx1"/>
          </a:fontRef>
        </p:style>
      </p:cxnSp>
      <p:grpSp>
        <p:nvGrpSpPr>
          <p:cNvPr id="13" name="GRID" hidden="1">
            <a:extLst>
              <a:ext uri="{FF2B5EF4-FFF2-40B4-BE49-F238E27FC236}">
                <a16:creationId xmlns:a16="http://schemas.microsoft.com/office/drawing/2014/main" id="{2E339E7B-E5F0-4BB0-A7A8-08523662B92C}"/>
              </a:ext>
            </a:extLst>
          </p:cNvPr>
          <p:cNvGrpSpPr/>
          <p:nvPr userDrawn="1"/>
        </p:nvGrpSpPr>
        <p:grpSpPr>
          <a:xfrm>
            <a:off x="0" y="0"/>
            <a:ext cx="12192000" cy="6858000"/>
            <a:chOff x="0" y="0"/>
            <a:chExt cx="12192000" cy="6858000"/>
          </a:xfrm>
          <a:solidFill>
            <a:schemeClr val="tx1">
              <a:alpha val="30000"/>
            </a:schemeClr>
          </a:solidFill>
        </p:grpSpPr>
        <p:sp>
          <p:nvSpPr>
            <p:cNvPr id="14" name="Rechthoek 13">
              <a:extLst>
                <a:ext uri="{FF2B5EF4-FFF2-40B4-BE49-F238E27FC236}">
                  <a16:creationId xmlns:a16="http://schemas.microsoft.com/office/drawing/2014/main" id="{04FEBC71-862F-4C04-AFB8-6DB58D37BD7A}"/>
                </a:ext>
              </a:extLst>
            </p:cNvPr>
            <p:cNvSpPr/>
            <p:nvPr userDrawn="1"/>
          </p:nvSpPr>
          <p:spPr>
            <a:xfrm>
              <a:off x="0" y="0"/>
              <a:ext cx="12192000" cy="54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15" name="Rechthoek 14">
              <a:extLst>
                <a:ext uri="{FF2B5EF4-FFF2-40B4-BE49-F238E27FC236}">
                  <a16:creationId xmlns:a16="http://schemas.microsoft.com/office/drawing/2014/main" id="{0333C89B-97F8-441B-8124-3FCC1D1260BC}"/>
                </a:ext>
              </a:extLst>
            </p:cNvPr>
            <p:cNvSpPr/>
            <p:nvPr userDrawn="1"/>
          </p:nvSpPr>
          <p:spPr>
            <a:xfrm>
              <a:off x="0" y="0"/>
              <a:ext cx="540000"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16" name="Rechthoek 15">
              <a:extLst>
                <a:ext uri="{FF2B5EF4-FFF2-40B4-BE49-F238E27FC236}">
                  <a16:creationId xmlns:a16="http://schemas.microsoft.com/office/drawing/2014/main" id="{59F01AF4-B6CB-4934-BDD9-96E56D3A7D49}"/>
                </a:ext>
              </a:extLst>
            </p:cNvPr>
            <p:cNvSpPr/>
            <p:nvPr userDrawn="1"/>
          </p:nvSpPr>
          <p:spPr>
            <a:xfrm>
              <a:off x="11652000" y="0"/>
              <a:ext cx="540000"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19" name="Rechthoek 18">
              <a:extLst>
                <a:ext uri="{FF2B5EF4-FFF2-40B4-BE49-F238E27FC236}">
                  <a16:creationId xmlns:a16="http://schemas.microsoft.com/office/drawing/2014/main" id="{B6B9EB7F-0454-4FE8-8F4A-0FDE18AF83EB}"/>
                </a:ext>
              </a:extLst>
            </p:cNvPr>
            <p:cNvSpPr/>
            <p:nvPr userDrawn="1"/>
          </p:nvSpPr>
          <p:spPr>
            <a:xfrm>
              <a:off x="0" y="1099111"/>
              <a:ext cx="12192000" cy="36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20" name="Rechthoek 19">
              <a:extLst>
                <a:ext uri="{FF2B5EF4-FFF2-40B4-BE49-F238E27FC236}">
                  <a16:creationId xmlns:a16="http://schemas.microsoft.com/office/drawing/2014/main" id="{A0471D66-391B-4CA0-9CE3-3508EB3D7096}"/>
                </a:ext>
              </a:extLst>
            </p:cNvPr>
            <p:cNvSpPr/>
            <p:nvPr userDrawn="1"/>
          </p:nvSpPr>
          <p:spPr>
            <a:xfrm>
              <a:off x="0" y="6678000"/>
              <a:ext cx="12192000" cy="18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22" name="Rechthoek 21">
              <a:extLst>
                <a:ext uri="{FF2B5EF4-FFF2-40B4-BE49-F238E27FC236}">
                  <a16:creationId xmlns:a16="http://schemas.microsoft.com/office/drawing/2014/main" id="{F607FFD1-EE10-4EE4-974D-D68FF051167C}"/>
                </a:ext>
              </a:extLst>
            </p:cNvPr>
            <p:cNvSpPr/>
            <p:nvPr userDrawn="1"/>
          </p:nvSpPr>
          <p:spPr>
            <a:xfrm>
              <a:off x="0" y="5906871"/>
              <a:ext cx="12192000" cy="36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25" name="Rechthoek 24">
              <a:extLst>
                <a:ext uri="{FF2B5EF4-FFF2-40B4-BE49-F238E27FC236}">
                  <a16:creationId xmlns:a16="http://schemas.microsoft.com/office/drawing/2014/main" id="{267B1A24-E5B5-44EF-BB26-289EC0FC99CF}"/>
                </a:ext>
              </a:extLst>
            </p:cNvPr>
            <p:cNvSpPr/>
            <p:nvPr userDrawn="1"/>
          </p:nvSpPr>
          <p:spPr>
            <a:xfrm>
              <a:off x="0" y="6295673"/>
              <a:ext cx="12192000" cy="18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26" name="Rechthoek 25">
              <a:extLst>
                <a:ext uri="{FF2B5EF4-FFF2-40B4-BE49-F238E27FC236}">
                  <a16:creationId xmlns:a16="http://schemas.microsoft.com/office/drawing/2014/main" id="{05615BB2-213B-4BE9-9A19-7700EE534E20}"/>
                </a:ext>
              </a:extLst>
            </p:cNvPr>
            <p:cNvSpPr/>
            <p:nvPr userDrawn="1"/>
          </p:nvSpPr>
          <p:spPr>
            <a:xfrm>
              <a:off x="0" y="5578887"/>
              <a:ext cx="12192000" cy="18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27" name="Rechthoek 26">
              <a:extLst>
                <a:ext uri="{FF2B5EF4-FFF2-40B4-BE49-F238E27FC236}">
                  <a16:creationId xmlns:a16="http://schemas.microsoft.com/office/drawing/2014/main" id="{7B4D9E53-D3BA-46E2-B48B-1C4CE63D58E8}"/>
                </a:ext>
              </a:extLst>
            </p:cNvPr>
            <p:cNvSpPr/>
            <p:nvPr userDrawn="1"/>
          </p:nvSpPr>
          <p:spPr>
            <a:xfrm>
              <a:off x="12024980" y="0"/>
              <a:ext cx="167020"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28" name="Rechthoek 27">
              <a:extLst>
                <a:ext uri="{FF2B5EF4-FFF2-40B4-BE49-F238E27FC236}">
                  <a16:creationId xmlns:a16="http://schemas.microsoft.com/office/drawing/2014/main" id="{ACE0CB45-9785-4BE8-B63D-A19B8F833E83}"/>
                </a:ext>
              </a:extLst>
            </p:cNvPr>
            <p:cNvSpPr/>
            <p:nvPr userDrawn="1"/>
          </p:nvSpPr>
          <p:spPr>
            <a:xfrm>
              <a:off x="0" y="0"/>
              <a:ext cx="167020"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29" name="Rechthoek 28">
              <a:extLst>
                <a:ext uri="{FF2B5EF4-FFF2-40B4-BE49-F238E27FC236}">
                  <a16:creationId xmlns:a16="http://schemas.microsoft.com/office/drawing/2014/main" id="{95CDFAA9-BDB5-4D8F-938D-9F60774CE5B7}"/>
                </a:ext>
              </a:extLst>
            </p:cNvPr>
            <p:cNvSpPr/>
            <p:nvPr userDrawn="1"/>
          </p:nvSpPr>
          <p:spPr>
            <a:xfrm>
              <a:off x="6095744" y="0"/>
              <a:ext cx="540000"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30" name="Rechthoek 29">
              <a:extLst>
                <a:ext uri="{FF2B5EF4-FFF2-40B4-BE49-F238E27FC236}">
                  <a16:creationId xmlns:a16="http://schemas.microsoft.com/office/drawing/2014/main" id="{D7E82FEE-89D5-4142-8839-67BDEF20414F}"/>
                </a:ext>
              </a:extLst>
            </p:cNvPr>
            <p:cNvSpPr/>
            <p:nvPr userDrawn="1"/>
          </p:nvSpPr>
          <p:spPr>
            <a:xfrm>
              <a:off x="5555744" y="0"/>
              <a:ext cx="540000"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31" name="Rechthoek 30">
              <a:extLst>
                <a:ext uri="{FF2B5EF4-FFF2-40B4-BE49-F238E27FC236}">
                  <a16:creationId xmlns:a16="http://schemas.microsoft.com/office/drawing/2014/main" id="{E2FF30C8-090C-4BBB-B89D-01F3F22EDF02}"/>
                </a:ext>
              </a:extLst>
            </p:cNvPr>
            <p:cNvSpPr/>
            <p:nvPr userDrawn="1"/>
          </p:nvSpPr>
          <p:spPr>
            <a:xfrm>
              <a:off x="5555238" y="3338999"/>
              <a:ext cx="6636762" cy="36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grpSp>
      <p:sp>
        <p:nvSpPr>
          <p:cNvPr id="162" name="Tijdelijke aanduiding voor inhoud 5">
            <a:extLst>
              <a:ext uri="{FF2B5EF4-FFF2-40B4-BE49-F238E27FC236}">
                <a16:creationId xmlns:a16="http://schemas.microsoft.com/office/drawing/2014/main" id="{A3453576-50A1-AB46-B88B-1D234FA952DE}"/>
              </a:ext>
            </a:extLst>
          </p:cNvPr>
          <p:cNvSpPr>
            <a:spLocks noGrp="1"/>
          </p:cNvSpPr>
          <p:nvPr>
            <p:ph sz="quarter" idx="16"/>
          </p:nvPr>
        </p:nvSpPr>
        <p:spPr>
          <a:xfrm>
            <a:off x="536868" y="1446214"/>
            <a:ext cx="5040349" cy="1891738"/>
          </a:xfrm>
          <a:solidFill>
            <a:srgbClr val="F2F2F2"/>
          </a:solidFill>
        </p:spPr>
        <p:txBody>
          <a:bodyPr/>
          <a:lstStyle/>
          <a:p>
            <a:pPr lvl="0"/>
            <a:endParaRPr lang="nl-NL"/>
          </a:p>
        </p:txBody>
      </p:sp>
      <p:sp>
        <p:nvSpPr>
          <p:cNvPr id="163" name="Tijdelijke aanduiding voor inhoud 5">
            <a:extLst>
              <a:ext uri="{FF2B5EF4-FFF2-40B4-BE49-F238E27FC236}">
                <a16:creationId xmlns:a16="http://schemas.microsoft.com/office/drawing/2014/main" id="{0A513F55-6DE7-C64A-A298-205B0ADAD7B5}"/>
              </a:ext>
            </a:extLst>
          </p:cNvPr>
          <p:cNvSpPr>
            <a:spLocks noGrp="1"/>
          </p:cNvSpPr>
          <p:nvPr>
            <p:ph sz="quarter" idx="17"/>
          </p:nvPr>
        </p:nvSpPr>
        <p:spPr>
          <a:xfrm>
            <a:off x="536868" y="3709354"/>
            <a:ext cx="5040349" cy="1891738"/>
          </a:xfrm>
          <a:solidFill>
            <a:srgbClr val="F2F2F2"/>
          </a:solidFill>
        </p:spPr>
        <p:txBody>
          <a:bodyPr/>
          <a:lstStyle/>
          <a:p>
            <a:pPr lvl="0"/>
            <a:endParaRPr lang="nl-NL"/>
          </a:p>
        </p:txBody>
      </p:sp>
      <p:sp>
        <p:nvSpPr>
          <p:cNvPr id="3" name="Tijdelijke aanduiding voor verticale tekst 2">
            <a:extLst>
              <a:ext uri="{FF2B5EF4-FFF2-40B4-BE49-F238E27FC236}">
                <a16:creationId xmlns:a16="http://schemas.microsoft.com/office/drawing/2014/main" id="{7C849E55-A25C-4202-801C-0514342EA9C6}"/>
              </a:ext>
            </a:extLst>
          </p:cNvPr>
          <p:cNvSpPr>
            <a:spLocks noGrp="1"/>
          </p:cNvSpPr>
          <p:nvPr>
            <p:ph type="body" orient="vert" idx="1" hasCustomPrompt="1"/>
          </p:nvPr>
        </p:nvSpPr>
        <p:spPr>
          <a:xfrm>
            <a:off x="6636380" y="1459112"/>
            <a:ext cx="5015239" cy="4119774"/>
          </a:xfrm>
        </p:spPr>
        <p:txBody>
          <a:bodyPr vert="horz"/>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nl-NL" noProof="0" err="1"/>
              <a:t>Bullet</a:t>
            </a:r>
            <a:endParaRPr lang="nl-NL" noProof="0"/>
          </a:p>
          <a:p>
            <a:pPr lvl="1"/>
            <a:r>
              <a:rPr lang="nl-NL" noProof="0"/>
              <a:t>Sub-</a:t>
            </a:r>
            <a:r>
              <a:rPr lang="nl-NL" noProof="0" err="1"/>
              <a:t>bullet</a:t>
            </a:r>
            <a:r>
              <a:rPr lang="nl-NL" noProof="0"/>
              <a:t> #1</a:t>
            </a:r>
          </a:p>
          <a:p>
            <a:pPr lvl="2"/>
            <a:r>
              <a:rPr lang="nl-NL" noProof="0"/>
              <a:t>Sub-</a:t>
            </a:r>
            <a:r>
              <a:rPr lang="nl-NL" noProof="0" err="1"/>
              <a:t>bullet</a:t>
            </a:r>
            <a:r>
              <a:rPr lang="nl-NL" noProof="0"/>
              <a:t> #2</a:t>
            </a:r>
          </a:p>
          <a:p>
            <a:pPr lvl="3"/>
            <a:r>
              <a:rPr lang="nl-NL" noProof="0"/>
              <a:t>Leestekst</a:t>
            </a:r>
          </a:p>
          <a:p>
            <a:pPr lvl="4"/>
            <a:r>
              <a:rPr lang="nl-NL" noProof="0"/>
              <a:t>Tussenkop</a:t>
            </a:r>
          </a:p>
          <a:p>
            <a:pPr lvl="5"/>
            <a:r>
              <a:rPr lang="nl-NL" noProof="0"/>
              <a:t>Numerieke </a:t>
            </a:r>
            <a:r>
              <a:rPr lang="nl-NL" noProof="0" err="1"/>
              <a:t>bullet</a:t>
            </a:r>
            <a:endParaRPr lang="nl-NL" noProof="0"/>
          </a:p>
          <a:p>
            <a:pPr lvl="6"/>
            <a:r>
              <a:rPr lang="nl-NL" noProof="0"/>
              <a:t>Alfabetische </a:t>
            </a:r>
            <a:r>
              <a:rPr lang="nl-NL" noProof="0" err="1"/>
              <a:t>bullet</a:t>
            </a:r>
            <a:endParaRPr lang="nl-NL" noProof="0"/>
          </a:p>
          <a:p>
            <a:pPr lvl="7"/>
            <a:r>
              <a:rPr lang="nl-NL" noProof="0"/>
              <a:t>Fotobeschrijving</a:t>
            </a:r>
          </a:p>
          <a:p>
            <a:pPr lvl="8"/>
            <a:r>
              <a:rPr lang="nl-NL" noProof="0"/>
              <a:t>Quote tekst</a:t>
            </a:r>
          </a:p>
          <a:p>
            <a:pPr lvl="4"/>
            <a:endParaRPr lang="nl-NL"/>
          </a:p>
        </p:txBody>
      </p:sp>
      <p:sp>
        <p:nvSpPr>
          <p:cNvPr id="165" name="Tijdelijke aanduiding voor tekst 34">
            <a:extLst>
              <a:ext uri="{FF2B5EF4-FFF2-40B4-BE49-F238E27FC236}">
                <a16:creationId xmlns:a16="http://schemas.microsoft.com/office/drawing/2014/main" id="{1DCCB202-A569-4FC6-960A-7DC0CB1BB468}"/>
              </a:ext>
            </a:extLst>
          </p:cNvPr>
          <p:cNvSpPr>
            <a:spLocks noGrp="1"/>
          </p:cNvSpPr>
          <p:nvPr>
            <p:ph type="body" sz="quarter" idx="15" hasCustomPrompt="1"/>
          </p:nvPr>
        </p:nvSpPr>
        <p:spPr>
          <a:xfrm>
            <a:off x="726241" y="6595174"/>
            <a:ext cx="11112249" cy="147981"/>
          </a:xfrm>
        </p:spPr>
        <p:txBody>
          <a:bodyPr anchor="b"/>
          <a:lstStyle>
            <a:lvl1pPr marL="0" marR="0" indent="0" algn="l" defTabSz="914400" rtl="0" eaLnBrk="1" fontAlgn="auto" latinLnBrk="0" hangingPunct="1">
              <a:lnSpc>
                <a:spcPct val="100000"/>
              </a:lnSpc>
              <a:spcBef>
                <a:spcPts val="300"/>
              </a:spcBef>
              <a:spcAft>
                <a:spcPts val="300"/>
              </a:spcAft>
              <a:buClr>
                <a:schemeClr val="accent1"/>
              </a:buClr>
              <a:buSzPct val="110000"/>
              <a:buFont typeface="Arial"/>
              <a:buNone/>
              <a:tabLst/>
              <a:defRPr sz="1000" i="1">
                <a:solidFill>
                  <a:srgbClr val="7F7F7F"/>
                </a:solidFill>
              </a:defRPr>
            </a:lvl1pPr>
          </a:lstStyle>
          <a:p>
            <a:pPr marL="0" marR="0" lvl="0" indent="0" algn="l" defTabSz="914400" rtl="0" eaLnBrk="1" fontAlgn="auto" latinLnBrk="0" hangingPunct="1">
              <a:lnSpc>
                <a:spcPct val="100000"/>
              </a:lnSpc>
              <a:spcBef>
                <a:spcPts val="300"/>
              </a:spcBef>
              <a:spcAft>
                <a:spcPts val="300"/>
              </a:spcAft>
              <a:buClr>
                <a:schemeClr val="accent1"/>
              </a:buClr>
              <a:buSzPct val="110000"/>
              <a:buFont typeface="Arial"/>
              <a:buNone/>
              <a:tabLst/>
              <a:defRPr/>
            </a:pPr>
            <a:r>
              <a:rPr lang="nl-NL" sz="1000" b="0" i="1" u="none" strike="noStrike" kern="1200">
                <a:solidFill>
                  <a:srgbClr val="7F7F7F"/>
                </a:solidFill>
                <a:effectLst/>
                <a:latin typeface="+mn-lt"/>
                <a:ea typeface="+mn-ea"/>
                <a:cs typeface="+mn-cs"/>
              </a:rPr>
              <a:t>Titel, Auteur en classificatie: intern/extern/vertrouwelijk/geheim</a:t>
            </a:r>
            <a:endParaRPr lang="nl-NL"/>
          </a:p>
        </p:txBody>
      </p:sp>
    </p:spTree>
    <p:extLst>
      <p:ext uri="{BB962C8B-B14F-4D97-AF65-F5344CB8AC3E}">
        <p14:creationId xmlns:p14="http://schemas.microsoft.com/office/powerpoint/2010/main" val="18242994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EKST SMAL / OBJECT 2X">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AB23073-572C-4F04-B89A-B107AB932F47}"/>
              </a:ext>
            </a:extLst>
          </p:cNvPr>
          <p:cNvSpPr>
            <a:spLocks noGrp="1"/>
          </p:cNvSpPr>
          <p:nvPr>
            <p:ph type="title" hasCustomPrompt="1"/>
          </p:nvPr>
        </p:nvSpPr>
        <p:spPr/>
        <p:txBody>
          <a:bodyPr/>
          <a:lstStyle>
            <a:lvl1pPr>
              <a:defRPr/>
            </a:lvl1pPr>
          </a:lstStyle>
          <a:p>
            <a:r>
              <a:rPr lang="nl-NL" noProof="0"/>
              <a:t>Voeg hier een titel in</a:t>
            </a:r>
            <a:endParaRPr lang="nl-NL"/>
          </a:p>
        </p:txBody>
      </p:sp>
      <p:sp>
        <p:nvSpPr>
          <p:cNvPr id="7" name="Tijdelijke aanduiding voor tekst 32">
            <a:extLst>
              <a:ext uri="{FF2B5EF4-FFF2-40B4-BE49-F238E27FC236}">
                <a16:creationId xmlns:a16="http://schemas.microsoft.com/office/drawing/2014/main" id="{7175F566-3665-4B0F-B70C-72779DF2FDD6}"/>
              </a:ext>
            </a:extLst>
          </p:cNvPr>
          <p:cNvSpPr>
            <a:spLocks noGrp="1"/>
          </p:cNvSpPr>
          <p:nvPr>
            <p:ph type="body" sz="quarter" idx="13" hasCustomPrompt="1"/>
          </p:nvPr>
        </p:nvSpPr>
        <p:spPr>
          <a:xfrm>
            <a:off x="539998" y="839972"/>
            <a:ext cx="11112000" cy="259612"/>
          </a:xfrm>
        </p:spPr>
        <p:txBody>
          <a:bodyPr/>
          <a:lstStyle>
            <a:lvl1pPr marL="0" indent="0">
              <a:buNone/>
              <a:defRPr sz="2000" b="0" i="1">
                <a:solidFill>
                  <a:srgbClr val="7F7F7F"/>
                </a:solidFill>
              </a:defRPr>
            </a:lvl1pPr>
          </a:lstStyle>
          <a:p>
            <a:pPr lvl="0"/>
            <a:r>
              <a:rPr lang="nl-NL" noProof="0"/>
              <a:t>Voeg hier een subtitel in</a:t>
            </a:r>
          </a:p>
        </p:txBody>
      </p:sp>
      <p:sp>
        <p:nvSpPr>
          <p:cNvPr id="17" name="Tijdelijke aanduiding voor tekst 34">
            <a:extLst>
              <a:ext uri="{FF2B5EF4-FFF2-40B4-BE49-F238E27FC236}">
                <a16:creationId xmlns:a16="http://schemas.microsoft.com/office/drawing/2014/main" id="{9955CEC2-0160-42D3-9E2E-941A4A11119D}"/>
              </a:ext>
            </a:extLst>
          </p:cNvPr>
          <p:cNvSpPr>
            <a:spLocks noGrp="1"/>
          </p:cNvSpPr>
          <p:nvPr>
            <p:ph type="body" sz="quarter" idx="14" hasCustomPrompt="1"/>
          </p:nvPr>
        </p:nvSpPr>
        <p:spPr>
          <a:xfrm>
            <a:off x="539749" y="5758889"/>
            <a:ext cx="11112249" cy="147981"/>
          </a:xfrm>
        </p:spPr>
        <p:txBody>
          <a:bodyPr anchor="b"/>
          <a:lstStyle>
            <a:lvl1pPr marL="0" indent="0">
              <a:buNone/>
              <a:defRPr sz="1000" i="1"/>
            </a:lvl1pPr>
          </a:lstStyle>
          <a:p>
            <a:pPr lvl="0"/>
            <a:r>
              <a:rPr lang="nl-NL" noProof="0"/>
              <a:t>Bron…</a:t>
            </a:r>
          </a:p>
        </p:txBody>
      </p:sp>
      <p:cxnSp>
        <p:nvCxnSpPr>
          <p:cNvPr id="23" name="Rechte verbindingslijn 22">
            <a:extLst>
              <a:ext uri="{FF2B5EF4-FFF2-40B4-BE49-F238E27FC236}">
                <a16:creationId xmlns:a16="http://schemas.microsoft.com/office/drawing/2014/main" id="{F758FBF6-EBB0-4F05-96EB-8AEB1E4BB59E}"/>
              </a:ext>
            </a:extLst>
          </p:cNvPr>
          <p:cNvCxnSpPr>
            <a:cxnSpLocks/>
          </p:cNvCxnSpPr>
          <p:nvPr userDrawn="1"/>
        </p:nvCxnSpPr>
        <p:spPr>
          <a:xfrm>
            <a:off x="3766557" y="1446663"/>
            <a:ext cx="0" cy="4121624"/>
          </a:xfrm>
          <a:prstGeom prst="line">
            <a:avLst/>
          </a:prstGeom>
          <a:ln w="12700" cap="rnd">
            <a:solidFill>
              <a:schemeClr val="accent1"/>
            </a:solidFill>
            <a:prstDash val="solid"/>
            <a:round/>
          </a:ln>
        </p:spPr>
        <p:style>
          <a:lnRef idx="1">
            <a:schemeClr val="accent1"/>
          </a:lnRef>
          <a:fillRef idx="0">
            <a:schemeClr val="accent1"/>
          </a:fillRef>
          <a:effectRef idx="0">
            <a:schemeClr val="accent1"/>
          </a:effectRef>
          <a:fontRef idx="minor">
            <a:schemeClr val="tx1"/>
          </a:fontRef>
        </p:style>
      </p:cxnSp>
      <p:grpSp>
        <p:nvGrpSpPr>
          <p:cNvPr id="13" name="GRID" hidden="1">
            <a:extLst>
              <a:ext uri="{FF2B5EF4-FFF2-40B4-BE49-F238E27FC236}">
                <a16:creationId xmlns:a16="http://schemas.microsoft.com/office/drawing/2014/main" id="{2E339E7B-E5F0-4BB0-A7A8-08523662B92C}"/>
              </a:ext>
            </a:extLst>
          </p:cNvPr>
          <p:cNvGrpSpPr/>
          <p:nvPr userDrawn="1"/>
        </p:nvGrpSpPr>
        <p:grpSpPr>
          <a:xfrm>
            <a:off x="0" y="0"/>
            <a:ext cx="12192000" cy="6858000"/>
            <a:chOff x="0" y="0"/>
            <a:chExt cx="12192000" cy="6858000"/>
          </a:xfrm>
          <a:solidFill>
            <a:schemeClr val="tx1">
              <a:alpha val="30000"/>
            </a:schemeClr>
          </a:solidFill>
        </p:grpSpPr>
        <p:sp>
          <p:nvSpPr>
            <p:cNvPr id="14" name="Rechthoek 13">
              <a:extLst>
                <a:ext uri="{FF2B5EF4-FFF2-40B4-BE49-F238E27FC236}">
                  <a16:creationId xmlns:a16="http://schemas.microsoft.com/office/drawing/2014/main" id="{04FEBC71-862F-4C04-AFB8-6DB58D37BD7A}"/>
                </a:ext>
              </a:extLst>
            </p:cNvPr>
            <p:cNvSpPr/>
            <p:nvPr userDrawn="1"/>
          </p:nvSpPr>
          <p:spPr>
            <a:xfrm>
              <a:off x="0" y="0"/>
              <a:ext cx="12192000" cy="54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15" name="Rechthoek 14">
              <a:extLst>
                <a:ext uri="{FF2B5EF4-FFF2-40B4-BE49-F238E27FC236}">
                  <a16:creationId xmlns:a16="http://schemas.microsoft.com/office/drawing/2014/main" id="{0333C89B-97F8-441B-8124-3FCC1D1260BC}"/>
                </a:ext>
              </a:extLst>
            </p:cNvPr>
            <p:cNvSpPr/>
            <p:nvPr userDrawn="1"/>
          </p:nvSpPr>
          <p:spPr>
            <a:xfrm>
              <a:off x="0" y="0"/>
              <a:ext cx="540000"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16" name="Rechthoek 15">
              <a:extLst>
                <a:ext uri="{FF2B5EF4-FFF2-40B4-BE49-F238E27FC236}">
                  <a16:creationId xmlns:a16="http://schemas.microsoft.com/office/drawing/2014/main" id="{59F01AF4-B6CB-4934-BDD9-96E56D3A7D49}"/>
                </a:ext>
              </a:extLst>
            </p:cNvPr>
            <p:cNvSpPr/>
            <p:nvPr userDrawn="1"/>
          </p:nvSpPr>
          <p:spPr>
            <a:xfrm>
              <a:off x="11652000" y="0"/>
              <a:ext cx="540000"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19" name="Rechthoek 18">
              <a:extLst>
                <a:ext uri="{FF2B5EF4-FFF2-40B4-BE49-F238E27FC236}">
                  <a16:creationId xmlns:a16="http://schemas.microsoft.com/office/drawing/2014/main" id="{B6B9EB7F-0454-4FE8-8F4A-0FDE18AF83EB}"/>
                </a:ext>
              </a:extLst>
            </p:cNvPr>
            <p:cNvSpPr/>
            <p:nvPr userDrawn="1"/>
          </p:nvSpPr>
          <p:spPr>
            <a:xfrm>
              <a:off x="0" y="1099111"/>
              <a:ext cx="12192000" cy="36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20" name="Rechthoek 19">
              <a:extLst>
                <a:ext uri="{FF2B5EF4-FFF2-40B4-BE49-F238E27FC236}">
                  <a16:creationId xmlns:a16="http://schemas.microsoft.com/office/drawing/2014/main" id="{A0471D66-391B-4CA0-9CE3-3508EB3D7096}"/>
                </a:ext>
              </a:extLst>
            </p:cNvPr>
            <p:cNvSpPr/>
            <p:nvPr userDrawn="1"/>
          </p:nvSpPr>
          <p:spPr>
            <a:xfrm>
              <a:off x="0" y="6678000"/>
              <a:ext cx="12192000" cy="18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22" name="Rechthoek 21">
              <a:extLst>
                <a:ext uri="{FF2B5EF4-FFF2-40B4-BE49-F238E27FC236}">
                  <a16:creationId xmlns:a16="http://schemas.microsoft.com/office/drawing/2014/main" id="{F607FFD1-EE10-4EE4-974D-D68FF051167C}"/>
                </a:ext>
              </a:extLst>
            </p:cNvPr>
            <p:cNvSpPr/>
            <p:nvPr userDrawn="1"/>
          </p:nvSpPr>
          <p:spPr>
            <a:xfrm>
              <a:off x="0" y="5906871"/>
              <a:ext cx="12192000" cy="36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25" name="Rechthoek 24">
              <a:extLst>
                <a:ext uri="{FF2B5EF4-FFF2-40B4-BE49-F238E27FC236}">
                  <a16:creationId xmlns:a16="http://schemas.microsoft.com/office/drawing/2014/main" id="{267B1A24-E5B5-44EF-BB26-289EC0FC99CF}"/>
                </a:ext>
              </a:extLst>
            </p:cNvPr>
            <p:cNvSpPr/>
            <p:nvPr userDrawn="1"/>
          </p:nvSpPr>
          <p:spPr>
            <a:xfrm>
              <a:off x="0" y="6295673"/>
              <a:ext cx="12192000" cy="18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26" name="Rechthoek 25">
              <a:extLst>
                <a:ext uri="{FF2B5EF4-FFF2-40B4-BE49-F238E27FC236}">
                  <a16:creationId xmlns:a16="http://schemas.microsoft.com/office/drawing/2014/main" id="{05615BB2-213B-4BE9-9A19-7700EE534E20}"/>
                </a:ext>
              </a:extLst>
            </p:cNvPr>
            <p:cNvSpPr/>
            <p:nvPr userDrawn="1"/>
          </p:nvSpPr>
          <p:spPr>
            <a:xfrm>
              <a:off x="0" y="5578887"/>
              <a:ext cx="12192000" cy="18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27" name="Rechthoek 26">
              <a:extLst>
                <a:ext uri="{FF2B5EF4-FFF2-40B4-BE49-F238E27FC236}">
                  <a16:creationId xmlns:a16="http://schemas.microsoft.com/office/drawing/2014/main" id="{7B4D9E53-D3BA-46E2-B48B-1C4CE63D58E8}"/>
                </a:ext>
              </a:extLst>
            </p:cNvPr>
            <p:cNvSpPr/>
            <p:nvPr userDrawn="1"/>
          </p:nvSpPr>
          <p:spPr>
            <a:xfrm>
              <a:off x="12024980" y="0"/>
              <a:ext cx="167020"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28" name="Rechthoek 27">
              <a:extLst>
                <a:ext uri="{FF2B5EF4-FFF2-40B4-BE49-F238E27FC236}">
                  <a16:creationId xmlns:a16="http://schemas.microsoft.com/office/drawing/2014/main" id="{ACE0CB45-9785-4BE8-B63D-A19B8F833E83}"/>
                </a:ext>
              </a:extLst>
            </p:cNvPr>
            <p:cNvSpPr/>
            <p:nvPr userDrawn="1"/>
          </p:nvSpPr>
          <p:spPr>
            <a:xfrm>
              <a:off x="0" y="0"/>
              <a:ext cx="167020"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29" name="Rechthoek 28">
              <a:extLst>
                <a:ext uri="{FF2B5EF4-FFF2-40B4-BE49-F238E27FC236}">
                  <a16:creationId xmlns:a16="http://schemas.microsoft.com/office/drawing/2014/main" id="{95CDFAA9-BDB5-4D8F-938D-9F60774CE5B7}"/>
                </a:ext>
              </a:extLst>
            </p:cNvPr>
            <p:cNvSpPr/>
            <p:nvPr userDrawn="1"/>
          </p:nvSpPr>
          <p:spPr>
            <a:xfrm>
              <a:off x="6095744" y="0"/>
              <a:ext cx="540000"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30" name="Rechthoek 29">
              <a:extLst>
                <a:ext uri="{FF2B5EF4-FFF2-40B4-BE49-F238E27FC236}">
                  <a16:creationId xmlns:a16="http://schemas.microsoft.com/office/drawing/2014/main" id="{D7E82FEE-89D5-4142-8839-67BDEF20414F}"/>
                </a:ext>
              </a:extLst>
            </p:cNvPr>
            <p:cNvSpPr/>
            <p:nvPr userDrawn="1"/>
          </p:nvSpPr>
          <p:spPr>
            <a:xfrm>
              <a:off x="5555744" y="0"/>
              <a:ext cx="540000"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31" name="Rechthoek 30">
              <a:extLst>
                <a:ext uri="{FF2B5EF4-FFF2-40B4-BE49-F238E27FC236}">
                  <a16:creationId xmlns:a16="http://schemas.microsoft.com/office/drawing/2014/main" id="{E2FF30C8-090C-4BBB-B89D-01F3F22EDF02}"/>
                </a:ext>
              </a:extLst>
            </p:cNvPr>
            <p:cNvSpPr/>
            <p:nvPr userDrawn="1"/>
          </p:nvSpPr>
          <p:spPr>
            <a:xfrm>
              <a:off x="5555238" y="3338999"/>
              <a:ext cx="6636762" cy="36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grpSp>
      <p:sp>
        <p:nvSpPr>
          <p:cNvPr id="162" name="Tijdelijke aanduiding voor inhoud 5">
            <a:extLst>
              <a:ext uri="{FF2B5EF4-FFF2-40B4-BE49-F238E27FC236}">
                <a16:creationId xmlns:a16="http://schemas.microsoft.com/office/drawing/2014/main" id="{A3453576-50A1-AB46-B88B-1D234FA952DE}"/>
              </a:ext>
            </a:extLst>
          </p:cNvPr>
          <p:cNvSpPr>
            <a:spLocks noGrp="1"/>
          </p:cNvSpPr>
          <p:nvPr>
            <p:ph sz="quarter" idx="16"/>
          </p:nvPr>
        </p:nvSpPr>
        <p:spPr>
          <a:xfrm>
            <a:off x="4286343" y="1446214"/>
            <a:ext cx="7359636" cy="1891738"/>
          </a:xfrm>
          <a:solidFill>
            <a:srgbClr val="F2F2F2"/>
          </a:solidFill>
        </p:spPr>
        <p:txBody>
          <a:bodyPr/>
          <a:lstStyle/>
          <a:p>
            <a:pPr lvl="0"/>
            <a:endParaRPr lang="nl-NL"/>
          </a:p>
        </p:txBody>
      </p:sp>
      <p:sp>
        <p:nvSpPr>
          <p:cNvPr id="163" name="Tijdelijke aanduiding voor inhoud 5">
            <a:extLst>
              <a:ext uri="{FF2B5EF4-FFF2-40B4-BE49-F238E27FC236}">
                <a16:creationId xmlns:a16="http://schemas.microsoft.com/office/drawing/2014/main" id="{0A513F55-6DE7-C64A-A298-205B0ADAD7B5}"/>
              </a:ext>
            </a:extLst>
          </p:cNvPr>
          <p:cNvSpPr>
            <a:spLocks noGrp="1"/>
          </p:cNvSpPr>
          <p:nvPr>
            <p:ph sz="quarter" idx="17"/>
          </p:nvPr>
        </p:nvSpPr>
        <p:spPr>
          <a:xfrm>
            <a:off x="4286343" y="3709354"/>
            <a:ext cx="7359636" cy="1891738"/>
          </a:xfrm>
          <a:solidFill>
            <a:srgbClr val="F2F2F2"/>
          </a:solidFill>
        </p:spPr>
        <p:txBody>
          <a:bodyPr/>
          <a:lstStyle/>
          <a:p>
            <a:pPr lvl="0"/>
            <a:endParaRPr lang="nl-NL"/>
          </a:p>
        </p:txBody>
      </p:sp>
      <p:sp>
        <p:nvSpPr>
          <p:cNvPr id="164" name="Tijdelijke aanduiding voor verticale tekst 2">
            <a:extLst>
              <a:ext uri="{FF2B5EF4-FFF2-40B4-BE49-F238E27FC236}">
                <a16:creationId xmlns:a16="http://schemas.microsoft.com/office/drawing/2014/main" id="{A913B3BB-6EA1-7F4F-882F-5C3034040D3D}"/>
              </a:ext>
            </a:extLst>
          </p:cNvPr>
          <p:cNvSpPr>
            <a:spLocks noGrp="1"/>
          </p:cNvSpPr>
          <p:nvPr>
            <p:ph type="body" orient="vert" idx="18" hasCustomPrompt="1"/>
          </p:nvPr>
        </p:nvSpPr>
        <p:spPr>
          <a:xfrm>
            <a:off x="546015" y="1452730"/>
            <a:ext cx="2859481" cy="4119774"/>
          </a:xfrm>
        </p:spPr>
        <p:txBody>
          <a:bodyPr vert="horz"/>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nl-NL" noProof="0" err="1"/>
              <a:t>Bullet</a:t>
            </a:r>
            <a:endParaRPr lang="nl-NL" noProof="0"/>
          </a:p>
          <a:p>
            <a:pPr lvl="1"/>
            <a:r>
              <a:rPr lang="nl-NL" noProof="0"/>
              <a:t>Sub-</a:t>
            </a:r>
            <a:r>
              <a:rPr lang="nl-NL" noProof="0" err="1"/>
              <a:t>bullet</a:t>
            </a:r>
            <a:r>
              <a:rPr lang="nl-NL" noProof="0"/>
              <a:t> #1</a:t>
            </a:r>
          </a:p>
          <a:p>
            <a:pPr lvl="2"/>
            <a:r>
              <a:rPr lang="nl-NL" noProof="0"/>
              <a:t>Sub-</a:t>
            </a:r>
            <a:r>
              <a:rPr lang="nl-NL" noProof="0" err="1"/>
              <a:t>bullet</a:t>
            </a:r>
            <a:r>
              <a:rPr lang="nl-NL" noProof="0"/>
              <a:t> #2</a:t>
            </a:r>
          </a:p>
          <a:p>
            <a:pPr lvl="3"/>
            <a:r>
              <a:rPr lang="nl-NL" noProof="0"/>
              <a:t>Leestekst</a:t>
            </a:r>
          </a:p>
          <a:p>
            <a:pPr lvl="4"/>
            <a:r>
              <a:rPr lang="nl-NL" noProof="0"/>
              <a:t>Tussenkop</a:t>
            </a:r>
          </a:p>
          <a:p>
            <a:pPr lvl="5"/>
            <a:r>
              <a:rPr lang="nl-NL" noProof="0"/>
              <a:t>Numerieke </a:t>
            </a:r>
            <a:r>
              <a:rPr lang="nl-NL" noProof="0" err="1"/>
              <a:t>bullet</a:t>
            </a:r>
            <a:endParaRPr lang="nl-NL" noProof="0"/>
          </a:p>
          <a:p>
            <a:pPr lvl="6"/>
            <a:r>
              <a:rPr lang="nl-NL" noProof="0"/>
              <a:t>Alfabetische </a:t>
            </a:r>
            <a:r>
              <a:rPr lang="nl-NL" noProof="0" err="1"/>
              <a:t>bullet</a:t>
            </a:r>
            <a:endParaRPr lang="nl-NL" noProof="0"/>
          </a:p>
          <a:p>
            <a:pPr lvl="7"/>
            <a:r>
              <a:rPr lang="nl-NL" noProof="0"/>
              <a:t>Fotobeschrijving</a:t>
            </a:r>
          </a:p>
          <a:p>
            <a:pPr lvl="8"/>
            <a:r>
              <a:rPr lang="nl-NL" noProof="0"/>
              <a:t>Quote tekst</a:t>
            </a:r>
          </a:p>
          <a:p>
            <a:pPr lvl="4"/>
            <a:endParaRPr lang="nl-NL"/>
          </a:p>
        </p:txBody>
      </p:sp>
      <p:sp>
        <p:nvSpPr>
          <p:cNvPr id="166" name="Tijdelijke aanduiding voor tekst 34">
            <a:extLst>
              <a:ext uri="{FF2B5EF4-FFF2-40B4-BE49-F238E27FC236}">
                <a16:creationId xmlns:a16="http://schemas.microsoft.com/office/drawing/2014/main" id="{05CC5C1D-6788-4F61-8ED3-FCE4B31D972E}"/>
              </a:ext>
            </a:extLst>
          </p:cNvPr>
          <p:cNvSpPr>
            <a:spLocks noGrp="1"/>
          </p:cNvSpPr>
          <p:nvPr>
            <p:ph type="body" sz="quarter" idx="15" hasCustomPrompt="1"/>
          </p:nvPr>
        </p:nvSpPr>
        <p:spPr>
          <a:xfrm>
            <a:off x="726241" y="6595174"/>
            <a:ext cx="11112249" cy="147981"/>
          </a:xfrm>
        </p:spPr>
        <p:txBody>
          <a:bodyPr anchor="b"/>
          <a:lstStyle>
            <a:lvl1pPr marL="0" marR="0" indent="0" algn="l" defTabSz="914400" rtl="0" eaLnBrk="1" fontAlgn="auto" latinLnBrk="0" hangingPunct="1">
              <a:lnSpc>
                <a:spcPct val="100000"/>
              </a:lnSpc>
              <a:spcBef>
                <a:spcPts val="300"/>
              </a:spcBef>
              <a:spcAft>
                <a:spcPts val="300"/>
              </a:spcAft>
              <a:buClr>
                <a:schemeClr val="accent1"/>
              </a:buClr>
              <a:buSzPct val="110000"/>
              <a:buFont typeface="Arial"/>
              <a:buNone/>
              <a:tabLst/>
              <a:defRPr sz="1000" i="1">
                <a:solidFill>
                  <a:srgbClr val="7F7F7F"/>
                </a:solidFill>
              </a:defRPr>
            </a:lvl1pPr>
          </a:lstStyle>
          <a:p>
            <a:pPr marL="0" marR="0" lvl="0" indent="0" algn="l" defTabSz="914400" rtl="0" eaLnBrk="1" fontAlgn="auto" latinLnBrk="0" hangingPunct="1">
              <a:lnSpc>
                <a:spcPct val="100000"/>
              </a:lnSpc>
              <a:spcBef>
                <a:spcPts val="300"/>
              </a:spcBef>
              <a:spcAft>
                <a:spcPts val="300"/>
              </a:spcAft>
              <a:buClr>
                <a:schemeClr val="accent1"/>
              </a:buClr>
              <a:buSzPct val="110000"/>
              <a:buFont typeface="Arial"/>
              <a:buNone/>
              <a:tabLst/>
              <a:defRPr/>
            </a:pPr>
            <a:r>
              <a:rPr lang="nl-NL" sz="1000" b="0" i="1" u="none" strike="noStrike" kern="1200">
                <a:solidFill>
                  <a:srgbClr val="7F7F7F"/>
                </a:solidFill>
                <a:effectLst/>
                <a:latin typeface="+mn-lt"/>
                <a:ea typeface="+mn-ea"/>
                <a:cs typeface="+mn-cs"/>
              </a:rPr>
              <a:t>Titel, Auteur en classificatie: intern/extern/vertrouwelijk/geheim</a:t>
            </a:r>
            <a:endParaRPr lang="nl-NL"/>
          </a:p>
        </p:txBody>
      </p:sp>
    </p:spTree>
    <p:extLst>
      <p:ext uri="{BB962C8B-B14F-4D97-AF65-F5344CB8AC3E}">
        <p14:creationId xmlns:p14="http://schemas.microsoft.com/office/powerpoint/2010/main" val="429331813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el en Object - Petrol blauw">
    <p:spTree>
      <p:nvGrpSpPr>
        <p:cNvPr id="1" name=""/>
        <p:cNvGrpSpPr/>
        <p:nvPr/>
      </p:nvGrpSpPr>
      <p:grpSpPr>
        <a:xfrm>
          <a:off x="0" y="0"/>
          <a:ext cx="0" cy="0"/>
          <a:chOff x="0" y="0"/>
          <a:chExt cx="0" cy="0"/>
        </a:xfrm>
      </p:grpSpPr>
      <p:sp>
        <p:nvSpPr>
          <p:cNvPr id="2" name="Title 1"/>
          <p:cNvSpPr>
            <a:spLocks noGrp="1"/>
          </p:cNvSpPr>
          <p:nvPr>
            <p:ph type="title"/>
          </p:nvPr>
        </p:nvSpPr>
        <p:spPr>
          <a:xfrm>
            <a:off x="502652" y="533569"/>
            <a:ext cx="11133221" cy="584775"/>
          </a:xfrm>
        </p:spPr>
        <p:txBody>
          <a:bodyPr>
            <a:spAutoFit/>
          </a:bodyPr>
          <a:lstStyle>
            <a:lvl1pPr>
              <a:defRPr>
                <a:solidFill>
                  <a:schemeClr val="accent3"/>
                </a:solidFill>
              </a:defRPr>
            </a:lvl1pPr>
          </a:lstStyle>
          <a:p>
            <a:r>
              <a:rPr lang="nl-NL" noProof="0"/>
              <a:t>Klik om de stijl te bewerken</a:t>
            </a:r>
          </a:p>
        </p:txBody>
      </p:sp>
      <p:sp>
        <p:nvSpPr>
          <p:cNvPr id="8" name="Tekstvak 7"/>
          <p:cNvSpPr txBox="1"/>
          <p:nvPr userDrawn="1"/>
        </p:nvSpPr>
        <p:spPr>
          <a:xfrm>
            <a:off x="-113408" y="-421452"/>
            <a:ext cx="4144896" cy="338554"/>
          </a:xfrm>
          <a:prstGeom prst="rect">
            <a:avLst/>
          </a:prstGeom>
          <a:noFill/>
        </p:spPr>
        <p:txBody>
          <a:bodyPr wrap="square" rtlCol="0">
            <a:spAutoFit/>
          </a:bodyPr>
          <a:lstStyle/>
          <a:p>
            <a:r>
              <a:rPr lang="nl-NL" sz="1600" b="1" noProof="0">
                <a:solidFill>
                  <a:schemeClr val="tx1"/>
                </a:solidFill>
              </a:rPr>
              <a:t>Titel en Object – </a:t>
            </a:r>
            <a:r>
              <a:rPr lang="nl-NL" sz="1600" b="1" noProof="0" err="1">
                <a:solidFill>
                  <a:schemeClr val="tx1"/>
                </a:solidFill>
              </a:rPr>
              <a:t>Petrol</a:t>
            </a:r>
            <a:r>
              <a:rPr lang="nl-NL" sz="1600" b="1" noProof="0">
                <a:solidFill>
                  <a:schemeClr val="tx1"/>
                </a:solidFill>
              </a:rPr>
              <a:t> blauw</a:t>
            </a:r>
          </a:p>
        </p:txBody>
      </p:sp>
      <p:sp>
        <p:nvSpPr>
          <p:cNvPr id="41" name="Tijdelijke aanduiding voor tekst 99"/>
          <p:cNvSpPr>
            <a:spLocks noGrp="1"/>
          </p:cNvSpPr>
          <p:nvPr>
            <p:ph type="body" sz="quarter" idx="13" hasCustomPrompt="1"/>
          </p:nvPr>
        </p:nvSpPr>
        <p:spPr>
          <a:xfrm>
            <a:off x="501651" y="1134076"/>
            <a:ext cx="11133667" cy="355600"/>
          </a:xfrm>
        </p:spPr>
        <p:txBody>
          <a:bodyPr/>
          <a:lstStyle>
            <a:lvl1pPr>
              <a:defRPr/>
            </a:lvl1pPr>
          </a:lstStyle>
          <a:p>
            <a:pPr lvl="0"/>
            <a:r>
              <a:rPr lang="nl-NL" noProof="0"/>
              <a:t>Subtitel</a:t>
            </a:r>
          </a:p>
        </p:txBody>
      </p:sp>
      <p:sp>
        <p:nvSpPr>
          <p:cNvPr id="77" name="Content Placeholder 2"/>
          <p:cNvSpPr>
            <a:spLocks noGrp="1"/>
          </p:cNvSpPr>
          <p:nvPr>
            <p:ph sz="half" idx="1"/>
          </p:nvPr>
        </p:nvSpPr>
        <p:spPr>
          <a:xfrm>
            <a:off x="502654" y="1708486"/>
            <a:ext cx="11133220" cy="3330654"/>
          </a:xfrm>
        </p:spPr>
        <p:txBody>
          <a:bodyPr/>
          <a:lstStyle/>
          <a:p>
            <a:pPr lvl="0"/>
            <a:r>
              <a:rPr lang="nl-NL" noProof="0"/>
              <a:t>Klik om de modelstijlen te bewerken</a:t>
            </a:r>
          </a:p>
          <a:p>
            <a:pPr lvl="1"/>
            <a:r>
              <a:rPr lang="nl-NL" noProof="0"/>
              <a:t>Tweede niveau</a:t>
            </a:r>
          </a:p>
          <a:p>
            <a:pPr lvl="2"/>
            <a:r>
              <a:rPr lang="nl-NL" noProof="0"/>
              <a:t>Derde niveau</a:t>
            </a:r>
          </a:p>
          <a:p>
            <a:pPr lvl="3"/>
            <a:r>
              <a:rPr lang="nl-NL" noProof="0"/>
              <a:t>Vierde niveau</a:t>
            </a:r>
          </a:p>
          <a:p>
            <a:pPr lvl="4"/>
            <a:r>
              <a:rPr lang="nl-NL" noProof="0"/>
              <a:t>Vijfde niveau</a:t>
            </a:r>
          </a:p>
        </p:txBody>
      </p:sp>
      <p:sp>
        <p:nvSpPr>
          <p:cNvPr id="78" name="Content Placeholder 2"/>
          <p:cNvSpPr>
            <a:spLocks noGrp="1"/>
          </p:cNvSpPr>
          <p:nvPr>
            <p:ph sz="half" idx="14"/>
          </p:nvPr>
        </p:nvSpPr>
        <p:spPr>
          <a:xfrm>
            <a:off x="502654" y="5172796"/>
            <a:ext cx="11133220" cy="276999"/>
          </a:xfrm>
        </p:spPr>
        <p:txBody>
          <a:bodyPr>
            <a:spAutoFit/>
          </a:bodyPr>
          <a:lstStyle>
            <a:lvl1pPr>
              <a:defRPr sz="1200">
                <a:solidFill>
                  <a:schemeClr val="accent1"/>
                </a:solidFill>
              </a:defRPr>
            </a:lvl1pPr>
            <a:lvl2pPr>
              <a:defRPr sz="1200">
                <a:solidFill>
                  <a:schemeClr val="accent1"/>
                </a:solidFill>
              </a:defRPr>
            </a:lvl2pPr>
            <a:lvl3pPr>
              <a:defRPr sz="1200">
                <a:solidFill>
                  <a:schemeClr val="accent1"/>
                </a:solidFill>
              </a:defRPr>
            </a:lvl3pPr>
            <a:lvl4pPr>
              <a:defRPr sz="1200">
                <a:solidFill>
                  <a:schemeClr val="accent1"/>
                </a:solidFill>
              </a:defRPr>
            </a:lvl4pPr>
            <a:lvl5pPr>
              <a:defRPr sz="1200">
                <a:solidFill>
                  <a:schemeClr val="accent1"/>
                </a:solidFill>
              </a:defRPr>
            </a:lvl5pPr>
          </a:lstStyle>
          <a:p>
            <a:pPr lvl="0"/>
            <a:r>
              <a:rPr lang="nl-NL" noProof="0"/>
              <a:t>Klik om de modelstijlen te bewerken</a:t>
            </a:r>
          </a:p>
        </p:txBody>
      </p:sp>
      <p:grpSp>
        <p:nvGrpSpPr>
          <p:cNvPr id="100" name="Groep 99"/>
          <p:cNvGrpSpPr/>
          <p:nvPr userDrawn="1"/>
        </p:nvGrpSpPr>
        <p:grpSpPr>
          <a:xfrm>
            <a:off x="-3279573" y="5020705"/>
            <a:ext cx="3086613" cy="1841358"/>
            <a:chOff x="8427776" y="4654945"/>
            <a:chExt cx="2314960" cy="1841358"/>
          </a:xfrm>
        </p:grpSpPr>
        <p:grpSp>
          <p:nvGrpSpPr>
            <p:cNvPr id="101" name="Groep 100"/>
            <p:cNvGrpSpPr/>
            <p:nvPr userDrawn="1"/>
          </p:nvGrpSpPr>
          <p:grpSpPr>
            <a:xfrm>
              <a:off x="8432864" y="4781014"/>
              <a:ext cx="2309872" cy="1592662"/>
              <a:chOff x="-3092517" y="-83840"/>
              <a:chExt cx="3136706" cy="2509126"/>
            </a:xfrm>
          </p:grpSpPr>
          <p:sp>
            <p:nvSpPr>
              <p:cNvPr id="104" name="Textfield placeholder"/>
              <p:cNvSpPr txBox="1">
                <a:spLocks/>
              </p:cNvSpPr>
              <p:nvPr userDrawn="1"/>
            </p:nvSpPr>
            <p:spPr>
              <a:xfrm>
                <a:off x="-2658624" y="1030189"/>
                <a:ext cx="2702813" cy="293940"/>
              </a:xfrm>
              <a:prstGeom prst="rect">
                <a:avLst/>
              </a:prstGeom>
            </p:spPr>
            <p:txBody>
              <a:bodyPr vert="horz" lIns="0" tIns="0" rIns="0" bIns="0" rtlCol="0" anchor="ctr">
                <a:noAutofit/>
              </a:bodyPr>
              <a:lstStyle>
                <a:lvl1pPr marL="0" indent="0" algn="l" defTabSz="1087016" rtl="0" eaLnBrk="1" latinLnBrk="0" hangingPunct="1">
                  <a:lnSpc>
                    <a:spcPts val="1800"/>
                  </a:lnSpc>
                  <a:spcBef>
                    <a:spcPts val="400"/>
                  </a:spcBef>
                  <a:spcAft>
                    <a:spcPts val="400"/>
                  </a:spcAft>
                  <a:buSzPct val="80000"/>
                  <a:buFont typeface="Wingdings" pitchFamily="2" charset="2"/>
                  <a:buNone/>
                  <a:defRPr sz="1600" b="0" kern="1200">
                    <a:solidFill>
                      <a:schemeClr val="tx1"/>
                    </a:solidFill>
                    <a:latin typeface="+mn-lt"/>
                    <a:ea typeface="+mn-ea"/>
                    <a:cs typeface="+mn-cs"/>
                  </a:defRPr>
                </a:lvl1pPr>
                <a:lvl2pPr marL="228600" indent="-228600" algn="l" defTabSz="1087016" rtl="0" eaLnBrk="1" latinLnBrk="0" hangingPunct="1">
                  <a:lnSpc>
                    <a:spcPts val="1800"/>
                  </a:lnSpc>
                  <a:spcBef>
                    <a:spcPts val="400"/>
                  </a:spcBef>
                  <a:spcAft>
                    <a:spcPts val="400"/>
                  </a:spcAft>
                  <a:buClr>
                    <a:schemeClr val="tx2"/>
                  </a:buClr>
                  <a:buSzPct val="80000"/>
                  <a:buFontTx/>
                  <a:buBlip>
                    <a:blip r:embed="rId2"/>
                  </a:buBlip>
                  <a:tabLst/>
                  <a:defRPr sz="1600" kern="1200">
                    <a:solidFill>
                      <a:schemeClr val="tx1"/>
                    </a:solidFill>
                    <a:latin typeface="+mn-lt"/>
                    <a:ea typeface="+mn-ea"/>
                    <a:cs typeface="+mn-cs"/>
                  </a:defRPr>
                </a:lvl2pPr>
                <a:lvl3pPr marL="396875" indent="-160338" algn="l" defTabSz="1087016" rtl="0" eaLnBrk="1" latinLnBrk="0" hangingPunct="1">
                  <a:lnSpc>
                    <a:spcPts val="1600"/>
                  </a:lnSpc>
                  <a:spcBef>
                    <a:spcPts val="200"/>
                  </a:spcBef>
                  <a:spcAft>
                    <a:spcPts val="200"/>
                  </a:spcAft>
                  <a:buClr>
                    <a:schemeClr val="tx2"/>
                  </a:buClr>
                  <a:buFont typeface="Trebuchet MS" pitchFamily="34" charset="0"/>
                  <a:buChar char="−"/>
                  <a:defRPr sz="1400" kern="1200">
                    <a:solidFill>
                      <a:schemeClr val="tx1"/>
                    </a:solidFill>
                    <a:latin typeface="+mn-lt"/>
                    <a:ea typeface="+mn-ea"/>
                    <a:cs typeface="+mn-cs"/>
                  </a:defRPr>
                </a:lvl3pPr>
                <a:lvl4pPr marL="0" indent="0" algn="l" defTabSz="1087016" rtl="0" eaLnBrk="1" latinLnBrk="0" hangingPunct="1">
                  <a:lnSpc>
                    <a:spcPts val="1800"/>
                  </a:lnSpc>
                  <a:spcBef>
                    <a:spcPts val="400"/>
                  </a:spcBef>
                  <a:spcAft>
                    <a:spcPts val="400"/>
                  </a:spcAft>
                  <a:buFont typeface="Wingdings" pitchFamily="2" charset="2"/>
                  <a:buNone/>
                  <a:defRPr sz="1600" b="1" kern="1200">
                    <a:solidFill>
                      <a:schemeClr val="tx1"/>
                    </a:solidFill>
                    <a:latin typeface="+mn-lt"/>
                    <a:ea typeface="+mn-ea"/>
                    <a:cs typeface="+mn-cs"/>
                  </a:defRPr>
                </a:lvl4pPr>
                <a:lvl5pPr marL="0" indent="0" algn="l" defTabSz="1087016" rtl="0" eaLnBrk="1" latinLnBrk="0" hangingPunct="1">
                  <a:lnSpc>
                    <a:spcPts val="3800"/>
                  </a:lnSpc>
                  <a:spcBef>
                    <a:spcPts val="1200"/>
                  </a:spcBef>
                  <a:spcAft>
                    <a:spcPts val="400"/>
                  </a:spcAft>
                  <a:buFont typeface="Wingdings" pitchFamily="2" charset="2"/>
                  <a:buNone/>
                  <a:defRPr sz="1600" b="1" kern="1200" baseline="0">
                    <a:solidFill>
                      <a:schemeClr val="tx2"/>
                    </a:solidFill>
                    <a:latin typeface="+mn-lt"/>
                    <a:ea typeface="+mn-ea"/>
                    <a:cs typeface="+mn-cs"/>
                  </a:defRPr>
                </a:lvl5pPr>
                <a:lvl6pPr marL="0" indent="0" algn="l" defTabSz="1087016" rtl="0" eaLnBrk="1" latinLnBrk="0" hangingPunct="1">
                  <a:lnSpc>
                    <a:spcPct val="250000"/>
                  </a:lnSpc>
                  <a:spcBef>
                    <a:spcPts val="0"/>
                  </a:spcBef>
                  <a:spcAft>
                    <a:spcPts val="0"/>
                  </a:spcAft>
                  <a:buFont typeface="Arial" pitchFamily="34" charset="0"/>
                  <a:buNone/>
                  <a:defRPr sz="2000" kern="1200" cap="all" baseline="0">
                    <a:solidFill>
                      <a:schemeClr val="tx1">
                        <a:lumMod val="75000"/>
                        <a:lumOff val="25000"/>
                      </a:schemeClr>
                    </a:solidFill>
                    <a:latin typeface="+mn-lt"/>
                    <a:ea typeface="+mn-ea"/>
                    <a:cs typeface="+mn-cs"/>
                  </a:defRPr>
                </a:lvl6pPr>
                <a:lvl7pPr marL="3532800"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76308"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19815"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r>
                  <a:rPr lang="nl-NL" sz="1400" kern="1200" noProof="0">
                    <a:solidFill>
                      <a:schemeClr val="tx1"/>
                    </a:solidFill>
                    <a:latin typeface="+mn-lt"/>
                    <a:ea typeface="+mn-ea"/>
                    <a:cs typeface="+mn-cs"/>
                  </a:rPr>
                  <a:t>Typ-tekst (18 </a:t>
                </a:r>
                <a:r>
                  <a:rPr lang="nl-NL" sz="1400" kern="1200" noProof="0" err="1">
                    <a:solidFill>
                      <a:schemeClr val="tx1"/>
                    </a:solidFill>
                    <a:latin typeface="+mn-lt"/>
                    <a:ea typeface="+mn-ea"/>
                    <a:cs typeface="+mn-cs"/>
                  </a:rPr>
                  <a:t>pt</a:t>
                </a:r>
                <a:r>
                  <a:rPr lang="nl-NL" sz="1400" kern="1200" noProof="0">
                    <a:solidFill>
                      <a:schemeClr val="tx1"/>
                    </a:solidFill>
                    <a:latin typeface="+mn-lt"/>
                    <a:ea typeface="+mn-ea"/>
                    <a:cs typeface="+mn-cs"/>
                  </a:rPr>
                  <a:t>.)</a:t>
                </a:r>
              </a:p>
            </p:txBody>
          </p:sp>
          <p:sp>
            <p:nvSpPr>
              <p:cNvPr id="105" name="Ovaal 104"/>
              <p:cNvSpPr/>
              <p:nvPr userDrawn="1"/>
            </p:nvSpPr>
            <p:spPr>
              <a:xfrm>
                <a:off x="-3092517" y="988213"/>
                <a:ext cx="327539" cy="37789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noProof="0">
                    <a:solidFill>
                      <a:schemeClr val="bg1"/>
                    </a:solidFill>
                  </a:rPr>
                  <a:t>3</a:t>
                </a:r>
              </a:p>
            </p:txBody>
          </p:sp>
          <p:sp>
            <p:nvSpPr>
              <p:cNvPr id="106" name="Ovaal 105"/>
              <p:cNvSpPr/>
              <p:nvPr userDrawn="1"/>
            </p:nvSpPr>
            <p:spPr>
              <a:xfrm>
                <a:off x="-3092517" y="1517803"/>
                <a:ext cx="327539" cy="37789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noProof="0">
                    <a:solidFill>
                      <a:schemeClr val="bg1"/>
                    </a:solidFill>
                  </a:rPr>
                  <a:t>4</a:t>
                </a:r>
              </a:p>
            </p:txBody>
          </p:sp>
          <p:sp>
            <p:nvSpPr>
              <p:cNvPr id="107" name="Ovaal 106"/>
              <p:cNvSpPr/>
              <p:nvPr userDrawn="1"/>
            </p:nvSpPr>
            <p:spPr>
              <a:xfrm>
                <a:off x="-3092517" y="2047394"/>
                <a:ext cx="327539" cy="37789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noProof="0">
                    <a:solidFill>
                      <a:schemeClr val="bg1"/>
                    </a:solidFill>
                  </a:rPr>
                  <a:t>5</a:t>
                </a:r>
              </a:p>
            </p:txBody>
          </p:sp>
          <p:sp>
            <p:nvSpPr>
              <p:cNvPr id="108" name="Textfield placeholder"/>
              <p:cNvSpPr txBox="1">
                <a:spLocks/>
              </p:cNvSpPr>
              <p:nvPr userDrawn="1"/>
            </p:nvSpPr>
            <p:spPr>
              <a:xfrm>
                <a:off x="-2658624" y="1559780"/>
                <a:ext cx="2702813" cy="293940"/>
              </a:xfrm>
              <a:prstGeom prst="rect">
                <a:avLst/>
              </a:prstGeom>
            </p:spPr>
            <p:txBody>
              <a:bodyPr vert="horz" lIns="0" tIns="0" rIns="0" bIns="0" rtlCol="0" anchor="ctr">
                <a:noAutofit/>
              </a:bodyPr>
              <a:lstStyle>
                <a:lvl1pPr marL="0" indent="0" algn="l" defTabSz="1087016" rtl="0" eaLnBrk="1" latinLnBrk="0" hangingPunct="1">
                  <a:lnSpc>
                    <a:spcPts val="1800"/>
                  </a:lnSpc>
                  <a:spcBef>
                    <a:spcPts val="400"/>
                  </a:spcBef>
                  <a:spcAft>
                    <a:spcPts val="400"/>
                  </a:spcAft>
                  <a:buSzPct val="80000"/>
                  <a:buFont typeface="Wingdings" pitchFamily="2" charset="2"/>
                  <a:buNone/>
                  <a:defRPr sz="1600" b="0" kern="1200">
                    <a:solidFill>
                      <a:schemeClr val="tx1"/>
                    </a:solidFill>
                    <a:latin typeface="+mn-lt"/>
                    <a:ea typeface="+mn-ea"/>
                    <a:cs typeface="+mn-cs"/>
                  </a:defRPr>
                </a:lvl1pPr>
                <a:lvl2pPr marL="228600" indent="-228600" algn="l" defTabSz="1087016" rtl="0" eaLnBrk="1" latinLnBrk="0" hangingPunct="1">
                  <a:lnSpc>
                    <a:spcPts val="1800"/>
                  </a:lnSpc>
                  <a:spcBef>
                    <a:spcPts val="400"/>
                  </a:spcBef>
                  <a:spcAft>
                    <a:spcPts val="400"/>
                  </a:spcAft>
                  <a:buClr>
                    <a:schemeClr val="tx2"/>
                  </a:buClr>
                  <a:buSzPct val="80000"/>
                  <a:buFontTx/>
                  <a:buBlip>
                    <a:blip r:embed="rId2"/>
                  </a:buBlip>
                  <a:tabLst/>
                  <a:defRPr sz="1600" kern="1200">
                    <a:solidFill>
                      <a:schemeClr val="tx1"/>
                    </a:solidFill>
                    <a:latin typeface="+mn-lt"/>
                    <a:ea typeface="+mn-ea"/>
                    <a:cs typeface="+mn-cs"/>
                  </a:defRPr>
                </a:lvl2pPr>
                <a:lvl3pPr marL="396875" indent="-160338" algn="l" defTabSz="1087016" rtl="0" eaLnBrk="1" latinLnBrk="0" hangingPunct="1">
                  <a:lnSpc>
                    <a:spcPts val="1600"/>
                  </a:lnSpc>
                  <a:spcBef>
                    <a:spcPts val="200"/>
                  </a:spcBef>
                  <a:spcAft>
                    <a:spcPts val="200"/>
                  </a:spcAft>
                  <a:buClr>
                    <a:schemeClr val="tx2"/>
                  </a:buClr>
                  <a:buFont typeface="Trebuchet MS" pitchFamily="34" charset="0"/>
                  <a:buChar char="−"/>
                  <a:defRPr sz="1400" kern="1200">
                    <a:solidFill>
                      <a:schemeClr val="tx1"/>
                    </a:solidFill>
                    <a:latin typeface="+mn-lt"/>
                    <a:ea typeface="+mn-ea"/>
                    <a:cs typeface="+mn-cs"/>
                  </a:defRPr>
                </a:lvl3pPr>
                <a:lvl4pPr marL="0" indent="0" algn="l" defTabSz="1087016" rtl="0" eaLnBrk="1" latinLnBrk="0" hangingPunct="1">
                  <a:lnSpc>
                    <a:spcPts val="1800"/>
                  </a:lnSpc>
                  <a:spcBef>
                    <a:spcPts val="400"/>
                  </a:spcBef>
                  <a:spcAft>
                    <a:spcPts val="400"/>
                  </a:spcAft>
                  <a:buFont typeface="Wingdings" pitchFamily="2" charset="2"/>
                  <a:buNone/>
                  <a:defRPr sz="1600" b="1" kern="1200">
                    <a:solidFill>
                      <a:schemeClr val="tx1"/>
                    </a:solidFill>
                    <a:latin typeface="+mn-lt"/>
                    <a:ea typeface="+mn-ea"/>
                    <a:cs typeface="+mn-cs"/>
                  </a:defRPr>
                </a:lvl4pPr>
                <a:lvl5pPr marL="0" indent="0" algn="l" defTabSz="1087016" rtl="0" eaLnBrk="1" latinLnBrk="0" hangingPunct="1">
                  <a:lnSpc>
                    <a:spcPts val="3800"/>
                  </a:lnSpc>
                  <a:spcBef>
                    <a:spcPts val="1200"/>
                  </a:spcBef>
                  <a:spcAft>
                    <a:spcPts val="400"/>
                  </a:spcAft>
                  <a:buFont typeface="Wingdings" pitchFamily="2" charset="2"/>
                  <a:buNone/>
                  <a:defRPr sz="1600" b="1" kern="1200" baseline="0">
                    <a:solidFill>
                      <a:schemeClr val="tx2"/>
                    </a:solidFill>
                    <a:latin typeface="+mn-lt"/>
                    <a:ea typeface="+mn-ea"/>
                    <a:cs typeface="+mn-cs"/>
                  </a:defRPr>
                </a:lvl5pPr>
                <a:lvl6pPr marL="0" indent="0" algn="l" defTabSz="1087016" rtl="0" eaLnBrk="1" latinLnBrk="0" hangingPunct="1">
                  <a:lnSpc>
                    <a:spcPct val="250000"/>
                  </a:lnSpc>
                  <a:spcBef>
                    <a:spcPts val="0"/>
                  </a:spcBef>
                  <a:spcAft>
                    <a:spcPts val="0"/>
                  </a:spcAft>
                  <a:buFont typeface="Arial" pitchFamily="34" charset="0"/>
                  <a:buNone/>
                  <a:defRPr sz="2000" kern="1200" cap="all" baseline="0">
                    <a:solidFill>
                      <a:schemeClr val="tx1">
                        <a:lumMod val="75000"/>
                        <a:lumOff val="25000"/>
                      </a:schemeClr>
                    </a:solidFill>
                    <a:latin typeface="+mn-lt"/>
                    <a:ea typeface="+mn-ea"/>
                    <a:cs typeface="+mn-cs"/>
                  </a:defRPr>
                </a:lvl6pPr>
                <a:lvl7pPr marL="3532800"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76308"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19815"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449263" lvl="1" indent="-184150" algn="l" defTabSz="914400" rtl="0" eaLnBrk="1" latinLnBrk="0" hangingPunct="1">
                  <a:lnSpc>
                    <a:spcPct val="100000"/>
                  </a:lnSpc>
                  <a:spcBef>
                    <a:spcPts val="0"/>
                  </a:spcBef>
                  <a:buClr>
                    <a:schemeClr val="tx1"/>
                  </a:buClr>
                  <a:buSzPct val="100000"/>
                  <a:buFont typeface="Arial" panose="020B0604020202020204" pitchFamily="34" charset="0"/>
                  <a:buChar char="•"/>
                </a:pPr>
                <a:r>
                  <a:rPr lang="nl-NL" sz="1400" kern="1200" noProof="0" err="1">
                    <a:solidFill>
                      <a:schemeClr val="tx1"/>
                    </a:solidFill>
                    <a:latin typeface="+mn-lt"/>
                    <a:ea typeface="+mn-ea"/>
                    <a:cs typeface="+mn-cs"/>
                  </a:rPr>
                  <a:t>Bullet</a:t>
                </a:r>
                <a:r>
                  <a:rPr lang="nl-NL" sz="1400" kern="1200" noProof="0">
                    <a:solidFill>
                      <a:schemeClr val="tx1"/>
                    </a:solidFill>
                    <a:latin typeface="+mn-lt"/>
                    <a:ea typeface="+mn-ea"/>
                    <a:cs typeface="+mn-cs"/>
                  </a:rPr>
                  <a:t> (16 </a:t>
                </a:r>
                <a:r>
                  <a:rPr lang="nl-NL" sz="1400" kern="1200" noProof="0" err="1">
                    <a:solidFill>
                      <a:schemeClr val="tx1"/>
                    </a:solidFill>
                    <a:latin typeface="+mn-lt"/>
                    <a:ea typeface="+mn-ea"/>
                    <a:cs typeface="+mn-cs"/>
                  </a:rPr>
                  <a:t>pt</a:t>
                </a:r>
                <a:r>
                  <a:rPr lang="nl-NL" sz="1400" kern="1200" noProof="0">
                    <a:solidFill>
                      <a:schemeClr val="tx1"/>
                    </a:solidFill>
                    <a:latin typeface="+mn-lt"/>
                    <a:ea typeface="+mn-ea"/>
                    <a:cs typeface="+mn-cs"/>
                  </a:rPr>
                  <a:t>.)</a:t>
                </a:r>
              </a:p>
            </p:txBody>
          </p:sp>
          <p:sp>
            <p:nvSpPr>
              <p:cNvPr id="109" name="Textfield placeholder"/>
              <p:cNvSpPr txBox="1">
                <a:spLocks/>
              </p:cNvSpPr>
              <p:nvPr userDrawn="1"/>
            </p:nvSpPr>
            <p:spPr>
              <a:xfrm>
                <a:off x="-2658624" y="2089369"/>
                <a:ext cx="2702813" cy="293940"/>
              </a:xfrm>
              <a:prstGeom prst="rect">
                <a:avLst/>
              </a:prstGeom>
            </p:spPr>
            <p:txBody>
              <a:bodyPr vert="horz" lIns="0" tIns="0" rIns="0" bIns="0" rtlCol="0" anchor="ctr">
                <a:noAutofit/>
              </a:bodyPr>
              <a:lstStyle>
                <a:lvl1pPr marL="0" indent="0" algn="l" defTabSz="1087016" rtl="0" eaLnBrk="1" latinLnBrk="0" hangingPunct="1">
                  <a:lnSpc>
                    <a:spcPts val="1800"/>
                  </a:lnSpc>
                  <a:spcBef>
                    <a:spcPts val="400"/>
                  </a:spcBef>
                  <a:spcAft>
                    <a:spcPts val="400"/>
                  </a:spcAft>
                  <a:buSzPct val="80000"/>
                  <a:buFont typeface="Wingdings" pitchFamily="2" charset="2"/>
                  <a:buNone/>
                  <a:defRPr sz="1600" b="0" kern="1200">
                    <a:solidFill>
                      <a:schemeClr val="tx1"/>
                    </a:solidFill>
                    <a:latin typeface="+mn-lt"/>
                    <a:ea typeface="+mn-ea"/>
                    <a:cs typeface="+mn-cs"/>
                  </a:defRPr>
                </a:lvl1pPr>
                <a:lvl2pPr marL="228600" indent="-228600" algn="l" defTabSz="1087016" rtl="0" eaLnBrk="1" latinLnBrk="0" hangingPunct="1">
                  <a:lnSpc>
                    <a:spcPts val="1800"/>
                  </a:lnSpc>
                  <a:spcBef>
                    <a:spcPts val="400"/>
                  </a:spcBef>
                  <a:spcAft>
                    <a:spcPts val="400"/>
                  </a:spcAft>
                  <a:buClr>
                    <a:schemeClr val="tx2"/>
                  </a:buClr>
                  <a:buSzPct val="80000"/>
                  <a:buFontTx/>
                  <a:buBlip>
                    <a:blip r:embed="rId2"/>
                  </a:buBlip>
                  <a:tabLst/>
                  <a:defRPr sz="1600" kern="1200">
                    <a:solidFill>
                      <a:schemeClr val="tx1"/>
                    </a:solidFill>
                    <a:latin typeface="+mn-lt"/>
                    <a:ea typeface="+mn-ea"/>
                    <a:cs typeface="+mn-cs"/>
                  </a:defRPr>
                </a:lvl2pPr>
                <a:lvl3pPr marL="396875" indent="-160338" algn="l" defTabSz="1087016" rtl="0" eaLnBrk="1" latinLnBrk="0" hangingPunct="1">
                  <a:lnSpc>
                    <a:spcPts val="1600"/>
                  </a:lnSpc>
                  <a:spcBef>
                    <a:spcPts val="200"/>
                  </a:spcBef>
                  <a:spcAft>
                    <a:spcPts val="200"/>
                  </a:spcAft>
                  <a:buClr>
                    <a:schemeClr val="tx2"/>
                  </a:buClr>
                  <a:buFont typeface="Trebuchet MS" pitchFamily="34" charset="0"/>
                  <a:buChar char="−"/>
                  <a:defRPr sz="1400" kern="1200">
                    <a:solidFill>
                      <a:schemeClr val="tx1"/>
                    </a:solidFill>
                    <a:latin typeface="+mn-lt"/>
                    <a:ea typeface="+mn-ea"/>
                    <a:cs typeface="+mn-cs"/>
                  </a:defRPr>
                </a:lvl3pPr>
                <a:lvl4pPr marL="0" indent="0" algn="l" defTabSz="1087016" rtl="0" eaLnBrk="1" latinLnBrk="0" hangingPunct="1">
                  <a:lnSpc>
                    <a:spcPts val="1800"/>
                  </a:lnSpc>
                  <a:spcBef>
                    <a:spcPts val="400"/>
                  </a:spcBef>
                  <a:spcAft>
                    <a:spcPts val="400"/>
                  </a:spcAft>
                  <a:buFont typeface="Wingdings" pitchFamily="2" charset="2"/>
                  <a:buNone/>
                  <a:defRPr sz="1600" b="1" kern="1200">
                    <a:solidFill>
                      <a:schemeClr val="tx1"/>
                    </a:solidFill>
                    <a:latin typeface="+mn-lt"/>
                    <a:ea typeface="+mn-ea"/>
                    <a:cs typeface="+mn-cs"/>
                  </a:defRPr>
                </a:lvl4pPr>
                <a:lvl5pPr marL="0" indent="0" algn="l" defTabSz="1087016" rtl="0" eaLnBrk="1" latinLnBrk="0" hangingPunct="1">
                  <a:lnSpc>
                    <a:spcPts val="3800"/>
                  </a:lnSpc>
                  <a:spcBef>
                    <a:spcPts val="1200"/>
                  </a:spcBef>
                  <a:spcAft>
                    <a:spcPts val="400"/>
                  </a:spcAft>
                  <a:buFont typeface="Wingdings" pitchFamily="2" charset="2"/>
                  <a:buNone/>
                  <a:defRPr sz="1600" b="1" kern="1200" baseline="0">
                    <a:solidFill>
                      <a:schemeClr val="tx2"/>
                    </a:solidFill>
                    <a:latin typeface="+mn-lt"/>
                    <a:ea typeface="+mn-ea"/>
                    <a:cs typeface="+mn-cs"/>
                  </a:defRPr>
                </a:lvl5pPr>
                <a:lvl6pPr marL="0" indent="0" algn="l" defTabSz="1087016" rtl="0" eaLnBrk="1" latinLnBrk="0" hangingPunct="1">
                  <a:lnSpc>
                    <a:spcPct val="250000"/>
                  </a:lnSpc>
                  <a:spcBef>
                    <a:spcPts val="0"/>
                  </a:spcBef>
                  <a:spcAft>
                    <a:spcPts val="0"/>
                  </a:spcAft>
                  <a:buFont typeface="Arial" pitchFamily="34" charset="0"/>
                  <a:buNone/>
                  <a:defRPr sz="2000" kern="1200" cap="all" baseline="0">
                    <a:solidFill>
                      <a:schemeClr val="tx1">
                        <a:lumMod val="75000"/>
                        <a:lumOff val="25000"/>
                      </a:schemeClr>
                    </a:solidFill>
                    <a:latin typeface="+mn-lt"/>
                    <a:ea typeface="+mn-ea"/>
                    <a:cs typeface="+mn-cs"/>
                  </a:defRPr>
                </a:lvl6pPr>
                <a:lvl7pPr marL="3532800"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76308"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19815"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625475" lvl="2" indent="-176213" algn="l" defTabSz="914400" rtl="0" eaLnBrk="1" latinLnBrk="0" hangingPunct="1">
                  <a:lnSpc>
                    <a:spcPct val="100000"/>
                  </a:lnSpc>
                  <a:spcBef>
                    <a:spcPts val="0"/>
                  </a:spcBef>
                  <a:spcAft>
                    <a:spcPts val="600"/>
                  </a:spcAft>
                  <a:buClr>
                    <a:schemeClr val="tx1"/>
                  </a:buClr>
                  <a:buFont typeface="Arial" panose="020B0604020202020204" pitchFamily="34" charset="0"/>
                  <a:buChar char="•"/>
                  <a:tabLst>
                    <a:tab pos="4394200" algn="l"/>
                  </a:tabLst>
                </a:pPr>
                <a:r>
                  <a:rPr lang="nl-NL" sz="1400" kern="1200" noProof="0">
                    <a:solidFill>
                      <a:schemeClr val="tx1"/>
                    </a:solidFill>
                    <a:latin typeface="+mn-lt"/>
                    <a:ea typeface="+mn-ea"/>
                    <a:cs typeface="+mn-cs"/>
                  </a:rPr>
                  <a:t>Sub-</a:t>
                </a:r>
                <a:r>
                  <a:rPr lang="nl-NL" sz="1400" kern="1200" noProof="0" err="1">
                    <a:solidFill>
                      <a:schemeClr val="tx1"/>
                    </a:solidFill>
                    <a:latin typeface="+mn-lt"/>
                    <a:ea typeface="+mn-ea"/>
                    <a:cs typeface="+mn-cs"/>
                  </a:rPr>
                  <a:t>bullet</a:t>
                </a:r>
                <a:r>
                  <a:rPr lang="nl-NL" sz="1400" kern="1200" noProof="0">
                    <a:solidFill>
                      <a:schemeClr val="tx1"/>
                    </a:solidFill>
                    <a:latin typeface="+mn-lt"/>
                    <a:ea typeface="+mn-ea"/>
                    <a:cs typeface="+mn-cs"/>
                  </a:rPr>
                  <a:t> (14 </a:t>
                </a:r>
                <a:r>
                  <a:rPr lang="nl-NL" sz="1400" kern="1200" noProof="0" err="1">
                    <a:solidFill>
                      <a:schemeClr val="tx1"/>
                    </a:solidFill>
                    <a:latin typeface="+mn-lt"/>
                    <a:ea typeface="+mn-ea"/>
                    <a:cs typeface="+mn-cs"/>
                  </a:rPr>
                  <a:t>pt</a:t>
                </a:r>
                <a:r>
                  <a:rPr lang="nl-NL" sz="1400" kern="1200" noProof="0">
                    <a:solidFill>
                      <a:schemeClr val="tx1"/>
                    </a:solidFill>
                    <a:latin typeface="+mn-lt"/>
                    <a:ea typeface="+mn-ea"/>
                    <a:cs typeface="+mn-cs"/>
                  </a:rPr>
                  <a:t>.)</a:t>
                </a:r>
              </a:p>
            </p:txBody>
          </p:sp>
          <p:sp>
            <p:nvSpPr>
              <p:cNvPr id="110" name="Textfield placeholder"/>
              <p:cNvSpPr txBox="1">
                <a:spLocks/>
              </p:cNvSpPr>
              <p:nvPr userDrawn="1"/>
            </p:nvSpPr>
            <p:spPr>
              <a:xfrm>
                <a:off x="-2658624" y="-41864"/>
                <a:ext cx="2702813" cy="293940"/>
              </a:xfrm>
              <a:prstGeom prst="rect">
                <a:avLst/>
              </a:prstGeom>
            </p:spPr>
            <p:txBody>
              <a:bodyPr vert="horz" lIns="0" tIns="0" rIns="0" bIns="0" rtlCol="0" anchor="ctr">
                <a:noAutofit/>
              </a:bodyPr>
              <a:lstStyle>
                <a:lvl1pPr marL="0" indent="0" algn="l" defTabSz="1087016" rtl="0" eaLnBrk="1" latinLnBrk="0" hangingPunct="1">
                  <a:lnSpc>
                    <a:spcPts val="1800"/>
                  </a:lnSpc>
                  <a:spcBef>
                    <a:spcPts val="400"/>
                  </a:spcBef>
                  <a:spcAft>
                    <a:spcPts val="400"/>
                  </a:spcAft>
                  <a:buSzPct val="80000"/>
                  <a:buFont typeface="Wingdings" pitchFamily="2" charset="2"/>
                  <a:buNone/>
                  <a:defRPr sz="1600" b="0" kern="1200">
                    <a:solidFill>
                      <a:schemeClr val="tx1"/>
                    </a:solidFill>
                    <a:latin typeface="+mn-lt"/>
                    <a:ea typeface="+mn-ea"/>
                    <a:cs typeface="+mn-cs"/>
                  </a:defRPr>
                </a:lvl1pPr>
                <a:lvl2pPr marL="228600" indent="-228600" algn="l" defTabSz="1087016" rtl="0" eaLnBrk="1" latinLnBrk="0" hangingPunct="1">
                  <a:lnSpc>
                    <a:spcPts val="1800"/>
                  </a:lnSpc>
                  <a:spcBef>
                    <a:spcPts val="400"/>
                  </a:spcBef>
                  <a:spcAft>
                    <a:spcPts val="400"/>
                  </a:spcAft>
                  <a:buClr>
                    <a:schemeClr val="tx2"/>
                  </a:buClr>
                  <a:buSzPct val="80000"/>
                  <a:buFontTx/>
                  <a:buBlip>
                    <a:blip r:embed="rId2"/>
                  </a:buBlip>
                  <a:tabLst/>
                  <a:defRPr sz="1600" kern="1200">
                    <a:solidFill>
                      <a:schemeClr val="tx1"/>
                    </a:solidFill>
                    <a:latin typeface="+mn-lt"/>
                    <a:ea typeface="+mn-ea"/>
                    <a:cs typeface="+mn-cs"/>
                  </a:defRPr>
                </a:lvl2pPr>
                <a:lvl3pPr marL="396875" indent="-160338" algn="l" defTabSz="1087016" rtl="0" eaLnBrk="1" latinLnBrk="0" hangingPunct="1">
                  <a:lnSpc>
                    <a:spcPts val="1600"/>
                  </a:lnSpc>
                  <a:spcBef>
                    <a:spcPts val="200"/>
                  </a:spcBef>
                  <a:spcAft>
                    <a:spcPts val="200"/>
                  </a:spcAft>
                  <a:buClr>
                    <a:schemeClr val="tx2"/>
                  </a:buClr>
                  <a:buFont typeface="Trebuchet MS" pitchFamily="34" charset="0"/>
                  <a:buChar char="−"/>
                  <a:defRPr sz="1400" kern="1200">
                    <a:solidFill>
                      <a:schemeClr val="tx1"/>
                    </a:solidFill>
                    <a:latin typeface="+mn-lt"/>
                    <a:ea typeface="+mn-ea"/>
                    <a:cs typeface="+mn-cs"/>
                  </a:defRPr>
                </a:lvl3pPr>
                <a:lvl4pPr marL="0" indent="0" algn="l" defTabSz="1087016" rtl="0" eaLnBrk="1" latinLnBrk="0" hangingPunct="1">
                  <a:lnSpc>
                    <a:spcPts val="1800"/>
                  </a:lnSpc>
                  <a:spcBef>
                    <a:spcPts val="400"/>
                  </a:spcBef>
                  <a:spcAft>
                    <a:spcPts val="400"/>
                  </a:spcAft>
                  <a:buFont typeface="Wingdings" pitchFamily="2" charset="2"/>
                  <a:buNone/>
                  <a:defRPr sz="1600" b="1" kern="1200">
                    <a:solidFill>
                      <a:schemeClr val="tx1"/>
                    </a:solidFill>
                    <a:latin typeface="+mn-lt"/>
                    <a:ea typeface="+mn-ea"/>
                    <a:cs typeface="+mn-cs"/>
                  </a:defRPr>
                </a:lvl4pPr>
                <a:lvl5pPr marL="0" indent="0" algn="l" defTabSz="1087016" rtl="0" eaLnBrk="1" latinLnBrk="0" hangingPunct="1">
                  <a:lnSpc>
                    <a:spcPts val="3800"/>
                  </a:lnSpc>
                  <a:spcBef>
                    <a:spcPts val="1200"/>
                  </a:spcBef>
                  <a:spcAft>
                    <a:spcPts val="400"/>
                  </a:spcAft>
                  <a:buFont typeface="Wingdings" pitchFamily="2" charset="2"/>
                  <a:buNone/>
                  <a:defRPr sz="1600" b="1" kern="1200" baseline="0">
                    <a:solidFill>
                      <a:schemeClr val="tx2"/>
                    </a:solidFill>
                    <a:latin typeface="+mn-lt"/>
                    <a:ea typeface="+mn-ea"/>
                    <a:cs typeface="+mn-cs"/>
                  </a:defRPr>
                </a:lvl5pPr>
                <a:lvl6pPr marL="0" indent="0" algn="l" defTabSz="1087016" rtl="0" eaLnBrk="1" latinLnBrk="0" hangingPunct="1">
                  <a:lnSpc>
                    <a:spcPct val="250000"/>
                  </a:lnSpc>
                  <a:spcBef>
                    <a:spcPts val="0"/>
                  </a:spcBef>
                  <a:spcAft>
                    <a:spcPts val="0"/>
                  </a:spcAft>
                  <a:buFont typeface="Arial" pitchFamily="34" charset="0"/>
                  <a:buNone/>
                  <a:defRPr sz="2000" kern="1200" cap="all" baseline="0">
                    <a:solidFill>
                      <a:schemeClr val="tx1">
                        <a:lumMod val="75000"/>
                        <a:lumOff val="25000"/>
                      </a:schemeClr>
                    </a:solidFill>
                    <a:latin typeface="+mn-lt"/>
                    <a:ea typeface="+mn-ea"/>
                    <a:cs typeface="+mn-cs"/>
                  </a:defRPr>
                </a:lvl6pPr>
                <a:lvl7pPr marL="3532800"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76308"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19815"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r>
                  <a:rPr lang="nl-NL" sz="1400" b="1" kern="1200" noProof="0">
                    <a:solidFill>
                      <a:schemeClr val="tx1"/>
                    </a:solidFill>
                    <a:latin typeface="+mn-lt"/>
                    <a:ea typeface="+mn-ea"/>
                    <a:cs typeface="+mn-cs"/>
                  </a:rPr>
                  <a:t>Titel </a:t>
                </a:r>
                <a:r>
                  <a:rPr lang="nl-NL" sz="1400" b="1" kern="1200" noProof="0" err="1">
                    <a:solidFill>
                      <a:schemeClr val="tx1"/>
                    </a:solidFill>
                    <a:latin typeface="+mn-lt"/>
                    <a:ea typeface="+mn-ea"/>
                    <a:cs typeface="+mn-cs"/>
                  </a:rPr>
                  <a:t>bold</a:t>
                </a:r>
                <a:r>
                  <a:rPr lang="nl-NL" sz="1400" b="1" kern="1200" noProof="0">
                    <a:solidFill>
                      <a:schemeClr val="tx1"/>
                    </a:solidFill>
                    <a:latin typeface="+mn-lt"/>
                    <a:ea typeface="+mn-ea"/>
                    <a:cs typeface="+mn-cs"/>
                  </a:rPr>
                  <a:t> (32 </a:t>
                </a:r>
                <a:r>
                  <a:rPr lang="nl-NL" sz="1400" b="1" kern="1200" noProof="0" err="1">
                    <a:solidFill>
                      <a:schemeClr val="tx1"/>
                    </a:solidFill>
                    <a:latin typeface="+mn-lt"/>
                    <a:ea typeface="+mn-ea"/>
                    <a:cs typeface="+mn-cs"/>
                  </a:rPr>
                  <a:t>pt</a:t>
                </a:r>
                <a:r>
                  <a:rPr lang="nl-NL" sz="1400" b="1" kern="1200" noProof="0">
                    <a:solidFill>
                      <a:schemeClr val="tx1"/>
                    </a:solidFill>
                    <a:latin typeface="+mn-lt"/>
                    <a:ea typeface="+mn-ea"/>
                    <a:cs typeface="+mn-cs"/>
                  </a:rPr>
                  <a:t>.)</a:t>
                </a:r>
              </a:p>
            </p:txBody>
          </p:sp>
          <p:sp>
            <p:nvSpPr>
              <p:cNvPr id="111" name="Ovaal 110"/>
              <p:cNvSpPr/>
              <p:nvPr userDrawn="1"/>
            </p:nvSpPr>
            <p:spPr>
              <a:xfrm>
                <a:off x="-3092517" y="-83840"/>
                <a:ext cx="327539" cy="37789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noProof="0">
                    <a:solidFill>
                      <a:schemeClr val="bg1"/>
                    </a:solidFill>
                  </a:rPr>
                  <a:t>1</a:t>
                </a:r>
              </a:p>
            </p:txBody>
          </p:sp>
          <p:sp>
            <p:nvSpPr>
              <p:cNvPr id="112" name="Ovaal 111"/>
              <p:cNvSpPr/>
              <p:nvPr userDrawn="1"/>
            </p:nvSpPr>
            <p:spPr>
              <a:xfrm>
                <a:off x="-3092517" y="445750"/>
                <a:ext cx="327539" cy="37789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noProof="0">
                    <a:solidFill>
                      <a:schemeClr val="bg1"/>
                    </a:solidFill>
                  </a:rPr>
                  <a:t>2</a:t>
                </a:r>
              </a:p>
            </p:txBody>
          </p:sp>
          <p:sp>
            <p:nvSpPr>
              <p:cNvPr id="113" name="Textfield placeholder"/>
              <p:cNvSpPr txBox="1">
                <a:spLocks/>
              </p:cNvSpPr>
              <p:nvPr userDrawn="1"/>
            </p:nvSpPr>
            <p:spPr>
              <a:xfrm>
                <a:off x="-2658624" y="487727"/>
                <a:ext cx="2702813" cy="293940"/>
              </a:xfrm>
              <a:prstGeom prst="rect">
                <a:avLst/>
              </a:prstGeom>
            </p:spPr>
            <p:txBody>
              <a:bodyPr vert="horz" lIns="0" tIns="0" rIns="0" bIns="0" rtlCol="0" anchor="ctr">
                <a:noAutofit/>
              </a:bodyPr>
              <a:lstStyle>
                <a:lvl1pPr marL="0" indent="0" algn="l" defTabSz="1087016" rtl="0" eaLnBrk="1" latinLnBrk="0" hangingPunct="1">
                  <a:lnSpc>
                    <a:spcPts val="1800"/>
                  </a:lnSpc>
                  <a:spcBef>
                    <a:spcPts val="400"/>
                  </a:spcBef>
                  <a:spcAft>
                    <a:spcPts val="400"/>
                  </a:spcAft>
                  <a:buSzPct val="80000"/>
                  <a:buFont typeface="Wingdings" pitchFamily="2" charset="2"/>
                  <a:buNone/>
                  <a:defRPr sz="1600" b="0" kern="1200">
                    <a:solidFill>
                      <a:schemeClr val="tx1"/>
                    </a:solidFill>
                    <a:latin typeface="+mn-lt"/>
                    <a:ea typeface="+mn-ea"/>
                    <a:cs typeface="+mn-cs"/>
                  </a:defRPr>
                </a:lvl1pPr>
                <a:lvl2pPr marL="228600" indent="-228600" algn="l" defTabSz="1087016" rtl="0" eaLnBrk="1" latinLnBrk="0" hangingPunct="1">
                  <a:lnSpc>
                    <a:spcPts val="1800"/>
                  </a:lnSpc>
                  <a:spcBef>
                    <a:spcPts val="400"/>
                  </a:spcBef>
                  <a:spcAft>
                    <a:spcPts val="400"/>
                  </a:spcAft>
                  <a:buClr>
                    <a:schemeClr val="tx2"/>
                  </a:buClr>
                  <a:buSzPct val="80000"/>
                  <a:buFontTx/>
                  <a:buBlip>
                    <a:blip r:embed="rId2"/>
                  </a:buBlip>
                  <a:tabLst/>
                  <a:defRPr sz="1600" kern="1200">
                    <a:solidFill>
                      <a:schemeClr val="tx1"/>
                    </a:solidFill>
                    <a:latin typeface="+mn-lt"/>
                    <a:ea typeface="+mn-ea"/>
                    <a:cs typeface="+mn-cs"/>
                  </a:defRPr>
                </a:lvl2pPr>
                <a:lvl3pPr marL="396875" indent="-160338" algn="l" defTabSz="1087016" rtl="0" eaLnBrk="1" latinLnBrk="0" hangingPunct="1">
                  <a:lnSpc>
                    <a:spcPts val="1600"/>
                  </a:lnSpc>
                  <a:spcBef>
                    <a:spcPts val="200"/>
                  </a:spcBef>
                  <a:spcAft>
                    <a:spcPts val="200"/>
                  </a:spcAft>
                  <a:buClr>
                    <a:schemeClr val="tx2"/>
                  </a:buClr>
                  <a:buFont typeface="Trebuchet MS" pitchFamily="34" charset="0"/>
                  <a:buChar char="−"/>
                  <a:defRPr sz="1400" kern="1200">
                    <a:solidFill>
                      <a:schemeClr val="tx1"/>
                    </a:solidFill>
                    <a:latin typeface="+mn-lt"/>
                    <a:ea typeface="+mn-ea"/>
                    <a:cs typeface="+mn-cs"/>
                  </a:defRPr>
                </a:lvl3pPr>
                <a:lvl4pPr marL="0" indent="0" algn="l" defTabSz="1087016" rtl="0" eaLnBrk="1" latinLnBrk="0" hangingPunct="1">
                  <a:lnSpc>
                    <a:spcPts val="1800"/>
                  </a:lnSpc>
                  <a:spcBef>
                    <a:spcPts val="400"/>
                  </a:spcBef>
                  <a:spcAft>
                    <a:spcPts val="400"/>
                  </a:spcAft>
                  <a:buFont typeface="Wingdings" pitchFamily="2" charset="2"/>
                  <a:buNone/>
                  <a:defRPr sz="1600" b="1" kern="1200">
                    <a:solidFill>
                      <a:schemeClr val="tx1"/>
                    </a:solidFill>
                    <a:latin typeface="+mn-lt"/>
                    <a:ea typeface="+mn-ea"/>
                    <a:cs typeface="+mn-cs"/>
                  </a:defRPr>
                </a:lvl4pPr>
                <a:lvl5pPr marL="0" indent="0" algn="l" defTabSz="1087016" rtl="0" eaLnBrk="1" latinLnBrk="0" hangingPunct="1">
                  <a:lnSpc>
                    <a:spcPts val="3800"/>
                  </a:lnSpc>
                  <a:spcBef>
                    <a:spcPts val="1200"/>
                  </a:spcBef>
                  <a:spcAft>
                    <a:spcPts val="400"/>
                  </a:spcAft>
                  <a:buFont typeface="Wingdings" pitchFamily="2" charset="2"/>
                  <a:buNone/>
                  <a:defRPr sz="1600" b="1" kern="1200" baseline="0">
                    <a:solidFill>
                      <a:schemeClr val="tx2"/>
                    </a:solidFill>
                    <a:latin typeface="+mn-lt"/>
                    <a:ea typeface="+mn-ea"/>
                    <a:cs typeface="+mn-cs"/>
                  </a:defRPr>
                </a:lvl5pPr>
                <a:lvl6pPr marL="0" indent="0" algn="l" defTabSz="1087016" rtl="0" eaLnBrk="1" latinLnBrk="0" hangingPunct="1">
                  <a:lnSpc>
                    <a:spcPct val="250000"/>
                  </a:lnSpc>
                  <a:spcBef>
                    <a:spcPts val="0"/>
                  </a:spcBef>
                  <a:spcAft>
                    <a:spcPts val="0"/>
                  </a:spcAft>
                  <a:buFont typeface="Arial" pitchFamily="34" charset="0"/>
                  <a:buNone/>
                  <a:defRPr sz="2000" kern="1200" cap="all" baseline="0">
                    <a:solidFill>
                      <a:schemeClr val="tx1">
                        <a:lumMod val="75000"/>
                        <a:lumOff val="25000"/>
                      </a:schemeClr>
                    </a:solidFill>
                    <a:latin typeface="+mn-lt"/>
                    <a:ea typeface="+mn-ea"/>
                    <a:cs typeface="+mn-cs"/>
                  </a:defRPr>
                </a:lvl6pPr>
                <a:lvl7pPr marL="3532800"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76308"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19815"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36513" lvl="0" indent="0" algn="l" defTabSz="914400" rtl="0" eaLnBrk="1" latinLnBrk="0" hangingPunct="1">
                  <a:lnSpc>
                    <a:spcPct val="100000"/>
                  </a:lnSpc>
                  <a:spcBef>
                    <a:spcPts val="0"/>
                  </a:spcBef>
                  <a:buClr>
                    <a:schemeClr val="tx1"/>
                  </a:buClr>
                  <a:buSzPct val="100000"/>
                  <a:buFont typeface="Arial" panose="020B0604020202020204" pitchFamily="34" charset="0"/>
                  <a:buNone/>
                </a:pPr>
                <a:r>
                  <a:rPr lang="nl-NL" sz="1400" kern="1200" noProof="0">
                    <a:solidFill>
                      <a:schemeClr val="tx1"/>
                    </a:solidFill>
                    <a:latin typeface="+mn-lt"/>
                    <a:ea typeface="+mn-ea"/>
                    <a:cs typeface="+mn-cs"/>
                  </a:rPr>
                  <a:t>Subtitel (16 </a:t>
                </a:r>
                <a:r>
                  <a:rPr lang="nl-NL" sz="1400" kern="1200" noProof="0" err="1">
                    <a:solidFill>
                      <a:schemeClr val="tx1"/>
                    </a:solidFill>
                    <a:latin typeface="+mn-lt"/>
                    <a:ea typeface="+mn-ea"/>
                    <a:cs typeface="+mn-cs"/>
                  </a:rPr>
                  <a:t>pt</a:t>
                </a:r>
                <a:r>
                  <a:rPr lang="nl-NL" sz="1400" kern="1200" noProof="0">
                    <a:solidFill>
                      <a:schemeClr val="tx1"/>
                    </a:solidFill>
                    <a:latin typeface="+mn-lt"/>
                    <a:ea typeface="+mn-ea"/>
                    <a:cs typeface="+mn-cs"/>
                  </a:rPr>
                  <a:t>.)</a:t>
                </a:r>
              </a:p>
            </p:txBody>
          </p:sp>
        </p:grpSp>
        <p:cxnSp>
          <p:nvCxnSpPr>
            <p:cNvPr id="102" name="Rechte verbindingslijn 101"/>
            <p:cNvCxnSpPr/>
            <p:nvPr userDrawn="1"/>
          </p:nvCxnSpPr>
          <p:spPr>
            <a:xfrm>
              <a:off x="8427776" y="4654945"/>
              <a:ext cx="2232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 name="Rechte verbindingslijn 102"/>
            <p:cNvCxnSpPr/>
            <p:nvPr userDrawn="1"/>
          </p:nvCxnSpPr>
          <p:spPr>
            <a:xfrm>
              <a:off x="8427776" y="6496303"/>
              <a:ext cx="2232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4" name="Footer Placeholder 4"/>
          <p:cNvSpPr>
            <a:spLocks noGrp="1"/>
          </p:cNvSpPr>
          <p:nvPr userDrawn="1">
            <p:ph type="ftr" sz="quarter" idx="3"/>
          </p:nvPr>
        </p:nvSpPr>
        <p:spPr>
          <a:xfrm>
            <a:off x="3793960" y="6387336"/>
            <a:ext cx="4719051" cy="230832"/>
          </a:xfrm>
          <a:prstGeom prst="rect">
            <a:avLst/>
          </a:prstGeom>
        </p:spPr>
        <p:txBody>
          <a:bodyPr vert="horz" wrap="square" lIns="0" tIns="45720" rIns="91440" bIns="45720" rtlCol="0" anchor="ctr">
            <a:spAutoFit/>
          </a:bodyPr>
          <a:lstStyle>
            <a:lvl1pPr algn="ctr">
              <a:defRPr sz="900">
                <a:solidFill>
                  <a:schemeClr val="tx1"/>
                </a:solidFill>
              </a:defRPr>
            </a:lvl1pPr>
          </a:lstStyle>
          <a:p>
            <a:endParaRPr lang="nl-NL" noProof="0"/>
          </a:p>
        </p:txBody>
      </p:sp>
      <p:sp>
        <p:nvSpPr>
          <p:cNvPr id="45" name="Slide Number Placeholder 5"/>
          <p:cNvSpPr>
            <a:spLocks noGrp="1"/>
          </p:cNvSpPr>
          <p:nvPr userDrawn="1">
            <p:ph type="sldNum" sz="quarter" idx="4"/>
          </p:nvPr>
        </p:nvSpPr>
        <p:spPr>
          <a:xfrm>
            <a:off x="502654" y="6387336"/>
            <a:ext cx="566821" cy="230832"/>
          </a:xfrm>
          <a:prstGeom prst="rect">
            <a:avLst/>
          </a:prstGeom>
        </p:spPr>
        <p:txBody>
          <a:bodyPr vert="horz" lIns="91440" tIns="45720" rIns="91440" bIns="45720" rtlCol="0" anchor="ctr">
            <a:spAutoFit/>
          </a:bodyPr>
          <a:lstStyle>
            <a:lvl1pPr algn="l">
              <a:defRPr sz="900" b="1">
                <a:solidFill>
                  <a:schemeClr val="tx1"/>
                </a:solidFill>
              </a:defRPr>
            </a:lvl1pPr>
          </a:lstStyle>
          <a:p>
            <a:fld id="{8A87A398-2B52-41CE-AD18-FB681F1DBEA6}" type="slidenum">
              <a:rPr lang="nl-NL" noProof="0" smtClean="0"/>
              <a:pPr/>
              <a:t>‹#›</a:t>
            </a:fld>
            <a:endParaRPr lang="nl-NL" noProof="0"/>
          </a:p>
        </p:txBody>
      </p:sp>
      <p:grpSp>
        <p:nvGrpSpPr>
          <p:cNvPr id="46" name="Groep 45"/>
          <p:cNvGrpSpPr/>
          <p:nvPr userDrawn="1"/>
        </p:nvGrpSpPr>
        <p:grpSpPr>
          <a:xfrm>
            <a:off x="-3471145" y="-46322"/>
            <a:ext cx="3471145" cy="3781320"/>
            <a:chOff x="-2603359" y="-46322"/>
            <a:chExt cx="2603359" cy="3781320"/>
          </a:xfrm>
        </p:grpSpPr>
        <p:sp>
          <p:nvSpPr>
            <p:cNvPr id="47" name="Afgeronde rechthoek 46"/>
            <p:cNvSpPr/>
            <p:nvPr userDrawn="1"/>
          </p:nvSpPr>
          <p:spPr>
            <a:xfrm>
              <a:off x="-2459680" y="835209"/>
              <a:ext cx="949986" cy="259745"/>
            </a:xfrm>
            <a:prstGeom prst="round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100" b="1" noProof="0"/>
                <a:t>Light </a:t>
              </a:r>
              <a:r>
                <a:rPr lang="nl-NL" sz="1100" b="1" noProof="0" err="1"/>
                <a:t>Grey</a:t>
              </a:r>
              <a:endParaRPr lang="nl-NL" sz="1100" b="1" noProof="0"/>
            </a:p>
          </p:txBody>
        </p:sp>
        <p:sp>
          <p:nvSpPr>
            <p:cNvPr id="48" name="Tekstvak 29"/>
            <p:cNvSpPr txBox="1"/>
            <p:nvPr userDrawn="1"/>
          </p:nvSpPr>
          <p:spPr>
            <a:xfrm>
              <a:off x="-1493489" y="834756"/>
              <a:ext cx="1355354" cy="261610"/>
            </a:xfrm>
            <a:prstGeom prst="rect">
              <a:avLst/>
            </a:prstGeom>
            <a:noFill/>
          </p:spPr>
          <p:txBody>
            <a:bodyPr wrap="square" rtlCol="0">
              <a:spAutoFit/>
            </a:bodyPr>
            <a:lstStyle/>
            <a:p>
              <a:pPr algn="l" defTabSz="355600"/>
              <a:r>
                <a:rPr lang="nl-NL" sz="1100" b="0" cap="none" baseline="0" noProof="0">
                  <a:solidFill>
                    <a:schemeClr val="tx1"/>
                  </a:solidFill>
                </a:rPr>
                <a:t>R 178, G 178, B 178</a:t>
              </a:r>
            </a:p>
          </p:txBody>
        </p:sp>
        <p:sp>
          <p:nvSpPr>
            <p:cNvPr id="49" name="Afgeronde rechthoek 27"/>
            <p:cNvSpPr/>
            <p:nvPr userDrawn="1"/>
          </p:nvSpPr>
          <p:spPr>
            <a:xfrm>
              <a:off x="-2459680" y="1211676"/>
              <a:ext cx="949986" cy="259745"/>
            </a:xfrm>
            <a:prstGeom prst="round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100" b="1" noProof="0"/>
                <a:t>Red</a:t>
              </a:r>
            </a:p>
          </p:txBody>
        </p:sp>
        <p:sp>
          <p:nvSpPr>
            <p:cNvPr id="50" name="Afgeronde rechthoek 27"/>
            <p:cNvSpPr/>
            <p:nvPr userDrawn="1"/>
          </p:nvSpPr>
          <p:spPr>
            <a:xfrm>
              <a:off x="-2459680" y="1588143"/>
              <a:ext cx="949986" cy="259745"/>
            </a:xfrm>
            <a:prstGeom prst="roundRect">
              <a:avLst/>
            </a:prstGeom>
            <a:solidFill>
              <a:srgbClr val="00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100" b="1" noProof="0"/>
                <a:t>Black</a:t>
              </a:r>
            </a:p>
          </p:txBody>
        </p:sp>
        <p:sp>
          <p:nvSpPr>
            <p:cNvPr id="51" name="Afgeronde rechthoek 27"/>
            <p:cNvSpPr/>
            <p:nvPr userDrawn="1"/>
          </p:nvSpPr>
          <p:spPr>
            <a:xfrm>
              <a:off x="-2459680" y="1964610"/>
              <a:ext cx="949986" cy="259745"/>
            </a:xfrm>
            <a:prstGeom prst="round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100" b="1" noProof="0"/>
                <a:t>Orange</a:t>
              </a:r>
            </a:p>
          </p:txBody>
        </p:sp>
        <p:sp>
          <p:nvSpPr>
            <p:cNvPr id="52" name="Afgeronde rechthoek 51"/>
            <p:cNvSpPr/>
            <p:nvPr userDrawn="1"/>
          </p:nvSpPr>
          <p:spPr>
            <a:xfrm>
              <a:off x="-2459680" y="2341077"/>
              <a:ext cx="949986" cy="259745"/>
            </a:xfrm>
            <a:prstGeom prst="roundRect">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100" b="1" noProof="0" err="1"/>
                <a:t>Petrol</a:t>
              </a:r>
              <a:r>
                <a:rPr lang="nl-NL" sz="1100" b="1" noProof="0"/>
                <a:t> blue</a:t>
              </a:r>
            </a:p>
          </p:txBody>
        </p:sp>
        <p:sp>
          <p:nvSpPr>
            <p:cNvPr id="53" name="Rechthoek 52"/>
            <p:cNvSpPr/>
            <p:nvPr userDrawn="1"/>
          </p:nvSpPr>
          <p:spPr>
            <a:xfrm>
              <a:off x="-2603359" y="-46322"/>
              <a:ext cx="2603359" cy="3873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80000" rIns="180000" rtlCol="0" anchor="t"/>
            <a:lstStyle/>
            <a:p>
              <a:pPr algn="l"/>
              <a:r>
                <a:rPr lang="nl-NL" sz="1800" b="1" baseline="0" noProof="0">
                  <a:solidFill>
                    <a:schemeClr val="tx1"/>
                  </a:solidFill>
                </a:rPr>
                <a:t>RGB-KLEUREN</a:t>
              </a:r>
              <a:endParaRPr lang="nl-NL" sz="1800" b="1" noProof="0">
                <a:solidFill>
                  <a:schemeClr val="tx1"/>
                </a:solidFill>
              </a:endParaRPr>
            </a:p>
          </p:txBody>
        </p:sp>
        <p:cxnSp>
          <p:nvCxnSpPr>
            <p:cNvPr id="54" name="Rechte verbindingslijn 53"/>
            <p:cNvCxnSpPr/>
            <p:nvPr userDrawn="1"/>
          </p:nvCxnSpPr>
          <p:spPr>
            <a:xfrm>
              <a:off x="-2459680" y="338664"/>
              <a:ext cx="2232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5" name="Afgeronde rechthoek 27"/>
            <p:cNvSpPr/>
            <p:nvPr userDrawn="1"/>
          </p:nvSpPr>
          <p:spPr>
            <a:xfrm>
              <a:off x="-2459680" y="2717544"/>
              <a:ext cx="949986" cy="259745"/>
            </a:xfrm>
            <a:prstGeom prst="round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100" b="1" baseline="0" noProof="0"/>
                <a:t>Green</a:t>
              </a:r>
              <a:endParaRPr lang="nl-NL" sz="1100" b="1" noProof="0"/>
            </a:p>
          </p:txBody>
        </p:sp>
        <p:sp>
          <p:nvSpPr>
            <p:cNvPr id="56" name="Tekstvak 29"/>
            <p:cNvSpPr txBox="1"/>
            <p:nvPr userDrawn="1"/>
          </p:nvSpPr>
          <p:spPr>
            <a:xfrm>
              <a:off x="-1493489" y="1211703"/>
              <a:ext cx="1355354" cy="261610"/>
            </a:xfrm>
            <a:prstGeom prst="rect">
              <a:avLst/>
            </a:prstGeom>
            <a:noFill/>
          </p:spPr>
          <p:txBody>
            <a:bodyPr wrap="square" rtlCol="0">
              <a:spAutoFit/>
            </a:bodyPr>
            <a:lstStyle/>
            <a:p>
              <a:pPr algn="l" defTabSz="355600"/>
              <a:r>
                <a:rPr lang="nl-NL" sz="1100" b="0" cap="none" baseline="0" noProof="0">
                  <a:solidFill>
                    <a:schemeClr val="tx1"/>
                  </a:solidFill>
                </a:rPr>
                <a:t>R 204 , G 0, B 0</a:t>
              </a:r>
            </a:p>
          </p:txBody>
        </p:sp>
        <p:sp>
          <p:nvSpPr>
            <p:cNvPr id="57" name="Tekstvak 29"/>
            <p:cNvSpPr txBox="1"/>
            <p:nvPr userDrawn="1"/>
          </p:nvSpPr>
          <p:spPr>
            <a:xfrm>
              <a:off x="-1493489" y="1588650"/>
              <a:ext cx="1355354" cy="261610"/>
            </a:xfrm>
            <a:prstGeom prst="rect">
              <a:avLst/>
            </a:prstGeom>
            <a:noFill/>
          </p:spPr>
          <p:txBody>
            <a:bodyPr wrap="square" rtlCol="0">
              <a:spAutoFit/>
            </a:bodyPr>
            <a:lstStyle/>
            <a:p>
              <a:pPr algn="l" defTabSz="355600"/>
              <a:r>
                <a:rPr lang="nl-NL" sz="1100" b="0" cap="none" baseline="0" noProof="0">
                  <a:solidFill>
                    <a:schemeClr val="tx1"/>
                  </a:solidFill>
                </a:rPr>
                <a:t>R 0 , G 0, B 0</a:t>
              </a:r>
            </a:p>
          </p:txBody>
        </p:sp>
        <p:sp>
          <p:nvSpPr>
            <p:cNvPr id="58" name="Tekstvak 29"/>
            <p:cNvSpPr txBox="1"/>
            <p:nvPr userDrawn="1"/>
          </p:nvSpPr>
          <p:spPr>
            <a:xfrm>
              <a:off x="-1493489" y="1965597"/>
              <a:ext cx="1355354" cy="261610"/>
            </a:xfrm>
            <a:prstGeom prst="rect">
              <a:avLst/>
            </a:prstGeom>
            <a:noFill/>
          </p:spPr>
          <p:txBody>
            <a:bodyPr wrap="square" rtlCol="0">
              <a:spAutoFit/>
            </a:bodyPr>
            <a:lstStyle/>
            <a:p>
              <a:pPr algn="l" defTabSz="355600"/>
              <a:r>
                <a:rPr lang="nl-NL" sz="1100" b="0" cap="none" baseline="0" noProof="0">
                  <a:solidFill>
                    <a:schemeClr val="tx1"/>
                  </a:solidFill>
                </a:rPr>
                <a:t>R 229 , G 123, B 003</a:t>
              </a:r>
            </a:p>
          </p:txBody>
        </p:sp>
        <p:sp>
          <p:nvSpPr>
            <p:cNvPr id="59" name="Tekstvak 29"/>
            <p:cNvSpPr txBox="1"/>
            <p:nvPr userDrawn="1"/>
          </p:nvSpPr>
          <p:spPr>
            <a:xfrm>
              <a:off x="-1493489" y="2342544"/>
              <a:ext cx="1355354" cy="261610"/>
            </a:xfrm>
            <a:prstGeom prst="rect">
              <a:avLst/>
            </a:prstGeom>
            <a:noFill/>
          </p:spPr>
          <p:txBody>
            <a:bodyPr wrap="square" rtlCol="0">
              <a:spAutoFit/>
            </a:bodyPr>
            <a:lstStyle/>
            <a:p>
              <a:pPr algn="l" defTabSz="355600"/>
              <a:r>
                <a:rPr lang="nl-NL" sz="1100" b="0" cap="none" baseline="0" noProof="0">
                  <a:solidFill>
                    <a:schemeClr val="tx1"/>
                  </a:solidFill>
                </a:rPr>
                <a:t>R 065 , G 127, B 162</a:t>
              </a:r>
            </a:p>
          </p:txBody>
        </p:sp>
        <p:sp>
          <p:nvSpPr>
            <p:cNvPr id="60" name="Tekstvak 29"/>
            <p:cNvSpPr txBox="1"/>
            <p:nvPr userDrawn="1"/>
          </p:nvSpPr>
          <p:spPr>
            <a:xfrm>
              <a:off x="-1493489" y="2719491"/>
              <a:ext cx="1355354" cy="261610"/>
            </a:xfrm>
            <a:prstGeom prst="rect">
              <a:avLst/>
            </a:prstGeom>
            <a:noFill/>
          </p:spPr>
          <p:txBody>
            <a:bodyPr wrap="square" rtlCol="0">
              <a:spAutoFit/>
            </a:bodyPr>
            <a:lstStyle/>
            <a:p>
              <a:pPr algn="l" defTabSz="355600"/>
              <a:r>
                <a:rPr lang="nl-NL" sz="1100" b="0" cap="none" baseline="0" noProof="0">
                  <a:solidFill>
                    <a:schemeClr val="tx1"/>
                  </a:solidFill>
                </a:rPr>
                <a:t>R 134 , G 135, B 034</a:t>
              </a:r>
            </a:p>
          </p:txBody>
        </p:sp>
        <p:sp>
          <p:nvSpPr>
            <p:cNvPr id="61" name="Afgeronde rechthoek 60"/>
            <p:cNvSpPr/>
            <p:nvPr userDrawn="1"/>
          </p:nvSpPr>
          <p:spPr>
            <a:xfrm>
              <a:off x="-2459680" y="458742"/>
              <a:ext cx="949986" cy="259745"/>
            </a:xfrm>
            <a:prstGeom prst="roundRect">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100" b="1" noProof="0" err="1"/>
                <a:t>Grey</a:t>
              </a:r>
              <a:endParaRPr lang="nl-NL" sz="1100" b="1" noProof="0"/>
            </a:p>
          </p:txBody>
        </p:sp>
        <p:sp>
          <p:nvSpPr>
            <p:cNvPr id="62" name="Tekstvak 29"/>
            <p:cNvSpPr txBox="1"/>
            <p:nvPr userDrawn="1"/>
          </p:nvSpPr>
          <p:spPr>
            <a:xfrm>
              <a:off x="-1493489" y="457809"/>
              <a:ext cx="1355354" cy="261610"/>
            </a:xfrm>
            <a:prstGeom prst="rect">
              <a:avLst/>
            </a:prstGeom>
            <a:noFill/>
          </p:spPr>
          <p:txBody>
            <a:bodyPr wrap="square" rtlCol="0">
              <a:spAutoFit/>
            </a:bodyPr>
            <a:lstStyle/>
            <a:p>
              <a:pPr algn="l" defTabSz="355600"/>
              <a:r>
                <a:rPr lang="nl-NL" sz="1100" b="0" cap="none" baseline="0" noProof="0">
                  <a:solidFill>
                    <a:schemeClr val="tx1"/>
                  </a:solidFill>
                </a:rPr>
                <a:t>R 97 , G 97, B 97</a:t>
              </a:r>
            </a:p>
          </p:txBody>
        </p:sp>
        <p:sp>
          <p:nvSpPr>
            <p:cNvPr id="63" name="Afgeronde rechthoek 27"/>
            <p:cNvSpPr/>
            <p:nvPr userDrawn="1"/>
          </p:nvSpPr>
          <p:spPr>
            <a:xfrm>
              <a:off x="-2459680" y="3094010"/>
              <a:ext cx="949986" cy="259745"/>
            </a:xfrm>
            <a:prstGeom prst="roundRect">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100" b="1" noProof="0" err="1"/>
                <a:t>Purple</a:t>
              </a:r>
              <a:endParaRPr lang="nl-NL" sz="1100" b="1" noProof="0"/>
            </a:p>
          </p:txBody>
        </p:sp>
        <p:sp>
          <p:nvSpPr>
            <p:cNvPr id="64" name="Afgeronde rechthoek 27"/>
            <p:cNvSpPr/>
            <p:nvPr userDrawn="1"/>
          </p:nvSpPr>
          <p:spPr>
            <a:xfrm>
              <a:off x="-2459680" y="3470474"/>
              <a:ext cx="949986" cy="259745"/>
            </a:xfrm>
            <a:prstGeom prst="round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100" b="1" noProof="0"/>
                <a:t>Cyaan</a:t>
              </a:r>
            </a:p>
          </p:txBody>
        </p:sp>
        <p:sp>
          <p:nvSpPr>
            <p:cNvPr id="65" name="Tekstvak 29"/>
            <p:cNvSpPr txBox="1"/>
            <p:nvPr userDrawn="1"/>
          </p:nvSpPr>
          <p:spPr>
            <a:xfrm>
              <a:off x="-1493489" y="3096438"/>
              <a:ext cx="1355354" cy="261610"/>
            </a:xfrm>
            <a:prstGeom prst="rect">
              <a:avLst/>
            </a:prstGeom>
            <a:noFill/>
          </p:spPr>
          <p:txBody>
            <a:bodyPr wrap="square" rtlCol="0">
              <a:spAutoFit/>
            </a:bodyPr>
            <a:lstStyle/>
            <a:p>
              <a:pPr algn="l" defTabSz="355600"/>
              <a:r>
                <a:rPr lang="nl-NL" sz="1100" b="0" cap="none" baseline="0" noProof="0">
                  <a:solidFill>
                    <a:schemeClr val="tx1"/>
                  </a:solidFill>
                </a:rPr>
                <a:t>R 082 , G 083, B 135</a:t>
              </a:r>
            </a:p>
          </p:txBody>
        </p:sp>
        <p:sp>
          <p:nvSpPr>
            <p:cNvPr id="66" name="Tekstvak 29"/>
            <p:cNvSpPr txBox="1"/>
            <p:nvPr userDrawn="1"/>
          </p:nvSpPr>
          <p:spPr>
            <a:xfrm>
              <a:off x="-1493489" y="3473388"/>
              <a:ext cx="1355354" cy="261610"/>
            </a:xfrm>
            <a:prstGeom prst="rect">
              <a:avLst/>
            </a:prstGeom>
            <a:noFill/>
          </p:spPr>
          <p:txBody>
            <a:bodyPr wrap="square" rtlCol="0">
              <a:spAutoFit/>
            </a:bodyPr>
            <a:lstStyle/>
            <a:p>
              <a:pPr algn="l" defTabSz="355600"/>
              <a:r>
                <a:rPr lang="nl-NL" sz="1100" b="0" cap="none" baseline="0" noProof="0">
                  <a:solidFill>
                    <a:schemeClr val="tx1"/>
                  </a:solidFill>
                </a:rPr>
                <a:t>R 70 , G 181, B 212</a:t>
              </a:r>
            </a:p>
          </p:txBody>
        </p:sp>
      </p:grpSp>
    </p:spTree>
    <p:extLst>
      <p:ext uri="{BB962C8B-B14F-4D97-AF65-F5344CB8AC3E}">
        <p14:creationId xmlns:p14="http://schemas.microsoft.com/office/powerpoint/2010/main" val="50475017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TEKST SMAL / OBJECT 2X / GESPIEGE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AB23073-572C-4F04-B89A-B107AB932F47}"/>
              </a:ext>
            </a:extLst>
          </p:cNvPr>
          <p:cNvSpPr>
            <a:spLocks noGrp="1"/>
          </p:cNvSpPr>
          <p:nvPr>
            <p:ph type="title" hasCustomPrompt="1"/>
          </p:nvPr>
        </p:nvSpPr>
        <p:spPr/>
        <p:txBody>
          <a:bodyPr/>
          <a:lstStyle>
            <a:lvl1pPr>
              <a:defRPr/>
            </a:lvl1pPr>
          </a:lstStyle>
          <a:p>
            <a:r>
              <a:rPr lang="nl-NL" noProof="0"/>
              <a:t>Voeg hier een titel in</a:t>
            </a:r>
            <a:endParaRPr lang="nl-NL"/>
          </a:p>
        </p:txBody>
      </p:sp>
      <p:sp>
        <p:nvSpPr>
          <p:cNvPr id="7" name="Tijdelijke aanduiding voor tekst 32">
            <a:extLst>
              <a:ext uri="{FF2B5EF4-FFF2-40B4-BE49-F238E27FC236}">
                <a16:creationId xmlns:a16="http://schemas.microsoft.com/office/drawing/2014/main" id="{7175F566-3665-4B0F-B70C-72779DF2FDD6}"/>
              </a:ext>
            </a:extLst>
          </p:cNvPr>
          <p:cNvSpPr>
            <a:spLocks noGrp="1"/>
          </p:cNvSpPr>
          <p:nvPr>
            <p:ph type="body" sz="quarter" idx="13" hasCustomPrompt="1"/>
          </p:nvPr>
        </p:nvSpPr>
        <p:spPr>
          <a:xfrm>
            <a:off x="539998" y="839972"/>
            <a:ext cx="11112000" cy="259612"/>
          </a:xfrm>
        </p:spPr>
        <p:txBody>
          <a:bodyPr/>
          <a:lstStyle>
            <a:lvl1pPr marL="0" indent="0">
              <a:buNone/>
              <a:defRPr sz="2000" b="0" i="1">
                <a:solidFill>
                  <a:srgbClr val="7F7F7F"/>
                </a:solidFill>
              </a:defRPr>
            </a:lvl1pPr>
          </a:lstStyle>
          <a:p>
            <a:pPr lvl="0"/>
            <a:r>
              <a:rPr lang="nl-NL" noProof="0"/>
              <a:t>Voeg hier een subtitel in</a:t>
            </a:r>
          </a:p>
        </p:txBody>
      </p:sp>
      <p:sp>
        <p:nvSpPr>
          <p:cNvPr id="17" name="Tijdelijke aanduiding voor tekst 34">
            <a:extLst>
              <a:ext uri="{FF2B5EF4-FFF2-40B4-BE49-F238E27FC236}">
                <a16:creationId xmlns:a16="http://schemas.microsoft.com/office/drawing/2014/main" id="{9955CEC2-0160-42D3-9E2E-941A4A11119D}"/>
              </a:ext>
            </a:extLst>
          </p:cNvPr>
          <p:cNvSpPr>
            <a:spLocks noGrp="1"/>
          </p:cNvSpPr>
          <p:nvPr>
            <p:ph type="body" sz="quarter" idx="14" hasCustomPrompt="1"/>
          </p:nvPr>
        </p:nvSpPr>
        <p:spPr>
          <a:xfrm>
            <a:off x="539749" y="5758889"/>
            <a:ext cx="11112249" cy="147981"/>
          </a:xfrm>
        </p:spPr>
        <p:txBody>
          <a:bodyPr anchor="b"/>
          <a:lstStyle>
            <a:lvl1pPr marL="0" indent="0">
              <a:buNone/>
              <a:defRPr sz="1000" i="1"/>
            </a:lvl1pPr>
          </a:lstStyle>
          <a:p>
            <a:pPr lvl="0"/>
            <a:r>
              <a:rPr lang="nl-NL" noProof="0"/>
              <a:t>Bron…</a:t>
            </a:r>
          </a:p>
        </p:txBody>
      </p:sp>
      <p:cxnSp>
        <p:nvCxnSpPr>
          <p:cNvPr id="23" name="Rechte verbindingslijn 22">
            <a:extLst>
              <a:ext uri="{FF2B5EF4-FFF2-40B4-BE49-F238E27FC236}">
                <a16:creationId xmlns:a16="http://schemas.microsoft.com/office/drawing/2014/main" id="{F758FBF6-EBB0-4F05-96EB-8AEB1E4BB59E}"/>
              </a:ext>
            </a:extLst>
          </p:cNvPr>
          <p:cNvCxnSpPr>
            <a:cxnSpLocks/>
          </p:cNvCxnSpPr>
          <p:nvPr userDrawn="1"/>
        </p:nvCxnSpPr>
        <p:spPr>
          <a:xfrm>
            <a:off x="8345431" y="1446663"/>
            <a:ext cx="0" cy="4121624"/>
          </a:xfrm>
          <a:prstGeom prst="line">
            <a:avLst/>
          </a:prstGeom>
          <a:ln w="12700" cap="rnd">
            <a:solidFill>
              <a:schemeClr val="accent1"/>
            </a:solidFill>
            <a:prstDash val="solid"/>
            <a:round/>
          </a:ln>
        </p:spPr>
        <p:style>
          <a:lnRef idx="1">
            <a:schemeClr val="accent1"/>
          </a:lnRef>
          <a:fillRef idx="0">
            <a:schemeClr val="accent1"/>
          </a:fillRef>
          <a:effectRef idx="0">
            <a:schemeClr val="accent1"/>
          </a:effectRef>
          <a:fontRef idx="minor">
            <a:schemeClr val="tx1"/>
          </a:fontRef>
        </p:style>
      </p:cxnSp>
      <p:grpSp>
        <p:nvGrpSpPr>
          <p:cNvPr id="13" name="GRID" hidden="1">
            <a:extLst>
              <a:ext uri="{FF2B5EF4-FFF2-40B4-BE49-F238E27FC236}">
                <a16:creationId xmlns:a16="http://schemas.microsoft.com/office/drawing/2014/main" id="{2E339E7B-E5F0-4BB0-A7A8-08523662B92C}"/>
              </a:ext>
            </a:extLst>
          </p:cNvPr>
          <p:cNvGrpSpPr/>
          <p:nvPr userDrawn="1"/>
        </p:nvGrpSpPr>
        <p:grpSpPr>
          <a:xfrm>
            <a:off x="0" y="0"/>
            <a:ext cx="12192000" cy="6858000"/>
            <a:chOff x="0" y="0"/>
            <a:chExt cx="12192000" cy="6858000"/>
          </a:xfrm>
          <a:solidFill>
            <a:schemeClr val="tx1">
              <a:alpha val="30000"/>
            </a:schemeClr>
          </a:solidFill>
        </p:grpSpPr>
        <p:sp>
          <p:nvSpPr>
            <p:cNvPr id="14" name="Rechthoek 13">
              <a:extLst>
                <a:ext uri="{FF2B5EF4-FFF2-40B4-BE49-F238E27FC236}">
                  <a16:creationId xmlns:a16="http://schemas.microsoft.com/office/drawing/2014/main" id="{04FEBC71-862F-4C04-AFB8-6DB58D37BD7A}"/>
                </a:ext>
              </a:extLst>
            </p:cNvPr>
            <p:cNvSpPr/>
            <p:nvPr userDrawn="1"/>
          </p:nvSpPr>
          <p:spPr>
            <a:xfrm>
              <a:off x="0" y="0"/>
              <a:ext cx="12192000" cy="54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15" name="Rechthoek 14">
              <a:extLst>
                <a:ext uri="{FF2B5EF4-FFF2-40B4-BE49-F238E27FC236}">
                  <a16:creationId xmlns:a16="http://schemas.microsoft.com/office/drawing/2014/main" id="{0333C89B-97F8-441B-8124-3FCC1D1260BC}"/>
                </a:ext>
              </a:extLst>
            </p:cNvPr>
            <p:cNvSpPr/>
            <p:nvPr userDrawn="1"/>
          </p:nvSpPr>
          <p:spPr>
            <a:xfrm>
              <a:off x="0" y="0"/>
              <a:ext cx="540000"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16" name="Rechthoek 15">
              <a:extLst>
                <a:ext uri="{FF2B5EF4-FFF2-40B4-BE49-F238E27FC236}">
                  <a16:creationId xmlns:a16="http://schemas.microsoft.com/office/drawing/2014/main" id="{59F01AF4-B6CB-4934-BDD9-96E56D3A7D49}"/>
                </a:ext>
              </a:extLst>
            </p:cNvPr>
            <p:cNvSpPr/>
            <p:nvPr userDrawn="1"/>
          </p:nvSpPr>
          <p:spPr>
            <a:xfrm>
              <a:off x="11652000" y="0"/>
              <a:ext cx="540000"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19" name="Rechthoek 18">
              <a:extLst>
                <a:ext uri="{FF2B5EF4-FFF2-40B4-BE49-F238E27FC236}">
                  <a16:creationId xmlns:a16="http://schemas.microsoft.com/office/drawing/2014/main" id="{B6B9EB7F-0454-4FE8-8F4A-0FDE18AF83EB}"/>
                </a:ext>
              </a:extLst>
            </p:cNvPr>
            <p:cNvSpPr/>
            <p:nvPr userDrawn="1"/>
          </p:nvSpPr>
          <p:spPr>
            <a:xfrm>
              <a:off x="0" y="1099111"/>
              <a:ext cx="12192000" cy="36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20" name="Rechthoek 19">
              <a:extLst>
                <a:ext uri="{FF2B5EF4-FFF2-40B4-BE49-F238E27FC236}">
                  <a16:creationId xmlns:a16="http://schemas.microsoft.com/office/drawing/2014/main" id="{A0471D66-391B-4CA0-9CE3-3508EB3D7096}"/>
                </a:ext>
              </a:extLst>
            </p:cNvPr>
            <p:cNvSpPr/>
            <p:nvPr userDrawn="1"/>
          </p:nvSpPr>
          <p:spPr>
            <a:xfrm>
              <a:off x="0" y="6678000"/>
              <a:ext cx="12192000" cy="18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22" name="Rechthoek 21">
              <a:extLst>
                <a:ext uri="{FF2B5EF4-FFF2-40B4-BE49-F238E27FC236}">
                  <a16:creationId xmlns:a16="http://schemas.microsoft.com/office/drawing/2014/main" id="{F607FFD1-EE10-4EE4-974D-D68FF051167C}"/>
                </a:ext>
              </a:extLst>
            </p:cNvPr>
            <p:cNvSpPr/>
            <p:nvPr userDrawn="1"/>
          </p:nvSpPr>
          <p:spPr>
            <a:xfrm>
              <a:off x="0" y="5906871"/>
              <a:ext cx="12192000" cy="36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25" name="Rechthoek 24">
              <a:extLst>
                <a:ext uri="{FF2B5EF4-FFF2-40B4-BE49-F238E27FC236}">
                  <a16:creationId xmlns:a16="http://schemas.microsoft.com/office/drawing/2014/main" id="{267B1A24-E5B5-44EF-BB26-289EC0FC99CF}"/>
                </a:ext>
              </a:extLst>
            </p:cNvPr>
            <p:cNvSpPr/>
            <p:nvPr userDrawn="1"/>
          </p:nvSpPr>
          <p:spPr>
            <a:xfrm>
              <a:off x="0" y="6295673"/>
              <a:ext cx="12192000" cy="18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26" name="Rechthoek 25">
              <a:extLst>
                <a:ext uri="{FF2B5EF4-FFF2-40B4-BE49-F238E27FC236}">
                  <a16:creationId xmlns:a16="http://schemas.microsoft.com/office/drawing/2014/main" id="{05615BB2-213B-4BE9-9A19-7700EE534E20}"/>
                </a:ext>
              </a:extLst>
            </p:cNvPr>
            <p:cNvSpPr/>
            <p:nvPr userDrawn="1"/>
          </p:nvSpPr>
          <p:spPr>
            <a:xfrm>
              <a:off x="0" y="5578887"/>
              <a:ext cx="12192000" cy="18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27" name="Rechthoek 26">
              <a:extLst>
                <a:ext uri="{FF2B5EF4-FFF2-40B4-BE49-F238E27FC236}">
                  <a16:creationId xmlns:a16="http://schemas.microsoft.com/office/drawing/2014/main" id="{7B4D9E53-D3BA-46E2-B48B-1C4CE63D58E8}"/>
                </a:ext>
              </a:extLst>
            </p:cNvPr>
            <p:cNvSpPr/>
            <p:nvPr userDrawn="1"/>
          </p:nvSpPr>
          <p:spPr>
            <a:xfrm>
              <a:off x="12024980" y="0"/>
              <a:ext cx="167020"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28" name="Rechthoek 27">
              <a:extLst>
                <a:ext uri="{FF2B5EF4-FFF2-40B4-BE49-F238E27FC236}">
                  <a16:creationId xmlns:a16="http://schemas.microsoft.com/office/drawing/2014/main" id="{ACE0CB45-9785-4BE8-B63D-A19B8F833E83}"/>
                </a:ext>
              </a:extLst>
            </p:cNvPr>
            <p:cNvSpPr/>
            <p:nvPr userDrawn="1"/>
          </p:nvSpPr>
          <p:spPr>
            <a:xfrm>
              <a:off x="0" y="0"/>
              <a:ext cx="167020"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29" name="Rechthoek 28">
              <a:extLst>
                <a:ext uri="{FF2B5EF4-FFF2-40B4-BE49-F238E27FC236}">
                  <a16:creationId xmlns:a16="http://schemas.microsoft.com/office/drawing/2014/main" id="{95CDFAA9-BDB5-4D8F-938D-9F60774CE5B7}"/>
                </a:ext>
              </a:extLst>
            </p:cNvPr>
            <p:cNvSpPr/>
            <p:nvPr userDrawn="1"/>
          </p:nvSpPr>
          <p:spPr>
            <a:xfrm>
              <a:off x="6095744" y="0"/>
              <a:ext cx="540000"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30" name="Rechthoek 29">
              <a:extLst>
                <a:ext uri="{FF2B5EF4-FFF2-40B4-BE49-F238E27FC236}">
                  <a16:creationId xmlns:a16="http://schemas.microsoft.com/office/drawing/2014/main" id="{D7E82FEE-89D5-4142-8839-67BDEF20414F}"/>
                </a:ext>
              </a:extLst>
            </p:cNvPr>
            <p:cNvSpPr/>
            <p:nvPr userDrawn="1"/>
          </p:nvSpPr>
          <p:spPr>
            <a:xfrm>
              <a:off x="5555744" y="0"/>
              <a:ext cx="540000"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31" name="Rechthoek 30">
              <a:extLst>
                <a:ext uri="{FF2B5EF4-FFF2-40B4-BE49-F238E27FC236}">
                  <a16:creationId xmlns:a16="http://schemas.microsoft.com/office/drawing/2014/main" id="{E2FF30C8-090C-4BBB-B89D-01F3F22EDF02}"/>
                </a:ext>
              </a:extLst>
            </p:cNvPr>
            <p:cNvSpPr/>
            <p:nvPr userDrawn="1"/>
          </p:nvSpPr>
          <p:spPr>
            <a:xfrm>
              <a:off x="5555238" y="3338999"/>
              <a:ext cx="6636762" cy="36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grpSp>
      <p:sp>
        <p:nvSpPr>
          <p:cNvPr id="162" name="Tijdelijke aanduiding voor inhoud 5">
            <a:extLst>
              <a:ext uri="{FF2B5EF4-FFF2-40B4-BE49-F238E27FC236}">
                <a16:creationId xmlns:a16="http://schemas.microsoft.com/office/drawing/2014/main" id="{A3453576-50A1-AB46-B88B-1D234FA952DE}"/>
              </a:ext>
            </a:extLst>
          </p:cNvPr>
          <p:cNvSpPr>
            <a:spLocks noGrp="1"/>
          </p:cNvSpPr>
          <p:nvPr>
            <p:ph sz="quarter" idx="16"/>
          </p:nvPr>
        </p:nvSpPr>
        <p:spPr>
          <a:xfrm>
            <a:off x="546575" y="1446214"/>
            <a:ext cx="7359636" cy="1891738"/>
          </a:xfrm>
          <a:solidFill>
            <a:srgbClr val="F2F2F2"/>
          </a:solidFill>
        </p:spPr>
        <p:txBody>
          <a:bodyPr/>
          <a:lstStyle/>
          <a:p>
            <a:pPr lvl="0"/>
            <a:endParaRPr lang="nl-NL"/>
          </a:p>
        </p:txBody>
      </p:sp>
      <p:sp>
        <p:nvSpPr>
          <p:cNvPr id="163" name="Tijdelijke aanduiding voor inhoud 5">
            <a:extLst>
              <a:ext uri="{FF2B5EF4-FFF2-40B4-BE49-F238E27FC236}">
                <a16:creationId xmlns:a16="http://schemas.microsoft.com/office/drawing/2014/main" id="{0A513F55-6DE7-C64A-A298-205B0ADAD7B5}"/>
              </a:ext>
            </a:extLst>
          </p:cNvPr>
          <p:cNvSpPr>
            <a:spLocks noGrp="1"/>
          </p:cNvSpPr>
          <p:nvPr>
            <p:ph sz="quarter" idx="17"/>
          </p:nvPr>
        </p:nvSpPr>
        <p:spPr>
          <a:xfrm>
            <a:off x="546575" y="3709354"/>
            <a:ext cx="7359636" cy="1891738"/>
          </a:xfrm>
          <a:solidFill>
            <a:srgbClr val="F2F2F2"/>
          </a:solidFill>
        </p:spPr>
        <p:txBody>
          <a:bodyPr/>
          <a:lstStyle/>
          <a:p>
            <a:pPr lvl="0"/>
            <a:endParaRPr lang="nl-NL"/>
          </a:p>
        </p:txBody>
      </p:sp>
      <p:sp>
        <p:nvSpPr>
          <p:cNvPr id="164" name="Tijdelijke aanduiding voor verticale tekst 2">
            <a:extLst>
              <a:ext uri="{FF2B5EF4-FFF2-40B4-BE49-F238E27FC236}">
                <a16:creationId xmlns:a16="http://schemas.microsoft.com/office/drawing/2014/main" id="{A913B3BB-6EA1-7F4F-882F-5C3034040D3D}"/>
              </a:ext>
            </a:extLst>
          </p:cNvPr>
          <p:cNvSpPr>
            <a:spLocks noGrp="1"/>
          </p:cNvSpPr>
          <p:nvPr>
            <p:ph type="body" orient="vert" idx="18" hasCustomPrompt="1"/>
          </p:nvPr>
        </p:nvSpPr>
        <p:spPr>
          <a:xfrm>
            <a:off x="8792518" y="1452730"/>
            <a:ext cx="2859481" cy="4119774"/>
          </a:xfrm>
        </p:spPr>
        <p:txBody>
          <a:bodyPr vert="horz"/>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nl-NL" noProof="0" err="1"/>
              <a:t>Bullet</a:t>
            </a:r>
            <a:endParaRPr lang="nl-NL" noProof="0"/>
          </a:p>
          <a:p>
            <a:pPr lvl="1"/>
            <a:r>
              <a:rPr lang="nl-NL" noProof="0"/>
              <a:t>Sub-</a:t>
            </a:r>
            <a:r>
              <a:rPr lang="nl-NL" noProof="0" err="1"/>
              <a:t>bullet</a:t>
            </a:r>
            <a:r>
              <a:rPr lang="nl-NL" noProof="0"/>
              <a:t> #1</a:t>
            </a:r>
          </a:p>
          <a:p>
            <a:pPr lvl="2"/>
            <a:r>
              <a:rPr lang="nl-NL" noProof="0"/>
              <a:t>Sub-</a:t>
            </a:r>
            <a:r>
              <a:rPr lang="nl-NL" noProof="0" err="1"/>
              <a:t>bullet</a:t>
            </a:r>
            <a:r>
              <a:rPr lang="nl-NL" noProof="0"/>
              <a:t> #2</a:t>
            </a:r>
          </a:p>
          <a:p>
            <a:pPr lvl="3"/>
            <a:r>
              <a:rPr lang="nl-NL" noProof="0"/>
              <a:t>Leestekst</a:t>
            </a:r>
          </a:p>
          <a:p>
            <a:pPr lvl="4"/>
            <a:r>
              <a:rPr lang="nl-NL" noProof="0"/>
              <a:t>Tussenkop</a:t>
            </a:r>
          </a:p>
          <a:p>
            <a:pPr lvl="5"/>
            <a:r>
              <a:rPr lang="nl-NL" noProof="0"/>
              <a:t>Numerieke </a:t>
            </a:r>
            <a:r>
              <a:rPr lang="nl-NL" noProof="0" err="1"/>
              <a:t>bullet</a:t>
            </a:r>
            <a:endParaRPr lang="nl-NL" noProof="0"/>
          </a:p>
          <a:p>
            <a:pPr lvl="6"/>
            <a:r>
              <a:rPr lang="nl-NL" noProof="0"/>
              <a:t>Alfabetische </a:t>
            </a:r>
            <a:r>
              <a:rPr lang="nl-NL" noProof="0" err="1"/>
              <a:t>bullet</a:t>
            </a:r>
            <a:endParaRPr lang="nl-NL" noProof="0"/>
          </a:p>
          <a:p>
            <a:pPr lvl="7"/>
            <a:r>
              <a:rPr lang="nl-NL" noProof="0"/>
              <a:t>Fotobeschrijving</a:t>
            </a:r>
          </a:p>
          <a:p>
            <a:pPr lvl="8"/>
            <a:r>
              <a:rPr lang="nl-NL" noProof="0"/>
              <a:t>Quote tekst</a:t>
            </a:r>
          </a:p>
          <a:p>
            <a:pPr lvl="4"/>
            <a:endParaRPr lang="nl-NL"/>
          </a:p>
        </p:txBody>
      </p:sp>
      <p:sp>
        <p:nvSpPr>
          <p:cNvPr id="166" name="Tijdelijke aanduiding voor tekst 34">
            <a:extLst>
              <a:ext uri="{FF2B5EF4-FFF2-40B4-BE49-F238E27FC236}">
                <a16:creationId xmlns:a16="http://schemas.microsoft.com/office/drawing/2014/main" id="{A3F85149-F45E-4084-986A-ACEEC6CE86A6}"/>
              </a:ext>
            </a:extLst>
          </p:cNvPr>
          <p:cNvSpPr>
            <a:spLocks noGrp="1"/>
          </p:cNvSpPr>
          <p:nvPr>
            <p:ph type="body" sz="quarter" idx="15" hasCustomPrompt="1"/>
          </p:nvPr>
        </p:nvSpPr>
        <p:spPr>
          <a:xfrm>
            <a:off x="726241" y="6595174"/>
            <a:ext cx="11112249" cy="147981"/>
          </a:xfrm>
        </p:spPr>
        <p:txBody>
          <a:bodyPr anchor="b"/>
          <a:lstStyle>
            <a:lvl1pPr marL="0" marR="0" indent="0" algn="l" defTabSz="914400" rtl="0" eaLnBrk="1" fontAlgn="auto" latinLnBrk="0" hangingPunct="1">
              <a:lnSpc>
                <a:spcPct val="100000"/>
              </a:lnSpc>
              <a:spcBef>
                <a:spcPts val="300"/>
              </a:spcBef>
              <a:spcAft>
                <a:spcPts val="300"/>
              </a:spcAft>
              <a:buClr>
                <a:schemeClr val="accent1"/>
              </a:buClr>
              <a:buSzPct val="110000"/>
              <a:buFont typeface="Arial"/>
              <a:buNone/>
              <a:tabLst/>
              <a:defRPr sz="1000" i="1">
                <a:solidFill>
                  <a:srgbClr val="7F7F7F"/>
                </a:solidFill>
              </a:defRPr>
            </a:lvl1pPr>
          </a:lstStyle>
          <a:p>
            <a:pPr marL="0" marR="0" lvl="0" indent="0" algn="l" defTabSz="914400" rtl="0" eaLnBrk="1" fontAlgn="auto" latinLnBrk="0" hangingPunct="1">
              <a:lnSpc>
                <a:spcPct val="100000"/>
              </a:lnSpc>
              <a:spcBef>
                <a:spcPts val="300"/>
              </a:spcBef>
              <a:spcAft>
                <a:spcPts val="300"/>
              </a:spcAft>
              <a:buClr>
                <a:schemeClr val="accent1"/>
              </a:buClr>
              <a:buSzPct val="110000"/>
              <a:buFont typeface="Arial"/>
              <a:buNone/>
              <a:tabLst/>
              <a:defRPr/>
            </a:pPr>
            <a:r>
              <a:rPr lang="nl-NL" sz="1000" b="0" i="1" u="none" strike="noStrike" kern="1200">
                <a:solidFill>
                  <a:srgbClr val="7F7F7F"/>
                </a:solidFill>
                <a:effectLst/>
                <a:latin typeface="+mn-lt"/>
                <a:ea typeface="+mn-ea"/>
                <a:cs typeface="+mn-cs"/>
              </a:rPr>
              <a:t>Titel, Auteur en classificatie: intern/extern/vertrouwelijk/geheim</a:t>
            </a:r>
            <a:endParaRPr lang="nl-NL"/>
          </a:p>
        </p:txBody>
      </p:sp>
    </p:spTree>
    <p:extLst>
      <p:ext uri="{BB962C8B-B14F-4D97-AF65-F5344CB8AC3E}">
        <p14:creationId xmlns:p14="http://schemas.microsoft.com/office/powerpoint/2010/main" val="395968071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EKST / OBJECT 4X">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AB23073-572C-4F04-B89A-B107AB932F47}"/>
              </a:ext>
            </a:extLst>
          </p:cNvPr>
          <p:cNvSpPr>
            <a:spLocks noGrp="1"/>
          </p:cNvSpPr>
          <p:nvPr>
            <p:ph type="title" hasCustomPrompt="1"/>
          </p:nvPr>
        </p:nvSpPr>
        <p:spPr/>
        <p:txBody>
          <a:bodyPr/>
          <a:lstStyle>
            <a:lvl1pPr>
              <a:defRPr/>
            </a:lvl1pPr>
          </a:lstStyle>
          <a:p>
            <a:r>
              <a:rPr lang="nl-NL" noProof="0"/>
              <a:t>Voeg hier een titel in</a:t>
            </a:r>
            <a:endParaRPr lang="nl-NL"/>
          </a:p>
        </p:txBody>
      </p:sp>
      <p:sp>
        <p:nvSpPr>
          <p:cNvPr id="3" name="Tijdelijke aanduiding voor verticale tekst 2">
            <a:extLst>
              <a:ext uri="{FF2B5EF4-FFF2-40B4-BE49-F238E27FC236}">
                <a16:creationId xmlns:a16="http://schemas.microsoft.com/office/drawing/2014/main" id="{7C849E55-A25C-4202-801C-0514342EA9C6}"/>
              </a:ext>
            </a:extLst>
          </p:cNvPr>
          <p:cNvSpPr>
            <a:spLocks noGrp="1"/>
          </p:cNvSpPr>
          <p:nvPr>
            <p:ph type="body" orient="vert" idx="1" hasCustomPrompt="1"/>
          </p:nvPr>
        </p:nvSpPr>
        <p:spPr>
          <a:xfrm>
            <a:off x="539999" y="1459112"/>
            <a:ext cx="4117171" cy="4119774"/>
          </a:xfrm>
        </p:spPr>
        <p:txBody>
          <a:bodyPr vert="horz"/>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nl-NL" noProof="0" err="1"/>
              <a:t>Bullet</a:t>
            </a:r>
            <a:endParaRPr lang="nl-NL" noProof="0"/>
          </a:p>
          <a:p>
            <a:pPr lvl="1"/>
            <a:r>
              <a:rPr lang="nl-NL" noProof="0"/>
              <a:t>Sub-</a:t>
            </a:r>
            <a:r>
              <a:rPr lang="nl-NL" noProof="0" err="1"/>
              <a:t>bullet</a:t>
            </a:r>
            <a:r>
              <a:rPr lang="nl-NL" noProof="0"/>
              <a:t> #1</a:t>
            </a:r>
          </a:p>
          <a:p>
            <a:pPr lvl="2"/>
            <a:r>
              <a:rPr lang="nl-NL" noProof="0"/>
              <a:t>Sub-</a:t>
            </a:r>
            <a:r>
              <a:rPr lang="nl-NL" noProof="0" err="1"/>
              <a:t>bullet</a:t>
            </a:r>
            <a:r>
              <a:rPr lang="nl-NL" noProof="0"/>
              <a:t> #2</a:t>
            </a:r>
          </a:p>
          <a:p>
            <a:pPr lvl="3"/>
            <a:r>
              <a:rPr lang="nl-NL" noProof="0"/>
              <a:t>Leestekst</a:t>
            </a:r>
          </a:p>
          <a:p>
            <a:pPr lvl="4"/>
            <a:r>
              <a:rPr lang="nl-NL" noProof="0"/>
              <a:t>Tussenkop</a:t>
            </a:r>
          </a:p>
          <a:p>
            <a:pPr lvl="5"/>
            <a:r>
              <a:rPr lang="nl-NL" noProof="0"/>
              <a:t>Numerieke </a:t>
            </a:r>
            <a:r>
              <a:rPr lang="nl-NL" noProof="0" err="1"/>
              <a:t>bullet</a:t>
            </a:r>
            <a:endParaRPr lang="nl-NL" noProof="0"/>
          </a:p>
          <a:p>
            <a:pPr lvl="6"/>
            <a:r>
              <a:rPr lang="nl-NL" noProof="0"/>
              <a:t>Alfabetische </a:t>
            </a:r>
            <a:r>
              <a:rPr lang="nl-NL" noProof="0" err="1"/>
              <a:t>bullet</a:t>
            </a:r>
            <a:endParaRPr lang="nl-NL" noProof="0"/>
          </a:p>
          <a:p>
            <a:pPr lvl="7"/>
            <a:r>
              <a:rPr lang="nl-NL" noProof="0"/>
              <a:t>Fotobeschrijving</a:t>
            </a:r>
          </a:p>
          <a:p>
            <a:pPr lvl="8"/>
            <a:r>
              <a:rPr lang="nl-NL" noProof="0"/>
              <a:t>Quote tekst</a:t>
            </a:r>
          </a:p>
          <a:p>
            <a:pPr lvl="4"/>
            <a:endParaRPr lang="nl-NL"/>
          </a:p>
        </p:txBody>
      </p:sp>
      <p:sp>
        <p:nvSpPr>
          <p:cNvPr id="7" name="Tijdelijke aanduiding voor tekst 32">
            <a:extLst>
              <a:ext uri="{FF2B5EF4-FFF2-40B4-BE49-F238E27FC236}">
                <a16:creationId xmlns:a16="http://schemas.microsoft.com/office/drawing/2014/main" id="{7175F566-3665-4B0F-B70C-72779DF2FDD6}"/>
              </a:ext>
            </a:extLst>
          </p:cNvPr>
          <p:cNvSpPr>
            <a:spLocks noGrp="1"/>
          </p:cNvSpPr>
          <p:nvPr>
            <p:ph type="body" sz="quarter" idx="13" hasCustomPrompt="1"/>
          </p:nvPr>
        </p:nvSpPr>
        <p:spPr>
          <a:xfrm>
            <a:off x="539998" y="839972"/>
            <a:ext cx="11112000" cy="259612"/>
          </a:xfrm>
        </p:spPr>
        <p:txBody>
          <a:bodyPr/>
          <a:lstStyle>
            <a:lvl1pPr marL="0" indent="0">
              <a:buNone/>
              <a:defRPr sz="2000" b="0" i="1">
                <a:solidFill>
                  <a:srgbClr val="7F7F7F"/>
                </a:solidFill>
              </a:defRPr>
            </a:lvl1pPr>
          </a:lstStyle>
          <a:p>
            <a:pPr lvl="0"/>
            <a:r>
              <a:rPr lang="nl-NL" noProof="0"/>
              <a:t>Voeg hier een subtitel in</a:t>
            </a:r>
          </a:p>
        </p:txBody>
      </p:sp>
      <p:sp>
        <p:nvSpPr>
          <p:cNvPr id="17" name="Tijdelijke aanduiding voor tekst 34">
            <a:extLst>
              <a:ext uri="{FF2B5EF4-FFF2-40B4-BE49-F238E27FC236}">
                <a16:creationId xmlns:a16="http://schemas.microsoft.com/office/drawing/2014/main" id="{9955CEC2-0160-42D3-9E2E-941A4A11119D}"/>
              </a:ext>
            </a:extLst>
          </p:cNvPr>
          <p:cNvSpPr>
            <a:spLocks noGrp="1"/>
          </p:cNvSpPr>
          <p:nvPr>
            <p:ph type="body" sz="quarter" idx="14" hasCustomPrompt="1"/>
          </p:nvPr>
        </p:nvSpPr>
        <p:spPr>
          <a:xfrm>
            <a:off x="539749" y="5758889"/>
            <a:ext cx="11112249" cy="147981"/>
          </a:xfrm>
        </p:spPr>
        <p:txBody>
          <a:bodyPr anchor="b"/>
          <a:lstStyle>
            <a:lvl1pPr marL="0" indent="0">
              <a:buNone/>
              <a:defRPr sz="1000" i="1"/>
            </a:lvl1pPr>
          </a:lstStyle>
          <a:p>
            <a:pPr lvl="0"/>
            <a:r>
              <a:rPr lang="nl-NL" noProof="0"/>
              <a:t>Bron…</a:t>
            </a:r>
          </a:p>
        </p:txBody>
      </p:sp>
      <p:cxnSp>
        <p:nvCxnSpPr>
          <p:cNvPr id="23" name="Rechte verbindingslijn 22">
            <a:extLst>
              <a:ext uri="{FF2B5EF4-FFF2-40B4-BE49-F238E27FC236}">
                <a16:creationId xmlns:a16="http://schemas.microsoft.com/office/drawing/2014/main" id="{F758FBF6-EBB0-4F05-96EB-8AEB1E4BB59E}"/>
              </a:ext>
            </a:extLst>
          </p:cNvPr>
          <p:cNvCxnSpPr>
            <a:cxnSpLocks/>
          </p:cNvCxnSpPr>
          <p:nvPr userDrawn="1"/>
        </p:nvCxnSpPr>
        <p:spPr>
          <a:xfrm>
            <a:off x="5015238" y="1446663"/>
            <a:ext cx="0" cy="4121624"/>
          </a:xfrm>
          <a:prstGeom prst="line">
            <a:avLst/>
          </a:prstGeom>
          <a:ln w="12700" cap="rnd">
            <a:solidFill>
              <a:schemeClr val="accent1"/>
            </a:solidFill>
            <a:prstDash val="solid"/>
            <a:round/>
          </a:ln>
        </p:spPr>
        <p:style>
          <a:lnRef idx="1">
            <a:schemeClr val="accent1"/>
          </a:lnRef>
          <a:fillRef idx="0">
            <a:schemeClr val="accent1"/>
          </a:fillRef>
          <a:effectRef idx="0">
            <a:schemeClr val="accent1"/>
          </a:effectRef>
          <a:fontRef idx="minor">
            <a:schemeClr val="tx1"/>
          </a:fontRef>
        </p:style>
      </p:cxnSp>
      <p:grpSp>
        <p:nvGrpSpPr>
          <p:cNvPr id="13" name="GRID" hidden="1">
            <a:extLst>
              <a:ext uri="{FF2B5EF4-FFF2-40B4-BE49-F238E27FC236}">
                <a16:creationId xmlns:a16="http://schemas.microsoft.com/office/drawing/2014/main" id="{2E339E7B-E5F0-4BB0-A7A8-08523662B92C}"/>
              </a:ext>
            </a:extLst>
          </p:cNvPr>
          <p:cNvGrpSpPr/>
          <p:nvPr userDrawn="1"/>
        </p:nvGrpSpPr>
        <p:grpSpPr>
          <a:xfrm>
            <a:off x="0" y="0"/>
            <a:ext cx="12192000" cy="6858000"/>
            <a:chOff x="0" y="0"/>
            <a:chExt cx="12192000" cy="6858000"/>
          </a:xfrm>
          <a:solidFill>
            <a:schemeClr val="tx1">
              <a:alpha val="30000"/>
            </a:schemeClr>
          </a:solidFill>
        </p:grpSpPr>
        <p:sp>
          <p:nvSpPr>
            <p:cNvPr id="14" name="Rechthoek 13">
              <a:extLst>
                <a:ext uri="{FF2B5EF4-FFF2-40B4-BE49-F238E27FC236}">
                  <a16:creationId xmlns:a16="http://schemas.microsoft.com/office/drawing/2014/main" id="{04FEBC71-862F-4C04-AFB8-6DB58D37BD7A}"/>
                </a:ext>
              </a:extLst>
            </p:cNvPr>
            <p:cNvSpPr/>
            <p:nvPr userDrawn="1"/>
          </p:nvSpPr>
          <p:spPr>
            <a:xfrm>
              <a:off x="0" y="0"/>
              <a:ext cx="12192000" cy="54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15" name="Rechthoek 14">
              <a:extLst>
                <a:ext uri="{FF2B5EF4-FFF2-40B4-BE49-F238E27FC236}">
                  <a16:creationId xmlns:a16="http://schemas.microsoft.com/office/drawing/2014/main" id="{0333C89B-97F8-441B-8124-3FCC1D1260BC}"/>
                </a:ext>
              </a:extLst>
            </p:cNvPr>
            <p:cNvSpPr/>
            <p:nvPr userDrawn="1"/>
          </p:nvSpPr>
          <p:spPr>
            <a:xfrm>
              <a:off x="0" y="0"/>
              <a:ext cx="540000"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16" name="Rechthoek 15">
              <a:extLst>
                <a:ext uri="{FF2B5EF4-FFF2-40B4-BE49-F238E27FC236}">
                  <a16:creationId xmlns:a16="http://schemas.microsoft.com/office/drawing/2014/main" id="{59F01AF4-B6CB-4934-BDD9-96E56D3A7D49}"/>
                </a:ext>
              </a:extLst>
            </p:cNvPr>
            <p:cNvSpPr/>
            <p:nvPr userDrawn="1"/>
          </p:nvSpPr>
          <p:spPr>
            <a:xfrm>
              <a:off x="11652000" y="0"/>
              <a:ext cx="540000"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19" name="Rechthoek 18">
              <a:extLst>
                <a:ext uri="{FF2B5EF4-FFF2-40B4-BE49-F238E27FC236}">
                  <a16:creationId xmlns:a16="http://schemas.microsoft.com/office/drawing/2014/main" id="{B6B9EB7F-0454-4FE8-8F4A-0FDE18AF83EB}"/>
                </a:ext>
              </a:extLst>
            </p:cNvPr>
            <p:cNvSpPr/>
            <p:nvPr userDrawn="1"/>
          </p:nvSpPr>
          <p:spPr>
            <a:xfrm>
              <a:off x="0" y="1099111"/>
              <a:ext cx="12192000" cy="36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20" name="Rechthoek 19">
              <a:extLst>
                <a:ext uri="{FF2B5EF4-FFF2-40B4-BE49-F238E27FC236}">
                  <a16:creationId xmlns:a16="http://schemas.microsoft.com/office/drawing/2014/main" id="{A0471D66-391B-4CA0-9CE3-3508EB3D7096}"/>
                </a:ext>
              </a:extLst>
            </p:cNvPr>
            <p:cNvSpPr/>
            <p:nvPr userDrawn="1"/>
          </p:nvSpPr>
          <p:spPr>
            <a:xfrm>
              <a:off x="0" y="6678000"/>
              <a:ext cx="12192000" cy="18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22" name="Rechthoek 21">
              <a:extLst>
                <a:ext uri="{FF2B5EF4-FFF2-40B4-BE49-F238E27FC236}">
                  <a16:creationId xmlns:a16="http://schemas.microsoft.com/office/drawing/2014/main" id="{F607FFD1-EE10-4EE4-974D-D68FF051167C}"/>
                </a:ext>
              </a:extLst>
            </p:cNvPr>
            <p:cNvSpPr/>
            <p:nvPr userDrawn="1"/>
          </p:nvSpPr>
          <p:spPr>
            <a:xfrm>
              <a:off x="0" y="5906871"/>
              <a:ext cx="12192000" cy="36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25" name="Rechthoek 24">
              <a:extLst>
                <a:ext uri="{FF2B5EF4-FFF2-40B4-BE49-F238E27FC236}">
                  <a16:creationId xmlns:a16="http://schemas.microsoft.com/office/drawing/2014/main" id="{267B1A24-E5B5-44EF-BB26-289EC0FC99CF}"/>
                </a:ext>
              </a:extLst>
            </p:cNvPr>
            <p:cNvSpPr/>
            <p:nvPr userDrawn="1"/>
          </p:nvSpPr>
          <p:spPr>
            <a:xfrm>
              <a:off x="0" y="6295673"/>
              <a:ext cx="12192000" cy="18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26" name="Rechthoek 25">
              <a:extLst>
                <a:ext uri="{FF2B5EF4-FFF2-40B4-BE49-F238E27FC236}">
                  <a16:creationId xmlns:a16="http://schemas.microsoft.com/office/drawing/2014/main" id="{05615BB2-213B-4BE9-9A19-7700EE534E20}"/>
                </a:ext>
              </a:extLst>
            </p:cNvPr>
            <p:cNvSpPr/>
            <p:nvPr userDrawn="1"/>
          </p:nvSpPr>
          <p:spPr>
            <a:xfrm>
              <a:off x="0" y="5578887"/>
              <a:ext cx="12192000" cy="18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27" name="Rechthoek 26">
              <a:extLst>
                <a:ext uri="{FF2B5EF4-FFF2-40B4-BE49-F238E27FC236}">
                  <a16:creationId xmlns:a16="http://schemas.microsoft.com/office/drawing/2014/main" id="{7B4D9E53-D3BA-46E2-B48B-1C4CE63D58E8}"/>
                </a:ext>
              </a:extLst>
            </p:cNvPr>
            <p:cNvSpPr/>
            <p:nvPr userDrawn="1"/>
          </p:nvSpPr>
          <p:spPr>
            <a:xfrm>
              <a:off x="12024980" y="0"/>
              <a:ext cx="167020"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28" name="Rechthoek 27">
              <a:extLst>
                <a:ext uri="{FF2B5EF4-FFF2-40B4-BE49-F238E27FC236}">
                  <a16:creationId xmlns:a16="http://schemas.microsoft.com/office/drawing/2014/main" id="{ACE0CB45-9785-4BE8-B63D-A19B8F833E83}"/>
                </a:ext>
              </a:extLst>
            </p:cNvPr>
            <p:cNvSpPr/>
            <p:nvPr userDrawn="1"/>
          </p:nvSpPr>
          <p:spPr>
            <a:xfrm>
              <a:off x="0" y="0"/>
              <a:ext cx="167020"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31" name="Rechthoek 30">
              <a:extLst>
                <a:ext uri="{FF2B5EF4-FFF2-40B4-BE49-F238E27FC236}">
                  <a16:creationId xmlns:a16="http://schemas.microsoft.com/office/drawing/2014/main" id="{E2FF30C8-090C-4BBB-B89D-01F3F22EDF02}"/>
                </a:ext>
              </a:extLst>
            </p:cNvPr>
            <p:cNvSpPr/>
            <p:nvPr userDrawn="1"/>
          </p:nvSpPr>
          <p:spPr>
            <a:xfrm>
              <a:off x="5555238" y="3338999"/>
              <a:ext cx="6636762" cy="36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33" name="Rechthoek 32">
              <a:extLst>
                <a:ext uri="{FF2B5EF4-FFF2-40B4-BE49-F238E27FC236}">
                  <a16:creationId xmlns:a16="http://schemas.microsoft.com/office/drawing/2014/main" id="{1C1AAD92-DAF5-42DC-B208-3E7B81FCA52A}"/>
                </a:ext>
              </a:extLst>
            </p:cNvPr>
            <p:cNvSpPr/>
            <p:nvPr userDrawn="1"/>
          </p:nvSpPr>
          <p:spPr>
            <a:xfrm>
              <a:off x="5015238" y="0"/>
              <a:ext cx="540000"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34" name="Rechthoek 33">
              <a:extLst>
                <a:ext uri="{FF2B5EF4-FFF2-40B4-BE49-F238E27FC236}">
                  <a16:creationId xmlns:a16="http://schemas.microsoft.com/office/drawing/2014/main" id="{0461148A-D9B1-4FF0-B385-8C21A76C3054}"/>
                </a:ext>
              </a:extLst>
            </p:cNvPr>
            <p:cNvSpPr/>
            <p:nvPr userDrawn="1"/>
          </p:nvSpPr>
          <p:spPr>
            <a:xfrm>
              <a:off x="4475238" y="0"/>
              <a:ext cx="540000"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35" name="Rechthoek 34">
              <a:extLst>
                <a:ext uri="{FF2B5EF4-FFF2-40B4-BE49-F238E27FC236}">
                  <a16:creationId xmlns:a16="http://schemas.microsoft.com/office/drawing/2014/main" id="{073B0056-68B2-4760-9151-D257D1A5794C}"/>
                </a:ext>
              </a:extLst>
            </p:cNvPr>
            <p:cNvSpPr/>
            <p:nvPr userDrawn="1"/>
          </p:nvSpPr>
          <p:spPr>
            <a:xfrm>
              <a:off x="8423619" y="1099111"/>
              <a:ext cx="360000" cy="516776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grpSp>
      <p:sp>
        <p:nvSpPr>
          <p:cNvPr id="165" name="Tijdelijke aanduiding voor inhoud 5">
            <a:extLst>
              <a:ext uri="{FF2B5EF4-FFF2-40B4-BE49-F238E27FC236}">
                <a16:creationId xmlns:a16="http://schemas.microsoft.com/office/drawing/2014/main" id="{42E79CEC-0789-C14B-B0CB-030CA47CB918}"/>
              </a:ext>
            </a:extLst>
          </p:cNvPr>
          <p:cNvSpPr>
            <a:spLocks noGrp="1"/>
          </p:cNvSpPr>
          <p:nvPr>
            <p:ph sz="quarter" idx="16"/>
          </p:nvPr>
        </p:nvSpPr>
        <p:spPr>
          <a:xfrm>
            <a:off x="8783618" y="1446214"/>
            <a:ext cx="2872517" cy="1891738"/>
          </a:xfrm>
          <a:solidFill>
            <a:srgbClr val="F2F2F2"/>
          </a:solidFill>
        </p:spPr>
        <p:txBody>
          <a:bodyPr/>
          <a:lstStyle/>
          <a:p>
            <a:pPr lvl="0"/>
            <a:endParaRPr lang="nl-NL"/>
          </a:p>
        </p:txBody>
      </p:sp>
      <p:sp>
        <p:nvSpPr>
          <p:cNvPr id="166" name="Tijdelijke aanduiding voor inhoud 5">
            <a:extLst>
              <a:ext uri="{FF2B5EF4-FFF2-40B4-BE49-F238E27FC236}">
                <a16:creationId xmlns:a16="http://schemas.microsoft.com/office/drawing/2014/main" id="{7595F2C2-EEDA-DE46-B791-22E5D6A5754D}"/>
              </a:ext>
            </a:extLst>
          </p:cNvPr>
          <p:cNvSpPr>
            <a:spLocks noGrp="1"/>
          </p:cNvSpPr>
          <p:nvPr>
            <p:ph sz="quarter" idx="20"/>
          </p:nvPr>
        </p:nvSpPr>
        <p:spPr>
          <a:xfrm>
            <a:off x="5553043" y="1446214"/>
            <a:ext cx="2872517" cy="1891738"/>
          </a:xfrm>
          <a:solidFill>
            <a:srgbClr val="F2F2F2"/>
          </a:solidFill>
        </p:spPr>
        <p:txBody>
          <a:bodyPr/>
          <a:lstStyle/>
          <a:p>
            <a:pPr lvl="0"/>
            <a:endParaRPr lang="nl-NL"/>
          </a:p>
        </p:txBody>
      </p:sp>
      <p:sp>
        <p:nvSpPr>
          <p:cNvPr id="167" name="Tijdelijke aanduiding voor inhoud 5">
            <a:extLst>
              <a:ext uri="{FF2B5EF4-FFF2-40B4-BE49-F238E27FC236}">
                <a16:creationId xmlns:a16="http://schemas.microsoft.com/office/drawing/2014/main" id="{0F1FA0AA-27D7-C443-8F12-9303CBA274E1}"/>
              </a:ext>
            </a:extLst>
          </p:cNvPr>
          <p:cNvSpPr>
            <a:spLocks noGrp="1"/>
          </p:cNvSpPr>
          <p:nvPr>
            <p:ph sz="quarter" idx="21"/>
          </p:nvPr>
        </p:nvSpPr>
        <p:spPr>
          <a:xfrm>
            <a:off x="8783618" y="3687147"/>
            <a:ext cx="2872517" cy="1891738"/>
          </a:xfrm>
          <a:solidFill>
            <a:srgbClr val="F2F2F2"/>
          </a:solidFill>
        </p:spPr>
        <p:txBody>
          <a:bodyPr/>
          <a:lstStyle/>
          <a:p>
            <a:pPr lvl="0"/>
            <a:endParaRPr lang="nl-NL"/>
          </a:p>
        </p:txBody>
      </p:sp>
      <p:sp>
        <p:nvSpPr>
          <p:cNvPr id="168" name="Tijdelijke aanduiding voor inhoud 5">
            <a:extLst>
              <a:ext uri="{FF2B5EF4-FFF2-40B4-BE49-F238E27FC236}">
                <a16:creationId xmlns:a16="http://schemas.microsoft.com/office/drawing/2014/main" id="{4799C510-EDDA-8D40-A860-9E9F1E32E7E5}"/>
              </a:ext>
            </a:extLst>
          </p:cNvPr>
          <p:cNvSpPr>
            <a:spLocks noGrp="1"/>
          </p:cNvSpPr>
          <p:nvPr>
            <p:ph sz="quarter" idx="22"/>
          </p:nvPr>
        </p:nvSpPr>
        <p:spPr>
          <a:xfrm>
            <a:off x="5553043" y="3687147"/>
            <a:ext cx="2872517" cy="1891738"/>
          </a:xfrm>
          <a:solidFill>
            <a:srgbClr val="F2F2F2"/>
          </a:solidFill>
        </p:spPr>
        <p:txBody>
          <a:bodyPr/>
          <a:lstStyle/>
          <a:p>
            <a:pPr lvl="0"/>
            <a:endParaRPr lang="nl-NL"/>
          </a:p>
        </p:txBody>
      </p:sp>
      <p:sp>
        <p:nvSpPr>
          <p:cNvPr id="170" name="Tijdelijke aanduiding voor tekst 34">
            <a:extLst>
              <a:ext uri="{FF2B5EF4-FFF2-40B4-BE49-F238E27FC236}">
                <a16:creationId xmlns:a16="http://schemas.microsoft.com/office/drawing/2014/main" id="{AE47BCBD-73FD-4934-9CEC-4FABF1A6A698}"/>
              </a:ext>
            </a:extLst>
          </p:cNvPr>
          <p:cNvSpPr>
            <a:spLocks noGrp="1"/>
          </p:cNvSpPr>
          <p:nvPr>
            <p:ph type="body" sz="quarter" idx="15" hasCustomPrompt="1"/>
          </p:nvPr>
        </p:nvSpPr>
        <p:spPr>
          <a:xfrm>
            <a:off x="726241" y="6595174"/>
            <a:ext cx="11112249" cy="147981"/>
          </a:xfrm>
        </p:spPr>
        <p:txBody>
          <a:bodyPr anchor="b"/>
          <a:lstStyle>
            <a:lvl1pPr marL="0" marR="0" indent="0" algn="l" defTabSz="914400" rtl="0" eaLnBrk="1" fontAlgn="auto" latinLnBrk="0" hangingPunct="1">
              <a:lnSpc>
                <a:spcPct val="100000"/>
              </a:lnSpc>
              <a:spcBef>
                <a:spcPts val="300"/>
              </a:spcBef>
              <a:spcAft>
                <a:spcPts val="300"/>
              </a:spcAft>
              <a:buClr>
                <a:schemeClr val="accent1"/>
              </a:buClr>
              <a:buSzPct val="110000"/>
              <a:buFont typeface="Arial"/>
              <a:buNone/>
              <a:tabLst/>
              <a:defRPr sz="1000" i="1">
                <a:solidFill>
                  <a:srgbClr val="7F7F7F"/>
                </a:solidFill>
              </a:defRPr>
            </a:lvl1pPr>
          </a:lstStyle>
          <a:p>
            <a:pPr marL="0" marR="0" lvl="0" indent="0" algn="l" defTabSz="914400" rtl="0" eaLnBrk="1" fontAlgn="auto" latinLnBrk="0" hangingPunct="1">
              <a:lnSpc>
                <a:spcPct val="100000"/>
              </a:lnSpc>
              <a:spcBef>
                <a:spcPts val="300"/>
              </a:spcBef>
              <a:spcAft>
                <a:spcPts val="300"/>
              </a:spcAft>
              <a:buClr>
                <a:schemeClr val="accent1"/>
              </a:buClr>
              <a:buSzPct val="110000"/>
              <a:buFont typeface="Arial"/>
              <a:buNone/>
              <a:tabLst/>
              <a:defRPr/>
            </a:pPr>
            <a:r>
              <a:rPr lang="nl-NL" sz="1000" b="0" i="1" u="none" strike="noStrike" kern="1200">
                <a:solidFill>
                  <a:srgbClr val="7F7F7F"/>
                </a:solidFill>
                <a:effectLst/>
                <a:latin typeface="+mn-lt"/>
                <a:ea typeface="+mn-ea"/>
                <a:cs typeface="+mn-cs"/>
              </a:rPr>
              <a:t>Titel, Auteur en classificatie: intern/extern/vertrouwelijk/geheim</a:t>
            </a:r>
            <a:endParaRPr lang="nl-NL"/>
          </a:p>
        </p:txBody>
      </p:sp>
    </p:spTree>
    <p:extLst>
      <p:ext uri="{BB962C8B-B14F-4D97-AF65-F5344CB8AC3E}">
        <p14:creationId xmlns:p14="http://schemas.microsoft.com/office/powerpoint/2010/main" val="396095713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_TEKST / OBJECT 4X / GESPIEGE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AB23073-572C-4F04-B89A-B107AB932F47}"/>
              </a:ext>
            </a:extLst>
          </p:cNvPr>
          <p:cNvSpPr>
            <a:spLocks noGrp="1"/>
          </p:cNvSpPr>
          <p:nvPr>
            <p:ph type="title" hasCustomPrompt="1"/>
          </p:nvPr>
        </p:nvSpPr>
        <p:spPr/>
        <p:txBody>
          <a:bodyPr/>
          <a:lstStyle>
            <a:lvl1pPr>
              <a:defRPr/>
            </a:lvl1pPr>
          </a:lstStyle>
          <a:p>
            <a:r>
              <a:rPr lang="nl-NL" noProof="0"/>
              <a:t>Voeg hier een titel in</a:t>
            </a:r>
            <a:endParaRPr lang="nl-NL"/>
          </a:p>
        </p:txBody>
      </p:sp>
      <p:sp>
        <p:nvSpPr>
          <p:cNvPr id="7" name="Tijdelijke aanduiding voor tekst 32">
            <a:extLst>
              <a:ext uri="{FF2B5EF4-FFF2-40B4-BE49-F238E27FC236}">
                <a16:creationId xmlns:a16="http://schemas.microsoft.com/office/drawing/2014/main" id="{7175F566-3665-4B0F-B70C-72779DF2FDD6}"/>
              </a:ext>
            </a:extLst>
          </p:cNvPr>
          <p:cNvSpPr>
            <a:spLocks noGrp="1"/>
          </p:cNvSpPr>
          <p:nvPr>
            <p:ph type="body" sz="quarter" idx="13" hasCustomPrompt="1"/>
          </p:nvPr>
        </p:nvSpPr>
        <p:spPr>
          <a:xfrm>
            <a:off x="539998" y="839972"/>
            <a:ext cx="11112000" cy="259612"/>
          </a:xfrm>
        </p:spPr>
        <p:txBody>
          <a:bodyPr/>
          <a:lstStyle>
            <a:lvl1pPr marL="0" indent="0">
              <a:buNone/>
              <a:defRPr sz="2000" b="0" i="1">
                <a:solidFill>
                  <a:srgbClr val="7F7F7F"/>
                </a:solidFill>
              </a:defRPr>
            </a:lvl1pPr>
          </a:lstStyle>
          <a:p>
            <a:pPr lvl="0"/>
            <a:r>
              <a:rPr lang="nl-NL" noProof="0"/>
              <a:t>Voeg hier een subtitel in</a:t>
            </a:r>
          </a:p>
        </p:txBody>
      </p:sp>
      <p:sp>
        <p:nvSpPr>
          <p:cNvPr id="17" name="Tijdelijke aanduiding voor tekst 34">
            <a:extLst>
              <a:ext uri="{FF2B5EF4-FFF2-40B4-BE49-F238E27FC236}">
                <a16:creationId xmlns:a16="http://schemas.microsoft.com/office/drawing/2014/main" id="{9955CEC2-0160-42D3-9E2E-941A4A11119D}"/>
              </a:ext>
            </a:extLst>
          </p:cNvPr>
          <p:cNvSpPr>
            <a:spLocks noGrp="1"/>
          </p:cNvSpPr>
          <p:nvPr>
            <p:ph type="body" sz="quarter" idx="14" hasCustomPrompt="1"/>
          </p:nvPr>
        </p:nvSpPr>
        <p:spPr>
          <a:xfrm>
            <a:off x="539749" y="5758889"/>
            <a:ext cx="11112249" cy="147981"/>
          </a:xfrm>
        </p:spPr>
        <p:txBody>
          <a:bodyPr anchor="b"/>
          <a:lstStyle>
            <a:lvl1pPr marL="0" indent="0">
              <a:buNone/>
              <a:defRPr sz="1000" i="1"/>
            </a:lvl1pPr>
          </a:lstStyle>
          <a:p>
            <a:pPr lvl="0"/>
            <a:r>
              <a:rPr lang="nl-NL" noProof="0"/>
              <a:t>Bron…</a:t>
            </a:r>
          </a:p>
        </p:txBody>
      </p:sp>
      <p:cxnSp>
        <p:nvCxnSpPr>
          <p:cNvPr id="23" name="Rechte verbindingslijn 22">
            <a:extLst>
              <a:ext uri="{FF2B5EF4-FFF2-40B4-BE49-F238E27FC236}">
                <a16:creationId xmlns:a16="http://schemas.microsoft.com/office/drawing/2014/main" id="{F758FBF6-EBB0-4F05-96EB-8AEB1E4BB59E}"/>
              </a:ext>
            </a:extLst>
          </p:cNvPr>
          <p:cNvCxnSpPr>
            <a:cxnSpLocks/>
          </p:cNvCxnSpPr>
          <p:nvPr userDrawn="1"/>
        </p:nvCxnSpPr>
        <p:spPr>
          <a:xfrm>
            <a:off x="7294962" y="1446663"/>
            <a:ext cx="0" cy="4460207"/>
          </a:xfrm>
          <a:prstGeom prst="line">
            <a:avLst/>
          </a:prstGeom>
          <a:ln w="12700" cap="rnd">
            <a:solidFill>
              <a:schemeClr val="accent1"/>
            </a:solidFill>
            <a:prstDash val="solid"/>
            <a:round/>
          </a:ln>
        </p:spPr>
        <p:style>
          <a:lnRef idx="1">
            <a:schemeClr val="accent1"/>
          </a:lnRef>
          <a:fillRef idx="0">
            <a:schemeClr val="accent1"/>
          </a:fillRef>
          <a:effectRef idx="0">
            <a:schemeClr val="accent1"/>
          </a:effectRef>
          <a:fontRef idx="minor">
            <a:schemeClr val="tx1"/>
          </a:fontRef>
        </p:style>
      </p:cxnSp>
      <p:grpSp>
        <p:nvGrpSpPr>
          <p:cNvPr id="13" name="GRID" hidden="1">
            <a:extLst>
              <a:ext uri="{FF2B5EF4-FFF2-40B4-BE49-F238E27FC236}">
                <a16:creationId xmlns:a16="http://schemas.microsoft.com/office/drawing/2014/main" id="{2E339E7B-E5F0-4BB0-A7A8-08523662B92C}"/>
              </a:ext>
            </a:extLst>
          </p:cNvPr>
          <p:cNvGrpSpPr/>
          <p:nvPr userDrawn="1"/>
        </p:nvGrpSpPr>
        <p:grpSpPr>
          <a:xfrm>
            <a:off x="0" y="0"/>
            <a:ext cx="12192000" cy="6858000"/>
            <a:chOff x="0" y="0"/>
            <a:chExt cx="12192000" cy="6858000"/>
          </a:xfrm>
          <a:solidFill>
            <a:schemeClr val="tx1">
              <a:alpha val="30000"/>
            </a:schemeClr>
          </a:solidFill>
        </p:grpSpPr>
        <p:sp>
          <p:nvSpPr>
            <p:cNvPr id="14" name="Rechthoek 13">
              <a:extLst>
                <a:ext uri="{FF2B5EF4-FFF2-40B4-BE49-F238E27FC236}">
                  <a16:creationId xmlns:a16="http://schemas.microsoft.com/office/drawing/2014/main" id="{04FEBC71-862F-4C04-AFB8-6DB58D37BD7A}"/>
                </a:ext>
              </a:extLst>
            </p:cNvPr>
            <p:cNvSpPr/>
            <p:nvPr userDrawn="1"/>
          </p:nvSpPr>
          <p:spPr>
            <a:xfrm>
              <a:off x="0" y="0"/>
              <a:ext cx="12192000" cy="54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15" name="Rechthoek 14">
              <a:extLst>
                <a:ext uri="{FF2B5EF4-FFF2-40B4-BE49-F238E27FC236}">
                  <a16:creationId xmlns:a16="http://schemas.microsoft.com/office/drawing/2014/main" id="{0333C89B-97F8-441B-8124-3FCC1D1260BC}"/>
                </a:ext>
              </a:extLst>
            </p:cNvPr>
            <p:cNvSpPr/>
            <p:nvPr userDrawn="1"/>
          </p:nvSpPr>
          <p:spPr>
            <a:xfrm>
              <a:off x="0" y="0"/>
              <a:ext cx="540000"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16" name="Rechthoek 15">
              <a:extLst>
                <a:ext uri="{FF2B5EF4-FFF2-40B4-BE49-F238E27FC236}">
                  <a16:creationId xmlns:a16="http://schemas.microsoft.com/office/drawing/2014/main" id="{59F01AF4-B6CB-4934-BDD9-96E56D3A7D49}"/>
                </a:ext>
              </a:extLst>
            </p:cNvPr>
            <p:cNvSpPr/>
            <p:nvPr userDrawn="1"/>
          </p:nvSpPr>
          <p:spPr>
            <a:xfrm>
              <a:off x="11652000" y="0"/>
              <a:ext cx="540000"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19" name="Rechthoek 18">
              <a:extLst>
                <a:ext uri="{FF2B5EF4-FFF2-40B4-BE49-F238E27FC236}">
                  <a16:creationId xmlns:a16="http://schemas.microsoft.com/office/drawing/2014/main" id="{B6B9EB7F-0454-4FE8-8F4A-0FDE18AF83EB}"/>
                </a:ext>
              </a:extLst>
            </p:cNvPr>
            <p:cNvSpPr/>
            <p:nvPr userDrawn="1"/>
          </p:nvSpPr>
          <p:spPr>
            <a:xfrm>
              <a:off x="0" y="1099111"/>
              <a:ext cx="12192000" cy="36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20" name="Rechthoek 19">
              <a:extLst>
                <a:ext uri="{FF2B5EF4-FFF2-40B4-BE49-F238E27FC236}">
                  <a16:creationId xmlns:a16="http://schemas.microsoft.com/office/drawing/2014/main" id="{A0471D66-391B-4CA0-9CE3-3508EB3D7096}"/>
                </a:ext>
              </a:extLst>
            </p:cNvPr>
            <p:cNvSpPr/>
            <p:nvPr userDrawn="1"/>
          </p:nvSpPr>
          <p:spPr>
            <a:xfrm>
              <a:off x="0" y="6678000"/>
              <a:ext cx="12192000" cy="18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22" name="Rechthoek 21">
              <a:extLst>
                <a:ext uri="{FF2B5EF4-FFF2-40B4-BE49-F238E27FC236}">
                  <a16:creationId xmlns:a16="http://schemas.microsoft.com/office/drawing/2014/main" id="{F607FFD1-EE10-4EE4-974D-D68FF051167C}"/>
                </a:ext>
              </a:extLst>
            </p:cNvPr>
            <p:cNvSpPr/>
            <p:nvPr userDrawn="1"/>
          </p:nvSpPr>
          <p:spPr>
            <a:xfrm>
              <a:off x="0" y="5906871"/>
              <a:ext cx="12192000" cy="36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25" name="Rechthoek 24">
              <a:extLst>
                <a:ext uri="{FF2B5EF4-FFF2-40B4-BE49-F238E27FC236}">
                  <a16:creationId xmlns:a16="http://schemas.microsoft.com/office/drawing/2014/main" id="{267B1A24-E5B5-44EF-BB26-289EC0FC99CF}"/>
                </a:ext>
              </a:extLst>
            </p:cNvPr>
            <p:cNvSpPr/>
            <p:nvPr userDrawn="1"/>
          </p:nvSpPr>
          <p:spPr>
            <a:xfrm>
              <a:off x="0" y="6295673"/>
              <a:ext cx="12192000" cy="18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26" name="Rechthoek 25">
              <a:extLst>
                <a:ext uri="{FF2B5EF4-FFF2-40B4-BE49-F238E27FC236}">
                  <a16:creationId xmlns:a16="http://schemas.microsoft.com/office/drawing/2014/main" id="{05615BB2-213B-4BE9-9A19-7700EE534E20}"/>
                </a:ext>
              </a:extLst>
            </p:cNvPr>
            <p:cNvSpPr/>
            <p:nvPr userDrawn="1"/>
          </p:nvSpPr>
          <p:spPr>
            <a:xfrm>
              <a:off x="0" y="5578887"/>
              <a:ext cx="12192000" cy="18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27" name="Rechthoek 26">
              <a:extLst>
                <a:ext uri="{FF2B5EF4-FFF2-40B4-BE49-F238E27FC236}">
                  <a16:creationId xmlns:a16="http://schemas.microsoft.com/office/drawing/2014/main" id="{7B4D9E53-D3BA-46E2-B48B-1C4CE63D58E8}"/>
                </a:ext>
              </a:extLst>
            </p:cNvPr>
            <p:cNvSpPr/>
            <p:nvPr userDrawn="1"/>
          </p:nvSpPr>
          <p:spPr>
            <a:xfrm>
              <a:off x="12024980" y="0"/>
              <a:ext cx="167020"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28" name="Rechthoek 27">
              <a:extLst>
                <a:ext uri="{FF2B5EF4-FFF2-40B4-BE49-F238E27FC236}">
                  <a16:creationId xmlns:a16="http://schemas.microsoft.com/office/drawing/2014/main" id="{ACE0CB45-9785-4BE8-B63D-A19B8F833E83}"/>
                </a:ext>
              </a:extLst>
            </p:cNvPr>
            <p:cNvSpPr/>
            <p:nvPr userDrawn="1"/>
          </p:nvSpPr>
          <p:spPr>
            <a:xfrm>
              <a:off x="0" y="0"/>
              <a:ext cx="167020"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31" name="Rechthoek 30">
              <a:extLst>
                <a:ext uri="{FF2B5EF4-FFF2-40B4-BE49-F238E27FC236}">
                  <a16:creationId xmlns:a16="http://schemas.microsoft.com/office/drawing/2014/main" id="{E2FF30C8-090C-4BBB-B89D-01F3F22EDF02}"/>
                </a:ext>
              </a:extLst>
            </p:cNvPr>
            <p:cNvSpPr/>
            <p:nvPr userDrawn="1"/>
          </p:nvSpPr>
          <p:spPr>
            <a:xfrm>
              <a:off x="5555238" y="3338999"/>
              <a:ext cx="6636762" cy="36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33" name="Rechthoek 32">
              <a:extLst>
                <a:ext uri="{FF2B5EF4-FFF2-40B4-BE49-F238E27FC236}">
                  <a16:creationId xmlns:a16="http://schemas.microsoft.com/office/drawing/2014/main" id="{1C1AAD92-DAF5-42DC-B208-3E7B81FCA52A}"/>
                </a:ext>
              </a:extLst>
            </p:cNvPr>
            <p:cNvSpPr/>
            <p:nvPr userDrawn="1"/>
          </p:nvSpPr>
          <p:spPr>
            <a:xfrm>
              <a:off x="5015238" y="0"/>
              <a:ext cx="540000"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34" name="Rechthoek 33">
              <a:extLst>
                <a:ext uri="{FF2B5EF4-FFF2-40B4-BE49-F238E27FC236}">
                  <a16:creationId xmlns:a16="http://schemas.microsoft.com/office/drawing/2014/main" id="{0461148A-D9B1-4FF0-B385-8C21A76C3054}"/>
                </a:ext>
              </a:extLst>
            </p:cNvPr>
            <p:cNvSpPr/>
            <p:nvPr userDrawn="1"/>
          </p:nvSpPr>
          <p:spPr>
            <a:xfrm>
              <a:off x="4475238" y="0"/>
              <a:ext cx="540000"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35" name="Rechthoek 34">
              <a:extLst>
                <a:ext uri="{FF2B5EF4-FFF2-40B4-BE49-F238E27FC236}">
                  <a16:creationId xmlns:a16="http://schemas.microsoft.com/office/drawing/2014/main" id="{073B0056-68B2-4760-9151-D257D1A5794C}"/>
                </a:ext>
              </a:extLst>
            </p:cNvPr>
            <p:cNvSpPr/>
            <p:nvPr userDrawn="1"/>
          </p:nvSpPr>
          <p:spPr>
            <a:xfrm>
              <a:off x="8423619" y="1099111"/>
              <a:ext cx="360000" cy="516776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grpSp>
      <p:sp>
        <p:nvSpPr>
          <p:cNvPr id="165" name="Tijdelijke aanduiding voor inhoud 5">
            <a:extLst>
              <a:ext uri="{FF2B5EF4-FFF2-40B4-BE49-F238E27FC236}">
                <a16:creationId xmlns:a16="http://schemas.microsoft.com/office/drawing/2014/main" id="{42E79CEC-0789-C14B-B0CB-030CA47CB918}"/>
              </a:ext>
            </a:extLst>
          </p:cNvPr>
          <p:cNvSpPr>
            <a:spLocks noGrp="1"/>
          </p:cNvSpPr>
          <p:nvPr>
            <p:ph sz="quarter" idx="16"/>
          </p:nvPr>
        </p:nvSpPr>
        <p:spPr>
          <a:xfrm>
            <a:off x="3770324" y="1446214"/>
            <a:ext cx="2872517" cy="1891738"/>
          </a:xfrm>
          <a:solidFill>
            <a:srgbClr val="F2F2F2"/>
          </a:solidFill>
        </p:spPr>
        <p:txBody>
          <a:bodyPr/>
          <a:lstStyle/>
          <a:p>
            <a:pPr lvl="0"/>
            <a:endParaRPr lang="nl-NL"/>
          </a:p>
        </p:txBody>
      </p:sp>
      <p:sp>
        <p:nvSpPr>
          <p:cNvPr id="166" name="Tijdelijke aanduiding voor inhoud 5">
            <a:extLst>
              <a:ext uri="{FF2B5EF4-FFF2-40B4-BE49-F238E27FC236}">
                <a16:creationId xmlns:a16="http://schemas.microsoft.com/office/drawing/2014/main" id="{7595F2C2-EEDA-DE46-B791-22E5D6A5754D}"/>
              </a:ext>
            </a:extLst>
          </p:cNvPr>
          <p:cNvSpPr>
            <a:spLocks noGrp="1"/>
          </p:cNvSpPr>
          <p:nvPr>
            <p:ph sz="quarter" idx="20"/>
          </p:nvPr>
        </p:nvSpPr>
        <p:spPr>
          <a:xfrm>
            <a:off x="539749" y="1446214"/>
            <a:ext cx="2872517" cy="1891738"/>
          </a:xfrm>
          <a:solidFill>
            <a:srgbClr val="F2F2F2"/>
          </a:solidFill>
        </p:spPr>
        <p:txBody>
          <a:bodyPr/>
          <a:lstStyle/>
          <a:p>
            <a:pPr lvl="0"/>
            <a:endParaRPr lang="nl-NL"/>
          </a:p>
        </p:txBody>
      </p:sp>
      <p:sp>
        <p:nvSpPr>
          <p:cNvPr id="167" name="Tijdelijke aanduiding voor inhoud 5">
            <a:extLst>
              <a:ext uri="{FF2B5EF4-FFF2-40B4-BE49-F238E27FC236}">
                <a16:creationId xmlns:a16="http://schemas.microsoft.com/office/drawing/2014/main" id="{0F1FA0AA-27D7-C443-8F12-9303CBA274E1}"/>
              </a:ext>
            </a:extLst>
          </p:cNvPr>
          <p:cNvSpPr>
            <a:spLocks noGrp="1"/>
          </p:cNvSpPr>
          <p:nvPr>
            <p:ph sz="quarter" idx="21"/>
          </p:nvPr>
        </p:nvSpPr>
        <p:spPr>
          <a:xfrm>
            <a:off x="3770324" y="3687147"/>
            <a:ext cx="2872517" cy="1891738"/>
          </a:xfrm>
          <a:solidFill>
            <a:srgbClr val="F2F2F2"/>
          </a:solidFill>
        </p:spPr>
        <p:txBody>
          <a:bodyPr/>
          <a:lstStyle/>
          <a:p>
            <a:pPr lvl="0"/>
            <a:endParaRPr lang="nl-NL"/>
          </a:p>
        </p:txBody>
      </p:sp>
      <p:sp>
        <p:nvSpPr>
          <p:cNvPr id="168" name="Tijdelijke aanduiding voor inhoud 5">
            <a:extLst>
              <a:ext uri="{FF2B5EF4-FFF2-40B4-BE49-F238E27FC236}">
                <a16:creationId xmlns:a16="http://schemas.microsoft.com/office/drawing/2014/main" id="{4799C510-EDDA-8D40-A860-9E9F1E32E7E5}"/>
              </a:ext>
            </a:extLst>
          </p:cNvPr>
          <p:cNvSpPr>
            <a:spLocks noGrp="1"/>
          </p:cNvSpPr>
          <p:nvPr>
            <p:ph sz="quarter" idx="22"/>
          </p:nvPr>
        </p:nvSpPr>
        <p:spPr>
          <a:xfrm>
            <a:off x="539749" y="3687147"/>
            <a:ext cx="2872517" cy="1891738"/>
          </a:xfrm>
          <a:solidFill>
            <a:srgbClr val="F2F2F2"/>
          </a:solidFill>
        </p:spPr>
        <p:txBody>
          <a:bodyPr/>
          <a:lstStyle/>
          <a:p>
            <a:pPr lvl="0"/>
            <a:endParaRPr lang="nl-NL"/>
          </a:p>
        </p:txBody>
      </p:sp>
      <p:sp>
        <p:nvSpPr>
          <p:cNvPr id="3" name="Tijdelijke aanduiding voor verticale tekst 2">
            <a:extLst>
              <a:ext uri="{FF2B5EF4-FFF2-40B4-BE49-F238E27FC236}">
                <a16:creationId xmlns:a16="http://schemas.microsoft.com/office/drawing/2014/main" id="{7C849E55-A25C-4202-801C-0514342EA9C6}"/>
              </a:ext>
            </a:extLst>
          </p:cNvPr>
          <p:cNvSpPr>
            <a:spLocks noGrp="1"/>
          </p:cNvSpPr>
          <p:nvPr>
            <p:ph type="body" orient="vert" idx="1" hasCustomPrompt="1"/>
          </p:nvPr>
        </p:nvSpPr>
        <p:spPr>
          <a:xfrm>
            <a:off x="7534827" y="1459112"/>
            <a:ext cx="4117171" cy="4119774"/>
          </a:xfrm>
        </p:spPr>
        <p:txBody>
          <a:bodyPr vert="horz"/>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nl-NL" noProof="0" err="1"/>
              <a:t>Bullet</a:t>
            </a:r>
            <a:endParaRPr lang="nl-NL" noProof="0"/>
          </a:p>
          <a:p>
            <a:pPr lvl="1"/>
            <a:r>
              <a:rPr lang="nl-NL" noProof="0"/>
              <a:t>Sub-</a:t>
            </a:r>
            <a:r>
              <a:rPr lang="nl-NL" noProof="0" err="1"/>
              <a:t>bullet</a:t>
            </a:r>
            <a:r>
              <a:rPr lang="nl-NL" noProof="0"/>
              <a:t> #1</a:t>
            </a:r>
          </a:p>
          <a:p>
            <a:pPr lvl="2"/>
            <a:r>
              <a:rPr lang="nl-NL" noProof="0"/>
              <a:t>Sub-</a:t>
            </a:r>
            <a:r>
              <a:rPr lang="nl-NL" noProof="0" err="1"/>
              <a:t>bullet</a:t>
            </a:r>
            <a:r>
              <a:rPr lang="nl-NL" noProof="0"/>
              <a:t> #2</a:t>
            </a:r>
          </a:p>
          <a:p>
            <a:pPr lvl="3"/>
            <a:r>
              <a:rPr lang="nl-NL" noProof="0"/>
              <a:t>Leestekst</a:t>
            </a:r>
          </a:p>
          <a:p>
            <a:pPr lvl="4"/>
            <a:r>
              <a:rPr lang="nl-NL" noProof="0"/>
              <a:t>Tussenkop</a:t>
            </a:r>
          </a:p>
          <a:p>
            <a:pPr lvl="5"/>
            <a:r>
              <a:rPr lang="nl-NL" noProof="0"/>
              <a:t>Numerieke </a:t>
            </a:r>
            <a:r>
              <a:rPr lang="nl-NL" noProof="0" err="1"/>
              <a:t>bullet</a:t>
            </a:r>
            <a:endParaRPr lang="nl-NL" noProof="0"/>
          </a:p>
          <a:p>
            <a:pPr lvl="6"/>
            <a:r>
              <a:rPr lang="nl-NL" noProof="0"/>
              <a:t>Alfabetische </a:t>
            </a:r>
            <a:r>
              <a:rPr lang="nl-NL" noProof="0" err="1"/>
              <a:t>bullet</a:t>
            </a:r>
            <a:endParaRPr lang="nl-NL" noProof="0"/>
          </a:p>
          <a:p>
            <a:pPr lvl="7"/>
            <a:r>
              <a:rPr lang="nl-NL" noProof="0"/>
              <a:t>Fotobeschrijving</a:t>
            </a:r>
          </a:p>
          <a:p>
            <a:pPr lvl="8"/>
            <a:r>
              <a:rPr lang="nl-NL" noProof="0"/>
              <a:t>Quote tekst</a:t>
            </a:r>
          </a:p>
          <a:p>
            <a:pPr lvl="4"/>
            <a:endParaRPr lang="nl-NL"/>
          </a:p>
        </p:txBody>
      </p:sp>
      <p:sp>
        <p:nvSpPr>
          <p:cNvPr id="170" name="Tijdelijke aanduiding voor tekst 34">
            <a:extLst>
              <a:ext uri="{FF2B5EF4-FFF2-40B4-BE49-F238E27FC236}">
                <a16:creationId xmlns:a16="http://schemas.microsoft.com/office/drawing/2014/main" id="{AC386B60-3E89-417D-9A72-2FCECE94EC76}"/>
              </a:ext>
            </a:extLst>
          </p:cNvPr>
          <p:cNvSpPr>
            <a:spLocks noGrp="1"/>
          </p:cNvSpPr>
          <p:nvPr>
            <p:ph type="body" sz="quarter" idx="15" hasCustomPrompt="1"/>
          </p:nvPr>
        </p:nvSpPr>
        <p:spPr>
          <a:xfrm>
            <a:off x="726241" y="6595174"/>
            <a:ext cx="11112249" cy="147981"/>
          </a:xfrm>
        </p:spPr>
        <p:txBody>
          <a:bodyPr anchor="b"/>
          <a:lstStyle>
            <a:lvl1pPr marL="0" marR="0" indent="0" algn="l" defTabSz="914400" rtl="0" eaLnBrk="1" fontAlgn="auto" latinLnBrk="0" hangingPunct="1">
              <a:lnSpc>
                <a:spcPct val="100000"/>
              </a:lnSpc>
              <a:spcBef>
                <a:spcPts val="300"/>
              </a:spcBef>
              <a:spcAft>
                <a:spcPts val="300"/>
              </a:spcAft>
              <a:buClr>
                <a:schemeClr val="accent1"/>
              </a:buClr>
              <a:buSzPct val="110000"/>
              <a:buFont typeface="Arial"/>
              <a:buNone/>
              <a:tabLst/>
              <a:defRPr sz="1000" i="1">
                <a:solidFill>
                  <a:srgbClr val="7F7F7F"/>
                </a:solidFill>
              </a:defRPr>
            </a:lvl1pPr>
          </a:lstStyle>
          <a:p>
            <a:pPr marL="0" marR="0" lvl="0" indent="0" algn="l" defTabSz="914400" rtl="0" eaLnBrk="1" fontAlgn="auto" latinLnBrk="0" hangingPunct="1">
              <a:lnSpc>
                <a:spcPct val="100000"/>
              </a:lnSpc>
              <a:spcBef>
                <a:spcPts val="300"/>
              </a:spcBef>
              <a:spcAft>
                <a:spcPts val="300"/>
              </a:spcAft>
              <a:buClr>
                <a:schemeClr val="accent1"/>
              </a:buClr>
              <a:buSzPct val="110000"/>
              <a:buFont typeface="Arial"/>
              <a:buNone/>
              <a:tabLst/>
              <a:defRPr/>
            </a:pPr>
            <a:r>
              <a:rPr lang="nl-NL" sz="1000" b="0" i="1" u="none" strike="noStrike" kern="1200">
                <a:solidFill>
                  <a:srgbClr val="7F7F7F"/>
                </a:solidFill>
                <a:effectLst/>
                <a:latin typeface="+mn-lt"/>
                <a:ea typeface="+mn-ea"/>
                <a:cs typeface="+mn-cs"/>
              </a:rPr>
              <a:t>Titel, Auteur en classificatie: intern/extern/vertrouwelijk/geheim</a:t>
            </a:r>
            <a:endParaRPr lang="nl-NL"/>
          </a:p>
        </p:txBody>
      </p:sp>
    </p:spTree>
    <p:extLst>
      <p:ext uri="{BB962C8B-B14F-4D97-AF65-F5344CB8AC3E}">
        <p14:creationId xmlns:p14="http://schemas.microsoft.com/office/powerpoint/2010/main" val="344363544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EKST SMAL / OBJECT 4X">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AB23073-572C-4F04-B89A-B107AB932F47}"/>
              </a:ext>
            </a:extLst>
          </p:cNvPr>
          <p:cNvSpPr>
            <a:spLocks noGrp="1"/>
          </p:cNvSpPr>
          <p:nvPr>
            <p:ph type="title" hasCustomPrompt="1"/>
          </p:nvPr>
        </p:nvSpPr>
        <p:spPr/>
        <p:txBody>
          <a:bodyPr/>
          <a:lstStyle>
            <a:lvl1pPr>
              <a:defRPr/>
            </a:lvl1pPr>
          </a:lstStyle>
          <a:p>
            <a:r>
              <a:rPr lang="nl-NL" noProof="0"/>
              <a:t>Voeg hier een titel in</a:t>
            </a:r>
            <a:endParaRPr lang="nl-NL"/>
          </a:p>
        </p:txBody>
      </p:sp>
      <p:sp>
        <p:nvSpPr>
          <p:cNvPr id="7" name="Tijdelijke aanduiding voor tekst 32">
            <a:extLst>
              <a:ext uri="{FF2B5EF4-FFF2-40B4-BE49-F238E27FC236}">
                <a16:creationId xmlns:a16="http://schemas.microsoft.com/office/drawing/2014/main" id="{7175F566-3665-4B0F-B70C-72779DF2FDD6}"/>
              </a:ext>
            </a:extLst>
          </p:cNvPr>
          <p:cNvSpPr>
            <a:spLocks noGrp="1"/>
          </p:cNvSpPr>
          <p:nvPr>
            <p:ph type="body" sz="quarter" idx="13" hasCustomPrompt="1"/>
          </p:nvPr>
        </p:nvSpPr>
        <p:spPr>
          <a:xfrm>
            <a:off x="539998" y="839972"/>
            <a:ext cx="11112000" cy="259612"/>
          </a:xfrm>
        </p:spPr>
        <p:txBody>
          <a:bodyPr/>
          <a:lstStyle>
            <a:lvl1pPr marL="0" indent="0">
              <a:buNone/>
              <a:defRPr sz="2000" b="0" i="1">
                <a:solidFill>
                  <a:srgbClr val="7F7F7F"/>
                </a:solidFill>
              </a:defRPr>
            </a:lvl1pPr>
          </a:lstStyle>
          <a:p>
            <a:pPr lvl="0"/>
            <a:r>
              <a:rPr lang="nl-NL" noProof="0"/>
              <a:t>Voeg hier een subtitel in</a:t>
            </a:r>
          </a:p>
        </p:txBody>
      </p:sp>
      <p:sp>
        <p:nvSpPr>
          <p:cNvPr id="17" name="Tijdelijke aanduiding voor tekst 34">
            <a:extLst>
              <a:ext uri="{FF2B5EF4-FFF2-40B4-BE49-F238E27FC236}">
                <a16:creationId xmlns:a16="http://schemas.microsoft.com/office/drawing/2014/main" id="{9955CEC2-0160-42D3-9E2E-941A4A11119D}"/>
              </a:ext>
            </a:extLst>
          </p:cNvPr>
          <p:cNvSpPr>
            <a:spLocks noGrp="1"/>
          </p:cNvSpPr>
          <p:nvPr>
            <p:ph type="body" sz="quarter" idx="14" hasCustomPrompt="1"/>
          </p:nvPr>
        </p:nvSpPr>
        <p:spPr>
          <a:xfrm>
            <a:off x="539749" y="5758889"/>
            <a:ext cx="11112249" cy="147981"/>
          </a:xfrm>
        </p:spPr>
        <p:txBody>
          <a:bodyPr anchor="b"/>
          <a:lstStyle>
            <a:lvl1pPr marL="0" indent="0">
              <a:buNone/>
              <a:defRPr sz="1000" i="1"/>
            </a:lvl1pPr>
          </a:lstStyle>
          <a:p>
            <a:pPr lvl="0"/>
            <a:r>
              <a:rPr lang="nl-NL" noProof="0"/>
              <a:t>Bron…</a:t>
            </a:r>
          </a:p>
        </p:txBody>
      </p:sp>
      <p:cxnSp>
        <p:nvCxnSpPr>
          <p:cNvPr id="23" name="Rechte verbindingslijn 22">
            <a:extLst>
              <a:ext uri="{FF2B5EF4-FFF2-40B4-BE49-F238E27FC236}">
                <a16:creationId xmlns:a16="http://schemas.microsoft.com/office/drawing/2014/main" id="{F758FBF6-EBB0-4F05-96EB-8AEB1E4BB59E}"/>
              </a:ext>
            </a:extLst>
          </p:cNvPr>
          <p:cNvCxnSpPr>
            <a:cxnSpLocks/>
          </p:cNvCxnSpPr>
          <p:nvPr userDrawn="1"/>
        </p:nvCxnSpPr>
        <p:spPr>
          <a:xfrm>
            <a:off x="3767524" y="1446663"/>
            <a:ext cx="0" cy="4121624"/>
          </a:xfrm>
          <a:prstGeom prst="line">
            <a:avLst/>
          </a:prstGeom>
          <a:ln w="12700" cap="rnd">
            <a:solidFill>
              <a:schemeClr val="accent1"/>
            </a:solidFill>
            <a:prstDash val="solid"/>
            <a:round/>
          </a:ln>
        </p:spPr>
        <p:style>
          <a:lnRef idx="1">
            <a:schemeClr val="accent1"/>
          </a:lnRef>
          <a:fillRef idx="0">
            <a:schemeClr val="accent1"/>
          </a:fillRef>
          <a:effectRef idx="0">
            <a:schemeClr val="accent1"/>
          </a:effectRef>
          <a:fontRef idx="minor">
            <a:schemeClr val="tx1"/>
          </a:fontRef>
        </p:style>
      </p:cxnSp>
      <p:grpSp>
        <p:nvGrpSpPr>
          <p:cNvPr id="13" name="GRID" hidden="1">
            <a:extLst>
              <a:ext uri="{FF2B5EF4-FFF2-40B4-BE49-F238E27FC236}">
                <a16:creationId xmlns:a16="http://schemas.microsoft.com/office/drawing/2014/main" id="{2E339E7B-E5F0-4BB0-A7A8-08523662B92C}"/>
              </a:ext>
            </a:extLst>
          </p:cNvPr>
          <p:cNvGrpSpPr/>
          <p:nvPr userDrawn="1"/>
        </p:nvGrpSpPr>
        <p:grpSpPr>
          <a:xfrm>
            <a:off x="0" y="0"/>
            <a:ext cx="12192000" cy="6858000"/>
            <a:chOff x="0" y="0"/>
            <a:chExt cx="12192000" cy="6858000"/>
          </a:xfrm>
          <a:solidFill>
            <a:schemeClr val="tx1">
              <a:alpha val="30000"/>
            </a:schemeClr>
          </a:solidFill>
        </p:grpSpPr>
        <p:sp>
          <p:nvSpPr>
            <p:cNvPr id="14" name="Rechthoek 13">
              <a:extLst>
                <a:ext uri="{FF2B5EF4-FFF2-40B4-BE49-F238E27FC236}">
                  <a16:creationId xmlns:a16="http://schemas.microsoft.com/office/drawing/2014/main" id="{04FEBC71-862F-4C04-AFB8-6DB58D37BD7A}"/>
                </a:ext>
              </a:extLst>
            </p:cNvPr>
            <p:cNvSpPr/>
            <p:nvPr userDrawn="1"/>
          </p:nvSpPr>
          <p:spPr>
            <a:xfrm>
              <a:off x="0" y="0"/>
              <a:ext cx="12192000" cy="54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15" name="Rechthoek 14">
              <a:extLst>
                <a:ext uri="{FF2B5EF4-FFF2-40B4-BE49-F238E27FC236}">
                  <a16:creationId xmlns:a16="http://schemas.microsoft.com/office/drawing/2014/main" id="{0333C89B-97F8-441B-8124-3FCC1D1260BC}"/>
                </a:ext>
              </a:extLst>
            </p:cNvPr>
            <p:cNvSpPr/>
            <p:nvPr userDrawn="1"/>
          </p:nvSpPr>
          <p:spPr>
            <a:xfrm>
              <a:off x="0" y="0"/>
              <a:ext cx="540000"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16" name="Rechthoek 15">
              <a:extLst>
                <a:ext uri="{FF2B5EF4-FFF2-40B4-BE49-F238E27FC236}">
                  <a16:creationId xmlns:a16="http://schemas.microsoft.com/office/drawing/2014/main" id="{59F01AF4-B6CB-4934-BDD9-96E56D3A7D49}"/>
                </a:ext>
              </a:extLst>
            </p:cNvPr>
            <p:cNvSpPr/>
            <p:nvPr userDrawn="1"/>
          </p:nvSpPr>
          <p:spPr>
            <a:xfrm>
              <a:off x="11652000" y="0"/>
              <a:ext cx="540000"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19" name="Rechthoek 18">
              <a:extLst>
                <a:ext uri="{FF2B5EF4-FFF2-40B4-BE49-F238E27FC236}">
                  <a16:creationId xmlns:a16="http://schemas.microsoft.com/office/drawing/2014/main" id="{B6B9EB7F-0454-4FE8-8F4A-0FDE18AF83EB}"/>
                </a:ext>
              </a:extLst>
            </p:cNvPr>
            <p:cNvSpPr/>
            <p:nvPr userDrawn="1"/>
          </p:nvSpPr>
          <p:spPr>
            <a:xfrm>
              <a:off x="0" y="1099111"/>
              <a:ext cx="12192000" cy="36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20" name="Rechthoek 19">
              <a:extLst>
                <a:ext uri="{FF2B5EF4-FFF2-40B4-BE49-F238E27FC236}">
                  <a16:creationId xmlns:a16="http://schemas.microsoft.com/office/drawing/2014/main" id="{A0471D66-391B-4CA0-9CE3-3508EB3D7096}"/>
                </a:ext>
              </a:extLst>
            </p:cNvPr>
            <p:cNvSpPr/>
            <p:nvPr userDrawn="1"/>
          </p:nvSpPr>
          <p:spPr>
            <a:xfrm>
              <a:off x="0" y="6678000"/>
              <a:ext cx="12192000" cy="18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22" name="Rechthoek 21">
              <a:extLst>
                <a:ext uri="{FF2B5EF4-FFF2-40B4-BE49-F238E27FC236}">
                  <a16:creationId xmlns:a16="http://schemas.microsoft.com/office/drawing/2014/main" id="{F607FFD1-EE10-4EE4-974D-D68FF051167C}"/>
                </a:ext>
              </a:extLst>
            </p:cNvPr>
            <p:cNvSpPr/>
            <p:nvPr userDrawn="1"/>
          </p:nvSpPr>
          <p:spPr>
            <a:xfrm>
              <a:off x="0" y="5906871"/>
              <a:ext cx="12192000" cy="36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25" name="Rechthoek 24">
              <a:extLst>
                <a:ext uri="{FF2B5EF4-FFF2-40B4-BE49-F238E27FC236}">
                  <a16:creationId xmlns:a16="http://schemas.microsoft.com/office/drawing/2014/main" id="{267B1A24-E5B5-44EF-BB26-289EC0FC99CF}"/>
                </a:ext>
              </a:extLst>
            </p:cNvPr>
            <p:cNvSpPr/>
            <p:nvPr userDrawn="1"/>
          </p:nvSpPr>
          <p:spPr>
            <a:xfrm>
              <a:off x="0" y="6295673"/>
              <a:ext cx="12192000" cy="18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26" name="Rechthoek 25">
              <a:extLst>
                <a:ext uri="{FF2B5EF4-FFF2-40B4-BE49-F238E27FC236}">
                  <a16:creationId xmlns:a16="http://schemas.microsoft.com/office/drawing/2014/main" id="{05615BB2-213B-4BE9-9A19-7700EE534E20}"/>
                </a:ext>
              </a:extLst>
            </p:cNvPr>
            <p:cNvSpPr/>
            <p:nvPr userDrawn="1"/>
          </p:nvSpPr>
          <p:spPr>
            <a:xfrm>
              <a:off x="0" y="5578887"/>
              <a:ext cx="12192000" cy="18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27" name="Rechthoek 26">
              <a:extLst>
                <a:ext uri="{FF2B5EF4-FFF2-40B4-BE49-F238E27FC236}">
                  <a16:creationId xmlns:a16="http://schemas.microsoft.com/office/drawing/2014/main" id="{7B4D9E53-D3BA-46E2-B48B-1C4CE63D58E8}"/>
                </a:ext>
              </a:extLst>
            </p:cNvPr>
            <p:cNvSpPr/>
            <p:nvPr userDrawn="1"/>
          </p:nvSpPr>
          <p:spPr>
            <a:xfrm>
              <a:off x="12024980" y="0"/>
              <a:ext cx="167020"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28" name="Rechthoek 27">
              <a:extLst>
                <a:ext uri="{FF2B5EF4-FFF2-40B4-BE49-F238E27FC236}">
                  <a16:creationId xmlns:a16="http://schemas.microsoft.com/office/drawing/2014/main" id="{ACE0CB45-9785-4BE8-B63D-A19B8F833E83}"/>
                </a:ext>
              </a:extLst>
            </p:cNvPr>
            <p:cNvSpPr/>
            <p:nvPr userDrawn="1"/>
          </p:nvSpPr>
          <p:spPr>
            <a:xfrm>
              <a:off x="0" y="0"/>
              <a:ext cx="167020"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31" name="Rechthoek 30">
              <a:extLst>
                <a:ext uri="{FF2B5EF4-FFF2-40B4-BE49-F238E27FC236}">
                  <a16:creationId xmlns:a16="http://schemas.microsoft.com/office/drawing/2014/main" id="{E2FF30C8-090C-4BBB-B89D-01F3F22EDF02}"/>
                </a:ext>
              </a:extLst>
            </p:cNvPr>
            <p:cNvSpPr/>
            <p:nvPr userDrawn="1"/>
          </p:nvSpPr>
          <p:spPr>
            <a:xfrm>
              <a:off x="5555238" y="3338999"/>
              <a:ext cx="6636762" cy="36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33" name="Rechthoek 32">
              <a:extLst>
                <a:ext uri="{FF2B5EF4-FFF2-40B4-BE49-F238E27FC236}">
                  <a16:creationId xmlns:a16="http://schemas.microsoft.com/office/drawing/2014/main" id="{1C1AAD92-DAF5-42DC-B208-3E7B81FCA52A}"/>
                </a:ext>
              </a:extLst>
            </p:cNvPr>
            <p:cNvSpPr/>
            <p:nvPr userDrawn="1"/>
          </p:nvSpPr>
          <p:spPr>
            <a:xfrm>
              <a:off x="5015238" y="0"/>
              <a:ext cx="540000"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34" name="Rechthoek 33">
              <a:extLst>
                <a:ext uri="{FF2B5EF4-FFF2-40B4-BE49-F238E27FC236}">
                  <a16:creationId xmlns:a16="http://schemas.microsoft.com/office/drawing/2014/main" id="{0461148A-D9B1-4FF0-B385-8C21A76C3054}"/>
                </a:ext>
              </a:extLst>
            </p:cNvPr>
            <p:cNvSpPr/>
            <p:nvPr userDrawn="1"/>
          </p:nvSpPr>
          <p:spPr>
            <a:xfrm>
              <a:off x="4475238" y="0"/>
              <a:ext cx="540000"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35" name="Rechthoek 34">
              <a:extLst>
                <a:ext uri="{FF2B5EF4-FFF2-40B4-BE49-F238E27FC236}">
                  <a16:creationId xmlns:a16="http://schemas.microsoft.com/office/drawing/2014/main" id="{073B0056-68B2-4760-9151-D257D1A5794C}"/>
                </a:ext>
              </a:extLst>
            </p:cNvPr>
            <p:cNvSpPr/>
            <p:nvPr userDrawn="1"/>
          </p:nvSpPr>
          <p:spPr>
            <a:xfrm>
              <a:off x="8423619" y="1099111"/>
              <a:ext cx="360000" cy="516776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grpSp>
      <p:sp>
        <p:nvSpPr>
          <p:cNvPr id="165" name="Tijdelijke aanduiding voor inhoud 5">
            <a:extLst>
              <a:ext uri="{FF2B5EF4-FFF2-40B4-BE49-F238E27FC236}">
                <a16:creationId xmlns:a16="http://schemas.microsoft.com/office/drawing/2014/main" id="{42E79CEC-0789-C14B-B0CB-030CA47CB918}"/>
              </a:ext>
            </a:extLst>
          </p:cNvPr>
          <p:cNvSpPr>
            <a:spLocks noGrp="1"/>
          </p:cNvSpPr>
          <p:nvPr>
            <p:ph sz="quarter" idx="16"/>
          </p:nvPr>
        </p:nvSpPr>
        <p:spPr>
          <a:xfrm>
            <a:off x="8156537" y="1446214"/>
            <a:ext cx="3495462" cy="1891738"/>
          </a:xfrm>
          <a:solidFill>
            <a:srgbClr val="F2F2F2"/>
          </a:solidFill>
        </p:spPr>
        <p:txBody>
          <a:bodyPr/>
          <a:lstStyle/>
          <a:p>
            <a:pPr lvl="0"/>
            <a:endParaRPr lang="nl-NL"/>
          </a:p>
        </p:txBody>
      </p:sp>
      <p:sp>
        <p:nvSpPr>
          <p:cNvPr id="166" name="Tijdelijke aanduiding voor inhoud 5">
            <a:extLst>
              <a:ext uri="{FF2B5EF4-FFF2-40B4-BE49-F238E27FC236}">
                <a16:creationId xmlns:a16="http://schemas.microsoft.com/office/drawing/2014/main" id="{7595F2C2-EEDA-DE46-B791-22E5D6A5754D}"/>
              </a:ext>
            </a:extLst>
          </p:cNvPr>
          <p:cNvSpPr>
            <a:spLocks noGrp="1"/>
          </p:cNvSpPr>
          <p:nvPr>
            <p:ph sz="quarter" idx="20"/>
          </p:nvPr>
        </p:nvSpPr>
        <p:spPr>
          <a:xfrm>
            <a:off x="4305329" y="1446214"/>
            <a:ext cx="3495462" cy="1891738"/>
          </a:xfrm>
          <a:solidFill>
            <a:srgbClr val="F2F2F2"/>
          </a:solidFill>
        </p:spPr>
        <p:txBody>
          <a:bodyPr/>
          <a:lstStyle/>
          <a:p>
            <a:pPr lvl="0"/>
            <a:endParaRPr lang="nl-NL"/>
          </a:p>
        </p:txBody>
      </p:sp>
      <p:sp>
        <p:nvSpPr>
          <p:cNvPr id="167" name="Tijdelijke aanduiding voor inhoud 5">
            <a:extLst>
              <a:ext uri="{FF2B5EF4-FFF2-40B4-BE49-F238E27FC236}">
                <a16:creationId xmlns:a16="http://schemas.microsoft.com/office/drawing/2014/main" id="{0F1FA0AA-27D7-C443-8F12-9303CBA274E1}"/>
              </a:ext>
            </a:extLst>
          </p:cNvPr>
          <p:cNvSpPr>
            <a:spLocks noGrp="1"/>
          </p:cNvSpPr>
          <p:nvPr>
            <p:ph sz="quarter" idx="21"/>
          </p:nvPr>
        </p:nvSpPr>
        <p:spPr>
          <a:xfrm>
            <a:off x="8156537" y="3687147"/>
            <a:ext cx="3495462" cy="1891738"/>
          </a:xfrm>
          <a:solidFill>
            <a:srgbClr val="F2F2F2"/>
          </a:solidFill>
        </p:spPr>
        <p:txBody>
          <a:bodyPr/>
          <a:lstStyle/>
          <a:p>
            <a:pPr lvl="0"/>
            <a:endParaRPr lang="nl-NL"/>
          </a:p>
        </p:txBody>
      </p:sp>
      <p:sp>
        <p:nvSpPr>
          <p:cNvPr id="168" name="Tijdelijke aanduiding voor inhoud 5">
            <a:extLst>
              <a:ext uri="{FF2B5EF4-FFF2-40B4-BE49-F238E27FC236}">
                <a16:creationId xmlns:a16="http://schemas.microsoft.com/office/drawing/2014/main" id="{4799C510-EDDA-8D40-A860-9E9F1E32E7E5}"/>
              </a:ext>
            </a:extLst>
          </p:cNvPr>
          <p:cNvSpPr>
            <a:spLocks noGrp="1"/>
          </p:cNvSpPr>
          <p:nvPr>
            <p:ph sz="quarter" idx="22"/>
          </p:nvPr>
        </p:nvSpPr>
        <p:spPr>
          <a:xfrm>
            <a:off x="4305329" y="3687147"/>
            <a:ext cx="3495462" cy="1891738"/>
          </a:xfrm>
          <a:solidFill>
            <a:srgbClr val="F2F2F2"/>
          </a:solidFill>
        </p:spPr>
        <p:txBody>
          <a:bodyPr/>
          <a:lstStyle/>
          <a:p>
            <a:pPr lvl="0"/>
            <a:endParaRPr lang="nl-NL"/>
          </a:p>
        </p:txBody>
      </p:sp>
      <p:sp>
        <p:nvSpPr>
          <p:cNvPr id="169" name="Tijdelijke aanduiding voor verticale tekst 2">
            <a:extLst>
              <a:ext uri="{FF2B5EF4-FFF2-40B4-BE49-F238E27FC236}">
                <a16:creationId xmlns:a16="http://schemas.microsoft.com/office/drawing/2014/main" id="{A81E33AD-88E5-894F-A299-00A9B02B282C}"/>
              </a:ext>
            </a:extLst>
          </p:cNvPr>
          <p:cNvSpPr>
            <a:spLocks noGrp="1"/>
          </p:cNvSpPr>
          <p:nvPr>
            <p:ph type="body" orient="vert" idx="23" hasCustomPrompt="1"/>
          </p:nvPr>
        </p:nvSpPr>
        <p:spPr>
          <a:xfrm>
            <a:off x="546015" y="1452730"/>
            <a:ext cx="2859481" cy="4119774"/>
          </a:xfrm>
        </p:spPr>
        <p:txBody>
          <a:bodyPr vert="horz"/>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nl-NL" noProof="0" err="1"/>
              <a:t>Bullet</a:t>
            </a:r>
            <a:endParaRPr lang="nl-NL" noProof="0"/>
          </a:p>
          <a:p>
            <a:pPr lvl="1"/>
            <a:r>
              <a:rPr lang="nl-NL" noProof="0"/>
              <a:t>Sub-</a:t>
            </a:r>
            <a:r>
              <a:rPr lang="nl-NL" noProof="0" err="1"/>
              <a:t>bullet</a:t>
            </a:r>
            <a:r>
              <a:rPr lang="nl-NL" noProof="0"/>
              <a:t> #1</a:t>
            </a:r>
          </a:p>
          <a:p>
            <a:pPr lvl="2"/>
            <a:r>
              <a:rPr lang="nl-NL" noProof="0"/>
              <a:t>Sub-</a:t>
            </a:r>
            <a:r>
              <a:rPr lang="nl-NL" noProof="0" err="1"/>
              <a:t>bullet</a:t>
            </a:r>
            <a:r>
              <a:rPr lang="nl-NL" noProof="0"/>
              <a:t> #2</a:t>
            </a:r>
          </a:p>
          <a:p>
            <a:pPr lvl="3"/>
            <a:r>
              <a:rPr lang="nl-NL" noProof="0"/>
              <a:t>Leestekst</a:t>
            </a:r>
          </a:p>
          <a:p>
            <a:pPr lvl="4"/>
            <a:r>
              <a:rPr lang="nl-NL" noProof="0"/>
              <a:t>Tussenkop</a:t>
            </a:r>
          </a:p>
          <a:p>
            <a:pPr lvl="5"/>
            <a:r>
              <a:rPr lang="nl-NL" noProof="0"/>
              <a:t>Numerieke </a:t>
            </a:r>
            <a:r>
              <a:rPr lang="nl-NL" noProof="0" err="1"/>
              <a:t>bullet</a:t>
            </a:r>
            <a:endParaRPr lang="nl-NL" noProof="0"/>
          </a:p>
          <a:p>
            <a:pPr lvl="6"/>
            <a:r>
              <a:rPr lang="nl-NL" noProof="0"/>
              <a:t>Alfabetische </a:t>
            </a:r>
            <a:r>
              <a:rPr lang="nl-NL" noProof="0" err="1"/>
              <a:t>bullet</a:t>
            </a:r>
            <a:endParaRPr lang="nl-NL" noProof="0"/>
          </a:p>
          <a:p>
            <a:pPr lvl="7"/>
            <a:r>
              <a:rPr lang="nl-NL" noProof="0"/>
              <a:t>Fotobeschrijving</a:t>
            </a:r>
          </a:p>
          <a:p>
            <a:pPr lvl="8"/>
            <a:r>
              <a:rPr lang="nl-NL" noProof="0"/>
              <a:t>Quote tekst</a:t>
            </a:r>
          </a:p>
          <a:p>
            <a:pPr lvl="4"/>
            <a:endParaRPr lang="nl-NL"/>
          </a:p>
        </p:txBody>
      </p:sp>
      <p:cxnSp>
        <p:nvCxnSpPr>
          <p:cNvPr id="170" name="Rechte verbindingslijn 169">
            <a:extLst>
              <a:ext uri="{FF2B5EF4-FFF2-40B4-BE49-F238E27FC236}">
                <a16:creationId xmlns:a16="http://schemas.microsoft.com/office/drawing/2014/main" id="{C49A4FF4-126C-7448-A8E4-FBD44C1F516A}"/>
              </a:ext>
            </a:extLst>
          </p:cNvPr>
          <p:cNvCxnSpPr>
            <a:cxnSpLocks/>
          </p:cNvCxnSpPr>
          <p:nvPr userDrawn="1"/>
        </p:nvCxnSpPr>
        <p:spPr>
          <a:xfrm>
            <a:off x="3768491" y="1444935"/>
            <a:ext cx="0" cy="4121624"/>
          </a:xfrm>
          <a:prstGeom prst="line">
            <a:avLst/>
          </a:prstGeom>
          <a:ln w="12700" cap="rnd">
            <a:solidFill>
              <a:schemeClr val="accent1"/>
            </a:solidFill>
            <a:prstDash val="solid"/>
            <a:round/>
          </a:ln>
        </p:spPr>
        <p:style>
          <a:lnRef idx="1">
            <a:schemeClr val="accent1"/>
          </a:lnRef>
          <a:fillRef idx="0">
            <a:schemeClr val="accent1"/>
          </a:fillRef>
          <a:effectRef idx="0">
            <a:schemeClr val="accent1"/>
          </a:effectRef>
          <a:fontRef idx="minor">
            <a:schemeClr val="tx1"/>
          </a:fontRef>
        </p:style>
      </p:cxnSp>
      <p:sp>
        <p:nvSpPr>
          <p:cNvPr id="172" name="Tijdelijke aanduiding voor tekst 34">
            <a:extLst>
              <a:ext uri="{FF2B5EF4-FFF2-40B4-BE49-F238E27FC236}">
                <a16:creationId xmlns:a16="http://schemas.microsoft.com/office/drawing/2014/main" id="{5A676363-371E-4F43-B339-5FFC9A82C2EA}"/>
              </a:ext>
            </a:extLst>
          </p:cNvPr>
          <p:cNvSpPr>
            <a:spLocks noGrp="1"/>
          </p:cNvSpPr>
          <p:nvPr>
            <p:ph type="body" sz="quarter" idx="15" hasCustomPrompt="1"/>
          </p:nvPr>
        </p:nvSpPr>
        <p:spPr>
          <a:xfrm>
            <a:off x="726241" y="6595174"/>
            <a:ext cx="11112249" cy="147981"/>
          </a:xfrm>
        </p:spPr>
        <p:txBody>
          <a:bodyPr anchor="b"/>
          <a:lstStyle>
            <a:lvl1pPr marL="0" marR="0" indent="0" algn="l" defTabSz="914400" rtl="0" eaLnBrk="1" fontAlgn="auto" latinLnBrk="0" hangingPunct="1">
              <a:lnSpc>
                <a:spcPct val="100000"/>
              </a:lnSpc>
              <a:spcBef>
                <a:spcPts val="300"/>
              </a:spcBef>
              <a:spcAft>
                <a:spcPts val="300"/>
              </a:spcAft>
              <a:buClr>
                <a:schemeClr val="accent1"/>
              </a:buClr>
              <a:buSzPct val="110000"/>
              <a:buFont typeface="Arial"/>
              <a:buNone/>
              <a:tabLst/>
              <a:defRPr sz="1000" i="1">
                <a:solidFill>
                  <a:srgbClr val="7F7F7F"/>
                </a:solidFill>
              </a:defRPr>
            </a:lvl1pPr>
          </a:lstStyle>
          <a:p>
            <a:pPr marL="0" marR="0" lvl="0" indent="0" algn="l" defTabSz="914400" rtl="0" eaLnBrk="1" fontAlgn="auto" latinLnBrk="0" hangingPunct="1">
              <a:lnSpc>
                <a:spcPct val="100000"/>
              </a:lnSpc>
              <a:spcBef>
                <a:spcPts val="300"/>
              </a:spcBef>
              <a:spcAft>
                <a:spcPts val="300"/>
              </a:spcAft>
              <a:buClr>
                <a:schemeClr val="accent1"/>
              </a:buClr>
              <a:buSzPct val="110000"/>
              <a:buFont typeface="Arial"/>
              <a:buNone/>
              <a:tabLst/>
              <a:defRPr/>
            </a:pPr>
            <a:r>
              <a:rPr lang="nl-NL" sz="1000" b="0" i="1" u="none" strike="noStrike" kern="1200">
                <a:solidFill>
                  <a:srgbClr val="7F7F7F"/>
                </a:solidFill>
                <a:effectLst/>
                <a:latin typeface="+mn-lt"/>
                <a:ea typeface="+mn-ea"/>
                <a:cs typeface="+mn-cs"/>
              </a:rPr>
              <a:t>Titel, Auteur en classificatie: intern/extern/vertrouwelijk/geheim</a:t>
            </a:r>
            <a:endParaRPr lang="nl-NL"/>
          </a:p>
        </p:txBody>
      </p:sp>
    </p:spTree>
    <p:extLst>
      <p:ext uri="{BB962C8B-B14F-4D97-AF65-F5344CB8AC3E}">
        <p14:creationId xmlns:p14="http://schemas.microsoft.com/office/powerpoint/2010/main" val="5419882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_TEKST SMAL / OBJECT 4X / GESPIEGE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AB23073-572C-4F04-B89A-B107AB932F47}"/>
              </a:ext>
            </a:extLst>
          </p:cNvPr>
          <p:cNvSpPr>
            <a:spLocks noGrp="1"/>
          </p:cNvSpPr>
          <p:nvPr>
            <p:ph type="title" hasCustomPrompt="1"/>
          </p:nvPr>
        </p:nvSpPr>
        <p:spPr/>
        <p:txBody>
          <a:bodyPr/>
          <a:lstStyle>
            <a:lvl1pPr>
              <a:defRPr/>
            </a:lvl1pPr>
          </a:lstStyle>
          <a:p>
            <a:r>
              <a:rPr lang="nl-NL" noProof="0"/>
              <a:t>Voeg hier een titel in</a:t>
            </a:r>
            <a:endParaRPr lang="nl-NL"/>
          </a:p>
        </p:txBody>
      </p:sp>
      <p:sp>
        <p:nvSpPr>
          <p:cNvPr id="7" name="Tijdelijke aanduiding voor tekst 32">
            <a:extLst>
              <a:ext uri="{FF2B5EF4-FFF2-40B4-BE49-F238E27FC236}">
                <a16:creationId xmlns:a16="http://schemas.microsoft.com/office/drawing/2014/main" id="{7175F566-3665-4B0F-B70C-72779DF2FDD6}"/>
              </a:ext>
            </a:extLst>
          </p:cNvPr>
          <p:cNvSpPr>
            <a:spLocks noGrp="1"/>
          </p:cNvSpPr>
          <p:nvPr>
            <p:ph type="body" sz="quarter" idx="13" hasCustomPrompt="1"/>
          </p:nvPr>
        </p:nvSpPr>
        <p:spPr>
          <a:xfrm>
            <a:off x="539998" y="839972"/>
            <a:ext cx="11112000" cy="259612"/>
          </a:xfrm>
        </p:spPr>
        <p:txBody>
          <a:bodyPr/>
          <a:lstStyle>
            <a:lvl1pPr marL="0" indent="0">
              <a:buNone/>
              <a:defRPr sz="2000" b="0" i="1">
                <a:solidFill>
                  <a:srgbClr val="7F7F7F"/>
                </a:solidFill>
              </a:defRPr>
            </a:lvl1pPr>
          </a:lstStyle>
          <a:p>
            <a:pPr lvl="0"/>
            <a:r>
              <a:rPr lang="nl-NL" noProof="0"/>
              <a:t>Voeg hier een subtitel in</a:t>
            </a:r>
          </a:p>
        </p:txBody>
      </p:sp>
      <p:sp>
        <p:nvSpPr>
          <p:cNvPr id="17" name="Tijdelijke aanduiding voor tekst 34">
            <a:extLst>
              <a:ext uri="{FF2B5EF4-FFF2-40B4-BE49-F238E27FC236}">
                <a16:creationId xmlns:a16="http://schemas.microsoft.com/office/drawing/2014/main" id="{9955CEC2-0160-42D3-9E2E-941A4A11119D}"/>
              </a:ext>
            </a:extLst>
          </p:cNvPr>
          <p:cNvSpPr>
            <a:spLocks noGrp="1"/>
          </p:cNvSpPr>
          <p:nvPr>
            <p:ph type="body" sz="quarter" idx="14" hasCustomPrompt="1"/>
          </p:nvPr>
        </p:nvSpPr>
        <p:spPr>
          <a:xfrm>
            <a:off x="539749" y="5758889"/>
            <a:ext cx="11112249" cy="147981"/>
          </a:xfrm>
        </p:spPr>
        <p:txBody>
          <a:bodyPr anchor="b"/>
          <a:lstStyle>
            <a:lvl1pPr marL="0" indent="0">
              <a:buNone/>
              <a:defRPr sz="1000" i="1"/>
            </a:lvl1pPr>
          </a:lstStyle>
          <a:p>
            <a:pPr lvl="0"/>
            <a:r>
              <a:rPr lang="nl-NL" noProof="0"/>
              <a:t>Bron…</a:t>
            </a:r>
          </a:p>
        </p:txBody>
      </p:sp>
      <p:cxnSp>
        <p:nvCxnSpPr>
          <p:cNvPr id="23" name="Rechte verbindingslijn 22">
            <a:extLst>
              <a:ext uri="{FF2B5EF4-FFF2-40B4-BE49-F238E27FC236}">
                <a16:creationId xmlns:a16="http://schemas.microsoft.com/office/drawing/2014/main" id="{F758FBF6-EBB0-4F05-96EB-8AEB1E4BB59E}"/>
              </a:ext>
            </a:extLst>
          </p:cNvPr>
          <p:cNvCxnSpPr>
            <a:cxnSpLocks/>
          </p:cNvCxnSpPr>
          <p:nvPr userDrawn="1"/>
        </p:nvCxnSpPr>
        <p:spPr>
          <a:xfrm>
            <a:off x="3767524" y="1446663"/>
            <a:ext cx="0" cy="4121624"/>
          </a:xfrm>
          <a:prstGeom prst="line">
            <a:avLst/>
          </a:prstGeom>
          <a:ln w="12700" cap="rnd">
            <a:solidFill>
              <a:schemeClr val="accent1"/>
            </a:solidFill>
            <a:prstDash val="solid"/>
            <a:round/>
          </a:ln>
        </p:spPr>
        <p:style>
          <a:lnRef idx="1">
            <a:schemeClr val="accent1"/>
          </a:lnRef>
          <a:fillRef idx="0">
            <a:schemeClr val="accent1"/>
          </a:fillRef>
          <a:effectRef idx="0">
            <a:schemeClr val="accent1"/>
          </a:effectRef>
          <a:fontRef idx="minor">
            <a:schemeClr val="tx1"/>
          </a:fontRef>
        </p:style>
      </p:cxnSp>
      <p:grpSp>
        <p:nvGrpSpPr>
          <p:cNvPr id="13" name="GRID" hidden="1">
            <a:extLst>
              <a:ext uri="{FF2B5EF4-FFF2-40B4-BE49-F238E27FC236}">
                <a16:creationId xmlns:a16="http://schemas.microsoft.com/office/drawing/2014/main" id="{2E339E7B-E5F0-4BB0-A7A8-08523662B92C}"/>
              </a:ext>
            </a:extLst>
          </p:cNvPr>
          <p:cNvGrpSpPr/>
          <p:nvPr userDrawn="1"/>
        </p:nvGrpSpPr>
        <p:grpSpPr>
          <a:xfrm>
            <a:off x="0" y="0"/>
            <a:ext cx="12192000" cy="6858000"/>
            <a:chOff x="0" y="0"/>
            <a:chExt cx="12192000" cy="6858000"/>
          </a:xfrm>
          <a:solidFill>
            <a:schemeClr val="tx1">
              <a:alpha val="30000"/>
            </a:schemeClr>
          </a:solidFill>
        </p:grpSpPr>
        <p:sp>
          <p:nvSpPr>
            <p:cNvPr id="14" name="Rechthoek 13">
              <a:extLst>
                <a:ext uri="{FF2B5EF4-FFF2-40B4-BE49-F238E27FC236}">
                  <a16:creationId xmlns:a16="http://schemas.microsoft.com/office/drawing/2014/main" id="{04FEBC71-862F-4C04-AFB8-6DB58D37BD7A}"/>
                </a:ext>
              </a:extLst>
            </p:cNvPr>
            <p:cNvSpPr/>
            <p:nvPr userDrawn="1"/>
          </p:nvSpPr>
          <p:spPr>
            <a:xfrm>
              <a:off x="0" y="0"/>
              <a:ext cx="12192000" cy="54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15" name="Rechthoek 14">
              <a:extLst>
                <a:ext uri="{FF2B5EF4-FFF2-40B4-BE49-F238E27FC236}">
                  <a16:creationId xmlns:a16="http://schemas.microsoft.com/office/drawing/2014/main" id="{0333C89B-97F8-441B-8124-3FCC1D1260BC}"/>
                </a:ext>
              </a:extLst>
            </p:cNvPr>
            <p:cNvSpPr/>
            <p:nvPr userDrawn="1"/>
          </p:nvSpPr>
          <p:spPr>
            <a:xfrm>
              <a:off x="0" y="0"/>
              <a:ext cx="540000"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16" name="Rechthoek 15">
              <a:extLst>
                <a:ext uri="{FF2B5EF4-FFF2-40B4-BE49-F238E27FC236}">
                  <a16:creationId xmlns:a16="http://schemas.microsoft.com/office/drawing/2014/main" id="{59F01AF4-B6CB-4934-BDD9-96E56D3A7D49}"/>
                </a:ext>
              </a:extLst>
            </p:cNvPr>
            <p:cNvSpPr/>
            <p:nvPr userDrawn="1"/>
          </p:nvSpPr>
          <p:spPr>
            <a:xfrm>
              <a:off x="11652000" y="0"/>
              <a:ext cx="540000"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19" name="Rechthoek 18">
              <a:extLst>
                <a:ext uri="{FF2B5EF4-FFF2-40B4-BE49-F238E27FC236}">
                  <a16:creationId xmlns:a16="http://schemas.microsoft.com/office/drawing/2014/main" id="{B6B9EB7F-0454-4FE8-8F4A-0FDE18AF83EB}"/>
                </a:ext>
              </a:extLst>
            </p:cNvPr>
            <p:cNvSpPr/>
            <p:nvPr userDrawn="1"/>
          </p:nvSpPr>
          <p:spPr>
            <a:xfrm>
              <a:off x="0" y="1099111"/>
              <a:ext cx="12192000" cy="36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20" name="Rechthoek 19">
              <a:extLst>
                <a:ext uri="{FF2B5EF4-FFF2-40B4-BE49-F238E27FC236}">
                  <a16:creationId xmlns:a16="http://schemas.microsoft.com/office/drawing/2014/main" id="{A0471D66-391B-4CA0-9CE3-3508EB3D7096}"/>
                </a:ext>
              </a:extLst>
            </p:cNvPr>
            <p:cNvSpPr/>
            <p:nvPr userDrawn="1"/>
          </p:nvSpPr>
          <p:spPr>
            <a:xfrm>
              <a:off x="0" y="6678000"/>
              <a:ext cx="12192000" cy="18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22" name="Rechthoek 21">
              <a:extLst>
                <a:ext uri="{FF2B5EF4-FFF2-40B4-BE49-F238E27FC236}">
                  <a16:creationId xmlns:a16="http://schemas.microsoft.com/office/drawing/2014/main" id="{F607FFD1-EE10-4EE4-974D-D68FF051167C}"/>
                </a:ext>
              </a:extLst>
            </p:cNvPr>
            <p:cNvSpPr/>
            <p:nvPr userDrawn="1"/>
          </p:nvSpPr>
          <p:spPr>
            <a:xfrm>
              <a:off x="0" y="5906871"/>
              <a:ext cx="12192000" cy="36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25" name="Rechthoek 24">
              <a:extLst>
                <a:ext uri="{FF2B5EF4-FFF2-40B4-BE49-F238E27FC236}">
                  <a16:creationId xmlns:a16="http://schemas.microsoft.com/office/drawing/2014/main" id="{267B1A24-E5B5-44EF-BB26-289EC0FC99CF}"/>
                </a:ext>
              </a:extLst>
            </p:cNvPr>
            <p:cNvSpPr/>
            <p:nvPr userDrawn="1"/>
          </p:nvSpPr>
          <p:spPr>
            <a:xfrm>
              <a:off x="0" y="6295673"/>
              <a:ext cx="12192000" cy="18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26" name="Rechthoek 25">
              <a:extLst>
                <a:ext uri="{FF2B5EF4-FFF2-40B4-BE49-F238E27FC236}">
                  <a16:creationId xmlns:a16="http://schemas.microsoft.com/office/drawing/2014/main" id="{05615BB2-213B-4BE9-9A19-7700EE534E20}"/>
                </a:ext>
              </a:extLst>
            </p:cNvPr>
            <p:cNvSpPr/>
            <p:nvPr userDrawn="1"/>
          </p:nvSpPr>
          <p:spPr>
            <a:xfrm>
              <a:off x="0" y="5578887"/>
              <a:ext cx="12192000" cy="18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27" name="Rechthoek 26">
              <a:extLst>
                <a:ext uri="{FF2B5EF4-FFF2-40B4-BE49-F238E27FC236}">
                  <a16:creationId xmlns:a16="http://schemas.microsoft.com/office/drawing/2014/main" id="{7B4D9E53-D3BA-46E2-B48B-1C4CE63D58E8}"/>
                </a:ext>
              </a:extLst>
            </p:cNvPr>
            <p:cNvSpPr/>
            <p:nvPr userDrawn="1"/>
          </p:nvSpPr>
          <p:spPr>
            <a:xfrm>
              <a:off x="12024980" y="0"/>
              <a:ext cx="167020"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28" name="Rechthoek 27">
              <a:extLst>
                <a:ext uri="{FF2B5EF4-FFF2-40B4-BE49-F238E27FC236}">
                  <a16:creationId xmlns:a16="http://schemas.microsoft.com/office/drawing/2014/main" id="{ACE0CB45-9785-4BE8-B63D-A19B8F833E83}"/>
                </a:ext>
              </a:extLst>
            </p:cNvPr>
            <p:cNvSpPr/>
            <p:nvPr userDrawn="1"/>
          </p:nvSpPr>
          <p:spPr>
            <a:xfrm>
              <a:off x="0" y="0"/>
              <a:ext cx="167020"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31" name="Rechthoek 30">
              <a:extLst>
                <a:ext uri="{FF2B5EF4-FFF2-40B4-BE49-F238E27FC236}">
                  <a16:creationId xmlns:a16="http://schemas.microsoft.com/office/drawing/2014/main" id="{E2FF30C8-090C-4BBB-B89D-01F3F22EDF02}"/>
                </a:ext>
              </a:extLst>
            </p:cNvPr>
            <p:cNvSpPr/>
            <p:nvPr userDrawn="1"/>
          </p:nvSpPr>
          <p:spPr>
            <a:xfrm>
              <a:off x="5555238" y="3338999"/>
              <a:ext cx="6636762" cy="36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33" name="Rechthoek 32">
              <a:extLst>
                <a:ext uri="{FF2B5EF4-FFF2-40B4-BE49-F238E27FC236}">
                  <a16:creationId xmlns:a16="http://schemas.microsoft.com/office/drawing/2014/main" id="{1C1AAD92-DAF5-42DC-B208-3E7B81FCA52A}"/>
                </a:ext>
              </a:extLst>
            </p:cNvPr>
            <p:cNvSpPr/>
            <p:nvPr userDrawn="1"/>
          </p:nvSpPr>
          <p:spPr>
            <a:xfrm>
              <a:off x="5015238" y="0"/>
              <a:ext cx="540000"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34" name="Rechthoek 33">
              <a:extLst>
                <a:ext uri="{FF2B5EF4-FFF2-40B4-BE49-F238E27FC236}">
                  <a16:creationId xmlns:a16="http://schemas.microsoft.com/office/drawing/2014/main" id="{0461148A-D9B1-4FF0-B385-8C21A76C3054}"/>
                </a:ext>
              </a:extLst>
            </p:cNvPr>
            <p:cNvSpPr/>
            <p:nvPr userDrawn="1"/>
          </p:nvSpPr>
          <p:spPr>
            <a:xfrm>
              <a:off x="4475238" y="0"/>
              <a:ext cx="540000"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35" name="Rechthoek 34">
              <a:extLst>
                <a:ext uri="{FF2B5EF4-FFF2-40B4-BE49-F238E27FC236}">
                  <a16:creationId xmlns:a16="http://schemas.microsoft.com/office/drawing/2014/main" id="{073B0056-68B2-4760-9151-D257D1A5794C}"/>
                </a:ext>
              </a:extLst>
            </p:cNvPr>
            <p:cNvSpPr/>
            <p:nvPr userDrawn="1"/>
          </p:nvSpPr>
          <p:spPr>
            <a:xfrm>
              <a:off x="8423619" y="1099111"/>
              <a:ext cx="360000" cy="516776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grpSp>
      <p:sp>
        <p:nvSpPr>
          <p:cNvPr id="165" name="Tijdelijke aanduiding voor inhoud 5">
            <a:extLst>
              <a:ext uri="{FF2B5EF4-FFF2-40B4-BE49-F238E27FC236}">
                <a16:creationId xmlns:a16="http://schemas.microsoft.com/office/drawing/2014/main" id="{42E79CEC-0789-C14B-B0CB-030CA47CB918}"/>
              </a:ext>
            </a:extLst>
          </p:cNvPr>
          <p:cNvSpPr>
            <a:spLocks noGrp="1"/>
          </p:cNvSpPr>
          <p:nvPr>
            <p:ph sz="quarter" idx="16"/>
          </p:nvPr>
        </p:nvSpPr>
        <p:spPr>
          <a:xfrm>
            <a:off x="4402920" y="1446214"/>
            <a:ext cx="3495462" cy="1891738"/>
          </a:xfrm>
          <a:solidFill>
            <a:srgbClr val="F2F2F2"/>
          </a:solidFill>
        </p:spPr>
        <p:txBody>
          <a:bodyPr/>
          <a:lstStyle/>
          <a:p>
            <a:pPr lvl="0"/>
            <a:endParaRPr lang="nl-NL"/>
          </a:p>
        </p:txBody>
      </p:sp>
      <p:sp>
        <p:nvSpPr>
          <p:cNvPr id="166" name="Tijdelijke aanduiding voor inhoud 5">
            <a:extLst>
              <a:ext uri="{FF2B5EF4-FFF2-40B4-BE49-F238E27FC236}">
                <a16:creationId xmlns:a16="http://schemas.microsoft.com/office/drawing/2014/main" id="{7595F2C2-EEDA-DE46-B791-22E5D6A5754D}"/>
              </a:ext>
            </a:extLst>
          </p:cNvPr>
          <p:cNvSpPr>
            <a:spLocks noGrp="1"/>
          </p:cNvSpPr>
          <p:nvPr>
            <p:ph sz="quarter" idx="20"/>
          </p:nvPr>
        </p:nvSpPr>
        <p:spPr>
          <a:xfrm>
            <a:off x="551712" y="1446214"/>
            <a:ext cx="3495462" cy="1891738"/>
          </a:xfrm>
          <a:solidFill>
            <a:srgbClr val="F2F2F2"/>
          </a:solidFill>
        </p:spPr>
        <p:txBody>
          <a:bodyPr/>
          <a:lstStyle/>
          <a:p>
            <a:pPr lvl="0"/>
            <a:endParaRPr lang="nl-NL"/>
          </a:p>
        </p:txBody>
      </p:sp>
      <p:sp>
        <p:nvSpPr>
          <p:cNvPr id="167" name="Tijdelijke aanduiding voor inhoud 5">
            <a:extLst>
              <a:ext uri="{FF2B5EF4-FFF2-40B4-BE49-F238E27FC236}">
                <a16:creationId xmlns:a16="http://schemas.microsoft.com/office/drawing/2014/main" id="{0F1FA0AA-27D7-C443-8F12-9303CBA274E1}"/>
              </a:ext>
            </a:extLst>
          </p:cNvPr>
          <p:cNvSpPr>
            <a:spLocks noGrp="1"/>
          </p:cNvSpPr>
          <p:nvPr>
            <p:ph sz="quarter" idx="21"/>
          </p:nvPr>
        </p:nvSpPr>
        <p:spPr>
          <a:xfrm>
            <a:off x="4402920" y="3687147"/>
            <a:ext cx="3495462" cy="1891738"/>
          </a:xfrm>
          <a:solidFill>
            <a:srgbClr val="F2F2F2"/>
          </a:solidFill>
        </p:spPr>
        <p:txBody>
          <a:bodyPr/>
          <a:lstStyle/>
          <a:p>
            <a:pPr lvl="0"/>
            <a:endParaRPr lang="nl-NL"/>
          </a:p>
        </p:txBody>
      </p:sp>
      <p:sp>
        <p:nvSpPr>
          <p:cNvPr id="168" name="Tijdelijke aanduiding voor inhoud 5">
            <a:extLst>
              <a:ext uri="{FF2B5EF4-FFF2-40B4-BE49-F238E27FC236}">
                <a16:creationId xmlns:a16="http://schemas.microsoft.com/office/drawing/2014/main" id="{4799C510-EDDA-8D40-A860-9E9F1E32E7E5}"/>
              </a:ext>
            </a:extLst>
          </p:cNvPr>
          <p:cNvSpPr>
            <a:spLocks noGrp="1"/>
          </p:cNvSpPr>
          <p:nvPr>
            <p:ph sz="quarter" idx="22"/>
          </p:nvPr>
        </p:nvSpPr>
        <p:spPr>
          <a:xfrm>
            <a:off x="551712" y="3687147"/>
            <a:ext cx="3495462" cy="1891738"/>
          </a:xfrm>
          <a:solidFill>
            <a:srgbClr val="F2F2F2"/>
          </a:solidFill>
        </p:spPr>
        <p:txBody>
          <a:bodyPr/>
          <a:lstStyle/>
          <a:p>
            <a:pPr lvl="0"/>
            <a:endParaRPr lang="nl-NL"/>
          </a:p>
        </p:txBody>
      </p:sp>
      <p:cxnSp>
        <p:nvCxnSpPr>
          <p:cNvPr id="170" name="Rechte verbindingslijn 169">
            <a:extLst>
              <a:ext uri="{FF2B5EF4-FFF2-40B4-BE49-F238E27FC236}">
                <a16:creationId xmlns:a16="http://schemas.microsoft.com/office/drawing/2014/main" id="{C49A4FF4-126C-7448-A8E4-FBD44C1F516A}"/>
              </a:ext>
            </a:extLst>
          </p:cNvPr>
          <p:cNvCxnSpPr>
            <a:cxnSpLocks/>
          </p:cNvCxnSpPr>
          <p:nvPr userDrawn="1"/>
        </p:nvCxnSpPr>
        <p:spPr>
          <a:xfrm>
            <a:off x="8340491" y="1444935"/>
            <a:ext cx="0" cy="4121624"/>
          </a:xfrm>
          <a:prstGeom prst="line">
            <a:avLst/>
          </a:prstGeom>
          <a:ln w="12700" cap="rnd">
            <a:solidFill>
              <a:schemeClr val="accent1"/>
            </a:solidFill>
            <a:prstDash val="solid"/>
            <a:round/>
          </a:ln>
        </p:spPr>
        <p:style>
          <a:lnRef idx="1">
            <a:schemeClr val="accent1"/>
          </a:lnRef>
          <a:fillRef idx="0">
            <a:schemeClr val="accent1"/>
          </a:fillRef>
          <a:effectRef idx="0">
            <a:schemeClr val="accent1"/>
          </a:effectRef>
          <a:fontRef idx="minor">
            <a:schemeClr val="tx1"/>
          </a:fontRef>
        </p:style>
      </p:cxnSp>
      <p:sp>
        <p:nvSpPr>
          <p:cNvPr id="169" name="Tijdelijke aanduiding voor verticale tekst 2">
            <a:extLst>
              <a:ext uri="{FF2B5EF4-FFF2-40B4-BE49-F238E27FC236}">
                <a16:creationId xmlns:a16="http://schemas.microsoft.com/office/drawing/2014/main" id="{A81E33AD-88E5-894F-A299-00A9B02B282C}"/>
              </a:ext>
            </a:extLst>
          </p:cNvPr>
          <p:cNvSpPr>
            <a:spLocks noGrp="1"/>
          </p:cNvSpPr>
          <p:nvPr>
            <p:ph type="body" orient="vert" idx="23" hasCustomPrompt="1"/>
          </p:nvPr>
        </p:nvSpPr>
        <p:spPr>
          <a:xfrm>
            <a:off x="8783311" y="1452730"/>
            <a:ext cx="2859481" cy="4119774"/>
          </a:xfrm>
        </p:spPr>
        <p:txBody>
          <a:bodyPr vert="horz"/>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nl-NL" noProof="0" err="1"/>
              <a:t>Bullet</a:t>
            </a:r>
            <a:endParaRPr lang="nl-NL" noProof="0"/>
          </a:p>
          <a:p>
            <a:pPr lvl="1"/>
            <a:r>
              <a:rPr lang="nl-NL" noProof="0"/>
              <a:t>Sub-</a:t>
            </a:r>
            <a:r>
              <a:rPr lang="nl-NL" noProof="0" err="1"/>
              <a:t>bullet</a:t>
            </a:r>
            <a:r>
              <a:rPr lang="nl-NL" noProof="0"/>
              <a:t> #1</a:t>
            </a:r>
          </a:p>
          <a:p>
            <a:pPr lvl="2"/>
            <a:r>
              <a:rPr lang="nl-NL" noProof="0"/>
              <a:t>Sub-</a:t>
            </a:r>
            <a:r>
              <a:rPr lang="nl-NL" noProof="0" err="1"/>
              <a:t>bullet</a:t>
            </a:r>
            <a:r>
              <a:rPr lang="nl-NL" noProof="0"/>
              <a:t> #2</a:t>
            </a:r>
          </a:p>
          <a:p>
            <a:pPr lvl="3"/>
            <a:r>
              <a:rPr lang="nl-NL" noProof="0"/>
              <a:t>Leestekst</a:t>
            </a:r>
          </a:p>
          <a:p>
            <a:pPr lvl="4"/>
            <a:r>
              <a:rPr lang="nl-NL" noProof="0"/>
              <a:t>Tussenkop</a:t>
            </a:r>
          </a:p>
          <a:p>
            <a:pPr lvl="5"/>
            <a:r>
              <a:rPr lang="nl-NL" noProof="0"/>
              <a:t>Numerieke </a:t>
            </a:r>
            <a:r>
              <a:rPr lang="nl-NL" noProof="0" err="1"/>
              <a:t>bullet</a:t>
            </a:r>
            <a:endParaRPr lang="nl-NL" noProof="0"/>
          </a:p>
          <a:p>
            <a:pPr lvl="6"/>
            <a:r>
              <a:rPr lang="nl-NL" noProof="0"/>
              <a:t>Alfabetische </a:t>
            </a:r>
            <a:r>
              <a:rPr lang="nl-NL" noProof="0" err="1"/>
              <a:t>bullet</a:t>
            </a:r>
            <a:endParaRPr lang="nl-NL" noProof="0"/>
          </a:p>
          <a:p>
            <a:pPr lvl="7"/>
            <a:r>
              <a:rPr lang="nl-NL" noProof="0"/>
              <a:t>Fotobeschrijving</a:t>
            </a:r>
          </a:p>
          <a:p>
            <a:pPr lvl="8"/>
            <a:r>
              <a:rPr lang="nl-NL" noProof="0"/>
              <a:t>Quote tekst</a:t>
            </a:r>
          </a:p>
          <a:p>
            <a:pPr lvl="4"/>
            <a:endParaRPr lang="nl-NL"/>
          </a:p>
        </p:txBody>
      </p:sp>
      <p:sp>
        <p:nvSpPr>
          <p:cNvPr id="172" name="Tijdelijke aanduiding voor tekst 34">
            <a:extLst>
              <a:ext uri="{FF2B5EF4-FFF2-40B4-BE49-F238E27FC236}">
                <a16:creationId xmlns:a16="http://schemas.microsoft.com/office/drawing/2014/main" id="{60FA43AC-B149-456D-AE3A-8A5F28BBD8CB}"/>
              </a:ext>
            </a:extLst>
          </p:cNvPr>
          <p:cNvSpPr>
            <a:spLocks noGrp="1"/>
          </p:cNvSpPr>
          <p:nvPr>
            <p:ph type="body" sz="quarter" idx="15" hasCustomPrompt="1"/>
          </p:nvPr>
        </p:nvSpPr>
        <p:spPr>
          <a:xfrm>
            <a:off x="726241" y="6595174"/>
            <a:ext cx="11112249" cy="147981"/>
          </a:xfrm>
        </p:spPr>
        <p:txBody>
          <a:bodyPr anchor="b"/>
          <a:lstStyle>
            <a:lvl1pPr marL="0" marR="0" indent="0" algn="l" defTabSz="914400" rtl="0" eaLnBrk="1" fontAlgn="auto" latinLnBrk="0" hangingPunct="1">
              <a:lnSpc>
                <a:spcPct val="100000"/>
              </a:lnSpc>
              <a:spcBef>
                <a:spcPts val="300"/>
              </a:spcBef>
              <a:spcAft>
                <a:spcPts val="300"/>
              </a:spcAft>
              <a:buClr>
                <a:schemeClr val="accent1"/>
              </a:buClr>
              <a:buSzPct val="110000"/>
              <a:buFont typeface="Arial"/>
              <a:buNone/>
              <a:tabLst/>
              <a:defRPr sz="1000" i="1">
                <a:solidFill>
                  <a:srgbClr val="7F7F7F"/>
                </a:solidFill>
              </a:defRPr>
            </a:lvl1pPr>
          </a:lstStyle>
          <a:p>
            <a:pPr marL="0" marR="0" lvl="0" indent="0" algn="l" defTabSz="914400" rtl="0" eaLnBrk="1" fontAlgn="auto" latinLnBrk="0" hangingPunct="1">
              <a:lnSpc>
                <a:spcPct val="100000"/>
              </a:lnSpc>
              <a:spcBef>
                <a:spcPts val="300"/>
              </a:spcBef>
              <a:spcAft>
                <a:spcPts val="300"/>
              </a:spcAft>
              <a:buClr>
                <a:schemeClr val="accent1"/>
              </a:buClr>
              <a:buSzPct val="110000"/>
              <a:buFont typeface="Arial"/>
              <a:buNone/>
              <a:tabLst/>
              <a:defRPr/>
            </a:pPr>
            <a:r>
              <a:rPr lang="nl-NL" sz="1000" b="0" i="1" u="none" strike="noStrike" kern="1200">
                <a:solidFill>
                  <a:srgbClr val="7F7F7F"/>
                </a:solidFill>
                <a:effectLst/>
                <a:latin typeface="+mn-lt"/>
                <a:ea typeface="+mn-ea"/>
                <a:cs typeface="+mn-cs"/>
              </a:rPr>
              <a:t>Titel, Auteur en classificatie: intern/extern/vertrouwelijk/geheim</a:t>
            </a:r>
            <a:endParaRPr lang="nl-NL"/>
          </a:p>
        </p:txBody>
      </p:sp>
    </p:spTree>
    <p:extLst>
      <p:ext uri="{BB962C8B-B14F-4D97-AF65-F5344CB8AC3E}">
        <p14:creationId xmlns:p14="http://schemas.microsoft.com/office/powerpoint/2010/main" val="103333492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OBJECT">
    <p:spTree>
      <p:nvGrpSpPr>
        <p:cNvPr id="1" name=""/>
        <p:cNvGrpSpPr/>
        <p:nvPr/>
      </p:nvGrpSpPr>
      <p:grpSpPr>
        <a:xfrm>
          <a:off x="0" y="0"/>
          <a:ext cx="0" cy="0"/>
          <a:chOff x="0" y="0"/>
          <a:chExt cx="0" cy="0"/>
        </a:xfrm>
      </p:grpSpPr>
      <p:sp>
        <p:nvSpPr>
          <p:cNvPr id="6" name="Tijdelijke aanduiding voor inhoud 5">
            <a:extLst>
              <a:ext uri="{FF2B5EF4-FFF2-40B4-BE49-F238E27FC236}">
                <a16:creationId xmlns:a16="http://schemas.microsoft.com/office/drawing/2014/main" id="{6268C531-582C-4846-B838-5BA10CCC0D0E}"/>
              </a:ext>
            </a:extLst>
          </p:cNvPr>
          <p:cNvSpPr>
            <a:spLocks noGrp="1"/>
          </p:cNvSpPr>
          <p:nvPr>
            <p:ph sz="quarter" idx="16"/>
          </p:nvPr>
        </p:nvSpPr>
        <p:spPr>
          <a:xfrm>
            <a:off x="539999" y="1459111"/>
            <a:ext cx="11112001" cy="4119774"/>
          </a:xfrm>
          <a:solidFill>
            <a:srgbClr val="F2F2F2"/>
          </a:solidFill>
        </p:spPr>
        <p:txBody>
          <a:bodyPr/>
          <a:lstStyle/>
          <a:p>
            <a:pPr lvl="0"/>
            <a:endParaRPr lang="nl-NL"/>
          </a:p>
        </p:txBody>
      </p:sp>
      <p:sp>
        <p:nvSpPr>
          <p:cNvPr id="2" name="Titel 1">
            <a:extLst>
              <a:ext uri="{FF2B5EF4-FFF2-40B4-BE49-F238E27FC236}">
                <a16:creationId xmlns:a16="http://schemas.microsoft.com/office/drawing/2014/main" id="{FAB23073-572C-4F04-B89A-B107AB932F47}"/>
              </a:ext>
            </a:extLst>
          </p:cNvPr>
          <p:cNvSpPr>
            <a:spLocks noGrp="1"/>
          </p:cNvSpPr>
          <p:nvPr>
            <p:ph type="title" hasCustomPrompt="1"/>
          </p:nvPr>
        </p:nvSpPr>
        <p:spPr/>
        <p:txBody>
          <a:bodyPr/>
          <a:lstStyle>
            <a:lvl1pPr>
              <a:defRPr/>
            </a:lvl1pPr>
          </a:lstStyle>
          <a:p>
            <a:r>
              <a:rPr lang="nl-NL" noProof="0"/>
              <a:t>Voeg hier een titel in</a:t>
            </a:r>
            <a:endParaRPr lang="nl-NL"/>
          </a:p>
        </p:txBody>
      </p:sp>
      <p:sp>
        <p:nvSpPr>
          <p:cNvPr id="7" name="Tijdelijke aanduiding voor tekst 32">
            <a:extLst>
              <a:ext uri="{FF2B5EF4-FFF2-40B4-BE49-F238E27FC236}">
                <a16:creationId xmlns:a16="http://schemas.microsoft.com/office/drawing/2014/main" id="{7175F566-3665-4B0F-B70C-72779DF2FDD6}"/>
              </a:ext>
            </a:extLst>
          </p:cNvPr>
          <p:cNvSpPr>
            <a:spLocks noGrp="1"/>
          </p:cNvSpPr>
          <p:nvPr>
            <p:ph type="body" sz="quarter" idx="13" hasCustomPrompt="1"/>
          </p:nvPr>
        </p:nvSpPr>
        <p:spPr>
          <a:xfrm>
            <a:off x="539998" y="839972"/>
            <a:ext cx="11112000" cy="259612"/>
          </a:xfrm>
        </p:spPr>
        <p:txBody>
          <a:bodyPr/>
          <a:lstStyle>
            <a:lvl1pPr marL="0" indent="0">
              <a:buNone/>
              <a:defRPr sz="2000" b="0" i="1">
                <a:solidFill>
                  <a:srgbClr val="7F7F7F"/>
                </a:solidFill>
              </a:defRPr>
            </a:lvl1pPr>
          </a:lstStyle>
          <a:p>
            <a:pPr lvl="0"/>
            <a:r>
              <a:rPr lang="nl-NL" noProof="0"/>
              <a:t>Voeg hier een subtitel in</a:t>
            </a:r>
          </a:p>
        </p:txBody>
      </p:sp>
      <p:sp>
        <p:nvSpPr>
          <p:cNvPr id="17" name="Tijdelijke aanduiding voor tekst 34">
            <a:extLst>
              <a:ext uri="{FF2B5EF4-FFF2-40B4-BE49-F238E27FC236}">
                <a16:creationId xmlns:a16="http://schemas.microsoft.com/office/drawing/2014/main" id="{9955CEC2-0160-42D3-9E2E-941A4A11119D}"/>
              </a:ext>
            </a:extLst>
          </p:cNvPr>
          <p:cNvSpPr>
            <a:spLocks noGrp="1"/>
          </p:cNvSpPr>
          <p:nvPr>
            <p:ph type="body" sz="quarter" idx="14" hasCustomPrompt="1"/>
          </p:nvPr>
        </p:nvSpPr>
        <p:spPr>
          <a:xfrm>
            <a:off x="539749" y="5758889"/>
            <a:ext cx="11112249" cy="147981"/>
          </a:xfrm>
        </p:spPr>
        <p:txBody>
          <a:bodyPr anchor="b"/>
          <a:lstStyle>
            <a:lvl1pPr marL="0" indent="0">
              <a:buNone/>
              <a:defRPr sz="1000" i="1"/>
            </a:lvl1pPr>
          </a:lstStyle>
          <a:p>
            <a:pPr lvl="0"/>
            <a:r>
              <a:rPr lang="nl-NL" noProof="0"/>
              <a:t>Bron…</a:t>
            </a:r>
          </a:p>
        </p:txBody>
      </p:sp>
      <p:sp>
        <p:nvSpPr>
          <p:cNvPr id="3" name="Tekstvak 2"/>
          <p:cNvSpPr txBox="1"/>
          <p:nvPr userDrawn="1"/>
        </p:nvSpPr>
        <p:spPr>
          <a:xfrm>
            <a:off x="2317750" y="-2201333"/>
            <a:ext cx="914400" cy="914400"/>
          </a:xfrm>
          <a:prstGeom prst="rect">
            <a:avLst/>
          </a:prstGeom>
          <a:noFill/>
        </p:spPr>
        <p:txBody>
          <a:bodyPr wrap="none" lIns="0" tIns="0" rIns="0" bIns="0" rtlCol="0">
            <a:noAutofit/>
          </a:bodyPr>
          <a:lstStyle/>
          <a:p>
            <a:pPr algn="l"/>
            <a:endParaRPr lang="nl-NL" sz="1600"/>
          </a:p>
        </p:txBody>
      </p:sp>
      <p:sp>
        <p:nvSpPr>
          <p:cNvPr id="65" name="Tijdelijke aanduiding voor tekst 34">
            <a:extLst>
              <a:ext uri="{FF2B5EF4-FFF2-40B4-BE49-F238E27FC236}">
                <a16:creationId xmlns:a16="http://schemas.microsoft.com/office/drawing/2014/main" id="{E5CF2C2E-F640-4F38-BFB7-F7CD19FC0281}"/>
              </a:ext>
            </a:extLst>
          </p:cNvPr>
          <p:cNvSpPr>
            <a:spLocks noGrp="1"/>
          </p:cNvSpPr>
          <p:nvPr>
            <p:ph type="body" sz="quarter" idx="15" hasCustomPrompt="1"/>
          </p:nvPr>
        </p:nvSpPr>
        <p:spPr>
          <a:xfrm>
            <a:off x="726241" y="6595174"/>
            <a:ext cx="11112249" cy="147981"/>
          </a:xfrm>
        </p:spPr>
        <p:txBody>
          <a:bodyPr anchor="b"/>
          <a:lstStyle>
            <a:lvl1pPr marL="0" marR="0" indent="0" algn="l" defTabSz="914400" rtl="0" eaLnBrk="1" fontAlgn="auto" latinLnBrk="0" hangingPunct="1">
              <a:lnSpc>
                <a:spcPct val="100000"/>
              </a:lnSpc>
              <a:spcBef>
                <a:spcPts val="300"/>
              </a:spcBef>
              <a:spcAft>
                <a:spcPts val="300"/>
              </a:spcAft>
              <a:buClr>
                <a:schemeClr val="accent1"/>
              </a:buClr>
              <a:buSzPct val="110000"/>
              <a:buFont typeface="Arial"/>
              <a:buNone/>
              <a:tabLst/>
              <a:defRPr sz="1000" i="1">
                <a:solidFill>
                  <a:srgbClr val="7F7F7F"/>
                </a:solidFill>
              </a:defRPr>
            </a:lvl1pPr>
          </a:lstStyle>
          <a:p>
            <a:pPr marL="0" marR="0" lvl="0" indent="0" algn="l" defTabSz="914400" rtl="0" eaLnBrk="1" fontAlgn="auto" latinLnBrk="0" hangingPunct="1">
              <a:lnSpc>
                <a:spcPct val="100000"/>
              </a:lnSpc>
              <a:spcBef>
                <a:spcPts val="300"/>
              </a:spcBef>
              <a:spcAft>
                <a:spcPts val="300"/>
              </a:spcAft>
              <a:buClr>
                <a:schemeClr val="accent1"/>
              </a:buClr>
              <a:buSzPct val="110000"/>
              <a:buFont typeface="Arial"/>
              <a:buNone/>
              <a:tabLst/>
              <a:defRPr/>
            </a:pPr>
            <a:r>
              <a:rPr lang="nl-NL" sz="1000" b="0" i="1" u="none" strike="noStrike" kern="1200">
                <a:solidFill>
                  <a:srgbClr val="7F7F7F"/>
                </a:solidFill>
                <a:effectLst/>
                <a:latin typeface="+mn-lt"/>
                <a:ea typeface="+mn-ea"/>
                <a:cs typeface="+mn-cs"/>
              </a:rPr>
              <a:t>Titel, Auteur en classificatie: intern/extern/vertrouwelijk/geheim</a:t>
            </a:r>
            <a:endParaRPr lang="nl-NL"/>
          </a:p>
        </p:txBody>
      </p:sp>
    </p:spTree>
    <p:extLst>
      <p:ext uri="{BB962C8B-B14F-4D97-AF65-F5344CB8AC3E}">
        <p14:creationId xmlns:p14="http://schemas.microsoft.com/office/powerpoint/2010/main" val="46728617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OBJECT 2x">
    <p:spTree>
      <p:nvGrpSpPr>
        <p:cNvPr id="1" name=""/>
        <p:cNvGrpSpPr/>
        <p:nvPr/>
      </p:nvGrpSpPr>
      <p:grpSpPr>
        <a:xfrm>
          <a:off x="0" y="0"/>
          <a:ext cx="0" cy="0"/>
          <a:chOff x="0" y="0"/>
          <a:chExt cx="0" cy="0"/>
        </a:xfrm>
      </p:grpSpPr>
      <p:sp>
        <p:nvSpPr>
          <p:cNvPr id="66" name="Tijdelijke aanduiding voor inhoud 5">
            <a:extLst>
              <a:ext uri="{FF2B5EF4-FFF2-40B4-BE49-F238E27FC236}">
                <a16:creationId xmlns:a16="http://schemas.microsoft.com/office/drawing/2014/main" id="{C244608D-7D7B-2549-A17E-6F58D80C7AA6}"/>
              </a:ext>
            </a:extLst>
          </p:cNvPr>
          <p:cNvSpPr>
            <a:spLocks noGrp="1"/>
          </p:cNvSpPr>
          <p:nvPr>
            <p:ph sz="quarter" idx="16"/>
          </p:nvPr>
        </p:nvSpPr>
        <p:spPr>
          <a:xfrm>
            <a:off x="540000" y="1459111"/>
            <a:ext cx="5014988" cy="4119774"/>
          </a:xfrm>
          <a:solidFill>
            <a:srgbClr val="F2F2F2"/>
          </a:solidFill>
        </p:spPr>
        <p:txBody>
          <a:bodyPr/>
          <a:lstStyle/>
          <a:p>
            <a:pPr lvl="0"/>
            <a:endParaRPr lang="nl-NL"/>
          </a:p>
        </p:txBody>
      </p:sp>
      <p:sp>
        <p:nvSpPr>
          <p:cNvPr id="67" name="Tijdelijke aanduiding voor inhoud 5">
            <a:extLst>
              <a:ext uri="{FF2B5EF4-FFF2-40B4-BE49-F238E27FC236}">
                <a16:creationId xmlns:a16="http://schemas.microsoft.com/office/drawing/2014/main" id="{5ACE2352-CC38-9F4B-ADFE-1336BA21B6B9}"/>
              </a:ext>
            </a:extLst>
          </p:cNvPr>
          <p:cNvSpPr>
            <a:spLocks noGrp="1"/>
          </p:cNvSpPr>
          <p:nvPr>
            <p:ph sz="quarter" idx="18"/>
          </p:nvPr>
        </p:nvSpPr>
        <p:spPr>
          <a:xfrm>
            <a:off x="6634095" y="1459111"/>
            <a:ext cx="5014988" cy="4119774"/>
          </a:xfrm>
          <a:solidFill>
            <a:srgbClr val="F2F2F2"/>
          </a:solidFill>
        </p:spPr>
        <p:txBody>
          <a:bodyPr/>
          <a:lstStyle/>
          <a:p>
            <a:pPr lvl="0"/>
            <a:endParaRPr lang="nl-NL"/>
          </a:p>
        </p:txBody>
      </p:sp>
      <p:sp>
        <p:nvSpPr>
          <p:cNvPr id="2" name="Titel 1">
            <a:extLst>
              <a:ext uri="{FF2B5EF4-FFF2-40B4-BE49-F238E27FC236}">
                <a16:creationId xmlns:a16="http://schemas.microsoft.com/office/drawing/2014/main" id="{FAB23073-572C-4F04-B89A-B107AB932F47}"/>
              </a:ext>
            </a:extLst>
          </p:cNvPr>
          <p:cNvSpPr>
            <a:spLocks noGrp="1"/>
          </p:cNvSpPr>
          <p:nvPr>
            <p:ph type="title" hasCustomPrompt="1"/>
          </p:nvPr>
        </p:nvSpPr>
        <p:spPr/>
        <p:txBody>
          <a:bodyPr/>
          <a:lstStyle>
            <a:lvl1pPr>
              <a:defRPr/>
            </a:lvl1pPr>
          </a:lstStyle>
          <a:p>
            <a:r>
              <a:rPr lang="nl-NL" noProof="0"/>
              <a:t>Voeg hier een titel in</a:t>
            </a:r>
            <a:endParaRPr lang="nl-NL"/>
          </a:p>
        </p:txBody>
      </p:sp>
      <p:sp>
        <p:nvSpPr>
          <p:cNvPr id="7" name="Tijdelijke aanduiding voor tekst 32">
            <a:extLst>
              <a:ext uri="{FF2B5EF4-FFF2-40B4-BE49-F238E27FC236}">
                <a16:creationId xmlns:a16="http://schemas.microsoft.com/office/drawing/2014/main" id="{7175F566-3665-4B0F-B70C-72779DF2FDD6}"/>
              </a:ext>
            </a:extLst>
          </p:cNvPr>
          <p:cNvSpPr>
            <a:spLocks noGrp="1"/>
          </p:cNvSpPr>
          <p:nvPr>
            <p:ph type="body" sz="quarter" idx="13" hasCustomPrompt="1"/>
          </p:nvPr>
        </p:nvSpPr>
        <p:spPr>
          <a:xfrm>
            <a:off x="539998" y="839972"/>
            <a:ext cx="11112000" cy="259612"/>
          </a:xfrm>
        </p:spPr>
        <p:txBody>
          <a:bodyPr/>
          <a:lstStyle>
            <a:lvl1pPr marL="0" indent="0">
              <a:buNone/>
              <a:defRPr sz="2000" b="0" i="1">
                <a:solidFill>
                  <a:srgbClr val="7F7F7F"/>
                </a:solidFill>
              </a:defRPr>
            </a:lvl1pPr>
          </a:lstStyle>
          <a:p>
            <a:pPr lvl="0"/>
            <a:r>
              <a:rPr lang="nl-NL" noProof="0"/>
              <a:t>Voeg hier een subtitel in</a:t>
            </a:r>
          </a:p>
        </p:txBody>
      </p:sp>
      <p:sp>
        <p:nvSpPr>
          <p:cNvPr id="17" name="Tijdelijke aanduiding voor tekst 34">
            <a:extLst>
              <a:ext uri="{FF2B5EF4-FFF2-40B4-BE49-F238E27FC236}">
                <a16:creationId xmlns:a16="http://schemas.microsoft.com/office/drawing/2014/main" id="{9955CEC2-0160-42D3-9E2E-941A4A11119D}"/>
              </a:ext>
            </a:extLst>
          </p:cNvPr>
          <p:cNvSpPr>
            <a:spLocks noGrp="1"/>
          </p:cNvSpPr>
          <p:nvPr>
            <p:ph type="body" sz="quarter" idx="14" hasCustomPrompt="1"/>
          </p:nvPr>
        </p:nvSpPr>
        <p:spPr>
          <a:xfrm>
            <a:off x="539749" y="5758889"/>
            <a:ext cx="11112249" cy="147981"/>
          </a:xfrm>
        </p:spPr>
        <p:txBody>
          <a:bodyPr anchor="b"/>
          <a:lstStyle>
            <a:lvl1pPr marL="0" indent="0">
              <a:buNone/>
              <a:defRPr sz="1000" i="1"/>
            </a:lvl1pPr>
          </a:lstStyle>
          <a:p>
            <a:pPr lvl="0"/>
            <a:r>
              <a:rPr lang="nl-NL" noProof="0"/>
              <a:t>Bron…</a:t>
            </a:r>
          </a:p>
        </p:txBody>
      </p:sp>
      <p:cxnSp>
        <p:nvCxnSpPr>
          <p:cNvPr id="23" name="Rechte verbindingslijn 22">
            <a:extLst>
              <a:ext uri="{FF2B5EF4-FFF2-40B4-BE49-F238E27FC236}">
                <a16:creationId xmlns:a16="http://schemas.microsoft.com/office/drawing/2014/main" id="{F758FBF6-EBB0-4F05-96EB-8AEB1E4BB59E}"/>
              </a:ext>
            </a:extLst>
          </p:cNvPr>
          <p:cNvCxnSpPr>
            <a:cxnSpLocks/>
          </p:cNvCxnSpPr>
          <p:nvPr userDrawn="1"/>
        </p:nvCxnSpPr>
        <p:spPr>
          <a:xfrm>
            <a:off x="6096000" y="1446663"/>
            <a:ext cx="0" cy="4121624"/>
          </a:xfrm>
          <a:prstGeom prst="line">
            <a:avLst/>
          </a:prstGeom>
          <a:ln w="12700" cap="rnd">
            <a:solidFill>
              <a:schemeClr val="accent1"/>
            </a:solidFill>
            <a:prstDash val="solid"/>
            <a:round/>
          </a:ln>
        </p:spPr>
        <p:style>
          <a:lnRef idx="1">
            <a:schemeClr val="accent1"/>
          </a:lnRef>
          <a:fillRef idx="0">
            <a:schemeClr val="accent1"/>
          </a:fillRef>
          <a:effectRef idx="0">
            <a:schemeClr val="accent1"/>
          </a:effectRef>
          <a:fontRef idx="minor">
            <a:schemeClr val="tx1"/>
          </a:fontRef>
        </p:style>
      </p:cxnSp>
      <p:sp>
        <p:nvSpPr>
          <p:cNvPr id="3" name="Tekstvak 2"/>
          <p:cNvSpPr txBox="1"/>
          <p:nvPr userDrawn="1"/>
        </p:nvSpPr>
        <p:spPr>
          <a:xfrm>
            <a:off x="2317750" y="-1957917"/>
            <a:ext cx="914400" cy="914400"/>
          </a:xfrm>
          <a:prstGeom prst="rect">
            <a:avLst/>
          </a:prstGeom>
          <a:noFill/>
        </p:spPr>
        <p:txBody>
          <a:bodyPr wrap="none" lIns="0" tIns="0" rIns="0" bIns="0" rtlCol="0">
            <a:noAutofit/>
          </a:bodyPr>
          <a:lstStyle/>
          <a:p>
            <a:pPr algn="l"/>
            <a:endParaRPr lang="nl-NL" sz="1600"/>
          </a:p>
        </p:txBody>
      </p:sp>
      <p:sp>
        <p:nvSpPr>
          <p:cNvPr id="69" name="Tijdelijke aanduiding voor tekst 34">
            <a:extLst>
              <a:ext uri="{FF2B5EF4-FFF2-40B4-BE49-F238E27FC236}">
                <a16:creationId xmlns:a16="http://schemas.microsoft.com/office/drawing/2014/main" id="{C8F0D7CF-673A-4A87-8631-7D9343CF3C2C}"/>
              </a:ext>
            </a:extLst>
          </p:cNvPr>
          <p:cNvSpPr>
            <a:spLocks noGrp="1"/>
          </p:cNvSpPr>
          <p:nvPr>
            <p:ph type="body" sz="quarter" idx="15" hasCustomPrompt="1"/>
          </p:nvPr>
        </p:nvSpPr>
        <p:spPr>
          <a:xfrm>
            <a:off x="726241" y="6595174"/>
            <a:ext cx="11112249" cy="147981"/>
          </a:xfrm>
        </p:spPr>
        <p:txBody>
          <a:bodyPr anchor="b"/>
          <a:lstStyle>
            <a:lvl1pPr marL="0" marR="0" indent="0" algn="l" defTabSz="914400" rtl="0" eaLnBrk="1" fontAlgn="auto" latinLnBrk="0" hangingPunct="1">
              <a:lnSpc>
                <a:spcPct val="100000"/>
              </a:lnSpc>
              <a:spcBef>
                <a:spcPts val="300"/>
              </a:spcBef>
              <a:spcAft>
                <a:spcPts val="300"/>
              </a:spcAft>
              <a:buClr>
                <a:schemeClr val="accent1"/>
              </a:buClr>
              <a:buSzPct val="110000"/>
              <a:buFont typeface="Arial"/>
              <a:buNone/>
              <a:tabLst/>
              <a:defRPr sz="1000" i="1">
                <a:solidFill>
                  <a:srgbClr val="7F7F7F"/>
                </a:solidFill>
              </a:defRPr>
            </a:lvl1pPr>
          </a:lstStyle>
          <a:p>
            <a:pPr marL="0" marR="0" lvl="0" indent="0" algn="l" defTabSz="914400" rtl="0" eaLnBrk="1" fontAlgn="auto" latinLnBrk="0" hangingPunct="1">
              <a:lnSpc>
                <a:spcPct val="100000"/>
              </a:lnSpc>
              <a:spcBef>
                <a:spcPts val="300"/>
              </a:spcBef>
              <a:spcAft>
                <a:spcPts val="300"/>
              </a:spcAft>
              <a:buClr>
                <a:schemeClr val="accent1"/>
              </a:buClr>
              <a:buSzPct val="110000"/>
              <a:buFont typeface="Arial"/>
              <a:buNone/>
              <a:tabLst/>
              <a:defRPr/>
            </a:pPr>
            <a:r>
              <a:rPr lang="nl-NL" sz="1000" b="0" i="1" u="none" strike="noStrike" kern="1200">
                <a:solidFill>
                  <a:srgbClr val="7F7F7F"/>
                </a:solidFill>
                <a:effectLst/>
                <a:latin typeface="+mn-lt"/>
                <a:ea typeface="+mn-ea"/>
                <a:cs typeface="+mn-cs"/>
              </a:rPr>
              <a:t>Titel, Auteur en classificatie: intern/extern/vertrouwelijk/geheim</a:t>
            </a:r>
            <a:endParaRPr lang="nl-NL"/>
          </a:p>
        </p:txBody>
      </p:sp>
    </p:spTree>
    <p:extLst>
      <p:ext uri="{BB962C8B-B14F-4D97-AF65-F5344CB8AC3E}">
        <p14:creationId xmlns:p14="http://schemas.microsoft.com/office/powerpoint/2010/main" val="209212623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OBJECT 6X">
    <p:spTree>
      <p:nvGrpSpPr>
        <p:cNvPr id="1" name=""/>
        <p:cNvGrpSpPr/>
        <p:nvPr/>
      </p:nvGrpSpPr>
      <p:grpSpPr>
        <a:xfrm>
          <a:off x="0" y="0"/>
          <a:ext cx="0" cy="0"/>
          <a:chOff x="0" y="0"/>
          <a:chExt cx="0" cy="0"/>
        </a:xfrm>
      </p:grpSpPr>
      <p:sp>
        <p:nvSpPr>
          <p:cNvPr id="82" name="Tijdelijke aanduiding voor inhoud 5">
            <a:extLst>
              <a:ext uri="{FF2B5EF4-FFF2-40B4-BE49-F238E27FC236}">
                <a16:creationId xmlns:a16="http://schemas.microsoft.com/office/drawing/2014/main" id="{270653D9-4193-7D4C-A457-127F6DF03600}"/>
              </a:ext>
            </a:extLst>
          </p:cNvPr>
          <p:cNvSpPr>
            <a:spLocks noGrp="1"/>
          </p:cNvSpPr>
          <p:nvPr>
            <p:ph sz="quarter" idx="22"/>
          </p:nvPr>
        </p:nvSpPr>
        <p:spPr>
          <a:xfrm>
            <a:off x="539749" y="1458177"/>
            <a:ext cx="3489233" cy="1891738"/>
          </a:xfrm>
          <a:solidFill>
            <a:srgbClr val="F2F2F2"/>
          </a:solidFill>
        </p:spPr>
        <p:txBody>
          <a:bodyPr/>
          <a:lstStyle/>
          <a:p>
            <a:pPr lvl="0"/>
            <a:endParaRPr lang="nl-NL"/>
          </a:p>
        </p:txBody>
      </p:sp>
      <p:sp>
        <p:nvSpPr>
          <p:cNvPr id="83" name="Tijdelijke aanduiding voor inhoud 5">
            <a:extLst>
              <a:ext uri="{FF2B5EF4-FFF2-40B4-BE49-F238E27FC236}">
                <a16:creationId xmlns:a16="http://schemas.microsoft.com/office/drawing/2014/main" id="{24517078-4BDC-1946-8EAE-16952E8B331B}"/>
              </a:ext>
            </a:extLst>
          </p:cNvPr>
          <p:cNvSpPr>
            <a:spLocks noGrp="1"/>
          </p:cNvSpPr>
          <p:nvPr>
            <p:ph sz="quarter" idx="23"/>
          </p:nvPr>
        </p:nvSpPr>
        <p:spPr>
          <a:xfrm>
            <a:off x="539749" y="3699110"/>
            <a:ext cx="3489233" cy="1891738"/>
          </a:xfrm>
          <a:solidFill>
            <a:srgbClr val="F2F2F2"/>
          </a:solidFill>
        </p:spPr>
        <p:txBody>
          <a:bodyPr/>
          <a:lstStyle/>
          <a:p>
            <a:pPr lvl="0"/>
            <a:endParaRPr lang="nl-NL"/>
          </a:p>
        </p:txBody>
      </p:sp>
      <p:sp>
        <p:nvSpPr>
          <p:cNvPr id="84" name="Tijdelijke aanduiding voor inhoud 5">
            <a:extLst>
              <a:ext uri="{FF2B5EF4-FFF2-40B4-BE49-F238E27FC236}">
                <a16:creationId xmlns:a16="http://schemas.microsoft.com/office/drawing/2014/main" id="{EF4CD3D5-0FEF-E347-9D05-D583588B69C5}"/>
              </a:ext>
            </a:extLst>
          </p:cNvPr>
          <p:cNvSpPr>
            <a:spLocks noGrp="1"/>
          </p:cNvSpPr>
          <p:nvPr>
            <p:ph sz="quarter" idx="24"/>
          </p:nvPr>
        </p:nvSpPr>
        <p:spPr>
          <a:xfrm>
            <a:off x="4362390" y="1458177"/>
            <a:ext cx="3489233" cy="1891738"/>
          </a:xfrm>
          <a:solidFill>
            <a:srgbClr val="F2F2F2"/>
          </a:solidFill>
        </p:spPr>
        <p:txBody>
          <a:bodyPr/>
          <a:lstStyle/>
          <a:p>
            <a:pPr lvl="0"/>
            <a:endParaRPr lang="nl-NL"/>
          </a:p>
        </p:txBody>
      </p:sp>
      <p:sp>
        <p:nvSpPr>
          <p:cNvPr id="85" name="Tijdelijke aanduiding voor inhoud 5">
            <a:extLst>
              <a:ext uri="{FF2B5EF4-FFF2-40B4-BE49-F238E27FC236}">
                <a16:creationId xmlns:a16="http://schemas.microsoft.com/office/drawing/2014/main" id="{F107A64E-60F4-5949-A943-23E0343C151B}"/>
              </a:ext>
            </a:extLst>
          </p:cNvPr>
          <p:cNvSpPr>
            <a:spLocks noGrp="1"/>
          </p:cNvSpPr>
          <p:nvPr>
            <p:ph sz="quarter" idx="25"/>
          </p:nvPr>
        </p:nvSpPr>
        <p:spPr>
          <a:xfrm>
            <a:off x="4362390" y="3699110"/>
            <a:ext cx="3489233" cy="1891738"/>
          </a:xfrm>
          <a:solidFill>
            <a:srgbClr val="F2F2F2"/>
          </a:solidFill>
        </p:spPr>
        <p:txBody>
          <a:bodyPr/>
          <a:lstStyle/>
          <a:p>
            <a:pPr lvl="0"/>
            <a:endParaRPr lang="nl-NL"/>
          </a:p>
        </p:txBody>
      </p:sp>
      <p:sp>
        <p:nvSpPr>
          <p:cNvPr id="86" name="Tijdelijke aanduiding voor inhoud 5">
            <a:extLst>
              <a:ext uri="{FF2B5EF4-FFF2-40B4-BE49-F238E27FC236}">
                <a16:creationId xmlns:a16="http://schemas.microsoft.com/office/drawing/2014/main" id="{77E34C9B-F225-1945-BFD1-94542CE0AC15}"/>
              </a:ext>
            </a:extLst>
          </p:cNvPr>
          <p:cNvSpPr>
            <a:spLocks noGrp="1"/>
          </p:cNvSpPr>
          <p:nvPr>
            <p:ph sz="quarter" idx="26"/>
          </p:nvPr>
        </p:nvSpPr>
        <p:spPr>
          <a:xfrm>
            <a:off x="8180965" y="1458177"/>
            <a:ext cx="3489233" cy="1891738"/>
          </a:xfrm>
          <a:solidFill>
            <a:srgbClr val="F2F2F2"/>
          </a:solidFill>
        </p:spPr>
        <p:txBody>
          <a:bodyPr/>
          <a:lstStyle/>
          <a:p>
            <a:pPr lvl="0"/>
            <a:endParaRPr lang="nl-NL"/>
          </a:p>
        </p:txBody>
      </p:sp>
      <p:sp>
        <p:nvSpPr>
          <p:cNvPr id="87" name="Tijdelijke aanduiding voor inhoud 5">
            <a:extLst>
              <a:ext uri="{FF2B5EF4-FFF2-40B4-BE49-F238E27FC236}">
                <a16:creationId xmlns:a16="http://schemas.microsoft.com/office/drawing/2014/main" id="{FE499DF8-07E1-5941-A436-D5E57BED37DB}"/>
              </a:ext>
            </a:extLst>
          </p:cNvPr>
          <p:cNvSpPr>
            <a:spLocks noGrp="1"/>
          </p:cNvSpPr>
          <p:nvPr>
            <p:ph sz="quarter" idx="27"/>
          </p:nvPr>
        </p:nvSpPr>
        <p:spPr>
          <a:xfrm>
            <a:off x="8180965" y="3687147"/>
            <a:ext cx="3489233" cy="1891738"/>
          </a:xfrm>
          <a:solidFill>
            <a:srgbClr val="F2F2F2"/>
          </a:solidFill>
        </p:spPr>
        <p:txBody>
          <a:bodyPr/>
          <a:lstStyle/>
          <a:p>
            <a:pPr lvl="0"/>
            <a:endParaRPr lang="nl-NL"/>
          </a:p>
        </p:txBody>
      </p:sp>
      <p:sp>
        <p:nvSpPr>
          <p:cNvPr id="2" name="Titel 1">
            <a:extLst>
              <a:ext uri="{FF2B5EF4-FFF2-40B4-BE49-F238E27FC236}">
                <a16:creationId xmlns:a16="http://schemas.microsoft.com/office/drawing/2014/main" id="{FAB23073-572C-4F04-B89A-B107AB932F47}"/>
              </a:ext>
            </a:extLst>
          </p:cNvPr>
          <p:cNvSpPr>
            <a:spLocks noGrp="1"/>
          </p:cNvSpPr>
          <p:nvPr>
            <p:ph type="title" hasCustomPrompt="1"/>
          </p:nvPr>
        </p:nvSpPr>
        <p:spPr/>
        <p:txBody>
          <a:bodyPr/>
          <a:lstStyle>
            <a:lvl1pPr>
              <a:defRPr/>
            </a:lvl1pPr>
          </a:lstStyle>
          <a:p>
            <a:r>
              <a:rPr lang="nl-NL" noProof="0"/>
              <a:t>Voeg hier een titel in</a:t>
            </a:r>
            <a:endParaRPr lang="nl-NL"/>
          </a:p>
        </p:txBody>
      </p:sp>
      <p:sp>
        <p:nvSpPr>
          <p:cNvPr id="7" name="Tijdelijke aanduiding voor tekst 32">
            <a:extLst>
              <a:ext uri="{FF2B5EF4-FFF2-40B4-BE49-F238E27FC236}">
                <a16:creationId xmlns:a16="http://schemas.microsoft.com/office/drawing/2014/main" id="{7175F566-3665-4B0F-B70C-72779DF2FDD6}"/>
              </a:ext>
            </a:extLst>
          </p:cNvPr>
          <p:cNvSpPr>
            <a:spLocks noGrp="1"/>
          </p:cNvSpPr>
          <p:nvPr>
            <p:ph type="body" sz="quarter" idx="13" hasCustomPrompt="1"/>
          </p:nvPr>
        </p:nvSpPr>
        <p:spPr>
          <a:xfrm>
            <a:off x="539998" y="839972"/>
            <a:ext cx="11112000" cy="259612"/>
          </a:xfrm>
        </p:spPr>
        <p:txBody>
          <a:bodyPr/>
          <a:lstStyle>
            <a:lvl1pPr marL="0" indent="0">
              <a:buNone/>
              <a:defRPr sz="2000" b="0" i="1">
                <a:solidFill>
                  <a:srgbClr val="7F7F7F"/>
                </a:solidFill>
              </a:defRPr>
            </a:lvl1pPr>
          </a:lstStyle>
          <a:p>
            <a:pPr lvl="0"/>
            <a:r>
              <a:rPr lang="nl-NL" noProof="0"/>
              <a:t>Voeg hier een subtitel in</a:t>
            </a:r>
          </a:p>
        </p:txBody>
      </p:sp>
      <p:sp>
        <p:nvSpPr>
          <p:cNvPr id="17" name="Tijdelijke aanduiding voor tekst 34">
            <a:extLst>
              <a:ext uri="{FF2B5EF4-FFF2-40B4-BE49-F238E27FC236}">
                <a16:creationId xmlns:a16="http://schemas.microsoft.com/office/drawing/2014/main" id="{9955CEC2-0160-42D3-9E2E-941A4A11119D}"/>
              </a:ext>
            </a:extLst>
          </p:cNvPr>
          <p:cNvSpPr>
            <a:spLocks noGrp="1"/>
          </p:cNvSpPr>
          <p:nvPr>
            <p:ph type="body" sz="quarter" idx="14" hasCustomPrompt="1"/>
          </p:nvPr>
        </p:nvSpPr>
        <p:spPr>
          <a:xfrm>
            <a:off x="539749" y="5758889"/>
            <a:ext cx="11112249" cy="147981"/>
          </a:xfrm>
        </p:spPr>
        <p:txBody>
          <a:bodyPr anchor="b"/>
          <a:lstStyle>
            <a:lvl1pPr marL="0" indent="0">
              <a:buNone/>
              <a:defRPr sz="1000" i="1"/>
            </a:lvl1pPr>
          </a:lstStyle>
          <a:p>
            <a:pPr lvl="0"/>
            <a:r>
              <a:rPr lang="nl-NL" noProof="0"/>
              <a:t>Bron…</a:t>
            </a:r>
          </a:p>
        </p:txBody>
      </p:sp>
      <p:grpSp>
        <p:nvGrpSpPr>
          <p:cNvPr id="13" name="GRID" hidden="1">
            <a:extLst>
              <a:ext uri="{FF2B5EF4-FFF2-40B4-BE49-F238E27FC236}">
                <a16:creationId xmlns:a16="http://schemas.microsoft.com/office/drawing/2014/main" id="{2E339E7B-E5F0-4BB0-A7A8-08523662B92C}"/>
              </a:ext>
            </a:extLst>
          </p:cNvPr>
          <p:cNvGrpSpPr/>
          <p:nvPr userDrawn="1"/>
        </p:nvGrpSpPr>
        <p:grpSpPr>
          <a:xfrm>
            <a:off x="0" y="0"/>
            <a:ext cx="12192000" cy="6858000"/>
            <a:chOff x="0" y="0"/>
            <a:chExt cx="12192000" cy="6858000"/>
          </a:xfrm>
          <a:solidFill>
            <a:schemeClr val="tx1">
              <a:alpha val="30000"/>
            </a:schemeClr>
          </a:solidFill>
        </p:grpSpPr>
        <p:sp>
          <p:nvSpPr>
            <p:cNvPr id="14" name="Rechthoek 13">
              <a:extLst>
                <a:ext uri="{FF2B5EF4-FFF2-40B4-BE49-F238E27FC236}">
                  <a16:creationId xmlns:a16="http://schemas.microsoft.com/office/drawing/2014/main" id="{04FEBC71-862F-4C04-AFB8-6DB58D37BD7A}"/>
                </a:ext>
              </a:extLst>
            </p:cNvPr>
            <p:cNvSpPr/>
            <p:nvPr userDrawn="1"/>
          </p:nvSpPr>
          <p:spPr>
            <a:xfrm>
              <a:off x="0" y="0"/>
              <a:ext cx="12192000" cy="54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15" name="Rechthoek 14">
              <a:extLst>
                <a:ext uri="{FF2B5EF4-FFF2-40B4-BE49-F238E27FC236}">
                  <a16:creationId xmlns:a16="http://schemas.microsoft.com/office/drawing/2014/main" id="{0333C89B-97F8-441B-8124-3FCC1D1260BC}"/>
                </a:ext>
              </a:extLst>
            </p:cNvPr>
            <p:cNvSpPr/>
            <p:nvPr userDrawn="1"/>
          </p:nvSpPr>
          <p:spPr>
            <a:xfrm>
              <a:off x="0" y="0"/>
              <a:ext cx="540000"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16" name="Rechthoek 15">
              <a:extLst>
                <a:ext uri="{FF2B5EF4-FFF2-40B4-BE49-F238E27FC236}">
                  <a16:creationId xmlns:a16="http://schemas.microsoft.com/office/drawing/2014/main" id="{59F01AF4-B6CB-4934-BDD9-96E56D3A7D49}"/>
                </a:ext>
              </a:extLst>
            </p:cNvPr>
            <p:cNvSpPr/>
            <p:nvPr userDrawn="1"/>
          </p:nvSpPr>
          <p:spPr>
            <a:xfrm>
              <a:off x="11652000" y="0"/>
              <a:ext cx="540000"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19" name="Rechthoek 18">
              <a:extLst>
                <a:ext uri="{FF2B5EF4-FFF2-40B4-BE49-F238E27FC236}">
                  <a16:creationId xmlns:a16="http://schemas.microsoft.com/office/drawing/2014/main" id="{B6B9EB7F-0454-4FE8-8F4A-0FDE18AF83EB}"/>
                </a:ext>
              </a:extLst>
            </p:cNvPr>
            <p:cNvSpPr/>
            <p:nvPr userDrawn="1"/>
          </p:nvSpPr>
          <p:spPr>
            <a:xfrm>
              <a:off x="0" y="1099111"/>
              <a:ext cx="12192000" cy="36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20" name="Rechthoek 19">
              <a:extLst>
                <a:ext uri="{FF2B5EF4-FFF2-40B4-BE49-F238E27FC236}">
                  <a16:creationId xmlns:a16="http://schemas.microsoft.com/office/drawing/2014/main" id="{A0471D66-391B-4CA0-9CE3-3508EB3D7096}"/>
                </a:ext>
              </a:extLst>
            </p:cNvPr>
            <p:cNvSpPr/>
            <p:nvPr userDrawn="1"/>
          </p:nvSpPr>
          <p:spPr>
            <a:xfrm>
              <a:off x="0" y="6678000"/>
              <a:ext cx="12192000" cy="18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22" name="Rechthoek 21">
              <a:extLst>
                <a:ext uri="{FF2B5EF4-FFF2-40B4-BE49-F238E27FC236}">
                  <a16:creationId xmlns:a16="http://schemas.microsoft.com/office/drawing/2014/main" id="{F607FFD1-EE10-4EE4-974D-D68FF051167C}"/>
                </a:ext>
              </a:extLst>
            </p:cNvPr>
            <p:cNvSpPr/>
            <p:nvPr userDrawn="1"/>
          </p:nvSpPr>
          <p:spPr>
            <a:xfrm>
              <a:off x="0" y="5906871"/>
              <a:ext cx="12192000" cy="36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25" name="Rechthoek 24">
              <a:extLst>
                <a:ext uri="{FF2B5EF4-FFF2-40B4-BE49-F238E27FC236}">
                  <a16:creationId xmlns:a16="http://schemas.microsoft.com/office/drawing/2014/main" id="{267B1A24-E5B5-44EF-BB26-289EC0FC99CF}"/>
                </a:ext>
              </a:extLst>
            </p:cNvPr>
            <p:cNvSpPr/>
            <p:nvPr userDrawn="1"/>
          </p:nvSpPr>
          <p:spPr>
            <a:xfrm>
              <a:off x="0" y="6295673"/>
              <a:ext cx="12192000" cy="18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26" name="Rechthoek 25">
              <a:extLst>
                <a:ext uri="{FF2B5EF4-FFF2-40B4-BE49-F238E27FC236}">
                  <a16:creationId xmlns:a16="http://schemas.microsoft.com/office/drawing/2014/main" id="{05615BB2-213B-4BE9-9A19-7700EE534E20}"/>
                </a:ext>
              </a:extLst>
            </p:cNvPr>
            <p:cNvSpPr/>
            <p:nvPr userDrawn="1"/>
          </p:nvSpPr>
          <p:spPr>
            <a:xfrm>
              <a:off x="0" y="5578887"/>
              <a:ext cx="12192000" cy="18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27" name="Rechthoek 26">
              <a:extLst>
                <a:ext uri="{FF2B5EF4-FFF2-40B4-BE49-F238E27FC236}">
                  <a16:creationId xmlns:a16="http://schemas.microsoft.com/office/drawing/2014/main" id="{7B4D9E53-D3BA-46E2-B48B-1C4CE63D58E8}"/>
                </a:ext>
              </a:extLst>
            </p:cNvPr>
            <p:cNvSpPr/>
            <p:nvPr userDrawn="1"/>
          </p:nvSpPr>
          <p:spPr>
            <a:xfrm>
              <a:off x="12024980" y="0"/>
              <a:ext cx="167020"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28" name="Rechthoek 27">
              <a:extLst>
                <a:ext uri="{FF2B5EF4-FFF2-40B4-BE49-F238E27FC236}">
                  <a16:creationId xmlns:a16="http://schemas.microsoft.com/office/drawing/2014/main" id="{ACE0CB45-9785-4BE8-B63D-A19B8F833E83}"/>
                </a:ext>
              </a:extLst>
            </p:cNvPr>
            <p:cNvSpPr/>
            <p:nvPr userDrawn="1"/>
          </p:nvSpPr>
          <p:spPr>
            <a:xfrm>
              <a:off x="0" y="0"/>
              <a:ext cx="167020"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31" name="Rechthoek 30">
              <a:extLst>
                <a:ext uri="{FF2B5EF4-FFF2-40B4-BE49-F238E27FC236}">
                  <a16:creationId xmlns:a16="http://schemas.microsoft.com/office/drawing/2014/main" id="{E2FF30C8-090C-4BBB-B89D-01F3F22EDF02}"/>
                </a:ext>
              </a:extLst>
            </p:cNvPr>
            <p:cNvSpPr/>
            <p:nvPr userDrawn="1"/>
          </p:nvSpPr>
          <p:spPr>
            <a:xfrm>
              <a:off x="0" y="3338999"/>
              <a:ext cx="12192000" cy="36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35" name="Rechthoek 34">
              <a:extLst>
                <a:ext uri="{FF2B5EF4-FFF2-40B4-BE49-F238E27FC236}">
                  <a16:creationId xmlns:a16="http://schemas.microsoft.com/office/drawing/2014/main" id="{073B0056-68B2-4760-9151-D257D1A5794C}"/>
                </a:ext>
              </a:extLst>
            </p:cNvPr>
            <p:cNvSpPr/>
            <p:nvPr userDrawn="1"/>
          </p:nvSpPr>
          <p:spPr>
            <a:xfrm>
              <a:off x="7828000" y="1099111"/>
              <a:ext cx="360000" cy="516776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38" name="Rechthoek 37">
              <a:extLst>
                <a:ext uri="{FF2B5EF4-FFF2-40B4-BE49-F238E27FC236}">
                  <a16:creationId xmlns:a16="http://schemas.microsoft.com/office/drawing/2014/main" id="{BAA97654-86F5-45C9-B8DC-C6648BCE9369}"/>
                </a:ext>
              </a:extLst>
            </p:cNvPr>
            <p:cNvSpPr/>
            <p:nvPr userDrawn="1"/>
          </p:nvSpPr>
          <p:spPr>
            <a:xfrm>
              <a:off x="4004000" y="1099111"/>
              <a:ext cx="360000" cy="516776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grpSp>
      <p:sp>
        <p:nvSpPr>
          <p:cNvPr id="89" name="Tijdelijke aanduiding voor tekst 34">
            <a:extLst>
              <a:ext uri="{FF2B5EF4-FFF2-40B4-BE49-F238E27FC236}">
                <a16:creationId xmlns:a16="http://schemas.microsoft.com/office/drawing/2014/main" id="{095AB5D9-EE18-4E91-A34D-BDCB02CA21E1}"/>
              </a:ext>
            </a:extLst>
          </p:cNvPr>
          <p:cNvSpPr>
            <a:spLocks noGrp="1"/>
          </p:cNvSpPr>
          <p:nvPr>
            <p:ph type="body" sz="quarter" idx="15" hasCustomPrompt="1"/>
          </p:nvPr>
        </p:nvSpPr>
        <p:spPr>
          <a:xfrm>
            <a:off x="726241" y="6595174"/>
            <a:ext cx="11112249" cy="147981"/>
          </a:xfrm>
        </p:spPr>
        <p:txBody>
          <a:bodyPr anchor="b"/>
          <a:lstStyle>
            <a:lvl1pPr marL="0" marR="0" indent="0" algn="l" defTabSz="914400" rtl="0" eaLnBrk="1" fontAlgn="auto" latinLnBrk="0" hangingPunct="1">
              <a:lnSpc>
                <a:spcPct val="100000"/>
              </a:lnSpc>
              <a:spcBef>
                <a:spcPts val="300"/>
              </a:spcBef>
              <a:spcAft>
                <a:spcPts val="300"/>
              </a:spcAft>
              <a:buClr>
                <a:schemeClr val="accent1"/>
              </a:buClr>
              <a:buSzPct val="110000"/>
              <a:buFont typeface="Arial"/>
              <a:buNone/>
              <a:tabLst/>
              <a:defRPr sz="1000" i="1">
                <a:solidFill>
                  <a:srgbClr val="7F7F7F"/>
                </a:solidFill>
              </a:defRPr>
            </a:lvl1pPr>
          </a:lstStyle>
          <a:p>
            <a:pPr marL="0" marR="0" lvl="0" indent="0" algn="l" defTabSz="914400" rtl="0" eaLnBrk="1" fontAlgn="auto" latinLnBrk="0" hangingPunct="1">
              <a:lnSpc>
                <a:spcPct val="100000"/>
              </a:lnSpc>
              <a:spcBef>
                <a:spcPts val="300"/>
              </a:spcBef>
              <a:spcAft>
                <a:spcPts val="300"/>
              </a:spcAft>
              <a:buClr>
                <a:schemeClr val="accent1"/>
              </a:buClr>
              <a:buSzPct val="110000"/>
              <a:buFont typeface="Arial"/>
              <a:buNone/>
              <a:tabLst/>
              <a:defRPr/>
            </a:pPr>
            <a:r>
              <a:rPr lang="nl-NL" sz="1000" b="0" i="1" u="none" strike="noStrike" kern="1200">
                <a:solidFill>
                  <a:srgbClr val="7F7F7F"/>
                </a:solidFill>
                <a:effectLst/>
                <a:latin typeface="+mn-lt"/>
                <a:ea typeface="+mn-ea"/>
                <a:cs typeface="+mn-cs"/>
              </a:rPr>
              <a:t>Titel, Auteur en classificatie: intern/extern/vertrouwelijk/geheim</a:t>
            </a:r>
            <a:endParaRPr lang="nl-NL"/>
          </a:p>
        </p:txBody>
      </p:sp>
    </p:spTree>
    <p:extLst>
      <p:ext uri="{BB962C8B-B14F-4D97-AF65-F5344CB8AC3E}">
        <p14:creationId xmlns:p14="http://schemas.microsoft.com/office/powerpoint/2010/main" val="244948619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sp>
        <p:nvSpPr>
          <p:cNvPr id="8" name="Tijdelijke aanduiding voor media 7">
            <a:extLst>
              <a:ext uri="{FF2B5EF4-FFF2-40B4-BE49-F238E27FC236}">
                <a16:creationId xmlns:a16="http://schemas.microsoft.com/office/drawing/2014/main" id="{BE6A6D5B-9ECB-44A7-854F-A4E3691CCAC3}"/>
              </a:ext>
            </a:extLst>
          </p:cNvPr>
          <p:cNvSpPr>
            <a:spLocks noGrp="1"/>
          </p:cNvSpPr>
          <p:nvPr>
            <p:ph type="media" sz="quarter" idx="16" hasCustomPrompt="1"/>
          </p:nvPr>
        </p:nvSpPr>
        <p:spPr>
          <a:xfrm>
            <a:off x="0" y="0"/>
            <a:ext cx="12192000" cy="6858000"/>
          </a:xfrm>
          <a:solidFill>
            <a:schemeClr val="bg1">
              <a:lumMod val="95000"/>
            </a:schemeClr>
          </a:solidFill>
        </p:spPr>
        <p:txBody>
          <a:bodyPr tIns="3024000"/>
          <a:lstStyle>
            <a:lvl1pPr marL="0" indent="0" algn="ctr">
              <a:buNone/>
              <a:defRPr sz="1200" i="1">
                <a:solidFill>
                  <a:schemeClr val="bg1">
                    <a:lumMod val="50000"/>
                  </a:schemeClr>
                </a:solidFill>
              </a:defRPr>
            </a:lvl1pPr>
          </a:lstStyle>
          <a:p>
            <a:r>
              <a:rPr lang="nl-NL" noProof="0"/>
              <a:t>Klik op onderstaand pictogram om een video in te voegen</a:t>
            </a:r>
          </a:p>
        </p:txBody>
      </p:sp>
      <p:sp>
        <p:nvSpPr>
          <p:cNvPr id="60" name="Tijdelijke aanduiding voor tekst 34">
            <a:extLst>
              <a:ext uri="{FF2B5EF4-FFF2-40B4-BE49-F238E27FC236}">
                <a16:creationId xmlns:a16="http://schemas.microsoft.com/office/drawing/2014/main" id="{D3528790-4AE3-48DC-B13E-DD2460B08A23}"/>
              </a:ext>
            </a:extLst>
          </p:cNvPr>
          <p:cNvSpPr>
            <a:spLocks noGrp="1"/>
          </p:cNvSpPr>
          <p:nvPr>
            <p:ph type="body" sz="quarter" idx="15" hasCustomPrompt="1"/>
          </p:nvPr>
        </p:nvSpPr>
        <p:spPr>
          <a:xfrm>
            <a:off x="726241" y="6595174"/>
            <a:ext cx="11112249" cy="147981"/>
          </a:xfrm>
        </p:spPr>
        <p:txBody>
          <a:bodyPr anchor="b"/>
          <a:lstStyle>
            <a:lvl1pPr marL="0" marR="0" indent="0" algn="l" defTabSz="914400" rtl="0" eaLnBrk="1" fontAlgn="auto" latinLnBrk="0" hangingPunct="1">
              <a:lnSpc>
                <a:spcPct val="100000"/>
              </a:lnSpc>
              <a:spcBef>
                <a:spcPts val="300"/>
              </a:spcBef>
              <a:spcAft>
                <a:spcPts val="300"/>
              </a:spcAft>
              <a:buClr>
                <a:schemeClr val="accent1"/>
              </a:buClr>
              <a:buSzPct val="110000"/>
              <a:buFont typeface="Arial"/>
              <a:buNone/>
              <a:tabLst/>
              <a:defRPr sz="1000" i="1">
                <a:solidFill>
                  <a:srgbClr val="7F7F7F"/>
                </a:solidFill>
              </a:defRPr>
            </a:lvl1pPr>
          </a:lstStyle>
          <a:p>
            <a:pPr marL="0" marR="0" lvl="0" indent="0" algn="l" defTabSz="914400" rtl="0" eaLnBrk="1" fontAlgn="auto" latinLnBrk="0" hangingPunct="1">
              <a:lnSpc>
                <a:spcPct val="100000"/>
              </a:lnSpc>
              <a:spcBef>
                <a:spcPts val="300"/>
              </a:spcBef>
              <a:spcAft>
                <a:spcPts val="300"/>
              </a:spcAft>
              <a:buClr>
                <a:schemeClr val="accent1"/>
              </a:buClr>
              <a:buSzPct val="110000"/>
              <a:buFont typeface="Arial"/>
              <a:buNone/>
              <a:tabLst/>
              <a:defRPr/>
            </a:pPr>
            <a:r>
              <a:rPr lang="nl-NL" sz="1000" b="0" i="1" u="none" strike="noStrike" kern="1200">
                <a:solidFill>
                  <a:srgbClr val="7F7F7F"/>
                </a:solidFill>
                <a:effectLst/>
                <a:latin typeface="+mn-lt"/>
                <a:ea typeface="+mn-ea"/>
                <a:cs typeface="+mn-cs"/>
              </a:rPr>
              <a:t>Titel, Auteur en classificatie: intern/extern/vertrouwelijk/geheim</a:t>
            </a:r>
            <a:endParaRPr lang="nl-NL"/>
          </a:p>
        </p:txBody>
      </p:sp>
      <p:sp>
        <p:nvSpPr>
          <p:cNvPr id="61" name="Tijdelijke aanduiding voor dianummer 3">
            <a:extLst>
              <a:ext uri="{FF2B5EF4-FFF2-40B4-BE49-F238E27FC236}">
                <a16:creationId xmlns:a16="http://schemas.microsoft.com/office/drawing/2014/main" id="{1851D08C-37CC-4379-B918-5423D35ED101}"/>
              </a:ext>
            </a:extLst>
          </p:cNvPr>
          <p:cNvSpPr txBox="1">
            <a:spLocks/>
          </p:cNvSpPr>
          <p:nvPr userDrawn="1"/>
        </p:nvSpPr>
        <p:spPr>
          <a:xfrm>
            <a:off x="263467" y="6547709"/>
            <a:ext cx="539998" cy="224300"/>
          </a:xfrm>
          <a:prstGeom prst="rect">
            <a:avLst/>
          </a:prstGeom>
        </p:spPr>
        <p:txBody>
          <a:bodyPr anchor="ct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rtl="0" eaLnBrk="1" fontAlgn="auto" latinLnBrk="0" hangingPunct="1">
              <a:lnSpc>
                <a:spcPct val="100000"/>
              </a:lnSpc>
              <a:spcBef>
                <a:spcPts val="0"/>
              </a:spcBef>
              <a:spcAft>
                <a:spcPts val="0"/>
              </a:spcAft>
              <a:buClrTx/>
              <a:buSzTx/>
              <a:buFontTx/>
              <a:buNone/>
              <a:tabLst/>
              <a:defRPr/>
            </a:pPr>
            <a:fld id="{8D374ABD-355D-4B52-8A38-020B3DD5CC75}" type="slidenum">
              <a:rPr kumimoji="0" lang="nl-NL" sz="1200" b="1" i="0" u="none" strike="noStrike" kern="1200" cap="none" spc="0" normalizeH="0" baseline="0" noProof="0" smtClean="0">
                <a:ln>
                  <a:noFill/>
                </a:ln>
                <a:solidFill>
                  <a:schemeClr val="accent1"/>
                </a:solidFill>
                <a:effectLst/>
                <a:uLnTx/>
                <a:uFillTx/>
                <a:latin typeface="Calibri"/>
                <a:ea typeface="+mn-ea"/>
                <a:cs typeface="+mn-cs"/>
              </a:rPr>
              <a:pPr marL="0" marR="0" lvl="0" indent="0" defTabSz="914400" rtl="0" eaLnBrk="1" fontAlgn="auto" latinLnBrk="0" hangingPunct="1">
                <a:lnSpc>
                  <a:spcPct val="100000"/>
                </a:lnSpc>
                <a:spcBef>
                  <a:spcPts val="0"/>
                </a:spcBef>
                <a:spcAft>
                  <a:spcPts val="0"/>
                </a:spcAft>
                <a:buClrTx/>
                <a:buSzTx/>
                <a:buFontTx/>
                <a:buNone/>
                <a:tabLst/>
                <a:defRPr/>
              </a:pPr>
              <a:t>‹#›</a:t>
            </a:fld>
            <a:endParaRPr kumimoji="0" lang="nl-NL" sz="1200" b="1" i="0" u="none" strike="noStrike" kern="1200" cap="none" spc="0" normalizeH="0" baseline="0" noProof="0">
              <a:ln>
                <a:noFill/>
              </a:ln>
              <a:solidFill>
                <a:schemeClr val="accent1"/>
              </a:solidFill>
              <a:effectLst/>
              <a:uLnTx/>
              <a:uFillTx/>
              <a:latin typeface="Calibri"/>
              <a:ea typeface="+mn-ea"/>
              <a:cs typeface="+mn-cs"/>
            </a:endParaRPr>
          </a:p>
        </p:txBody>
      </p:sp>
    </p:spTree>
    <p:extLst>
      <p:ext uri="{BB962C8B-B14F-4D97-AF65-F5344CB8AC3E}">
        <p14:creationId xmlns:p14="http://schemas.microsoft.com/office/powerpoint/2010/main" val="264523801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_AFSLUITING">
    <p:spTree>
      <p:nvGrpSpPr>
        <p:cNvPr id="1" name=""/>
        <p:cNvGrpSpPr/>
        <p:nvPr/>
      </p:nvGrpSpPr>
      <p:grpSpPr>
        <a:xfrm>
          <a:off x="0" y="0"/>
          <a:ext cx="0" cy="0"/>
          <a:chOff x="0" y="0"/>
          <a:chExt cx="0" cy="0"/>
        </a:xfrm>
      </p:grpSpPr>
      <p:sp>
        <p:nvSpPr>
          <p:cNvPr id="8" name="Rechthoek 7"/>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algn="ctr"/>
            <a:endParaRPr lang="nl-NL" sz="1600" err="1"/>
          </a:p>
        </p:txBody>
      </p:sp>
      <p:sp>
        <p:nvSpPr>
          <p:cNvPr id="9" name="Rechthoek 8">
            <a:extLst>
              <a:ext uri="{FF2B5EF4-FFF2-40B4-BE49-F238E27FC236}">
                <a16:creationId xmlns:a16="http://schemas.microsoft.com/office/drawing/2014/main" id="{B1A1ACF5-C728-ED4F-93B3-825B913BB061}"/>
              </a:ext>
            </a:extLst>
          </p:cNvPr>
          <p:cNvSpPr/>
          <p:nvPr userDrawn="1"/>
        </p:nvSpPr>
        <p:spPr>
          <a:xfrm>
            <a:off x="355600" y="426720"/>
            <a:ext cx="11522376" cy="537461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6" name="Afbeelding 15">
            <a:extLst>
              <a:ext uri="{FF2B5EF4-FFF2-40B4-BE49-F238E27FC236}">
                <a16:creationId xmlns:a16="http://schemas.microsoft.com/office/drawing/2014/main" id="{55B99532-25BB-8D4A-925F-E7617F43CD65}"/>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55600" y="6494759"/>
            <a:ext cx="11480800" cy="165100"/>
          </a:xfrm>
          <a:prstGeom prst="rect">
            <a:avLst/>
          </a:prstGeom>
        </p:spPr>
      </p:pic>
      <p:pic>
        <p:nvPicPr>
          <p:cNvPr id="11" name="Afbeelding 10">
            <a:extLst>
              <a:ext uri="{FF2B5EF4-FFF2-40B4-BE49-F238E27FC236}">
                <a16:creationId xmlns:a16="http://schemas.microsoft.com/office/drawing/2014/main" id="{53C30D60-66F2-EB43-A551-8A16D984364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511406" y="6035220"/>
            <a:ext cx="1366570" cy="357314"/>
          </a:xfrm>
          <a:prstGeom prst="rect">
            <a:avLst/>
          </a:prstGeom>
        </p:spPr>
      </p:pic>
      <p:sp>
        <p:nvSpPr>
          <p:cNvPr id="19" name="Tijdelijke aanduiding voor tekst 34">
            <a:extLst>
              <a:ext uri="{FF2B5EF4-FFF2-40B4-BE49-F238E27FC236}">
                <a16:creationId xmlns:a16="http://schemas.microsoft.com/office/drawing/2014/main" id="{74E8CF5C-2EB4-4EB2-9B9D-BBB48237307D}"/>
              </a:ext>
            </a:extLst>
          </p:cNvPr>
          <p:cNvSpPr>
            <a:spLocks noGrp="1"/>
          </p:cNvSpPr>
          <p:nvPr>
            <p:ph type="body" sz="quarter" idx="15" hasCustomPrompt="1"/>
          </p:nvPr>
        </p:nvSpPr>
        <p:spPr>
          <a:xfrm>
            <a:off x="726241" y="6595174"/>
            <a:ext cx="11112249" cy="147981"/>
          </a:xfrm>
        </p:spPr>
        <p:txBody>
          <a:bodyPr anchor="b"/>
          <a:lstStyle>
            <a:lvl1pPr marL="0" marR="0" indent="0" algn="l" defTabSz="914400" rtl="0" eaLnBrk="1" fontAlgn="auto" latinLnBrk="0" hangingPunct="1">
              <a:lnSpc>
                <a:spcPct val="100000"/>
              </a:lnSpc>
              <a:spcBef>
                <a:spcPts val="300"/>
              </a:spcBef>
              <a:spcAft>
                <a:spcPts val="300"/>
              </a:spcAft>
              <a:buClr>
                <a:schemeClr val="accent1"/>
              </a:buClr>
              <a:buSzPct val="110000"/>
              <a:buFont typeface="Arial"/>
              <a:buNone/>
              <a:tabLst/>
              <a:defRPr sz="1000" i="1">
                <a:solidFill>
                  <a:srgbClr val="7F7F7F"/>
                </a:solidFill>
              </a:defRPr>
            </a:lvl1pPr>
          </a:lstStyle>
          <a:p>
            <a:pPr marL="0" marR="0" lvl="0" indent="0" algn="l" defTabSz="914400" rtl="0" eaLnBrk="1" fontAlgn="auto" latinLnBrk="0" hangingPunct="1">
              <a:lnSpc>
                <a:spcPct val="100000"/>
              </a:lnSpc>
              <a:spcBef>
                <a:spcPts val="300"/>
              </a:spcBef>
              <a:spcAft>
                <a:spcPts val="300"/>
              </a:spcAft>
              <a:buClr>
                <a:schemeClr val="accent1"/>
              </a:buClr>
              <a:buSzPct val="110000"/>
              <a:buFont typeface="Arial"/>
              <a:buNone/>
              <a:tabLst/>
              <a:defRPr/>
            </a:pPr>
            <a:r>
              <a:rPr lang="nl-NL" sz="1000" b="0" i="1" u="none" strike="noStrike" kern="1200">
                <a:solidFill>
                  <a:srgbClr val="7F7F7F"/>
                </a:solidFill>
                <a:effectLst/>
                <a:latin typeface="+mn-lt"/>
                <a:ea typeface="+mn-ea"/>
                <a:cs typeface="+mn-cs"/>
              </a:rPr>
              <a:t>Titel, Auteur en classificatie: intern/extern/vertrouwelijk/geheim</a:t>
            </a:r>
            <a:endParaRPr lang="nl-NL"/>
          </a:p>
        </p:txBody>
      </p:sp>
      <p:sp>
        <p:nvSpPr>
          <p:cNvPr id="20" name="Tijdelijke aanduiding voor dianummer 3">
            <a:extLst>
              <a:ext uri="{FF2B5EF4-FFF2-40B4-BE49-F238E27FC236}">
                <a16:creationId xmlns:a16="http://schemas.microsoft.com/office/drawing/2014/main" id="{46D87F26-3408-4E80-856F-CE6C70449A64}"/>
              </a:ext>
            </a:extLst>
          </p:cNvPr>
          <p:cNvSpPr txBox="1">
            <a:spLocks/>
          </p:cNvSpPr>
          <p:nvPr userDrawn="1"/>
        </p:nvSpPr>
        <p:spPr>
          <a:xfrm>
            <a:off x="263467" y="6547709"/>
            <a:ext cx="539998" cy="224300"/>
          </a:xfrm>
          <a:prstGeom prst="rect">
            <a:avLst/>
          </a:prstGeom>
        </p:spPr>
        <p:txBody>
          <a:bodyPr anchor="ct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rtl="0" eaLnBrk="1" fontAlgn="auto" latinLnBrk="0" hangingPunct="1">
              <a:lnSpc>
                <a:spcPct val="100000"/>
              </a:lnSpc>
              <a:spcBef>
                <a:spcPts val="0"/>
              </a:spcBef>
              <a:spcAft>
                <a:spcPts val="0"/>
              </a:spcAft>
              <a:buClrTx/>
              <a:buSzTx/>
              <a:buFontTx/>
              <a:buNone/>
              <a:tabLst/>
              <a:defRPr/>
            </a:pPr>
            <a:fld id="{8D374ABD-355D-4B52-8A38-020B3DD5CC75}" type="slidenum">
              <a:rPr kumimoji="0" lang="nl-NL" sz="1200" b="1" i="0" u="none" strike="noStrike" kern="1200" cap="none" spc="0" normalizeH="0" baseline="0" noProof="0" smtClean="0">
                <a:ln>
                  <a:noFill/>
                </a:ln>
                <a:solidFill>
                  <a:schemeClr val="accent1"/>
                </a:solidFill>
                <a:effectLst/>
                <a:uLnTx/>
                <a:uFillTx/>
                <a:latin typeface="Calibri"/>
                <a:ea typeface="+mn-ea"/>
                <a:cs typeface="+mn-cs"/>
              </a:rPr>
              <a:pPr marL="0" marR="0" lvl="0" indent="0" defTabSz="914400" rtl="0" eaLnBrk="1" fontAlgn="auto" latinLnBrk="0" hangingPunct="1">
                <a:lnSpc>
                  <a:spcPct val="100000"/>
                </a:lnSpc>
                <a:spcBef>
                  <a:spcPts val="0"/>
                </a:spcBef>
                <a:spcAft>
                  <a:spcPts val="0"/>
                </a:spcAft>
                <a:buClrTx/>
                <a:buSzTx/>
                <a:buFontTx/>
                <a:buNone/>
                <a:tabLst/>
                <a:defRPr/>
              </a:pPr>
              <a:t>‹#›</a:t>
            </a:fld>
            <a:endParaRPr kumimoji="0" lang="nl-NL" sz="1200" b="1" i="0" u="none" strike="noStrike" kern="1200" cap="none" spc="0" normalizeH="0" baseline="0" noProof="0">
              <a:ln>
                <a:noFill/>
              </a:ln>
              <a:solidFill>
                <a:schemeClr val="accent1"/>
              </a:solidFill>
              <a:effectLst/>
              <a:uLnTx/>
              <a:uFillTx/>
              <a:latin typeface="Calibri"/>
              <a:ea typeface="+mn-ea"/>
              <a:cs typeface="+mn-cs"/>
            </a:endParaRPr>
          </a:p>
        </p:txBody>
      </p:sp>
    </p:spTree>
    <p:extLst>
      <p:ext uri="{BB962C8B-B14F-4D97-AF65-F5344CB8AC3E}">
        <p14:creationId xmlns:p14="http://schemas.microsoft.com/office/powerpoint/2010/main" val="244744906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el en Object - Groen">
    <p:spTree>
      <p:nvGrpSpPr>
        <p:cNvPr id="1" name=""/>
        <p:cNvGrpSpPr/>
        <p:nvPr/>
      </p:nvGrpSpPr>
      <p:grpSpPr>
        <a:xfrm>
          <a:off x="0" y="0"/>
          <a:ext cx="0" cy="0"/>
          <a:chOff x="0" y="0"/>
          <a:chExt cx="0" cy="0"/>
        </a:xfrm>
      </p:grpSpPr>
      <p:sp>
        <p:nvSpPr>
          <p:cNvPr id="2" name="Title 1"/>
          <p:cNvSpPr>
            <a:spLocks noGrp="1"/>
          </p:cNvSpPr>
          <p:nvPr>
            <p:ph type="title"/>
          </p:nvPr>
        </p:nvSpPr>
        <p:spPr>
          <a:xfrm>
            <a:off x="502652" y="533569"/>
            <a:ext cx="11133221" cy="584775"/>
          </a:xfrm>
        </p:spPr>
        <p:txBody>
          <a:bodyPr>
            <a:spAutoFit/>
          </a:bodyPr>
          <a:lstStyle>
            <a:lvl1pPr>
              <a:defRPr>
                <a:solidFill>
                  <a:schemeClr val="accent4"/>
                </a:solidFill>
              </a:defRPr>
            </a:lvl1pPr>
          </a:lstStyle>
          <a:p>
            <a:r>
              <a:rPr lang="nl-NL" noProof="0"/>
              <a:t>Klik om de stijl te bewerken</a:t>
            </a:r>
          </a:p>
        </p:txBody>
      </p:sp>
      <p:sp>
        <p:nvSpPr>
          <p:cNvPr id="8" name="Tekstvak 7"/>
          <p:cNvSpPr txBox="1"/>
          <p:nvPr userDrawn="1"/>
        </p:nvSpPr>
        <p:spPr>
          <a:xfrm>
            <a:off x="-113408" y="-421452"/>
            <a:ext cx="4144896" cy="338554"/>
          </a:xfrm>
          <a:prstGeom prst="rect">
            <a:avLst/>
          </a:prstGeom>
          <a:noFill/>
        </p:spPr>
        <p:txBody>
          <a:bodyPr wrap="square" rtlCol="0">
            <a:spAutoFit/>
          </a:bodyPr>
          <a:lstStyle/>
          <a:p>
            <a:r>
              <a:rPr lang="nl-NL" sz="1600" b="1" noProof="0">
                <a:solidFill>
                  <a:schemeClr val="tx1"/>
                </a:solidFill>
              </a:rPr>
              <a:t>Titel en Object - Groen</a:t>
            </a:r>
          </a:p>
        </p:txBody>
      </p:sp>
      <p:sp>
        <p:nvSpPr>
          <p:cNvPr id="41" name="Tijdelijke aanduiding voor tekst 99"/>
          <p:cNvSpPr>
            <a:spLocks noGrp="1"/>
          </p:cNvSpPr>
          <p:nvPr>
            <p:ph type="body" sz="quarter" idx="13" hasCustomPrompt="1"/>
          </p:nvPr>
        </p:nvSpPr>
        <p:spPr>
          <a:xfrm>
            <a:off x="501651" y="1134076"/>
            <a:ext cx="11133667" cy="355600"/>
          </a:xfrm>
        </p:spPr>
        <p:txBody>
          <a:bodyPr/>
          <a:lstStyle>
            <a:lvl1pPr>
              <a:defRPr/>
            </a:lvl1pPr>
          </a:lstStyle>
          <a:p>
            <a:pPr lvl="0"/>
            <a:r>
              <a:rPr lang="nl-NL" noProof="0"/>
              <a:t>Subtitel</a:t>
            </a:r>
          </a:p>
        </p:txBody>
      </p:sp>
      <p:sp>
        <p:nvSpPr>
          <p:cNvPr id="77" name="Content Placeholder 2"/>
          <p:cNvSpPr>
            <a:spLocks noGrp="1"/>
          </p:cNvSpPr>
          <p:nvPr>
            <p:ph sz="half" idx="1"/>
          </p:nvPr>
        </p:nvSpPr>
        <p:spPr>
          <a:xfrm>
            <a:off x="502654" y="1708486"/>
            <a:ext cx="11133220" cy="3330654"/>
          </a:xfrm>
        </p:spPr>
        <p:txBody>
          <a:bodyPr/>
          <a:lstStyle/>
          <a:p>
            <a:pPr lvl="0"/>
            <a:r>
              <a:rPr lang="nl-NL" noProof="0"/>
              <a:t>Klik om de modelstijlen te bewerken</a:t>
            </a:r>
          </a:p>
          <a:p>
            <a:pPr lvl="1"/>
            <a:r>
              <a:rPr lang="nl-NL" noProof="0"/>
              <a:t>Tweede niveau</a:t>
            </a:r>
          </a:p>
          <a:p>
            <a:pPr lvl="2"/>
            <a:r>
              <a:rPr lang="nl-NL" noProof="0"/>
              <a:t>Derde niveau</a:t>
            </a:r>
          </a:p>
          <a:p>
            <a:pPr lvl="3"/>
            <a:r>
              <a:rPr lang="nl-NL" noProof="0"/>
              <a:t>Vierde niveau</a:t>
            </a:r>
          </a:p>
          <a:p>
            <a:pPr lvl="4"/>
            <a:r>
              <a:rPr lang="nl-NL" noProof="0"/>
              <a:t>Vijfde niveau</a:t>
            </a:r>
          </a:p>
        </p:txBody>
      </p:sp>
      <p:sp>
        <p:nvSpPr>
          <p:cNvPr id="78" name="Content Placeholder 2"/>
          <p:cNvSpPr>
            <a:spLocks noGrp="1"/>
          </p:cNvSpPr>
          <p:nvPr>
            <p:ph sz="half" idx="14"/>
          </p:nvPr>
        </p:nvSpPr>
        <p:spPr>
          <a:xfrm>
            <a:off x="502654" y="5172796"/>
            <a:ext cx="11133220" cy="276999"/>
          </a:xfrm>
        </p:spPr>
        <p:txBody>
          <a:bodyPr>
            <a:spAutoFit/>
          </a:bodyPr>
          <a:lstStyle>
            <a:lvl1pPr>
              <a:defRPr sz="1200">
                <a:solidFill>
                  <a:schemeClr val="accent1"/>
                </a:solidFill>
              </a:defRPr>
            </a:lvl1pPr>
            <a:lvl2pPr>
              <a:defRPr sz="1200">
                <a:solidFill>
                  <a:schemeClr val="accent1"/>
                </a:solidFill>
              </a:defRPr>
            </a:lvl2pPr>
            <a:lvl3pPr>
              <a:defRPr sz="1200">
                <a:solidFill>
                  <a:schemeClr val="accent1"/>
                </a:solidFill>
              </a:defRPr>
            </a:lvl3pPr>
            <a:lvl4pPr>
              <a:defRPr sz="1200">
                <a:solidFill>
                  <a:schemeClr val="accent1"/>
                </a:solidFill>
              </a:defRPr>
            </a:lvl4pPr>
            <a:lvl5pPr>
              <a:defRPr sz="1200">
                <a:solidFill>
                  <a:schemeClr val="accent1"/>
                </a:solidFill>
              </a:defRPr>
            </a:lvl5pPr>
          </a:lstStyle>
          <a:p>
            <a:pPr lvl="0"/>
            <a:r>
              <a:rPr lang="nl-NL" noProof="0"/>
              <a:t>Klik om de modelstijlen te bewerken</a:t>
            </a:r>
          </a:p>
        </p:txBody>
      </p:sp>
      <p:grpSp>
        <p:nvGrpSpPr>
          <p:cNvPr id="100" name="Groep 99"/>
          <p:cNvGrpSpPr/>
          <p:nvPr userDrawn="1"/>
        </p:nvGrpSpPr>
        <p:grpSpPr>
          <a:xfrm>
            <a:off x="-3279573" y="5020705"/>
            <a:ext cx="3086613" cy="1841358"/>
            <a:chOff x="8427776" y="4654945"/>
            <a:chExt cx="2314960" cy="1841358"/>
          </a:xfrm>
        </p:grpSpPr>
        <p:grpSp>
          <p:nvGrpSpPr>
            <p:cNvPr id="101" name="Groep 100"/>
            <p:cNvGrpSpPr/>
            <p:nvPr userDrawn="1"/>
          </p:nvGrpSpPr>
          <p:grpSpPr>
            <a:xfrm>
              <a:off x="8432864" y="4781014"/>
              <a:ext cx="2309872" cy="1592662"/>
              <a:chOff x="-3092517" y="-83840"/>
              <a:chExt cx="3136706" cy="2509126"/>
            </a:xfrm>
          </p:grpSpPr>
          <p:sp>
            <p:nvSpPr>
              <p:cNvPr id="104" name="Textfield placeholder"/>
              <p:cNvSpPr txBox="1">
                <a:spLocks/>
              </p:cNvSpPr>
              <p:nvPr userDrawn="1"/>
            </p:nvSpPr>
            <p:spPr>
              <a:xfrm>
                <a:off x="-2658624" y="1030189"/>
                <a:ext cx="2702813" cy="293940"/>
              </a:xfrm>
              <a:prstGeom prst="rect">
                <a:avLst/>
              </a:prstGeom>
            </p:spPr>
            <p:txBody>
              <a:bodyPr vert="horz" lIns="0" tIns="0" rIns="0" bIns="0" rtlCol="0" anchor="ctr">
                <a:noAutofit/>
              </a:bodyPr>
              <a:lstStyle>
                <a:lvl1pPr marL="0" indent="0" algn="l" defTabSz="1087016" rtl="0" eaLnBrk="1" latinLnBrk="0" hangingPunct="1">
                  <a:lnSpc>
                    <a:spcPts val="1800"/>
                  </a:lnSpc>
                  <a:spcBef>
                    <a:spcPts val="400"/>
                  </a:spcBef>
                  <a:spcAft>
                    <a:spcPts val="400"/>
                  </a:spcAft>
                  <a:buSzPct val="80000"/>
                  <a:buFont typeface="Wingdings" pitchFamily="2" charset="2"/>
                  <a:buNone/>
                  <a:defRPr sz="1600" b="0" kern="1200">
                    <a:solidFill>
                      <a:schemeClr val="tx1"/>
                    </a:solidFill>
                    <a:latin typeface="+mn-lt"/>
                    <a:ea typeface="+mn-ea"/>
                    <a:cs typeface="+mn-cs"/>
                  </a:defRPr>
                </a:lvl1pPr>
                <a:lvl2pPr marL="228600" indent="-228600" algn="l" defTabSz="1087016" rtl="0" eaLnBrk="1" latinLnBrk="0" hangingPunct="1">
                  <a:lnSpc>
                    <a:spcPts val="1800"/>
                  </a:lnSpc>
                  <a:spcBef>
                    <a:spcPts val="400"/>
                  </a:spcBef>
                  <a:spcAft>
                    <a:spcPts val="400"/>
                  </a:spcAft>
                  <a:buClr>
                    <a:schemeClr val="tx2"/>
                  </a:buClr>
                  <a:buSzPct val="80000"/>
                  <a:buFontTx/>
                  <a:buBlip>
                    <a:blip r:embed="rId2"/>
                  </a:buBlip>
                  <a:tabLst/>
                  <a:defRPr sz="1600" kern="1200">
                    <a:solidFill>
                      <a:schemeClr val="tx1"/>
                    </a:solidFill>
                    <a:latin typeface="+mn-lt"/>
                    <a:ea typeface="+mn-ea"/>
                    <a:cs typeface="+mn-cs"/>
                  </a:defRPr>
                </a:lvl2pPr>
                <a:lvl3pPr marL="396875" indent="-160338" algn="l" defTabSz="1087016" rtl="0" eaLnBrk="1" latinLnBrk="0" hangingPunct="1">
                  <a:lnSpc>
                    <a:spcPts val="1600"/>
                  </a:lnSpc>
                  <a:spcBef>
                    <a:spcPts val="200"/>
                  </a:spcBef>
                  <a:spcAft>
                    <a:spcPts val="200"/>
                  </a:spcAft>
                  <a:buClr>
                    <a:schemeClr val="tx2"/>
                  </a:buClr>
                  <a:buFont typeface="Trebuchet MS" pitchFamily="34" charset="0"/>
                  <a:buChar char="−"/>
                  <a:defRPr sz="1400" kern="1200">
                    <a:solidFill>
                      <a:schemeClr val="tx1"/>
                    </a:solidFill>
                    <a:latin typeface="+mn-lt"/>
                    <a:ea typeface="+mn-ea"/>
                    <a:cs typeface="+mn-cs"/>
                  </a:defRPr>
                </a:lvl3pPr>
                <a:lvl4pPr marL="0" indent="0" algn="l" defTabSz="1087016" rtl="0" eaLnBrk="1" latinLnBrk="0" hangingPunct="1">
                  <a:lnSpc>
                    <a:spcPts val="1800"/>
                  </a:lnSpc>
                  <a:spcBef>
                    <a:spcPts val="400"/>
                  </a:spcBef>
                  <a:spcAft>
                    <a:spcPts val="400"/>
                  </a:spcAft>
                  <a:buFont typeface="Wingdings" pitchFamily="2" charset="2"/>
                  <a:buNone/>
                  <a:defRPr sz="1600" b="1" kern="1200">
                    <a:solidFill>
                      <a:schemeClr val="tx1"/>
                    </a:solidFill>
                    <a:latin typeface="+mn-lt"/>
                    <a:ea typeface="+mn-ea"/>
                    <a:cs typeface="+mn-cs"/>
                  </a:defRPr>
                </a:lvl4pPr>
                <a:lvl5pPr marL="0" indent="0" algn="l" defTabSz="1087016" rtl="0" eaLnBrk="1" latinLnBrk="0" hangingPunct="1">
                  <a:lnSpc>
                    <a:spcPts val="3800"/>
                  </a:lnSpc>
                  <a:spcBef>
                    <a:spcPts val="1200"/>
                  </a:spcBef>
                  <a:spcAft>
                    <a:spcPts val="400"/>
                  </a:spcAft>
                  <a:buFont typeface="Wingdings" pitchFamily="2" charset="2"/>
                  <a:buNone/>
                  <a:defRPr sz="1600" b="1" kern="1200" baseline="0">
                    <a:solidFill>
                      <a:schemeClr val="tx2"/>
                    </a:solidFill>
                    <a:latin typeface="+mn-lt"/>
                    <a:ea typeface="+mn-ea"/>
                    <a:cs typeface="+mn-cs"/>
                  </a:defRPr>
                </a:lvl5pPr>
                <a:lvl6pPr marL="0" indent="0" algn="l" defTabSz="1087016" rtl="0" eaLnBrk="1" latinLnBrk="0" hangingPunct="1">
                  <a:lnSpc>
                    <a:spcPct val="250000"/>
                  </a:lnSpc>
                  <a:spcBef>
                    <a:spcPts val="0"/>
                  </a:spcBef>
                  <a:spcAft>
                    <a:spcPts val="0"/>
                  </a:spcAft>
                  <a:buFont typeface="Arial" pitchFamily="34" charset="0"/>
                  <a:buNone/>
                  <a:defRPr sz="2000" kern="1200" cap="all" baseline="0">
                    <a:solidFill>
                      <a:schemeClr val="tx1">
                        <a:lumMod val="75000"/>
                        <a:lumOff val="25000"/>
                      </a:schemeClr>
                    </a:solidFill>
                    <a:latin typeface="+mn-lt"/>
                    <a:ea typeface="+mn-ea"/>
                    <a:cs typeface="+mn-cs"/>
                  </a:defRPr>
                </a:lvl6pPr>
                <a:lvl7pPr marL="3532800"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76308"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19815"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r>
                  <a:rPr lang="nl-NL" sz="1400" kern="1200" noProof="0">
                    <a:solidFill>
                      <a:schemeClr val="tx1"/>
                    </a:solidFill>
                    <a:latin typeface="+mn-lt"/>
                    <a:ea typeface="+mn-ea"/>
                    <a:cs typeface="+mn-cs"/>
                  </a:rPr>
                  <a:t>Typ-tekst (18 </a:t>
                </a:r>
                <a:r>
                  <a:rPr lang="nl-NL" sz="1400" kern="1200" noProof="0" err="1">
                    <a:solidFill>
                      <a:schemeClr val="tx1"/>
                    </a:solidFill>
                    <a:latin typeface="+mn-lt"/>
                    <a:ea typeface="+mn-ea"/>
                    <a:cs typeface="+mn-cs"/>
                  </a:rPr>
                  <a:t>pt</a:t>
                </a:r>
                <a:r>
                  <a:rPr lang="nl-NL" sz="1400" kern="1200" noProof="0">
                    <a:solidFill>
                      <a:schemeClr val="tx1"/>
                    </a:solidFill>
                    <a:latin typeface="+mn-lt"/>
                    <a:ea typeface="+mn-ea"/>
                    <a:cs typeface="+mn-cs"/>
                  </a:rPr>
                  <a:t>.)</a:t>
                </a:r>
              </a:p>
            </p:txBody>
          </p:sp>
          <p:sp>
            <p:nvSpPr>
              <p:cNvPr id="105" name="Ovaal 104"/>
              <p:cNvSpPr/>
              <p:nvPr userDrawn="1"/>
            </p:nvSpPr>
            <p:spPr>
              <a:xfrm>
                <a:off x="-3092517" y="988213"/>
                <a:ext cx="327539" cy="37789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noProof="0">
                    <a:solidFill>
                      <a:schemeClr val="bg1"/>
                    </a:solidFill>
                  </a:rPr>
                  <a:t>3</a:t>
                </a:r>
              </a:p>
            </p:txBody>
          </p:sp>
          <p:sp>
            <p:nvSpPr>
              <p:cNvPr id="106" name="Ovaal 105"/>
              <p:cNvSpPr/>
              <p:nvPr userDrawn="1"/>
            </p:nvSpPr>
            <p:spPr>
              <a:xfrm>
                <a:off x="-3092517" y="1517803"/>
                <a:ext cx="327539" cy="37789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noProof="0">
                    <a:solidFill>
                      <a:schemeClr val="bg1"/>
                    </a:solidFill>
                  </a:rPr>
                  <a:t>4</a:t>
                </a:r>
              </a:p>
            </p:txBody>
          </p:sp>
          <p:sp>
            <p:nvSpPr>
              <p:cNvPr id="107" name="Ovaal 106"/>
              <p:cNvSpPr/>
              <p:nvPr userDrawn="1"/>
            </p:nvSpPr>
            <p:spPr>
              <a:xfrm>
                <a:off x="-3092517" y="2047394"/>
                <a:ext cx="327539" cy="37789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noProof="0">
                    <a:solidFill>
                      <a:schemeClr val="bg1"/>
                    </a:solidFill>
                  </a:rPr>
                  <a:t>5</a:t>
                </a:r>
              </a:p>
            </p:txBody>
          </p:sp>
          <p:sp>
            <p:nvSpPr>
              <p:cNvPr id="108" name="Textfield placeholder"/>
              <p:cNvSpPr txBox="1">
                <a:spLocks/>
              </p:cNvSpPr>
              <p:nvPr userDrawn="1"/>
            </p:nvSpPr>
            <p:spPr>
              <a:xfrm>
                <a:off x="-2658624" y="1559780"/>
                <a:ext cx="2702813" cy="293940"/>
              </a:xfrm>
              <a:prstGeom prst="rect">
                <a:avLst/>
              </a:prstGeom>
            </p:spPr>
            <p:txBody>
              <a:bodyPr vert="horz" lIns="0" tIns="0" rIns="0" bIns="0" rtlCol="0" anchor="ctr">
                <a:noAutofit/>
              </a:bodyPr>
              <a:lstStyle>
                <a:lvl1pPr marL="0" indent="0" algn="l" defTabSz="1087016" rtl="0" eaLnBrk="1" latinLnBrk="0" hangingPunct="1">
                  <a:lnSpc>
                    <a:spcPts val="1800"/>
                  </a:lnSpc>
                  <a:spcBef>
                    <a:spcPts val="400"/>
                  </a:spcBef>
                  <a:spcAft>
                    <a:spcPts val="400"/>
                  </a:spcAft>
                  <a:buSzPct val="80000"/>
                  <a:buFont typeface="Wingdings" pitchFamily="2" charset="2"/>
                  <a:buNone/>
                  <a:defRPr sz="1600" b="0" kern="1200">
                    <a:solidFill>
                      <a:schemeClr val="tx1"/>
                    </a:solidFill>
                    <a:latin typeface="+mn-lt"/>
                    <a:ea typeface="+mn-ea"/>
                    <a:cs typeface="+mn-cs"/>
                  </a:defRPr>
                </a:lvl1pPr>
                <a:lvl2pPr marL="228600" indent="-228600" algn="l" defTabSz="1087016" rtl="0" eaLnBrk="1" latinLnBrk="0" hangingPunct="1">
                  <a:lnSpc>
                    <a:spcPts val="1800"/>
                  </a:lnSpc>
                  <a:spcBef>
                    <a:spcPts val="400"/>
                  </a:spcBef>
                  <a:spcAft>
                    <a:spcPts val="400"/>
                  </a:spcAft>
                  <a:buClr>
                    <a:schemeClr val="tx2"/>
                  </a:buClr>
                  <a:buSzPct val="80000"/>
                  <a:buFontTx/>
                  <a:buBlip>
                    <a:blip r:embed="rId2"/>
                  </a:buBlip>
                  <a:tabLst/>
                  <a:defRPr sz="1600" kern="1200">
                    <a:solidFill>
                      <a:schemeClr val="tx1"/>
                    </a:solidFill>
                    <a:latin typeface="+mn-lt"/>
                    <a:ea typeface="+mn-ea"/>
                    <a:cs typeface="+mn-cs"/>
                  </a:defRPr>
                </a:lvl2pPr>
                <a:lvl3pPr marL="396875" indent="-160338" algn="l" defTabSz="1087016" rtl="0" eaLnBrk="1" latinLnBrk="0" hangingPunct="1">
                  <a:lnSpc>
                    <a:spcPts val="1600"/>
                  </a:lnSpc>
                  <a:spcBef>
                    <a:spcPts val="200"/>
                  </a:spcBef>
                  <a:spcAft>
                    <a:spcPts val="200"/>
                  </a:spcAft>
                  <a:buClr>
                    <a:schemeClr val="tx2"/>
                  </a:buClr>
                  <a:buFont typeface="Trebuchet MS" pitchFamily="34" charset="0"/>
                  <a:buChar char="−"/>
                  <a:defRPr sz="1400" kern="1200">
                    <a:solidFill>
                      <a:schemeClr val="tx1"/>
                    </a:solidFill>
                    <a:latin typeface="+mn-lt"/>
                    <a:ea typeface="+mn-ea"/>
                    <a:cs typeface="+mn-cs"/>
                  </a:defRPr>
                </a:lvl3pPr>
                <a:lvl4pPr marL="0" indent="0" algn="l" defTabSz="1087016" rtl="0" eaLnBrk="1" latinLnBrk="0" hangingPunct="1">
                  <a:lnSpc>
                    <a:spcPts val="1800"/>
                  </a:lnSpc>
                  <a:spcBef>
                    <a:spcPts val="400"/>
                  </a:spcBef>
                  <a:spcAft>
                    <a:spcPts val="400"/>
                  </a:spcAft>
                  <a:buFont typeface="Wingdings" pitchFamily="2" charset="2"/>
                  <a:buNone/>
                  <a:defRPr sz="1600" b="1" kern="1200">
                    <a:solidFill>
                      <a:schemeClr val="tx1"/>
                    </a:solidFill>
                    <a:latin typeface="+mn-lt"/>
                    <a:ea typeface="+mn-ea"/>
                    <a:cs typeface="+mn-cs"/>
                  </a:defRPr>
                </a:lvl4pPr>
                <a:lvl5pPr marL="0" indent="0" algn="l" defTabSz="1087016" rtl="0" eaLnBrk="1" latinLnBrk="0" hangingPunct="1">
                  <a:lnSpc>
                    <a:spcPts val="3800"/>
                  </a:lnSpc>
                  <a:spcBef>
                    <a:spcPts val="1200"/>
                  </a:spcBef>
                  <a:spcAft>
                    <a:spcPts val="400"/>
                  </a:spcAft>
                  <a:buFont typeface="Wingdings" pitchFamily="2" charset="2"/>
                  <a:buNone/>
                  <a:defRPr sz="1600" b="1" kern="1200" baseline="0">
                    <a:solidFill>
                      <a:schemeClr val="tx2"/>
                    </a:solidFill>
                    <a:latin typeface="+mn-lt"/>
                    <a:ea typeface="+mn-ea"/>
                    <a:cs typeface="+mn-cs"/>
                  </a:defRPr>
                </a:lvl5pPr>
                <a:lvl6pPr marL="0" indent="0" algn="l" defTabSz="1087016" rtl="0" eaLnBrk="1" latinLnBrk="0" hangingPunct="1">
                  <a:lnSpc>
                    <a:spcPct val="250000"/>
                  </a:lnSpc>
                  <a:spcBef>
                    <a:spcPts val="0"/>
                  </a:spcBef>
                  <a:spcAft>
                    <a:spcPts val="0"/>
                  </a:spcAft>
                  <a:buFont typeface="Arial" pitchFamily="34" charset="0"/>
                  <a:buNone/>
                  <a:defRPr sz="2000" kern="1200" cap="all" baseline="0">
                    <a:solidFill>
                      <a:schemeClr val="tx1">
                        <a:lumMod val="75000"/>
                        <a:lumOff val="25000"/>
                      </a:schemeClr>
                    </a:solidFill>
                    <a:latin typeface="+mn-lt"/>
                    <a:ea typeface="+mn-ea"/>
                    <a:cs typeface="+mn-cs"/>
                  </a:defRPr>
                </a:lvl6pPr>
                <a:lvl7pPr marL="3532800"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76308"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19815"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449263" lvl="1" indent="-184150" algn="l" defTabSz="914400" rtl="0" eaLnBrk="1" latinLnBrk="0" hangingPunct="1">
                  <a:lnSpc>
                    <a:spcPct val="100000"/>
                  </a:lnSpc>
                  <a:spcBef>
                    <a:spcPts val="0"/>
                  </a:spcBef>
                  <a:buClr>
                    <a:schemeClr val="tx1"/>
                  </a:buClr>
                  <a:buSzPct val="100000"/>
                  <a:buFont typeface="Arial" panose="020B0604020202020204" pitchFamily="34" charset="0"/>
                  <a:buChar char="•"/>
                </a:pPr>
                <a:r>
                  <a:rPr lang="nl-NL" sz="1400" kern="1200" noProof="0" err="1">
                    <a:solidFill>
                      <a:schemeClr val="tx1"/>
                    </a:solidFill>
                    <a:latin typeface="+mn-lt"/>
                    <a:ea typeface="+mn-ea"/>
                    <a:cs typeface="+mn-cs"/>
                  </a:rPr>
                  <a:t>Bullet</a:t>
                </a:r>
                <a:r>
                  <a:rPr lang="nl-NL" sz="1400" kern="1200" noProof="0">
                    <a:solidFill>
                      <a:schemeClr val="tx1"/>
                    </a:solidFill>
                    <a:latin typeface="+mn-lt"/>
                    <a:ea typeface="+mn-ea"/>
                    <a:cs typeface="+mn-cs"/>
                  </a:rPr>
                  <a:t> (16 </a:t>
                </a:r>
                <a:r>
                  <a:rPr lang="nl-NL" sz="1400" kern="1200" noProof="0" err="1">
                    <a:solidFill>
                      <a:schemeClr val="tx1"/>
                    </a:solidFill>
                    <a:latin typeface="+mn-lt"/>
                    <a:ea typeface="+mn-ea"/>
                    <a:cs typeface="+mn-cs"/>
                  </a:rPr>
                  <a:t>pt</a:t>
                </a:r>
                <a:r>
                  <a:rPr lang="nl-NL" sz="1400" kern="1200" noProof="0">
                    <a:solidFill>
                      <a:schemeClr val="tx1"/>
                    </a:solidFill>
                    <a:latin typeface="+mn-lt"/>
                    <a:ea typeface="+mn-ea"/>
                    <a:cs typeface="+mn-cs"/>
                  </a:rPr>
                  <a:t>.)</a:t>
                </a:r>
              </a:p>
            </p:txBody>
          </p:sp>
          <p:sp>
            <p:nvSpPr>
              <p:cNvPr id="109" name="Textfield placeholder"/>
              <p:cNvSpPr txBox="1">
                <a:spLocks/>
              </p:cNvSpPr>
              <p:nvPr userDrawn="1"/>
            </p:nvSpPr>
            <p:spPr>
              <a:xfrm>
                <a:off x="-2658624" y="2089369"/>
                <a:ext cx="2702813" cy="293940"/>
              </a:xfrm>
              <a:prstGeom prst="rect">
                <a:avLst/>
              </a:prstGeom>
            </p:spPr>
            <p:txBody>
              <a:bodyPr vert="horz" lIns="0" tIns="0" rIns="0" bIns="0" rtlCol="0" anchor="ctr">
                <a:noAutofit/>
              </a:bodyPr>
              <a:lstStyle>
                <a:lvl1pPr marL="0" indent="0" algn="l" defTabSz="1087016" rtl="0" eaLnBrk="1" latinLnBrk="0" hangingPunct="1">
                  <a:lnSpc>
                    <a:spcPts val="1800"/>
                  </a:lnSpc>
                  <a:spcBef>
                    <a:spcPts val="400"/>
                  </a:spcBef>
                  <a:spcAft>
                    <a:spcPts val="400"/>
                  </a:spcAft>
                  <a:buSzPct val="80000"/>
                  <a:buFont typeface="Wingdings" pitchFamily="2" charset="2"/>
                  <a:buNone/>
                  <a:defRPr sz="1600" b="0" kern="1200">
                    <a:solidFill>
                      <a:schemeClr val="tx1"/>
                    </a:solidFill>
                    <a:latin typeface="+mn-lt"/>
                    <a:ea typeface="+mn-ea"/>
                    <a:cs typeface="+mn-cs"/>
                  </a:defRPr>
                </a:lvl1pPr>
                <a:lvl2pPr marL="228600" indent="-228600" algn="l" defTabSz="1087016" rtl="0" eaLnBrk="1" latinLnBrk="0" hangingPunct="1">
                  <a:lnSpc>
                    <a:spcPts val="1800"/>
                  </a:lnSpc>
                  <a:spcBef>
                    <a:spcPts val="400"/>
                  </a:spcBef>
                  <a:spcAft>
                    <a:spcPts val="400"/>
                  </a:spcAft>
                  <a:buClr>
                    <a:schemeClr val="tx2"/>
                  </a:buClr>
                  <a:buSzPct val="80000"/>
                  <a:buFontTx/>
                  <a:buBlip>
                    <a:blip r:embed="rId2"/>
                  </a:buBlip>
                  <a:tabLst/>
                  <a:defRPr sz="1600" kern="1200">
                    <a:solidFill>
                      <a:schemeClr val="tx1"/>
                    </a:solidFill>
                    <a:latin typeface="+mn-lt"/>
                    <a:ea typeface="+mn-ea"/>
                    <a:cs typeface="+mn-cs"/>
                  </a:defRPr>
                </a:lvl2pPr>
                <a:lvl3pPr marL="396875" indent="-160338" algn="l" defTabSz="1087016" rtl="0" eaLnBrk="1" latinLnBrk="0" hangingPunct="1">
                  <a:lnSpc>
                    <a:spcPts val="1600"/>
                  </a:lnSpc>
                  <a:spcBef>
                    <a:spcPts val="200"/>
                  </a:spcBef>
                  <a:spcAft>
                    <a:spcPts val="200"/>
                  </a:spcAft>
                  <a:buClr>
                    <a:schemeClr val="tx2"/>
                  </a:buClr>
                  <a:buFont typeface="Trebuchet MS" pitchFamily="34" charset="0"/>
                  <a:buChar char="−"/>
                  <a:defRPr sz="1400" kern="1200">
                    <a:solidFill>
                      <a:schemeClr val="tx1"/>
                    </a:solidFill>
                    <a:latin typeface="+mn-lt"/>
                    <a:ea typeface="+mn-ea"/>
                    <a:cs typeface="+mn-cs"/>
                  </a:defRPr>
                </a:lvl3pPr>
                <a:lvl4pPr marL="0" indent="0" algn="l" defTabSz="1087016" rtl="0" eaLnBrk="1" latinLnBrk="0" hangingPunct="1">
                  <a:lnSpc>
                    <a:spcPts val="1800"/>
                  </a:lnSpc>
                  <a:spcBef>
                    <a:spcPts val="400"/>
                  </a:spcBef>
                  <a:spcAft>
                    <a:spcPts val="400"/>
                  </a:spcAft>
                  <a:buFont typeface="Wingdings" pitchFamily="2" charset="2"/>
                  <a:buNone/>
                  <a:defRPr sz="1600" b="1" kern="1200">
                    <a:solidFill>
                      <a:schemeClr val="tx1"/>
                    </a:solidFill>
                    <a:latin typeface="+mn-lt"/>
                    <a:ea typeface="+mn-ea"/>
                    <a:cs typeface="+mn-cs"/>
                  </a:defRPr>
                </a:lvl4pPr>
                <a:lvl5pPr marL="0" indent="0" algn="l" defTabSz="1087016" rtl="0" eaLnBrk="1" latinLnBrk="0" hangingPunct="1">
                  <a:lnSpc>
                    <a:spcPts val="3800"/>
                  </a:lnSpc>
                  <a:spcBef>
                    <a:spcPts val="1200"/>
                  </a:spcBef>
                  <a:spcAft>
                    <a:spcPts val="400"/>
                  </a:spcAft>
                  <a:buFont typeface="Wingdings" pitchFamily="2" charset="2"/>
                  <a:buNone/>
                  <a:defRPr sz="1600" b="1" kern="1200" baseline="0">
                    <a:solidFill>
                      <a:schemeClr val="tx2"/>
                    </a:solidFill>
                    <a:latin typeface="+mn-lt"/>
                    <a:ea typeface="+mn-ea"/>
                    <a:cs typeface="+mn-cs"/>
                  </a:defRPr>
                </a:lvl5pPr>
                <a:lvl6pPr marL="0" indent="0" algn="l" defTabSz="1087016" rtl="0" eaLnBrk="1" latinLnBrk="0" hangingPunct="1">
                  <a:lnSpc>
                    <a:spcPct val="250000"/>
                  </a:lnSpc>
                  <a:spcBef>
                    <a:spcPts val="0"/>
                  </a:spcBef>
                  <a:spcAft>
                    <a:spcPts val="0"/>
                  </a:spcAft>
                  <a:buFont typeface="Arial" pitchFamily="34" charset="0"/>
                  <a:buNone/>
                  <a:defRPr sz="2000" kern="1200" cap="all" baseline="0">
                    <a:solidFill>
                      <a:schemeClr val="tx1">
                        <a:lumMod val="75000"/>
                        <a:lumOff val="25000"/>
                      </a:schemeClr>
                    </a:solidFill>
                    <a:latin typeface="+mn-lt"/>
                    <a:ea typeface="+mn-ea"/>
                    <a:cs typeface="+mn-cs"/>
                  </a:defRPr>
                </a:lvl6pPr>
                <a:lvl7pPr marL="3532800"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76308"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19815"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625475" lvl="2" indent="-176213" algn="l" defTabSz="914400" rtl="0" eaLnBrk="1" latinLnBrk="0" hangingPunct="1">
                  <a:lnSpc>
                    <a:spcPct val="100000"/>
                  </a:lnSpc>
                  <a:spcBef>
                    <a:spcPts val="0"/>
                  </a:spcBef>
                  <a:spcAft>
                    <a:spcPts val="600"/>
                  </a:spcAft>
                  <a:buClr>
                    <a:schemeClr val="tx1"/>
                  </a:buClr>
                  <a:buFont typeface="Arial" panose="020B0604020202020204" pitchFamily="34" charset="0"/>
                  <a:buChar char="•"/>
                  <a:tabLst>
                    <a:tab pos="4394200" algn="l"/>
                  </a:tabLst>
                </a:pPr>
                <a:r>
                  <a:rPr lang="nl-NL" sz="1400" kern="1200" noProof="0">
                    <a:solidFill>
                      <a:schemeClr val="tx1"/>
                    </a:solidFill>
                    <a:latin typeface="+mn-lt"/>
                    <a:ea typeface="+mn-ea"/>
                    <a:cs typeface="+mn-cs"/>
                  </a:rPr>
                  <a:t>Sub-</a:t>
                </a:r>
                <a:r>
                  <a:rPr lang="nl-NL" sz="1400" kern="1200" noProof="0" err="1">
                    <a:solidFill>
                      <a:schemeClr val="tx1"/>
                    </a:solidFill>
                    <a:latin typeface="+mn-lt"/>
                    <a:ea typeface="+mn-ea"/>
                    <a:cs typeface="+mn-cs"/>
                  </a:rPr>
                  <a:t>bullet</a:t>
                </a:r>
                <a:r>
                  <a:rPr lang="nl-NL" sz="1400" kern="1200" noProof="0">
                    <a:solidFill>
                      <a:schemeClr val="tx1"/>
                    </a:solidFill>
                    <a:latin typeface="+mn-lt"/>
                    <a:ea typeface="+mn-ea"/>
                    <a:cs typeface="+mn-cs"/>
                  </a:rPr>
                  <a:t> (14 </a:t>
                </a:r>
                <a:r>
                  <a:rPr lang="nl-NL" sz="1400" kern="1200" noProof="0" err="1">
                    <a:solidFill>
                      <a:schemeClr val="tx1"/>
                    </a:solidFill>
                    <a:latin typeface="+mn-lt"/>
                    <a:ea typeface="+mn-ea"/>
                    <a:cs typeface="+mn-cs"/>
                  </a:rPr>
                  <a:t>pt</a:t>
                </a:r>
                <a:r>
                  <a:rPr lang="nl-NL" sz="1400" kern="1200" noProof="0">
                    <a:solidFill>
                      <a:schemeClr val="tx1"/>
                    </a:solidFill>
                    <a:latin typeface="+mn-lt"/>
                    <a:ea typeface="+mn-ea"/>
                    <a:cs typeface="+mn-cs"/>
                  </a:rPr>
                  <a:t>.)</a:t>
                </a:r>
              </a:p>
            </p:txBody>
          </p:sp>
          <p:sp>
            <p:nvSpPr>
              <p:cNvPr id="110" name="Textfield placeholder"/>
              <p:cNvSpPr txBox="1">
                <a:spLocks/>
              </p:cNvSpPr>
              <p:nvPr userDrawn="1"/>
            </p:nvSpPr>
            <p:spPr>
              <a:xfrm>
                <a:off x="-2658624" y="-41864"/>
                <a:ext cx="2702813" cy="293940"/>
              </a:xfrm>
              <a:prstGeom prst="rect">
                <a:avLst/>
              </a:prstGeom>
            </p:spPr>
            <p:txBody>
              <a:bodyPr vert="horz" lIns="0" tIns="0" rIns="0" bIns="0" rtlCol="0" anchor="ctr">
                <a:noAutofit/>
              </a:bodyPr>
              <a:lstStyle>
                <a:lvl1pPr marL="0" indent="0" algn="l" defTabSz="1087016" rtl="0" eaLnBrk="1" latinLnBrk="0" hangingPunct="1">
                  <a:lnSpc>
                    <a:spcPts val="1800"/>
                  </a:lnSpc>
                  <a:spcBef>
                    <a:spcPts val="400"/>
                  </a:spcBef>
                  <a:spcAft>
                    <a:spcPts val="400"/>
                  </a:spcAft>
                  <a:buSzPct val="80000"/>
                  <a:buFont typeface="Wingdings" pitchFamily="2" charset="2"/>
                  <a:buNone/>
                  <a:defRPr sz="1600" b="0" kern="1200">
                    <a:solidFill>
                      <a:schemeClr val="tx1"/>
                    </a:solidFill>
                    <a:latin typeface="+mn-lt"/>
                    <a:ea typeface="+mn-ea"/>
                    <a:cs typeface="+mn-cs"/>
                  </a:defRPr>
                </a:lvl1pPr>
                <a:lvl2pPr marL="228600" indent="-228600" algn="l" defTabSz="1087016" rtl="0" eaLnBrk="1" latinLnBrk="0" hangingPunct="1">
                  <a:lnSpc>
                    <a:spcPts val="1800"/>
                  </a:lnSpc>
                  <a:spcBef>
                    <a:spcPts val="400"/>
                  </a:spcBef>
                  <a:spcAft>
                    <a:spcPts val="400"/>
                  </a:spcAft>
                  <a:buClr>
                    <a:schemeClr val="tx2"/>
                  </a:buClr>
                  <a:buSzPct val="80000"/>
                  <a:buFontTx/>
                  <a:buBlip>
                    <a:blip r:embed="rId2"/>
                  </a:buBlip>
                  <a:tabLst/>
                  <a:defRPr sz="1600" kern="1200">
                    <a:solidFill>
                      <a:schemeClr val="tx1"/>
                    </a:solidFill>
                    <a:latin typeface="+mn-lt"/>
                    <a:ea typeface="+mn-ea"/>
                    <a:cs typeface="+mn-cs"/>
                  </a:defRPr>
                </a:lvl2pPr>
                <a:lvl3pPr marL="396875" indent="-160338" algn="l" defTabSz="1087016" rtl="0" eaLnBrk="1" latinLnBrk="0" hangingPunct="1">
                  <a:lnSpc>
                    <a:spcPts val="1600"/>
                  </a:lnSpc>
                  <a:spcBef>
                    <a:spcPts val="200"/>
                  </a:spcBef>
                  <a:spcAft>
                    <a:spcPts val="200"/>
                  </a:spcAft>
                  <a:buClr>
                    <a:schemeClr val="tx2"/>
                  </a:buClr>
                  <a:buFont typeface="Trebuchet MS" pitchFamily="34" charset="0"/>
                  <a:buChar char="−"/>
                  <a:defRPr sz="1400" kern="1200">
                    <a:solidFill>
                      <a:schemeClr val="tx1"/>
                    </a:solidFill>
                    <a:latin typeface="+mn-lt"/>
                    <a:ea typeface="+mn-ea"/>
                    <a:cs typeface="+mn-cs"/>
                  </a:defRPr>
                </a:lvl3pPr>
                <a:lvl4pPr marL="0" indent="0" algn="l" defTabSz="1087016" rtl="0" eaLnBrk="1" latinLnBrk="0" hangingPunct="1">
                  <a:lnSpc>
                    <a:spcPts val="1800"/>
                  </a:lnSpc>
                  <a:spcBef>
                    <a:spcPts val="400"/>
                  </a:spcBef>
                  <a:spcAft>
                    <a:spcPts val="400"/>
                  </a:spcAft>
                  <a:buFont typeface="Wingdings" pitchFamily="2" charset="2"/>
                  <a:buNone/>
                  <a:defRPr sz="1600" b="1" kern="1200">
                    <a:solidFill>
                      <a:schemeClr val="tx1"/>
                    </a:solidFill>
                    <a:latin typeface="+mn-lt"/>
                    <a:ea typeface="+mn-ea"/>
                    <a:cs typeface="+mn-cs"/>
                  </a:defRPr>
                </a:lvl4pPr>
                <a:lvl5pPr marL="0" indent="0" algn="l" defTabSz="1087016" rtl="0" eaLnBrk="1" latinLnBrk="0" hangingPunct="1">
                  <a:lnSpc>
                    <a:spcPts val="3800"/>
                  </a:lnSpc>
                  <a:spcBef>
                    <a:spcPts val="1200"/>
                  </a:spcBef>
                  <a:spcAft>
                    <a:spcPts val="400"/>
                  </a:spcAft>
                  <a:buFont typeface="Wingdings" pitchFamily="2" charset="2"/>
                  <a:buNone/>
                  <a:defRPr sz="1600" b="1" kern="1200" baseline="0">
                    <a:solidFill>
                      <a:schemeClr val="tx2"/>
                    </a:solidFill>
                    <a:latin typeface="+mn-lt"/>
                    <a:ea typeface="+mn-ea"/>
                    <a:cs typeface="+mn-cs"/>
                  </a:defRPr>
                </a:lvl5pPr>
                <a:lvl6pPr marL="0" indent="0" algn="l" defTabSz="1087016" rtl="0" eaLnBrk="1" latinLnBrk="0" hangingPunct="1">
                  <a:lnSpc>
                    <a:spcPct val="250000"/>
                  </a:lnSpc>
                  <a:spcBef>
                    <a:spcPts val="0"/>
                  </a:spcBef>
                  <a:spcAft>
                    <a:spcPts val="0"/>
                  </a:spcAft>
                  <a:buFont typeface="Arial" pitchFamily="34" charset="0"/>
                  <a:buNone/>
                  <a:defRPr sz="2000" kern="1200" cap="all" baseline="0">
                    <a:solidFill>
                      <a:schemeClr val="tx1">
                        <a:lumMod val="75000"/>
                        <a:lumOff val="25000"/>
                      </a:schemeClr>
                    </a:solidFill>
                    <a:latin typeface="+mn-lt"/>
                    <a:ea typeface="+mn-ea"/>
                    <a:cs typeface="+mn-cs"/>
                  </a:defRPr>
                </a:lvl6pPr>
                <a:lvl7pPr marL="3532800"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76308"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19815"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r>
                  <a:rPr lang="nl-NL" sz="1400" b="1" kern="1200" noProof="0">
                    <a:solidFill>
                      <a:schemeClr val="tx1"/>
                    </a:solidFill>
                    <a:latin typeface="+mn-lt"/>
                    <a:ea typeface="+mn-ea"/>
                    <a:cs typeface="+mn-cs"/>
                  </a:rPr>
                  <a:t>Titel </a:t>
                </a:r>
                <a:r>
                  <a:rPr lang="nl-NL" sz="1400" b="1" kern="1200" noProof="0" err="1">
                    <a:solidFill>
                      <a:schemeClr val="tx1"/>
                    </a:solidFill>
                    <a:latin typeface="+mn-lt"/>
                    <a:ea typeface="+mn-ea"/>
                    <a:cs typeface="+mn-cs"/>
                  </a:rPr>
                  <a:t>bold</a:t>
                </a:r>
                <a:r>
                  <a:rPr lang="nl-NL" sz="1400" b="1" kern="1200" noProof="0">
                    <a:solidFill>
                      <a:schemeClr val="tx1"/>
                    </a:solidFill>
                    <a:latin typeface="+mn-lt"/>
                    <a:ea typeface="+mn-ea"/>
                    <a:cs typeface="+mn-cs"/>
                  </a:rPr>
                  <a:t> (32 </a:t>
                </a:r>
                <a:r>
                  <a:rPr lang="nl-NL" sz="1400" b="1" kern="1200" noProof="0" err="1">
                    <a:solidFill>
                      <a:schemeClr val="tx1"/>
                    </a:solidFill>
                    <a:latin typeface="+mn-lt"/>
                    <a:ea typeface="+mn-ea"/>
                    <a:cs typeface="+mn-cs"/>
                  </a:rPr>
                  <a:t>pt</a:t>
                </a:r>
                <a:r>
                  <a:rPr lang="nl-NL" sz="1400" b="1" kern="1200" noProof="0">
                    <a:solidFill>
                      <a:schemeClr val="tx1"/>
                    </a:solidFill>
                    <a:latin typeface="+mn-lt"/>
                    <a:ea typeface="+mn-ea"/>
                    <a:cs typeface="+mn-cs"/>
                  </a:rPr>
                  <a:t>.)</a:t>
                </a:r>
              </a:p>
            </p:txBody>
          </p:sp>
          <p:sp>
            <p:nvSpPr>
              <p:cNvPr id="111" name="Ovaal 110"/>
              <p:cNvSpPr/>
              <p:nvPr userDrawn="1"/>
            </p:nvSpPr>
            <p:spPr>
              <a:xfrm>
                <a:off x="-3092517" y="-83840"/>
                <a:ext cx="327539" cy="37789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noProof="0">
                    <a:solidFill>
                      <a:schemeClr val="bg1"/>
                    </a:solidFill>
                  </a:rPr>
                  <a:t>1</a:t>
                </a:r>
              </a:p>
            </p:txBody>
          </p:sp>
          <p:sp>
            <p:nvSpPr>
              <p:cNvPr id="112" name="Ovaal 111"/>
              <p:cNvSpPr/>
              <p:nvPr userDrawn="1"/>
            </p:nvSpPr>
            <p:spPr>
              <a:xfrm>
                <a:off x="-3092517" y="445750"/>
                <a:ext cx="327539" cy="37789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noProof="0">
                    <a:solidFill>
                      <a:schemeClr val="bg1"/>
                    </a:solidFill>
                  </a:rPr>
                  <a:t>2</a:t>
                </a:r>
              </a:p>
            </p:txBody>
          </p:sp>
          <p:sp>
            <p:nvSpPr>
              <p:cNvPr id="113" name="Textfield placeholder"/>
              <p:cNvSpPr txBox="1">
                <a:spLocks/>
              </p:cNvSpPr>
              <p:nvPr userDrawn="1"/>
            </p:nvSpPr>
            <p:spPr>
              <a:xfrm>
                <a:off x="-2658624" y="487727"/>
                <a:ext cx="2702813" cy="293940"/>
              </a:xfrm>
              <a:prstGeom prst="rect">
                <a:avLst/>
              </a:prstGeom>
            </p:spPr>
            <p:txBody>
              <a:bodyPr vert="horz" lIns="0" tIns="0" rIns="0" bIns="0" rtlCol="0" anchor="ctr">
                <a:noAutofit/>
              </a:bodyPr>
              <a:lstStyle>
                <a:lvl1pPr marL="0" indent="0" algn="l" defTabSz="1087016" rtl="0" eaLnBrk="1" latinLnBrk="0" hangingPunct="1">
                  <a:lnSpc>
                    <a:spcPts val="1800"/>
                  </a:lnSpc>
                  <a:spcBef>
                    <a:spcPts val="400"/>
                  </a:spcBef>
                  <a:spcAft>
                    <a:spcPts val="400"/>
                  </a:spcAft>
                  <a:buSzPct val="80000"/>
                  <a:buFont typeface="Wingdings" pitchFamily="2" charset="2"/>
                  <a:buNone/>
                  <a:defRPr sz="1600" b="0" kern="1200">
                    <a:solidFill>
                      <a:schemeClr val="tx1"/>
                    </a:solidFill>
                    <a:latin typeface="+mn-lt"/>
                    <a:ea typeface="+mn-ea"/>
                    <a:cs typeface="+mn-cs"/>
                  </a:defRPr>
                </a:lvl1pPr>
                <a:lvl2pPr marL="228600" indent="-228600" algn="l" defTabSz="1087016" rtl="0" eaLnBrk="1" latinLnBrk="0" hangingPunct="1">
                  <a:lnSpc>
                    <a:spcPts val="1800"/>
                  </a:lnSpc>
                  <a:spcBef>
                    <a:spcPts val="400"/>
                  </a:spcBef>
                  <a:spcAft>
                    <a:spcPts val="400"/>
                  </a:spcAft>
                  <a:buClr>
                    <a:schemeClr val="tx2"/>
                  </a:buClr>
                  <a:buSzPct val="80000"/>
                  <a:buFontTx/>
                  <a:buBlip>
                    <a:blip r:embed="rId2"/>
                  </a:buBlip>
                  <a:tabLst/>
                  <a:defRPr sz="1600" kern="1200">
                    <a:solidFill>
                      <a:schemeClr val="tx1"/>
                    </a:solidFill>
                    <a:latin typeface="+mn-lt"/>
                    <a:ea typeface="+mn-ea"/>
                    <a:cs typeface="+mn-cs"/>
                  </a:defRPr>
                </a:lvl2pPr>
                <a:lvl3pPr marL="396875" indent="-160338" algn="l" defTabSz="1087016" rtl="0" eaLnBrk="1" latinLnBrk="0" hangingPunct="1">
                  <a:lnSpc>
                    <a:spcPts val="1600"/>
                  </a:lnSpc>
                  <a:spcBef>
                    <a:spcPts val="200"/>
                  </a:spcBef>
                  <a:spcAft>
                    <a:spcPts val="200"/>
                  </a:spcAft>
                  <a:buClr>
                    <a:schemeClr val="tx2"/>
                  </a:buClr>
                  <a:buFont typeface="Trebuchet MS" pitchFamily="34" charset="0"/>
                  <a:buChar char="−"/>
                  <a:defRPr sz="1400" kern="1200">
                    <a:solidFill>
                      <a:schemeClr val="tx1"/>
                    </a:solidFill>
                    <a:latin typeface="+mn-lt"/>
                    <a:ea typeface="+mn-ea"/>
                    <a:cs typeface="+mn-cs"/>
                  </a:defRPr>
                </a:lvl3pPr>
                <a:lvl4pPr marL="0" indent="0" algn="l" defTabSz="1087016" rtl="0" eaLnBrk="1" latinLnBrk="0" hangingPunct="1">
                  <a:lnSpc>
                    <a:spcPts val="1800"/>
                  </a:lnSpc>
                  <a:spcBef>
                    <a:spcPts val="400"/>
                  </a:spcBef>
                  <a:spcAft>
                    <a:spcPts val="400"/>
                  </a:spcAft>
                  <a:buFont typeface="Wingdings" pitchFamily="2" charset="2"/>
                  <a:buNone/>
                  <a:defRPr sz="1600" b="1" kern="1200">
                    <a:solidFill>
                      <a:schemeClr val="tx1"/>
                    </a:solidFill>
                    <a:latin typeface="+mn-lt"/>
                    <a:ea typeface="+mn-ea"/>
                    <a:cs typeface="+mn-cs"/>
                  </a:defRPr>
                </a:lvl4pPr>
                <a:lvl5pPr marL="0" indent="0" algn="l" defTabSz="1087016" rtl="0" eaLnBrk="1" latinLnBrk="0" hangingPunct="1">
                  <a:lnSpc>
                    <a:spcPts val="3800"/>
                  </a:lnSpc>
                  <a:spcBef>
                    <a:spcPts val="1200"/>
                  </a:spcBef>
                  <a:spcAft>
                    <a:spcPts val="400"/>
                  </a:spcAft>
                  <a:buFont typeface="Wingdings" pitchFamily="2" charset="2"/>
                  <a:buNone/>
                  <a:defRPr sz="1600" b="1" kern="1200" baseline="0">
                    <a:solidFill>
                      <a:schemeClr val="tx2"/>
                    </a:solidFill>
                    <a:latin typeface="+mn-lt"/>
                    <a:ea typeface="+mn-ea"/>
                    <a:cs typeface="+mn-cs"/>
                  </a:defRPr>
                </a:lvl5pPr>
                <a:lvl6pPr marL="0" indent="0" algn="l" defTabSz="1087016" rtl="0" eaLnBrk="1" latinLnBrk="0" hangingPunct="1">
                  <a:lnSpc>
                    <a:spcPct val="250000"/>
                  </a:lnSpc>
                  <a:spcBef>
                    <a:spcPts val="0"/>
                  </a:spcBef>
                  <a:spcAft>
                    <a:spcPts val="0"/>
                  </a:spcAft>
                  <a:buFont typeface="Arial" pitchFamily="34" charset="0"/>
                  <a:buNone/>
                  <a:defRPr sz="2000" kern="1200" cap="all" baseline="0">
                    <a:solidFill>
                      <a:schemeClr val="tx1">
                        <a:lumMod val="75000"/>
                        <a:lumOff val="25000"/>
                      </a:schemeClr>
                    </a:solidFill>
                    <a:latin typeface="+mn-lt"/>
                    <a:ea typeface="+mn-ea"/>
                    <a:cs typeface="+mn-cs"/>
                  </a:defRPr>
                </a:lvl6pPr>
                <a:lvl7pPr marL="3532800"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76308"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19815"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36513" lvl="0" indent="0" algn="l" defTabSz="914400" rtl="0" eaLnBrk="1" latinLnBrk="0" hangingPunct="1">
                  <a:lnSpc>
                    <a:spcPct val="100000"/>
                  </a:lnSpc>
                  <a:spcBef>
                    <a:spcPts val="0"/>
                  </a:spcBef>
                  <a:buClr>
                    <a:schemeClr val="tx1"/>
                  </a:buClr>
                  <a:buSzPct val="100000"/>
                  <a:buFont typeface="Arial" panose="020B0604020202020204" pitchFamily="34" charset="0"/>
                  <a:buNone/>
                </a:pPr>
                <a:r>
                  <a:rPr lang="nl-NL" sz="1400" kern="1200" noProof="0">
                    <a:solidFill>
                      <a:schemeClr val="tx1"/>
                    </a:solidFill>
                    <a:latin typeface="+mn-lt"/>
                    <a:ea typeface="+mn-ea"/>
                    <a:cs typeface="+mn-cs"/>
                  </a:rPr>
                  <a:t>Subtitel (16 </a:t>
                </a:r>
                <a:r>
                  <a:rPr lang="nl-NL" sz="1400" kern="1200" noProof="0" err="1">
                    <a:solidFill>
                      <a:schemeClr val="tx1"/>
                    </a:solidFill>
                    <a:latin typeface="+mn-lt"/>
                    <a:ea typeface="+mn-ea"/>
                    <a:cs typeface="+mn-cs"/>
                  </a:rPr>
                  <a:t>pt</a:t>
                </a:r>
                <a:r>
                  <a:rPr lang="nl-NL" sz="1400" kern="1200" noProof="0">
                    <a:solidFill>
                      <a:schemeClr val="tx1"/>
                    </a:solidFill>
                    <a:latin typeface="+mn-lt"/>
                    <a:ea typeface="+mn-ea"/>
                    <a:cs typeface="+mn-cs"/>
                  </a:rPr>
                  <a:t>.)</a:t>
                </a:r>
              </a:p>
            </p:txBody>
          </p:sp>
        </p:grpSp>
        <p:cxnSp>
          <p:nvCxnSpPr>
            <p:cNvPr id="102" name="Rechte verbindingslijn 101"/>
            <p:cNvCxnSpPr/>
            <p:nvPr userDrawn="1"/>
          </p:nvCxnSpPr>
          <p:spPr>
            <a:xfrm>
              <a:off x="8427776" y="4654945"/>
              <a:ext cx="2232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 name="Rechte verbindingslijn 102"/>
            <p:cNvCxnSpPr/>
            <p:nvPr userDrawn="1"/>
          </p:nvCxnSpPr>
          <p:spPr>
            <a:xfrm>
              <a:off x="8427776" y="6496303"/>
              <a:ext cx="2232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4" name="Footer Placeholder 4"/>
          <p:cNvSpPr>
            <a:spLocks noGrp="1"/>
          </p:cNvSpPr>
          <p:nvPr userDrawn="1">
            <p:ph type="ftr" sz="quarter" idx="3"/>
          </p:nvPr>
        </p:nvSpPr>
        <p:spPr>
          <a:xfrm>
            <a:off x="3793960" y="6387336"/>
            <a:ext cx="4719051" cy="230832"/>
          </a:xfrm>
          <a:prstGeom prst="rect">
            <a:avLst/>
          </a:prstGeom>
        </p:spPr>
        <p:txBody>
          <a:bodyPr vert="horz" wrap="square" lIns="0" tIns="45720" rIns="91440" bIns="45720" rtlCol="0" anchor="ctr">
            <a:spAutoFit/>
          </a:bodyPr>
          <a:lstStyle>
            <a:lvl1pPr algn="ctr">
              <a:defRPr sz="900">
                <a:solidFill>
                  <a:schemeClr val="tx1"/>
                </a:solidFill>
              </a:defRPr>
            </a:lvl1pPr>
          </a:lstStyle>
          <a:p>
            <a:endParaRPr lang="nl-NL" noProof="0"/>
          </a:p>
        </p:txBody>
      </p:sp>
      <p:sp>
        <p:nvSpPr>
          <p:cNvPr id="45" name="Slide Number Placeholder 5"/>
          <p:cNvSpPr>
            <a:spLocks noGrp="1"/>
          </p:cNvSpPr>
          <p:nvPr userDrawn="1">
            <p:ph type="sldNum" sz="quarter" idx="4"/>
          </p:nvPr>
        </p:nvSpPr>
        <p:spPr>
          <a:xfrm>
            <a:off x="502654" y="6387336"/>
            <a:ext cx="566821" cy="230832"/>
          </a:xfrm>
          <a:prstGeom prst="rect">
            <a:avLst/>
          </a:prstGeom>
        </p:spPr>
        <p:txBody>
          <a:bodyPr vert="horz" lIns="91440" tIns="45720" rIns="91440" bIns="45720" rtlCol="0" anchor="ctr">
            <a:spAutoFit/>
          </a:bodyPr>
          <a:lstStyle>
            <a:lvl1pPr algn="l">
              <a:defRPr sz="900" b="1">
                <a:solidFill>
                  <a:schemeClr val="tx1"/>
                </a:solidFill>
              </a:defRPr>
            </a:lvl1pPr>
          </a:lstStyle>
          <a:p>
            <a:fld id="{8A87A398-2B52-41CE-AD18-FB681F1DBEA6}" type="slidenum">
              <a:rPr lang="nl-NL" noProof="0" smtClean="0"/>
              <a:pPr/>
              <a:t>‹#›</a:t>
            </a:fld>
            <a:endParaRPr lang="nl-NL" noProof="0"/>
          </a:p>
        </p:txBody>
      </p:sp>
      <p:grpSp>
        <p:nvGrpSpPr>
          <p:cNvPr id="46" name="Groep 45"/>
          <p:cNvGrpSpPr/>
          <p:nvPr userDrawn="1"/>
        </p:nvGrpSpPr>
        <p:grpSpPr>
          <a:xfrm>
            <a:off x="-3471145" y="-46322"/>
            <a:ext cx="3471145" cy="3781320"/>
            <a:chOff x="-2603359" y="-46322"/>
            <a:chExt cx="2603359" cy="3781320"/>
          </a:xfrm>
        </p:grpSpPr>
        <p:sp>
          <p:nvSpPr>
            <p:cNvPr id="47" name="Afgeronde rechthoek 46"/>
            <p:cNvSpPr/>
            <p:nvPr userDrawn="1"/>
          </p:nvSpPr>
          <p:spPr>
            <a:xfrm>
              <a:off x="-2459680" y="835209"/>
              <a:ext cx="949986" cy="259745"/>
            </a:xfrm>
            <a:prstGeom prst="round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100" b="1" noProof="0"/>
                <a:t>Light </a:t>
              </a:r>
              <a:r>
                <a:rPr lang="nl-NL" sz="1100" b="1" noProof="0" err="1"/>
                <a:t>Grey</a:t>
              </a:r>
              <a:endParaRPr lang="nl-NL" sz="1100" b="1" noProof="0"/>
            </a:p>
          </p:txBody>
        </p:sp>
        <p:sp>
          <p:nvSpPr>
            <p:cNvPr id="48" name="Tekstvak 29"/>
            <p:cNvSpPr txBox="1"/>
            <p:nvPr userDrawn="1"/>
          </p:nvSpPr>
          <p:spPr>
            <a:xfrm>
              <a:off x="-1493489" y="834756"/>
              <a:ext cx="1355354" cy="261610"/>
            </a:xfrm>
            <a:prstGeom prst="rect">
              <a:avLst/>
            </a:prstGeom>
            <a:noFill/>
          </p:spPr>
          <p:txBody>
            <a:bodyPr wrap="square" rtlCol="0">
              <a:spAutoFit/>
            </a:bodyPr>
            <a:lstStyle/>
            <a:p>
              <a:pPr algn="l" defTabSz="355600"/>
              <a:r>
                <a:rPr lang="nl-NL" sz="1100" b="0" cap="none" baseline="0" noProof="0">
                  <a:solidFill>
                    <a:schemeClr val="tx1"/>
                  </a:solidFill>
                </a:rPr>
                <a:t>R 178, G 178, B 178</a:t>
              </a:r>
            </a:p>
          </p:txBody>
        </p:sp>
        <p:sp>
          <p:nvSpPr>
            <p:cNvPr id="49" name="Afgeronde rechthoek 27"/>
            <p:cNvSpPr/>
            <p:nvPr userDrawn="1"/>
          </p:nvSpPr>
          <p:spPr>
            <a:xfrm>
              <a:off x="-2459680" y="1211676"/>
              <a:ext cx="949986" cy="259745"/>
            </a:xfrm>
            <a:prstGeom prst="round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100" b="1" noProof="0"/>
                <a:t>Red</a:t>
              </a:r>
            </a:p>
          </p:txBody>
        </p:sp>
        <p:sp>
          <p:nvSpPr>
            <p:cNvPr id="50" name="Afgeronde rechthoek 27"/>
            <p:cNvSpPr/>
            <p:nvPr userDrawn="1"/>
          </p:nvSpPr>
          <p:spPr>
            <a:xfrm>
              <a:off x="-2459680" y="1588143"/>
              <a:ext cx="949986" cy="259745"/>
            </a:xfrm>
            <a:prstGeom prst="roundRect">
              <a:avLst/>
            </a:prstGeom>
            <a:solidFill>
              <a:srgbClr val="00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100" b="1" noProof="0"/>
                <a:t>Black</a:t>
              </a:r>
            </a:p>
          </p:txBody>
        </p:sp>
        <p:sp>
          <p:nvSpPr>
            <p:cNvPr id="51" name="Afgeronde rechthoek 27"/>
            <p:cNvSpPr/>
            <p:nvPr userDrawn="1"/>
          </p:nvSpPr>
          <p:spPr>
            <a:xfrm>
              <a:off x="-2459680" y="1964610"/>
              <a:ext cx="949986" cy="259745"/>
            </a:xfrm>
            <a:prstGeom prst="round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100" b="1" noProof="0"/>
                <a:t>Orange</a:t>
              </a:r>
            </a:p>
          </p:txBody>
        </p:sp>
        <p:sp>
          <p:nvSpPr>
            <p:cNvPr id="52" name="Afgeronde rechthoek 51"/>
            <p:cNvSpPr/>
            <p:nvPr userDrawn="1"/>
          </p:nvSpPr>
          <p:spPr>
            <a:xfrm>
              <a:off x="-2459680" y="2341077"/>
              <a:ext cx="949986" cy="259745"/>
            </a:xfrm>
            <a:prstGeom prst="roundRect">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100" b="1" noProof="0" err="1"/>
                <a:t>Petrol</a:t>
              </a:r>
              <a:r>
                <a:rPr lang="nl-NL" sz="1100" b="1" noProof="0"/>
                <a:t> blue</a:t>
              </a:r>
            </a:p>
          </p:txBody>
        </p:sp>
        <p:sp>
          <p:nvSpPr>
            <p:cNvPr id="53" name="Rechthoek 52"/>
            <p:cNvSpPr/>
            <p:nvPr userDrawn="1"/>
          </p:nvSpPr>
          <p:spPr>
            <a:xfrm>
              <a:off x="-2603359" y="-46322"/>
              <a:ext cx="2603359" cy="3873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80000" rIns="180000" rtlCol="0" anchor="t"/>
            <a:lstStyle/>
            <a:p>
              <a:pPr algn="l"/>
              <a:r>
                <a:rPr lang="nl-NL" sz="1800" b="1" baseline="0" noProof="0">
                  <a:solidFill>
                    <a:schemeClr val="tx1"/>
                  </a:solidFill>
                </a:rPr>
                <a:t>RGB-KLEUREN</a:t>
              </a:r>
              <a:endParaRPr lang="nl-NL" sz="1800" b="1" noProof="0">
                <a:solidFill>
                  <a:schemeClr val="tx1"/>
                </a:solidFill>
              </a:endParaRPr>
            </a:p>
          </p:txBody>
        </p:sp>
        <p:cxnSp>
          <p:nvCxnSpPr>
            <p:cNvPr id="54" name="Rechte verbindingslijn 53"/>
            <p:cNvCxnSpPr/>
            <p:nvPr userDrawn="1"/>
          </p:nvCxnSpPr>
          <p:spPr>
            <a:xfrm>
              <a:off x="-2459680" y="338664"/>
              <a:ext cx="2232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5" name="Afgeronde rechthoek 27"/>
            <p:cNvSpPr/>
            <p:nvPr userDrawn="1"/>
          </p:nvSpPr>
          <p:spPr>
            <a:xfrm>
              <a:off x="-2459680" y="2717544"/>
              <a:ext cx="949986" cy="259745"/>
            </a:xfrm>
            <a:prstGeom prst="round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100" b="1" baseline="0" noProof="0"/>
                <a:t>Green</a:t>
              </a:r>
              <a:endParaRPr lang="nl-NL" sz="1100" b="1" noProof="0"/>
            </a:p>
          </p:txBody>
        </p:sp>
        <p:sp>
          <p:nvSpPr>
            <p:cNvPr id="56" name="Tekstvak 29"/>
            <p:cNvSpPr txBox="1"/>
            <p:nvPr userDrawn="1"/>
          </p:nvSpPr>
          <p:spPr>
            <a:xfrm>
              <a:off x="-1493489" y="1211703"/>
              <a:ext cx="1355354" cy="261610"/>
            </a:xfrm>
            <a:prstGeom prst="rect">
              <a:avLst/>
            </a:prstGeom>
            <a:noFill/>
          </p:spPr>
          <p:txBody>
            <a:bodyPr wrap="square" rtlCol="0">
              <a:spAutoFit/>
            </a:bodyPr>
            <a:lstStyle/>
            <a:p>
              <a:pPr algn="l" defTabSz="355600"/>
              <a:r>
                <a:rPr lang="nl-NL" sz="1100" b="0" cap="none" baseline="0" noProof="0">
                  <a:solidFill>
                    <a:schemeClr val="tx1"/>
                  </a:solidFill>
                </a:rPr>
                <a:t>R 204 , G 0, B 0</a:t>
              </a:r>
            </a:p>
          </p:txBody>
        </p:sp>
        <p:sp>
          <p:nvSpPr>
            <p:cNvPr id="57" name="Tekstvak 29"/>
            <p:cNvSpPr txBox="1"/>
            <p:nvPr userDrawn="1"/>
          </p:nvSpPr>
          <p:spPr>
            <a:xfrm>
              <a:off x="-1493489" y="1588650"/>
              <a:ext cx="1355354" cy="261610"/>
            </a:xfrm>
            <a:prstGeom prst="rect">
              <a:avLst/>
            </a:prstGeom>
            <a:noFill/>
          </p:spPr>
          <p:txBody>
            <a:bodyPr wrap="square" rtlCol="0">
              <a:spAutoFit/>
            </a:bodyPr>
            <a:lstStyle/>
            <a:p>
              <a:pPr algn="l" defTabSz="355600"/>
              <a:r>
                <a:rPr lang="nl-NL" sz="1100" b="0" cap="none" baseline="0" noProof="0">
                  <a:solidFill>
                    <a:schemeClr val="tx1"/>
                  </a:solidFill>
                </a:rPr>
                <a:t>R 0 , G 0, B 0</a:t>
              </a:r>
            </a:p>
          </p:txBody>
        </p:sp>
        <p:sp>
          <p:nvSpPr>
            <p:cNvPr id="58" name="Tekstvak 29"/>
            <p:cNvSpPr txBox="1"/>
            <p:nvPr userDrawn="1"/>
          </p:nvSpPr>
          <p:spPr>
            <a:xfrm>
              <a:off x="-1493489" y="1965597"/>
              <a:ext cx="1355354" cy="261610"/>
            </a:xfrm>
            <a:prstGeom prst="rect">
              <a:avLst/>
            </a:prstGeom>
            <a:noFill/>
          </p:spPr>
          <p:txBody>
            <a:bodyPr wrap="square" rtlCol="0">
              <a:spAutoFit/>
            </a:bodyPr>
            <a:lstStyle/>
            <a:p>
              <a:pPr algn="l" defTabSz="355600"/>
              <a:r>
                <a:rPr lang="nl-NL" sz="1100" b="0" cap="none" baseline="0" noProof="0">
                  <a:solidFill>
                    <a:schemeClr val="tx1"/>
                  </a:solidFill>
                </a:rPr>
                <a:t>R 229 , G 123, B 003</a:t>
              </a:r>
            </a:p>
          </p:txBody>
        </p:sp>
        <p:sp>
          <p:nvSpPr>
            <p:cNvPr id="59" name="Tekstvak 29"/>
            <p:cNvSpPr txBox="1"/>
            <p:nvPr userDrawn="1"/>
          </p:nvSpPr>
          <p:spPr>
            <a:xfrm>
              <a:off x="-1493489" y="2342544"/>
              <a:ext cx="1355354" cy="261610"/>
            </a:xfrm>
            <a:prstGeom prst="rect">
              <a:avLst/>
            </a:prstGeom>
            <a:noFill/>
          </p:spPr>
          <p:txBody>
            <a:bodyPr wrap="square" rtlCol="0">
              <a:spAutoFit/>
            </a:bodyPr>
            <a:lstStyle/>
            <a:p>
              <a:pPr algn="l" defTabSz="355600"/>
              <a:r>
                <a:rPr lang="nl-NL" sz="1100" b="0" cap="none" baseline="0" noProof="0">
                  <a:solidFill>
                    <a:schemeClr val="tx1"/>
                  </a:solidFill>
                </a:rPr>
                <a:t>R 065 , G 127, B 162</a:t>
              </a:r>
            </a:p>
          </p:txBody>
        </p:sp>
        <p:sp>
          <p:nvSpPr>
            <p:cNvPr id="60" name="Tekstvak 29"/>
            <p:cNvSpPr txBox="1"/>
            <p:nvPr userDrawn="1"/>
          </p:nvSpPr>
          <p:spPr>
            <a:xfrm>
              <a:off x="-1493489" y="2719491"/>
              <a:ext cx="1355354" cy="261610"/>
            </a:xfrm>
            <a:prstGeom prst="rect">
              <a:avLst/>
            </a:prstGeom>
            <a:noFill/>
          </p:spPr>
          <p:txBody>
            <a:bodyPr wrap="square" rtlCol="0">
              <a:spAutoFit/>
            </a:bodyPr>
            <a:lstStyle/>
            <a:p>
              <a:pPr algn="l" defTabSz="355600"/>
              <a:r>
                <a:rPr lang="nl-NL" sz="1100" b="0" cap="none" baseline="0" noProof="0">
                  <a:solidFill>
                    <a:schemeClr val="tx1"/>
                  </a:solidFill>
                </a:rPr>
                <a:t>R 134 , G 135, B 034</a:t>
              </a:r>
            </a:p>
          </p:txBody>
        </p:sp>
        <p:sp>
          <p:nvSpPr>
            <p:cNvPr id="61" name="Afgeronde rechthoek 60"/>
            <p:cNvSpPr/>
            <p:nvPr userDrawn="1"/>
          </p:nvSpPr>
          <p:spPr>
            <a:xfrm>
              <a:off x="-2459680" y="458742"/>
              <a:ext cx="949986" cy="259745"/>
            </a:xfrm>
            <a:prstGeom prst="roundRect">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100" b="1" noProof="0" err="1"/>
                <a:t>Grey</a:t>
              </a:r>
              <a:endParaRPr lang="nl-NL" sz="1100" b="1" noProof="0"/>
            </a:p>
          </p:txBody>
        </p:sp>
        <p:sp>
          <p:nvSpPr>
            <p:cNvPr id="62" name="Tekstvak 29"/>
            <p:cNvSpPr txBox="1"/>
            <p:nvPr userDrawn="1"/>
          </p:nvSpPr>
          <p:spPr>
            <a:xfrm>
              <a:off x="-1493489" y="457809"/>
              <a:ext cx="1355354" cy="261610"/>
            </a:xfrm>
            <a:prstGeom prst="rect">
              <a:avLst/>
            </a:prstGeom>
            <a:noFill/>
          </p:spPr>
          <p:txBody>
            <a:bodyPr wrap="square" rtlCol="0">
              <a:spAutoFit/>
            </a:bodyPr>
            <a:lstStyle/>
            <a:p>
              <a:pPr algn="l" defTabSz="355600"/>
              <a:r>
                <a:rPr lang="nl-NL" sz="1100" b="0" cap="none" baseline="0" noProof="0">
                  <a:solidFill>
                    <a:schemeClr val="tx1"/>
                  </a:solidFill>
                </a:rPr>
                <a:t>R 97 , G 97, B 97</a:t>
              </a:r>
            </a:p>
          </p:txBody>
        </p:sp>
        <p:sp>
          <p:nvSpPr>
            <p:cNvPr id="63" name="Afgeronde rechthoek 27"/>
            <p:cNvSpPr/>
            <p:nvPr userDrawn="1"/>
          </p:nvSpPr>
          <p:spPr>
            <a:xfrm>
              <a:off x="-2459680" y="3094010"/>
              <a:ext cx="949986" cy="259745"/>
            </a:xfrm>
            <a:prstGeom prst="roundRect">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100" b="1" noProof="0" err="1"/>
                <a:t>Purple</a:t>
              </a:r>
              <a:endParaRPr lang="nl-NL" sz="1100" b="1" noProof="0"/>
            </a:p>
          </p:txBody>
        </p:sp>
        <p:sp>
          <p:nvSpPr>
            <p:cNvPr id="64" name="Afgeronde rechthoek 27"/>
            <p:cNvSpPr/>
            <p:nvPr userDrawn="1"/>
          </p:nvSpPr>
          <p:spPr>
            <a:xfrm>
              <a:off x="-2459680" y="3470474"/>
              <a:ext cx="949986" cy="259745"/>
            </a:xfrm>
            <a:prstGeom prst="round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100" b="1" noProof="0"/>
                <a:t>Cyaan</a:t>
              </a:r>
            </a:p>
          </p:txBody>
        </p:sp>
        <p:sp>
          <p:nvSpPr>
            <p:cNvPr id="65" name="Tekstvak 29"/>
            <p:cNvSpPr txBox="1"/>
            <p:nvPr userDrawn="1"/>
          </p:nvSpPr>
          <p:spPr>
            <a:xfrm>
              <a:off x="-1493489" y="3096438"/>
              <a:ext cx="1355354" cy="261610"/>
            </a:xfrm>
            <a:prstGeom prst="rect">
              <a:avLst/>
            </a:prstGeom>
            <a:noFill/>
          </p:spPr>
          <p:txBody>
            <a:bodyPr wrap="square" rtlCol="0">
              <a:spAutoFit/>
            </a:bodyPr>
            <a:lstStyle/>
            <a:p>
              <a:pPr algn="l" defTabSz="355600"/>
              <a:r>
                <a:rPr lang="nl-NL" sz="1100" b="0" cap="none" baseline="0" noProof="0">
                  <a:solidFill>
                    <a:schemeClr val="tx1"/>
                  </a:solidFill>
                </a:rPr>
                <a:t>R 082 , G 083, B 135</a:t>
              </a:r>
            </a:p>
          </p:txBody>
        </p:sp>
        <p:sp>
          <p:nvSpPr>
            <p:cNvPr id="66" name="Tekstvak 29"/>
            <p:cNvSpPr txBox="1"/>
            <p:nvPr userDrawn="1"/>
          </p:nvSpPr>
          <p:spPr>
            <a:xfrm>
              <a:off x="-1493489" y="3473388"/>
              <a:ext cx="1355354" cy="261610"/>
            </a:xfrm>
            <a:prstGeom prst="rect">
              <a:avLst/>
            </a:prstGeom>
            <a:noFill/>
          </p:spPr>
          <p:txBody>
            <a:bodyPr wrap="square" rtlCol="0">
              <a:spAutoFit/>
            </a:bodyPr>
            <a:lstStyle/>
            <a:p>
              <a:pPr algn="l" defTabSz="355600"/>
              <a:r>
                <a:rPr lang="nl-NL" sz="1100" b="0" cap="none" baseline="0" noProof="0">
                  <a:solidFill>
                    <a:schemeClr val="tx1"/>
                  </a:solidFill>
                </a:rPr>
                <a:t>R 70 , G 181, B 212</a:t>
              </a:r>
            </a:p>
          </p:txBody>
        </p:sp>
      </p:grpSp>
    </p:spTree>
    <p:extLst>
      <p:ext uri="{BB962C8B-B14F-4D97-AF65-F5344CB8AC3E}">
        <p14:creationId xmlns:p14="http://schemas.microsoft.com/office/powerpoint/2010/main" val="2152815519"/>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ELDIA/AFSLUITING">
    <p:spTree>
      <p:nvGrpSpPr>
        <p:cNvPr id="1" name=""/>
        <p:cNvGrpSpPr/>
        <p:nvPr/>
      </p:nvGrpSpPr>
      <p:grpSpPr>
        <a:xfrm>
          <a:off x="0" y="0"/>
          <a:ext cx="0" cy="0"/>
          <a:chOff x="0" y="0"/>
          <a:chExt cx="0" cy="0"/>
        </a:xfrm>
      </p:grpSpPr>
      <p:sp>
        <p:nvSpPr>
          <p:cNvPr id="9" name="Rechthoek 8">
            <a:extLst>
              <a:ext uri="{FF2B5EF4-FFF2-40B4-BE49-F238E27FC236}">
                <a16:creationId xmlns:a16="http://schemas.microsoft.com/office/drawing/2014/main" id="{104BC9A4-C991-4F53-A0A7-889E630CFEAA}"/>
              </a:ext>
            </a:extLst>
          </p:cNvPr>
          <p:cNvSpPr/>
          <p:nvPr userDrawn="1"/>
        </p:nvSpPr>
        <p:spPr>
          <a:xfrm>
            <a:off x="-2" y="0"/>
            <a:ext cx="12192002"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algn="ctr"/>
            <a:endParaRPr lang="nl-NL" sz="1600" noProof="0"/>
          </a:p>
        </p:txBody>
      </p:sp>
      <p:sp>
        <p:nvSpPr>
          <p:cNvPr id="25" name="Tijdelijke aanduiding voor tekst 9">
            <a:extLst>
              <a:ext uri="{FF2B5EF4-FFF2-40B4-BE49-F238E27FC236}">
                <a16:creationId xmlns:a16="http://schemas.microsoft.com/office/drawing/2014/main" id="{C75CE4DD-58C0-4779-ADB1-4FC233CAB26A}"/>
              </a:ext>
            </a:extLst>
          </p:cNvPr>
          <p:cNvSpPr>
            <a:spLocks noGrp="1"/>
          </p:cNvSpPr>
          <p:nvPr>
            <p:ph type="body" sz="quarter" idx="19" hasCustomPrompt="1"/>
          </p:nvPr>
        </p:nvSpPr>
        <p:spPr>
          <a:xfrm>
            <a:off x="10670998" y="6457938"/>
            <a:ext cx="1353982" cy="255682"/>
          </a:xfrm>
          <a:prstGeom prst="rect">
            <a:avLst/>
          </a:prstGeom>
          <a:blipFill>
            <a:blip r:embed="rId2"/>
            <a:srcRect/>
            <a:stretch>
              <a:fillRect t="782" b="782"/>
            </a:stretch>
          </a:blipFill>
          <a:ln w="9525">
            <a:noFill/>
          </a:ln>
        </p:spPr>
        <p:txBody>
          <a:bodyPr anchor="ctr"/>
          <a:lstStyle>
            <a:lvl1pPr marL="0" indent="0" algn="ctr">
              <a:buNone/>
              <a:defRPr sz="100">
                <a:solidFill>
                  <a:schemeClr val="bg1"/>
                </a:solidFill>
              </a:defRPr>
            </a:lvl1pPr>
            <a:lvl2pPr algn="ctr">
              <a:defRPr/>
            </a:lvl2pPr>
            <a:lvl3pPr algn="ctr">
              <a:defRPr/>
            </a:lvl3pPr>
            <a:lvl4pPr algn="ctr">
              <a:defRPr/>
            </a:lvl4pPr>
            <a:lvl5pPr algn="ctr">
              <a:defRPr/>
            </a:lvl5pPr>
          </a:lstStyle>
          <a:p>
            <a:pPr lvl="0"/>
            <a:r>
              <a:rPr lang="nl-NL" noProof="0"/>
              <a:t> </a:t>
            </a:r>
          </a:p>
        </p:txBody>
      </p:sp>
      <p:sp>
        <p:nvSpPr>
          <p:cNvPr id="8" name="Tijdelijke aanduiding voor afbeelding 16">
            <a:extLst>
              <a:ext uri="{FF2B5EF4-FFF2-40B4-BE49-F238E27FC236}">
                <a16:creationId xmlns:a16="http://schemas.microsoft.com/office/drawing/2014/main" id="{1AE1DD67-91EA-45BC-A069-9AC4D021582E}"/>
              </a:ext>
            </a:extLst>
          </p:cNvPr>
          <p:cNvSpPr>
            <a:spLocks noGrp="1"/>
          </p:cNvSpPr>
          <p:nvPr>
            <p:ph type="pic" sz="quarter" idx="13" hasCustomPrompt="1"/>
          </p:nvPr>
        </p:nvSpPr>
        <p:spPr>
          <a:xfrm>
            <a:off x="-2" y="-1"/>
            <a:ext cx="12192000" cy="4900042"/>
          </a:xfrm>
          <a:solidFill>
            <a:schemeClr val="bg1">
              <a:lumMod val="95000"/>
            </a:schemeClr>
          </a:solidFill>
        </p:spPr>
        <p:txBody>
          <a:bodyPr tIns="2016000"/>
          <a:lstStyle>
            <a:lvl1pPr marL="0" indent="0" algn="ctr">
              <a:buNone/>
              <a:defRPr sz="1200" i="1">
                <a:solidFill>
                  <a:schemeClr val="bg1">
                    <a:lumMod val="50000"/>
                  </a:schemeClr>
                </a:solidFill>
              </a:defRPr>
            </a:lvl1pPr>
          </a:lstStyle>
          <a:p>
            <a:r>
              <a:rPr lang="nl-NL" noProof="0"/>
              <a:t>Klik op onderstaand pictogram om een afbeelding in te voegen</a:t>
            </a:r>
          </a:p>
        </p:txBody>
      </p:sp>
      <p:sp>
        <p:nvSpPr>
          <p:cNvPr id="2" name="Titel 1">
            <a:extLst>
              <a:ext uri="{FF2B5EF4-FFF2-40B4-BE49-F238E27FC236}">
                <a16:creationId xmlns:a16="http://schemas.microsoft.com/office/drawing/2014/main" id="{2A71DEDF-37F1-4689-8FA1-5E743C7DD6C0}"/>
              </a:ext>
            </a:extLst>
          </p:cNvPr>
          <p:cNvSpPr>
            <a:spLocks noGrp="1"/>
          </p:cNvSpPr>
          <p:nvPr>
            <p:ph type="ctrTitle" hasCustomPrompt="1"/>
          </p:nvPr>
        </p:nvSpPr>
        <p:spPr>
          <a:xfrm>
            <a:off x="1080015" y="5315717"/>
            <a:ext cx="10031970" cy="477864"/>
          </a:xfrm>
        </p:spPr>
        <p:txBody>
          <a:bodyPr anchor="b"/>
          <a:lstStyle>
            <a:lvl1pPr algn="ctr">
              <a:defRPr sz="4000"/>
            </a:lvl1pPr>
          </a:lstStyle>
          <a:p>
            <a:r>
              <a:rPr lang="nl-NL" noProof="0"/>
              <a:t>Titel van de presentatie van max. 1 regel</a:t>
            </a:r>
          </a:p>
        </p:txBody>
      </p:sp>
      <p:sp>
        <p:nvSpPr>
          <p:cNvPr id="3" name="Ondertitel 2">
            <a:extLst>
              <a:ext uri="{FF2B5EF4-FFF2-40B4-BE49-F238E27FC236}">
                <a16:creationId xmlns:a16="http://schemas.microsoft.com/office/drawing/2014/main" id="{CEA18CD7-32A7-41E4-9DF7-7259FA2187F6}"/>
              </a:ext>
            </a:extLst>
          </p:cNvPr>
          <p:cNvSpPr>
            <a:spLocks noGrp="1"/>
          </p:cNvSpPr>
          <p:nvPr>
            <p:ph type="subTitle" idx="1" hasCustomPrompt="1"/>
          </p:nvPr>
        </p:nvSpPr>
        <p:spPr>
          <a:xfrm>
            <a:off x="1080015" y="5954917"/>
            <a:ext cx="10031970" cy="255682"/>
          </a:xfrm>
        </p:spPr>
        <p:txBody>
          <a:bodyPr anchor="b"/>
          <a:lstStyle>
            <a:lvl1pPr marL="0" indent="0" algn="ctr">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noProof="0"/>
              <a:t>Naam spreker  |  Plaats  |  Datum</a:t>
            </a:r>
          </a:p>
        </p:txBody>
      </p:sp>
      <p:sp>
        <p:nvSpPr>
          <p:cNvPr id="5" name="Tijdelijke aanduiding voor voettekst 4">
            <a:extLst>
              <a:ext uri="{FF2B5EF4-FFF2-40B4-BE49-F238E27FC236}">
                <a16:creationId xmlns:a16="http://schemas.microsoft.com/office/drawing/2014/main" id="{9494CA00-555D-4751-8668-226BC887CEBE}"/>
              </a:ext>
            </a:extLst>
          </p:cNvPr>
          <p:cNvSpPr>
            <a:spLocks noGrp="1"/>
          </p:cNvSpPr>
          <p:nvPr>
            <p:ph type="ftr" sz="quarter" idx="11"/>
          </p:nvPr>
        </p:nvSpPr>
        <p:spPr>
          <a:xfrm>
            <a:off x="7910180" y="7182853"/>
            <a:ext cx="4114800" cy="360000"/>
          </a:xfrm>
        </p:spPr>
        <p:txBody>
          <a:bodyPr/>
          <a:lstStyle>
            <a:lvl1pPr algn="r">
              <a:defRPr sz="1050"/>
            </a:lvl1pPr>
          </a:lstStyle>
          <a:p>
            <a:r>
              <a:rPr lang="nl-NL"/>
              <a:t>Ga naar de tab ‘Invoegen’ &gt; Koptekst en voettekst &gt; Voettekst invullen met bedrijfsonderdeelnaam &gt; Overal Toepassen</a:t>
            </a:r>
          </a:p>
        </p:txBody>
      </p:sp>
      <p:sp>
        <p:nvSpPr>
          <p:cNvPr id="6" name="Tijdelijke aanduiding voor dianummer 5">
            <a:extLst>
              <a:ext uri="{FF2B5EF4-FFF2-40B4-BE49-F238E27FC236}">
                <a16:creationId xmlns:a16="http://schemas.microsoft.com/office/drawing/2014/main" id="{2D1BBC6E-F9BF-4357-8F2F-8FFB4D00068A}"/>
              </a:ext>
            </a:extLst>
          </p:cNvPr>
          <p:cNvSpPr>
            <a:spLocks noGrp="1"/>
          </p:cNvSpPr>
          <p:nvPr>
            <p:ph type="sldNum" sz="quarter" idx="12"/>
          </p:nvPr>
        </p:nvSpPr>
        <p:spPr>
          <a:xfrm>
            <a:off x="11740383" y="7001401"/>
            <a:ext cx="284597" cy="151790"/>
          </a:xfrm>
        </p:spPr>
        <p:txBody>
          <a:bodyPr/>
          <a:lstStyle/>
          <a:p>
            <a:fld id="{D7B5DC5B-6873-43DB-ADC7-B15ACCE0DFDB}" type="slidenum">
              <a:rPr lang="nl-NL" noProof="0" smtClean="0"/>
              <a:t>‹#›</a:t>
            </a:fld>
            <a:endParaRPr lang="nl-NL" noProof="0"/>
          </a:p>
        </p:txBody>
      </p:sp>
      <p:sp>
        <p:nvSpPr>
          <p:cNvPr id="7" name="Rechthoek: afgeronde hoeken 6">
            <a:extLst>
              <a:ext uri="{FF2B5EF4-FFF2-40B4-BE49-F238E27FC236}">
                <a16:creationId xmlns:a16="http://schemas.microsoft.com/office/drawing/2014/main" id="{7D3AA19E-3DC8-4556-BC42-05B65FEB6237}"/>
              </a:ext>
            </a:extLst>
          </p:cNvPr>
          <p:cNvSpPr/>
          <p:nvPr userDrawn="1"/>
        </p:nvSpPr>
        <p:spPr>
          <a:xfrm>
            <a:off x="3048000" y="-491317"/>
            <a:ext cx="6096000" cy="300250"/>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r>
              <a:rPr lang="nl-NL" sz="2800" b="0" cap="all" baseline="0" noProof="0">
                <a:solidFill>
                  <a:schemeClr val="accent1"/>
                </a:solidFill>
                <a:latin typeface="+mn-lt"/>
              </a:rPr>
              <a:t>TITELDIA/Afsluiting</a:t>
            </a:r>
          </a:p>
        </p:txBody>
      </p:sp>
      <p:sp>
        <p:nvSpPr>
          <p:cNvPr id="21" name="Tijdelijke aanduiding voor tekst 9">
            <a:extLst>
              <a:ext uri="{FF2B5EF4-FFF2-40B4-BE49-F238E27FC236}">
                <a16:creationId xmlns:a16="http://schemas.microsoft.com/office/drawing/2014/main" id="{D162A0BC-575D-4DA1-806F-F51EC72B72CA}"/>
              </a:ext>
            </a:extLst>
          </p:cNvPr>
          <p:cNvSpPr>
            <a:spLocks noGrp="1"/>
          </p:cNvSpPr>
          <p:nvPr>
            <p:ph type="body" sz="quarter" idx="15" hasCustomPrompt="1"/>
          </p:nvPr>
        </p:nvSpPr>
        <p:spPr>
          <a:xfrm>
            <a:off x="5556000" y="4900421"/>
            <a:ext cx="1080000" cy="72000"/>
          </a:xfrm>
          <a:prstGeom prst="rect">
            <a:avLst/>
          </a:prstGeom>
          <a:solidFill>
            <a:schemeClr val="accent1"/>
          </a:solidFill>
          <a:ln w="9525">
            <a:noFill/>
          </a:ln>
        </p:spPr>
        <p:txBody>
          <a:bodyPr anchor="ctr"/>
          <a:lstStyle>
            <a:lvl1pPr marL="0" indent="0" algn="ctr">
              <a:buNone/>
              <a:defRPr sz="100">
                <a:solidFill>
                  <a:schemeClr val="accent1"/>
                </a:solidFill>
              </a:defRPr>
            </a:lvl1pPr>
            <a:lvl2pPr algn="ctr">
              <a:defRPr/>
            </a:lvl2pPr>
            <a:lvl3pPr algn="ctr">
              <a:defRPr/>
            </a:lvl3pPr>
            <a:lvl4pPr algn="ctr">
              <a:defRPr/>
            </a:lvl4pPr>
            <a:lvl5pPr algn="ctr">
              <a:defRPr/>
            </a:lvl5pPr>
          </a:lstStyle>
          <a:p>
            <a:pPr lvl="0"/>
            <a:r>
              <a:rPr lang="nl-NL" noProof="0"/>
              <a:t> </a:t>
            </a:r>
          </a:p>
        </p:txBody>
      </p:sp>
      <p:sp>
        <p:nvSpPr>
          <p:cNvPr id="26" name="Tijdelijke aanduiding voor tekst 9">
            <a:extLst>
              <a:ext uri="{FF2B5EF4-FFF2-40B4-BE49-F238E27FC236}">
                <a16:creationId xmlns:a16="http://schemas.microsoft.com/office/drawing/2014/main" id="{B1B4D0D6-0979-4945-8789-95A2B294D691}"/>
              </a:ext>
            </a:extLst>
          </p:cNvPr>
          <p:cNvSpPr>
            <a:spLocks noGrp="1"/>
          </p:cNvSpPr>
          <p:nvPr>
            <p:ph type="body" sz="quarter" idx="16" hasCustomPrompt="1"/>
          </p:nvPr>
        </p:nvSpPr>
        <p:spPr>
          <a:xfrm>
            <a:off x="4147865" y="4285399"/>
            <a:ext cx="3896297" cy="421928"/>
          </a:xfrm>
          <a:prstGeom prst="roundRect">
            <a:avLst>
              <a:gd name="adj" fmla="val 13596"/>
            </a:avLst>
          </a:prstGeom>
          <a:solidFill>
            <a:schemeClr val="accent1"/>
          </a:solidFill>
          <a:ln w="9525">
            <a:noFill/>
          </a:ln>
        </p:spPr>
        <p:txBody>
          <a:bodyPr wrap="none" lIns="108000" tIns="72000" rIns="108000" bIns="72000" anchor="ctr">
            <a:spAutoFit/>
          </a:bodyPr>
          <a:lstStyle>
            <a:lvl1pPr marL="0" indent="0" algn="ctr">
              <a:buNone/>
              <a:defRPr sz="1600">
                <a:solidFill>
                  <a:schemeClr val="bg1"/>
                </a:solidFill>
              </a:defRPr>
            </a:lvl1pPr>
            <a:lvl2pPr algn="ctr">
              <a:defRPr/>
            </a:lvl2pPr>
            <a:lvl3pPr algn="ctr">
              <a:defRPr/>
            </a:lvl3pPr>
            <a:lvl4pPr algn="ctr">
              <a:defRPr/>
            </a:lvl4pPr>
            <a:lvl5pPr algn="ctr">
              <a:defRPr/>
            </a:lvl5pPr>
          </a:lstStyle>
          <a:p>
            <a:pPr lvl="0"/>
            <a:r>
              <a:rPr lang="nl-NL" noProof="0"/>
              <a:t>Vul hier de naam van je bedrijfsonderdeel in</a:t>
            </a:r>
          </a:p>
        </p:txBody>
      </p:sp>
      <p:sp>
        <p:nvSpPr>
          <p:cNvPr id="24" name="Tijdelijke aanduiding voor tekst 9">
            <a:extLst>
              <a:ext uri="{FF2B5EF4-FFF2-40B4-BE49-F238E27FC236}">
                <a16:creationId xmlns:a16="http://schemas.microsoft.com/office/drawing/2014/main" id="{B90DCB3A-5392-4CF4-8622-F077FEB7E798}"/>
              </a:ext>
            </a:extLst>
          </p:cNvPr>
          <p:cNvSpPr>
            <a:spLocks noGrp="1"/>
          </p:cNvSpPr>
          <p:nvPr>
            <p:ph type="body" sz="quarter" idx="17" hasCustomPrompt="1"/>
          </p:nvPr>
        </p:nvSpPr>
        <p:spPr>
          <a:xfrm>
            <a:off x="-2" y="6786000"/>
            <a:ext cx="12192000" cy="72000"/>
          </a:xfrm>
          <a:prstGeom prst="rect">
            <a:avLst/>
          </a:prstGeom>
          <a:solidFill>
            <a:srgbClr val="417FA2"/>
          </a:solidFill>
          <a:ln w="9525">
            <a:noFill/>
          </a:ln>
        </p:spPr>
        <p:txBody>
          <a:bodyPr anchor="ctr"/>
          <a:lstStyle>
            <a:lvl1pPr marL="0" indent="0" algn="ctr">
              <a:buNone/>
              <a:defRPr sz="100">
                <a:solidFill>
                  <a:schemeClr val="bg1"/>
                </a:solidFill>
              </a:defRPr>
            </a:lvl1pPr>
            <a:lvl2pPr algn="ctr">
              <a:defRPr/>
            </a:lvl2pPr>
            <a:lvl3pPr algn="ctr">
              <a:defRPr/>
            </a:lvl3pPr>
            <a:lvl4pPr algn="ctr">
              <a:defRPr/>
            </a:lvl4pPr>
            <a:lvl5pPr algn="ctr">
              <a:defRPr/>
            </a:lvl5pPr>
          </a:lstStyle>
          <a:p>
            <a:pPr lvl="0"/>
            <a:r>
              <a:rPr lang="nl-NL" noProof="0"/>
              <a:t> </a:t>
            </a:r>
          </a:p>
        </p:txBody>
      </p:sp>
      <p:grpSp>
        <p:nvGrpSpPr>
          <p:cNvPr id="59" name="GRID" hidden="1">
            <a:extLst>
              <a:ext uri="{FF2B5EF4-FFF2-40B4-BE49-F238E27FC236}">
                <a16:creationId xmlns:a16="http://schemas.microsoft.com/office/drawing/2014/main" id="{E4C2A759-8F26-4F33-B83B-C40BE60F085F}"/>
              </a:ext>
            </a:extLst>
          </p:cNvPr>
          <p:cNvGrpSpPr/>
          <p:nvPr userDrawn="1"/>
        </p:nvGrpSpPr>
        <p:grpSpPr>
          <a:xfrm>
            <a:off x="0" y="0"/>
            <a:ext cx="12192000" cy="6858000"/>
            <a:chOff x="0" y="0"/>
            <a:chExt cx="12192000" cy="6858000"/>
          </a:xfrm>
          <a:solidFill>
            <a:schemeClr val="tx1">
              <a:alpha val="30000"/>
            </a:schemeClr>
          </a:solidFill>
        </p:grpSpPr>
        <p:sp>
          <p:nvSpPr>
            <p:cNvPr id="60" name="Rechthoek 59">
              <a:extLst>
                <a:ext uri="{FF2B5EF4-FFF2-40B4-BE49-F238E27FC236}">
                  <a16:creationId xmlns:a16="http://schemas.microsoft.com/office/drawing/2014/main" id="{B34F9F53-D2D3-4D8E-A83D-3B954A176349}"/>
                </a:ext>
              </a:extLst>
            </p:cNvPr>
            <p:cNvSpPr/>
            <p:nvPr userDrawn="1"/>
          </p:nvSpPr>
          <p:spPr>
            <a:xfrm>
              <a:off x="0" y="0"/>
              <a:ext cx="12192000" cy="54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61" name="Rechthoek 60">
              <a:extLst>
                <a:ext uri="{FF2B5EF4-FFF2-40B4-BE49-F238E27FC236}">
                  <a16:creationId xmlns:a16="http://schemas.microsoft.com/office/drawing/2014/main" id="{4E03818F-4B22-4B19-A092-A2F8C97EBBC1}"/>
                </a:ext>
              </a:extLst>
            </p:cNvPr>
            <p:cNvSpPr/>
            <p:nvPr userDrawn="1"/>
          </p:nvSpPr>
          <p:spPr>
            <a:xfrm>
              <a:off x="0" y="0"/>
              <a:ext cx="540000"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62" name="Rechthoek 61">
              <a:extLst>
                <a:ext uri="{FF2B5EF4-FFF2-40B4-BE49-F238E27FC236}">
                  <a16:creationId xmlns:a16="http://schemas.microsoft.com/office/drawing/2014/main" id="{D8D3F0EC-420E-48DC-AFD1-32B337B33BEA}"/>
                </a:ext>
              </a:extLst>
            </p:cNvPr>
            <p:cNvSpPr/>
            <p:nvPr userDrawn="1"/>
          </p:nvSpPr>
          <p:spPr>
            <a:xfrm>
              <a:off x="11652000" y="0"/>
              <a:ext cx="540000"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63" name="Rechthoek 62">
              <a:extLst>
                <a:ext uri="{FF2B5EF4-FFF2-40B4-BE49-F238E27FC236}">
                  <a16:creationId xmlns:a16="http://schemas.microsoft.com/office/drawing/2014/main" id="{0571A95A-D1C2-4221-94DA-22CEB80F9B52}"/>
                </a:ext>
              </a:extLst>
            </p:cNvPr>
            <p:cNvSpPr/>
            <p:nvPr userDrawn="1"/>
          </p:nvSpPr>
          <p:spPr>
            <a:xfrm>
              <a:off x="0" y="1099111"/>
              <a:ext cx="12192000" cy="36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64" name="Rechthoek 63">
              <a:extLst>
                <a:ext uri="{FF2B5EF4-FFF2-40B4-BE49-F238E27FC236}">
                  <a16:creationId xmlns:a16="http://schemas.microsoft.com/office/drawing/2014/main" id="{3AA57B5A-A3CF-4D53-BDDF-A09CD9FC28B8}"/>
                </a:ext>
              </a:extLst>
            </p:cNvPr>
            <p:cNvSpPr/>
            <p:nvPr userDrawn="1"/>
          </p:nvSpPr>
          <p:spPr>
            <a:xfrm>
              <a:off x="0" y="6678000"/>
              <a:ext cx="12192000" cy="18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65" name="Rechthoek 64">
              <a:extLst>
                <a:ext uri="{FF2B5EF4-FFF2-40B4-BE49-F238E27FC236}">
                  <a16:creationId xmlns:a16="http://schemas.microsoft.com/office/drawing/2014/main" id="{45BE349D-76A4-4C5E-8712-6532587820F9}"/>
                </a:ext>
              </a:extLst>
            </p:cNvPr>
            <p:cNvSpPr/>
            <p:nvPr userDrawn="1"/>
          </p:nvSpPr>
          <p:spPr>
            <a:xfrm>
              <a:off x="0" y="6426000"/>
              <a:ext cx="12192000" cy="36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68" name="Rechthoek 67">
              <a:extLst>
                <a:ext uri="{FF2B5EF4-FFF2-40B4-BE49-F238E27FC236}">
                  <a16:creationId xmlns:a16="http://schemas.microsoft.com/office/drawing/2014/main" id="{1F721CCE-28AF-4770-A966-48719EA5DD36}"/>
                </a:ext>
              </a:extLst>
            </p:cNvPr>
            <p:cNvSpPr/>
            <p:nvPr userDrawn="1"/>
          </p:nvSpPr>
          <p:spPr>
            <a:xfrm>
              <a:off x="12024980" y="0"/>
              <a:ext cx="167020"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69" name="Rechthoek 68">
              <a:extLst>
                <a:ext uri="{FF2B5EF4-FFF2-40B4-BE49-F238E27FC236}">
                  <a16:creationId xmlns:a16="http://schemas.microsoft.com/office/drawing/2014/main" id="{652CC678-784F-447B-B4D7-B10F5335906A}"/>
                </a:ext>
              </a:extLst>
            </p:cNvPr>
            <p:cNvSpPr/>
            <p:nvPr userDrawn="1"/>
          </p:nvSpPr>
          <p:spPr>
            <a:xfrm>
              <a:off x="0" y="0"/>
              <a:ext cx="167020"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70" name="Rechthoek 69">
              <a:extLst>
                <a:ext uri="{FF2B5EF4-FFF2-40B4-BE49-F238E27FC236}">
                  <a16:creationId xmlns:a16="http://schemas.microsoft.com/office/drawing/2014/main" id="{D5BC6CEE-7574-4A92-92B5-AD22648B1A96}"/>
                </a:ext>
              </a:extLst>
            </p:cNvPr>
            <p:cNvSpPr/>
            <p:nvPr userDrawn="1"/>
          </p:nvSpPr>
          <p:spPr>
            <a:xfrm>
              <a:off x="0" y="4972421"/>
              <a:ext cx="12192000" cy="36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grpSp>
      <p:grpSp>
        <p:nvGrpSpPr>
          <p:cNvPr id="76" name="Instructie">
            <a:extLst>
              <a:ext uri="{FF2B5EF4-FFF2-40B4-BE49-F238E27FC236}">
                <a16:creationId xmlns:a16="http://schemas.microsoft.com/office/drawing/2014/main" id="{A7C5DCED-18A8-4BCA-88A6-26A48943BA7B}"/>
              </a:ext>
            </a:extLst>
          </p:cNvPr>
          <p:cNvGrpSpPr/>
          <p:nvPr userDrawn="1"/>
        </p:nvGrpSpPr>
        <p:grpSpPr>
          <a:xfrm>
            <a:off x="12391601" y="0"/>
            <a:ext cx="3183678" cy="3883011"/>
            <a:chOff x="12391601" y="0"/>
            <a:chExt cx="3183678" cy="3883011"/>
          </a:xfrm>
        </p:grpSpPr>
        <p:grpSp>
          <p:nvGrpSpPr>
            <p:cNvPr id="80" name="Groep 79">
              <a:extLst>
                <a:ext uri="{FF2B5EF4-FFF2-40B4-BE49-F238E27FC236}">
                  <a16:creationId xmlns:a16="http://schemas.microsoft.com/office/drawing/2014/main" id="{B2FD0359-C487-4235-8B0B-4F8441D51C3E}"/>
                </a:ext>
              </a:extLst>
            </p:cNvPr>
            <p:cNvGrpSpPr/>
            <p:nvPr userDrawn="1"/>
          </p:nvGrpSpPr>
          <p:grpSpPr>
            <a:xfrm>
              <a:off x="12757282" y="3100116"/>
              <a:ext cx="1499406" cy="678267"/>
              <a:chOff x="12757283" y="3120781"/>
              <a:chExt cx="1499406" cy="678267"/>
            </a:xfrm>
          </p:grpSpPr>
          <p:sp>
            <p:nvSpPr>
              <p:cNvPr id="103" name="Rechthoek 102">
                <a:extLst>
                  <a:ext uri="{FF2B5EF4-FFF2-40B4-BE49-F238E27FC236}">
                    <a16:creationId xmlns:a16="http://schemas.microsoft.com/office/drawing/2014/main" id="{30339959-42BF-44BD-9B32-446D1EDF5D55}"/>
                  </a:ext>
                </a:extLst>
              </p:cNvPr>
              <p:cNvSpPr/>
              <p:nvPr userDrawn="1"/>
            </p:nvSpPr>
            <p:spPr>
              <a:xfrm>
                <a:off x="12757283" y="3120781"/>
                <a:ext cx="1499406" cy="580946"/>
              </a:xfrm>
              <a:prstGeom prst="rect">
                <a:avLst/>
              </a:prstGeom>
              <a:solidFill>
                <a:schemeClr val="bg1"/>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nl-NL" sz="800" b="0" noProof="0">
                  <a:solidFill>
                    <a:schemeClr val="tx1"/>
                  </a:solidFill>
                  <a:latin typeface="Arial" panose="020B0604020202020204" pitchFamily="34" charset="0"/>
                  <a:cs typeface="Arial" panose="020B0604020202020204" pitchFamily="34" charset="0"/>
                </a:endParaRPr>
              </a:p>
            </p:txBody>
          </p:sp>
          <p:sp>
            <p:nvSpPr>
              <p:cNvPr id="104" name="Rechthoek 103">
                <a:extLst>
                  <a:ext uri="{FF2B5EF4-FFF2-40B4-BE49-F238E27FC236}">
                    <a16:creationId xmlns:a16="http://schemas.microsoft.com/office/drawing/2014/main" id="{5B4BA334-5B96-4122-A9DE-CC3D57E9B95C}"/>
                  </a:ext>
                </a:extLst>
              </p:cNvPr>
              <p:cNvSpPr/>
              <p:nvPr userDrawn="1"/>
            </p:nvSpPr>
            <p:spPr>
              <a:xfrm>
                <a:off x="12761843" y="3432170"/>
                <a:ext cx="1478943" cy="257235"/>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sp>
            <p:nvSpPr>
              <p:cNvPr id="105" name="Tekstvak 104">
                <a:extLst>
                  <a:ext uri="{FF2B5EF4-FFF2-40B4-BE49-F238E27FC236}">
                    <a16:creationId xmlns:a16="http://schemas.microsoft.com/office/drawing/2014/main" id="{7F6D4F7E-978D-4740-9136-0C46F575BEFB}"/>
                  </a:ext>
                </a:extLst>
              </p:cNvPr>
              <p:cNvSpPr txBox="1"/>
              <p:nvPr userDrawn="1"/>
            </p:nvSpPr>
            <p:spPr>
              <a:xfrm>
                <a:off x="12997648" y="3159891"/>
                <a:ext cx="957818" cy="203133"/>
              </a:xfrm>
              <a:prstGeom prst="rect">
                <a:avLst/>
              </a:prstGeom>
              <a:noFill/>
            </p:spPr>
            <p:txBody>
              <a:bodyPr wrap="square" rtlCol="0">
                <a:spAutoFit/>
              </a:bodyPr>
              <a:lstStyle/>
              <a:p>
                <a:pPr marL="0" algn="l" defTabSz="1217512" rtl="0" eaLnBrk="1" latinLnBrk="0" hangingPunct="1">
                  <a:lnSpc>
                    <a:spcPct val="90000"/>
                  </a:lnSpc>
                  <a:spcBef>
                    <a:spcPts val="600"/>
                  </a:spcBef>
                  <a:spcAft>
                    <a:spcPts val="600"/>
                  </a:spcAft>
                </a:pPr>
                <a:r>
                  <a:rPr lang="nl-NL" sz="800" b="0" kern="1200" noProof="0">
                    <a:solidFill>
                      <a:schemeClr val="tx1"/>
                    </a:solidFill>
                    <a:latin typeface="Arial" panose="020B0604020202020204" pitchFamily="34" charset="0"/>
                    <a:ea typeface="+mn-ea"/>
                    <a:cs typeface="Arial" panose="020B0604020202020204" pitchFamily="34" charset="0"/>
                  </a:rPr>
                  <a:t>Naar voorgrond</a:t>
                </a:r>
              </a:p>
            </p:txBody>
          </p:sp>
          <p:sp>
            <p:nvSpPr>
              <p:cNvPr id="106" name="Tekstvak 105">
                <a:extLst>
                  <a:ext uri="{FF2B5EF4-FFF2-40B4-BE49-F238E27FC236}">
                    <a16:creationId xmlns:a16="http://schemas.microsoft.com/office/drawing/2014/main" id="{34A034C6-50DE-4BFE-952B-32B7F38C7FA3}"/>
                  </a:ext>
                </a:extLst>
              </p:cNvPr>
              <p:cNvSpPr txBox="1"/>
              <p:nvPr userDrawn="1"/>
            </p:nvSpPr>
            <p:spPr>
              <a:xfrm>
                <a:off x="12984219" y="3481017"/>
                <a:ext cx="1165564" cy="203133"/>
              </a:xfrm>
              <a:prstGeom prst="rect">
                <a:avLst/>
              </a:prstGeom>
              <a:noFill/>
            </p:spPr>
            <p:txBody>
              <a:bodyPr wrap="square" rtlCol="0">
                <a:spAutoFit/>
              </a:bodyPr>
              <a:lstStyle/>
              <a:p>
                <a:pPr marL="0" algn="l" defTabSz="1217512" rtl="0" eaLnBrk="1" latinLnBrk="0" hangingPunct="1">
                  <a:lnSpc>
                    <a:spcPct val="90000"/>
                  </a:lnSpc>
                  <a:spcBef>
                    <a:spcPts val="600"/>
                  </a:spcBef>
                  <a:spcAft>
                    <a:spcPts val="600"/>
                  </a:spcAft>
                </a:pPr>
                <a:r>
                  <a:rPr lang="nl-NL" sz="800" b="0" kern="1200" noProof="0">
                    <a:solidFill>
                      <a:schemeClr val="tx1"/>
                    </a:solidFill>
                    <a:latin typeface="Arial" panose="020B0604020202020204" pitchFamily="34" charset="0"/>
                    <a:ea typeface="+mn-ea"/>
                    <a:cs typeface="Arial" panose="020B0604020202020204" pitchFamily="34" charset="0"/>
                  </a:rPr>
                  <a:t>Naar achtergrond</a:t>
                </a:r>
              </a:p>
            </p:txBody>
          </p:sp>
          <p:pic>
            <p:nvPicPr>
              <p:cNvPr id="107" name="Picture 3">
                <a:extLst>
                  <a:ext uri="{FF2B5EF4-FFF2-40B4-BE49-F238E27FC236}">
                    <a16:creationId xmlns:a16="http://schemas.microsoft.com/office/drawing/2014/main" id="{F0977799-6EC4-45FE-BFE7-98A224CBF11A}"/>
                  </a:ext>
                </a:extLst>
              </p:cNvPr>
              <p:cNvPicPr>
                <a:picLocks noChangeAspect="1" noChangeArrowheads="1"/>
              </p:cNvPicPr>
              <p:nvPr userDrawn="1"/>
            </p:nvPicPr>
            <p:blipFill>
              <a:blip r:embed="rId3" cstate="email">
                <a:extLst>
                  <a:ext uri="{28A0092B-C50C-407E-A947-70E740481C1C}">
                    <a14:useLocalDpi xmlns:a14="http://schemas.microsoft.com/office/drawing/2010/main"/>
                  </a:ext>
                </a:extLst>
              </a:blip>
              <a:srcRect/>
              <a:stretch>
                <a:fillRect/>
              </a:stretch>
            </p:blipFill>
            <p:spPr bwMode="auto">
              <a:xfrm>
                <a:off x="13938926" y="3567717"/>
                <a:ext cx="143086" cy="231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8" name="Gelijkbenige driehoek 107">
                <a:extLst>
                  <a:ext uri="{FF2B5EF4-FFF2-40B4-BE49-F238E27FC236}">
                    <a16:creationId xmlns:a16="http://schemas.microsoft.com/office/drawing/2014/main" id="{7D08ACEE-7813-4912-B1B0-96C65D6A4642}"/>
                  </a:ext>
                </a:extLst>
              </p:cNvPr>
              <p:cNvSpPr/>
              <p:nvPr userDrawn="1"/>
            </p:nvSpPr>
            <p:spPr>
              <a:xfrm rot="5400000">
                <a:off x="14094210" y="3548999"/>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grpSp>
            <p:nvGrpSpPr>
              <p:cNvPr id="109" name="Groep 108">
                <a:extLst>
                  <a:ext uri="{FF2B5EF4-FFF2-40B4-BE49-F238E27FC236}">
                    <a16:creationId xmlns:a16="http://schemas.microsoft.com/office/drawing/2014/main" id="{9242D21B-8D47-4460-BFC3-999A110474CC}"/>
                  </a:ext>
                </a:extLst>
              </p:cNvPr>
              <p:cNvGrpSpPr/>
              <p:nvPr userDrawn="1"/>
            </p:nvGrpSpPr>
            <p:grpSpPr>
              <a:xfrm>
                <a:off x="12822311" y="3178534"/>
                <a:ext cx="182309" cy="163794"/>
                <a:chOff x="12832541" y="3162395"/>
                <a:chExt cx="219532" cy="197236"/>
              </a:xfrm>
            </p:grpSpPr>
            <p:sp>
              <p:nvSpPr>
                <p:cNvPr id="114" name="Rechthoek 113">
                  <a:extLst>
                    <a:ext uri="{FF2B5EF4-FFF2-40B4-BE49-F238E27FC236}">
                      <a16:creationId xmlns:a16="http://schemas.microsoft.com/office/drawing/2014/main" id="{D236EB61-5263-4D5F-8FD7-9E9F2B1BCBEC}"/>
                    </a:ext>
                  </a:extLst>
                </p:cNvPr>
                <p:cNvSpPr/>
                <p:nvPr userDrawn="1"/>
              </p:nvSpPr>
              <p:spPr>
                <a:xfrm>
                  <a:off x="12832541" y="3162395"/>
                  <a:ext cx="81487" cy="81487"/>
                </a:xfrm>
                <a:prstGeom prst="rect">
                  <a:avLst/>
                </a:prstGeom>
                <a:solidFill>
                  <a:schemeClr val="bg1"/>
                </a:solidFill>
                <a:ln w="12700">
                  <a:solidFill>
                    <a:srgbClr val="8484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p>
              </p:txBody>
            </p:sp>
            <p:sp>
              <p:nvSpPr>
                <p:cNvPr id="115" name="Rechthoek 114">
                  <a:extLst>
                    <a:ext uri="{FF2B5EF4-FFF2-40B4-BE49-F238E27FC236}">
                      <a16:creationId xmlns:a16="http://schemas.microsoft.com/office/drawing/2014/main" id="{7BCC57FF-07F3-44A6-BDDA-18FF86611859}"/>
                    </a:ext>
                  </a:extLst>
                </p:cNvPr>
                <p:cNvSpPr/>
                <p:nvPr userDrawn="1"/>
              </p:nvSpPr>
              <p:spPr>
                <a:xfrm>
                  <a:off x="12970586" y="3278144"/>
                  <a:ext cx="81487" cy="81487"/>
                </a:xfrm>
                <a:prstGeom prst="rect">
                  <a:avLst/>
                </a:prstGeom>
                <a:solidFill>
                  <a:schemeClr val="bg1"/>
                </a:solidFill>
                <a:ln w="12700">
                  <a:solidFill>
                    <a:srgbClr val="8484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p>
              </p:txBody>
            </p:sp>
            <p:sp>
              <p:nvSpPr>
                <p:cNvPr id="116" name="Rechthoek 115">
                  <a:extLst>
                    <a:ext uri="{FF2B5EF4-FFF2-40B4-BE49-F238E27FC236}">
                      <a16:creationId xmlns:a16="http://schemas.microsoft.com/office/drawing/2014/main" id="{E5D57E57-89A7-4E8E-8268-3046F6A94D44}"/>
                    </a:ext>
                  </a:extLst>
                </p:cNvPr>
                <p:cNvSpPr/>
                <p:nvPr userDrawn="1"/>
              </p:nvSpPr>
              <p:spPr>
                <a:xfrm>
                  <a:off x="12873284" y="3191991"/>
                  <a:ext cx="138045" cy="138044"/>
                </a:xfrm>
                <a:prstGeom prst="rect">
                  <a:avLst/>
                </a:prstGeom>
                <a:solidFill>
                  <a:srgbClr val="EABE76"/>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p>
              </p:txBody>
            </p:sp>
          </p:grpSp>
          <p:grpSp>
            <p:nvGrpSpPr>
              <p:cNvPr id="110" name="Groep 109">
                <a:extLst>
                  <a:ext uri="{FF2B5EF4-FFF2-40B4-BE49-F238E27FC236}">
                    <a16:creationId xmlns:a16="http://schemas.microsoft.com/office/drawing/2014/main" id="{CE64DD25-4A21-48E9-BA5B-742A72C00E87}"/>
                  </a:ext>
                </a:extLst>
              </p:cNvPr>
              <p:cNvGrpSpPr/>
              <p:nvPr userDrawn="1"/>
            </p:nvGrpSpPr>
            <p:grpSpPr>
              <a:xfrm>
                <a:off x="12822311" y="3480352"/>
                <a:ext cx="182309" cy="163794"/>
                <a:chOff x="12832541" y="3162395"/>
                <a:chExt cx="219532" cy="197236"/>
              </a:xfrm>
            </p:grpSpPr>
            <p:sp>
              <p:nvSpPr>
                <p:cNvPr id="111" name="Rechthoek 110">
                  <a:extLst>
                    <a:ext uri="{FF2B5EF4-FFF2-40B4-BE49-F238E27FC236}">
                      <a16:creationId xmlns:a16="http://schemas.microsoft.com/office/drawing/2014/main" id="{D9A03206-EC98-4032-A2BA-F307061D1DA9}"/>
                    </a:ext>
                  </a:extLst>
                </p:cNvPr>
                <p:cNvSpPr/>
                <p:nvPr userDrawn="1"/>
              </p:nvSpPr>
              <p:spPr>
                <a:xfrm>
                  <a:off x="12873284" y="3191991"/>
                  <a:ext cx="138045" cy="138044"/>
                </a:xfrm>
                <a:prstGeom prst="rect">
                  <a:avLst/>
                </a:prstGeom>
                <a:solidFill>
                  <a:srgbClr val="EABE76"/>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p>
              </p:txBody>
            </p:sp>
            <p:sp>
              <p:nvSpPr>
                <p:cNvPr id="112" name="Rechthoek 111">
                  <a:extLst>
                    <a:ext uri="{FF2B5EF4-FFF2-40B4-BE49-F238E27FC236}">
                      <a16:creationId xmlns:a16="http://schemas.microsoft.com/office/drawing/2014/main" id="{5B162F1D-7353-4CE6-A1B0-E1E071915FC0}"/>
                    </a:ext>
                  </a:extLst>
                </p:cNvPr>
                <p:cNvSpPr/>
                <p:nvPr userDrawn="1"/>
              </p:nvSpPr>
              <p:spPr>
                <a:xfrm>
                  <a:off x="12832541" y="3162395"/>
                  <a:ext cx="81487" cy="81487"/>
                </a:xfrm>
                <a:prstGeom prst="rect">
                  <a:avLst/>
                </a:prstGeom>
                <a:solidFill>
                  <a:schemeClr val="bg1"/>
                </a:solidFill>
                <a:ln w="12700">
                  <a:solidFill>
                    <a:srgbClr val="8484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p>
              </p:txBody>
            </p:sp>
            <p:sp>
              <p:nvSpPr>
                <p:cNvPr id="113" name="Rechthoek 112">
                  <a:extLst>
                    <a:ext uri="{FF2B5EF4-FFF2-40B4-BE49-F238E27FC236}">
                      <a16:creationId xmlns:a16="http://schemas.microsoft.com/office/drawing/2014/main" id="{91B8FD5F-CC8C-47E1-BC4E-423EEBCCD7AC}"/>
                    </a:ext>
                  </a:extLst>
                </p:cNvPr>
                <p:cNvSpPr/>
                <p:nvPr userDrawn="1"/>
              </p:nvSpPr>
              <p:spPr>
                <a:xfrm>
                  <a:off x="12970586" y="3278144"/>
                  <a:ext cx="81487" cy="81487"/>
                </a:xfrm>
                <a:prstGeom prst="rect">
                  <a:avLst/>
                </a:prstGeom>
                <a:solidFill>
                  <a:schemeClr val="bg1"/>
                </a:solidFill>
                <a:ln w="12700">
                  <a:solidFill>
                    <a:srgbClr val="8484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p>
              </p:txBody>
            </p:sp>
          </p:grpSp>
        </p:grpSp>
        <p:sp>
          <p:nvSpPr>
            <p:cNvPr id="81" name="Rechthoek 80">
              <a:extLst>
                <a:ext uri="{FF2B5EF4-FFF2-40B4-BE49-F238E27FC236}">
                  <a16:creationId xmlns:a16="http://schemas.microsoft.com/office/drawing/2014/main" id="{00B59C7E-193F-4D0B-A955-FCD17B9AABE1}"/>
                </a:ext>
              </a:extLst>
            </p:cNvPr>
            <p:cNvSpPr/>
            <p:nvPr userDrawn="1"/>
          </p:nvSpPr>
          <p:spPr>
            <a:xfrm>
              <a:off x="12397262" y="0"/>
              <a:ext cx="3178016" cy="191611"/>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80000"/>
                </a:lnSpc>
                <a:spcBef>
                  <a:spcPts val="0"/>
                </a:spcBef>
                <a:spcAft>
                  <a:spcPts val="0"/>
                </a:spcAft>
                <a:buClrTx/>
                <a:buSzTx/>
                <a:buFontTx/>
                <a:buNone/>
                <a:tabLst/>
                <a:defRPr/>
              </a:pPr>
              <a:r>
                <a:rPr kumimoji="0" lang="nl-NL" sz="1400" b="1" i="0" u="none" strike="noStrike" kern="0" cap="all" spc="0" normalizeH="0" baseline="0" noProof="0">
                  <a:ln>
                    <a:noFill/>
                  </a:ln>
                  <a:solidFill>
                    <a:schemeClr val="bg1">
                      <a:lumMod val="50000"/>
                    </a:schemeClr>
                  </a:solidFill>
                  <a:effectLst/>
                  <a:uLnTx/>
                  <a:uFillTx/>
                  <a:latin typeface="+mj-lt"/>
                  <a:cs typeface="Segoe UI Light" panose="020B0502040204020203" pitchFamily="34" charset="0"/>
                </a:rPr>
                <a:t>Afbeelding invoegen/veranderen</a:t>
              </a:r>
            </a:p>
          </p:txBody>
        </p:sp>
        <p:sp>
          <p:nvSpPr>
            <p:cNvPr id="82" name="Ovaal 81">
              <a:extLst>
                <a:ext uri="{FF2B5EF4-FFF2-40B4-BE49-F238E27FC236}">
                  <a16:creationId xmlns:a16="http://schemas.microsoft.com/office/drawing/2014/main" id="{C88F2BFE-1EBD-4088-8F39-6534E79E23A9}"/>
                </a:ext>
              </a:extLst>
            </p:cNvPr>
            <p:cNvSpPr/>
            <p:nvPr userDrawn="1"/>
          </p:nvSpPr>
          <p:spPr>
            <a:xfrm>
              <a:off x="12391601" y="366490"/>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1</a:t>
              </a:r>
            </a:p>
          </p:txBody>
        </p:sp>
        <p:cxnSp>
          <p:nvCxnSpPr>
            <p:cNvPr id="83" name="Rechte verbindingslijn 82">
              <a:extLst>
                <a:ext uri="{FF2B5EF4-FFF2-40B4-BE49-F238E27FC236}">
                  <a16:creationId xmlns:a16="http://schemas.microsoft.com/office/drawing/2014/main" id="{76CB2299-2B62-4F43-BA2C-96DCFFE8C528}"/>
                </a:ext>
              </a:extLst>
            </p:cNvPr>
            <p:cNvCxnSpPr>
              <a:cxnSpLocks/>
            </p:cNvCxnSpPr>
            <p:nvPr userDrawn="1"/>
          </p:nvCxnSpPr>
          <p:spPr>
            <a:xfrm>
              <a:off x="12397261" y="241635"/>
              <a:ext cx="3178017" cy="0"/>
            </a:xfrm>
            <a:prstGeom prst="line">
              <a:avLst/>
            </a:prstGeom>
            <a:noFill/>
            <a:ln w="3175" cap="flat" cmpd="sng" algn="ctr">
              <a:solidFill>
                <a:schemeClr val="bg1">
                  <a:lumMod val="50000"/>
                </a:schemeClr>
              </a:solidFill>
              <a:prstDash val="solid"/>
            </a:ln>
            <a:effectLst/>
          </p:spPr>
        </p:cxnSp>
        <p:cxnSp>
          <p:nvCxnSpPr>
            <p:cNvPr id="84" name="Rechte verbindingslijn 83">
              <a:extLst>
                <a:ext uri="{FF2B5EF4-FFF2-40B4-BE49-F238E27FC236}">
                  <a16:creationId xmlns:a16="http://schemas.microsoft.com/office/drawing/2014/main" id="{057D3894-88C4-4C83-8F87-599712FFABDE}"/>
                </a:ext>
              </a:extLst>
            </p:cNvPr>
            <p:cNvCxnSpPr>
              <a:cxnSpLocks/>
            </p:cNvCxnSpPr>
            <p:nvPr userDrawn="1"/>
          </p:nvCxnSpPr>
          <p:spPr>
            <a:xfrm>
              <a:off x="12397261" y="1577933"/>
              <a:ext cx="3178017" cy="0"/>
            </a:xfrm>
            <a:prstGeom prst="line">
              <a:avLst/>
            </a:prstGeom>
            <a:noFill/>
            <a:ln w="3175" cap="flat" cmpd="sng" algn="ctr">
              <a:solidFill>
                <a:schemeClr val="bg1">
                  <a:lumMod val="50000"/>
                </a:schemeClr>
              </a:solidFill>
              <a:prstDash val="solid"/>
            </a:ln>
            <a:effectLst/>
          </p:spPr>
        </p:cxnSp>
        <p:sp>
          <p:nvSpPr>
            <p:cNvPr id="85" name="Rechthoek 84">
              <a:extLst>
                <a:ext uri="{FF2B5EF4-FFF2-40B4-BE49-F238E27FC236}">
                  <a16:creationId xmlns:a16="http://schemas.microsoft.com/office/drawing/2014/main" id="{1495C823-2C18-4951-B86A-749D9631FEFE}"/>
                </a:ext>
              </a:extLst>
            </p:cNvPr>
            <p:cNvSpPr/>
            <p:nvPr userDrawn="1"/>
          </p:nvSpPr>
          <p:spPr>
            <a:xfrm>
              <a:off x="12757282" y="432552"/>
              <a:ext cx="2817995" cy="59542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chemeClr val="accent1"/>
                </a:buClr>
                <a:buSzTx/>
                <a:buFont typeface="Arial" panose="020B0604020202020204" pitchFamily="34" charset="0"/>
                <a:buNone/>
                <a:tabLst/>
                <a:defRPr/>
              </a:pP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Wanneer nodig, verwijder de bestaande afbeelding d.m.v. de </a:t>
              </a:r>
              <a:r>
                <a:rPr kumimoji="0" lang="nl-NL" sz="1100" b="1" i="0" u="none" strike="noStrike" kern="0" cap="none" spc="0" normalizeH="0" baseline="0" noProof="0">
                  <a:ln>
                    <a:noFill/>
                  </a:ln>
                  <a:solidFill>
                    <a:srgbClr val="000000"/>
                  </a:solidFill>
                  <a:effectLst/>
                  <a:uLnTx/>
                  <a:uFillTx/>
                  <a:latin typeface="+mn-lt"/>
                  <a:cs typeface="Segoe UI Light" panose="020B0502040204020203" pitchFamily="34" charset="0"/>
                </a:rPr>
                <a:t>‘Delete’-knop</a:t>
              </a: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 Klik op het pictogram om een nieuwe afbeelding in te voegen. </a:t>
              </a:r>
              <a:r>
                <a:rPr kumimoji="0" lang="nl-NL" sz="1100" b="0" i="1" u="none" strike="noStrike" kern="0" cap="none" spc="0" normalizeH="0" baseline="0" noProof="0">
                  <a:ln>
                    <a:noFill/>
                  </a:ln>
                  <a:solidFill>
                    <a:srgbClr val="000000"/>
                  </a:solidFill>
                  <a:effectLst/>
                  <a:uLnTx/>
                  <a:uFillTx/>
                  <a:latin typeface="+mn-lt"/>
                  <a:cs typeface="Segoe UI Light" panose="020B0502040204020203" pitchFamily="34" charset="0"/>
                </a:rPr>
                <a:t>(zie onderstaand voorbeeld).</a:t>
              </a:r>
              <a:endPar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endParaRPr>
            </a:p>
          </p:txBody>
        </p:sp>
        <p:cxnSp>
          <p:nvCxnSpPr>
            <p:cNvPr id="86" name="Rechte verbindingslijn 85">
              <a:extLst>
                <a:ext uri="{FF2B5EF4-FFF2-40B4-BE49-F238E27FC236}">
                  <a16:creationId xmlns:a16="http://schemas.microsoft.com/office/drawing/2014/main" id="{E802DE7B-E1F2-4686-87CD-4AF993D27E9E}"/>
                </a:ext>
              </a:extLst>
            </p:cNvPr>
            <p:cNvCxnSpPr>
              <a:cxnSpLocks/>
            </p:cNvCxnSpPr>
            <p:nvPr userDrawn="1"/>
          </p:nvCxnSpPr>
          <p:spPr>
            <a:xfrm>
              <a:off x="12397261" y="3883011"/>
              <a:ext cx="3178017" cy="0"/>
            </a:xfrm>
            <a:prstGeom prst="line">
              <a:avLst/>
            </a:prstGeom>
            <a:noFill/>
            <a:ln w="3175" cap="flat" cmpd="sng" algn="ctr">
              <a:solidFill>
                <a:schemeClr val="bg1">
                  <a:lumMod val="50000"/>
                </a:schemeClr>
              </a:solidFill>
              <a:prstDash val="solid"/>
            </a:ln>
            <a:effectLst/>
          </p:spPr>
        </p:cxnSp>
        <p:sp>
          <p:nvSpPr>
            <p:cNvPr id="87" name="Ovaal 86">
              <a:extLst>
                <a:ext uri="{FF2B5EF4-FFF2-40B4-BE49-F238E27FC236}">
                  <a16:creationId xmlns:a16="http://schemas.microsoft.com/office/drawing/2014/main" id="{26DDAD4D-4022-4A00-8486-8F987CB38474}"/>
                </a:ext>
              </a:extLst>
            </p:cNvPr>
            <p:cNvSpPr/>
            <p:nvPr userDrawn="1"/>
          </p:nvSpPr>
          <p:spPr>
            <a:xfrm>
              <a:off x="12391601" y="1706398"/>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2</a:t>
              </a:r>
            </a:p>
          </p:txBody>
        </p:sp>
        <p:sp>
          <p:nvSpPr>
            <p:cNvPr id="88" name="Rechthoek 87">
              <a:extLst>
                <a:ext uri="{FF2B5EF4-FFF2-40B4-BE49-F238E27FC236}">
                  <a16:creationId xmlns:a16="http://schemas.microsoft.com/office/drawing/2014/main" id="{F057954F-8C77-4E11-9DB0-51F7FA70896A}"/>
                </a:ext>
              </a:extLst>
            </p:cNvPr>
            <p:cNvSpPr/>
            <p:nvPr userDrawn="1"/>
          </p:nvSpPr>
          <p:spPr>
            <a:xfrm>
              <a:off x="12757282" y="1772461"/>
              <a:ext cx="2817995" cy="318048"/>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chemeClr val="accent1"/>
                </a:buClr>
                <a:buSzTx/>
                <a:buFont typeface="Arial" panose="020B0604020202020204" pitchFamily="34" charset="0"/>
                <a:buNone/>
                <a:tabLst/>
                <a:defRPr/>
              </a:pP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Selecteer de gewenste afbeelding</a:t>
              </a:r>
              <a:b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b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en klik op </a:t>
              </a:r>
              <a:r>
                <a:rPr kumimoji="0" lang="nl-NL" sz="1100" b="1" i="0" u="none" strike="noStrike" kern="0" cap="none" spc="0" normalizeH="0" baseline="0" noProof="0">
                  <a:ln>
                    <a:noFill/>
                  </a:ln>
                  <a:solidFill>
                    <a:srgbClr val="000000"/>
                  </a:solidFill>
                  <a:effectLst/>
                  <a:uLnTx/>
                  <a:uFillTx/>
                  <a:latin typeface="+mn-lt"/>
                  <a:cs typeface="Segoe UI Light" panose="020B0502040204020203" pitchFamily="34" charset="0"/>
                </a:rPr>
                <a:t>‘Invoegen’</a:t>
              </a: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a:t>
              </a:r>
              <a:endParaRPr kumimoji="0" lang="nl-NL" sz="1100" b="1" i="0" u="none" strike="noStrike" kern="0" cap="none" spc="0" normalizeH="0" baseline="0" noProof="0">
                <a:ln>
                  <a:noFill/>
                </a:ln>
                <a:solidFill>
                  <a:srgbClr val="000000"/>
                </a:solidFill>
                <a:effectLst/>
                <a:uLnTx/>
                <a:uFillTx/>
                <a:latin typeface="+mn-lt"/>
                <a:cs typeface="Segoe UI Light" panose="020B0502040204020203" pitchFamily="34" charset="0"/>
              </a:endParaRPr>
            </a:p>
          </p:txBody>
        </p:sp>
        <p:grpSp>
          <p:nvGrpSpPr>
            <p:cNvPr id="89" name="Groep 88">
              <a:extLst>
                <a:ext uri="{FF2B5EF4-FFF2-40B4-BE49-F238E27FC236}">
                  <a16:creationId xmlns:a16="http://schemas.microsoft.com/office/drawing/2014/main" id="{033A4A22-69F6-43DF-99D3-71C402EF6A17}"/>
                </a:ext>
              </a:extLst>
            </p:cNvPr>
            <p:cNvGrpSpPr/>
            <p:nvPr userDrawn="1"/>
          </p:nvGrpSpPr>
          <p:grpSpPr>
            <a:xfrm>
              <a:off x="12757282" y="2184550"/>
              <a:ext cx="825500" cy="209550"/>
              <a:chOff x="13504624" y="2482850"/>
              <a:chExt cx="825500" cy="209550"/>
            </a:xfrm>
          </p:grpSpPr>
          <p:sp>
            <p:nvSpPr>
              <p:cNvPr id="100" name="Rechthoek 99">
                <a:extLst>
                  <a:ext uri="{FF2B5EF4-FFF2-40B4-BE49-F238E27FC236}">
                    <a16:creationId xmlns:a16="http://schemas.microsoft.com/office/drawing/2014/main" id="{EF286B8A-5D47-43BE-8E5D-AD52C28E3121}"/>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800" b="0" noProof="0">
                    <a:solidFill>
                      <a:schemeClr val="tx1"/>
                    </a:solidFill>
                    <a:latin typeface="Arial" panose="020B0604020202020204" pitchFamily="34" charset="0"/>
                    <a:cs typeface="Arial" panose="020B0604020202020204" pitchFamily="34" charset="0"/>
                  </a:rPr>
                  <a:t>Invoegen</a:t>
                </a:r>
              </a:p>
            </p:txBody>
          </p:sp>
          <p:cxnSp>
            <p:nvCxnSpPr>
              <p:cNvPr id="101" name="Rechte verbindingslijn 100">
                <a:extLst>
                  <a:ext uri="{FF2B5EF4-FFF2-40B4-BE49-F238E27FC236}">
                    <a16:creationId xmlns:a16="http://schemas.microsoft.com/office/drawing/2014/main" id="{69C398AB-B347-40EF-9457-D1299C60B646}"/>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102" name="Gelijkbenige driehoek 101">
                <a:extLst>
                  <a:ext uri="{FF2B5EF4-FFF2-40B4-BE49-F238E27FC236}">
                    <a16:creationId xmlns:a16="http://schemas.microsoft.com/office/drawing/2014/main" id="{FF708588-A9DE-4739-8F50-C24064DF259D}"/>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grpSp>
        <p:grpSp>
          <p:nvGrpSpPr>
            <p:cNvPr id="90" name="Groep 89">
              <a:extLst>
                <a:ext uri="{FF2B5EF4-FFF2-40B4-BE49-F238E27FC236}">
                  <a16:creationId xmlns:a16="http://schemas.microsoft.com/office/drawing/2014/main" id="{45EA5EB3-AA32-4BA2-95F3-261E7B7754D6}"/>
                </a:ext>
              </a:extLst>
            </p:cNvPr>
            <p:cNvGrpSpPr/>
            <p:nvPr userDrawn="1"/>
          </p:nvGrpSpPr>
          <p:grpSpPr>
            <a:xfrm>
              <a:off x="12757282" y="1141626"/>
              <a:ext cx="294789" cy="318834"/>
              <a:chOff x="14466489" y="1001522"/>
              <a:chExt cx="290627" cy="314333"/>
            </a:xfrm>
          </p:grpSpPr>
          <p:sp>
            <p:nvSpPr>
              <p:cNvPr id="94" name="Rechthoek 93">
                <a:extLst>
                  <a:ext uri="{FF2B5EF4-FFF2-40B4-BE49-F238E27FC236}">
                    <a16:creationId xmlns:a16="http://schemas.microsoft.com/office/drawing/2014/main" id="{273118CE-989E-42B3-9023-6090BCE5D1D6}"/>
                  </a:ext>
                </a:extLst>
              </p:cNvPr>
              <p:cNvSpPr/>
              <p:nvPr userDrawn="1"/>
            </p:nvSpPr>
            <p:spPr>
              <a:xfrm>
                <a:off x="14466489" y="1001522"/>
                <a:ext cx="257935" cy="254168"/>
              </a:xfrm>
              <a:prstGeom prst="rect">
                <a:avLst/>
              </a:prstGeom>
              <a:solidFill>
                <a:schemeClr val="bg1"/>
              </a:solidFill>
              <a:ln w="12700">
                <a:solidFill>
                  <a:srgbClr val="C0C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Arial" panose="020B0604020202020204" pitchFamily="34" charset="0"/>
                  <a:cs typeface="Arial" panose="020B0604020202020204" pitchFamily="34" charset="0"/>
                </a:endParaRPr>
              </a:p>
            </p:txBody>
          </p:sp>
          <p:sp>
            <p:nvSpPr>
              <p:cNvPr id="95" name="Ovaal 94">
                <a:extLst>
                  <a:ext uri="{FF2B5EF4-FFF2-40B4-BE49-F238E27FC236}">
                    <a16:creationId xmlns:a16="http://schemas.microsoft.com/office/drawing/2014/main" id="{EFF5EAE8-1B89-422E-A5AD-78F52E3348A3}"/>
                  </a:ext>
                </a:extLst>
              </p:cNvPr>
              <p:cNvSpPr/>
              <p:nvPr userDrawn="1"/>
            </p:nvSpPr>
            <p:spPr>
              <a:xfrm>
                <a:off x="14623626" y="1033630"/>
                <a:ext cx="71169" cy="71169"/>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sp>
            <p:nvSpPr>
              <p:cNvPr id="96" name="Vrije vorm: vorm 95">
                <a:extLst>
                  <a:ext uri="{FF2B5EF4-FFF2-40B4-BE49-F238E27FC236}">
                    <a16:creationId xmlns:a16="http://schemas.microsoft.com/office/drawing/2014/main" id="{1941F0BB-D4B4-4BA2-8B19-9BE4186761A5}"/>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sp>
            <p:nvSpPr>
              <p:cNvPr id="97" name="Rechthoek: afgeronde hoeken 96">
                <a:extLst>
                  <a:ext uri="{FF2B5EF4-FFF2-40B4-BE49-F238E27FC236}">
                    <a16:creationId xmlns:a16="http://schemas.microsoft.com/office/drawing/2014/main" id="{D4D148B3-B787-46A7-9F7A-3E7C332CCFF0}"/>
                  </a:ext>
                </a:extLst>
              </p:cNvPr>
              <p:cNvSpPr/>
              <p:nvPr userDrawn="1"/>
            </p:nvSpPr>
            <p:spPr>
              <a:xfrm>
                <a:off x="14601150" y="1145314"/>
                <a:ext cx="155966" cy="116816"/>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Arial" panose="020B0604020202020204" pitchFamily="34" charset="0"/>
                  <a:cs typeface="Arial" panose="020B0604020202020204" pitchFamily="34" charset="0"/>
                </a:endParaRPr>
              </a:p>
            </p:txBody>
          </p:sp>
          <p:cxnSp>
            <p:nvCxnSpPr>
              <p:cNvPr id="98" name="Rechte verbindingslijn 97">
                <a:extLst>
                  <a:ext uri="{FF2B5EF4-FFF2-40B4-BE49-F238E27FC236}">
                    <a16:creationId xmlns:a16="http://schemas.microsoft.com/office/drawing/2014/main" id="{0814D724-37D2-42AA-983F-CBB36268F35A}"/>
                  </a:ext>
                </a:extLst>
              </p:cNvPr>
              <p:cNvCxnSpPr>
                <a:cxnSpLocks/>
              </p:cNvCxnSpPr>
              <p:nvPr userDrawn="1"/>
            </p:nvCxnSpPr>
            <p:spPr>
              <a:xfrm>
                <a:off x="14637490" y="1308665"/>
                <a:ext cx="83286"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99" name="Rechte verbindingslijn 98">
                <a:extLst>
                  <a:ext uri="{FF2B5EF4-FFF2-40B4-BE49-F238E27FC236}">
                    <a16:creationId xmlns:a16="http://schemas.microsoft.com/office/drawing/2014/main" id="{F3A4A562-A36D-49D4-BD61-8826010E2FF8}"/>
                  </a:ext>
                </a:extLst>
              </p:cNvPr>
              <p:cNvCxnSpPr>
                <a:cxnSpLocks/>
                <a:stCxn id="97" idx="2"/>
              </p:cNvCxnSpPr>
              <p:nvPr userDrawn="1"/>
            </p:nvCxnSpPr>
            <p:spPr>
              <a:xfrm flipH="1">
                <a:off x="14678717" y="1262130"/>
                <a:ext cx="416" cy="43573"/>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91" name="Ovaal 90">
              <a:extLst>
                <a:ext uri="{FF2B5EF4-FFF2-40B4-BE49-F238E27FC236}">
                  <a16:creationId xmlns:a16="http://schemas.microsoft.com/office/drawing/2014/main" id="{EA084D35-F4AE-403C-B8A9-EF038E119193}"/>
                </a:ext>
              </a:extLst>
            </p:cNvPr>
            <p:cNvSpPr/>
            <p:nvPr userDrawn="1"/>
          </p:nvSpPr>
          <p:spPr>
            <a:xfrm>
              <a:off x="12391601" y="2617951"/>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3</a:t>
              </a:r>
            </a:p>
          </p:txBody>
        </p:sp>
        <p:sp>
          <p:nvSpPr>
            <p:cNvPr id="92" name="Rechthoek 91">
              <a:extLst>
                <a:ext uri="{FF2B5EF4-FFF2-40B4-BE49-F238E27FC236}">
                  <a16:creationId xmlns:a16="http://schemas.microsoft.com/office/drawing/2014/main" id="{F2A9A87D-41CE-4E32-BB70-B049CD638109}"/>
                </a:ext>
              </a:extLst>
            </p:cNvPr>
            <p:cNvSpPr/>
            <p:nvPr userDrawn="1"/>
          </p:nvSpPr>
          <p:spPr>
            <a:xfrm>
              <a:off x="12757283" y="2684015"/>
              <a:ext cx="2817996" cy="316612"/>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chemeClr val="accent1"/>
                </a:buClr>
                <a:buSzTx/>
                <a:buFont typeface="Arial" panose="020B0604020202020204" pitchFamily="34" charset="0"/>
                <a:buNone/>
                <a:tabLst/>
                <a:defRPr/>
              </a:pP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Klik met de rechter muisknop op de afbeelding en kies </a:t>
              </a:r>
              <a:r>
                <a:rPr kumimoji="0" lang="nl-NL" sz="1100" b="1" i="0" u="none" strike="noStrike" kern="0" cap="none" spc="0" normalizeH="0" baseline="0" noProof="0">
                  <a:ln>
                    <a:noFill/>
                  </a:ln>
                  <a:solidFill>
                    <a:srgbClr val="000000"/>
                  </a:solidFill>
                  <a:effectLst/>
                  <a:uLnTx/>
                  <a:uFillTx/>
                  <a:latin typeface="+mn-lt"/>
                  <a:cs typeface="Segoe UI Light" panose="020B0502040204020203" pitchFamily="34" charset="0"/>
                </a:rPr>
                <a:t>´Naar achtergrond´</a:t>
              </a: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a:t>
              </a:r>
              <a:endParaRPr kumimoji="0" lang="nl-NL" sz="1100" b="1" i="0" u="none" strike="noStrike" kern="0" cap="none" spc="0" normalizeH="0" baseline="0" noProof="0">
                <a:ln>
                  <a:noFill/>
                </a:ln>
                <a:solidFill>
                  <a:srgbClr val="000000"/>
                </a:solidFill>
                <a:effectLst/>
                <a:uLnTx/>
                <a:uFillTx/>
                <a:latin typeface="+mn-lt"/>
                <a:cs typeface="Segoe UI Light" panose="020B0502040204020203" pitchFamily="34" charset="0"/>
              </a:endParaRPr>
            </a:p>
          </p:txBody>
        </p:sp>
        <p:cxnSp>
          <p:nvCxnSpPr>
            <p:cNvPr id="93" name="Rechte verbindingslijn 92">
              <a:extLst>
                <a:ext uri="{FF2B5EF4-FFF2-40B4-BE49-F238E27FC236}">
                  <a16:creationId xmlns:a16="http://schemas.microsoft.com/office/drawing/2014/main" id="{F9BD3C04-532C-47B1-A6A5-35552C24B529}"/>
                </a:ext>
              </a:extLst>
            </p:cNvPr>
            <p:cNvCxnSpPr>
              <a:cxnSpLocks/>
            </p:cNvCxnSpPr>
            <p:nvPr userDrawn="1"/>
          </p:nvCxnSpPr>
          <p:spPr>
            <a:xfrm>
              <a:off x="12397261" y="2499789"/>
              <a:ext cx="3178017" cy="0"/>
            </a:xfrm>
            <a:prstGeom prst="line">
              <a:avLst/>
            </a:prstGeom>
            <a:noFill/>
            <a:ln w="3175" cap="flat" cmpd="sng" algn="ctr">
              <a:solidFill>
                <a:schemeClr val="bg1">
                  <a:lumMod val="50000"/>
                </a:schemeClr>
              </a:solidFill>
              <a:prstDash val="solid"/>
            </a:ln>
            <a:effectLst/>
          </p:spPr>
        </p:cxnSp>
      </p:grpSp>
      <p:grpSp>
        <p:nvGrpSpPr>
          <p:cNvPr id="66" name="OVERIGE KLEUREN">
            <a:extLst>
              <a:ext uri="{FF2B5EF4-FFF2-40B4-BE49-F238E27FC236}">
                <a16:creationId xmlns:a16="http://schemas.microsoft.com/office/drawing/2014/main" id="{A9E92F5D-FAD6-4072-AD98-E4EA30EDD3C3}"/>
              </a:ext>
            </a:extLst>
          </p:cNvPr>
          <p:cNvGrpSpPr/>
          <p:nvPr userDrawn="1"/>
        </p:nvGrpSpPr>
        <p:grpSpPr>
          <a:xfrm>
            <a:off x="3241700" y="6925672"/>
            <a:ext cx="1028611" cy="333473"/>
            <a:chOff x="8419153" y="176531"/>
            <a:chExt cx="1028611" cy="333473"/>
          </a:xfrm>
        </p:grpSpPr>
        <p:grpSp>
          <p:nvGrpSpPr>
            <p:cNvPr id="67" name="Groep 66">
              <a:extLst>
                <a:ext uri="{FF2B5EF4-FFF2-40B4-BE49-F238E27FC236}">
                  <a16:creationId xmlns:a16="http://schemas.microsoft.com/office/drawing/2014/main" id="{6F026B88-B312-4053-8A72-13C4BC91F3E8}"/>
                </a:ext>
              </a:extLst>
            </p:cNvPr>
            <p:cNvGrpSpPr/>
            <p:nvPr userDrawn="1"/>
          </p:nvGrpSpPr>
          <p:grpSpPr>
            <a:xfrm rot="16200000">
              <a:off x="8707994" y="78045"/>
              <a:ext cx="143119" cy="720800"/>
              <a:chOff x="8410390" y="426075"/>
              <a:chExt cx="212651" cy="1070988"/>
            </a:xfrm>
          </p:grpSpPr>
          <p:sp>
            <p:nvSpPr>
              <p:cNvPr id="72" name="Rechthoek: afgeronde hoeken 71">
                <a:extLst>
                  <a:ext uri="{FF2B5EF4-FFF2-40B4-BE49-F238E27FC236}">
                    <a16:creationId xmlns:a16="http://schemas.microsoft.com/office/drawing/2014/main" id="{BFF93C64-43D0-42EC-B88A-2AF477B79ED8}"/>
                  </a:ext>
                </a:extLst>
              </p:cNvPr>
              <p:cNvSpPr/>
              <p:nvPr userDrawn="1"/>
            </p:nvSpPr>
            <p:spPr>
              <a:xfrm>
                <a:off x="8410390" y="705813"/>
                <a:ext cx="212649" cy="212649"/>
              </a:xfrm>
              <a:prstGeom prst="roundRect">
                <a:avLst>
                  <a:gd name="adj" fmla="val 26722"/>
                </a:avLst>
              </a:prstGeom>
              <a:solidFill>
                <a:srgbClr val="00B332"/>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lvl="0" algn="ctr"/>
                <a:endParaRPr lang="nl-NL" sz="1000" b="1" u="none" noProof="0">
                  <a:latin typeface="+mj-lt"/>
                </a:endParaRPr>
              </a:p>
            </p:txBody>
          </p:sp>
          <p:sp>
            <p:nvSpPr>
              <p:cNvPr id="74" name="Rechthoek: afgeronde hoeken 73">
                <a:extLst>
                  <a:ext uri="{FF2B5EF4-FFF2-40B4-BE49-F238E27FC236}">
                    <a16:creationId xmlns:a16="http://schemas.microsoft.com/office/drawing/2014/main" id="{94035C6F-389D-4FFC-B8C3-618061F2D8A1}"/>
                  </a:ext>
                </a:extLst>
              </p:cNvPr>
              <p:cNvSpPr/>
              <p:nvPr userDrawn="1"/>
            </p:nvSpPr>
            <p:spPr>
              <a:xfrm>
                <a:off x="8410390" y="426075"/>
                <a:ext cx="212649" cy="212649"/>
              </a:xfrm>
              <a:prstGeom prst="roundRect">
                <a:avLst>
                  <a:gd name="adj" fmla="val 26722"/>
                </a:avLst>
              </a:prstGeom>
              <a:solidFill>
                <a:srgbClr val="0BA29C"/>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lvl="0" algn="ctr"/>
                <a:endParaRPr lang="nl-NL" sz="1000" b="1" u="none" noProof="0">
                  <a:latin typeface="+mj-lt"/>
                </a:endParaRPr>
              </a:p>
            </p:txBody>
          </p:sp>
          <p:sp>
            <p:nvSpPr>
              <p:cNvPr id="75" name="Rechthoek: afgeronde hoeken 74">
                <a:extLst>
                  <a:ext uri="{FF2B5EF4-FFF2-40B4-BE49-F238E27FC236}">
                    <a16:creationId xmlns:a16="http://schemas.microsoft.com/office/drawing/2014/main" id="{3E3BA818-DACD-46D3-A515-24BF4C7BAB1B}"/>
                  </a:ext>
                </a:extLst>
              </p:cNvPr>
              <p:cNvSpPr/>
              <p:nvPr userDrawn="1"/>
            </p:nvSpPr>
            <p:spPr>
              <a:xfrm>
                <a:off x="8410391" y="1014997"/>
                <a:ext cx="212650" cy="212648"/>
              </a:xfrm>
              <a:prstGeom prst="roundRect">
                <a:avLst>
                  <a:gd name="adj" fmla="val 26722"/>
                </a:avLst>
              </a:prstGeom>
              <a:solidFill>
                <a:srgbClr val="005EAA"/>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lvl="0" algn="ctr"/>
                <a:endParaRPr lang="nl-NL" sz="1000" b="1" u="none" noProof="0">
                  <a:latin typeface="+mj-lt"/>
                </a:endParaRPr>
              </a:p>
            </p:txBody>
          </p:sp>
          <p:sp>
            <p:nvSpPr>
              <p:cNvPr id="77" name="Rechthoek: afgeronde hoeken 76">
                <a:extLst>
                  <a:ext uri="{FF2B5EF4-FFF2-40B4-BE49-F238E27FC236}">
                    <a16:creationId xmlns:a16="http://schemas.microsoft.com/office/drawing/2014/main" id="{C2B9051C-C2DE-4560-A352-7DE5260B1D9D}"/>
                  </a:ext>
                </a:extLst>
              </p:cNvPr>
              <p:cNvSpPr/>
              <p:nvPr userDrawn="1"/>
            </p:nvSpPr>
            <p:spPr>
              <a:xfrm>
                <a:off x="8410391" y="1284415"/>
                <a:ext cx="212650" cy="212648"/>
              </a:xfrm>
              <a:prstGeom prst="roundRect">
                <a:avLst>
                  <a:gd name="adj" fmla="val 26722"/>
                </a:avLst>
              </a:prstGeom>
              <a:solidFill>
                <a:srgbClr val="E13214"/>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lvl="0" algn="ctr"/>
                <a:endParaRPr lang="nl-NL" sz="1000" b="1" u="none" noProof="0">
                  <a:latin typeface="+mj-lt"/>
                </a:endParaRPr>
              </a:p>
            </p:txBody>
          </p:sp>
        </p:grpSp>
        <p:sp>
          <p:nvSpPr>
            <p:cNvPr id="71" name="Tekstvak 70">
              <a:extLst>
                <a:ext uri="{FF2B5EF4-FFF2-40B4-BE49-F238E27FC236}">
                  <a16:creationId xmlns:a16="http://schemas.microsoft.com/office/drawing/2014/main" id="{936A3CF1-4B0B-4125-8651-D406A8889996}"/>
                </a:ext>
              </a:extLst>
            </p:cNvPr>
            <p:cNvSpPr txBox="1"/>
            <p:nvPr userDrawn="1"/>
          </p:nvSpPr>
          <p:spPr>
            <a:xfrm>
              <a:off x="8419153" y="176531"/>
              <a:ext cx="1028611" cy="143117"/>
            </a:xfrm>
            <a:prstGeom prst="rect">
              <a:avLst/>
            </a:prstGeom>
            <a:noFill/>
          </p:spPr>
          <p:txBody>
            <a:bodyPr wrap="square" lIns="0" tIns="0" rIns="0" bIns="0" rtlCol="0">
              <a:noAutofit/>
            </a:bodyPr>
            <a:lstStyle/>
            <a:p>
              <a:pPr algn="l"/>
              <a:r>
                <a:rPr lang="nl-NL" sz="1000" b="1" u="none" noProof="0">
                  <a:latin typeface="+mj-lt"/>
                </a:rPr>
                <a:t>Merk kleuren</a:t>
              </a:r>
            </a:p>
          </p:txBody>
        </p:sp>
      </p:grpSp>
      <p:pic>
        <p:nvPicPr>
          <p:cNvPr id="117" name="Afbeelding 116">
            <a:extLst>
              <a:ext uri="{FF2B5EF4-FFF2-40B4-BE49-F238E27FC236}">
                <a16:creationId xmlns:a16="http://schemas.microsoft.com/office/drawing/2014/main" id="{012DBA15-F04D-E648-8C32-22009D46902E}"/>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67105" y="6226329"/>
            <a:ext cx="3179346" cy="562716"/>
          </a:xfrm>
          <a:prstGeom prst="rect">
            <a:avLst/>
          </a:prstGeom>
        </p:spPr>
      </p:pic>
    </p:spTree>
    <p:extLst>
      <p:ext uri="{BB962C8B-B14F-4D97-AF65-F5344CB8AC3E}">
        <p14:creationId xmlns:p14="http://schemas.microsoft.com/office/powerpoint/2010/main" val="33812345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barn(outVertical)">
                                      <p:cBhvr>
                                        <p:cTn id="7" dur="600"/>
                                        <p:tgtEl>
                                          <p:spTgt spid="24"/>
                                        </p:tgtEl>
                                      </p:cBhvr>
                                    </p:animEffect>
                                  </p:childTnLst>
                                </p:cTn>
                              </p:par>
                              <p:par>
                                <p:cTn id="8" presetID="17" presetClass="entr" presetSubtype="10" fill="hold" grpId="1" nodeType="withEffect">
                                  <p:stCondLst>
                                    <p:cond delay="0"/>
                                  </p:stCondLst>
                                  <p:childTnLst>
                                    <p:set>
                                      <p:cBhvr>
                                        <p:cTn id="9" dur="1" fill="hold">
                                          <p:stCondLst>
                                            <p:cond delay="0"/>
                                          </p:stCondLst>
                                        </p:cTn>
                                        <p:tgtEl>
                                          <p:spTgt spid="24"/>
                                        </p:tgtEl>
                                        <p:attrNameLst>
                                          <p:attrName>style.visibility</p:attrName>
                                        </p:attrNameLst>
                                      </p:cBhvr>
                                      <p:to>
                                        <p:strVal val="visible"/>
                                      </p:to>
                                    </p:set>
                                    <p:anim calcmode="lin" valueType="num">
                                      <p:cBhvr>
                                        <p:cTn id="10" dur="600" fill="hold"/>
                                        <p:tgtEl>
                                          <p:spTgt spid="24"/>
                                        </p:tgtEl>
                                        <p:attrNameLst>
                                          <p:attrName>ppt_w</p:attrName>
                                        </p:attrNameLst>
                                      </p:cBhvr>
                                      <p:tavLst>
                                        <p:tav tm="0">
                                          <p:val>
                                            <p:fltVal val="0"/>
                                          </p:val>
                                        </p:tav>
                                        <p:tav tm="100000">
                                          <p:val>
                                            <p:strVal val="#ppt_w"/>
                                          </p:val>
                                        </p:tav>
                                      </p:tavLst>
                                    </p:anim>
                                    <p:anim calcmode="lin" valueType="num">
                                      <p:cBhvr>
                                        <p:cTn id="11" dur="600" fill="hold"/>
                                        <p:tgtEl>
                                          <p:spTgt spid="24"/>
                                        </p:tgtEl>
                                        <p:attrNameLst>
                                          <p:attrName>ppt_h</p:attrName>
                                        </p:attrNameLst>
                                      </p:cBhvr>
                                      <p:tavLst>
                                        <p:tav tm="0">
                                          <p:val>
                                            <p:strVal val="#ppt_h"/>
                                          </p:val>
                                        </p:tav>
                                        <p:tav tm="100000">
                                          <p:val>
                                            <p:strVal val="#ppt_h"/>
                                          </p:val>
                                        </p:tav>
                                      </p:tavLst>
                                    </p:anim>
                                  </p:childTnLst>
                                </p:cTn>
                              </p:par>
                              <p:par>
                                <p:cTn id="12" presetID="2" presetClass="entr" presetSubtype="1" decel="100000" fill="hold" grpId="0" nodeType="with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additive="base">
                                        <p:cTn id="14" dur="750" fill="hold"/>
                                        <p:tgtEl>
                                          <p:spTgt spid="8"/>
                                        </p:tgtEl>
                                        <p:attrNameLst>
                                          <p:attrName>ppt_x</p:attrName>
                                        </p:attrNameLst>
                                      </p:cBhvr>
                                      <p:tavLst>
                                        <p:tav tm="0">
                                          <p:val>
                                            <p:strVal val="#ppt_x"/>
                                          </p:val>
                                        </p:tav>
                                        <p:tav tm="100000">
                                          <p:val>
                                            <p:strVal val="#ppt_x"/>
                                          </p:val>
                                        </p:tav>
                                      </p:tavLst>
                                    </p:anim>
                                    <p:anim calcmode="lin" valueType="num">
                                      <p:cBhvr additive="base">
                                        <p:cTn id="15" dur="750" fill="hold"/>
                                        <p:tgtEl>
                                          <p:spTgt spid="8"/>
                                        </p:tgtEl>
                                        <p:attrNameLst>
                                          <p:attrName>ppt_y</p:attrName>
                                        </p:attrNameLst>
                                      </p:cBhvr>
                                      <p:tavLst>
                                        <p:tav tm="0">
                                          <p:val>
                                            <p:strVal val="0-#ppt_h/2"/>
                                          </p:val>
                                        </p:tav>
                                        <p:tav tm="100000">
                                          <p:val>
                                            <p:strVal val="#ppt_y"/>
                                          </p:val>
                                        </p:tav>
                                      </p:tavLst>
                                    </p:anim>
                                  </p:childTnLst>
                                </p:cTn>
                              </p:par>
                              <p:par>
                                <p:cTn id="16" presetID="2" presetClass="entr" presetSubtype="4" decel="100000" fill="hold" grpId="0" nodeType="withEffect">
                                  <p:stCondLst>
                                    <p:cond delay="0"/>
                                  </p:stCondLst>
                                  <p:childTnLst>
                                    <p:set>
                                      <p:cBhvr>
                                        <p:cTn id="17" dur="1" fill="hold">
                                          <p:stCondLst>
                                            <p:cond delay="0"/>
                                          </p:stCondLst>
                                        </p:cTn>
                                        <p:tgtEl>
                                          <p:spTgt spid="25"/>
                                        </p:tgtEl>
                                        <p:attrNameLst>
                                          <p:attrName>style.visibility</p:attrName>
                                        </p:attrNameLst>
                                      </p:cBhvr>
                                      <p:to>
                                        <p:strVal val="visible"/>
                                      </p:to>
                                    </p:set>
                                    <p:anim calcmode="lin" valueType="num">
                                      <p:cBhvr additive="base">
                                        <p:cTn id="18" dur="750" fill="hold"/>
                                        <p:tgtEl>
                                          <p:spTgt spid="25"/>
                                        </p:tgtEl>
                                        <p:attrNameLst>
                                          <p:attrName>ppt_x</p:attrName>
                                        </p:attrNameLst>
                                      </p:cBhvr>
                                      <p:tavLst>
                                        <p:tav tm="0">
                                          <p:val>
                                            <p:strVal val="#ppt_x"/>
                                          </p:val>
                                        </p:tav>
                                        <p:tav tm="100000">
                                          <p:val>
                                            <p:strVal val="#ppt_x"/>
                                          </p:val>
                                        </p:tav>
                                      </p:tavLst>
                                    </p:anim>
                                    <p:anim calcmode="lin" valueType="num">
                                      <p:cBhvr additive="base">
                                        <p:cTn id="19" dur="750" fill="hold"/>
                                        <p:tgtEl>
                                          <p:spTgt spid="25"/>
                                        </p:tgtEl>
                                        <p:attrNameLst>
                                          <p:attrName>ppt_y</p:attrName>
                                        </p:attrNameLst>
                                      </p:cBhvr>
                                      <p:tavLst>
                                        <p:tav tm="0">
                                          <p:val>
                                            <p:strVal val="1+#ppt_h/2"/>
                                          </p:val>
                                        </p:tav>
                                        <p:tav tm="100000">
                                          <p:val>
                                            <p:strVal val="#ppt_y"/>
                                          </p:val>
                                        </p:tav>
                                      </p:tavLst>
                                    </p:anim>
                                  </p:childTnLst>
                                </p:cTn>
                              </p:par>
                              <p:par>
                                <p:cTn id="20" presetID="16" presetClass="entr" presetSubtype="37" fill="hold" grpId="0" nodeType="withEffect">
                                  <p:stCondLst>
                                    <p:cond delay="750"/>
                                  </p:stCondLst>
                                  <p:childTnLst>
                                    <p:set>
                                      <p:cBhvr>
                                        <p:cTn id="21" dur="1" fill="hold">
                                          <p:stCondLst>
                                            <p:cond delay="0"/>
                                          </p:stCondLst>
                                        </p:cTn>
                                        <p:tgtEl>
                                          <p:spTgt spid="21"/>
                                        </p:tgtEl>
                                        <p:attrNameLst>
                                          <p:attrName>style.visibility</p:attrName>
                                        </p:attrNameLst>
                                      </p:cBhvr>
                                      <p:to>
                                        <p:strVal val="visible"/>
                                      </p:to>
                                    </p:set>
                                    <p:animEffect transition="in" filter="barn(outVertical)">
                                      <p:cBhvr>
                                        <p:cTn id="22" dur="300"/>
                                        <p:tgtEl>
                                          <p:spTgt spid="21"/>
                                        </p:tgtEl>
                                      </p:cBhvr>
                                    </p:animEffect>
                                  </p:childTnLst>
                                </p:cTn>
                              </p:par>
                              <p:par>
                                <p:cTn id="23" presetID="17" presetClass="entr" presetSubtype="10" fill="hold" grpId="1" nodeType="withEffect">
                                  <p:stCondLst>
                                    <p:cond delay="750"/>
                                  </p:stCondLst>
                                  <p:childTnLst>
                                    <p:set>
                                      <p:cBhvr>
                                        <p:cTn id="24" dur="1" fill="hold">
                                          <p:stCondLst>
                                            <p:cond delay="0"/>
                                          </p:stCondLst>
                                        </p:cTn>
                                        <p:tgtEl>
                                          <p:spTgt spid="21"/>
                                        </p:tgtEl>
                                        <p:attrNameLst>
                                          <p:attrName>style.visibility</p:attrName>
                                        </p:attrNameLst>
                                      </p:cBhvr>
                                      <p:to>
                                        <p:strVal val="visible"/>
                                      </p:to>
                                    </p:set>
                                    <p:anim calcmode="lin" valueType="num">
                                      <p:cBhvr>
                                        <p:cTn id="25" dur="300" fill="hold"/>
                                        <p:tgtEl>
                                          <p:spTgt spid="21"/>
                                        </p:tgtEl>
                                        <p:attrNameLst>
                                          <p:attrName>ppt_w</p:attrName>
                                        </p:attrNameLst>
                                      </p:cBhvr>
                                      <p:tavLst>
                                        <p:tav tm="0">
                                          <p:val>
                                            <p:fltVal val="0"/>
                                          </p:val>
                                        </p:tav>
                                        <p:tav tm="100000">
                                          <p:val>
                                            <p:strVal val="#ppt_w"/>
                                          </p:val>
                                        </p:tav>
                                      </p:tavLst>
                                    </p:anim>
                                    <p:anim calcmode="lin" valueType="num">
                                      <p:cBhvr>
                                        <p:cTn id="26" dur="300" fill="hold"/>
                                        <p:tgtEl>
                                          <p:spTgt spid="21"/>
                                        </p:tgtEl>
                                        <p:attrNameLst>
                                          <p:attrName>ppt_h</p:attrName>
                                        </p:attrNameLst>
                                      </p:cBhvr>
                                      <p:tavLst>
                                        <p:tav tm="0">
                                          <p:val>
                                            <p:strVal val="#ppt_h"/>
                                          </p:val>
                                        </p:tav>
                                        <p:tav tm="100000">
                                          <p:val>
                                            <p:strVal val="#ppt_h"/>
                                          </p:val>
                                        </p:tav>
                                      </p:tavLst>
                                    </p:anim>
                                  </p:childTnLst>
                                </p:cTn>
                              </p:par>
                              <p:par>
                                <p:cTn id="27" presetID="16" presetClass="entr" presetSubtype="37" fill="hold" grpId="0" nodeType="withEffect">
                                  <p:stCondLst>
                                    <p:cond delay="1000"/>
                                  </p:stCondLst>
                                  <p:childTnLst>
                                    <p:set>
                                      <p:cBhvr>
                                        <p:cTn id="28" dur="1" fill="hold">
                                          <p:stCondLst>
                                            <p:cond delay="0"/>
                                          </p:stCondLst>
                                        </p:cTn>
                                        <p:tgtEl>
                                          <p:spTgt spid="26"/>
                                        </p:tgtEl>
                                        <p:attrNameLst>
                                          <p:attrName>style.visibility</p:attrName>
                                        </p:attrNameLst>
                                      </p:cBhvr>
                                      <p:to>
                                        <p:strVal val="visible"/>
                                      </p:to>
                                    </p:set>
                                    <p:animEffect transition="in" filter="barn(outVertical)">
                                      <p:cBhvr>
                                        <p:cTn id="29" dur="300"/>
                                        <p:tgtEl>
                                          <p:spTgt spid="26"/>
                                        </p:tgtEl>
                                      </p:cBhvr>
                                    </p:animEffect>
                                  </p:childTnLst>
                                </p:cTn>
                              </p:par>
                              <p:par>
                                <p:cTn id="30" presetID="17" presetClass="entr" presetSubtype="10" fill="hold" grpId="1" nodeType="withEffect">
                                  <p:stCondLst>
                                    <p:cond delay="1000"/>
                                  </p:stCondLst>
                                  <p:childTnLst>
                                    <p:set>
                                      <p:cBhvr>
                                        <p:cTn id="31" dur="1" fill="hold">
                                          <p:stCondLst>
                                            <p:cond delay="0"/>
                                          </p:stCondLst>
                                        </p:cTn>
                                        <p:tgtEl>
                                          <p:spTgt spid="26"/>
                                        </p:tgtEl>
                                        <p:attrNameLst>
                                          <p:attrName>style.visibility</p:attrName>
                                        </p:attrNameLst>
                                      </p:cBhvr>
                                      <p:to>
                                        <p:strVal val="visible"/>
                                      </p:to>
                                    </p:set>
                                    <p:anim calcmode="lin" valueType="num">
                                      <p:cBhvr>
                                        <p:cTn id="32" dur="300" fill="hold"/>
                                        <p:tgtEl>
                                          <p:spTgt spid="26"/>
                                        </p:tgtEl>
                                        <p:attrNameLst>
                                          <p:attrName>ppt_w</p:attrName>
                                        </p:attrNameLst>
                                      </p:cBhvr>
                                      <p:tavLst>
                                        <p:tav tm="0">
                                          <p:val>
                                            <p:fltVal val="0"/>
                                          </p:val>
                                        </p:tav>
                                        <p:tav tm="100000">
                                          <p:val>
                                            <p:strVal val="#ppt_w"/>
                                          </p:val>
                                        </p:tav>
                                      </p:tavLst>
                                    </p:anim>
                                    <p:anim calcmode="lin" valueType="num">
                                      <p:cBhvr>
                                        <p:cTn id="33" dur="300" fill="hold"/>
                                        <p:tgtEl>
                                          <p:spTgt spid="26"/>
                                        </p:tgtEl>
                                        <p:attrNameLst>
                                          <p:attrName>ppt_h</p:attrName>
                                        </p:attrNameLst>
                                      </p:cBhvr>
                                      <p:tavLst>
                                        <p:tav tm="0">
                                          <p:val>
                                            <p:strVal val="#ppt_h"/>
                                          </p:val>
                                        </p:tav>
                                        <p:tav tm="100000">
                                          <p:val>
                                            <p:strVal val="#ppt_h"/>
                                          </p:val>
                                        </p:tav>
                                      </p:tavLst>
                                    </p:anim>
                                  </p:childTnLst>
                                </p:cTn>
                              </p:par>
                              <p:par>
                                <p:cTn id="34" presetID="10" presetClass="entr" presetSubtype="0" fill="hold" grpId="0" nodeType="withEffect">
                                  <p:stCondLst>
                                    <p:cond delay="1250"/>
                                  </p:stCondLst>
                                  <p:childTnLst>
                                    <p:set>
                                      <p:cBhvr>
                                        <p:cTn id="35" dur="1" fill="hold">
                                          <p:stCondLst>
                                            <p:cond delay="0"/>
                                          </p:stCondLst>
                                        </p:cTn>
                                        <p:tgtEl>
                                          <p:spTgt spid="2"/>
                                        </p:tgtEl>
                                        <p:attrNameLst>
                                          <p:attrName>style.visibility</p:attrName>
                                        </p:attrNameLst>
                                      </p:cBhvr>
                                      <p:to>
                                        <p:strVal val="visible"/>
                                      </p:to>
                                    </p:set>
                                    <p:animEffect transition="in" filter="fade">
                                      <p:cBhvr>
                                        <p:cTn id="36" dur="1000"/>
                                        <p:tgtEl>
                                          <p:spTgt spid="2"/>
                                        </p:tgtEl>
                                      </p:cBhvr>
                                    </p:animEffect>
                                  </p:childTnLst>
                                </p:cTn>
                              </p:par>
                              <p:par>
                                <p:cTn id="37" presetID="10" presetClass="entr" presetSubtype="0" fill="hold" grpId="0" nodeType="withEffect">
                                  <p:stCondLst>
                                    <p:cond delay="1750"/>
                                  </p:stCondLst>
                                  <p:childTnLst>
                                    <p:set>
                                      <p:cBhvr>
                                        <p:cTn id="38" dur="1" fill="hold">
                                          <p:stCondLst>
                                            <p:cond delay="0"/>
                                          </p:stCondLst>
                                        </p:cTn>
                                        <p:tgtEl>
                                          <p:spTgt spid="3"/>
                                        </p:tgtEl>
                                        <p:attrNameLst>
                                          <p:attrName>style.visibility</p:attrName>
                                        </p:attrNameLst>
                                      </p:cBhvr>
                                      <p:to>
                                        <p:strVal val="visible"/>
                                      </p:to>
                                    </p:set>
                                    <p:animEffect transition="in" filter="fade">
                                      <p:cBhvr>
                                        <p:cTn id="39" dur="7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tmplLst>
          <p:tmpl>
            <p:tnLst>
              <p:par>
                <p:cTn presetID="2" presetClass="entr" presetSubtype="4" decel="100000" fill="hold" nodeType="withEffect">
                  <p:stCondLst>
                    <p:cond delay="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750" fill="hold"/>
                        <p:tgtEl>
                          <p:spTgt spid="25"/>
                        </p:tgtEl>
                        <p:attrNameLst>
                          <p:attrName>ppt_x</p:attrName>
                        </p:attrNameLst>
                      </p:cBhvr>
                      <p:tavLst>
                        <p:tav tm="0">
                          <p:val>
                            <p:strVal val="#ppt_x"/>
                          </p:val>
                        </p:tav>
                        <p:tav tm="100000">
                          <p:val>
                            <p:strVal val="#ppt_x"/>
                          </p:val>
                        </p:tav>
                      </p:tavLst>
                    </p:anim>
                    <p:anim calcmode="lin" valueType="num">
                      <p:cBhvr additive="base">
                        <p:cTn dur="750" fill="hold"/>
                        <p:tgtEl>
                          <p:spTgt spid="25"/>
                        </p:tgtEl>
                        <p:attrNameLst>
                          <p:attrName>ppt_y</p:attrName>
                        </p:attrNameLst>
                      </p:cBhvr>
                      <p:tavLst>
                        <p:tav tm="0">
                          <p:val>
                            <p:strVal val="1+#ppt_h/2"/>
                          </p:val>
                        </p:tav>
                        <p:tav tm="100000">
                          <p:val>
                            <p:strVal val="#ppt_y"/>
                          </p:val>
                        </p:tav>
                      </p:tavLst>
                    </p:anim>
                  </p:childTnLst>
                </p:cTn>
              </p:par>
            </p:tnLst>
          </p:tmpl>
        </p:tmplLst>
      </p:bldP>
      <p:bldP spid="8" grpId="0" animBg="1"/>
      <p:bldP spid="2" grpId="0"/>
      <p:bldP spid="3" grpId="0">
        <p:tmplLst>
          <p:tmpl>
            <p:tnLst>
              <p:par>
                <p:cTn presetID="10" presetClass="entr" presetSubtype="0" fill="hold" nodeType="withEffect">
                  <p:stCondLst>
                    <p:cond delay="175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21" grpId="0" animBg="1">
        <p:tmplLst>
          <p:tmpl>
            <p:tnLst>
              <p:par>
                <p:cTn presetID="16" presetClass="entr" presetSubtype="37" fill="hold" nodeType="withEffect">
                  <p:stCondLst>
                    <p:cond delay="750"/>
                  </p:stCondLst>
                  <p:childTnLst>
                    <p:set>
                      <p:cBhvr>
                        <p:cTn dur="1" fill="hold">
                          <p:stCondLst>
                            <p:cond delay="0"/>
                          </p:stCondLst>
                        </p:cTn>
                        <p:tgtEl>
                          <p:spTgt spid="21"/>
                        </p:tgtEl>
                        <p:attrNameLst>
                          <p:attrName>style.visibility</p:attrName>
                        </p:attrNameLst>
                      </p:cBhvr>
                      <p:to>
                        <p:strVal val="visible"/>
                      </p:to>
                    </p:set>
                    <p:animEffect transition="in" filter="barn(outVertical)">
                      <p:cBhvr>
                        <p:cTn dur="300"/>
                        <p:tgtEl>
                          <p:spTgt spid="21"/>
                        </p:tgtEl>
                      </p:cBhvr>
                    </p:animEffect>
                  </p:childTnLst>
                </p:cTn>
              </p:par>
            </p:tnLst>
          </p:tmpl>
        </p:tmplLst>
      </p:bldP>
      <p:bldP spid="21" grpId="1" animBg="1"/>
      <p:bldP spid="26" grpId="0" animBg="1">
        <p:tmplLst>
          <p:tmpl>
            <p:tnLst>
              <p:par>
                <p:cTn presetID="16" presetClass="entr" presetSubtype="37" fill="hold" nodeType="withEffect">
                  <p:stCondLst>
                    <p:cond delay="1000"/>
                  </p:stCondLst>
                  <p:childTnLst>
                    <p:set>
                      <p:cBhvr>
                        <p:cTn dur="1" fill="hold">
                          <p:stCondLst>
                            <p:cond delay="0"/>
                          </p:stCondLst>
                        </p:cTn>
                        <p:tgtEl>
                          <p:spTgt spid="26"/>
                        </p:tgtEl>
                        <p:attrNameLst>
                          <p:attrName>style.visibility</p:attrName>
                        </p:attrNameLst>
                      </p:cBhvr>
                      <p:to>
                        <p:strVal val="visible"/>
                      </p:to>
                    </p:set>
                    <p:animEffect transition="in" filter="barn(outVertical)">
                      <p:cBhvr>
                        <p:cTn dur="300"/>
                        <p:tgtEl>
                          <p:spTgt spid="26"/>
                        </p:tgtEl>
                      </p:cBhvr>
                    </p:animEffect>
                  </p:childTnLst>
                </p:cTn>
              </p:par>
            </p:tnLst>
          </p:tmpl>
        </p:tmplLst>
      </p:bldP>
      <p:bldP spid="26" grpId="1" animBg="1"/>
      <p:bldP spid="24" grpId="0" animBg="1">
        <p:tmplLst>
          <p:tmpl>
            <p:tnLst>
              <p:par>
                <p:cTn presetID="16" presetClass="entr" presetSubtype="37" fill="hold" nodeType="with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barn(outVertical)">
                      <p:cBhvr>
                        <p:cTn dur="600"/>
                        <p:tgtEl>
                          <p:spTgt spid="24"/>
                        </p:tgtEl>
                      </p:cBhvr>
                    </p:animEffect>
                  </p:childTnLst>
                </p:cTn>
              </p:par>
            </p:tnLst>
          </p:tmpl>
        </p:tmplLst>
      </p:bldP>
      <p:bldP spid="24" grpId="1" animBg="1">
        <p:tmplLst>
          <p:tmpl>
            <p:tnLst>
              <p:par>
                <p:cTn presetID="17" presetClass="entr" presetSubtype="1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 calcmode="lin" valueType="num">
                      <p:cBhvr>
                        <p:cTn dur="600" fill="hold"/>
                        <p:tgtEl>
                          <p:spTgt spid="24"/>
                        </p:tgtEl>
                        <p:attrNameLst>
                          <p:attrName>ppt_w</p:attrName>
                        </p:attrNameLst>
                      </p:cBhvr>
                      <p:tavLst>
                        <p:tav tm="0">
                          <p:val>
                            <p:fltVal val="0"/>
                          </p:val>
                        </p:tav>
                        <p:tav tm="100000">
                          <p:val>
                            <p:strVal val="#ppt_w"/>
                          </p:val>
                        </p:tav>
                      </p:tavLst>
                    </p:anim>
                    <p:anim calcmode="lin" valueType="num">
                      <p:cBhvr>
                        <p:cTn dur="600" fill="hold"/>
                        <p:tgtEl>
                          <p:spTgt spid="24"/>
                        </p:tgtEl>
                        <p:attrNameLst>
                          <p:attrName>ppt_h</p:attrName>
                        </p:attrNameLst>
                      </p:cBhvr>
                      <p:tavLst>
                        <p:tav tm="0">
                          <p:val>
                            <p:strVal val="#ppt_h"/>
                          </p:val>
                        </p:tav>
                        <p:tav tm="100000">
                          <p:val>
                            <p:strVal val="#ppt_h"/>
                          </p:val>
                        </p:tav>
                      </p:tavLst>
                    </p:anim>
                  </p:childTnLst>
                </p:cTn>
              </p:par>
            </p:tnLst>
          </p:tmpl>
        </p:tmplLst>
      </p:bldP>
    </p:bld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EKS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AB23073-572C-4F04-B89A-B107AB932F47}"/>
              </a:ext>
            </a:extLst>
          </p:cNvPr>
          <p:cNvSpPr>
            <a:spLocks noGrp="1"/>
          </p:cNvSpPr>
          <p:nvPr>
            <p:ph type="title" hasCustomPrompt="1"/>
          </p:nvPr>
        </p:nvSpPr>
        <p:spPr>
          <a:xfrm>
            <a:off x="540000" y="538833"/>
            <a:ext cx="11112000" cy="301139"/>
          </a:xfrm>
        </p:spPr>
        <p:txBody>
          <a:bodyPr/>
          <a:lstStyle>
            <a:lvl1pPr>
              <a:defRPr/>
            </a:lvl1pPr>
          </a:lstStyle>
          <a:p>
            <a:r>
              <a:rPr lang="nl-NL" noProof="0"/>
              <a:t>Voeg hier een titel in</a:t>
            </a:r>
            <a:endParaRPr lang="nl-NL"/>
          </a:p>
        </p:txBody>
      </p:sp>
      <p:sp>
        <p:nvSpPr>
          <p:cNvPr id="3" name="Tijdelijke aanduiding voor verticale tekst 2">
            <a:extLst>
              <a:ext uri="{FF2B5EF4-FFF2-40B4-BE49-F238E27FC236}">
                <a16:creationId xmlns:a16="http://schemas.microsoft.com/office/drawing/2014/main" id="{7C849E55-A25C-4202-801C-0514342EA9C6}"/>
              </a:ext>
            </a:extLst>
          </p:cNvPr>
          <p:cNvSpPr>
            <a:spLocks noGrp="1"/>
          </p:cNvSpPr>
          <p:nvPr>
            <p:ph type="body" orient="vert" idx="1" hasCustomPrompt="1"/>
          </p:nvPr>
        </p:nvSpPr>
        <p:spPr/>
        <p:txBody>
          <a:bodyPr vert="horz"/>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nl-NL" noProof="0" err="1"/>
              <a:t>Bullet</a:t>
            </a:r>
            <a:endParaRPr lang="nl-NL" noProof="0"/>
          </a:p>
          <a:p>
            <a:pPr lvl="1"/>
            <a:r>
              <a:rPr lang="nl-NL" noProof="0"/>
              <a:t>Sub-</a:t>
            </a:r>
            <a:r>
              <a:rPr lang="nl-NL" noProof="0" err="1"/>
              <a:t>bullet</a:t>
            </a:r>
            <a:r>
              <a:rPr lang="nl-NL" noProof="0"/>
              <a:t> #1</a:t>
            </a:r>
          </a:p>
          <a:p>
            <a:pPr lvl="2"/>
            <a:r>
              <a:rPr lang="nl-NL" noProof="0"/>
              <a:t>Sub-</a:t>
            </a:r>
            <a:r>
              <a:rPr lang="nl-NL" noProof="0" err="1"/>
              <a:t>bullet</a:t>
            </a:r>
            <a:r>
              <a:rPr lang="nl-NL" noProof="0"/>
              <a:t> #2</a:t>
            </a:r>
          </a:p>
          <a:p>
            <a:pPr lvl="3"/>
            <a:r>
              <a:rPr lang="nl-NL" noProof="0"/>
              <a:t>Leestekst</a:t>
            </a:r>
          </a:p>
          <a:p>
            <a:pPr lvl="4"/>
            <a:r>
              <a:rPr lang="nl-NL" noProof="0"/>
              <a:t>Tussenkop</a:t>
            </a:r>
          </a:p>
          <a:p>
            <a:pPr lvl="5"/>
            <a:r>
              <a:rPr lang="nl-NL" noProof="0"/>
              <a:t>Numerieke </a:t>
            </a:r>
            <a:r>
              <a:rPr lang="nl-NL" noProof="0" err="1"/>
              <a:t>bullet</a:t>
            </a:r>
            <a:endParaRPr lang="nl-NL" noProof="0"/>
          </a:p>
          <a:p>
            <a:pPr lvl="6"/>
            <a:r>
              <a:rPr lang="nl-NL" noProof="0"/>
              <a:t>Alfabetische </a:t>
            </a:r>
            <a:r>
              <a:rPr lang="nl-NL" noProof="0" err="1"/>
              <a:t>bullet</a:t>
            </a:r>
            <a:endParaRPr lang="nl-NL" noProof="0"/>
          </a:p>
          <a:p>
            <a:pPr lvl="7"/>
            <a:r>
              <a:rPr lang="nl-NL" noProof="0"/>
              <a:t>Fotobeschrijving</a:t>
            </a:r>
          </a:p>
          <a:p>
            <a:pPr lvl="8"/>
            <a:r>
              <a:rPr lang="nl-NL" noProof="0"/>
              <a:t>Quote tekst</a:t>
            </a:r>
          </a:p>
          <a:p>
            <a:pPr lvl="4"/>
            <a:endParaRPr lang="nl-NL"/>
          </a:p>
        </p:txBody>
      </p:sp>
      <p:sp>
        <p:nvSpPr>
          <p:cNvPr id="4" name="Tijdelijke aanduiding voor datum 3">
            <a:extLst>
              <a:ext uri="{FF2B5EF4-FFF2-40B4-BE49-F238E27FC236}">
                <a16:creationId xmlns:a16="http://schemas.microsoft.com/office/drawing/2014/main" id="{DABA8B2F-5EFD-4A05-8481-248C853EA1DE}"/>
              </a:ext>
            </a:extLst>
          </p:cNvPr>
          <p:cNvSpPr>
            <a:spLocks noGrp="1"/>
          </p:cNvSpPr>
          <p:nvPr>
            <p:ph type="dt" sz="half" idx="10"/>
          </p:nvPr>
        </p:nvSpPr>
        <p:spPr/>
        <p:txBody>
          <a:bodyPr/>
          <a:lstStyle/>
          <a:p>
            <a:fld id="{E2129CCF-E02E-4AC4-A1D0-782CC290AD42}" type="datetime4">
              <a:rPr lang="nl-NL" smtClean="0"/>
              <a:t>24 oktober 2023</a:t>
            </a:fld>
            <a:endParaRPr lang="nl-NL"/>
          </a:p>
        </p:txBody>
      </p:sp>
      <p:sp>
        <p:nvSpPr>
          <p:cNvPr id="5" name="Tijdelijke aanduiding voor voettekst 4">
            <a:extLst>
              <a:ext uri="{FF2B5EF4-FFF2-40B4-BE49-F238E27FC236}">
                <a16:creationId xmlns:a16="http://schemas.microsoft.com/office/drawing/2014/main" id="{7D35606D-4D2E-4F0A-88AD-FA9467155265}"/>
              </a:ext>
            </a:extLst>
          </p:cNvPr>
          <p:cNvSpPr>
            <a:spLocks noGrp="1"/>
          </p:cNvSpPr>
          <p:nvPr>
            <p:ph type="ftr" sz="quarter" idx="11"/>
          </p:nvPr>
        </p:nvSpPr>
        <p:spPr/>
        <p:txBody>
          <a:bodyPr/>
          <a:lstStyle/>
          <a:p>
            <a:r>
              <a:rPr lang="nl-NL"/>
              <a:t>Ga naar de tab ‘Invoegen’ &gt; Koptekst en voettekst &gt; Voettekst invullen met bedrijfsonderdeelnaam &gt; Overal Toepassen</a:t>
            </a:r>
          </a:p>
        </p:txBody>
      </p:sp>
      <p:sp>
        <p:nvSpPr>
          <p:cNvPr id="6" name="Tijdelijke aanduiding voor dianummer 5">
            <a:extLst>
              <a:ext uri="{FF2B5EF4-FFF2-40B4-BE49-F238E27FC236}">
                <a16:creationId xmlns:a16="http://schemas.microsoft.com/office/drawing/2014/main" id="{A7656491-ADD5-4A7E-BAFA-5FCFF07D6EB0}"/>
              </a:ext>
            </a:extLst>
          </p:cNvPr>
          <p:cNvSpPr>
            <a:spLocks noGrp="1"/>
          </p:cNvSpPr>
          <p:nvPr>
            <p:ph type="sldNum" sz="quarter" idx="12"/>
          </p:nvPr>
        </p:nvSpPr>
        <p:spPr/>
        <p:txBody>
          <a:bodyPr/>
          <a:lstStyle/>
          <a:p>
            <a:fld id="{8D374ABD-355D-4B52-8A38-020B3DD5CC75}" type="slidenum">
              <a:rPr lang="nl-NL" smtClean="0"/>
              <a:t>‹#›</a:t>
            </a:fld>
            <a:endParaRPr lang="nl-NL"/>
          </a:p>
        </p:txBody>
      </p:sp>
      <p:sp>
        <p:nvSpPr>
          <p:cNvPr id="7" name="Tijdelijke aanduiding voor tekst 32">
            <a:extLst>
              <a:ext uri="{FF2B5EF4-FFF2-40B4-BE49-F238E27FC236}">
                <a16:creationId xmlns:a16="http://schemas.microsoft.com/office/drawing/2014/main" id="{7175F566-3665-4B0F-B70C-72779DF2FDD6}"/>
              </a:ext>
            </a:extLst>
          </p:cNvPr>
          <p:cNvSpPr>
            <a:spLocks noGrp="1"/>
          </p:cNvSpPr>
          <p:nvPr>
            <p:ph type="body" sz="quarter" idx="13" hasCustomPrompt="1"/>
          </p:nvPr>
        </p:nvSpPr>
        <p:spPr>
          <a:xfrm>
            <a:off x="539998" y="839972"/>
            <a:ext cx="11112000" cy="259612"/>
          </a:xfrm>
        </p:spPr>
        <p:txBody>
          <a:bodyPr/>
          <a:lstStyle>
            <a:lvl1pPr marL="0" indent="0">
              <a:buNone/>
              <a:defRPr sz="2000" b="0">
                <a:solidFill>
                  <a:schemeClr val="accent1"/>
                </a:solidFill>
              </a:defRPr>
            </a:lvl1pPr>
          </a:lstStyle>
          <a:p>
            <a:pPr lvl="0"/>
            <a:r>
              <a:rPr lang="nl-NL" noProof="0"/>
              <a:t>Voeg hier een subtitel in</a:t>
            </a:r>
          </a:p>
        </p:txBody>
      </p:sp>
      <p:sp>
        <p:nvSpPr>
          <p:cNvPr id="17" name="Tijdelijke aanduiding voor tekst 34">
            <a:extLst>
              <a:ext uri="{FF2B5EF4-FFF2-40B4-BE49-F238E27FC236}">
                <a16:creationId xmlns:a16="http://schemas.microsoft.com/office/drawing/2014/main" id="{9955CEC2-0160-42D3-9E2E-941A4A11119D}"/>
              </a:ext>
            </a:extLst>
          </p:cNvPr>
          <p:cNvSpPr>
            <a:spLocks noGrp="1"/>
          </p:cNvSpPr>
          <p:nvPr>
            <p:ph type="body" sz="quarter" idx="14" hasCustomPrompt="1"/>
          </p:nvPr>
        </p:nvSpPr>
        <p:spPr>
          <a:xfrm>
            <a:off x="539749" y="5758889"/>
            <a:ext cx="11112249" cy="147981"/>
          </a:xfrm>
        </p:spPr>
        <p:txBody>
          <a:bodyPr anchor="b"/>
          <a:lstStyle>
            <a:lvl1pPr marL="0" indent="0">
              <a:buNone/>
              <a:defRPr sz="1000" i="1"/>
            </a:lvl1pPr>
          </a:lstStyle>
          <a:p>
            <a:pPr lvl="0"/>
            <a:r>
              <a:rPr lang="nl-NL" noProof="0"/>
              <a:t>Vul hier een bron in (of laat dit </a:t>
            </a:r>
            <a:r>
              <a:rPr lang="nl-NL" noProof="0" err="1"/>
              <a:t>tekstvak</a:t>
            </a:r>
            <a:r>
              <a:rPr lang="nl-NL" noProof="0"/>
              <a:t> leeg wanneer een bron ontbreekt)</a:t>
            </a:r>
          </a:p>
        </p:txBody>
      </p:sp>
      <p:sp>
        <p:nvSpPr>
          <p:cNvPr id="18" name="Rechthoek: afgeronde hoeken 17">
            <a:extLst>
              <a:ext uri="{FF2B5EF4-FFF2-40B4-BE49-F238E27FC236}">
                <a16:creationId xmlns:a16="http://schemas.microsoft.com/office/drawing/2014/main" id="{765A9402-96DA-4D08-A873-873C05E81C86}"/>
              </a:ext>
            </a:extLst>
          </p:cNvPr>
          <p:cNvSpPr/>
          <p:nvPr userDrawn="1"/>
        </p:nvSpPr>
        <p:spPr>
          <a:xfrm>
            <a:off x="3048000" y="-491319"/>
            <a:ext cx="6096000" cy="300250"/>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lvl="0" algn="ctr"/>
            <a:r>
              <a:rPr lang="nl-NL" sz="2800" b="0" cap="all" baseline="0" noProof="0">
                <a:solidFill>
                  <a:schemeClr val="accent1"/>
                </a:solidFill>
                <a:latin typeface="+mn-lt"/>
              </a:rPr>
              <a:t>TEKST</a:t>
            </a:r>
          </a:p>
        </p:txBody>
      </p:sp>
      <p:sp>
        <p:nvSpPr>
          <p:cNvPr id="44" name="Tijdelijke aanduiding voor tekst 43">
            <a:extLst>
              <a:ext uri="{FF2B5EF4-FFF2-40B4-BE49-F238E27FC236}">
                <a16:creationId xmlns:a16="http://schemas.microsoft.com/office/drawing/2014/main" id="{C39606EC-1987-41D2-AE51-A1A79674F48D}"/>
              </a:ext>
            </a:extLst>
          </p:cNvPr>
          <p:cNvSpPr>
            <a:spLocks noGrp="1"/>
          </p:cNvSpPr>
          <p:nvPr>
            <p:ph type="body" sz="quarter" idx="15" hasCustomPrompt="1"/>
          </p:nvPr>
        </p:nvSpPr>
        <p:spPr>
          <a:xfrm>
            <a:off x="540000" y="0"/>
            <a:ext cx="1080000" cy="72000"/>
          </a:xfrm>
          <a:solidFill>
            <a:schemeClr val="accent1"/>
          </a:solidFill>
        </p:spPr>
        <p:txBody>
          <a:bodyPr/>
          <a:lstStyle>
            <a:lvl1pPr marL="0" indent="0">
              <a:buNone/>
              <a:defRPr sz="100">
                <a:solidFill>
                  <a:schemeClr val="bg2"/>
                </a:solidFill>
              </a:defRPr>
            </a:lvl1pPr>
            <a:lvl5pPr>
              <a:defRPr/>
            </a:lvl5pPr>
          </a:lstStyle>
          <a:p>
            <a:pPr lvl="0"/>
            <a:r>
              <a:rPr lang="en-GB"/>
              <a:t> </a:t>
            </a:r>
          </a:p>
        </p:txBody>
      </p:sp>
      <p:grpSp>
        <p:nvGrpSpPr>
          <p:cNvPr id="8" name="Instructie">
            <a:extLst>
              <a:ext uri="{FF2B5EF4-FFF2-40B4-BE49-F238E27FC236}">
                <a16:creationId xmlns:a16="http://schemas.microsoft.com/office/drawing/2014/main" id="{CE3C711D-2017-404E-847B-AB4DEB87F028}"/>
              </a:ext>
            </a:extLst>
          </p:cNvPr>
          <p:cNvGrpSpPr/>
          <p:nvPr userDrawn="1"/>
        </p:nvGrpSpPr>
        <p:grpSpPr>
          <a:xfrm>
            <a:off x="-3437547" y="1434"/>
            <a:ext cx="3201327" cy="6041867"/>
            <a:chOff x="-3437547" y="1434"/>
            <a:chExt cx="3201327" cy="6041867"/>
          </a:xfrm>
        </p:grpSpPr>
        <p:cxnSp>
          <p:nvCxnSpPr>
            <p:cNvPr id="23" name="Rechte verbindingslijn 22">
              <a:extLst>
                <a:ext uri="{FF2B5EF4-FFF2-40B4-BE49-F238E27FC236}">
                  <a16:creationId xmlns:a16="http://schemas.microsoft.com/office/drawing/2014/main" id="{B573ECE5-8B26-421E-B340-85DC5FBC5D32}"/>
                </a:ext>
              </a:extLst>
            </p:cNvPr>
            <p:cNvCxnSpPr>
              <a:cxnSpLocks/>
            </p:cNvCxnSpPr>
            <p:nvPr userDrawn="1"/>
          </p:nvCxnSpPr>
          <p:spPr>
            <a:xfrm>
              <a:off x="-3419346" y="6043301"/>
              <a:ext cx="3176013" cy="0"/>
            </a:xfrm>
            <a:prstGeom prst="line">
              <a:avLst/>
            </a:prstGeom>
            <a:noFill/>
            <a:ln w="3175" cap="flat" cmpd="sng" algn="ctr">
              <a:solidFill>
                <a:schemeClr val="bg1">
                  <a:lumMod val="50000"/>
                </a:schemeClr>
              </a:solidFill>
              <a:prstDash val="solid"/>
            </a:ln>
            <a:effectLst/>
          </p:spPr>
        </p:cxnSp>
        <p:sp>
          <p:nvSpPr>
            <p:cNvPr id="24" name="Ovaal 23">
              <a:extLst>
                <a:ext uri="{FF2B5EF4-FFF2-40B4-BE49-F238E27FC236}">
                  <a16:creationId xmlns:a16="http://schemas.microsoft.com/office/drawing/2014/main" id="{7F69DEA5-422C-4E20-9D82-F332E3A683A8}"/>
                </a:ext>
              </a:extLst>
            </p:cNvPr>
            <p:cNvSpPr/>
            <p:nvPr userDrawn="1"/>
          </p:nvSpPr>
          <p:spPr>
            <a:xfrm>
              <a:off x="-3425006" y="4548392"/>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6</a:t>
              </a:r>
            </a:p>
          </p:txBody>
        </p:sp>
        <p:sp>
          <p:nvSpPr>
            <p:cNvPr id="25" name="Rechthoek 24">
              <a:extLst>
                <a:ext uri="{FF2B5EF4-FFF2-40B4-BE49-F238E27FC236}">
                  <a16:creationId xmlns:a16="http://schemas.microsoft.com/office/drawing/2014/main" id="{A25A09AD-A11B-4C29-AC8E-9F7F34618732}"/>
                </a:ext>
              </a:extLst>
            </p:cNvPr>
            <p:cNvSpPr/>
            <p:nvPr userDrawn="1"/>
          </p:nvSpPr>
          <p:spPr>
            <a:xfrm>
              <a:off x="-3059324" y="4548391"/>
              <a:ext cx="2823104" cy="255963"/>
            </a:xfrm>
            <a:prstGeom prst="rect">
              <a:avLst/>
            </a:prstGeom>
            <a:noFill/>
            <a:ln w="25400" cap="flat" cmpd="sng" algn="ctr">
              <a:noFill/>
              <a:prstDash val="solid"/>
            </a:ln>
            <a:effectLst/>
          </p:spPr>
          <p:txBody>
            <a:bodyPr lIns="0" tIns="0" rIns="0" bIns="0" rtlCol="0" anchor="ctr"/>
            <a:lstStyle/>
            <a:p>
              <a:pPr marL="265113" marR="0" lvl="5" indent="-265113" algn="l" defTabSz="914400" rtl="0" eaLnBrk="1" fontAlgn="auto" latinLnBrk="0" hangingPunct="1">
                <a:lnSpc>
                  <a:spcPct val="100000"/>
                </a:lnSpc>
                <a:spcBef>
                  <a:spcPts val="300"/>
                </a:spcBef>
                <a:spcAft>
                  <a:spcPts val="300"/>
                </a:spcAft>
                <a:buClr>
                  <a:schemeClr val="tx1"/>
                </a:buClr>
                <a:buSzPct val="85000"/>
                <a:buFont typeface="+mj-lt"/>
                <a:buAutoNum type="arabicPeriod"/>
                <a:tabLst/>
                <a:defRPr/>
              </a:pPr>
              <a:r>
                <a:rPr lang="nl-NL" sz="1500" kern="1200" noProof="0">
                  <a:solidFill>
                    <a:schemeClr val="tx1"/>
                  </a:solidFill>
                  <a:latin typeface="+mn-lt"/>
                  <a:ea typeface="+mn-ea"/>
                  <a:cs typeface="+mn-cs"/>
                </a:rPr>
                <a:t>Numerieke </a:t>
              </a:r>
              <a:r>
                <a:rPr lang="nl-NL" sz="1500" kern="1200" noProof="0" err="1">
                  <a:solidFill>
                    <a:schemeClr val="tx1"/>
                  </a:solidFill>
                  <a:latin typeface="+mn-lt"/>
                  <a:ea typeface="+mn-ea"/>
                  <a:cs typeface="+mn-cs"/>
                </a:rPr>
                <a:t>bullet</a:t>
              </a:r>
              <a:r>
                <a:rPr lang="nl-NL" sz="1500" kern="1200" noProof="0">
                  <a:solidFill>
                    <a:schemeClr val="tx1"/>
                  </a:solidFill>
                  <a:latin typeface="+mn-lt"/>
                  <a:ea typeface="+mn-ea"/>
                  <a:cs typeface="+mn-cs"/>
                </a:rPr>
                <a:t> (15pt)</a:t>
              </a:r>
            </a:p>
          </p:txBody>
        </p:sp>
        <p:sp>
          <p:nvSpPr>
            <p:cNvPr id="26" name="Ovaal 25">
              <a:extLst>
                <a:ext uri="{FF2B5EF4-FFF2-40B4-BE49-F238E27FC236}">
                  <a16:creationId xmlns:a16="http://schemas.microsoft.com/office/drawing/2014/main" id="{0E7B5A5A-CDF9-400A-9597-9EAC1A4986B6}"/>
                </a:ext>
              </a:extLst>
            </p:cNvPr>
            <p:cNvSpPr/>
            <p:nvPr userDrawn="1"/>
          </p:nvSpPr>
          <p:spPr>
            <a:xfrm>
              <a:off x="-3425006" y="4922568"/>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7</a:t>
              </a:r>
            </a:p>
          </p:txBody>
        </p:sp>
        <p:sp>
          <p:nvSpPr>
            <p:cNvPr id="27" name="Rechthoek 26">
              <a:extLst>
                <a:ext uri="{FF2B5EF4-FFF2-40B4-BE49-F238E27FC236}">
                  <a16:creationId xmlns:a16="http://schemas.microsoft.com/office/drawing/2014/main" id="{ED506BF8-3B02-4DC7-B980-DA7A16229F08}"/>
                </a:ext>
              </a:extLst>
            </p:cNvPr>
            <p:cNvSpPr/>
            <p:nvPr userDrawn="1"/>
          </p:nvSpPr>
          <p:spPr>
            <a:xfrm>
              <a:off x="-3059324" y="4922567"/>
              <a:ext cx="2823104" cy="255963"/>
            </a:xfrm>
            <a:prstGeom prst="rect">
              <a:avLst/>
            </a:prstGeom>
            <a:noFill/>
            <a:ln w="25400" cap="flat" cmpd="sng" algn="ctr">
              <a:noFill/>
              <a:prstDash val="solid"/>
            </a:ln>
            <a:effectLst/>
          </p:spPr>
          <p:txBody>
            <a:bodyPr lIns="0" tIns="0" rIns="0" bIns="0" rtlCol="0" anchor="ctr"/>
            <a:lstStyle/>
            <a:p>
              <a:pPr marL="265113" marR="0" lvl="6" indent="-265113" algn="l" defTabSz="914400" rtl="0" eaLnBrk="1" fontAlgn="auto" latinLnBrk="0" hangingPunct="1">
                <a:lnSpc>
                  <a:spcPct val="100000"/>
                </a:lnSpc>
                <a:spcBef>
                  <a:spcPts val="300"/>
                </a:spcBef>
                <a:spcAft>
                  <a:spcPts val="300"/>
                </a:spcAft>
                <a:buClr>
                  <a:schemeClr val="tx1"/>
                </a:buClr>
                <a:buSzPct val="85000"/>
                <a:buFont typeface="+mj-lt"/>
                <a:buAutoNum type="alphaLcPeriod"/>
                <a:tabLst/>
                <a:defRPr/>
              </a:pPr>
              <a:r>
                <a:rPr lang="nl-NL" sz="1500" kern="1200" noProof="0">
                  <a:solidFill>
                    <a:schemeClr val="tx1"/>
                  </a:solidFill>
                  <a:latin typeface="+mn-lt"/>
                  <a:ea typeface="+mn-ea"/>
                  <a:cs typeface="+mn-cs"/>
                </a:rPr>
                <a:t>Alfabetische </a:t>
              </a:r>
              <a:r>
                <a:rPr lang="nl-NL" sz="1500" kern="1200" noProof="0" err="1">
                  <a:solidFill>
                    <a:schemeClr val="tx1"/>
                  </a:solidFill>
                  <a:latin typeface="+mn-lt"/>
                  <a:ea typeface="+mn-ea"/>
                  <a:cs typeface="+mn-cs"/>
                </a:rPr>
                <a:t>bullet</a:t>
              </a:r>
              <a:r>
                <a:rPr lang="nl-NL" sz="1500" kern="1200" noProof="0">
                  <a:solidFill>
                    <a:schemeClr val="tx1"/>
                  </a:solidFill>
                  <a:latin typeface="+mn-lt"/>
                  <a:ea typeface="+mn-ea"/>
                  <a:cs typeface="+mn-cs"/>
                </a:rPr>
                <a:t> (15pt)</a:t>
              </a:r>
            </a:p>
          </p:txBody>
        </p:sp>
        <p:sp>
          <p:nvSpPr>
            <p:cNvPr id="28" name="Ovaal 27">
              <a:extLst>
                <a:ext uri="{FF2B5EF4-FFF2-40B4-BE49-F238E27FC236}">
                  <a16:creationId xmlns:a16="http://schemas.microsoft.com/office/drawing/2014/main" id="{29C6A98D-11CD-48B6-9127-DAC0D53A1849}"/>
                </a:ext>
              </a:extLst>
            </p:cNvPr>
            <p:cNvSpPr/>
            <p:nvPr userDrawn="1"/>
          </p:nvSpPr>
          <p:spPr>
            <a:xfrm>
              <a:off x="-3425006" y="5295213"/>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8</a:t>
              </a:r>
            </a:p>
          </p:txBody>
        </p:sp>
        <p:sp>
          <p:nvSpPr>
            <p:cNvPr id="29" name="Rechthoek 28">
              <a:extLst>
                <a:ext uri="{FF2B5EF4-FFF2-40B4-BE49-F238E27FC236}">
                  <a16:creationId xmlns:a16="http://schemas.microsoft.com/office/drawing/2014/main" id="{7770311C-EF99-4E7F-840A-B800D333C699}"/>
                </a:ext>
              </a:extLst>
            </p:cNvPr>
            <p:cNvSpPr/>
            <p:nvPr userDrawn="1"/>
          </p:nvSpPr>
          <p:spPr>
            <a:xfrm>
              <a:off x="-3059324" y="5295212"/>
              <a:ext cx="2823104" cy="255963"/>
            </a:xfrm>
            <a:prstGeom prst="rect">
              <a:avLst/>
            </a:prstGeom>
            <a:noFill/>
            <a:ln w="25400" cap="flat" cmpd="sng" algn="ctr">
              <a:noFill/>
              <a:prstDash val="solid"/>
            </a:ln>
            <a:effectLst/>
          </p:spPr>
          <p:txBody>
            <a:bodyPr lIns="0" tIns="0" rIns="0" bIns="0" rtlCol="0" anchor="ctr"/>
            <a:lstStyle/>
            <a:p>
              <a:pPr marL="0" marR="0" lvl="7" indent="0" algn="l" defTabSz="914400" rtl="0" eaLnBrk="1" fontAlgn="auto" latinLnBrk="0" hangingPunct="1">
                <a:lnSpc>
                  <a:spcPct val="100000"/>
                </a:lnSpc>
                <a:spcBef>
                  <a:spcPts val="300"/>
                </a:spcBef>
                <a:spcAft>
                  <a:spcPts val="300"/>
                </a:spcAft>
                <a:buClr>
                  <a:schemeClr val="accent3"/>
                </a:buClr>
                <a:buSzTx/>
                <a:buFont typeface="Arial" panose="020B0604020202020204" pitchFamily="34" charset="0"/>
                <a:buNone/>
                <a:tabLst/>
                <a:defRPr/>
              </a:pPr>
              <a:r>
                <a:rPr lang="nl-NL" sz="1000" i="1" kern="1200" noProof="0">
                  <a:solidFill>
                    <a:schemeClr val="tx1"/>
                  </a:solidFill>
                  <a:latin typeface="+mn-lt"/>
                  <a:ea typeface="+mn-ea"/>
                  <a:cs typeface="+mn-cs"/>
                </a:rPr>
                <a:t>Fotobeschrijving (10pt)</a:t>
              </a:r>
            </a:p>
          </p:txBody>
        </p:sp>
        <p:sp>
          <p:nvSpPr>
            <p:cNvPr id="30" name="Ovaal 29">
              <a:extLst>
                <a:ext uri="{FF2B5EF4-FFF2-40B4-BE49-F238E27FC236}">
                  <a16:creationId xmlns:a16="http://schemas.microsoft.com/office/drawing/2014/main" id="{6C1F6DEA-553B-410A-9A95-8C3DD7FCA4EA}"/>
                </a:ext>
              </a:extLst>
            </p:cNvPr>
            <p:cNvSpPr/>
            <p:nvPr userDrawn="1"/>
          </p:nvSpPr>
          <p:spPr>
            <a:xfrm>
              <a:off x="-3425006" y="5668478"/>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9</a:t>
              </a:r>
            </a:p>
          </p:txBody>
        </p:sp>
        <p:sp>
          <p:nvSpPr>
            <p:cNvPr id="31" name="Rechthoek 30">
              <a:extLst>
                <a:ext uri="{FF2B5EF4-FFF2-40B4-BE49-F238E27FC236}">
                  <a16:creationId xmlns:a16="http://schemas.microsoft.com/office/drawing/2014/main" id="{FCF75767-3FEF-4250-A5B4-7C160D3444B7}"/>
                </a:ext>
              </a:extLst>
            </p:cNvPr>
            <p:cNvSpPr/>
            <p:nvPr userDrawn="1"/>
          </p:nvSpPr>
          <p:spPr>
            <a:xfrm>
              <a:off x="-3059324" y="5668477"/>
              <a:ext cx="2823104" cy="255963"/>
            </a:xfrm>
            <a:prstGeom prst="rect">
              <a:avLst/>
            </a:prstGeom>
            <a:noFill/>
            <a:ln w="25400" cap="flat" cmpd="sng" algn="ctr">
              <a:noFill/>
              <a:prstDash val="solid"/>
            </a:ln>
            <a:effectLst/>
          </p:spPr>
          <p:txBody>
            <a:bodyPr lIns="0" tIns="0" rIns="0" bIns="0" rtlCol="0" anchor="ctr"/>
            <a:lstStyle/>
            <a:p>
              <a:pPr marL="0" marR="0" lvl="8" indent="0" algn="l" defTabSz="914400" rtl="0" eaLnBrk="1" fontAlgn="auto" latinLnBrk="0" hangingPunct="1">
                <a:lnSpc>
                  <a:spcPct val="100000"/>
                </a:lnSpc>
                <a:spcBef>
                  <a:spcPts val="600"/>
                </a:spcBef>
                <a:spcAft>
                  <a:spcPts val="300"/>
                </a:spcAft>
                <a:buClrTx/>
                <a:buSzTx/>
                <a:buFont typeface="Arial" panose="020B0604020202020204" pitchFamily="34" charset="0"/>
                <a:buNone/>
                <a:tabLst/>
                <a:defRPr/>
              </a:pPr>
              <a:r>
                <a:rPr lang="nl-NL" sz="2000" i="1" kern="1200" noProof="0">
                  <a:solidFill>
                    <a:schemeClr val="tx1"/>
                  </a:solidFill>
                  <a:latin typeface="+mn-lt"/>
                  <a:ea typeface="+mn-ea"/>
                  <a:cs typeface="+mn-cs"/>
                </a:rPr>
                <a:t>Quote tekst (20pt)</a:t>
              </a:r>
            </a:p>
          </p:txBody>
        </p:sp>
        <p:sp>
          <p:nvSpPr>
            <p:cNvPr id="45" name="Rechthoek 44">
              <a:extLst>
                <a:ext uri="{FF2B5EF4-FFF2-40B4-BE49-F238E27FC236}">
                  <a16:creationId xmlns:a16="http://schemas.microsoft.com/office/drawing/2014/main" id="{3B276D92-7A41-49DF-8C88-185CB47BA65E}"/>
                </a:ext>
              </a:extLst>
            </p:cNvPr>
            <p:cNvSpPr/>
            <p:nvPr userDrawn="1"/>
          </p:nvSpPr>
          <p:spPr>
            <a:xfrm>
              <a:off x="-3419345" y="1434"/>
              <a:ext cx="3176012" cy="191611"/>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80000"/>
                </a:lnSpc>
                <a:spcBef>
                  <a:spcPts val="0"/>
                </a:spcBef>
                <a:spcAft>
                  <a:spcPts val="0"/>
                </a:spcAft>
                <a:buClrTx/>
                <a:buSzTx/>
                <a:buFontTx/>
                <a:buNone/>
                <a:tabLst/>
                <a:defRPr/>
              </a:pPr>
              <a:r>
                <a:rPr kumimoji="0" lang="nl-NL" sz="1400" b="1" i="0" u="none" strike="noStrike" kern="0" cap="all" spc="0" normalizeH="0" baseline="0" noProof="0">
                  <a:ln>
                    <a:noFill/>
                  </a:ln>
                  <a:solidFill>
                    <a:schemeClr val="bg1">
                      <a:lumMod val="50000"/>
                    </a:schemeClr>
                  </a:solidFill>
                  <a:effectLst/>
                  <a:uLnTx/>
                  <a:uFillTx/>
                  <a:latin typeface="+mj-lt"/>
                  <a:cs typeface="Segoe UI Light" panose="020B0502040204020203" pitchFamily="34" charset="0"/>
                </a:rPr>
                <a:t>TEKST</a:t>
              </a:r>
              <a:r>
                <a:rPr kumimoji="0" lang="nl-NL" sz="1400" b="1" i="0" u="none" strike="noStrike" kern="0" cap="all" spc="0" normalizeH="0" noProof="0">
                  <a:ln>
                    <a:noFill/>
                  </a:ln>
                  <a:solidFill>
                    <a:schemeClr val="bg1">
                      <a:lumMod val="50000"/>
                    </a:schemeClr>
                  </a:solidFill>
                  <a:effectLst/>
                  <a:uLnTx/>
                  <a:uFillTx/>
                  <a:latin typeface="+mj-lt"/>
                  <a:cs typeface="Segoe UI Light" panose="020B0502040204020203" pitchFamily="34" charset="0"/>
                </a:rPr>
                <a:t> NIVEAUS kiezen</a:t>
              </a:r>
              <a:endParaRPr kumimoji="0" lang="nl-NL" sz="1400" b="1" i="0" u="none" strike="noStrike" kern="0" cap="all" spc="0" normalizeH="0" baseline="0" noProof="0">
                <a:ln>
                  <a:noFill/>
                </a:ln>
                <a:solidFill>
                  <a:schemeClr val="bg1">
                    <a:lumMod val="50000"/>
                  </a:schemeClr>
                </a:solidFill>
                <a:effectLst/>
                <a:uLnTx/>
                <a:uFillTx/>
                <a:latin typeface="+mj-lt"/>
                <a:cs typeface="Segoe UI Light" panose="020B0502040204020203" pitchFamily="34" charset="0"/>
              </a:endParaRPr>
            </a:p>
          </p:txBody>
        </p:sp>
        <p:sp>
          <p:nvSpPr>
            <p:cNvPr id="46" name="Ovaal 45">
              <a:extLst>
                <a:ext uri="{FF2B5EF4-FFF2-40B4-BE49-F238E27FC236}">
                  <a16:creationId xmlns:a16="http://schemas.microsoft.com/office/drawing/2014/main" id="{48C479DB-B8BC-4506-9181-30DF60A1539A}"/>
                </a:ext>
              </a:extLst>
            </p:cNvPr>
            <p:cNvSpPr/>
            <p:nvPr userDrawn="1"/>
          </p:nvSpPr>
          <p:spPr>
            <a:xfrm>
              <a:off x="-3425006" y="2678716"/>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1</a:t>
              </a:r>
            </a:p>
          </p:txBody>
        </p:sp>
        <p:cxnSp>
          <p:nvCxnSpPr>
            <p:cNvPr id="47" name="Rechte verbindingslijn 46">
              <a:extLst>
                <a:ext uri="{FF2B5EF4-FFF2-40B4-BE49-F238E27FC236}">
                  <a16:creationId xmlns:a16="http://schemas.microsoft.com/office/drawing/2014/main" id="{3052ED36-84F4-48FF-B422-49B9578D7FB0}"/>
                </a:ext>
              </a:extLst>
            </p:cNvPr>
            <p:cNvCxnSpPr>
              <a:cxnSpLocks/>
            </p:cNvCxnSpPr>
            <p:nvPr userDrawn="1"/>
          </p:nvCxnSpPr>
          <p:spPr>
            <a:xfrm>
              <a:off x="-3419346" y="243069"/>
              <a:ext cx="3176013" cy="0"/>
            </a:xfrm>
            <a:prstGeom prst="line">
              <a:avLst/>
            </a:prstGeom>
            <a:noFill/>
            <a:ln w="3175" cap="flat" cmpd="sng" algn="ctr">
              <a:solidFill>
                <a:schemeClr val="bg1">
                  <a:lumMod val="50000"/>
                </a:schemeClr>
              </a:solidFill>
              <a:prstDash val="solid"/>
            </a:ln>
            <a:effectLst/>
          </p:spPr>
        </p:cxnSp>
        <p:grpSp>
          <p:nvGrpSpPr>
            <p:cNvPr id="48" name="Groep 47">
              <a:extLst>
                <a:ext uri="{FF2B5EF4-FFF2-40B4-BE49-F238E27FC236}">
                  <a16:creationId xmlns:a16="http://schemas.microsoft.com/office/drawing/2014/main" id="{2B7D56E9-EEB3-4AF4-BC5B-4BFF6F083B90}"/>
                </a:ext>
              </a:extLst>
            </p:cNvPr>
            <p:cNvGrpSpPr/>
            <p:nvPr userDrawn="1"/>
          </p:nvGrpSpPr>
          <p:grpSpPr>
            <a:xfrm>
              <a:off x="-3437547" y="1295337"/>
              <a:ext cx="2933825" cy="558875"/>
              <a:chOff x="-3419346" y="368233"/>
              <a:chExt cx="3904920" cy="743862"/>
            </a:xfrm>
          </p:grpSpPr>
          <p:sp>
            <p:nvSpPr>
              <p:cNvPr id="60" name="Rechthoek 59">
                <a:extLst>
                  <a:ext uri="{FF2B5EF4-FFF2-40B4-BE49-F238E27FC236}">
                    <a16:creationId xmlns:a16="http://schemas.microsoft.com/office/drawing/2014/main" id="{61E16074-F3FA-4189-ADBD-C927E78887B4}"/>
                  </a:ext>
                </a:extLst>
              </p:cNvPr>
              <p:cNvSpPr/>
              <p:nvPr userDrawn="1"/>
            </p:nvSpPr>
            <p:spPr>
              <a:xfrm>
                <a:off x="-3294549" y="368233"/>
                <a:ext cx="432805" cy="244981"/>
              </a:xfrm>
              <a:prstGeom prst="rect">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r>
                  <a:rPr lang="nl-NL" sz="800" b="0" noProof="0">
                    <a:solidFill>
                      <a:srgbClr val="C00000"/>
                    </a:solidFill>
                    <a:latin typeface="Arial" panose="020B0604020202020204" pitchFamily="34" charset="0"/>
                    <a:cs typeface="Arial" panose="020B0604020202020204" pitchFamily="34" charset="0"/>
                  </a:rPr>
                  <a:t>Start</a:t>
                </a:r>
              </a:p>
            </p:txBody>
          </p:sp>
          <p:cxnSp>
            <p:nvCxnSpPr>
              <p:cNvPr id="61" name="Rechte verbindingslijn 60">
                <a:extLst>
                  <a:ext uri="{FF2B5EF4-FFF2-40B4-BE49-F238E27FC236}">
                    <a16:creationId xmlns:a16="http://schemas.microsoft.com/office/drawing/2014/main" id="{AC9D2FE3-7A38-4D0F-B5D8-D4B088A87F14}"/>
                  </a:ext>
                </a:extLst>
              </p:cNvPr>
              <p:cNvCxnSpPr>
                <a:cxnSpLocks/>
              </p:cNvCxnSpPr>
              <p:nvPr userDrawn="1"/>
            </p:nvCxnSpPr>
            <p:spPr>
              <a:xfrm>
                <a:off x="-2861744" y="613214"/>
                <a:ext cx="137087" cy="0"/>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2" name="Rechte verbindingslijn 61">
                <a:extLst>
                  <a:ext uri="{FF2B5EF4-FFF2-40B4-BE49-F238E27FC236}">
                    <a16:creationId xmlns:a16="http://schemas.microsoft.com/office/drawing/2014/main" id="{ACA54EBA-22C4-4EB3-AD0C-97610A1785D0}"/>
                  </a:ext>
                </a:extLst>
              </p:cNvPr>
              <p:cNvCxnSpPr>
                <a:cxnSpLocks/>
              </p:cNvCxnSpPr>
              <p:nvPr userDrawn="1"/>
            </p:nvCxnSpPr>
            <p:spPr>
              <a:xfrm>
                <a:off x="-3419346" y="613214"/>
                <a:ext cx="136215" cy="0"/>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3" name="Rechthoek 62">
                <a:extLst>
                  <a:ext uri="{FF2B5EF4-FFF2-40B4-BE49-F238E27FC236}">
                    <a16:creationId xmlns:a16="http://schemas.microsoft.com/office/drawing/2014/main" id="{96BB71A8-82F1-4422-A5A1-C3391CDECF49}"/>
                  </a:ext>
                </a:extLst>
              </p:cNvPr>
              <p:cNvSpPr/>
              <p:nvPr userDrawn="1"/>
            </p:nvSpPr>
            <p:spPr>
              <a:xfrm>
                <a:off x="-3289012" y="589683"/>
                <a:ext cx="422160" cy="640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grpSp>
            <p:nvGrpSpPr>
              <p:cNvPr id="64" name="Groep 63">
                <a:extLst>
                  <a:ext uri="{FF2B5EF4-FFF2-40B4-BE49-F238E27FC236}">
                    <a16:creationId xmlns:a16="http://schemas.microsoft.com/office/drawing/2014/main" id="{780219A5-8C04-42C6-A4D0-881DA7D5E459}"/>
                  </a:ext>
                </a:extLst>
              </p:cNvPr>
              <p:cNvGrpSpPr/>
              <p:nvPr userDrawn="1"/>
            </p:nvGrpSpPr>
            <p:grpSpPr>
              <a:xfrm>
                <a:off x="-3002834" y="720303"/>
                <a:ext cx="182598" cy="143759"/>
                <a:chOff x="-3310843" y="700986"/>
                <a:chExt cx="182598" cy="143759"/>
              </a:xfrm>
            </p:grpSpPr>
            <p:grpSp>
              <p:nvGrpSpPr>
                <p:cNvPr id="103" name="Groep 102">
                  <a:extLst>
                    <a:ext uri="{FF2B5EF4-FFF2-40B4-BE49-F238E27FC236}">
                      <a16:creationId xmlns:a16="http://schemas.microsoft.com/office/drawing/2014/main" id="{FC7CC685-AA38-4D4E-B2C4-F90C521D0CF9}"/>
                    </a:ext>
                  </a:extLst>
                </p:cNvPr>
                <p:cNvGrpSpPr/>
                <p:nvPr userDrawn="1"/>
              </p:nvGrpSpPr>
              <p:grpSpPr>
                <a:xfrm>
                  <a:off x="-3310843" y="700986"/>
                  <a:ext cx="182598" cy="143759"/>
                  <a:chOff x="-3310843" y="700986"/>
                  <a:chExt cx="182598" cy="143759"/>
                </a:xfrm>
              </p:grpSpPr>
              <p:cxnSp>
                <p:nvCxnSpPr>
                  <p:cNvPr id="107" name="Rechte verbindingslijn 106">
                    <a:extLst>
                      <a:ext uri="{FF2B5EF4-FFF2-40B4-BE49-F238E27FC236}">
                        <a16:creationId xmlns:a16="http://schemas.microsoft.com/office/drawing/2014/main" id="{2D694759-A192-42AC-A457-14D6A8642654}"/>
                      </a:ext>
                    </a:extLst>
                  </p:cNvPr>
                  <p:cNvCxnSpPr/>
                  <p:nvPr userDrawn="1"/>
                </p:nvCxnSpPr>
                <p:spPr>
                  <a:xfrm>
                    <a:off x="-3310843" y="700986"/>
                    <a:ext cx="182598" cy="0"/>
                  </a:xfrm>
                  <a:prstGeom prst="line">
                    <a:avLst/>
                  </a:prstGeom>
                  <a:noFill/>
                  <a:ln w="9525" cap="flat" cmpd="sng" algn="ctr">
                    <a:solidFill>
                      <a:srgbClr val="292929"/>
                    </a:solidFill>
                    <a:prstDash val="solid"/>
                  </a:ln>
                  <a:effectLst/>
                </p:spPr>
              </p:cxnSp>
              <p:cxnSp>
                <p:nvCxnSpPr>
                  <p:cNvPr id="108" name="Rechte verbindingslijn 107">
                    <a:extLst>
                      <a:ext uri="{FF2B5EF4-FFF2-40B4-BE49-F238E27FC236}">
                        <a16:creationId xmlns:a16="http://schemas.microsoft.com/office/drawing/2014/main" id="{CC7F71B4-EACA-4BE8-A865-1E7CFA95D6B2}"/>
                      </a:ext>
                    </a:extLst>
                  </p:cNvPr>
                  <p:cNvCxnSpPr/>
                  <p:nvPr userDrawn="1"/>
                </p:nvCxnSpPr>
                <p:spPr>
                  <a:xfrm>
                    <a:off x="-3310843" y="844745"/>
                    <a:ext cx="182598" cy="0"/>
                  </a:xfrm>
                  <a:prstGeom prst="line">
                    <a:avLst/>
                  </a:prstGeom>
                  <a:noFill/>
                  <a:ln w="9525" cap="flat" cmpd="sng" algn="ctr">
                    <a:solidFill>
                      <a:srgbClr val="292929"/>
                    </a:solidFill>
                    <a:prstDash val="solid"/>
                  </a:ln>
                  <a:effectLst/>
                </p:spPr>
              </p:cxnSp>
              <p:cxnSp>
                <p:nvCxnSpPr>
                  <p:cNvPr id="109" name="Rechte verbindingslijn 108">
                    <a:extLst>
                      <a:ext uri="{FF2B5EF4-FFF2-40B4-BE49-F238E27FC236}">
                        <a16:creationId xmlns:a16="http://schemas.microsoft.com/office/drawing/2014/main" id="{B2831E05-563B-4742-B07B-E78E166CB654}"/>
                      </a:ext>
                    </a:extLst>
                  </p:cNvPr>
                  <p:cNvCxnSpPr/>
                  <p:nvPr userDrawn="1"/>
                </p:nvCxnSpPr>
                <p:spPr>
                  <a:xfrm>
                    <a:off x="-3213196" y="808806"/>
                    <a:ext cx="82203" cy="0"/>
                  </a:xfrm>
                  <a:prstGeom prst="line">
                    <a:avLst/>
                  </a:prstGeom>
                  <a:noFill/>
                  <a:ln w="9525" cap="flat" cmpd="sng" algn="ctr">
                    <a:solidFill>
                      <a:srgbClr val="292929"/>
                    </a:solidFill>
                    <a:prstDash val="solid"/>
                  </a:ln>
                  <a:effectLst/>
                </p:spPr>
              </p:cxnSp>
              <p:cxnSp>
                <p:nvCxnSpPr>
                  <p:cNvPr id="110" name="Rechte verbindingslijn 109">
                    <a:extLst>
                      <a:ext uri="{FF2B5EF4-FFF2-40B4-BE49-F238E27FC236}">
                        <a16:creationId xmlns:a16="http://schemas.microsoft.com/office/drawing/2014/main" id="{F795F7FC-258B-4EC6-9B7E-EAD57CF93A13}"/>
                      </a:ext>
                    </a:extLst>
                  </p:cNvPr>
                  <p:cNvCxnSpPr/>
                  <p:nvPr userDrawn="1"/>
                </p:nvCxnSpPr>
                <p:spPr>
                  <a:xfrm>
                    <a:off x="-3213196" y="772866"/>
                    <a:ext cx="82203" cy="0"/>
                  </a:xfrm>
                  <a:prstGeom prst="line">
                    <a:avLst/>
                  </a:prstGeom>
                  <a:noFill/>
                  <a:ln w="9525" cap="flat" cmpd="sng" algn="ctr">
                    <a:solidFill>
                      <a:srgbClr val="292929"/>
                    </a:solidFill>
                    <a:prstDash val="solid"/>
                  </a:ln>
                  <a:effectLst/>
                </p:spPr>
              </p:cxnSp>
              <p:cxnSp>
                <p:nvCxnSpPr>
                  <p:cNvPr id="111" name="Rechte verbindingslijn 110">
                    <a:extLst>
                      <a:ext uri="{FF2B5EF4-FFF2-40B4-BE49-F238E27FC236}">
                        <a16:creationId xmlns:a16="http://schemas.microsoft.com/office/drawing/2014/main" id="{1DBD846C-E37C-4635-A8CD-660F6D9FA634}"/>
                      </a:ext>
                    </a:extLst>
                  </p:cNvPr>
                  <p:cNvCxnSpPr/>
                  <p:nvPr userDrawn="1"/>
                </p:nvCxnSpPr>
                <p:spPr>
                  <a:xfrm>
                    <a:off x="-3213196" y="736926"/>
                    <a:ext cx="82203" cy="0"/>
                  </a:xfrm>
                  <a:prstGeom prst="line">
                    <a:avLst/>
                  </a:prstGeom>
                  <a:noFill/>
                  <a:ln w="9525" cap="flat" cmpd="sng" algn="ctr">
                    <a:solidFill>
                      <a:srgbClr val="292929"/>
                    </a:solidFill>
                    <a:prstDash val="solid"/>
                  </a:ln>
                  <a:effectLst/>
                </p:spPr>
              </p:cxnSp>
            </p:grpSp>
            <p:grpSp>
              <p:nvGrpSpPr>
                <p:cNvPr id="104" name="Groep 103">
                  <a:extLst>
                    <a:ext uri="{FF2B5EF4-FFF2-40B4-BE49-F238E27FC236}">
                      <a16:creationId xmlns:a16="http://schemas.microsoft.com/office/drawing/2014/main" id="{3D97D966-D71A-4FA8-AE20-3105BFDC3B66}"/>
                    </a:ext>
                  </a:extLst>
                </p:cNvPr>
                <p:cNvGrpSpPr/>
                <p:nvPr userDrawn="1"/>
              </p:nvGrpSpPr>
              <p:grpSpPr>
                <a:xfrm flipH="1">
                  <a:off x="-3310774" y="735854"/>
                  <a:ext cx="88801" cy="72568"/>
                  <a:chOff x="-2091059" y="1395403"/>
                  <a:chExt cx="157316" cy="128558"/>
                </a:xfrm>
              </p:grpSpPr>
              <p:sp>
                <p:nvSpPr>
                  <p:cNvPr id="105" name="Rechthoek 104">
                    <a:extLst>
                      <a:ext uri="{FF2B5EF4-FFF2-40B4-BE49-F238E27FC236}">
                        <a16:creationId xmlns:a16="http://schemas.microsoft.com/office/drawing/2014/main" id="{0689700D-B843-4EAC-92D9-758AC881AB6C}"/>
                      </a:ext>
                    </a:extLst>
                  </p:cNvPr>
                  <p:cNvSpPr/>
                  <p:nvPr userDrawn="1"/>
                </p:nvSpPr>
                <p:spPr>
                  <a:xfrm>
                    <a:off x="-2051585" y="1436824"/>
                    <a:ext cx="117842" cy="45718"/>
                  </a:xfrm>
                  <a:prstGeom prst="rect">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sp>
                <p:nvSpPr>
                  <p:cNvPr id="106" name="Pijl: punthaak 105">
                    <a:extLst>
                      <a:ext uri="{FF2B5EF4-FFF2-40B4-BE49-F238E27FC236}">
                        <a16:creationId xmlns:a16="http://schemas.microsoft.com/office/drawing/2014/main" id="{2CFA9A02-7131-4E8B-B7CE-35CE98E80657}"/>
                      </a:ext>
                    </a:extLst>
                  </p:cNvPr>
                  <p:cNvSpPr/>
                  <p:nvPr userDrawn="1"/>
                </p:nvSpPr>
                <p:spPr>
                  <a:xfrm flipH="1">
                    <a:off x="-2091059" y="1395403"/>
                    <a:ext cx="128558" cy="128558"/>
                  </a:xfrm>
                  <a:prstGeom prst="chevron">
                    <a:avLst>
                      <a:gd name="adj" fmla="val 47962"/>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grpSp>
          </p:grpSp>
          <p:grpSp>
            <p:nvGrpSpPr>
              <p:cNvPr id="65" name="Groep 64">
                <a:extLst>
                  <a:ext uri="{FF2B5EF4-FFF2-40B4-BE49-F238E27FC236}">
                    <a16:creationId xmlns:a16="http://schemas.microsoft.com/office/drawing/2014/main" id="{5C288CB5-A6DD-4AAA-84E4-2D67A2F0924D}"/>
                  </a:ext>
                </a:extLst>
              </p:cNvPr>
              <p:cNvGrpSpPr/>
              <p:nvPr userDrawn="1"/>
            </p:nvGrpSpPr>
            <p:grpSpPr>
              <a:xfrm>
                <a:off x="-3326107" y="720303"/>
                <a:ext cx="182598" cy="143759"/>
                <a:chOff x="-3634116" y="700986"/>
                <a:chExt cx="182598" cy="143759"/>
              </a:xfrm>
            </p:grpSpPr>
            <p:grpSp>
              <p:nvGrpSpPr>
                <p:cNvPr id="94" name="Groep 93">
                  <a:extLst>
                    <a:ext uri="{FF2B5EF4-FFF2-40B4-BE49-F238E27FC236}">
                      <a16:creationId xmlns:a16="http://schemas.microsoft.com/office/drawing/2014/main" id="{3A8AECE4-060D-4703-8A8A-444C4CA93266}"/>
                    </a:ext>
                  </a:extLst>
                </p:cNvPr>
                <p:cNvGrpSpPr/>
                <p:nvPr userDrawn="1"/>
              </p:nvGrpSpPr>
              <p:grpSpPr>
                <a:xfrm>
                  <a:off x="-3634116" y="700986"/>
                  <a:ext cx="182598" cy="143759"/>
                  <a:chOff x="-3634116" y="700986"/>
                  <a:chExt cx="182598" cy="143759"/>
                </a:xfrm>
              </p:grpSpPr>
              <p:cxnSp>
                <p:nvCxnSpPr>
                  <p:cNvPr id="98" name="Rechte verbindingslijn 97">
                    <a:extLst>
                      <a:ext uri="{FF2B5EF4-FFF2-40B4-BE49-F238E27FC236}">
                        <a16:creationId xmlns:a16="http://schemas.microsoft.com/office/drawing/2014/main" id="{1544CA00-C208-445C-BB6B-F5CC9C3DAF5B}"/>
                      </a:ext>
                    </a:extLst>
                  </p:cNvPr>
                  <p:cNvCxnSpPr/>
                  <p:nvPr userDrawn="1"/>
                </p:nvCxnSpPr>
                <p:spPr>
                  <a:xfrm>
                    <a:off x="-3634116" y="700986"/>
                    <a:ext cx="182598" cy="0"/>
                  </a:xfrm>
                  <a:prstGeom prst="line">
                    <a:avLst/>
                  </a:prstGeom>
                  <a:noFill/>
                  <a:ln w="9525" cap="flat" cmpd="sng" algn="ctr">
                    <a:solidFill>
                      <a:srgbClr val="292929"/>
                    </a:solidFill>
                    <a:prstDash val="solid"/>
                  </a:ln>
                  <a:effectLst/>
                </p:spPr>
              </p:cxnSp>
              <p:cxnSp>
                <p:nvCxnSpPr>
                  <p:cNvPr id="99" name="Rechte verbindingslijn 98">
                    <a:extLst>
                      <a:ext uri="{FF2B5EF4-FFF2-40B4-BE49-F238E27FC236}">
                        <a16:creationId xmlns:a16="http://schemas.microsoft.com/office/drawing/2014/main" id="{3257705F-AA56-47A0-B282-4E57BC000EB3}"/>
                      </a:ext>
                    </a:extLst>
                  </p:cNvPr>
                  <p:cNvCxnSpPr/>
                  <p:nvPr userDrawn="1"/>
                </p:nvCxnSpPr>
                <p:spPr>
                  <a:xfrm>
                    <a:off x="-3634116" y="844745"/>
                    <a:ext cx="182598" cy="0"/>
                  </a:xfrm>
                  <a:prstGeom prst="line">
                    <a:avLst/>
                  </a:prstGeom>
                  <a:noFill/>
                  <a:ln w="9525" cap="flat" cmpd="sng" algn="ctr">
                    <a:solidFill>
                      <a:srgbClr val="292929"/>
                    </a:solidFill>
                    <a:prstDash val="solid"/>
                  </a:ln>
                  <a:effectLst/>
                </p:spPr>
              </p:cxnSp>
              <p:cxnSp>
                <p:nvCxnSpPr>
                  <p:cNvPr id="100" name="Rechte verbindingslijn 99">
                    <a:extLst>
                      <a:ext uri="{FF2B5EF4-FFF2-40B4-BE49-F238E27FC236}">
                        <a16:creationId xmlns:a16="http://schemas.microsoft.com/office/drawing/2014/main" id="{46701D0E-2CE2-4806-BE99-A872AE17BB4F}"/>
                      </a:ext>
                    </a:extLst>
                  </p:cNvPr>
                  <p:cNvCxnSpPr/>
                  <p:nvPr userDrawn="1"/>
                </p:nvCxnSpPr>
                <p:spPr>
                  <a:xfrm>
                    <a:off x="-3536469" y="808806"/>
                    <a:ext cx="82203" cy="0"/>
                  </a:xfrm>
                  <a:prstGeom prst="line">
                    <a:avLst/>
                  </a:prstGeom>
                  <a:noFill/>
                  <a:ln w="9525" cap="flat" cmpd="sng" algn="ctr">
                    <a:solidFill>
                      <a:srgbClr val="292929"/>
                    </a:solidFill>
                    <a:prstDash val="solid"/>
                  </a:ln>
                  <a:effectLst/>
                </p:spPr>
              </p:cxnSp>
              <p:cxnSp>
                <p:nvCxnSpPr>
                  <p:cNvPr id="101" name="Rechte verbindingslijn 100">
                    <a:extLst>
                      <a:ext uri="{FF2B5EF4-FFF2-40B4-BE49-F238E27FC236}">
                        <a16:creationId xmlns:a16="http://schemas.microsoft.com/office/drawing/2014/main" id="{1BE5CA17-AEB5-4192-B144-365F5F039632}"/>
                      </a:ext>
                    </a:extLst>
                  </p:cNvPr>
                  <p:cNvCxnSpPr/>
                  <p:nvPr userDrawn="1"/>
                </p:nvCxnSpPr>
                <p:spPr>
                  <a:xfrm>
                    <a:off x="-3536469" y="772866"/>
                    <a:ext cx="82203" cy="0"/>
                  </a:xfrm>
                  <a:prstGeom prst="line">
                    <a:avLst/>
                  </a:prstGeom>
                  <a:noFill/>
                  <a:ln w="9525" cap="flat" cmpd="sng" algn="ctr">
                    <a:solidFill>
                      <a:srgbClr val="292929"/>
                    </a:solidFill>
                    <a:prstDash val="solid"/>
                  </a:ln>
                  <a:effectLst/>
                </p:spPr>
              </p:cxnSp>
              <p:cxnSp>
                <p:nvCxnSpPr>
                  <p:cNvPr id="102" name="Rechte verbindingslijn 101">
                    <a:extLst>
                      <a:ext uri="{FF2B5EF4-FFF2-40B4-BE49-F238E27FC236}">
                        <a16:creationId xmlns:a16="http://schemas.microsoft.com/office/drawing/2014/main" id="{6BB58DAA-BFD4-493A-8826-A11AAD309D7B}"/>
                      </a:ext>
                    </a:extLst>
                  </p:cNvPr>
                  <p:cNvCxnSpPr/>
                  <p:nvPr userDrawn="1"/>
                </p:nvCxnSpPr>
                <p:spPr>
                  <a:xfrm>
                    <a:off x="-3536469" y="736926"/>
                    <a:ext cx="82203" cy="0"/>
                  </a:xfrm>
                  <a:prstGeom prst="line">
                    <a:avLst/>
                  </a:prstGeom>
                  <a:noFill/>
                  <a:ln w="9525" cap="flat" cmpd="sng" algn="ctr">
                    <a:solidFill>
                      <a:srgbClr val="292929"/>
                    </a:solidFill>
                    <a:prstDash val="solid"/>
                  </a:ln>
                  <a:effectLst/>
                </p:spPr>
              </p:cxnSp>
            </p:grpSp>
            <p:grpSp>
              <p:nvGrpSpPr>
                <p:cNvPr id="95" name="Groep 94">
                  <a:extLst>
                    <a:ext uri="{FF2B5EF4-FFF2-40B4-BE49-F238E27FC236}">
                      <a16:creationId xmlns:a16="http://schemas.microsoft.com/office/drawing/2014/main" id="{297D8323-6433-463C-BA17-485A6998634F}"/>
                    </a:ext>
                  </a:extLst>
                </p:cNvPr>
                <p:cNvGrpSpPr/>
                <p:nvPr userDrawn="1"/>
              </p:nvGrpSpPr>
              <p:grpSpPr>
                <a:xfrm>
                  <a:off x="-3634047" y="735854"/>
                  <a:ext cx="88801" cy="72568"/>
                  <a:chOff x="-2091059" y="1395403"/>
                  <a:chExt cx="157316" cy="128558"/>
                </a:xfrm>
              </p:grpSpPr>
              <p:sp>
                <p:nvSpPr>
                  <p:cNvPr id="96" name="Rechthoek 95">
                    <a:extLst>
                      <a:ext uri="{FF2B5EF4-FFF2-40B4-BE49-F238E27FC236}">
                        <a16:creationId xmlns:a16="http://schemas.microsoft.com/office/drawing/2014/main" id="{9FCE541F-2D4F-4633-BDC6-6E1DBED57B39}"/>
                      </a:ext>
                    </a:extLst>
                  </p:cNvPr>
                  <p:cNvSpPr/>
                  <p:nvPr userDrawn="1"/>
                </p:nvSpPr>
                <p:spPr>
                  <a:xfrm>
                    <a:off x="-2051585" y="1436824"/>
                    <a:ext cx="117842" cy="45718"/>
                  </a:xfrm>
                  <a:prstGeom prst="rect">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sp>
                <p:nvSpPr>
                  <p:cNvPr id="97" name="Pijl: punthaak 96">
                    <a:extLst>
                      <a:ext uri="{FF2B5EF4-FFF2-40B4-BE49-F238E27FC236}">
                        <a16:creationId xmlns:a16="http://schemas.microsoft.com/office/drawing/2014/main" id="{FBFA69ED-5FD5-4EEE-9432-20F41D0BD655}"/>
                      </a:ext>
                    </a:extLst>
                  </p:cNvPr>
                  <p:cNvSpPr/>
                  <p:nvPr userDrawn="1"/>
                </p:nvSpPr>
                <p:spPr>
                  <a:xfrm flipH="1">
                    <a:off x="-2091059" y="1395403"/>
                    <a:ext cx="128558" cy="128558"/>
                  </a:xfrm>
                  <a:prstGeom prst="chevron">
                    <a:avLst>
                      <a:gd name="adj" fmla="val 47962"/>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grpSp>
          </p:grpSp>
          <p:cxnSp>
            <p:nvCxnSpPr>
              <p:cNvPr id="66" name="Rechte verbindingslijn 65">
                <a:extLst>
                  <a:ext uri="{FF2B5EF4-FFF2-40B4-BE49-F238E27FC236}">
                    <a16:creationId xmlns:a16="http://schemas.microsoft.com/office/drawing/2014/main" id="{F2AE5A10-0BC9-4045-AA22-F2029F4F78EB}"/>
                  </a:ext>
                </a:extLst>
              </p:cNvPr>
              <p:cNvCxnSpPr>
                <a:cxnSpLocks/>
              </p:cNvCxnSpPr>
              <p:nvPr userDrawn="1"/>
            </p:nvCxnSpPr>
            <p:spPr>
              <a:xfrm flipV="1">
                <a:off x="-3136454" y="523622"/>
                <a:ext cx="720437" cy="188422"/>
              </a:xfrm>
              <a:prstGeom prst="line">
                <a:avLst/>
              </a:prstGeom>
              <a:noFill/>
              <a:ln w="19050" cap="rnd" cmpd="sng" algn="ctr">
                <a:solidFill>
                  <a:schemeClr val="tx1"/>
                </a:solidFill>
                <a:prstDash val="solid"/>
                <a:headEnd type="oval"/>
              </a:ln>
              <a:effectLst/>
            </p:spPr>
          </p:cxnSp>
          <p:cxnSp>
            <p:nvCxnSpPr>
              <p:cNvPr id="67" name="Rechte verbindingslijn 66">
                <a:extLst>
                  <a:ext uri="{FF2B5EF4-FFF2-40B4-BE49-F238E27FC236}">
                    <a16:creationId xmlns:a16="http://schemas.microsoft.com/office/drawing/2014/main" id="{C72928FC-A8D8-4CD5-8766-B5992A5DE907}"/>
                  </a:ext>
                </a:extLst>
              </p:cNvPr>
              <p:cNvCxnSpPr>
                <a:cxnSpLocks/>
              </p:cNvCxnSpPr>
              <p:nvPr userDrawn="1"/>
            </p:nvCxnSpPr>
            <p:spPr>
              <a:xfrm>
                <a:off x="-2820570" y="712044"/>
                <a:ext cx="399011" cy="238298"/>
              </a:xfrm>
              <a:prstGeom prst="line">
                <a:avLst/>
              </a:prstGeom>
              <a:noFill/>
              <a:ln w="19050" cap="rnd" cmpd="sng" algn="ctr">
                <a:solidFill>
                  <a:schemeClr val="tx1"/>
                </a:solidFill>
                <a:prstDash val="solid"/>
                <a:headEnd type="oval"/>
              </a:ln>
              <a:effectLst/>
            </p:spPr>
          </p:cxnSp>
          <p:grpSp>
            <p:nvGrpSpPr>
              <p:cNvPr id="68" name="Groep 67">
                <a:extLst>
                  <a:ext uri="{FF2B5EF4-FFF2-40B4-BE49-F238E27FC236}">
                    <a16:creationId xmlns:a16="http://schemas.microsoft.com/office/drawing/2014/main" id="{FBB251F0-9219-4686-B399-B49D07BB0635}"/>
                  </a:ext>
                </a:extLst>
              </p:cNvPr>
              <p:cNvGrpSpPr/>
              <p:nvPr userDrawn="1"/>
            </p:nvGrpSpPr>
            <p:grpSpPr>
              <a:xfrm>
                <a:off x="-2425037" y="370226"/>
                <a:ext cx="357690" cy="330595"/>
                <a:chOff x="-2721817" y="347336"/>
                <a:chExt cx="432805" cy="400021"/>
              </a:xfrm>
            </p:grpSpPr>
            <p:sp>
              <p:nvSpPr>
                <p:cNvPr id="83" name="Rechthoek 82">
                  <a:extLst>
                    <a:ext uri="{FF2B5EF4-FFF2-40B4-BE49-F238E27FC236}">
                      <a16:creationId xmlns:a16="http://schemas.microsoft.com/office/drawing/2014/main" id="{87C7F542-D348-4FFA-BCBB-D4537D135E2F}"/>
                    </a:ext>
                  </a:extLst>
                </p:cNvPr>
                <p:cNvSpPr/>
                <p:nvPr userDrawn="1"/>
              </p:nvSpPr>
              <p:spPr>
                <a:xfrm>
                  <a:off x="-2721817" y="347336"/>
                  <a:ext cx="432805" cy="400021"/>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rgbClr val="FF0000"/>
                    </a:solidFill>
                    <a:latin typeface="Arial" panose="020B0604020202020204" pitchFamily="34" charset="0"/>
                    <a:cs typeface="Arial" panose="020B0604020202020204" pitchFamily="34" charset="0"/>
                  </a:endParaRPr>
                </a:p>
              </p:txBody>
            </p:sp>
            <p:grpSp>
              <p:nvGrpSpPr>
                <p:cNvPr id="84" name="Groep 83">
                  <a:extLst>
                    <a:ext uri="{FF2B5EF4-FFF2-40B4-BE49-F238E27FC236}">
                      <a16:creationId xmlns:a16="http://schemas.microsoft.com/office/drawing/2014/main" id="{C34001F2-0355-4A0A-A00C-0117C894376B}"/>
                    </a:ext>
                  </a:extLst>
                </p:cNvPr>
                <p:cNvGrpSpPr/>
                <p:nvPr userDrawn="1"/>
              </p:nvGrpSpPr>
              <p:grpSpPr>
                <a:xfrm>
                  <a:off x="-2652453" y="431583"/>
                  <a:ext cx="294076" cy="231526"/>
                  <a:chOff x="-3634116" y="700986"/>
                  <a:chExt cx="182598" cy="143759"/>
                </a:xfrm>
              </p:grpSpPr>
              <p:grpSp>
                <p:nvGrpSpPr>
                  <p:cNvPr id="85" name="Groep 84">
                    <a:extLst>
                      <a:ext uri="{FF2B5EF4-FFF2-40B4-BE49-F238E27FC236}">
                        <a16:creationId xmlns:a16="http://schemas.microsoft.com/office/drawing/2014/main" id="{D435672E-7DF7-4A7A-B665-6589B0458185}"/>
                      </a:ext>
                    </a:extLst>
                  </p:cNvPr>
                  <p:cNvGrpSpPr/>
                  <p:nvPr userDrawn="1"/>
                </p:nvGrpSpPr>
                <p:grpSpPr>
                  <a:xfrm>
                    <a:off x="-3634116" y="700986"/>
                    <a:ext cx="182598" cy="143759"/>
                    <a:chOff x="-3634116" y="700986"/>
                    <a:chExt cx="182598" cy="143759"/>
                  </a:xfrm>
                </p:grpSpPr>
                <p:cxnSp>
                  <p:nvCxnSpPr>
                    <p:cNvPr id="89" name="Rechte verbindingslijn 88">
                      <a:extLst>
                        <a:ext uri="{FF2B5EF4-FFF2-40B4-BE49-F238E27FC236}">
                          <a16:creationId xmlns:a16="http://schemas.microsoft.com/office/drawing/2014/main" id="{745800E6-675C-494B-8BFD-1AE7A355CC87}"/>
                        </a:ext>
                      </a:extLst>
                    </p:cNvPr>
                    <p:cNvCxnSpPr/>
                    <p:nvPr userDrawn="1"/>
                  </p:nvCxnSpPr>
                  <p:spPr>
                    <a:xfrm>
                      <a:off x="-3634116" y="700986"/>
                      <a:ext cx="182598" cy="0"/>
                    </a:xfrm>
                    <a:prstGeom prst="line">
                      <a:avLst/>
                    </a:prstGeom>
                    <a:noFill/>
                    <a:ln w="19050" cap="flat" cmpd="sng" algn="ctr">
                      <a:solidFill>
                        <a:srgbClr val="292929"/>
                      </a:solidFill>
                      <a:prstDash val="solid"/>
                    </a:ln>
                    <a:effectLst/>
                  </p:spPr>
                </p:cxnSp>
                <p:cxnSp>
                  <p:nvCxnSpPr>
                    <p:cNvPr id="90" name="Rechte verbindingslijn 89">
                      <a:extLst>
                        <a:ext uri="{FF2B5EF4-FFF2-40B4-BE49-F238E27FC236}">
                          <a16:creationId xmlns:a16="http://schemas.microsoft.com/office/drawing/2014/main" id="{1F91FCC2-E719-4097-80F5-859B56F4CC5B}"/>
                        </a:ext>
                      </a:extLst>
                    </p:cNvPr>
                    <p:cNvCxnSpPr/>
                    <p:nvPr userDrawn="1"/>
                  </p:nvCxnSpPr>
                  <p:spPr>
                    <a:xfrm>
                      <a:off x="-3634116" y="844745"/>
                      <a:ext cx="182598" cy="0"/>
                    </a:xfrm>
                    <a:prstGeom prst="line">
                      <a:avLst/>
                    </a:prstGeom>
                    <a:noFill/>
                    <a:ln w="19050" cap="flat" cmpd="sng" algn="ctr">
                      <a:solidFill>
                        <a:srgbClr val="292929"/>
                      </a:solidFill>
                      <a:prstDash val="solid"/>
                    </a:ln>
                    <a:effectLst/>
                  </p:spPr>
                </p:cxnSp>
                <p:cxnSp>
                  <p:nvCxnSpPr>
                    <p:cNvPr id="91" name="Rechte verbindingslijn 90">
                      <a:extLst>
                        <a:ext uri="{FF2B5EF4-FFF2-40B4-BE49-F238E27FC236}">
                          <a16:creationId xmlns:a16="http://schemas.microsoft.com/office/drawing/2014/main" id="{62BD121F-23B2-44BF-922F-4F8EA024C3E0}"/>
                        </a:ext>
                      </a:extLst>
                    </p:cNvPr>
                    <p:cNvCxnSpPr/>
                    <p:nvPr userDrawn="1"/>
                  </p:nvCxnSpPr>
                  <p:spPr>
                    <a:xfrm>
                      <a:off x="-3536469" y="808806"/>
                      <a:ext cx="82203" cy="0"/>
                    </a:xfrm>
                    <a:prstGeom prst="line">
                      <a:avLst/>
                    </a:prstGeom>
                    <a:noFill/>
                    <a:ln w="19050" cap="flat" cmpd="sng" algn="ctr">
                      <a:solidFill>
                        <a:srgbClr val="292929"/>
                      </a:solidFill>
                      <a:prstDash val="solid"/>
                    </a:ln>
                    <a:effectLst/>
                  </p:spPr>
                </p:cxnSp>
                <p:cxnSp>
                  <p:nvCxnSpPr>
                    <p:cNvPr id="92" name="Rechte verbindingslijn 91">
                      <a:extLst>
                        <a:ext uri="{FF2B5EF4-FFF2-40B4-BE49-F238E27FC236}">
                          <a16:creationId xmlns:a16="http://schemas.microsoft.com/office/drawing/2014/main" id="{6A4C6646-0A84-4002-9739-0FF0C3524A1E}"/>
                        </a:ext>
                      </a:extLst>
                    </p:cNvPr>
                    <p:cNvCxnSpPr/>
                    <p:nvPr userDrawn="1"/>
                  </p:nvCxnSpPr>
                  <p:spPr>
                    <a:xfrm>
                      <a:off x="-3536469" y="772866"/>
                      <a:ext cx="82203" cy="0"/>
                    </a:xfrm>
                    <a:prstGeom prst="line">
                      <a:avLst/>
                    </a:prstGeom>
                    <a:noFill/>
                    <a:ln w="19050" cap="flat" cmpd="sng" algn="ctr">
                      <a:solidFill>
                        <a:srgbClr val="292929"/>
                      </a:solidFill>
                      <a:prstDash val="solid"/>
                    </a:ln>
                    <a:effectLst/>
                  </p:spPr>
                </p:cxnSp>
                <p:cxnSp>
                  <p:nvCxnSpPr>
                    <p:cNvPr id="93" name="Rechte verbindingslijn 92">
                      <a:extLst>
                        <a:ext uri="{FF2B5EF4-FFF2-40B4-BE49-F238E27FC236}">
                          <a16:creationId xmlns:a16="http://schemas.microsoft.com/office/drawing/2014/main" id="{68960CA0-FFCC-40E2-B850-7D3F57D7E725}"/>
                        </a:ext>
                      </a:extLst>
                    </p:cNvPr>
                    <p:cNvCxnSpPr/>
                    <p:nvPr userDrawn="1"/>
                  </p:nvCxnSpPr>
                  <p:spPr>
                    <a:xfrm>
                      <a:off x="-3536469" y="736926"/>
                      <a:ext cx="82203" cy="0"/>
                    </a:xfrm>
                    <a:prstGeom prst="line">
                      <a:avLst/>
                    </a:prstGeom>
                    <a:noFill/>
                    <a:ln w="19050" cap="flat" cmpd="sng" algn="ctr">
                      <a:solidFill>
                        <a:srgbClr val="292929"/>
                      </a:solidFill>
                      <a:prstDash val="solid"/>
                    </a:ln>
                    <a:effectLst/>
                  </p:spPr>
                </p:cxnSp>
              </p:grpSp>
              <p:grpSp>
                <p:nvGrpSpPr>
                  <p:cNvPr id="86" name="Groep 85">
                    <a:extLst>
                      <a:ext uri="{FF2B5EF4-FFF2-40B4-BE49-F238E27FC236}">
                        <a16:creationId xmlns:a16="http://schemas.microsoft.com/office/drawing/2014/main" id="{31404A9F-D1D2-47B1-8FAC-FA1EC574D479}"/>
                      </a:ext>
                    </a:extLst>
                  </p:cNvPr>
                  <p:cNvGrpSpPr/>
                  <p:nvPr userDrawn="1"/>
                </p:nvGrpSpPr>
                <p:grpSpPr>
                  <a:xfrm>
                    <a:off x="-3634047" y="735854"/>
                    <a:ext cx="88801" cy="72568"/>
                    <a:chOff x="-2091059" y="1395403"/>
                    <a:chExt cx="157316" cy="128558"/>
                  </a:xfrm>
                </p:grpSpPr>
                <p:sp>
                  <p:nvSpPr>
                    <p:cNvPr id="87" name="Rechthoek 86">
                      <a:extLst>
                        <a:ext uri="{FF2B5EF4-FFF2-40B4-BE49-F238E27FC236}">
                          <a16:creationId xmlns:a16="http://schemas.microsoft.com/office/drawing/2014/main" id="{52C12336-DBED-487E-9DB9-55716F7131D2}"/>
                        </a:ext>
                      </a:extLst>
                    </p:cNvPr>
                    <p:cNvSpPr/>
                    <p:nvPr userDrawn="1"/>
                  </p:nvSpPr>
                  <p:spPr>
                    <a:xfrm>
                      <a:off x="-2051585" y="1436824"/>
                      <a:ext cx="117842" cy="45718"/>
                    </a:xfrm>
                    <a:prstGeom prst="rect">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sp>
                  <p:nvSpPr>
                    <p:cNvPr id="88" name="Pijl: punthaak 87">
                      <a:extLst>
                        <a:ext uri="{FF2B5EF4-FFF2-40B4-BE49-F238E27FC236}">
                          <a16:creationId xmlns:a16="http://schemas.microsoft.com/office/drawing/2014/main" id="{BF8C35BE-093E-4EEA-88EC-8EB2A4B4D1B8}"/>
                        </a:ext>
                      </a:extLst>
                    </p:cNvPr>
                    <p:cNvSpPr/>
                    <p:nvPr userDrawn="1"/>
                  </p:nvSpPr>
                  <p:spPr>
                    <a:xfrm flipH="1">
                      <a:off x="-2091059" y="1395403"/>
                      <a:ext cx="128558" cy="128558"/>
                    </a:xfrm>
                    <a:prstGeom prst="chevron">
                      <a:avLst>
                        <a:gd name="adj" fmla="val 47962"/>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grpSp>
            </p:grpSp>
          </p:grpSp>
          <p:grpSp>
            <p:nvGrpSpPr>
              <p:cNvPr id="69" name="Groep 68">
                <a:extLst>
                  <a:ext uri="{FF2B5EF4-FFF2-40B4-BE49-F238E27FC236}">
                    <a16:creationId xmlns:a16="http://schemas.microsoft.com/office/drawing/2014/main" id="{EB33B0E1-8595-4B3C-B366-F927E2668600}"/>
                  </a:ext>
                </a:extLst>
              </p:cNvPr>
              <p:cNvGrpSpPr/>
              <p:nvPr userDrawn="1"/>
            </p:nvGrpSpPr>
            <p:grpSpPr>
              <a:xfrm>
                <a:off x="-2425037" y="781500"/>
                <a:ext cx="357690" cy="330595"/>
                <a:chOff x="-2721817" y="782525"/>
                <a:chExt cx="432805" cy="400021"/>
              </a:xfrm>
            </p:grpSpPr>
            <p:sp>
              <p:nvSpPr>
                <p:cNvPr id="72" name="Rechthoek 71">
                  <a:extLst>
                    <a:ext uri="{FF2B5EF4-FFF2-40B4-BE49-F238E27FC236}">
                      <a16:creationId xmlns:a16="http://schemas.microsoft.com/office/drawing/2014/main" id="{A1C1434C-A92C-4573-B044-C0918AB01539}"/>
                    </a:ext>
                  </a:extLst>
                </p:cNvPr>
                <p:cNvSpPr/>
                <p:nvPr userDrawn="1"/>
              </p:nvSpPr>
              <p:spPr>
                <a:xfrm>
                  <a:off x="-2721817" y="782525"/>
                  <a:ext cx="432805" cy="400021"/>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rgbClr val="FF0000"/>
                    </a:solidFill>
                    <a:latin typeface="Arial" panose="020B0604020202020204" pitchFamily="34" charset="0"/>
                    <a:cs typeface="Arial" panose="020B0604020202020204" pitchFamily="34" charset="0"/>
                  </a:endParaRPr>
                </a:p>
              </p:txBody>
            </p:sp>
            <p:grpSp>
              <p:nvGrpSpPr>
                <p:cNvPr id="73" name="Groep 72">
                  <a:extLst>
                    <a:ext uri="{FF2B5EF4-FFF2-40B4-BE49-F238E27FC236}">
                      <a16:creationId xmlns:a16="http://schemas.microsoft.com/office/drawing/2014/main" id="{59B5C24E-4E39-4035-A9D5-9939099BCD1F}"/>
                    </a:ext>
                  </a:extLst>
                </p:cNvPr>
                <p:cNvGrpSpPr/>
                <p:nvPr userDrawn="1"/>
              </p:nvGrpSpPr>
              <p:grpSpPr>
                <a:xfrm>
                  <a:off x="-2652453" y="866772"/>
                  <a:ext cx="294076" cy="231526"/>
                  <a:chOff x="-3310843" y="700986"/>
                  <a:chExt cx="182598" cy="143759"/>
                </a:xfrm>
              </p:grpSpPr>
              <p:grpSp>
                <p:nvGrpSpPr>
                  <p:cNvPr id="74" name="Groep 73">
                    <a:extLst>
                      <a:ext uri="{FF2B5EF4-FFF2-40B4-BE49-F238E27FC236}">
                        <a16:creationId xmlns:a16="http://schemas.microsoft.com/office/drawing/2014/main" id="{00F30649-8E2B-4D33-8DB7-D44568F091C5}"/>
                      </a:ext>
                    </a:extLst>
                  </p:cNvPr>
                  <p:cNvGrpSpPr/>
                  <p:nvPr userDrawn="1"/>
                </p:nvGrpSpPr>
                <p:grpSpPr>
                  <a:xfrm>
                    <a:off x="-3310843" y="700986"/>
                    <a:ext cx="182598" cy="143759"/>
                    <a:chOff x="-3310843" y="700986"/>
                    <a:chExt cx="182598" cy="143759"/>
                  </a:xfrm>
                </p:grpSpPr>
                <p:cxnSp>
                  <p:nvCxnSpPr>
                    <p:cNvPr id="78" name="Rechte verbindingslijn 77">
                      <a:extLst>
                        <a:ext uri="{FF2B5EF4-FFF2-40B4-BE49-F238E27FC236}">
                          <a16:creationId xmlns:a16="http://schemas.microsoft.com/office/drawing/2014/main" id="{D54BD9AB-84B1-4B65-85E0-1FAAB9306A79}"/>
                        </a:ext>
                      </a:extLst>
                    </p:cNvPr>
                    <p:cNvCxnSpPr/>
                    <p:nvPr userDrawn="1"/>
                  </p:nvCxnSpPr>
                  <p:spPr>
                    <a:xfrm>
                      <a:off x="-3310843" y="700986"/>
                      <a:ext cx="182598" cy="0"/>
                    </a:xfrm>
                    <a:prstGeom prst="line">
                      <a:avLst/>
                    </a:prstGeom>
                    <a:noFill/>
                    <a:ln w="19050" cap="flat" cmpd="sng" algn="ctr">
                      <a:solidFill>
                        <a:srgbClr val="292929"/>
                      </a:solidFill>
                      <a:prstDash val="solid"/>
                    </a:ln>
                    <a:effectLst/>
                  </p:spPr>
                </p:cxnSp>
                <p:cxnSp>
                  <p:nvCxnSpPr>
                    <p:cNvPr id="79" name="Rechte verbindingslijn 78">
                      <a:extLst>
                        <a:ext uri="{FF2B5EF4-FFF2-40B4-BE49-F238E27FC236}">
                          <a16:creationId xmlns:a16="http://schemas.microsoft.com/office/drawing/2014/main" id="{A0E7457C-DE2A-4B72-AD61-FFCCA98ED240}"/>
                        </a:ext>
                      </a:extLst>
                    </p:cNvPr>
                    <p:cNvCxnSpPr/>
                    <p:nvPr userDrawn="1"/>
                  </p:nvCxnSpPr>
                  <p:spPr>
                    <a:xfrm>
                      <a:off x="-3310843" y="844745"/>
                      <a:ext cx="182598" cy="0"/>
                    </a:xfrm>
                    <a:prstGeom prst="line">
                      <a:avLst/>
                    </a:prstGeom>
                    <a:noFill/>
                    <a:ln w="19050" cap="flat" cmpd="sng" algn="ctr">
                      <a:solidFill>
                        <a:srgbClr val="292929"/>
                      </a:solidFill>
                      <a:prstDash val="solid"/>
                    </a:ln>
                    <a:effectLst/>
                  </p:spPr>
                </p:cxnSp>
                <p:cxnSp>
                  <p:nvCxnSpPr>
                    <p:cNvPr id="80" name="Rechte verbindingslijn 79">
                      <a:extLst>
                        <a:ext uri="{FF2B5EF4-FFF2-40B4-BE49-F238E27FC236}">
                          <a16:creationId xmlns:a16="http://schemas.microsoft.com/office/drawing/2014/main" id="{488DB9A3-7F63-430D-B96E-ED623B73C8C8}"/>
                        </a:ext>
                      </a:extLst>
                    </p:cNvPr>
                    <p:cNvCxnSpPr/>
                    <p:nvPr userDrawn="1"/>
                  </p:nvCxnSpPr>
                  <p:spPr>
                    <a:xfrm>
                      <a:off x="-3213196" y="808806"/>
                      <a:ext cx="82203" cy="0"/>
                    </a:xfrm>
                    <a:prstGeom prst="line">
                      <a:avLst/>
                    </a:prstGeom>
                    <a:noFill/>
                    <a:ln w="19050" cap="flat" cmpd="sng" algn="ctr">
                      <a:solidFill>
                        <a:srgbClr val="292929"/>
                      </a:solidFill>
                      <a:prstDash val="solid"/>
                    </a:ln>
                    <a:effectLst/>
                  </p:spPr>
                </p:cxnSp>
                <p:cxnSp>
                  <p:nvCxnSpPr>
                    <p:cNvPr id="81" name="Rechte verbindingslijn 80">
                      <a:extLst>
                        <a:ext uri="{FF2B5EF4-FFF2-40B4-BE49-F238E27FC236}">
                          <a16:creationId xmlns:a16="http://schemas.microsoft.com/office/drawing/2014/main" id="{309B7B97-CF8D-46A3-90EB-146C74828C94}"/>
                        </a:ext>
                      </a:extLst>
                    </p:cNvPr>
                    <p:cNvCxnSpPr/>
                    <p:nvPr userDrawn="1"/>
                  </p:nvCxnSpPr>
                  <p:spPr>
                    <a:xfrm>
                      <a:off x="-3213196" y="772866"/>
                      <a:ext cx="82203" cy="0"/>
                    </a:xfrm>
                    <a:prstGeom prst="line">
                      <a:avLst/>
                    </a:prstGeom>
                    <a:noFill/>
                    <a:ln w="19050" cap="flat" cmpd="sng" algn="ctr">
                      <a:solidFill>
                        <a:srgbClr val="292929"/>
                      </a:solidFill>
                      <a:prstDash val="solid"/>
                    </a:ln>
                    <a:effectLst/>
                  </p:spPr>
                </p:cxnSp>
                <p:cxnSp>
                  <p:nvCxnSpPr>
                    <p:cNvPr id="82" name="Rechte verbindingslijn 81">
                      <a:extLst>
                        <a:ext uri="{FF2B5EF4-FFF2-40B4-BE49-F238E27FC236}">
                          <a16:creationId xmlns:a16="http://schemas.microsoft.com/office/drawing/2014/main" id="{0AF1B1C8-2209-46A3-BDB8-3FFE0C809C97}"/>
                        </a:ext>
                      </a:extLst>
                    </p:cNvPr>
                    <p:cNvCxnSpPr/>
                    <p:nvPr userDrawn="1"/>
                  </p:nvCxnSpPr>
                  <p:spPr>
                    <a:xfrm>
                      <a:off x="-3213196" y="736926"/>
                      <a:ext cx="82203" cy="0"/>
                    </a:xfrm>
                    <a:prstGeom prst="line">
                      <a:avLst/>
                    </a:prstGeom>
                    <a:noFill/>
                    <a:ln w="19050" cap="flat" cmpd="sng" algn="ctr">
                      <a:solidFill>
                        <a:srgbClr val="292929"/>
                      </a:solidFill>
                      <a:prstDash val="solid"/>
                    </a:ln>
                    <a:effectLst/>
                  </p:spPr>
                </p:cxnSp>
              </p:grpSp>
              <p:grpSp>
                <p:nvGrpSpPr>
                  <p:cNvPr id="75" name="Groep 74">
                    <a:extLst>
                      <a:ext uri="{FF2B5EF4-FFF2-40B4-BE49-F238E27FC236}">
                        <a16:creationId xmlns:a16="http://schemas.microsoft.com/office/drawing/2014/main" id="{192BD7C2-A853-444E-A97E-6BACAFEEEBC4}"/>
                      </a:ext>
                    </a:extLst>
                  </p:cNvPr>
                  <p:cNvGrpSpPr/>
                  <p:nvPr userDrawn="1"/>
                </p:nvGrpSpPr>
                <p:grpSpPr>
                  <a:xfrm flipH="1">
                    <a:off x="-3310774" y="735854"/>
                    <a:ext cx="88801" cy="72568"/>
                    <a:chOff x="-2091059" y="1395403"/>
                    <a:chExt cx="157316" cy="128558"/>
                  </a:xfrm>
                </p:grpSpPr>
                <p:sp>
                  <p:nvSpPr>
                    <p:cNvPr id="76" name="Rechthoek 75">
                      <a:extLst>
                        <a:ext uri="{FF2B5EF4-FFF2-40B4-BE49-F238E27FC236}">
                          <a16:creationId xmlns:a16="http://schemas.microsoft.com/office/drawing/2014/main" id="{57761CCC-86FB-49BE-B283-79EC50F90578}"/>
                        </a:ext>
                      </a:extLst>
                    </p:cNvPr>
                    <p:cNvSpPr/>
                    <p:nvPr userDrawn="1"/>
                  </p:nvSpPr>
                  <p:spPr>
                    <a:xfrm>
                      <a:off x="-2051585" y="1436824"/>
                      <a:ext cx="117842" cy="45718"/>
                    </a:xfrm>
                    <a:prstGeom prst="rect">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sp>
                  <p:nvSpPr>
                    <p:cNvPr id="77" name="Pijl: punthaak 76">
                      <a:extLst>
                        <a:ext uri="{FF2B5EF4-FFF2-40B4-BE49-F238E27FC236}">
                          <a16:creationId xmlns:a16="http://schemas.microsoft.com/office/drawing/2014/main" id="{00C6F945-A9E6-4255-9380-35728B81BFE3}"/>
                        </a:ext>
                      </a:extLst>
                    </p:cNvPr>
                    <p:cNvSpPr/>
                    <p:nvPr userDrawn="1"/>
                  </p:nvSpPr>
                  <p:spPr>
                    <a:xfrm flipH="1">
                      <a:off x="-2091059" y="1395403"/>
                      <a:ext cx="128558" cy="128558"/>
                    </a:xfrm>
                    <a:prstGeom prst="chevron">
                      <a:avLst>
                        <a:gd name="adj" fmla="val 47962"/>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grpSp>
            </p:grpSp>
          </p:grpSp>
          <p:sp>
            <p:nvSpPr>
              <p:cNvPr id="70" name="Rechthoek 69">
                <a:extLst>
                  <a:ext uri="{FF2B5EF4-FFF2-40B4-BE49-F238E27FC236}">
                    <a16:creationId xmlns:a16="http://schemas.microsoft.com/office/drawing/2014/main" id="{890D8AA0-64AB-4043-B3F0-B691921E5672}"/>
                  </a:ext>
                </a:extLst>
              </p:cNvPr>
              <p:cNvSpPr/>
              <p:nvPr userDrawn="1"/>
            </p:nvSpPr>
            <p:spPr>
              <a:xfrm>
                <a:off x="-1950057" y="439449"/>
                <a:ext cx="2435631" cy="198066"/>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Tekstniveau omhoog</a:t>
                </a:r>
              </a:p>
            </p:txBody>
          </p:sp>
          <p:sp>
            <p:nvSpPr>
              <p:cNvPr id="71" name="Rechthoek 70">
                <a:extLst>
                  <a:ext uri="{FF2B5EF4-FFF2-40B4-BE49-F238E27FC236}">
                    <a16:creationId xmlns:a16="http://schemas.microsoft.com/office/drawing/2014/main" id="{C5941298-1B59-4D9A-95A5-B0CC3F6EB492}"/>
                  </a:ext>
                </a:extLst>
              </p:cNvPr>
              <p:cNvSpPr/>
              <p:nvPr userDrawn="1"/>
            </p:nvSpPr>
            <p:spPr>
              <a:xfrm>
                <a:off x="-1950057" y="848575"/>
                <a:ext cx="2213551" cy="186424"/>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Tekstniveau omlaag</a:t>
                </a:r>
              </a:p>
            </p:txBody>
          </p:sp>
        </p:grpSp>
        <p:cxnSp>
          <p:nvCxnSpPr>
            <p:cNvPr id="49" name="Rechte verbindingslijn 48">
              <a:extLst>
                <a:ext uri="{FF2B5EF4-FFF2-40B4-BE49-F238E27FC236}">
                  <a16:creationId xmlns:a16="http://schemas.microsoft.com/office/drawing/2014/main" id="{C70D9F50-006D-407B-A606-7C360CEDF871}"/>
                </a:ext>
              </a:extLst>
            </p:cNvPr>
            <p:cNvCxnSpPr>
              <a:cxnSpLocks/>
            </p:cNvCxnSpPr>
            <p:nvPr userDrawn="1"/>
          </p:nvCxnSpPr>
          <p:spPr>
            <a:xfrm>
              <a:off x="-3419346" y="1980503"/>
              <a:ext cx="3176013" cy="0"/>
            </a:xfrm>
            <a:prstGeom prst="line">
              <a:avLst/>
            </a:prstGeom>
            <a:noFill/>
            <a:ln w="3175" cap="flat" cmpd="sng" algn="ctr">
              <a:solidFill>
                <a:schemeClr val="bg1">
                  <a:lumMod val="50000"/>
                </a:schemeClr>
              </a:solidFill>
              <a:prstDash val="solid"/>
            </a:ln>
            <a:effectLst/>
          </p:spPr>
        </p:cxnSp>
        <p:sp>
          <p:nvSpPr>
            <p:cNvPr id="50" name="Rechthoek 49">
              <a:extLst>
                <a:ext uri="{FF2B5EF4-FFF2-40B4-BE49-F238E27FC236}">
                  <a16:creationId xmlns:a16="http://schemas.microsoft.com/office/drawing/2014/main" id="{0687734F-2B29-42B3-BB6E-308076C71DD7}"/>
                </a:ext>
              </a:extLst>
            </p:cNvPr>
            <p:cNvSpPr/>
            <p:nvPr userDrawn="1"/>
          </p:nvSpPr>
          <p:spPr>
            <a:xfrm>
              <a:off x="-3059324" y="2678715"/>
              <a:ext cx="2823104" cy="255963"/>
            </a:xfrm>
            <a:prstGeom prst="rect">
              <a:avLst/>
            </a:prstGeom>
            <a:noFill/>
            <a:ln w="25400" cap="flat" cmpd="sng" algn="ctr">
              <a:noFill/>
              <a:prstDash val="solid"/>
            </a:ln>
            <a:effectLst/>
          </p:spPr>
          <p:txBody>
            <a:bodyPr lIns="0" tIns="0" rIns="0" bIns="0" rtlCol="0" anchor="ctr"/>
            <a:lstStyle/>
            <a:p>
              <a:pPr marL="177800" marR="0" lvl="0" indent="-177800" algn="l" defTabSz="914400" rtl="0" eaLnBrk="1" fontAlgn="auto" latinLnBrk="0" hangingPunct="1">
                <a:lnSpc>
                  <a:spcPct val="100000"/>
                </a:lnSpc>
                <a:spcBef>
                  <a:spcPts val="300"/>
                </a:spcBef>
                <a:spcAft>
                  <a:spcPts val="300"/>
                </a:spcAft>
                <a:buClr>
                  <a:schemeClr val="accent1"/>
                </a:buClr>
                <a:buSzTx/>
                <a:buFont typeface="Wingdings" panose="05000000000000000000" pitchFamily="2" charset="2"/>
                <a:buChar char="§"/>
                <a:tabLst/>
                <a:defRPr/>
              </a:pPr>
              <a:r>
                <a:rPr lang="nl-NL" sz="1500" kern="1200" noProof="0" err="1">
                  <a:solidFill>
                    <a:schemeClr val="tx1"/>
                  </a:solidFill>
                  <a:latin typeface="+mn-lt"/>
                  <a:ea typeface="+mn-ea"/>
                  <a:cs typeface="+mn-cs"/>
                </a:rPr>
                <a:t>Bullet</a:t>
              </a:r>
              <a:r>
                <a:rPr lang="nl-NL" sz="1500" kern="1200" noProof="0">
                  <a:solidFill>
                    <a:schemeClr val="tx1"/>
                  </a:solidFill>
                  <a:latin typeface="+mn-lt"/>
                  <a:ea typeface="+mn-ea"/>
                  <a:cs typeface="+mn-cs"/>
                </a:rPr>
                <a:t> (15pt)</a:t>
              </a:r>
            </a:p>
          </p:txBody>
        </p:sp>
        <p:sp>
          <p:nvSpPr>
            <p:cNvPr id="51" name="Ovaal 50">
              <a:extLst>
                <a:ext uri="{FF2B5EF4-FFF2-40B4-BE49-F238E27FC236}">
                  <a16:creationId xmlns:a16="http://schemas.microsoft.com/office/drawing/2014/main" id="{B3504BC6-4AAA-43EF-BA98-3B370169C258}"/>
                </a:ext>
              </a:extLst>
            </p:cNvPr>
            <p:cNvSpPr/>
            <p:nvPr userDrawn="1"/>
          </p:nvSpPr>
          <p:spPr>
            <a:xfrm>
              <a:off x="-3425006" y="3050637"/>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2</a:t>
              </a:r>
            </a:p>
          </p:txBody>
        </p:sp>
        <p:sp>
          <p:nvSpPr>
            <p:cNvPr id="52" name="Rechthoek 51">
              <a:extLst>
                <a:ext uri="{FF2B5EF4-FFF2-40B4-BE49-F238E27FC236}">
                  <a16:creationId xmlns:a16="http://schemas.microsoft.com/office/drawing/2014/main" id="{D0627E6F-A576-4F21-B9DB-7B99382A4AB4}"/>
                </a:ext>
              </a:extLst>
            </p:cNvPr>
            <p:cNvSpPr/>
            <p:nvPr userDrawn="1"/>
          </p:nvSpPr>
          <p:spPr>
            <a:xfrm>
              <a:off x="-3059324" y="3050636"/>
              <a:ext cx="2823104" cy="255963"/>
            </a:xfrm>
            <a:prstGeom prst="rect">
              <a:avLst/>
            </a:prstGeom>
            <a:noFill/>
            <a:ln w="25400" cap="flat" cmpd="sng" algn="ctr">
              <a:noFill/>
              <a:prstDash val="solid"/>
            </a:ln>
            <a:effectLst/>
          </p:spPr>
          <p:txBody>
            <a:bodyPr lIns="0" tIns="0" rIns="0" bIns="0" rtlCol="0" anchor="ctr"/>
            <a:lstStyle/>
            <a:p>
              <a:pPr marL="355600" marR="0" lvl="1" indent="-177800" algn="l" defTabSz="914400" rtl="0" eaLnBrk="1" fontAlgn="auto" latinLnBrk="0" hangingPunct="1">
                <a:lnSpc>
                  <a:spcPct val="100000"/>
                </a:lnSpc>
                <a:spcBef>
                  <a:spcPts val="300"/>
                </a:spcBef>
                <a:spcAft>
                  <a:spcPts val="300"/>
                </a:spcAft>
                <a:buClr>
                  <a:schemeClr val="accent1"/>
                </a:buClr>
                <a:buSzTx/>
                <a:buFont typeface="Wingdings" panose="05000000000000000000" pitchFamily="2" charset="2"/>
                <a:buChar char="§"/>
                <a:tabLst/>
                <a:defRPr/>
              </a:pPr>
              <a:r>
                <a:rPr lang="nl-NL" sz="1500" kern="1200" noProof="0">
                  <a:solidFill>
                    <a:schemeClr val="tx1"/>
                  </a:solidFill>
                  <a:latin typeface="+mn-lt"/>
                  <a:ea typeface="+mn-ea"/>
                  <a:cs typeface="+mn-cs"/>
                </a:rPr>
                <a:t>Sub-</a:t>
              </a:r>
              <a:r>
                <a:rPr lang="nl-NL" sz="1500" kern="1200" noProof="0" err="1">
                  <a:solidFill>
                    <a:schemeClr val="tx1"/>
                  </a:solidFill>
                  <a:latin typeface="+mn-lt"/>
                  <a:ea typeface="+mn-ea"/>
                  <a:cs typeface="+mn-cs"/>
                </a:rPr>
                <a:t>bullet</a:t>
              </a:r>
              <a:r>
                <a:rPr lang="nl-NL" sz="1500" kern="1200" noProof="0">
                  <a:solidFill>
                    <a:schemeClr val="tx1"/>
                  </a:solidFill>
                  <a:latin typeface="+mn-lt"/>
                  <a:ea typeface="+mn-ea"/>
                  <a:cs typeface="+mn-cs"/>
                </a:rPr>
                <a:t> #1 (15pt) </a:t>
              </a:r>
            </a:p>
          </p:txBody>
        </p:sp>
        <p:sp>
          <p:nvSpPr>
            <p:cNvPr id="53" name="Ovaal 52">
              <a:extLst>
                <a:ext uri="{FF2B5EF4-FFF2-40B4-BE49-F238E27FC236}">
                  <a16:creationId xmlns:a16="http://schemas.microsoft.com/office/drawing/2014/main" id="{EE4AE1BC-10AD-44AC-AF59-4F483F57A533}"/>
                </a:ext>
              </a:extLst>
            </p:cNvPr>
            <p:cNvSpPr/>
            <p:nvPr userDrawn="1"/>
          </p:nvSpPr>
          <p:spPr>
            <a:xfrm>
              <a:off x="-3425006" y="3424813"/>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3</a:t>
              </a:r>
            </a:p>
          </p:txBody>
        </p:sp>
        <p:sp>
          <p:nvSpPr>
            <p:cNvPr id="54" name="Rechthoek 53">
              <a:extLst>
                <a:ext uri="{FF2B5EF4-FFF2-40B4-BE49-F238E27FC236}">
                  <a16:creationId xmlns:a16="http://schemas.microsoft.com/office/drawing/2014/main" id="{5DD1FA82-BD86-4F88-AEBB-9ED96B6F80FC}"/>
                </a:ext>
              </a:extLst>
            </p:cNvPr>
            <p:cNvSpPr/>
            <p:nvPr userDrawn="1"/>
          </p:nvSpPr>
          <p:spPr>
            <a:xfrm>
              <a:off x="-3059324" y="3424812"/>
              <a:ext cx="2823104" cy="255963"/>
            </a:xfrm>
            <a:prstGeom prst="rect">
              <a:avLst/>
            </a:prstGeom>
            <a:noFill/>
            <a:ln w="25400" cap="flat" cmpd="sng" algn="ctr">
              <a:noFill/>
              <a:prstDash val="solid"/>
            </a:ln>
            <a:effectLst/>
          </p:spPr>
          <p:txBody>
            <a:bodyPr lIns="0" tIns="0" rIns="0" bIns="0" rtlCol="0" anchor="ctr"/>
            <a:lstStyle/>
            <a:p>
              <a:pPr marL="531813" marR="0" lvl="2" indent="-176213" algn="l" defTabSz="914400" rtl="0" eaLnBrk="1" fontAlgn="auto" latinLnBrk="0" hangingPunct="1">
                <a:lnSpc>
                  <a:spcPct val="100000"/>
                </a:lnSpc>
                <a:spcBef>
                  <a:spcPts val="300"/>
                </a:spcBef>
                <a:spcAft>
                  <a:spcPts val="300"/>
                </a:spcAft>
                <a:buClr>
                  <a:schemeClr val="tx1"/>
                </a:buClr>
                <a:buSzTx/>
                <a:buFont typeface="Corbel" panose="020B0503020204020204" pitchFamily="34" charset="0"/>
                <a:buChar char="–"/>
                <a:tabLst/>
                <a:defRPr/>
              </a:pPr>
              <a:r>
                <a:rPr lang="nl-NL" sz="1500" kern="1200" noProof="0">
                  <a:solidFill>
                    <a:schemeClr val="tx1"/>
                  </a:solidFill>
                  <a:latin typeface="+mn-lt"/>
                  <a:ea typeface="+mn-ea"/>
                  <a:cs typeface="+mn-cs"/>
                </a:rPr>
                <a:t>Sub-</a:t>
              </a:r>
              <a:r>
                <a:rPr lang="nl-NL" sz="1500" kern="1200" noProof="0" err="1">
                  <a:solidFill>
                    <a:schemeClr val="tx1"/>
                  </a:solidFill>
                  <a:latin typeface="+mn-lt"/>
                  <a:ea typeface="+mn-ea"/>
                  <a:cs typeface="+mn-cs"/>
                </a:rPr>
                <a:t>bullet</a:t>
              </a:r>
              <a:r>
                <a:rPr lang="nl-NL" sz="1500" kern="1200" noProof="0">
                  <a:solidFill>
                    <a:schemeClr val="tx1"/>
                  </a:solidFill>
                  <a:latin typeface="+mn-lt"/>
                  <a:ea typeface="+mn-ea"/>
                  <a:cs typeface="+mn-cs"/>
                </a:rPr>
                <a:t> #2 (15pt)</a:t>
              </a:r>
            </a:p>
          </p:txBody>
        </p:sp>
        <p:sp>
          <p:nvSpPr>
            <p:cNvPr id="55" name="Ovaal 54">
              <a:extLst>
                <a:ext uri="{FF2B5EF4-FFF2-40B4-BE49-F238E27FC236}">
                  <a16:creationId xmlns:a16="http://schemas.microsoft.com/office/drawing/2014/main" id="{DDD44BE1-0C8C-4865-AE12-1D0DC7FC5469}"/>
                </a:ext>
              </a:extLst>
            </p:cNvPr>
            <p:cNvSpPr/>
            <p:nvPr userDrawn="1"/>
          </p:nvSpPr>
          <p:spPr>
            <a:xfrm>
              <a:off x="-3425006" y="3797458"/>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4</a:t>
              </a:r>
            </a:p>
          </p:txBody>
        </p:sp>
        <p:sp>
          <p:nvSpPr>
            <p:cNvPr id="56" name="Rechthoek 55">
              <a:extLst>
                <a:ext uri="{FF2B5EF4-FFF2-40B4-BE49-F238E27FC236}">
                  <a16:creationId xmlns:a16="http://schemas.microsoft.com/office/drawing/2014/main" id="{E4DF1B2A-C0AE-44F7-8BD4-725DEC68E959}"/>
                </a:ext>
              </a:extLst>
            </p:cNvPr>
            <p:cNvSpPr/>
            <p:nvPr userDrawn="1"/>
          </p:nvSpPr>
          <p:spPr>
            <a:xfrm>
              <a:off x="-3059324" y="3797457"/>
              <a:ext cx="2823104" cy="255963"/>
            </a:xfrm>
            <a:prstGeom prst="rect">
              <a:avLst/>
            </a:prstGeom>
            <a:noFill/>
            <a:ln w="25400" cap="flat" cmpd="sng" algn="ctr">
              <a:noFill/>
              <a:prstDash val="solid"/>
            </a:ln>
            <a:effectLst/>
          </p:spPr>
          <p:txBody>
            <a:bodyPr lIns="0" tIns="0" rIns="0" bIns="0" rtlCol="0" anchor="ctr"/>
            <a:lstStyle/>
            <a:p>
              <a:pPr marL="0" marR="0" lvl="3" indent="0" algn="l" defTabSz="914400" rtl="0" eaLnBrk="1" fontAlgn="auto" latinLnBrk="0" hangingPunct="1">
                <a:lnSpc>
                  <a:spcPct val="100000"/>
                </a:lnSpc>
                <a:spcBef>
                  <a:spcPts val="300"/>
                </a:spcBef>
                <a:spcAft>
                  <a:spcPts val="300"/>
                </a:spcAft>
                <a:buClrTx/>
                <a:buSzTx/>
                <a:buFont typeface="Arial" panose="020B0604020202020204" pitchFamily="34" charset="0"/>
                <a:buNone/>
                <a:tabLst/>
                <a:defRPr/>
              </a:pPr>
              <a:r>
                <a:rPr lang="nl-NL" sz="1500" kern="1200" noProof="0">
                  <a:solidFill>
                    <a:schemeClr val="tx1"/>
                  </a:solidFill>
                  <a:latin typeface="+mn-lt"/>
                  <a:ea typeface="+mn-ea"/>
                  <a:cs typeface="+mn-cs"/>
                </a:rPr>
                <a:t>Leestekst (15pt)</a:t>
              </a:r>
            </a:p>
          </p:txBody>
        </p:sp>
        <p:sp>
          <p:nvSpPr>
            <p:cNvPr id="57" name="Ovaal 56">
              <a:extLst>
                <a:ext uri="{FF2B5EF4-FFF2-40B4-BE49-F238E27FC236}">
                  <a16:creationId xmlns:a16="http://schemas.microsoft.com/office/drawing/2014/main" id="{3EE90AA0-7FC6-4C99-AF8D-27509C732D8A}"/>
                </a:ext>
              </a:extLst>
            </p:cNvPr>
            <p:cNvSpPr/>
            <p:nvPr userDrawn="1"/>
          </p:nvSpPr>
          <p:spPr>
            <a:xfrm>
              <a:off x="-3425006" y="4181064"/>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5</a:t>
              </a:r>
            </a:p>
          </p:txBody>
        </p:sp>
        <p:sp>
          <p:nvSpPr>
            <p:cNvPr id="58" name="Rechthoek 57">
              <a:extLst>
                <a:ext uri="{FF2B5EF4-FFF2-40B4-BE49-F238E27FC236}">
                  <a16:creationId xmlns:a16="http://schemas.microsoft.com/office/drawing/2014/main" id="{03FAEA6B-B37B-44A8-8D38-02BA04679BAF}"/>
                </a:ext>
              </a:extLst>
            </p:cNvPr>
            <p:cNvSpPr/>
            <p:nvPr userDrawn="1"/>
          </p:nvSpPr>
          <p:spPr>
            <a:xfrm>
              <a:off x="-3059324" y="4181063"/>
              <a:ext cx="2823104" cy="255963"/>
            </a:xfrm>
            <a:prstGeom prst="rect">
              <a:avLst/>
            </a:prstGeom>
            <a:noFill/>
            <a:ln w="25400" cap="flat" cmpd="sng" algn="ctr">
              <a:noFill/>
              <a:prstDash val="solid"/>
            </a:ln>
            <a:effectLst/>
          </p:spPr>
          <p:txBody>
            <a:bodyPr lIns="0" tIns="0" rIns="0" bIns="0" rtlCol="0" anchor="ctr"/>
            <a:lstStyle/>
            <a:p>
              <a:pPr marL="0" marR="0" lvl="4" indent="0" algn="l" defTabSz="914400" rtl="0" eaLnBrk="1" fontAlgn="auto" latinLnBrk="0" hangingPunct="1">
                <a:lnSpc>
                  <a:spcPct val="100000"/>
                </a:lnSpc>
                <a:spcBef>
                  <a:spcPts val="600"/>
                </a:spcBef>
                <a:spcAft>
                  <a:spcPts val="300"/>
                </a:spcAft>
                <a:buClrTx/>
                <a:buSzTx/>
                <a:buFont typeface="Arial" panose="020B0604020202020204" pitchFamily="34" charset="0"/>
                <a:buNone/>
                <a:tabLst/>
                <a:defRPr/>
              </a:pPr>
              <a:r>
                <a:rPr lang="nl-NL" sz="1600" b="1" kern="1200" cap="none" baseline="0" noProof="0">
                  <a:solidFill>
                    <a:schemeClr val="accent1"/>
                  </a:solidFill>
                  <a:latin typeface="+mj-lt"/>
                  <a:ea typeface="+mn-ea"/>
                  <a:cs typeface="+mn-cs"/>
                </a:rPr>
                <a:t>Tussenkop (16pt)</a:t>
              </a:r>
            </a:p>
          </p:txBody>
        </p:sp>
        <p:sp>
          <p:nvSpPr>
            <p:cNvPr id="59" name="Rechthoek 58">
              <a:extLst>
                <a:ext uri="{FF2B5EF4-FFF2-40B4-BE49-F238E27FC236}">
                  <a16:creationId xmlns:a16="http://schemas.microsoft.com/office/drawing/2014/main" id="{122708D6-7122-4019-AA15-1968C668A710}"/>
                </a:ext>
              </a:extLst>
            </p:cNvPr>
            <p:cNvSpPr/>
            <p:nvPr userDrawn="1"/>
          </p:nvSpPr>
          <p:spPr>
            <a:xfrm>
              <a:off x="-3420798" y="2099231"/>
              <a:ext cx="3178016" cy="46701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Gebruik, onder de tab </a:t>
              </a:r>
              <a:r>
                <a:rPr kumimoji="0" lang="nl-NL" sz="1100" b="1" i="0" u="none" strike="noStrike" kern="0" cap="none" spc="0" normalizeH="0" baseline="0" noProof="0">
                  <a:ln>
                    <a:noFill/>
                  </a:ln>
                  <a:solidFill>
                    <a:srgbClr val="000000"/>
                  </a:solidFill>
                  <a:effectLst/>
                  <a:uLnTx/>
                  <a:uFillTx/>
                  <a:latin typeface="+mn-lt"/>
                  <a:cs typeface="Segoe UI Light" panose="020B0502040204020203" pitchFamily="34" charset="0"/>
                </a:rPr>
                <a:t>‘Start’</a:t>
              </a: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 de </a:t>
              </a:r>
              <a:r>
                <a:rPr kumimoji="0" lang="nl-NL" sz="1100" b="1" i="0" u="none" strike="noStrike" kern="0" cap="none" spc="0" normalizeH="0" baseline="0" noProof="0">
                  <a:ln>
                    <a:noFill/>
                  </a:ln>
                  <a:solidFill>
                    <a:srgbClr val="000000"/>
                  </a:solidFill>
                  <a:effectLst/>
                  <a:uLnTx/>
                  <a:uFillTx/>
                  <a:latin typeface="+mn-lt"/>
                  <a:cs typeface="Segoe UI Light" panose="020B0502040204020203" pitchFamily="34" charset="0"/>
                </a:rPr>
                <a:t>lijstniveau-knoppen</a:t>
              </a: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 zoals hierboven aangegeven, om een tekst niveau te kiezen. Kies uit:</a:t>
              </a:r>
            </a:p>
          </p:txBody>
        </p:sp>
        <p:cxnSp>
          <p:nvCxnSpPr>
            <p:cNvPr id="115" name="Rechte verbindingslijn 114">
              <a:extLst>
                <a:ext uri="{FF2B5EF4-FFF2-40B4-BE49-F238E27FC236}">
                  <a16:creationId xmlns:a16="http://schemas.microsoft.com/office/drawing/2014/main" id="{A79ACEDD-5C11-49B8-BFC2-E66EEA8CA38B}"/>
                </a:ext>
              </a:extLst>
            </p:cNvPr>
            <p:cNvCxnSpPr>
              <a:cxnSpLocks/>
            </p:cNvCxnSpPr>
            <p:nvPr userDrawn="1"/>
          </p:nvCxnSpPr>
          <p:spPr>
            <a:xfrm>
              <a:off x="-3419346" y="1161637"/>
              <a:ext cx="3176013" cy="0"/>
            </a:xfrm>
            <a:prstGeom prst="line">
              <a:avLst/>
            </a:prstGeom>
            <a:noFill/>
            <a:ln w="3175" cap="flat" cmpd="sng" algn="ctr">
              <a:solidFill>
                <a:schemeClr val="bg1">
                  <a:lumMod val="50000"/>
                </a:schemeClr>
              </a:solidFill>
              <a:prstDash val="solid"/>
            </a:ln>
            <a:effectLst/>
          </p:spPr>
        </p:cxnSp>
        <p:sp>
          <p:nvSpPr>
            <p:cNvPr id="116" name="Ovaal 115">
              <a:extLst>
                <a:ext uri="{FF2B5EF4-FFF2-40B4-BE49-F238E27FC236}">
                  <a16:creationId xmlns:a16="http://schemas.microsoft.com/office/drawing/2014/main" id="{F5679DC3-CEF2-4772-9ABB-92954717A816}"/>
                </a:ext>
              </a:extLst>
            </p:cNvPr>
            <p:cNvSpPr/>
            <p:nvPr userDrawn="1"/>
          </p:nvSpPr>
          <p:spPr>
            <a:xfrm>
              <a:off x="-3425006" y="385248"/>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1</a:t>
              </a:r>
            </a:p>
          </p:txBody>
        </p:sp>
        <p:sp>
          <p:nvSpPr>
            <p:cNvPr id="117" name="Rechthoek 116">
              <a:extLst>
                <a:ext uri="{FF2B5EF4-FFF2-40B4-BE49-F238E27FC236}">
                  <a16:creationId xmlns:a16="http://schemas.microsoft.com/office/drawing/2014/main" id="{211274B4-8E9A-4D55-A35B-57117EE1346E}"/>
                </a:ext>
              </a:extLst>
            </p:cNvPr>
            <p:cNvSpPr/>
            <p:nvPr userDrawn="1"/>
          </p:nvSpPr>
          <p:spPr>
            <a:xfrm>
              <a:off x="-3059324" y="385247"/>
              <a:ext cx="2823104" cy="255963"/>
            </a:xfrm>
            <a:prstGeom prst="rect">
              <a:avLst/>
            </a:prstGeom>
            <a:noFill/>
            <a:ln w="25400" cap="flat" cmpd="sng" algn="ctr">
              <a:noFill/>
              <a:prstDash val="solid"/>
            </a:ln>
            <a:effectLst/>
          </p:spPr>
          <p:txBody>
            <a:bodyPr lIns="0" tIns="0" rIns="0" bIns="0" rtlCol="0" anchor="ctr"/>
            <a:lstStyle/>
            <a:p>
              <a:pPr marL="0" marR="0" lvl="0" indent="0" algn="l" defTabSz="914400" rtl="0" eaLnBrk="1" fontAlgn="auto" latinLnBrk="0" hangingPunct="1">
                <a:lnSpc>
                  <a:spcPct val="80000"/>
                </a:lnSpc>
                <a:spcBef>
                  <a:spcPct val="0"/>
                </a:spcBef>
                <a:spcAft>
                  <a:spcPts val="300"/>
                </a:spcAft>
                <a:buClr>
                  <a:schemeClr val="accent1"/>
                </a:buClr>
                <a:buSzTx/>
                <a:buFont typeface="Wingdings" panose="05000000000000000000" pitchFamily="2" charset="2"/>
                <a:buNone/>
                <a:tabLst/>
                <a:defRPr/>
              </a:pPr>
              <a:r>
                <a:rPr lang="nl-NL" sz="2600" b="0" kern="1200" noProof="0">
                  <a:solidFill>
                    <a:schemeClr val="tx1"/>
                  </a:solidFill>
                  <a:latin typeface="+mn-lt"/>
                  <a:ea typeface="+mj-ea"/>
                  <a:cs typeface="+mj-cs"/>
                </a:rPr>
                <a:t>Titel (26pt)</a:t>
              </a:r>
            </a:p>
          </p:txBody>
        </p:sp>
        <p:sp>
          <p:nvSpPr>
            <p:cNvPr id="118" name="Ovaal 117">
              <a:extLst>
                <a:ext uri="{FF2B5EF4-FFF2-40B4-BE49-F238E27FC236}">
                  <a16:creationId xmlns:a16="http://schemas.microsoft.com/office/drawing/2014/main" id="{5351836F-0472-47FE-AC19-5C60C4F131EF}"/>
                </a:ext>
              </a:extLst>
            </p:cNvPr>
            <p:cNvSpPr/>
            <p:nvPr userDrawn="1"/>
          </p:nvSpPr>
          <p:spPr>
            <a:xfrm>
              <a:off x="-3425006" y="757169"/>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2</a:t>
              </a:r>
            </a:p>
          </p:txBody>
        </p:sp>
        <p:sp>
          <p:nvSpPr>
            <p:cNvPr id="119" name="Rechthoek 118">
              <a:extLst>
                <a:ext uri="{FF2B5EF4-FFF2-40B4-BE49-F238E27FC236}">
                  <a16:creationId xmlns:a16="http://schemas.microsoft.com/office/drawing/2014/main" id="{53119B5F-71BF-41C1-AC41-5B54F2BE3FAE}"/>
                </a:ext>
              </a:extLst>
            </p:cNvPr>
            <p:cNvSpPr/>
            <p:nvPr userDrawn="1"/>
          </p:nvSpPr>
          <p:spPr>
            <a:xfrm>
              <a:off x="-3059324" y="757168"/>
              <a:ext cx="2823104" cy="255963"/>
            </a:xfrm>
            <a:prstGeom prst="rect">
              <a:avLst/>
            </a:prstGeom>
            <a:noFill/>
            <a:ln w="25400" cap="flat" cmpd="sng" algn="ctr">
              <a:noFill/>
              <a:prstDash val="solid"/>
            </a:ln>
            <a:effectLst/>
          </p:spPr>
          <p:txBody>
            <a:bodyPr lIns="0" tIns="0" rIns="0" bIns="0" rtlCol="0" anchor="ctr"/>
            <a:lstStyle/>
            <a:p>
              <a:pPr marL="0" marR="0" lvl="0" indent="0" algn="l" defTabSz="914400" rtl="0" eaLnBrk="1" fontAlgn="auto" latinLnBrk="0" hangingPunct="1">
                <a:lnSpc>
                  <a:spcPct val="100000"/>
                </a:lnSpc>
                <a:spcBef>
                  <a:spcPts val="300"/>
                </a:spcBef>
                <a:spcAft>
                  <a:spcPts val="300"/>
                </a:spcAft>
                <a:buClr>
                  <a:schemeClr val="accent1"/>
                </a:buClr>
                <a:buSzTx/>
                <a:buFont typeface="Wingdings" panose="05000000000000000000" pitchFamily="2" charset="2"/>
                <a:buNone/>
                <a:tabLst/>
                <a:defRPr/>
              </a:pPr>
              <a:r>
                <a:rPr lang="nl-NL" sz="2000" b="0" kern="1200" noProof="0">
                  <a:solidFill>
                    <a:schemeClr val="accent1"/>
                  </a:solidFill>
                  <a:latin typeface="+mn-lt"/>
                  <a:ea typeface="+mn-ea"/>
                  <a:cs typeface="+mn-cs"/>
                </a:rPr>
                <a:t>Subtitel (20pt)</a:t>
              </a:r>
            </a:p>
          </p:txBody>
        </p:sp>
      </p:grpSp>
      <p:grpSp>
        <p:nvGrpSpPr>
          <p:cNvPr id="120" name="GRID" hidden="1">
            <a:extLst>
              <a:ext uri="{FF2B5EF4-FFF2-40B4-BE49-F238E27FC236}">
                <a16:creationId xmlns:a16="http://schemas.microsoft.com/office/drawing/2014/main" id="{5296AF35-F896-43B3-ABCB-C095CFAAB915}"/>
              </a:ext>
            </a:extLst>
          </p:cNvPr>
          <p:cNvGrpSpPr/>
          <p:nvPr userDrawn="1"/>
        </p:nvGrpSpPr>
        <p:grpSpPr>
          <a:xfrm>
            <a:off x="0" y="0"/>
            <a:ext cx="12192000" cy="6858000"/>
            <a:chOff x="0" y="0"/>
            <a:chExt cx="12192000" cy="6858000"/>
          </a:xfrm>
          <a:solidFill>
            <a:schemeClr val="tx1">
              <a:alpha val="30000"/>
            </a:schemeClr>
          </a:solidFill>
        </p:grpSpPr>
        <p:sp>
          <p:nvSpPr>
            <p:cNvPr id="121" name="Rechthoek 120">
              <a:extLst>
                <a:ext uri="{FF2B5EF4-FFF2-40B4-BE49-F238E27FC236}">
                  <a16:creationId xmlns:a16="http://schemas.microsoft.com/office/drawing/2014/main" id="{F2EB2891-3A99-4ED4-8AFD-B438775A0ABC}"/>
                </a:ext>
              </a:extLst>
            </p:cNvPr>
            <p:cNvSpPr/>
            <p:nvPr userDrawn="1"/>
          </p:nvSpPr>
          <p:spPr>
            <a:xfrm>
              <a:off x="0" y="0"/>
              <a:ext cx="12192000" cy="54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122" name="Rechthoek 121">
              <a:extLst>
                <a:ext uri="{FF2B5EF4-FFF2-40B4-BE49-F238E27FC236}">
                  <a16:creationId xmlns:a16="http://schemas.microsoft.com/office/drawing/2014/main" id="{FA8CC251-260C-48FB-A21A-4064D59E44A3}"/>
                </a:ext>
              </a:extLst>
            </p:cNvPr>
            <p:cNvSpPr/>
            <p:nvPr userDrawn="1"/>
          </p:nvSpPr>
          <p:spPr>
            <a:xfrm>
              <a:off x="0" y="0"/>
              <a:ext cx="540000"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123" name="Rechthoek 122">
              <a:extLst>
                <a:ext uri="{FF2B5EF4-FFF2-40B4-BE49-F238E27FC236}">
                  <a16:creationId xmlns:a16="http://schemas.microsoft.com/office/drawing/2014/main" id="{7F3AA528-EF26-4236-99E2-579FAE2766C9}"/>
                </a:ext>
              </a:extLst>
            </p:cNvPr>
            <p:cNvSpPr/>
            <p:nvPr userDrawn="1"/>
          </p:nvSpPr>
          <p:spPr>
            <a:xfrm>
              <a:off x="11652000" y="0"/>
              <a:ext cx="540000"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124" name="Rechthoek 123">
              <a:extLst>
                <a:ext uri="{FF2B5EF4-FFF2-40B4-BE49-F238E27FC236}">
                  <a16:creationId xmlns:a16="http://schemas.microsoft.com/office/drawing/2014/main" id="{7DC92546-1751-4BAA-AA77-5307E8FACDC5}"/>
                </a:ext>
              </a:extLst>
            </p:cNvPr>
            <p:cNvSpPr/>
            <p:nvPr userDrawn="1"/>
          </p:nvSpPr>
          <p:spPr>
            <a:xfrm>
              <a:off x="0" y="825345"/>
              <a:ext cx="12192000" cy="754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125" name="Rechthoek 124">
              <a:extLst>
                <a:ext uri="{FF2B5EF4-FFF2-40B4-BE49-F238E27FC236}">
                  <a16:creationId xmlns:a16="http://schemas.microsoft.com/office/drawing/2014/main" id="{C45E7145-B912-4200-A331-B4273BB6199F}"/>
                </a:ext>
              </a:extLst>
            </p:cNvPr>
            <p:cNvSpPr/>
            <p:nvPr userDrawn="1"/>
          </p:nvSpPr>
          <p:spPr>
            <a:xfrm>
              <a:off x="0" y="6678000"/>
              <a:ext cx="12192000" cy="18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126" name="Rechthoek 125">
              <a:extLst>
                <a:ext uri="{FF2B5EF4-FFF2-40B4-BE49-F238E27FC236}">
                  <a16:creationId xmlns:a16="http://schemas.microsoft.com/office/drawing/2014/main" id="{D3D0F0CB-C84E-4062-996E-C129FEC2E3C5}"/>
                </a:ext>
              </a:extLst>
            </p:cNvPr>
            <p:cNvSpPr/>
            <p:nvPr userDrawn="1"/>
          </p:nvSpPr>
          <p:spPr>
            <a:xfrm>
              <a:off x="0" y="5906871"/>
              <a:ext cx="12192000" cy="36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127" name="Rechthoek 126">
              <a:extLst>
                <a:ext uri="{FF2B5EF4-FFF2-40B4-BE49-F238E27FC236}">
                  <a16:creationId xmlns:a16="http://schemas.microsoft.com/office/drawing/2014/main" id="{838D424E-D3A6-4B95-BFB7-234BCBF65129}"/>
                </a:ext>
              </a:extLst>
            </p:cNvPr>
            <p:cNvSpPr/>
            <p:nvPr userDrawn="1"/>
          </p:nvSpPr>
          <p:spPr>
            <a:xfrm>
              <a:off x="0" y="6295673"/>
              <a:ext cx="12192000" cy="18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128" name="Rechthoek 127">
              <a:extLst>
                <a:ext uri="{FF2B5EF4-FFF2-40B4-BE49-F238E27FC236}">
                  <a16:creationId xmlns:a16="http://schemas.microsoft.com/office/drawing/2014/main" id="{E0EC2466-F391-4C48-905A-547E5255BBA0}"/>
                </a:ext>
              </a:extLst>
            </p:cNvPr>
            <p:cNvSpPr/>
            <p:nvPr userDrawn="1"/>
          </p:nvSpPr>
          <p:spPr>
            <a:xfrm>
              <a:off x="0" y="5578887"/>
              <a:ext cx="12192000" cy="18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129" name="Rechthoek 128">
              <a:extLst>
                <a:ext uri="{FF2B5EF4-FFF2-40B4-BE49-F238E27FC236}">
                  <a16:creationId xmlns:a16="http://schemas.microsoft.com/office/drawing/2014/main" id="{FA3DF976-567F-4CC5-8362-205B3BE176DB}"/>
                </a:ext>
              </a:extLst>
            </p:cNvPr>
            <p:cNvSpPr/>
            <p:nvPr userDrawn="1"/>
          </p:nvSpPr>
          <p:spPr>
            <a:xfrm>
              <a:off x="12024980" y="0"/>
              <a:ext cx="167020"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130" name="Rechthoek 129">
              <a:extLst>
                <a:ext uri="{FF2B5EF4-FFF2-40B4-BE49-F238E27FC236}">
                  <a16:creationId xmlns:a16="http://schemas.microsoft.com/office/drawing/2014/main" id="{A2F401FB-26A6-4D49-A1E7-E09BC52F1A3F}"/>
                </a:ext>
              </a:extLst>
            </p:cNvPr>
            <p:cNvSpPr/>
            <p:nvPr userDrawn="1"/>
          </p:nvSpPr>
          <p:spPr>
            <a:xfrm>
              <a:off x="0" y="0"/>
              <a:ext cx="167020"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131" name="Rechthoek 130">
              <a:extLst>
                <a:ext uri="{FF2B5EF4-FFF2-40B4-BE49-F238E27FC236}">
                  <a16:creationId xmlns:a16="http://schemas.microsoft.com/office/drawing/2014/main" id="{7A917718-DF85-48ED-8424-FC9E59AA36E1}"/>
                </a:ext>
              </a:extLst>
            </p:cNvPr>
            <p:cNvSpPr/>
            <p:nvPr userDrawn="1"/>
          </p:nvSpPr>
          <p:spPr>
            <a:xfrm>
              <a:off x="0" y="1114210"/>
              <a:ext cx="12192000" cy="34236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grpSp>
    </p:spTree>
    <p:extLst>
      <p:ext uri="{BB962C8B-B14F-4D97-AF65-F5344CB8AC3E}">
        <p14:creationId xmlns:p14="http://schemas.microsoft.com/office/powerpoint/2010/main" val="223280484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EKST 2X">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AB23073-572C-4F04-B89A-B107AB932F47}"/>
              </a:ext>
            </a:extLst>
          </p:cNvPr>
          <p:cNvSpPr>
            <a:spLocks noGrp="1"/>
          </p:cNvSpPr>
          <p:nvPr>
            <p:ph type="title" hasCustomPrompt="1"/>
          </p:nvPr>
        </p:nvSpPr>
        <p:spPr>
          <a:xfrm>
            <a:off x="540000" y="538833"/>
            <a:ext cx="11112000" cy="301139"/>
          </a:xfrm>
        </p:spPr>
        <p:txBody>
          <a:bodyPr/>
          <a:lstStyle>
            <a:lvl1pPr>
              <a:defRPr/>
            </a:lvl1pPr>
          </a:lstStyle>
          <a:p>
            <a:r>
              <a:rPr lang="nl-NL" noProof="0"/>
              <a:t>Voeg hier een titel in</a:t>
            </a:r>
            <a:endParaRPr lang="nl-NL"/>
          </a:p>
        </p:txBody>
      </p:sp>
      <p:sp>
        <p:nvSpPr>
          <p:cNvPr id="3" name="Tijdelijke aanduiding voor verticale tekst 2">
            <a:extLst>
              <a:ext uri="{FF2B5EF4-FFF2-40B4-BE49-F238E27FC236}">
                <a16:creationId xmlns:a16="http://schemas.microsoft.com/office/drawing/2014/main" id="{7C849E55-A25C-4202-801C-0514342EA9C6}"/>
              </a:ext>
            </a:extLst>
          </p:cNvPr>
          <p:cNvSpPr>
            <a:spLocks noGrp="1"/>
          </p:cNvSpPr>
          <p:nvPr>
            <p:ph type="body" orient="vert" idx="1" hasCustomPrompt="1"/>
          </p:nvPr>
        </p:nvSpPr>
        <p:spPr>
          <a:xfrm>
            <a:off x="539999" y="1459112"/>
            <a:ext cx="5286001" cy="4119774"/>
          </a:xfrm>
        </p:spPr>
        <p:txBody>
          <a:bodyPr vert="horz"/>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nl-NL" noProof="0" err="1"/>
              <a:t>Bullet</a:t>
            </a:r>
            <a:endParaRPr lang="nl-NL" noProof="0"/>
          </a:p>
          <a:p>
            <a:pPr lvl="1"/>
            <a:r>
              <a:rPr lang="nl-NL" noProof="0"/>
              <a:t>Sub-</a:t>
            </a:r>
            <a:r>
              <a:rPr lang="nl-NL" noProof="0" err="1"/>
              <a:t>bullet</a:t>
            </a:r>
            <a:r>
              <a:rPr lang="nl-NL" noProof="0"/>
              <a:t> #1</a:t>
            </a:r>
          </a:p>
          <a:p>
            <a:pPr lvl="2"/>
            <a:r>
              <a:rPr lang="nl-NL" noProof="0"/>
              <a:t>Sub-</a:t>
            </a:r>
            <a:r>
              <a:rPr lang="nl-NL" noProof="0" err="1"/>
              <a:t>bullet</a:t>
            </a:r>
            <a:r>
              <a:rPr lang="nl-NL" noProof="0"/>
              <a:t> #2</a:t>
            </a:r>
          </a:p>
          <a:p>
            <a:pPr lvl="3"/>
            <a:r>
              <a:rPr lang="nl-NL" noProof="0"/>
              <a:t>Leestekst</a:t>
            </a:r>
          </a:p>
          <a:p>
            <a:pPr lvl="4"/>
            <a:r>
              <a:rPr lang="nl-NL" noProof="0"/>
              <a:t>Tussenkop</a:t>
            </a:r>
          </a:p>
          <a:p>
            <a:pPr lvl="5"/>
            <a:r>
              <a:rPr lang="nl-NL" noProof="0"/>
              <a:t>Numerieke </a:t>
            </a:r>
            <a:r>
              <a:rPr lang="nl-NL" noProof="0" err="1"/>
              <a:t>bullet</a:t>
            </a:r>
            <a:endParaRPr lang="nl-NL" noProof="0"/>
          </a:p>
          <a:p>
            <a:pPr lvl="6"/>
            <a:r>
              <a:rPr lang="nl-NL" noProof="0"/>
              <a:t>Alfabetische </a:t>
            </a:r>
            <a:r>
              <a:rPr lang="nl-NL" noProof="0" err="1"/>
              <a:t>bullet</a:t>
            </a:r>
            <a:endParaRPr lang="nl-NL" noProof="0"/>
          </a:p>
          <a:p>
            <a:pPr lvl="7"/>
            <a:r>
              <a:rPr lang="nl-NL" noProof="0"/>
              <a:t>Fotobeschrijving</a:t>
            </a:r>
          </a:p>
          <a:p>
            <a:pPr lvl="8"/>
            <a:r>
              <a:rPr lang="nl-NL" noProof="0"/>
              <a:t>Quote tekst</a:t>
            </a:r>
          </a:p>
          <a:p>
            <a:pPr lvl="4"/>
            <a:endParaRPr lang="nl-NL"/>
          </a:p>
        </p:txBody>
      </p:sp>
      <p:sp>
        <p:nvSpPr>
          <p:cNvPr id="4" name="Tijdelijke aanduiding voor datum 3">
            <a:extLst>
              <a:ext uri="{FF2B5EF4-FFF2-40B4-BE49-F238E27FC236}">
                <a16:creationId xmlns:a16="http://schemas.microsoft.com/office/drawing/2014/main" id="{DABA8B2F-5EFD-4A05-8481-248C853EA1DE}"/>
              </a:ext>
            </a:extLst>
          </p:cNvPr>
          <p:cNvSpPr>
            <a:spLocks noGrp="1"/>
          </p:cNvSpPr>
          <p:nvPr>
            <p:ph type="dt" sz="half" idx="10"/>
          </p:nvPr>
        </p:nvSpPr>
        <p:spPr/>
        <p:txBody>
          <a:bodyPr/>
          <a:lstStyle/>
          <a:p>
            <a:fld id="{700AAC8F-DC6C-430E-89AF-57A8CB96221D}" type="datetime4">
              <a:rPr lang="nl-NL" smtClean="0"/>
              <a:t>24 oktober 2023</a:t>
            </a:fld>
            <a:endParaRPr lang="nl-NL"/>
          </a:p>
        </p:txBody>
      </p:sp>
      <p:sp>
        <p:nvSpPr>
          <p:cNvPr id="5" name="Tijdelijke aanduiding voor voettekst 4">
            <a:extLst>
              <a:ext uri="{FF2B5EF4-FFF2-40B4-BE49-F238E27FC236}">
                <a16:creationId xmlns:a16="http://schemas.microsoft.com/office/drawing/2014/main" id="{7D35606D-4D2E-4F0A-88AD-FA9467155265}"/>
              </a:ext>
            </a:extLst>
          </p:cNvPr>
          <p:cNvSpPr>
            <a:spLocks noGrp="1"/>
          </p:cNvSpPr>
          <p:nvPr>
            <p:ph type="ftr" sz="quarter" idx="11"/>
          </p:nvPr>
        </p:nvSpPr>
        <p:spPr/>
        <p:txBody>
          <a:bodyPr/>
          <a:lstStyle/>
          <a:p>
            <a:r>
              <a:rPr lang="nl-NL"/>
              <a:t>Ga naar de tab ‘Invoegen’ &gt; Koptekst en voettekst &gt; Voettekst invullen met bedrijfsonderdeelnaam &gt; Overal Toepassen</a:t>
            </a:r>
          </a:p>
        </p:txBody>
      </p:sp>
      <p:sp>
        <p:nvSpPr>
          <p:cNvPr id="6" name="Tijdelijke aanduiding voor dianummer 5">
            <a:extLst>
              <a:ext uri="{FF2B5EF4-FFF2-40B4-BE49-F238E27FC236}">
                <a16:creationId xmlns:a16="http://schemas.microsoft.com/office/drawing/2014/main" id="{A7656491-ADD5-4A7E-BAFA-5FCFF07D6EB0}"/>
              </a:ext>
            </a:extLst>
          </p:cNvPr>
          <p:cNvSpPr>
            <a:spLocks noGrp="1"/>
          </p:cNvSpPr>
          <p:nvPr>
            <p:ph type="sldNum" sz="quarter" idx="12"/>
          </p:nvPr>
        </p:nvSpPr>
        <p:spPr/>
        <p:txBody>
          <a:bodyPr/>
          <a:lstStyle/>
          <a:p>
            <a:fld id="{8D374ABD-355D-4B52-8A38-020B3DD5CC75}" type="slidenum">
              <a:rPr lang="nl-NL" smtClean="0"/>
              <a:t>‹#›</a:t>
            </a:fld>
            <a:endParaRPr lang="nl-NL"/>
          </a:p>
        </p:txBody>
      </p:sp>
      <p:sp>
        <p:nvSpPr>
          <p:cNvPr id="7" name="Tijdelijke aanduiding voor tekst 32">
            <a:extLst>
              <a:ext uri="{FF2B5EF4-FFF2-40B4-BE49-F238E27FC236}">
                <a16:creationId xmlns:a16="http://schemas.microsoft.com/office/drawing/2014/main" id="{7175F566-3665-4B0F-B70C-72779DF2FDD6}"/>
              </a:ext>
            </a:extLst>
          </p:cNvPr>
          <p:cNvSpPr>
            <a:spLocks noGrp="1"/>
          </p:cNvSpPr>
          <p:nvPr>
            <p:ph type="body" sz="quarter" idx="13" hasCustomPrompt="1"/>
          </p:nvPr>
        </p:nvSpPr>
        <p:spPr>
          <a:xfrm>
            <a:off x="539998" y="839972"/>
            <a:ext cx="11112000" cy="259612"/>
          </a:xfrm>
        </p:spPr>
        <p:txBody>
          <a:bodyPr/>
          <a:lstStyle>
            <a:lvl1pPr marL="0" indent="0">
              <a:buNone/>
              <a:defRPr sz="2000" b="0">
                <a:solidFill>
                  <a:schemeClr val="accent1"/>
                </a:solidFill>
              </a:defRPr>
            </a:lvl1pPr>
          </a:lstStyle>
          <a:p>
            <a:pPr lvl="0"/>
            <a:r>
              <a:rPr lang="nl-NL" noProof="0"/>
              <a:t>Voeg hier een subtitel in</a:t>
            </a:r>
          </a:p>
        </p:txBody>
      </p:sp>
      <p:sp>
        <p:nvSpPr>
          <p:cNvPr id="17" name="Tijdelijke aanduiding voor tekst 34">
            <a:extLst>
              <a:ext uri="{FF2B5EF4-FFF2-40B4-BE49-F238E27FC236}">
                <a16:creationId xmlns:a16="http://schemas.microsoft.com/office/drawing/2014/main" id="{9955CEC2-0160-42D3-9E2E-941A4A11119D}"/>
              </a:ext>
            </a:extLst>
          </p:cNvPr>
          <p:cNvSpPr>
            <a:spLocks noGrp="1"/>
          </p:cNvSpPr>
          <p:nvPr>
            <p:ph type="body" sz="quarter" idx="14" hasCustomPrompt="1"/>
          </p:nvPr>
        </p:nvSpPr>
        <p:spPr>
          <a:xfrm>
            <a:off x="539749" y="5758889"/>
            <a:ext cx="11112249" cy="147981"/>
          </a:xfrm>
        </p:spPr>
        <p:txBody>
          <a:bodyPr anchor="b"/>
          <a:lstStyle>
            <a:lvl1pPr marL="0" indent="0">
              <a:buNone/>
              <a:defRPr sz="1000" i="1"/>
            </a:lvl1pPr>
          </a:lstStyle>
          <a:p>
            <a:pPr lvl="0"/>
            <a:r>
              <a:rPr lang="nl-NL" noProof="0"/>
              <a:t>Vul hier een bron in (of laat dit </a:t>
            </a:r>
            <a:r>
              <a:rPr lang="nl-NL" noProof="0" err="1"/>
              <a:t>tekstvak</a:t>
            </a:r>
            <a:r>
              <a:rPr lang="nl-NL" noProof="0"/>
              <a:t> leeg wanneer een bron ontbreekt)</a:t>
            </a:r>
          </a:p>
        </p:txBody>
      </p:sp>
      <p:sp>
        <p:nvSpPr>
          <p:cNvPr id="18" name="Rechthoek: afgeronde hoeken 17">
            <a:extLst>
              <a:ext uri="{FF2B5EF4-FFF2-40B4-BE49-F238E27FC236}">
                <a16:creationId xmlns:a16="http://schemas.microsoft.com/office/drawing/2014/main" id="{765A9402-96DA-4D08-A873-873C05E81C86}"/>
              </a:ext>
            </a:extLst>
          </p:cNvPr>
          <p:cNvSpPr/>
          <p:nvPr userDrawn="1"/>
        </p:nvSpPr>
        <p:spPr>
          <a:xfrm>
            <a:off x="3048000" y="-491319"/>
            <a:ext cx="6096000" cy="300250"/>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lvl="0" algn="ctr"/>
            <a:r>
              <a:rPr lang="nl-NL" sz="2800" b="0" cap="all" baseline="0" noProof="0">
                <a:solidFill>
                  <a:schemeClr val="accent1"/>
                </a:solidFill>
                <a:latin typeface="+mn-lt"/>
              </a:rPr>
              <a:t>TEKST 2X</a:t>
            </a:r>
          </a:p>
        </p:txBody>
      </p:sp>
      <p:sp>
        <p:nvSpPr>
          <p:cNvPr id="44" name="Tijdelijke aanduiding voor tekst 43">
            <a:extLst>
              <a:ext uri="{FF2B5EF4-FFF2-40B4-BE49-F238E27FC236}">
                <a16:creationId xmlns:a16="http://schemas.microsoft.com/office/drawing/2014/main" id="{C39606EC-1987-41D2-AE51-A1A79674F48D}"/>
              </a:ext>
            </a:extLst>
          </p:cNvPr>
          <p:cNvSpPr>
            <a:spLocks noGrp="1"/>
          </p:cNvSpPr>
          <p:nvPr>
            <p:ph type="body" sz="quarter" idx="15" hasCustomPrompt="1"/>
          </p:nvPr>
        </p:nvSpPr>
        <p:spPr>
          <a:xfrm>
            <a:off x="540000" y="0"/>
            <a:ext cx="1080000" cy="72000"/>
          </a:xfrm>
          <a:solidFill>
            <a:schemeClr val="accent1"/>
          </a:solidFill>
        </p:spPr>
        <p:txBody>
          <a:bodyPr/>
          <a:lstStyle>
            <a:lvl1pPr marL="0" indent="0">
              <a:buNone/>
              <a:defRPr sz="100">
                <a:solidFill>
                  <a:schemeClr val="bg2"/>
                </a:solidFill>
              </a:defRPr>
            </a:lvl1pPr>
            <a:lvl5pPr>
              <a:defRPr/>
            </a:lvl5pPr>
          </a:lstStyle>
          <a:p>
            <a:pPr lvl="0"/>
            <a:r>
              <a:rPr lang="en-GB"/>
              <a:t> </a:t>
            </a:r>
          </a:p>
        </p:txBody>
      </p:sp>
      <p:grpSp>
        <p:nvGrpSpPr>
          <p:cNvPr id="22" name="GRID" hidden="1">
            <a:extLst>
              <a:ext uri="{FF2B5EF4-FFF2-40B4-BE49-F238E27FC236}">
                <a16:creationId xmlns:a16="http://schemas.microsoft.com/office/drawing/2014/main" id="{33B8CDDA-3569-43D9-8953-9A57FF3750DF}"/>
              </a:ext>
            </a:extLst>
          </p:cNvPr>
          <p:cNvGrpSpPr/>
          <p:nvPr userDrawn="1"/>
        </p:nvGrpSpPr>
        <p:grpSpPr>
          <a:xfrm>
            <a:off x="0" y="0"/>
            <a:ext cx="12192000" cy="6858000"/>
            <a:chOff x="0" y="0"/>
            <a:chExt cx="12192000" cy="6858000"/>
          </a:xfrm>
          <a:solidFill>
            <a:schemeClr val="tx1">
              <a:alpha val="30000"/>
            </a:schemeClr>
          </a:solidFill>
        </p:grpSpPr>
        <p:sp>
          <p:nvSpPr>
            <p:cNvPr id="23" name="Rechthoek 22">
              <a:extLst>
                <a:ext uri="{FF2B5EF4-FFF2-40B4-BE49-F238E27FC236}">
                  <a16:creationId xmlns:a16="http://schemas.microsoft.com/office/drawing/2014/main" id="{A6538B19-C966-4937-AB93-B157026AFF8C}"/>
                </a:ext>
              </a:extLst>
            </p:cNvPr>
            <p:cNvSpPr/>
            <p:nvPr userDrawn="1"/>
          </p:nvSpPr>
          <p:spPr>
            <a:xfrm>
              <a:off x="0" y="0"/>
              <a:ext cx="12192000" cy="54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24" name="Rechthoek 23">
              <a:extLst>
                <a:ext uri="{FF2B5EF4-FFF2-40B4-BE49-F238E27FC236}">
                  <a16:creationId xmlns:a16="http://schemas.microsoft.com/office/drawing/2014/main" id="{77024D41-999B-4242-8677-91ABF0A9E718}"/>
                </a:ext>
              </a:extLst>
            </p:cNvPr>
            <p:cNvSpPr/>
            <p:nvPr userDrawn="1"/>
          </p:nvSpPr>
          <p:spPr>
            <a:xfrm>
              <a:off x="0" y="0"/>
              <a:ext cx="540000"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25" name="Rechthoek 24">
              <a:extLst>
                <a:ext uri="{FF2B5EF4-FFF2-40B4-BE49-F238E27FC236}">
                  <a16:creationId xmlns:a16="http://schemas.microsoft.com/office/drawing/2014/main" id="{31DBE81E-F298-48AD-9D42-19989D672470}"/>
                </a:ext>
              </a:extLst>
            </p:cNvPr>
            <p:cNvSpPr/>
            <p:nvPr userDrawn="1"/>
          </p:nvSpPr>
          <p:spPr>
            <a:xfrm>
              <a:off x="11652000" y="0"/>
              <a:ext cx="540000"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26" name="Rechthoek 25">
              <a:extLst>
                <a:ext uri="{FF2B5EF4-FFF2-40B4-BE49-F238E27FC236}">
                  <a16:creationId xmlns:a16="http://schemas.microsoft.com/office/drawing/2014/main" id="{8DE20BBB-B456-42A9-8832-C7377C8570B3}"/>
                </a:ext>
              </a:extLst>
            </p:cNvPr>
            <p:cNvSpPr/>
            <p:nvPr userDrawn="1"/>
          </p:nvSpPr>
          <p:spPr>
            <a:xfrm>
              <a:off x="0" y="1099111"/>
              <a:ext cx="12192000" cy="36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27" name="Rechthoek 26">
              <a:extLst>
                <a:ext uri="{FF2B5EF4-FFF2-40B4-BE49-F238E27FC236}">
                  <a16:creationId xmlns:a16="http://schemas.microsoft.com/office/drawing/2014/main" id="{E56AFE03-13D0-4E70-965E-27236D5B2FE0}"/>
                </a:ext>
              </a:extLst>
            </p:cNvPr>
            <p:cNvSpPr/>
            <p:nvPr userDrawn="1"/>
          </p:nvSpPr>
          <p:spPr>
            <a:xfrm>
              <a:off x="0" y="6678000"/>
              <a:ext cx="12192000" cy="18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28" name="Rechthoek 27">
              <a:extLst>
                <a:ext uri="{FF2B5EF4-FFF2-40B4-BE49-F238E27FC236}">
                  <a16:creationId xmlns:a16="http://schemas.microsoft.com/office/drawing/2014/main" id="{A441DBCA-2CF0-465C-9104-B3831E479CD3}"/>
                </a:ext>
              </a:extLst>
            </p:cNvPr>
            <p:cNvSpPr/>
            <p:nvPr userDrawn="1"/>
          </p:nvSpPr>
          <p:spPr>
            <a:xfrm>
              <a:off x="0" y="5906871"/>
              <a:ext cx="12192000" cy="36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29" name="Rechthoek 28">
              <a:extLst>
                <a:ext uri="{FF2B5EF4-FFF2-40B4-BE49-F238E27FC236}">
                  <a16:creationId xmlns:a16="http://schemas.microsoft.com/office/drawing/2014/main" id="{C008D542-07D8-43D9-B841-E9558BFC34B1}"/>
                </a:ext>
              </a:extLst>
            </p:cNvPr>
            <p:cNvSpPr/>
            <p:nvPr userDrawn="1"/>
          </p:nvSpPr>
          <p:spPr>
            <a:xfrm>
              <a:off x="0" y="6295673"/>
              <a:ext cx="12192000" cy="18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30" name="Rechthoek 29">
              <a:extLst>
                <a:ext uri="{FF2B5EF4-FFF2-40B4-BE49-F238E27FC236}">
                  <a16:creationId xmlns:a16="http://schemas.microsoft.com/office/drawing/2014/main" id="{0C647EEC-C065-4B5F-8C18-6436515CDB91}"/>
                </a:ext>
              </a:extLst>
            </p:cNvPr>
            <p:cNvSpPr/>
            <p:nvPr userDrawn="1"/>
          </p:nvSpPr>
          <p:spPr>
            <a:xfrm>
              <a:off x="0" y="5578887"/>
              <a:ext cx="12192000" cy="18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31" name="Rechthoek 30">
              <a:extLst>
                <a:ext uri="{FF2B5EF4-FFF2-40B4-BE49-F238E27FC236}">
                  <a16:creationId xmlns:a16="http://schemas.microsoft.com/office/drawing/2014/main" id="{B3E90288-6716-4D55-8093-F74729D589E7}"/>
                </a:ext>
              </a:extLst>
            </p:cNvPr>
            <p:cNvSpPr/>
            <p:nvPr userDrawn="1"/>
          </p:nvSpPr>
          <p:spPr>
            <a:xfrm>
              <a:off x="12024980" y="0"/>
              <a:ext cx="167020"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32" name="Rechthoek 31">
              <a:extLst>
                <a:ext uri="{FF2B5EF4-FFF2-40B4-BE49-F238E27FC236}">
                  <a16:creationId xmlns:a16="http://schemas.microsoft.com/office/drawing/2014/main" id="{9C4FE5F3-67DB-4F58-B12D-A654035D116F}"/>
                </a:ext>
              </a:extLst>
            </p:cNvPr>
            <p:cNvSpPr/>
            <p:nvPr userDrawn="1"/>
          </p:nvSpPr>
          <p:spPr>
            <a:xfrm>
              <a:off x="0" y="0"/>
              <a:ext cx="167020"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45" name="Rechthoek 44">
              <a:extLst>
                <a:ext uri="{FF2B5EF4-FFF2-40B4-BE49-F238E27FC236}">
                  <a16:creationId xmlns:a16="http://schemas.microsoft.com/office/drawing/2014/main" id="{3D223C7A-1192-46B2-A8CA-690AB0004B12}"/>
                </a:ext>
              </a:extLst>
            </p:cNvPr>
            <p:cNvSpPr/>
            <p:nvPr userDrawn="1"/>
          </p:nvSpPr>
          <p:spPr>
            <a:xfrm>
              <a:off x="5826000" y="0"/>
              <a:ext cx="540000"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grpSp>
      <p:sp>
        <p:nvSpPr>
          <p:cNvPr id="48" name="Tijdelijke aanduiding voor verticale tekst 2">
            <a:extLst>
              <a:ext uri="{FF2B5EF4-FFF2-40B4-BE49-F238E27FC236}">
                <a16:creationId xmlns:a16="http://schemas.microsoft.com/office/drawing/2014/main" id="{AA81A0BB-4577-42E5-AB0A-8F767EEAD740}"/>
              </a:ext>
            </a:extLst>
          </p:cNvPr>
          <p:cNvSpPr>
            <a:spLocks noGrp="1"/>
          </p:cNvSpPr>
          <p:nvPr>
            <p:ph type="body" orient="vert" idx="16" hasCustomPrompt="1"/>
          </p:nvPr>
        </p:nvSpPr>
        <p:spPr>
          <a:xfrm>
            <a:off x="6365999" y="1459112"/>
            <a:ext cx="5286001" cy="4119774"/>
          </a:xfrm>
        </p:spPr>
        <p:txBody>
          <a:bodyPr vert="horz"/>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nl-NL" noProof="0" err="1"/>
              <a:t>Bullet</a:t>
            </a:r>
            <a:endParaRPr lang="nl-NL" noProof="0"/>
          </a:p>
          <a:p>
            <a:pPr lvl="1"/>
            <a:r>
              <a:rPr lang="nl-NL" noProof="0"/>
              <a:t>Sub-</a:t>
            </a:r>
            <a:r>
              <a:rPr lang="nl-NL" noProof="0" err="1"/>
              <a:t>bullet</a:t>
            </a:r>
            <a:r>
              <a:rPr lang="nl-NL" noProof="0"/>
              <a:t> #1</a:t>
            </a:r>
          </a:p>
          <a:p>
            <a:pPr lvl="2"/>
            <a:r>
              <a:rPr lang="nl-NL" noProof="0"/>
              <a:t>Sub-</a:t>
            </a:r>
            <a:r>
              <a:rPr lang="nl-NL" noProof="0" err="1"/>
              <a:t>bullet</a:t>
            </a:r>
            <a:r>
              <a:rPr lang="nl-NL" noProof="0"/>
              <a:t> #2</a:t>
            </a:r>
          </a:p>
          <a:p>
            <a:pPr lvl="3"/>
            <a:r>
              <a:rPr lang="nl-NL" noProof="0"/>
              <a:t>Leestekst</a:t>
            </a:r>
          </a:p>
          <a:p>
            <a:pPr lvl="4"/>
            <a:r>
              <a:rPr lang="nl-NL" noProof="0"/>
              <a:t>Tussenkop</a:t>
            </a:r>
          </a:p>
          <a:p>
            <a:pPr lvl="5"/>
            <a:r>
              <a:rPr lang="nl-NL" noProof="0"/>
              <a:t>Numerieke </a:t>
            </a:r>
            <a:r>
              <a:rPr lang="nl-NL" noProof="0" err="1"/>
              <a:t>bullet</a:t>
            </a:r>
            <a:endParaRPr lang="nl-NL" noProof="0"/>
          </a:p>
          <a:p>
            <a:pPr lvl="6"/>
            <a:r>
              <a:rPr lang="nl-NL" noProof="0"/>
              <a:t>Alfabetische </a:t>
            </a:r>
            <a:r>
              <a:rPr lang="nl-NL" noProof="0" err="1"/>
              <a:t>bullet</a:t>
            </a:r>
            <a:endParaRPr lang="nl-NL" noProof="0"/>
          </a:p>
          <a:p>
            <a:pPr lvl="7"/>
            <a:r>
              <a:rPr lang="nl-NL" noProof="0"/>
              <a:t>Fotobeschrijving</a:t>
            </a:r>
          </a:p>
          <a:p>
            <a:pPr lvl="8"/>
            <a:r>
              <a:rPr lang="nl-NL" noProof="0"/>
              <a:t>Quote tekst</a:t>
            </a:r>
          </a:p>
          <a:p>
            <a:pPr lvl="4"/>
            <a:endParaRPr lang="nl-NL"/>
          </a:p>
        </p:txBody>
      </p:sp>
      <p:grpSp>
        <p:nvGrpSpPr>
          <p:cNvPr id="263" name="Instructie">
            <a:extLst>
              <a:ext uri="{FF2B5EF4-FFF2-40B4-BE49-F238E27FC236}">
                <a16:creationId xmlns:a16="http://schemas.microsoft.com/office/drawing/2014/main" id="{EF3BB778-9E76-4D74-BBFE-D4204D347A1E}"/>
              </a:ext>
            </a:extLst>
          </p:cNvPr>
          <p:cNvGrpSpPr/>
          <p:nvPr userDrawn="1"/>
        </p:nvGrpSpPr>
        <p:grpSpPr>
          <a:xfrm>
            <a:off x="-3437547" y="1434"/>
            <a:ext cx="3201327" cy="6041867"/>
            <a:chOff x="-3437547" y="1434"/>
            <a:chExt cx="3201327" cy="6041867"/>
          </a:xfrm>
        </p:grpSpPr>
        <p:cxnSp>
          <p:nvCxnSpPr>
            <p:cNvPr id="264" name="Rechte verbindingslijn 263">
              <a:extLst>
                <a:ext uri="{FF2B5EF4-FFF2-40B4-BE49-F238E27FC236}">
                  <a16:creationId xmlns:a16="http://schemas.microsoft.com/office/drawing/2014/main" id="{392B897D-5F2F-43B8-8E23-E5B73EEDC552}"/>
                </a:ext>
              </a:extLst>
            </p:cNvPr>
            <p:cNvCxnSpPr>
              <a:cxnSpLocks/>
            </p:cNvCxnSpPr>
            <p:nvPr userDrawn="1"/>
          </p:nvCxnSpPr>
          <p:spPr>
            <a:xfrm>
              <a:off x="-3419346" y="6043301"/>
              <a:ext cx="3176013" cy="0"/>
            </a:xfrm>
            <a:prstGeom prst="line">
              <a:avLst/>
            </a:prstGeom>
            <a:noFill/>
            <a:ln w="3175" cap="flat" cmpd="sng" algn="ctr">
              <a:solidFill>
                <a:schemeClr val="bg1">
                  <a:lumMod val="50000"/>
                </a:schemeClr>
              </a:solidFill>
              <a:prstDash val="solid"/>
            </a:ln>
            <a:effectLst/>
          </p:spPr>
        </p:cxnSp>
        <p:sp>
          <p:nvSpPr>
            <p:cNvPr id="265" name="Ovaal 264">
              <a:extLst>
                <a:ext uri="{FF2B5EF4-FFF2-40B4-BE49-F238E27FC236}">
                  <a16:creationId xmlns:a16="http://schemas.microsoft.com/office/drawing/2014/main" id="{6F964235-6BF6-413A-A40F-F14B216997A0}"/>
                </a:ext>
              </a:extLst>
            </p:cNvPr>
            <p:cNvSpPr/>
            <p:nvPr userDrawn="1"/>
          </p:nvSpPr>
          <p:spPr>
            <a:xfrm>
              <a:off x="-3425006" y="4548392"/>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6</a:t>
              </a:r>
            </a:p>
          </p:txBody>
        </p:sp>
        <p:sp>
          <p:nvSpPr>
            <p:cNvPr id="266" name="Rechthoek 265">
              <a:extLst>
                <a:ext uri="{FF2B5EF4-FFF2-40B4-BE49-F238E27FC236}">
                  <a16:creationId xmlns:a16="http://schemas.microsoft.com/office/drawing/2014/main" id="{256F877A-BCE1-4137-B066-4C58B5FA4F6A}"/>
                </a:ext>
              </a:extLst>
            </p:cNvPr>
            <p:cNvSpPr/>
            <p:nvPr userDrawn="1"/>
          </p:nvSpPr>
          <p:spPr>
            <a:xfrm>
              <a:off x="-3059324" y="4548391"/>
              <a:ext cx="2823104" cy="255963"/>
            </a:xfrm>
            <a:prstGeom prst="rect">
              <a:avLst/>
            </a:prstGeom>
            <a:noFill/>
            <a:ln w="25400" cap="flat" cmpd="sng" algn="ctr">
              <a:noFill/>
              <a:prstDash val="solid"/>
            </a:ln>
            <a:effectLst/>
          </p:spPr>
          <p:txBody>
            <a:bodyPr lIns="0" tIns="0" rIns="0" bIns="0" rtlCol="0" anchor="ctr"/>
            <a:lstStyle/>
            <a:p>
              <a:pPr marL="265113" marR="0" lvl="5" indent="-265113" algn="l" defTabSz="914400" rtl="0" eaLnBrk="1" fontAlgn="auto" latinLnBrk="0" hangingPunct="1">
                <a:lnSpc>
                  <a:spcPct val="100000"/>
                </a:lnSpc>
                <a:spcBef>
                  <a:spcPts val="300"/>
                </a:spcBef>
                <a:spcAft>
                  <a:spcPts val="300"/>
                </a:spcAft>
                <a:buClr>
                  <a:schemeClr val="tx1"/>
                </a:buClr>
                <a:buSzPct val="85000"/>
                <a:buFont typeface="+mj-lt"/>
                <a:buAutoNum type="arabicPeriod"/>
                <a:tabLst/>
                <a:defRPr/>
              </a:pPr>
              <a:r>
                <a:rPr lang="nl-NL" sz="1500" kern="1200" noProof="0">
                  <a:solidFill>
                    <a:schemeClr val="tx1"/>
                  </a:solidFill>
                  <a:latin typeface="+mn-lt"/>
                  <a:ea typeface="+mn-ea"/>
                  <a:cs typeface="+mn-cs"/>
                </a:rPr>
                <a:t>Numerieke </a:t>
              </a:r>
              <a:r>
                <a:rPr lang="nl-NL" sz="1500" kern="1200" noProof="0" err="1">
                  <a:solidFill>
                    <a:schemeClr val="tx1"/>
                  </a:solidFill>
                  <a:latin typeface="+mn-lt"/>
                  <a:ea typeface="+mn-ea"/>
                  <a:cs typeface="+mn-cs"/>
                </a:rPr>
                <a:t>bullet</a:t>
              </a:r>
              <a:r>
                <a:rPr lang="nl-NL" sz="1500" kern="1200" noProof="0">
                  <a:solidFill>
                    <a:schemeClr val="tx1"/>
                  </a:solidFill>
                  <a:latin typeface="+mn-lt"/>
                  <a:ea typeface="+mn-ea"/>
                  <a:cs typeface="+mn-cs"/>
                </a:rPr>
                <a:t> (15pt)</a:t>
              </a:r>
            </a:p>
          </p:txBody>
        </p:sp>
        <p:sp>
          <p:nvSpPr>
            <p:cNvPr id="267" name="Ovaal 266">
              <a:extLst>
                <a:ext uri="{FF2B5EF4-FFF2-40B4-BE49-F238E27FC236}">
                  <a16:creationId xmlns:a16="http://schemas.microsoft.com/office/drawing/2014/main" id="{4A0DC972-00D8-4463-A335-765DB247BF89}"/>
                </a:ext>
              </a:extLst>
            </p:cNvPr>
            <p:cNvSpPr/>
            <p:nvPr userDrawn="1"/>
          </p:nvSpPr>
          <p:spPr>
            <a:xfrm>
              <a:off x="-3425006" y="4922568"/>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7</a:t>
              </a:r>
            </a:p>
          </p:txBody>
        </p:sp>
        <p:sp>
          <p:nvSpPr>
            <p:cNvPr id="268" name="Rechthoek 267">
              <a:extLst>
                <a:ext uri="{FF2B5EF4-FFF2-40B4-BE49-F238E27FC236}">
                  <a16:creationId xmlns:a16="http://schemas.microsoft.com/office/drawing/2014/main" id="{1C6646F3-2D5C-4CA8-A474-27344C6417B9}"/>
                </a:ext>
              </a:extLst>
            </p:cNvPr>
            <p:cNvSpPr/>
            <p:nvPr userDrawn="1"/>
          </p:nvSpPr>
          <p:spPr>
            <a:xfrm>
              <a:off x="-3059324" y="4922567"/>
              <a:ext cx="2823104" cy="255963"/>
            </a:xfrm>
            <a:prstGeom prst="rect">
              <a:avLst/>
            </a:prstGeom>
            <a:noFill/>
            <a:ln w="25400" cap="flat" cmpd="sng" algn="ctr">
              <a:noFill/>
              <a:prstDash val="solid"/>
            </a:ln>
            <a:effectLst/>
          </p:spPr>
          <p:txBody>
            <a:bodyPr lIns="0" tIns="0" rIns="0" bIns="0" rtlCol="0" anchor="ctr"/>
            <a:lstStyle/>
            <a:p>
              <a:pPr marL="265113" marR="0" lvl="6" indent="-265113" algn="l" defTabSz="914400" rtl="0" eaLnBrk="1" fontAlgn="auto" latinLnBrk="0" hangingPunct="1">
                <a:lnSpc>
                  <a:spcPct val="100000"/>
                </a:lnSpc>
                <a:spcBef>
                  <a:spcPts val="300"/>
                </a:spcBef>
                <a:spcAft>
                  <a:spcPts val="300"/>
                </a:spcAft>
                <a:buClr>
                  <a:schemeClr val="tx1"/>
                </a:buClr>
                <a:buSzPct val="85000"/>
                <a:buFont typeface="+mj-lt"/>
                <a:buAutoNum type="alphaLcPeriod"/>
                <a:tabLst/>
                <a:defRPr/>
              </a:pPr>
              <a:r>
                <a:rPr lang="nl-NL" sz="1500" kern="1200" noProof="0">
                  <a:solidFill>
                    <a:schemeClr val="tx1"/>
                  </a:solidFill>
                  <a:latin typeface="+mn-lt"/>
                  <a:ea typeface="+mn-ea"/>
                  <a:cs typeface="+mn-cs"/>
                </a:rPr>
                <a:t>Alfabetische </a:t>
              </a:r>
              <a:r>
                <a:rPr lang="nl-NL" sz="1500" kern="1200" noProof="0" err="1">
                  <a:solidFill>
                    <a:schemeClr val="tx1"/>
                  </a:solidFill>
                  <a:latin typeface="+mn-lt"/>
                  <a:ea typeface="+mn-ea"/>
                  <a:cs typeface="+mn-cs"/>
                </a:rPr>
                <a:t>bullet</a:t>
              </a:r>
              <a:r>
                <a:rPr lang="nl-NL" sz="1500" kern="1200" noProof="0">
                  <a:solidFill>
                    <a:schemeClr val="tx1"/>
                  </a:solidFill>
                  <a:latin typeface="+mn-lt"/>
                  <a:ea typeface="+mn-ea"/>
                  <a:cs typeface="+mn-cs"/>
                </a:rPr>
                <a:t> (15pt)</a:t>
              </a:r>
            </a:p>
          </p:txBody>
        </p:sp>
        <p:sp>
          <p:nvSpPr>
            <p:cNvPr id="269" name="Ovaal 268">
              <a:extLst>
                <a:ext uri="{FF2B5EF4-FFF2-40B4-BE49-F238E27FC236}">
                  <a16:creationId xmlns:a16="http://schemas.microsoft.com/office/drawing/2014/main" id="{EB04172F-A4FD-4F2C-99F9-976CB129EFD1}"/>
                </a:ext>
              </a:extLst>
            </p:cNvPr>
            <p:cNvSpPr/>
            <p:nvPr userDrawn="1"/>
          </p:nvSpPr>
          <p:spPr>
            <a:xfrm>
              <a:off x="-3425006" y="5295213"/>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8</a:t>
              </a:r>
            </a:p>
          </p:txBody>
        </p:sp>
        <p:sp>
          <p:nvSpPr>
            <p:cNvPr id="270" name="Rechthoek 269">
              <a:extLst>
                <a:ext uri="{FF2B5EF4-FFF2-40B4-BE49-F238E27FC236}">
                  <a16:creationId xmlns:a16="http://schemas.microsoft.com/office/drawing/2014/main" id="{9731FC4C-9150-4ADC-B5A7-CF014FB8EC39}"/>
                </a:ext>
              </a:extLst>
            </p:cNvPr>
            <p:cNvSpPr/>
            <p:nvPr userDrawn="1"/>
          </p:nvSpPr>
          <p:spPr>
            <a:xfrm>
              <a:off x="-3059324" y="5295212"/>
              <a:ext cx="2823104" cy="255963"/>
            </a:xfrm>
            <a:prstGeom prst="rect">
              <a:avLst/>
            </a:prstGeom>
            <a:noFill/>
            <a:ln w="25400" cap="flat" cmpd="sng" algn="ctr">
              <a:noFill/>
              <a:prstDash val="solid"/>
            </a:ln>
            <a:effectLst/>
          </p:spPr>
          <p:txBody>
            <a:bodyPr lIns="0" tIns="0" rIns="0" bIns="0" rtlCol="0" anchor="ctr"/>
            <a:lstStyle/>
            <a:p>
              <a:pPr marL="0" marR="0" lvl="7" indent="0" algn="l" defTabSz="914400" rtl="0" eaLnBrk="1" fontAlgn="auto" latinLnBrk="0" hangingPunct="1">
                <a:lnSpc>
                  <a:spcPct val="100000"/>
                </a:lnSpc>
                <a:spcBef>
                  <a:spcPts val="300"/>
                </a:spcBef>
                <a:spcAft>
                  <a:spcPts val="300"/>
                </a:spcAft>
                <a:buClr>
                  <a:schemeClr val="accent3"/>
                </a:buClr>
                <a:buSzTx/>
                <a:buFont typeface="Arial" panose="020B0604020202020204" pitchFamily="34" charset="0"/>
                <a:buNone/>
                <a:tabLst/>
                <a:defRPr/>
              </a:pPr>
              <a:r>
                <a:rPr lang="nl-NL" sz="1000" i="1" kern="1200" noProof="0">
                  <a:solidFill>
                    <a:schemeClr val="tx1"/>
                  </a:solidFill>
                  <a:latin typeface="+mn-lt"/>
                  <a:ea typeface="+mn-ea"/>
                  <a:cs typeface="+mn-cs"/>
                </a:rPr>
                <a:t>Fotobeschrijving (10pt)</a:t>
              </a:r>
            </a:p>
          </p:txBody>
        </p:sp>
        <p:sp>
          <p:nvSpPr>
            <p:cNvPr id="271" name="Ovaal 270">
              <a:extLst>
                <a:ext uri="{FF2B5EF4-FFF2-40B4-BE49-F238E27FC236}">
                  <a16:creationId xmlns:a16="http://schemas.microsoft.com/office/drawing/2014/main" id="{F6C474F7-AF0A-43C6-8C27-3785E9F01B1D}"/>
                </a:ext>
              </a:extLst>
            </p:cNvPr>
            <p:cNvSpPr/>
            <p:nvPr userDrawn="1"/>
          </p:nvSpPr>
          <p:spPr>
            <a:xfrm>
              <a:off x="-3425006" y="5668478"/>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9</a:t>
              </a:r>
            </a:p>
          </p:txBody>
        </p:sp>
        <p:sp>
          <p:nvSpPr>
            <p:cNvPr id="272" name="Rechthoek 271">
              <a:extLst>
                <a:ext uri="{FF2B5EF4-FFF2-40B4-BE49-F238E27FC236}">
                  <a16:creationId xmlns:a16="http://schemas.microsoft.com/office/drawing/2014/main" id="{C3D60B33-2931-42FD-8166-B8E1C453FE32}"/>
                </a:ext>
              </a:extLst>
            </p:cNvPr>
            <p:cNvSpPr/>
            <p:nvPr userDrawn="1"/>
          </p:nvSpPr>
          <p:spPr>
            <a:xfrm>
              <a:off x="-3059324" y="5668477"/>
              <a:ext cx="2823104" cy="255963"/>
            </a:xfrm>
            <a:prstGeom prst="rect">
              <a:avLst/>
            </a:prstGeom>
            <a:noFill/>
            <a:ln w="25400" cap="flat" cmpd="sng" algn="ctr">
              <a:noFill/>
              <a:prstDash val="solid"/>
            </a:ln>
            <a:effectLst/>
          </p:spPr>
          <p:txBody>
            <a:bodyPr lIns="0" tIns="0" rIns="0" bIns="0" rtlCol="0" anchor="ctr"/>
            <a:lstStyle/>
            <a:p>
              <a:pPr marL="0" marR="0" lvl="8" indent="0" algn="l" defTabSz="914400" rtl="0" eaLnBrk="1" fontAlgn="auto" latinLnBrk="0" hangingPunct="1">
                <a:lnSpc>
                  <a:spcPct val="100000"/>
                </a:lnSpc>
                <a:spcBef>
                  <a:spcPts val="600"/>
                </a:spcBef>
                <a:spcAft>
                  <a:spcPts val="300"/>
                </a:spcAft>
                <a:buClrTx/>
                <a:buSzTx/>
                <a:buFont typeface="Arial" panose="020B0604020202020204" pitchFamily="34" charset="0"/>
                <a:buNone/>
                <a:tabLst/>
                <a:defRPr/>
              </a:pPr>
              <a:r>
                <a:rPr lang="nl-NL" sz="2000" i="1" kern="1200" noProof="0">
                  <a:solidFill>
                    <a:schemeClr val="tx1"/>
                  </a:solidFill>
                  <a:latin typeface="+mn-lt"/>
                  <a:ea typeface="+mn-ea"/>
                  <a:cs typeface="+mn-cs"/>
                </a:rPr>
                <a:t>Quote tekst (20pt)</a:t>
              </a:r>
            </a:p>
          </p:txBody>
        </p:sp>
        <p:sp>
          <p:nvSpPr>
            <p:cNvPr id="273" name="Rechthoek 272">
              <a:extLst>
                <a:ext uri="{FF2B5EF4-FFF2-40B4-BE49-F238E27FC236}">
                  <a16:creationId xmlns:a16="http://schemas.microsoft.com/office/drawing/2014/main" id="{6FC200D5-4097-497F-B1F9-91EC66ABD698}"/>
                </a:ext>
              </a:extLst>
            </p:cNvPr>
            <p:cNvSpPr/>
            <p:nvPr userDrawn="1"/>
          </p:nvSpPr>
          <p:spPr>
            <a:xfrm>
              <a:off x="-3419345" y="1434"/>
              <a:ext cx="3176012" cy="191611"/>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80000"/>
                </a:lnSpc>
                <a:spcBef>
                  <a:spcPts val="0"/>
                </a:spcBef>
                <a:spcAft>
                  <a:spcPts val="0"/>
                </a:spcAft>
                <a:buClrTx/>
                <a:buSzTx/>
                <a:buFontTx/>
                <a:buNone/>
                <a:tabLst/>
                <a:defRPr/>
              </a:pPr>
              <a:r>
                <a:rPr kumimoji="0" lang="nl-NL" sz="1400" b="1" i="0" u="none" strike="noStrike" kern="0" cap="all" spc="0" normalizeH="0" baseline="0" noProof="0">
                  <a:ln>
                    <a:noFill/>
                  </a:ln>
                  <a:solidFill>
                    <a:schemeClr val="bg1">
                      <a:lumMod val="50000"/>
                    </a:schemeClr>
                  </a:solidFill>
                  <a:effectLst/>
                  <a:uLnTx/>
                  <a:uFillTx/>
                  <a:latin typeface="+mj-lt"/>
                  <a:cs typeface="Segoe UI Light" panose="020B0502040204020203" pitchFamily="34" charset="0"/>
                </a:rPr>
                <a:t>TEKST</a:t>
              </a:r>
              <a:r>
                <a:rPr kumimoji="0" lang="nl-NL" sz="1400" b="1" i="0" u="none" strike="noStrike" kern="0" cap="all" spc="0" normalizeH="0" noProof="0">
                  <a:ln>
                    <a:noFill/>
                  </a:ln>
                  <a:solidFill>
                    <a:schemeClr val="bg1">
                      <a:lumMod val="50000"/>
                    </a:schemeClr>
                  </a:solidFill>
                  <a:effectLst/>
                  <a:uLnTx/>
                  <a:uFillTx/>
                  <a:latin typeface="+mj-lt"/>
                  <a:cs typeface="Segoe UI Light" panose="020B0502040204020203" pitchFamily="34" charset="0"/>
                </a:rPr>
                <a:t> NIVEAUS kiezen</a:t>
              </a:r>
              <a:endParaRPr kumimoji="0" lang="nl-NL" sz="1400" b="1" i="0" u="none" strike="noStrike" kern="0" cap="all" spc="0" normalizeH="0" baseline="0" noProof="0">
                <a:ln>
                  <a:noFill/>
                </a:ln>
                <a:solidFill>
                  <a:schemeClr val="bg1">
                    <a:lumMod val="50000"/>
                  </a:schemeClr>
                </a:solidFill>
                <a:effectLst/>
                <a:uLnTx/>
                <a:uFillTx/>
                <a:latin typeface="+mj-lt"/>
                <a:cs typeface="Segoe UI Light" panose="020B0502040204020203" pitchFamily="34" charset="0"/>
              </a:endParaRPr>
            </a:p>
          </p:txBody>
        </p:sp>
        <p:sp>
          <p:nvSpPr>
            <p:cNvPr id="274" name="Ovaal 273">
              <a:extLst>
                <a:ext uri="{FF2B5EF4-FFF2-40B4-BE49-F238E27FC236}">
                  <a16:creationId xmlns:a16="http://schemas.microsoft.com/office/drawing/2014/main" id="{A27AE375-3903-47DC-B136-BA70E5096E59}"/>
                </a:ext>
              </a:extLst>
            </p:cNvPr>
            <p:cNvSpPr/>
            <p:nvPr userDrawn="1"/>
          </p:nvSpPr>
          <p:spPr>
            <a:xfrm>
              <a:off x="-3425006" y="2678716"/>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1</a:t>
              </a:r>
            </a:p>
          </p:txBody>
        </p:sp>
        <p:cxnSp>
          <p:nvCxnSpPr>
            <p:cNvPr id="275" name="Rechte verbindingslijn 274">
              <a:extLst>
                <a:ext uri="{FF2B5EF4-FFF2-40B4-BE49-F238E27FC236}">
                  <a16:creationId xmlns:a16="http://schemas.microsoft.com/office/drawing/2014/main" id="{8E45F979-7172-4C5F-91B1-BBD6FA77F8B0}"/>
                </a:ext>
              </a:extLst>
            </p:cNvPr>
            <p:cNvCxnSpPr>
              <a:cxnSpLocks/>
            </p:cNvCxnSpPr>
            <p:nvPr userDrawn="1"/>
          </p:nvCxnSpPr>
          <p:spPr>
            <a:xfrm>
              <a:off x="-3419346" y="243069"/>
              <a:ext cx="3176013" cy="0"/>
            </a:xfrm>
            <a:prstGeom prst="line">
              <a:avLst/>
            </a:prstGeom>
            <a:noFill/>
            <a:ln w="3175" cap="flat" cmpd="sng" algn="ctr">
              <a:solidFill>
                <a:schemeClr val="bg1">
                  <a:lumMod val="50000"/>
                </a:schemeClr>
              </a:solidFill>
              <a:prstDash val="solid"/>
            </a:ln>
            <a:effectLst/>
          </p:spPr>
        </p:cxnSp>
        <p:grpSp>
          <p:nvGrpSpPr>
            <p:cNvPr id="276" name="Groep 275">
              <a:extLst>
                <a:ext uri="{FF2B5EF4-FFF2-40B4-BE49-F238E27FC236}">
                  <a16:creationId xmlns:a16="http://schemas.microsoft.com/office/drawing/2014/main" id="{BD256BF7-9FE6-4995-AAA9-0F3757A44E27}"/>
                </a:ext>
              </a:extLst>
            </p:cNvPr>
            <p:cNvGrpSpPr/>
            <p:nvPr userDrawn="1"/>
          </p:nvGrpSpPr>
          <p:grpSpPr>
            <a:xfrm>
              <a:off x="-3437547" y="1295337"/>
              <a:ext cx="2933825" cy="558875"/>
              <a:chOff x="-3419346" y="368233"/>
              <a:chExt cx="3904920" cy="743862"/>
            </a:xfrm>
          </p:grpSpPr>
          <p:sp>
            <p:nvSpPr>
              <p:cNvPr id="293" name="Rechthoek 292">
                <a:extLst>
                  <a:ext uri="{FF2B5EF4-FFF2-40B4-BE49-F238E27FC236}">
                    <a16:creationId xmlns:a16="http://schemas.microsoft.com/office/drawing/2014/main" id="{4DDFA3F8-52D7-46E4-BB6E-4E69DDA368C6}"/>
                  </a:ext>
                </a:extLst>
              </p:cNvPr>
              <p:cNvSpPr/>
              <p:nvPr userDrawn="1"/>
            </p:nvSpPr>
            <p:spPr>
              <a:xfrm>
                <a:off x="-3294549" y="368233"/>
                <a:ext cx="432805" cy="244981"/>
              </a:xfrm>
              <a:prstGeom prst="rect">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r>
                  <a:rPr lang="nl-NL" sz="800" b="0" noProof="0">
                    <a:solidFill>
                      <a:srgbClr val="C00000"/>
                    </a:solidFill>
                    <a:latin typeface="Arial" panose="020B0604020202020204" pitchFamily="34" charset="0"/>
                    <a:cs typeface="Arial" panose="020B0604020202020204" pitchFamily="34" charset="0"/>
                  </a:rPr>
                  <a:t>Start</a:t>
                </a:r>
              </a:p>
            </p:txBody>
          </p:sp>
          <p:cxnSp>
            <p:nvCxnSpPr>
              <p:cNvPr id="294" name="Rechte verbindingslijn 293">
                <a:extLst>
                  <a:ext uri="{FF2B5EF4-FFF2-40B4-BE49-F238E27FC236}">
                    <a16:creationId xmlns:a16="http://schemas.microsoft.com/office/drawing/2014/main" id="{1EC53019-59A8-4F13-AB7F-9B51FAB120C8}"/>
                  </a:ext>
                </a:extLst>
              </p:cNvPr>
              <p:cNvCxnSpPr>
                <a:cxnSpLocks/>
              </p:cNvCxnSpPr>
              <p:nvPr userDrawn="1"/>
            </p:nvCxnSpPr>
            <p:spPr>
              <a:xfrm>
                <a:off x="-2861744" y="613214"/>
                <a:ext cx="137087" cy="0"/>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5" name="Rechte verbindingslijn 294">
                <a:extLst>
                  <a:ext uri="{FF2B5EF4-FFF2-40B4-BE49-F238E27FC236}">
                    <a16:creationId xmlns:a16="http://schemas.microsoft.com/office/drawing/2014/main" id="{EF866EC5-8C43-4641-8C07-121783C98E79}"/>
                  </a:ext>
                </a:extLst>
              </p:cNvPr>
              <p:cNvCxnSpPr>
                <a:cxnSpLocks/>
              </p:cNvCxnSpPr>
              <p:nvPr userDrawn="1"/>
            </p:nvCxnSpPr>
            <p:spPr>
              <a:xfrm>
                <a:off x="-3419346" y="613214"/>
                <a:ext cx="136215" cy="0"/>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96" name="Rechthoek 295">
                <a:extLst>
                  <a:ext uri="{FF2B5EF4-FFF2-40B4-BE49-F238E27FC236}">
                    <a16:creationId xmlns:a16="http://schemas.microsoft.com/office/drawing/2014/main" id="{C81D7799-2C86-43C7-AF86-9D024562EA41}"/>
                  </a:ext>
                </a:extLst>
              </p:cNvPr>
              <p:cNvSpPr/>
              <p:nvPr userDrawn="1"/>
            </p:nvSpPr>
            <p:spPr>
              <a:xfrm>
                <a:off x="-3289012" y="589683"/>
                <a:ext cx="422160" cy="640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grpSp>
            <p:nvGrpSpPr>
              <p:cNvPr id="297" name="Groep 296">
                <a:extLst>
                  <a:ext uri="{FF2B5EF4-FFF2-40B4-BE49-F238E27FC236}">
                    <a16:creationId xmlns:a16="http://schemas.microsoft.com/office/drawing/2014/main" id="{BF041B03-8905-4E3B-9920-215572BFD70A}"/>
                  </a:ext>
                </a:extLst>
              </p:cNvPr>
              <p:cNvGrpSpPr/>
              <p:nvPr userDrawn="1"/>
            </p:nvGrpSpPr>
            <p:grpSpPr>
              <a:xfrm>
                <a:off x="-3002834" y="720303"/>
                <a:ext cx="182598" cy="143759"/>
                <a:chOff x="-3310843" y="700986"/>
                <a:chExt cx="182598" cy="143759"/>
              </a:xfrm>
            </p:grpSpPr>
            <p:grpSp>
              <p:nvGrpSpPr>
                <p:cNvPr id="336" name="Groep 335">
                  <a:extLst>
                    <a:ext uri="{FF2B5EF4-FFF2-40B4-BE49-F238E27FC236}">
                      <a16:creationId xmlns:a16="http://schemas.microsoft.com/office/drawing/2014/main" id="{52B9466E-5AEE-499C-9FD9-4BAE0A59774B}"/>
                    </a:ext>
                  </a:extLst>
                </p:cNvPr>
                <p:cNvGrpSpPr/>
                <p:nvPr userDrawn="1"/>
              </p:nvGrpSpPr>
              <p:grpSpPr>
                <a:xfrm>
                  <a:off x="-3310843" y="700986"/>
                  <a:ext cx="182598" cy="143759"/>
                  <a:chOff x="-3310843" y="700986"/>
                  <a:chExt cx="182598" cy="143759"/>
                </a:xfrm>
              </p:grpSpPr>
              <p:cxnSp>
                <p:nvCxnSpPr>
                  <p:cNvPr id="340" name="Rechte verbindingslijn 339">
                    <a:extLst>
                      <a:ext uri="{FF2B5EF4-FFF2-40B4-BE49-F238E27FC236}">
                        <a16:creationId xmlns:a16="http://schemas.microsoft.com/office/drawing/2014/main" id="{E44E01CD-A705-4072-BDA8-CCE21D79F6B9}"/>
                      </a:ext>
                    </a:extLst>
                  </p:cNvPr>
                  <p:cNvCxnSpPr/>
                  <p:nvPr userDrawn="1"/>
                </p:nvCxnSpPr>
                <p:spPr>
                  <a:xfrm>
                    <a:off x="-3310843" y="700986"/>
                    <a:ext cx="182598" cy="0"/>
                  </a:xfrm>
                  <a:prstGeom prst="line">
                    <a:avLst/>
                  </a:prstGeom>
                  <a:noFill/>
                  <a:ln w="9525" cap="flat" cmpd="sng" algn="ctr">
                    <a:solidFill>
                      <a:srgbClr val="292929"/>
                    </a:solidFill>
                    <a:prstDash val="solid"/>
                  </a:ln>
                  <a:effectLst/>
                </p:spPr>
              </p:cxnSp>
              <p:cxnSp>
                <p:nvCxnSpPr>
                  <p:cNvPr id="341" name="Rechte verbindingslijn 340">
                    <a:extLst>
                      <a:ext uri="{FF2B5EF4-FFF2-40B4-BE49-F238E27FC236}">
                        <a16:creationId xmlns:a16="http://schemas.microsoft.com/office/drawing/2014/main" id="{F9535731-2CA7-48B0-8E69-7524CEB0CBD0}"/>
                      </a:ext>
                    </a:extLst>
                  </p:cNvPr>
                  <p:cNvCxnSpPr/>
                  <p:nvPr userDrawn="1"/>
                </p:nvCxnSpPr>
                <p:spPr>
                  <a:xfrm>
                    <a:off x="-3310843" y="844745"/>
                    <a:ext cx="182598" cy="0"/>
                  </a:xfrm>
                  <a:prstGeom prst="line">
                    <a:avLst/>
                  </a:prstGeom>
                  <a:noFill/>
                  <a:ln w="9525" cap="flat" cmpd="sng" algn="ctr">
                    <a:solidFill>
                      <a:srgbClr val="292929"/>
                    </a:solidFill>
                    <a:prstDash val="solid"/>
                  </a:ln>
                  <a:effectLst/>
                </p:spPr>
              </p:cxnSp>
              <p:cxnSp>
                <p:nvCxnSpPr>
                  <p:cNvPr id="342" name="Rechte verbindingslijn 341">
                    <a:extLst>
                      <a:ext uri="{FF2B5EF4-FFF2-40B4-BE49-F238E27FC236}">
                        <a16:creationId xmlns:a16="http://schemas.microsoft.com/office/drawing/2014/main" id="{13763057-EDA6-45C5-844C-32B5A15D6AE8}"/>
                      </a:ext>
                    </a:extLst>
                  </p:cNvPr>
                  <p:cNvCxnSpPr/>
                  <p:nvPr userDrawn="1"/>
                </p:nvCxnSpPr>
                <p:spPr>
                  <a:xfrm>
                    <a:off x="-3213196" y="808806"/>
                    <a:ext cx="82203" cy="0"/>
                  </a:xfrm>
                  <a:prstGeom prst="line">
                    <a:avLst/>
                  </a:prstGeom>
                  <a:noFill/>
                  <a:ln w="9525" cap="flat" cmpd="sng" algn="ctr">
                    <a:solidFill>
                      <a:srgbClr val="292929"/>
                    </a:solidFill>
                    <a:prstDash val="solid"/>
                  </a:ln>
                  <a:effectLst/>
                </p:spPr>
              </p:cxnSp>
              <p:cxnSp>
                <p:nvCxnSpPr>
                  <p:cNvPr id="343" name="Rechte verbindingslijn 342">
                    <a:extLst>
                      <a:ext uri="{FF2B5EF4-FFF2-40B4-BE49-F238E27FC236}">
                        <a16:creationId xmlns:a16="http://schemas.microsoft.com/office/drawing/2014/main" id="{25B65B46-60F7-40BF-9102-5EB5694B7CF8}"/>
                      </a:ext>
                    </a:extLst>
                  </p:cNvPr>
                  <p:cNvCxnSpPr/>
                  <p:nvPr userDrawn="1"/>
                </p:nvCxnSpPr>
                <p:spPr>
                  <a:xfrm>
                    <a:off x="-3213196" y="772866"/>
                    <a:ext cx="82203" cy="0"/>
                  </a:xfrm>
                  <a:prstGeom prst="line">
                    <a:avLst/>
                  </a:prstGeom>
                  <a:noFill/>
                  <a:ln w="9525" cap="flat" cmpd="sng" algn="ctr">
                    <a:solidFill>
                      <a:srgbClr val="292929"/>
                    </a:solidFill>
                    <a:prstDash val="solid"/>
                  </a:ln>
                  <a:effectLst/>
                </p:spPr>
              </p:cxnSp>
              <p:cxnSp>
                <p:nvCxnSpPr>
                  <p:cNvPr id="344" name="Rechte verbindingslijn 343">
                    <a:extLst>
                      <a:ext uri="{FF2B5EF4-FFF2-40B4-BE49-F238E27FC236}">
                        <a16:creationId xmlns:a16="http://schemas.microsoft.com/office/drawing/2014/main" id="{E076DBE8-051B-467A-A3DD-194DFDBF8FD2}"/>
                      </a:ext>
                    </a:extLst>
                  </p:cNvPr>
                  <p:cNvCxnSpPr/>
                  <p:nvPr userDrawn="1"/>
                </p:nvCxnSpPr>
                <p:spPr>
                  <a:xfrm>
                    <a:off x="-3213196" y="736926"/>
                    <a:ext cx="82203" cy="0"/>
                  </a:xfrm>
                  <a:prstGeom prst="line">
                    <a:avLst/>
                  </a:prstGeom>
                  <a:noFill/>
                  <a:ln w="9525" cap="flat" cmpd="sng" algn="ctr">
                    <a:solidFill>
                      <a:srgbClr val="292929"/>
                    </a:solidFill>
                    <a:prstDash val="solid"/>
                  </a:ln>
                  <a:effectLst/>
                </p:spPr>
              </p:cxnSp>
            </p:grpSp>
            <p:grpSp>
              <p:nvGrpSpPr>
                <p:cNvPr id="337" name="Groep 336">
                  <a:extLst>
                    <a:ext uri="{FF2B5EF4-FFF2-40B4-BE49-F238E27FC236}">
                      <a16:creationId xmlns:a16="http://schemas.microsoft.com/office/drawing/2014/main" id="{F574182C-74B0-4356-8719-8D6143061DDA}"/>
                    </a:ext>
                  </a:extLst>
                </p:cNvPr>
                <p:cNvGrpSpPr/>
                <p:nvPr userDrawn="1"/>
              </p:nvGrpSpPr>
              <p:grpSpPr>
                <a:xfrm flipH="1">
                  <a:off x="-3310774" y="735854"/>
                  <a:ext cx="88801" cy="72568"/>
                  <a:chOff x="-2091059" y="1395403"/>
                  <a:chExt cx="157316" cy="128558"/>
                </a:xfrm>
              </p:grpSpPr>
              <p:sp>
                <p:nvSpPr>
                  <p:cNvPr id="338" name="Rechthoek 337">
                    <a:extLst>
                      <a:ext uri="{FF2B5EF4-FFF2-40B4-BE49-F238E27FC236}">
                        <a16:creationId xmlns:a16="http://schemas.microsoft.com/office/drawing/2014/main" id="{11383763-CAC0-48EF-835D-EDAA1AFA57C1}"/>
                      </a:ext>
                    </a:extLst>
                  </p:cNvPr>
                  <p:cNvSpPr/>
                  <p:nvPr userDrawn="1"/>
                </p:nvSpPr>
                <p:spPr>
                  <a:xfrm>
                    <a:off x="-2051585" y="1436824"/>
                    <a:ext cx="117842" cy="45718"/>
                  </a:xfrm>
                  <a:prstGeom prst="rect">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sp>
                <p:nvSpPr>
                  <p:cNvPr id="339" name="Pijl: punthaak 338">
                    <a:extLst>
                      <a:ext uri="{FF2B5EF4-FFF2-40B4-BE49-F238E27FC236}">
                        <a16:creationId xmlns:a16="http://schemas.microsoft.com/office/drawing/2014/main" id="{BD078BBF-6495-48ED-A9C1-9DEE0DA955DD}"/>
                      </a:ext>
                    </a:extLst>
                  </p:cNvPr>
                  <p:cNvSpPr/>
                  <p:nvPr userDrawn="1"/>
                </p:nvSpPr>
                <p:spPr>
                  <a:xfrm flipH="1">
                    <a:off x="-2091059" y="1395403"/>
                    <a:ext cx="128558" cy="128558"/>
                  </a:xfrm>
                  <a:prstGeom prst="chevron">
                    <a:avLst>
                      <a:gd name="adj" fmla="val 47962"/>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grpSp>
          </p:grpSp>
          <p:grpSp>
            <p:nvGrpSpPr>
              <p:cNvPr id="298" name="Groep 297">
                <a:extLst>
                  <a:ext uri="{FF2B5EF4-FFF2-40B4-BE49-F238E27FC236}">
                    <a16:creationId xmlns:a16="http://schemas.microsoft.com/office/drawing/2014/main" id="{E64F86A5-23CC-4132-947F-7BB8C182FA28}"/>
                  </a:ext>
                </a:extLst>
              </p:cNvPr>
              <p:cNvGrpSpPr/>
              <p:nvPr userDrawn="1"/>
            </p:nvGrpSpPr>
            <p:grpSpPr>
              <a:xfrm>
                <a:off x="-3326107" y="720303"/>
                <a:ext cx="182598" cy="143759"/>
                <a:chOff x="-3634116" y="700986"/>
                <a:chExt cx="182598" cy="143759"/>
              </a:xfrm>
            </p:grpSpPr>
            <p:grpSp>
              <p:nvGrpSpPr>
                <p:cNvPr id="327" name="Groep 326">
                  <a:extLst>
                    <a:ext uri="{FF2B5EF4-FFF2-40B4-BE49-F238E27FC236}">
                      <a16:creationId xmlns:a16="http://schemas.microsoft.com/office/drawing/2014/main" id="{D67E7A46-DE9C-4D0A-AEE0-BEEC1685DCDA}"/>
                    </a:ext>
                  </a:extLst>
                </p:cNvPr>
                <p:cNvGrpSpPr/>
                <p:nvPr userDrawn="1"/>
              </p:nvGrpSpPr>
              <p:grpSpPr>
                <a:xfrm>
                  <a:off x="-3634116" y="700986"/>
                  <a:ext cx="182598" cy="143759"/>
                  <a:chOff x="-3634116" y="700986"/>
                  <a:chExt cx="182598" cy="143759"/>
                </a:xfrm>
              </p:grpSpPr>
              <p:cxnSp>
                <p:nvCxnSpPr>
                  <p:cNvPr id="331" name="Rechte verbindingslijn 330">
                    <a:extLst>
                      <a:ext uri="{FF2B5EF4-FFF2-40B4-BE49-F238E27FC236}">
                        <a16:creationId xmlns:a16="http://schemas.microsoft.com/office/drawing/2014/main" id="{6104EABB-E647-4380-BC8D-47355018478F}"/>
                      </a:ext>
                    </a:extLst>
                  </p:cNvPr>
                  <p:cNvCxnSpPr/>
                  <p:nvPr userDrawn="1"/>
                </p:nvCxnSpPr>
                <p:spPr>
                  <a:xfrm>
                    <a:off x="-3634116" y="700986"/>
                    <a:ext cx="182598" cy="0"/>
                  </a:xfrm>
                  <a:prstGeom prst="line">
                    <a:avLst/>
                  </a:prstGeom>
                  <a:noFill/>
                  <a:ln w="9525" cap="flat" cmpd="sng" algn="ctr">
                    <a:solidFill>
                      <a:srgbClr val="292929"/>
                    </a:solidFill>
                    <a:prstDash val="solid"/>
                  </a:ln>
                  <a:effectLst/>
                </p:spPr>
              </p:cxnSp>
              <p:cxnSp>
                <p:nvCxnSpPr>
                  <p:cNvPr id="332" name="Rechte verbindingslijn 331">
                    <a:extLst>
                      <a:ext uri="{FF2B5EF4-FFF2-40B4-BE49-F238E27FC236}">
                        <a16:creationId xmlns:a16="http://schemas.microsoft.com/office/drawing/2014/main" id="{71FC7BD7-238C-4901-906D-C16229B47EF0}"/>
                      </a:ext>
                    </a:extLst>
                  </p:cNvPr>
                  <p:cNvCxnSpPr/>
                  <p:nvPr userDrawn="1"/>
                </p:nvCxnSpPr>
                <p:spPr>
                  <a:xfrm>
                    <a:off x="-3634116" y="844745"/>
                    <a:ext cx="182598" cy="0"/>
                  </a:xfrm>
                  <a:prstGeom prst="line">
                    <a:avLst/>
                  </a:prstGeom>
                  <a:noFill/>
                  <a:ln w="9525" cap="flat" cmpd="sng" algn="ctr">
                    <a:solidFill>
                      <a:srgbClr val="292929"/>
                    </a:solidFill>
                    <a:prstDash val="solid"/>
                  </a:ln>
                  <a:effectLst/>
                </p:spPr>
              </p:cxnSp>
              <p:cxnSp>
                <p:nvCxnSpPr>
                  <p:cNvPr id="333" name="Rechte verbindingslijn 332">
                    <a:extLst>
                      <a:ext uri="{FF2B5EF4-FFF2-40B4-BE49-F238E27FC236}">
                        <a16:creationId xmlns:a16="http://schemas.microsoft.com/office/drawing/2014/main" id="{46E626D8-0D5B-479D-A164-63570F35F446}"/>
                      </a:ext>
                    </a:extLst>
                  </p:cNvPr>
                  <p:cNvCxnSpPr/>
                  <p:nvPr userDrawn="1"/>
                </p:nvCxnSpPr>
                <p:spPr>
                  <a:xfrm>
                    <a:off x="-3536469" y="808806"/>
                    <a:ext cx="82203" cy="0"/>
                  </a:xfrm>
                  <a:prstGeom prst="line">
                    <a:avLst/>
                  </a:prstGeom>
                  <a:noFill/>
                  <a:ln w="9525" cap="flat" cmpd="sng" algn="ctr">
                    <a:solidFill>
                      <a:srgbClr val="292929"/>
                    </a:solidFill>
                    <a:prstDash val="solid"/>
                  </a:ln>
                  <a:effectLst/>
                </p:spPr>
              </p:cxnSp>
              <p:cxnSp>
                <p:nvCxnSpPr>
                  <p:cNvPr id="334" name="Rechte verbindingslijn 333">
                    <a:extLst>
                      <a:ext uri="{FF2B5EF4-FFF2-40B4-BE49-F238E27FC236}">
                        <a16:creationId xmlns:a16="http://schemas.microsoft.com/office/drawing/2014/main" id="{5AD47799-5A26-4B9E-AB95-14F514293F9A}"/>
                      </a:ext>
                    </a:extLst>
                  </p:cNvPr>
                  <p:cNvCxnSpPr/>
                  <p:nvPr userDrawn="1"/>
                </p:nvCxnSpPr>
                <p:spPr>
                  <a:xfrm>
                    <a:off x="-3536469" y="772866"/>
                    <a:ext cx="82203" cy="0"/>
                  </a:xfrm>
                  <a:prstGeom prst="line">
                    <a:avLst/>
                  </a:prstGeom>
                  <a:noFill/>
                  <a:ln w="9525" cap="flat" cmpd="sng" algn="ctr">
                    <a:solidFill>
                      <a:srgbClr val="292929"/>
                    </a:solidFill>
                    <a:prstDash val="solid"/>
                  </a:ln>
                  <a:effectLst/>
                </p:spPr>
              </p:cxnSp>
              <p:cxnSp>
                <p:nvCxnSpPr>
                  <p:cNvPr id="335" name="Rechte verbindingslijn 334">
                    <a:extLst>
                      <a:ext uri="{FF2B5EF4-FFF2-40B4-BE49-F238E27FC236}">
                        <a16:creationId xmlns:a16="http://schemas.microsoft.com/office/drawing/2014/main" id="{699F819B-BABF-4D77-BFAA-10E13C0CF606}"/>
                      </a:ext>
                    </a:extLst>
                  </p:cNvPr>
                  <p:cNvCxnSpPr/>
                  <p:nvPr userDrawn="1"/>
                </p:nvCxnSpPr>
                <p:spPr>
                  <a:xfrm>
                    <a:off x="-3536469" y="736926"/>
                    <a:ext cx="82203" cy="0"/>
                  </a:xfrm>
                  <a:prstGeom prst="line">
                    <a:avLst/>
                  </a:prstGeom>
                  <a:noFill/>
                  <a:ln w="9525" cap="flat" cmpd="sng" algn="ctr">
                    <a:solidFill>
                      <a:srgbClr val="292929"/>
                    </a:solidFill>
                    <a:prstDash val="solid"/>
                  </a:ln>
                  <a:effectLst/>
                </p:spPr>
              </p:cxnSp>
            </p:grpSp>
            <p:grpSp>
              <p:nvGrpSpPr>
                <p:cNvPr id="328" name="Groep 327">
                  <a:extLst>
                    <a:ext uri="{FF2B5EF4-FFF2-40B4-BE49-F238E27FC236}">
                      <a16:creationId xmlns:a16="http://schemas.microsoft.com/office/drawing/2014/main" id="{057E89C5-21EC-4E99-BBD6-538CA09E4268}"/>
                    </a:ext>
                  </a:extLst>
                </p:cNvPr>
                <p:cNvGrpSpPr/>
                <p:nvPr userDrawn="1"/>
              </p:nvGrpSpPr>
              <p:grpSpPr>
                <a:xfrm>
                  <a:off x="-3634047" y="735854"/>
                  <a:ext cx="88801" cy="72568"/>
                  <a:chOff x="-2091059" y="1395403"/>
                  <a:chExt cx="157316" cy="128558"/>
                </a:xfrm>
              </p:grpSpPr>
              <p:sp>
                <p:nvSpPr>
                  <p:cNvPr id="329" name="Rechthoek 328">
                    <a:extLst>
                      <a:ext uri="{FF2B5EF4-FFF2-40B4-BE49-F238E27FC236}">
                        <a16:creationId xmlns:a16="http://schemas.microsoft.com/office/drawing/2014/main" id="{7F38C0D4-8DFC-4692-84BC-20484B54CA65}"/>
                      </a:ext>
                    </a:extLst>
                  </p:cNvPr>
                  <p:cNvSpPr/>
                  <p:nvPr userDrawn="1"/>
                </p:nvSpPr>
                <p:spPr>
                  <a:xfrm>
                    <a:off x="-2051585" y="1436824"/>
                    <a:ext cx="117842" cy="45718"/>
                  </a:xfrm>
                  <a:prstGeom prst="rect">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sp>
                <p:nvSpPr>
                  <p:cNvPr id="330" name="Pijl: punthaak 329">
                    <a:extLst>
                      <a:ext uri="{FF2B5EF4-FFF2-40B4-BE49-F238E27FC236}">
                        <a16:creationId xmlns:a16="http://schemas.microsoft.com/office/drawing/2014/main" id="{CA109E9F-7AD9-49D6-AB21-452F30FB0D95}"/>
                      </a:ext>
                    </a:extLst>
                  </p:cNvPr>
                  <p:cNvSpPr/>
                  <p:nvPr userDrawn="1"/>
                </p:nvSpPr>
                <p:spPr>
                  <a:xfrm flipH="1">
                    <a:off x="-2091059" y="1395403"/>
                    <a:ext cx="128558" cy="128558"/>
                  </a:xfrm>
                  <a:prstGeom prst="chevron">
                    <a:avLst>
                      <a:gd name="adj" fmla="val 47962"/>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grpSp>
          </p:grpSp>
          <p:cxnSp>
            <p:nvCxnSpPr>
              <p:cNvPr id="299" name="Rechte verbindingslijn 298">
                <a:extLst>
                  <a:ext uri="{FF2B5EF4-FFF2-40B4-BE49-F238E27FC236}">
                    <a16:creationId xmlns:a16="http://schemas.microsoft.com/office/drawing/2014/main" id="{7245F918-BD1E-4AA7-AF34-B34807AA5B42}"/>
                  </a:ext>
                </a:extLst>
              </p:cNvPr>
              <p:cNvCxnSpPr>
                <a:cxnSpLocks/>
              </p:cNvCxnSpPr>
              <p:nvPr userDrawn="1"/>
            </p:nvCxnSpPr>
            <p:spPr>
              <a:xfrm flipV="1">
                <a:off x="-3136454" y="523622"/>
                <a:ext cx="720437" cy="188422"/>
              </a:xfrm>
              <a:prstGeom prst="line">
                <a:avLst/>
              </a:prstGeom>
              <a:noFill/>
              <a:ln w="19050" cap="rnd" cmpd="sng" algn="ctr">
                <a:solidFill>
                  <a:schemeClr val="tx1"/>
                </a:solidFill>
                <a:prstDash val="solid"/>
                <a:headEnd type="oval"/>
              </a:ln>
              <a:effectLst/>
            </p:spPr>
          </p:cxnSp>
          <p:cxnSp>
            <p:nvCxnSpPr>
              <p:cNvPr id="300" name="Rechte verbindingslijn 299">
                <a:extLst>
                  <a:ext uri="{FF2B5EF4-FFF2-40B4-BE49-F238E27FC236}">
                    <a16:creationId xmlns:a16="http://schemas.microsoft.com/office/drawing/2014/main" id="{42204135-130C-4482-8FF4-C457BA30B918}"/>
                  </a:ext>
                </a:extLst>
              </p:cNvPr>
              <p:cNvCxnSpPr>
                <a:cxnSpLocks/>
              </p:cNvCxnSpPr>
              <p:nvPr userDrawn="1"/>
            </p:nvCxnSpPr>
            <p:spPr>
              <a:xfrm>
                <a:off x="-2820570" y="712044"/>
                <a:ext cx="399011" cy="238298"/>
              </a:xfrm>
              <a:prstGeom prst="line">
                <a:avLst/>
              </a:prstGeom>
              <a:noFill/>
              <a:ln w="19050" cap="rnd" cmpd="sng" algn="ctr">
                <a:solidFill>
                  <a:schemeClr val="tx1"/>
                </a:solidFill>
                <a:prstDash val="solid"/>
                <a:headEnd type="oval"/>
              </a:ln>
              <a:effectLst/>
            </p:spPr>
          </p:cxnSp>
          <p:grpSp>
            <p:nvGrpSpPr>
              <p:cNvPr id="301" name="Groep 300">
                <a:extLst>
                  <a:ext uri="{FF2B5EF4-FFF2-40B4-BE49-F238E27FC236}">
                    <a16:creationId xmlns:a16="http://schemas.microsoft.com/office/drawing/2014/main" id="{C5620457-BC11-44A1-B35E-8070DAA50D35}"/>
                  </a:ext>
                </a:extLst>
              </p:cNvPr>
              <p:cNvGrpSpPr/>
              <p:nvPr userDrawn="1"/>
            </p:nvGrpSpPr>
            <p:grpSpPr>
              <a:xfrm>
                <a:off x="-2425037" y="370226"/>
                <a:ext cx="357690" cy="330595"/>
                <a:chOff x="-2721817" y="347336"/>
                <a:chExt cx="432805" cy="400021"/>
              </a:xfrm>
            </p:grpSpPr>
            <p:sp>
              <p:nvSpPr>
                <p:cNvPr id="316" name="Rechthoek 315">
                  <a:extLst>
                    <a:ext uri="{FF2B5EF4-FFF2-40B4-BE49-F238E27FC236}">
                      <a16:creationId xmlns:a16="http://schemas.microsoft.com/office/drawing/2014/main" id="{4F12A523-C4D3-4A22-833E-31EC8E567922}"/>
                    </a:ext>
                  </a:extLst>
                </p:cNvPr>
                <p:cNvSpPr/>
                <p:nvPr userDrawn="1"/>
              </p:nvSpPr>
              <p:spPr>
                <a:xfrm>
                  <a:off x="-2721817" y="347336"/>
                  <a:ext cx="432805" cy="400021"/>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rgbClr val="FF0000"/>
                    </a:solidFill>
                    <a:latin typeface="Arial" panose="020B0604020202020204" pitchFamily="34" charset="0"/>
                    <a:cs typeface="Arial" panose="020B0604020202020204" pitchFamily="34" charset="0"/>
                  </a:endParaRPr>
                </a:p>
              </p:txBody>
            </p:sp>
            <p:grpSp>
              <p:nvGrpSpPr>
                <p:cNvPr id="317" name="Groep 316">
                  <a:extLst>
                    <a:ext uri="{FF2B5EF4-FFF2-40B4-BE49-F238E27FC236}">
                      <a16:creationId xmlns:a16="http://schemas.microsoft.com/office/drawing/2014/main" id="{B7ABD13A-1CA0-425C-8716-9975579BA484}"/>
                    </a:ext>
                  </a:extLst>
                </p:cNvPr>
                <p:cNvGrpSpPr/>
                <p:nvPr userDrawn="1"/>
              </p:nvGrpSpPr>
              <p:grpSpPr>
                <a:xfrm>
                  <a:off x="-2652453" y="431583"/>
                  <a:ext cx="294076" cy="231526"/>
                  <a:chOff x="-3634116" y="700986"/>
                  <a:chExt cx="182598" cy="143759"/>
                </a:xfrm>
              </p:grpSpPr>
              <p:grpSp>
                <p:nvGrpSpPr>
                  <p:cNvPr id="318" name="Groep 317">
                    <a:extLst>
                      <a:ext uri="{FF2B5EF4-FFF2-40B4-BE49-F238E27FC236}">
                        <a16:creationId xmlns:a16="http://schemas.microsoft.com/office/drawing/2014/main" id="{CAB27CAE-2F72-4CB7-A34E-D9F827C00955}"/>
                      </a:ext>
                    </a:extLst>
                  </p:cNvPr>
                  <p:cNvGrpSpPr/>
                  <p:nvPr userDrawn="1"/>
                </p:nvGrpSpPr>
                <p:grpSpPr>
                  <a:xfrm>
                    <a:off x="-3634116" y="700986"/>
                    <a:ext cx="182598" cy="143759"/>
                    <a:chOff x="-3634116" y="700986"/>
                    <a:chExt cx="182598" cy="143759"/>
                  </a:xfrm>
                </p:grpSpPr>
                <p:cxnSp>
                  <p:nvCxnSpPr>
                    <p:cNvPr id="322" name="Rechte verbindingslijn 321">
                      <a:extLst>
                        <a:ext uri="{FF2B5EF4-FFF2-40B4-BE49-F238E27FC236}">
                          <a16:creationId xmlns:a16="http://schemas.microsoft.com/office/drawing/2014/main" id="{3AEF513D-B5BB-483D-B64B-DCE9028EA78A}"/>
                        </a:ext>
                      </a:extLst>
                    </p:cNvPr>
                    <p:cNvCxnSpPr/>
                    <p:nvPr userDrawn="1"/>
                  </p:nvCxnSpPr>
                  <p:spPr>
                    <a:xfrm>
                      <a:off x="-3634116" y="700986"/>
                      <a:ext cx="182598" cy="0"/>
                    </a:xfrm>
                    <a:prstGeom prst="line">
                      <a:avLst/>
                    </a:prstGeom>
                    <a:noFill/>
                    <a:ln w="19050" cap="flat" cmpd="sng" algn="ctr">
                      <a:solidFill>
                        <a:srgbClr val="292929"/>
                      </a:solidFill>
                      <a:prstDash val="solid"/>
                    </a:ln>
                    <a:effectLst/>
                  </p:spPr>
                </p:cxnSp>
                <p:cxnSp>
                  <p:nvCxnSpPr>
                    <p:cNvPr id="323" name="Rechte verbindingslijn 322">
                      <a:extLst>
                        <a:ext uri="{FF2B5EF4-FFF2-40B4-BE49-F238E27FC236}">
                          <a16:creationId xmlns:a16="http://schemas.microsoft.com/office/drawing/2014/main" id="{81E2F19F-BB91-4B6A-95CC-FF1E59DF0718}"/>
                        </a:ext>
                      </a:extLst>
                    </p:cNvPr>
                    <p:cNvCxnSpPr/>
                    <p:nvPr userDrawn="1"/>
                  </p:nvCxnSpPr>
                  <p:spPr>
                    <a:xfrm>
                      <a:off x="-3634116" y="844745"/>
                      <a:ext cx="182598" cy="0"/>
                    </a:xfrm>
                    <a:prstGeom prst="line">
                      <a:avLst/>
                    </a:prstGeom>
                    <a:noFill/>
                    <a:ln w="19050" cap="flat" cmpd="sng" algn="ctr">
                      <a:solidFill>
                        <a:srgbClr val="292929"/>
                      </a:solidFill>
                      <a:prstDash val="solid"/>
                    </a:ln>
                    <a:effectLst/>
                  </p:spPr>
                </p:cxnSp>
                <p:cxnSp>
                  <p:nvCxnSpPr>
                    <p:cNvPr id="324" name="Rechte verbindingslijn 323">
                      <a:extLst>
                        <a:ext uri="{FF2B5EF4-FFF2-40B4-BE49-F238E27FC236}">
                          <a16:creationId xmlns:a16="http://schemas.microsoft.com/office/drawing/2014/main" id="{475DAF34-08FE-436D-B1DF-570914C1A996}"/>
                        </a:ext>
                      </a:extLst>
                    </p:cNvPr>
                    <p:cNvCxnSpPr/>
                    <p:nvPr userDrawn="1"/>
                  </p:nvCxnSpPr>
                  <p:spPr>
                    <a:xfrm>
                      <a:off x="-3536469" y="808806"/>
                      <a:ext cx="82203" cy="0"/>
                    </a:xfrm>
                    <a:prstGeom prst="line">
                      <a:avLst/>
                    </a:prstGeom>
                    <a:noFill/>
                    <a:ln w="19050" cap="flat" cmpd="sng" algn="ctr">
                      <a:solidFill>
                        <a:srgbClr val="292929"/>
                      </a:solidFill>
                      <a:prstDash val="solid"/>
                    </a:ln>
                    <a:effectLst/>
                  </p:spPr>
                </p:cxnSp>
                <p:cxnSp>
                  <p:nvCxnSpPr>
                    <p:cNvPr id="325" name="Rechte verbindingslijn 324">
                      <a:extLst>
                        <a:ext uri="{FF2B5EF4-FFF2-40B4-BE49-F238E27FC236}">
                          <a16:creationId xmlns:a16="http://schemas.microsoft.com/office/drawing/2014/main" id="{965628B0-5FC2-4FFA-ACFC-E067A39B9055}"/>
                        </a:ext>
                      </a:extLst>
                    </p:cNvPr>
                    <p:cNvCxnSpPr/>
                    <p:nvPr userDrawn="1"/>
                  </p:nvCxnSpPr>
                  <p:spPr>
                    <a:xfrm>
                      <a:off x="-3536469" y="772866"/>
                      <a:ext cx="82203" cy="0"/>
                    </a:xfrm>
                    <a:prstGeom prst="line">
                      <a:avLst/>
                    </a:prstGeom>
                    <a:noFill/>
                    <a:ln w="19050" cap="flat" cmpd="sng" algn="ctr">
                      <a:solidFill>
                        <a:srgbClr val="292929"/>
                      </a:solidFill>
                      <a:prstDash val="solid"/>
                    </a:ln>
                    <a:effectLst/>
                  </p:spPr>
                </p:cxnSp>
                <p:cxnSp>
                  <p:nvCxnSpPr>
                    <p:cNvPr id="326" name="Rechte verbindingslijn 325">
                      <a:extLst>
                        <a:ext uri="{FF2B5EF4-FFF2-40B4-BE49-F238E27FC236}">
                          <a16:creationId xmlns:a16="http://schemas.microsoft.com/office/drawing/2014/main" id="{9E2F0411-5A06-4DC1-A6F0-FEFD32771E0A}"/>
                        </a:ext>
                      </a:extLst>
                    </p:cNvPr>
                    <p:cNvCxnSpPr/>
                    <p:nvPr userDrawn="1"/>
                  </p:nvCxnSpPr>
                  <p:spPr>
                    <a:xfrm>
                      <a:off x="-3536469" y="736926"/>
                      <a:ext cx="82203" cy="0"/>
                    </a:xfrm>
                    <a:prstGeom prst="line">
                      <a:avLst/>
                    </a:prstGeom>
                    <a:noFill/>
                    <a:ln w="19050" cap="flat" cmpd="sng" algn="ctr">
                      <a:solidFill>
                        <a:srgbClr val="292929"/>
                      </a:solidFill>
                      <a:prstDash val="solid"/>
                    </a:ln>
                    <a:effectLst/>
                  </p:spPr>
                </p:cxnSp>
              </p:grpSp>
              <p:grpSp>
                <p:nvGrpSpPr>
                  <p:cNvPr id="319" name="Groep 318">
                    <a:extLst>
                      <a:ext uri="{FF2B5EF4-FFF2-40B4-BE49-F238E27FC236}">
                        <a16:creationId xmlns:a16="http://schemas.microsoft.com/office/drawing/2014/main" id="{4B8D49B6-1A7A-438C-ADDE-74D05218A11B}"/>
                      </a:ext>
                    </a:extLst>
                  </p:cNvPr>
                  <p:cNvGrpSpPr/>
                  <p:nvPr userDrawn="1"/>
                </p:nvGrpSpPr>
                <p:grpSpPr>
                  <a:xfrm>
                    <a:off x="-3634047" y="735854"/>
                    <a:ext cx="88801" cy="72568"/>
                    <a:chOff x="-2091059" y="1395403"/>
                    <a:chExt cx="157316" cy="128558"/>
                  </a:xfrm>
                </p:grpSpPr>
                <p:sp>
                  <p:nvSpPr>
                    <p:cNvPr id="320" name="Rechthoek 319">
                      <a:extLst>
                        <a:ext uri="{FF2B5EF4-FFF2-40B4-BE49-F238E27FC236}">
                          <a16:creationId xmlns:a16="http://schemas.microsoft.com/office/drawing/2014/main" id="{33E4C8CB-AD52-459B-A174-350C49240AD3}"/>
                        </a:ext>
                      </a:extLst>
                    </p:cNvPr>
                    <p:cNvSpPr/>
                    <p:nvPr userDrawn="1"/>
                  </p:nvSpPr>
                  <p:spPr>
                    <a:xfrm>
                      <a:off x="-2051585" y="1436824"/>
                      <a:ext cx="117842" cy="45718"/>
                    </a:xfrm>
                    <a:prstGeom prst="rect">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sp>
                  <p:nvSpPr>
                    <p:cNvPr id="321" name="Pijl: punthaak 320">
                      <a:extLst>
                        <a:ext uri="{FF2B5EF4-FFF2-40B4-BE49-F238E27FC236}">
                          <a16:creationId xmlns:a16="http://schemas.microsoft.com/office/drawing/2014/main" id="{73B42B70-9945-4C6D-9788-1B0E9ED12500}"/>
                        </a:ext>
                      </a:extLst>
                    </p:cNvPr>
                    <p:cNvSpPr/>
                    <p:nvPr userDrawn="1"/>
                  </p:nvSpPr>
                  <p:spPr>
                    <a:xfrm flipH="1">
                      <a:off x="-2091059" y="1395403"/>
                      <a:ext cx="128558" cy="128558"/>
                    </a:xfrm>
                    <a:prstGeom prst="chevron">
                      <a:avLst>
                        <a:gd name="adj" fmla="val 47962"/>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grpSp>
            </p:grpSp>
          </p:grpSp>
          <p:grpSp>
            <p:nvGrpSpPr>
              <p:cNvPr id="302" name="Groep 301">
                <a:extLst>
                  <a:ext uri="{FF2B5EF4-FFF2-40B4-BE49-F238E27FC236}">
                    <a16:creationId xmlns:a16="http://schemas.microsoft.com/office/drawing/2014/main" id="{2002127F-8125-4C9F-955A-F79489BF6C19}"/>
                  </a:ext>
                </a:extLst>
              </p:cNvPr>
              <p:cNvGrpSpPr/>
              <p:nvPr userDrawn="1"/>
            </p:nvGrpSpPr>
            <p:grpSpPr>
              <a:xfrm>
                <a:off x="-2425037" y="781500"/>
                <a:ext cx="357690" cy="330595"/>
                <a:chOff x="-2721817" y="782525"/>
                <a:chExt cx="432805" cy="400021"/>
              </a:xfrm>
            </p:grpSpPr>
            <p:sp>
              <p:nvSpPr>
                <p:cNvPr id="305" name="Rechthoek 304">
                  <a:extLst>
                    <a:ext uri="{FF2B5EF4-FFF2-40B4-BE49-F238E27FC236}">
                      <a16:creationId xmlns:a16="http://schemas.microsoft.com/office/drawing/2014/main" id="{BB7CB496-4839-4C32-BBC9-2CF9F95CAD32}"/>
                    </a:ext>
                  </a:extLst>
                </p:cNvPr>
                <p:cNvSpPr/>
                <p:nvPr userDrawn="1"/>
              </p:nvSpPr>
              <p:spPr>
                <a:xfrm>
                  <a:off x="-2721817" y="782525"/>
                  <a:ext cx="432805" cy="400021"/>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rgbClr val="FF0000"/>
                    </a:solidFill>
                    <a:latin typeface="Arial" panose="020B0604020202020204" pitchFamily="34" charset="0"/>
                    <a:cs typeface="Arial" panose="020B0604020202020204" pitchFamily="34" charset="0"/>
                  </a:endParaRPr>
                </a:p>
              </p:txBody>
            </p:sp>
            <p:grpSp>
              <p:nvGrpSpPr>
                <p:cNvPr id="306" name="Groep 305">
                  <a:extLst>
                    <a:ext uri="{FF2B5EF4-FFF2-40B4-BE49-F238E27FC236}">
                      <a16:creationId xmlns:a16="http://schemas.microsoft.com/office/drawing/2014/main" id="{3CCDEFB4-6B50-42AA-BCF5-989459930D65}"/>
                    </a:ext>
                  </a:extLst>
                </p:cNvPr>
                <p:cNvGrpSpPr/>
                <p:nvPr userDrawn="1"/>
              </p:nvGrpSpPr>
              <p:grpSpPr>
                <a:xfrm>
                  <a:off x="-2652453" y="866772"/>
                  <a:ext cx="294076" cy="231526"/>
                  <a:chOff x="-3310843" y="700986"/>
                  <a:chExt cx="182598" cy="143759"/>
                </a:xfrm>
              </p:grpSpPr>
              <p:grpSp>
                <p:nvGrpSpPr>
                  <p:cNvPr id="307" name="Groep 306">
                    <a:extLst>
                      <a:ext uri="{FF2B5EF4-FFF2-40B4-BE49-F238E27FC236}">
                        <a16:creationId xmlns:a16="http://schemas.microsoft.com/office/drawing/2014/main" id="{C571F501-17EB-471C-B103-A2ECE42DA026}"/>
                      </a:ext>
                    </a:extLst>
                  </p:cNvPr>
                  <p:cNvGrpSpPr/>
                  <p:nvPr userDrawn="1"/>
                </p:nvGrpSpPr>
                <p:grpSpPr>
                  <a:xfrm>
                    <a:off x="-3310843" y="700986"/>
                    <a:ext cx="182598" cy="143759"/>
                    <a:chOff x="-3310843" y="700986"/>
                    <a:chExt cx="182598" cy="143759"/>
                  </a:xfrm>
                </p:grpSpPr>
                <p:cxnSp>
                  <p:nvCxnSpPr>
                    <p:cNvPr id="311" name="Rechte verbindingslijn 310">
                      <a:extLst>
                        <a:ext uri="{FF2B5EF4-FFF2-40B4-BE49-F238E27FC236}">
                          <a16:creationId xmlns:a16="http://schemas.microsoft.com/office/drawing/2014/main" id="{423A8C73-3AEC-44FD-838B-F06C8FAF5EC8}"/>
                        </a:ext>
                      </a:extLst>
                    </p:cNvPr>
                    <p:cNvCxnSpPr/>
                    <p:nvPr userDrawn="1"/>
                  </p:nvCxnSpPr>
                  <p:spPr>
                    <a:xfrm>
                      <a:off x="-3310843" y="700986"/>
                      <a:ext cx="182598" cy="0"/>
                    </a:xfrm>
                    <a:prstGeom prst="line">
                      <a:avLst/>
                    </a:prstGeom>
                    <a:noFill/>
                    <a:ln w="19050" cap="flat" cmpd="sng" algn="ctr">
                      <a:solidFill>
                        <a:srgbClr val="292929"/>
                      </a:solidFill>
                      <a:prstDash val="solid"/>
                    </a:ln>
                    <a:effectLst/>
                  </p:spPr>
                </p:cxnSp>
                <p:cxnSp>
                  <p:nvCxnSpPr>
                    <p:cNvPr id="312" name="Rechte verbindingslijn 311">
                      <a:extLst>
                        <a:ext uri="{FF2B5EF4-FFF2-40B4-BE49-F238E27FC236}">
                          <a16:creationId xmlns:a16="http://schemas.microsoft.com/office/drawing/2014/main" id="{CA7BABB2-5A61-4001-BE84-72A7DCF6DA90}"/>
                        </a:ext>
                      </a:extLst>
                    </p:cNvPr>
                    <p:cNvCxnSpPr/>
                    <p:nvPr userDrawn="1"/>
                  </p:nvCxnSpPr>
                  <p:spPr>
                    <a:xfrm>
                      <a:off x="-3310843" y="844745"/>
                      <a:ext cx="182598" cy="0"/>
                    </a:xfrm>
                    <a:prstGeom prst="line">
                      <a:avLst/>
                    </a:prstGeom>
                    <a:noFill/>
                    <a:ln w="19050" cap="flat" cmpd="sng" algn="ctr">
                      <a:solidFill>
                        <a:srgbClr val="292929"/>
                      </a:solidFill>
                      <a:prstDash val="solid"/>
                    </a:ln>
                    <a:effectLst/>
                  </p:spPr>
                </p:cxnSp>
                <p:cxnSp>
                  <p:nvCxnSpPr>
                    <p:cNvPr id="313" name="Rechte verbindingslijn 312">
                      <a:extLst>
                        <a:ext uri="{FF2B5EF4-FFF2-40B4-BE49-F238E27FC236}">
                          <a16:creationId xmlns:a16="http://schemas.microsoft.com/office/drawing/2014/main" id="{5EF8D43D-8971-4CDE-9BE5-331C595F45C4}"/>
                        </a:ext>
                      </a:extLst>
                    </p:cNvPr>
                    <p:cNvCxnSpPr/>
                    <p:nvPr userDrawn="1"/>
                  </p:nvCxnSpPr>
                  <p:spPr>
                    <a:xfrm>
                      <a:off x="-3213196" y="808806"/>
                      <a:ext cx="82203" cy="0"/>
                    </a:xfrm>
                    <a:prstGeom prst="line">
                      <a:avLst/>
                    </a:prstGeom>
                    <a:noFill/>
                    <a:ln w="19050" cap="flat" cmpd="sng" algn="ctr">
                      <a:solidFill>
                        <a:srgbClr val="292929"/>
                      </a:solidFill>
                      <a:prstDash val="solid"/>
                    </a:ln>
                    <a:effectLst/>
                  </p:spPr>
                </p:cxnSp>
                <p:cxnSp>
                  <p:nvCxnSpPr>
                    <p:cNvPr id="314" name="Rechte verbindingslijn 313">
                      <a:extLst>
                        <a:ext uri="{FF2B5EF4-FFF2-40B4-BE49-F238E27FC236}">
                          <a16:creationId xmlns:a16="http://schemas.microsoft.com/office/drawing/2014/main" id="{E69EABD7-1018-4F1A-A7DC-654C2B63FA23}"/>
                        </a:ext>
                      </a:extLst>
                    </p:cNvPr>
                    <p:cNvCxnSpPr/>
                    <p:nvPr userDrawn="1"/>
                  </p:nvCxnSpPr>
                  <p:spPr>
                    <a:xfrm>
                      <a:off x="-3213196" y="772866"/>
                      <a:ext cx="82203" cy="0"/>
                    </a:xfrm>
                    <a:prstGeom prst="line">
                      <a:avLst/>
                    </a:prstGeom>
                    <a:noFill/>
                    <a:ln w="19050" cap="flat" cmpd="sng" algn="ctr">
                      <a:solidFill>
                        <a:srgbClr val="292929"/>
                      </a:solidFill>
                      <a:prstDash val="solid"/>
                    </a:ln>
                    <a:effectLst/>
                  </p:spPr>
                </p:cxnSp>
                <p:cxnSp>
                  <p:nvCxnSpPr>
                    <p:cNvPr id="315" name="Rechte verbindingslijn 314">
                      <a:extLst>
                        <a:ext uri="{FF2B5EF4-FFF2-40B4-BE49-F238E27FC236}">
                          <a16:creationId xmlns:a16="http://schemas.microsoft.com/office/drawing/2014/main" id="{353F2881-7FAD-4C52-93D4-91A1B19FC864}"/>
                        </a:ext>
                      </a:extLst>
                    </p:cNvPr>
                    <p:cNvCxnSpPr/>
                    <p:nvPr userDrawn="1"/>
                  </p:nvCxnSpPr>
                  <p:spPr>
                    <a:xfrm>
                      <a:off x="-3213196" y="736926"/>
                      <a:ext cx="82203" cy="0"/>
                    </a:xfrm>
                    <a:prstGeom prst="line">
                      <a:avLst/>
                    </a:prstGeom>
                    <a:noFill/>
                    <a:ln w="19050" cap="flat" cmpd="sng" algn="ctr">
                      <a:solidFill>
                        <a:srgbClr val="292929"/>
                      </a:solidFill>
                      <a:prstDash val="solid"/>
                    </a:ln>
                    <a:effectLst/>
                  </p:spPr>
                </p:cxnSp>
              </p:grpSp>
              <p:grpSp>
                <p:nvGrpSpPr>
                  <p:cNvPr id="308" name="Groep 307">
                    <a:extLst>
                      <a:ext uri="{FF2B5EF4-FFF2-40B4-BE49-F238E27FC236}">
                        <a16:creationId xmlns:a16="http://schemas.microsoft.com/office/drawing/2014/main" id="{1E606A95-0805-47B1-9C5F-28A16B1C00CD}"/>
                      </a:ext>
                    </a:extLst>
                  </p:cNvPr>
                  <p:cNvGrpSpPr/>
                  <p:nvPr userDrawn="1"/>
                </p:nvGrpSpPr>
                <p:grpSpPr>
                  <a:xfrm flipH="1">
                    <a:off x="-3310774" y="735854"/>
                    <a:ext cx="88801" cy="72568"/>
                    <a:chOff x="-2091059" y="1395403"/>
                    <a:chExt cx="157316" cy="128558"/>
                  </a:xfrm>
                </p:grpSpPr>
                <p:sp>
                  <p:nvSpPr>
                    <p:cNvPr id="309" name="Rechthoek 308">
                      <a:extLst>
                        <a:ext uri="{FF2B5EF4-FFF2-40B4-BE49-F238E27FC236}">
                          <a16:creationId xmlns:a16="http://schemas.microsoft.com/office/drawing/2014/main" id="{7EE29D92-967B-48CF-A5D2-E4B4B21B1918}"/>
                        </a:ext>
                      </a:extLst>
                    </p:cNvPr>
                    <p:cNvSpPr/>
                    <p:nvPr userDrawn="1"/>
                  </p:nvSpPr>
                  <p:spPr>
                    <a:xfrm>
                      <a:off x="-2051585" y="1436824"/>
                      <a:ext cx="117842" cy="45718"/>
                    </a:xfrm>
                    <a:prstGeom prst="rect">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sp>
                  <p:nvSpPr>
                    <p:cNvPr id="310" name="Pijl: punthaak 309">
                      <a:extLst>
                        <a:ext uri="{FF2B5EF4-FFF2-40B4-BE49-F238E27FC236}">
                          <a16:creationId xmlns:a16="http://schemas.microsoft.com/office/drawing/2014/main" id="{FBA67239-977D-440E-AE03-3AE3E028DBD3}"/>
                        </a:ext>
                      </a:extLst>
                    </p:cNvPr>
                    <p:cNvSpPr/>
                    <p:nvPr userDrawn="1"/>
                  </p:nvSpPr>
                  <p:spPr>
                    <a:xfrm flipH="1">
                      <a:off x="-2091059" y="1395403"/>
                      <a:ext cx="128558" cy="128558"/>
                    </a:xfrm>
                    <a:prstGeom prst="chevron">
                      <a:avLst>
                        <a:gd name="adj" fmla="val 47962"/>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grpSp>
            </p:grpSp>
          </p:grpSp>
          <p:sp>
            <p:nvSpPr>
              <p:cNvPr id="303" name="Rechthoek 302">
                <a:extLst>
                  <a:ext uri="{FF2B5EF4-FFF2-40B4-BE49-F238E27FC236}">
                    <a16:creationId xmlns:a16="http://schemas.microsoft.com/office/drawing/2014/main" id="{D979A2D8-81FE-4BCD-BADA-91AD8746A264}"/>
                  </a:ext>
                </a:extLst>
              </p:cNvPr>
              <p:cNvSpPr/>
              <p:nvPr userDrawn="1"/>
            </p:nvSpPr>
            <p:spPr>
              <a:xfrm>
                <a:off x="-1950057" y="439449"/>
                <a:ext cx="2435631" cy="198066"/>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Tekstniveau omhoog</a:t>
                </a:r>
              </a:p>
            </p:txBody>
          </p:sp>
          <p:sp>
            <p:nvSpPr>
              <p:cNvPr id="304" name="Rechthoek 303">
                <a:extLst>
                  <a:ext uri="{FF2B5EF4-FFF2-40B4-BE49-F238E27FC236}">
                    <a16:creationId xmlns:a16="http://schemas.microsoft.com/office/drawing/2014/main" id="{D68C72D0-9FD9-4693-981C-9B416A7D35BD}"/>
                  </a:ext>
                </a:extLst>
              </p:cNvPr>
              <p:cNvSpPr/>
              <p:nvPr userDrawn="1"/>
            </p:nvSpPr>
            <p:spPr>
              <a:xfrm>
                <a:off x="-1950057" y="848575"/>
                <a:ext cx="2213551" cy="186424"/>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Tekstniveau omlaag</a:t>
                </a:r>
              </a:p>
            </p:txBody>
          </p:sp>
        </p:grpSp>
        <p:cxnSp>
          <p:nvCxnSpPr>
            <p:cNvPr id="277" name="Rechte verbindingslijn 276">
              <a:extLst>
                <a:ext uri="{FF2B5EF4-FFF2-40B4-BE49-F238E27FC236}">
                  <a16:creationId xmlns:a16="http://schemas.microsoft.com/office/drawing/2014/main" id="{6C0B3FB9-41CF-4BC6-98F9-D3CAAA322063}"/>
                </a:ext>
              </a:extLst>
            </p:cNvPr>
            <p:cNvCxnSpPr>
              <a:cxnSpLocks/>
            </p:cNvCxnSpPr>
            <p:nvPr userDrawn="1"/>
          </p:nvCxnSpPr>
          <p:spPr>
            <a:xfrm>
              <a:off x="-3419346" y="1980503"/>
              <a:ext cx="3176013" cy="0"/>
            </a:xfrm>
            <a:prstGeom prst="line">
              <a:avLst/>
            </a:prstGeom>
            <a:noFill/>
            <a:ln w="3175" cap="flat" cmpd="sng" algn="ctr">
              <a:solidFill>
                <a:schemeClr val="bg1">
                  <a:lumMod val="50000"/>
                </a:schemeClr>
              </a:solidFill>
              <a:prstDash val="solid"/>
            </a:ln>
            <a:effectLst/>
          </p:spPr>
        </p:cxnSp>
        <p:sp>
          <p:nvSpPr>
            <p:cNvPr id="278" name="Rechthoek 277">
              <a:extLst>
                <a:ext uri="{FF2B5EF4-FFF2-40B4-BE49-F238E27FC236}">
                  <a16:creationId xmlns:a16="http://schemas.microsoft.com/office/drawing/2014/main" id="{40AA104A-4848-46BB-90CB-701EAF032CC2}"/>
                </a:ext>
              </a:extLst>
            </p:cNvPr>
            <p:cNvSpPr/>
            <p:nvPr userDrawn="1"/>
          </p:nvSpPr>
          <p:spPr>
            <a:xfrm>
              <a:off x="-3059324" y="2678715"/>
              <a:ext cx="2823104" cy="255963"/>
            </a:xfrm>
            <a:prstGeom prst="rect">
              <a:avLst/>
            </a:prstGeom>
            <a:noFill/>
            <a:ln w="25400" cap="flat" cmpd="sng" algn="ctr">
              <a:noFill/>
              <a:prstDash val="solid"/>
            </a:ln>
            <a:effectLst/>
          </p:spPr>
          <p:txBody>
            <a:bodyPr lIns="0" tIns="0" rIns="0" bIns="0" rtlCol="0" anchor="ctr"/>
            <a:lstStyle/>
            <a:p>
              <a:pPr marL="177800" marR="0" lvl="0" indent="-177800" algn="l" defTabSz="914400" rtl="0" eaLnBrk="1" fontAlgn="auto" latinLnBrk="0" hangingPunct="1">
                <a:lnSpc>
                  <a:spcPct val="100000"/>
                </a:lnSpc>
                <a:spcBef>
                  <a:spcPts val="300"/>
                </a:spcBef>
                <a:spcAft>
                  <a:spcPts val="300"/>
                </a:spcAft>
                <a:buClr>
                  <a:schemeClr val="accent1"/>
                </a:buClr>
                <a:buSzTx/>
                <a:buFont typeface="Wingdings" panose="05000000000000000000" pitchFamily="2" charset="2"/>
                <a:buChar char="§"/>
                <a:tabLst/>
                <a:defRPr/>
              </a:pPr>
              <a:r>
                <a:rPr lang="nl-NL" sz="1500" kern="1200" noProof="0" err="1">
                  <a:solidFill>
                    <a:schemeClr val="tx1"/>
                  </a:solidFill>
                  <a:latin typeface="+mn-lt"/>
                  <a:ea typeface="+mn-ea"/>
                  <a:cs typeface="+mn-cs"/>
                </a:rPr>
                <a:t>Bullet</a:t>
              </a:r>
              <a:r>
                <a:rPr lang="nl-NL" sz="1500" kern="1200" noProof="0">
                  <a:solidFill>
                    <a:schemeClr val="tx1"/>
                  </a:solidFill>
                  <a:latin typeface="+mn-lt"/>
                  <a:ea typeface="+mn-ea"/>
                  <a:cs typeface="+mn-cs"/>
                </a:rPr>
                <a:t> (15pt)</a:t>
              </a:r>
            </a:p>
          </p:txBody>
        </p:sp>
        <p:sp>
          <p:nvSpPr>
            <p:cNvPr id="279" name="Ovaal 278">
              <a:extLst>
                <a:ext uri="{FF2B5EF4-FFF2-40B4-BE49-F238E27FC236}">
                  <a16:creationId xmlns:a16="http://schemas.microsoft.com/office/drawing/2014/main" id="{8530AAB3-6524-4FB3-8C05-AE64885833F2}"/>
                </a:ext>
              </a:extLst>
            </p:cNvPr>
            <p:cNvSpPr/>
            <p:nvPr userDrawn="1"/>
          </p:nvSpPr>
          <p:spPr>
            <a:xfrm>
              <a:off x="-3425006" y="3050637"/>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2</a:t>
              </a:r>
            </a:p>
          </p:txBody>
        </p:sp>
        <p:sp>
          <p:nvSpPr>
            <p:cNvPr id="280" name="Rechthoek 279">
              <a:extLst>
                <a:ext uri="{FF2B5EF4-FFF2-40B4-BE49-F238E27FC236}">
                  <a16:creationId xmlns:a16="http://schemas.microsoft.com/office/drawing/2014/main" id="{33610B47-7565-4647-8573-576B6C3CDD1D}"/>
                </a:ext>
              </a:extLst>
            </p:cNvPr>
            <p:cNvSpPr/>
            <p:nvPr userDrawn="1"/>
          </p:nvSpPr>
          <p:spPr>
            <a:xfrm>
              <a:off x="-3059324" y="3050636"/>
              <a:ext cx="2823104" cy="255963"/>
            </a:xfrm>
            <a:prstGeom prst="rect">
              <a:avLst/>
            </a:prstGeom>
            <a:noFill/>
            <a:ln w="25400" cap="flat" cmpd="sng" algn="ctr">
              <a:noFill/>
              <a:prstDash val="solid"/>
            </a:ln>
            <a:effectLst/>
          </p:spPr>
          <p:txBody>
            <a:bodyPr lIns="0" tIns="0" rIns="0" bIns="0" rtlCol="0" anchor="ctr"/>
            <a:lstStyle/>
            <a:p>
              <a:pPr marL="355600" marR="0" lvl="1" indent="-177800" algn="l" defTabSz="914400" rtl="0" eaLnBrk="1" fontAlgn="auto" latinLnBrk="0" hangingPunct="1">
                <a:lnSpc>
                  <a:spcPct val="100000"/>
                </a:lnSpc>
                <a:spcBef>
                  <a:spcPts val="300"/>
                </a:spcBef>
                <a:spcAft>
                  <a:spcPts val="300"/>
                </a:spcAft>
                <a:buClr>
                  <a:schemeClr val="accent1"/>
                </a:buClr>
                <a:buSzTx/>
                <a:buFont typeface="Wingdings" panose="05000000000000000000" pitchFamily="2" charset="2"/>
                <a:buChar char="§"/>
                <a:tabLst/>
                <a:defRPr/>
              </a:pPr>
              <a:r>
                <a:rPr lang="nl-NL" sz="1500" kern="1200" noProof="0">
                  <a:solidFill>
                    <a:schemeClr val="tx1"/>
                  </a:solidFill>
                  <a:latin typeface="+mn-lt"/>
                  <a:ea typeface="+mn-ea"/>
                  <a:cs typeface="+mn-cs"/>
                </a:rPr>
                <a:t>Sub-</a:t>
              </a:r>
              <a:r>
                <a:rPr lang="nl-NL" sz="1500" kern="1200" noProof="0" err="1">
                  <a:solidFill>
                    <a:schemeClr val="tx1"/>
                  </a:solidFill>
                  <a:latin typeface="+mn-lt"/>
                  <a:ea typeface="+mn-ea"/>
                  <a:cs typeface="+mn-cs"/>
                </a:rPr>
                <a:t>bullet</a:t>
              </a:r>
              <a:r>
                <a:rPr lang="nl-NL" sz="1500" kern="1200" noProof="0">
                  <a:solidFill>
                    <a:schemeClr val="tx1"/>
                  </a:solidFill>
                  <a:latin typeface="+mn-lt"/>
                  <a:ea typeface="+mn-ea"/>
                  <a:cs typeface="+mn-cs"/>
                </a:rPr>
                <a:t> #1 (15pt) </a:t>
              </a:r>
            </a:p>
          </p:txBody>
        </p:sp>
        <p:sp>
          <p:nvSpPr>
            <p:cNvPr id="281" name="Ovaal 280">
              <a:extLst>
                <a:ext uri="{FF2B5EF4-FFF2-40B4-BE49-F238E27FC236}">
                  <a16:creationId xmlns:a16="http://schemas.microsoft.com/office/drawing/2014/main" id="{741069FF-A6CB-4546-BDA1-CBF693B8DF2B}"/>
                </a:ext>
              </a:extLst>
            </p:cNvPr>
            <p:cNvSpPr/>
            <p:nvPr userDrawn="1"/>
          </p:nvSpPr>
          <p:spPr>
            <a:xfrm>
              <a:off x="-3425006" y="3424813"/>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3</a:t>
              </a:r>
            </a:p>
          </p:txBody>
        </p:sp>
        <p:sp>
          <p:nvSpPr>
            <p:cNvPr id="282" name="Rechthoek 281">
              <a:extLst>
                <a:ext uri="{FF2B5EF4-FFF2-40B4-BE49-F238E27FC236}">
                  <a16:creationId xmlns:a16="http://schemas.microsoft.com/office/drawing/2014/main" id="{C479C393-5B63-4575-8739-3FD944333338}"/>
                </a:ext>
              </a:extLst>
            </p:cNvPr>
            <p:cNvSpPr/>
            <p:nvPr userDrawn="1"/>
          </p:nvSpPr>
          <p:spPr>
            <a:xfrm>
              <a:off x="-3059324" y="3424812"/>
              <a:ext cx="2823104" cy="255963"/>
            </a:xfrm>
            <a:prstGeom prst="rect">
              <a:avLst/>
            </a:prstGeom>
            <a:noFill/>
            <a:ln w="25400" cap="flat" cmpd="sng" algn="ctr">
              <a:noFill/>
              <a:prstDash val="solid"/>
            </a:ln>
            <a:effectLst/>
          </p:spPr>
          <p:txBody>
            <a:bodyPr lIns="0" tIns="0" rIns="0" bIns="0" rtlCol="0" anchor="ctr"/>
            <a:lstStyle/>
            <a:p>
              <a:pPr marL="531813" marR="0" lvl="2" indent="-176213" algn="l" defTabSz="914400" rtl="0" eaLnBrk="1" fontAlgn="auto" latinLnBrk="0" hangingPunct="1">
                <a:lnSpc>
                  <a:spcPct val="100000"/>
                </a:lnSpc>
                <a:spcBef>
                  <a:spcPts val="300"/>
                </a:spcBef>
                <a:spcAft>
                  <a:spcPts val="300"/>
                </a:spcAft>
                <a:buClr>
                  <a:schemeClr val="tx1"/>
                </a:buClr>
                <a:buSzTx/>
                <a:buFont typeface="Corbel" panose="020B0503020204020204" pitchFamily="34" charset="0"/>
                <a:buChar char="–"/>
                <a:tabLst/>
                <a:defRPr/>
              </a:pPr>
              <a:r>
                <a:rPr lang="nl-NL" sz="1500" kern="1200" noProof="0">
                  <a:solidFill>
                    <a:schemeClr val="tx1"/>
                  </a:solidFill>
                  <a:latin typeface="+mn-lt"/>
                  <a:ea typeface="+mn-ea"/>
                  <a:cs typeface="+mn-cs"/>
                </a:rPr>
                <a:t>Sub-</a:t>
              </a:r>
              <a:r>
                <a:rPr lang="nl-NL" sz="1500" kern="1200" noProof="0" err="1">
                  <a:solidFill>
                    <a:schemeClr val="tx1"/>
                  </a:solidFill>
                  <a:latin typeface="+mn-lt"/>
                  <a:ea typeface="+mn-ea"/>
                  <a:cs typeface="+mn-cs"/>
                </a:rPr>
                <a:t>bullet</a:t>
              </a:r>
              <a:r>
                <a:rPr lang="nl-NL" sz="1500" kern="1200" noProof="0">
                  <a:solidFill>
                    <a:schemeClr val="tx1"/>
                  </a:solidFill>
                  <a:latin typeface="+mn-lt"/>
                  <a:ea typeface="+mn-ea"/>
                  <a:cs typeface="+mn-cs"/>
                </a:rPr>
                <a:t> #2 (15pt)</a:t>
              </a:r>
            </a:p>
          </p:txBody>
        </p:sp>
        <p:sp>
          <p:nvSpPr>
            <p:cNvPr id="283" name="Ovaal 282">
              <a:extLst>
                <a:ext uri="{FF2B5EF4-FFF2-40B4-BE49-F238E27FC236}">
                  <a16:creationId xmlns:a16="http://schemas.microsoft.com/office/drawing/2014/main" id="{C8C6C7B0-3A42-4386-A401-0DDDA8347831}"/>
                </a:ext>
              </a:extLst>
            </p:cNvPr>
            <p:cNvSpPr/>
            <p:nvPr userDrawn="1"/>
          </p:nvSpPr>
          <p:spPr>
            <a:xfrm>
              <a:off x="-3425006" y="3797458"/>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4</a:t>
              </a:r>
            </a:p>
          </p:txBody>
        </p:sp>
        <p:sp>
          <p:nvSpPr>
            <p:cNvPr id="284" name="Rechthoek 283">
              <a:extLst>
                <a:ext uri="{FF2B5EF4-FFF2-40B4-BE49-F238E27FC236}">
                  <a16:creationId xmlns:a16="http://schemas.microsoft.com/office/drawing/2014/main" id="{A3E3C4BB-F431-4EBF-9487-AAFB25614F9C}"/>
                </a:ext>
              </a:extLst>
            </p:cNvPr>
            <p:cNvSpPr/>
            <p:nvPr userDrawn="1"/>
          </p:nvSpPr>
          <p:spPr>
            <a:xfrm>
              <a:off x="-3059324" y="3797457"/>
              <a:ext cx="2823104" cy="255963"/>
            </a:xfrm>
            <a:prstGeom prst="rect">
              <a:avLst/>
            </a:prstGeom>
            <a:noFill/>
            <a:ln w="25400" cap="flat" cmpd="sng" algn="ctr">
              <a:noFill/>
              <a:prstDash val="solid"/>
            </a:ln>
            <a:effectLst/>
          </p:spPr>
          <p:txBody>
            <a:bodyPr lIns="0" tIns="0" rIns="0" bIns="0" rtlCol="0" anchor="ctr"/>
            <a:lstStyle/>
            <a:p>
              <a:pPr marL="0" marR="0" lvl="3" indent="0" algn="l" defTabSz="914400" rtl="0" eaLnBrk="1" fontAlgn="auto" latinLnBrk="0" hangingPunct="1">
                <a:lnSpc>
                  <a:spcPct val="100000"/>
                </a:lnSpc>
                <a:spcBef>
                  <a:spcPts val="300"/>
                </a:spcBef>
                <a:spcAft>
                  <a:spcPts val="300"/>
                </a:spcAft>
                <a:buClrTx/>
                <a:buSzTx/>
                <a:buFont typeface="Arial" panose="020B0604020202020204" pitchFamily="34" charset="0"/>
                <a:buNone/>
                <a:tabLst/>
                <a:defRPr/>
              </a:pPr>
              <a:r>
                <a:rPr lang="nl-NL" sz="1500" kern="1200" noProof="0">
                  <a:solidFill>
                    <a:schemeClr val="tx1"/>
                  </a:solidFill>
                  <a:latin typeface="+mn-lt"/>
                  <a:ea typeface="+mn-ea"/>
                  <a:cs typeface="+mn-cs"/>
                </a:rPr>
                <a:t>Leestekst (15pt)</a:t>
              </a:r>
            </a:p>
          </p:txBody>
        </p:sp>
        <p:sp>
          <p:nvSpPr>
            <p:cNvPr id="285" name="Ovaal 284">
              <a:extLst>
                <a:ext uri="{FF2B5EF4-FFF2-40B4-BE49-F238E27FC236}">
                  <a16:creationId xmlns:a16="http://schemas.microsoft.com/office/drawing/2014/main" id="{453597BF-B3E9-4909-8674-E3F79EB1C33C}"/>
                </a:ext>
              </a:extLst>
            </p:cNvPr>
            <p:cNvSpPr/>
            <p:nvPr userDrawn="1"/>
          </p:nvSpPr>
          <p:spPr>
            <a:xfrm>
              <a:off x="-3425006" y="4181064"/>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5</a:t>
              </a:r>
            </a:p>
          </p:txBody>
        </p:sp>
        <p:sp>
          <p:nvSpPr>
            <p:cNvPr id="286" name="Rechthoek 285">
              <a:extLst>
                <a:ext uri="{FF2B5EF4-FFF2-40B4-BE49-F238E27FC236}">
                  <a16:creationId xmlns:a16="http://schemas.microsoft.com/office/drawing/2014/main" id="{4C673CB1-DAD9-42DC-96CC-94867620DF98}"/>
                </a:ext>
              </a:extLst>
            </p:cNvPr>
            <p:cNvSpPr/>
            <p:nvPr userDrawn="1"/>
          </p:nvSpPr>
          <p:spPr>
            <a:xfrm>
              <a:off x="-3059324" y="4181063"/>
              <a:ext cx="2823104" cy="255963"/>
            </a:xfrm>
            <a:prstGeom prst="rect">
              <a:avLst/>
            </a:prstGeom>
            <a:noFill/>
            <a:ln w="25400" cap="flat" cmpd="sng" algn="ctr">
              <a:noFill/>
              <a:prstDash val="solid"/>
            </a:ln>
            <a:effectLst/>
          </p:spPr>
          <p:txBody>
            <a:bodyPr lIns="0" tIns="0" rIns="0" bIns="0" rtlCol="0" anchor="ctr"/>
            <a:lstStyle/>
            <a:p>
              <a:pPr marL="0" marR="0" lvl="4" indent="0" fontAlgn="auto">
                <a:lnSpc>
                  <a:spcPct val="100000"/>
                </a:lnSpc>
                <a:spcBef>
                  <a:spcPts val="600"/>
                </a:spcBef>
                <a:spcAft>
                  <a:spcPts val="300"/>
                </a:spcAft>
                <a:buClrTx/>
                <a:buSzTx/>
                <a:buFont typeface="Arial" panose="020B0604020202020204" pitchFamily="34" charset="0"/>
                <a:buNone/>
                <a:tabLst/>
              </a:pPr>
              <a:r>
                <a:rPr lang="nl-NL" sz="1600" b="1" cap="none" baseline="0" noProof="0">
                  <a:solidFill>
                    <a:schemeClr val="accent1"/>
                  </a:solidFill>
                  <a:latin typeface="+mj-lt"/>
                </a:rPr>
                <a:t>Tussenkop (16pt)</a:t>
              </a:r>
            </a:p>
          </p:txBody>
        </p:sp>
        <p:sp>
          <p:nvSpPr>
            <p:cNvPr id="287" name="Rechthoek 286">
              <a:extLst>
                <a:ext uri="{FF2B5EF4-FFF2-40B4-BE49-F238E27FC236}">
                  <a16:creationId xmlns:a16="http://schemas.microsoft.com/office/drawing/2014/main" id="{E7F8FE0F-72BF-431D-8BB3-393A13A84BE9}"/>
                </a:ext>
              </a:extLst>
            </p:cNvPr>
            <p:cNvSpPr/>
            <p:nvPr userDrawn="1"/>
          </p:nvSpPr>
          <p:spPr>
            <a:xfrm>
              <a:off x="-3420798" y="2099231"/>
              <a:ext cx="3178016" cy="46701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Gebruik, onder de tab </a:t>
              </a:r>
              <a:r>
                <a:rPr kumimoji="0" lang="nl-NL" sz="1100" b="1" i="0" u="none" strike="noStrike" kern="0" cap="none" spc="0" normalizeH="0" baseline="0" noProof="0">
                  <a:ln>
                    <a:noFill/>
                  </a:ln>
                  <a:solidFill>
                    <a:srgbClr val="000000"/>
                  </a:solidFill>
                  <a:effectLst/>
                  <a:uLnTx/>
                  <a:uFillTx/>
                  <a:latin typeface="+mn-lt"/>
                  <a:cs typeface="Segoe UI Light" panose="020B0502040204020203" pitchFamily="34" charset="0"/>
                </a:rPr>
                <a:t>‘Start’</a:t>
              </a: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 de </a:t>
              </a:r>
              <a:r>
                <a:rPr kumimoji="0" lang="nl-NL" sz="1100" b="1" i="0" u="none" strike="noStrike" kern="0" cap="none" spc="0" normalizeH="0" baseline="0" noProof="0">
                  <a:ln>
                    <a:noFill/>
                  </a:ln>
                  <a:solidFill>
                    <a:srgbClr val="000000"/>
                  </a:solidFill>
                  <a:effectLst/>
                  <a:uLnTx/>
                  <a:uFillTx/>
                  <a:latin typeface="+mn-lt"/>
                  <a:cs typeface="Segoe UI Light" panose="020B0502040204020203" pitchFamily="34" charset="0"/>
                </a:rPr>
                <a:t>lijstniveau-knoppen</a:t>
              </a: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 zoals hierboven aangegeven, om een tekst niveau te kiezen. Kies uit:</a:t>
              </a:r>
            </a:p>
          </p:txBody>
        </p:sp>
        <p:cxnSp>
          <p:nvCxnSpPr>
            <p:cNvPr id="288" name="Rechte verbindingslijn 287">
              <a:extLst>
                <a:ext uri="{FF2B5EF4-FFF2-40B4-BE49-F238E27FC236}">
                  <a16:creationId xmlns:a16="http://schemas.microsoft.com/office/drawing/2014/main" id="{72F79BD1-79D7-486F-B546-B8E1B4121840}"/>
                </a:ext>
              </a:extLst>
            </p:cNvPr>
            <p:cNvCxnSpPr>
              <a:cxnSpLocks/>
            </p:cNvCxnSpPr>
            <p:nvPr userDrawn="1"/>
          </p:nvCxnSpPr>
          <p:spPr>
            <a:xfrm>
              <a:off x="-3419346" y="1161637"/>
              <a:ext cx="3176013" cy="0"/>
            </a:xfrm>
            <a:prstGeom prst="line">
              <a:avLst/>
            </a:prstGeom>
            <a:noFill/>
            <a:ln w="3175" cap="flat" cmpd="sng" algn="ctr">
              <a:solidFill>
                <a:schemeClr val="bg1">
                  <a:lumMod val="50000"/>
                </a:schemeClr>
              </a:solidFill>
              <a:prstDash val="solid"/>
            </a:ln>
            <a:effectLst/>
          </p:spPr>
        </p:cxnSp>
        <p:sp>
          <p:nvSpPr>
            <p:cNvPr id="289" name="Ovaal 288">
              <a:extLst>
                <a:ext uri="{FF2B5EF4-FFF2-40B4-BE49-F238E27FC236}">
                  <a16:creationId xmlns:a16="http://schemas.microsoft.com/office/drawing/2014/main" id="{89110FBF-F25A-48FF-BA54-6EAD12112972}"/>
                </a:ext>
              </a:extLst>
            </p:cNvPr>
            <p:cNvSpPr/>
            <p:nvPr userDrawn="1"/>
          </p:nvSpPr>
          <p:spPr>
            <a:xfrm>
              <a:off x="-3425006" y="385248"/>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1</a:t>
              </a:r>
            </a:p>
          </p:txBody>
        </p:sp>
        <p:sp>
          <p:nvSpPr>
            <p:cNvPr id="290" name="Rechthoek 289">
              <a:extLst>
                <a:ext uri="{FF2B5EF4-FFF2-40B4-BE49-F238E27FC236}">
                  <a16:creationId xmlns:a16="http://schemas.microsoft.com/office/drawing/2014/main" id="{0A8FAFE3-8015-4785-A4A9-0BD9D9E6F9F2}"/>
                </a:ext>
              </a:extLst>
            </p:cNvPr>
            <p:cNvSpPr/>
            <p:nvPr userDrawn="1"/>
          </p:nvSpPr>
          <p:spPr>
            <a:xfrm>
              <a:off x="-3059324" y="385247"/>
              <a:ext cx="2823104" cy="255963"/>
            </a:xfrm>
            <a:prstGeom prst="rect">
              <a:avLst/>
            </a:prstGeom>
            <a:noFill/>
            <a:ln w="25400" cap="flat" cmpd="sng" algn="ctr">
              <a:noFill/>
              <a:prstDash val="solid"/>
            </a:ln>
            <a:effectLst/>
          </p:spPr>
          <p:txBody>
            <a:bodyPr lIns="0" tIns="0" rIns="0" bIns="0" rtlCol="0" anchor="ctr"/>
            <a:lstStyle/>
            <a:p>
              <a:pPr marL="0" marR="0" lvl="0" indent="0" algn="l" defTabSz="914400" rtl="0" eaLnBrk="1" fontAlgn="auto" latinLnBrk="0" hangingPunct="1">
                <a:lnSpc>
                  <a:spcPct val="80000"/>
                </a:lnSpc>
                <a:spcBef>
                  <a:spcPct val="0"/>
                </a:spcBef>
                <a:spcAft>
                  <a:spcPts val="300"/>
                </a:spcAft>
                <a:buClr>
                  <a:schemeClr val="accent1"/>
                </a:buClr>
                <a:buSzTx/>
                <a:buFont typeface="Wingdings" panose="05000000000000000000" pitchFamily="2" charset="2"/>
                <a:buNone/>
                <a:tabLst/>
                <a:defRPr/>
              </a:pPr>
              <a:r>
                <a:rPr lang="nl-NL" sz="2600" b="0" kern="1200" noProof="0">
                  <a:solidFill>
                    <a:schemeClr val="tx1"/>
                  </a:solidFill>
                  <a:latin typeface="+mn-lt"/>
                  <a:ea typeface="+mj-ea"/>
                  <a:cs typeface="+mj-cs"/>
                </a:rPr>
                <a:t>Titel (26pt)</a:t>
              </a:r>
            </a:p>
          </p:txBody>
        </p:sp>
        <p:sp>
          <p:nvSpPr>
            <p:cNvPr id="291" name="Ovaal 290">
              <a:extLst>
                <a:ext uri="{FF2B5EF4-FFF2-40B4-BE49-F238E27FC236}">
                  <a16:creationId xmlns:a16="http://schemas.microsoft.com/office/drawing/2014/main" id="{55C51649-CDB7-4785-BF19-34398664A7EC}"/>
                </a:ext>
              </a:extLst>
            </p:cNvPr>
            <p:cNvSpPr/>
            <p:nvPr userDrawn="1"/>
          </p:nvSpPr>
          <p:spPr>
            <a:xfrm>
              <a:off x="-3425006" y="757169"/>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2</a:t>
              </a:r>
            </a:p>
          </p:txBody>
        </p:sp>
        <p:sp>
          <p:nvSpPr>
            <p:cNvPr id="292" name="Rechthoek 291">
              <a:extLst>
                <a:ext uri="{FF2B5EF4-FFF2-40B4-BE49-F238E27FC236}">
                  <a16:creationId xmlns:a16="http://schemas.microsoft.com/office/drawing/2014/main" id="{A8BA24B8-E5F7-4048-8C16-644FB84F8C11}"/>
                </a:ext>
              </a:extLst>
            </p:cNvPr>
            <p:cNvSpPr/>
            <p:nvPr userDrawn="1"/>
          </p:nvSpPr>
          <p:spPr>
            <a:xfrm>
              <a:off x="-3059324" y="757168"/>
              <a:ext cx="2823104" cy="255963"/>
            </a:xfrm>
            <a:prstGeom prst="rect">
              <a:avLst/>
            </a:prstGeom>
            <a:noFill/>
            <a:ln w="25400" cap="flat" cmpd="sng" algn="ctr">
              <a:noFill/>
              <a:prstDash val="solid"/>
            </a:ln>
            <a:effectLst/>
          </p:spPr>
          <p:txBody>
            <a:bodyPr lIns="0" tIns="0" rIns="0" bIns="0" rtlCol="0" anchor="ctr"/>
            <a:lstStyle/>
            <a:p>
              <a:pPr marL="0" marR="0" lvl="0" indent="0" algn="l" defTabSz="914400" rtl="0" eaLnBrk="1" fontAlgn="auto" latinLnBrk="0" hangingPunct="1">
                <a:lnSpc>
                  <a:spcPct val="100000"/>
                </a:lnSpc>
                <a:spcBef>
                  <a:spcPts val="300"/>
                </a:spcBef>
                <a:spcAft>
                  <a:spcPts val="300"/>
                </a:spcAft>
                <a:buClr>
                  <a:schemeClr val="accent1"/>
                </a:buClr>
                <a:buSzTx/>
                <a:buFont typeface="Wingdings" panose="05000000000000000000" pitchFamily="2" charset="2"/>
                <a:buNone/>
                <a:tabLst/>
                <a:defRPr/>
              </a:pPr>
              <a:r>
                <a:rPr lang="nl-NL" sz="2000" b="0" kern="1200" noProof="0">
                  <a:solidFill>
                    <a:schemeClr val="accent1"/>
                  </a:solidFill>
                  <a:latin typeface="+mn-lt"/>
                  <a:ea typeface="+mn-ea"/>
                  <a:cs typeface="+mn-cs"/>
                </a:rPr>
                <a:t>Subtitel (20pt)</a:t>
              </a:r>
            </a:p>
          </p:txBody>
        </p:sp>
      </p:grpSp>
    </p:spTree>
    <p:extLst>
      <p:ext uri="{BB962C8B-B14F-4D97-AF65-F5344CB8AC3E}">
        <p14:creationId xmlns:p14="http://schemas.microsoft.com/office/powerpoint/2010/main" val="34231412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EKST / AFBEELDING (S)">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AB23073-572C-4F04-B89A-B107AB932F47}"/>
              </a:ext>
            </a:extLst>
          </p:cNvPr>
          <p:cNvSpPr>
            <a:spLocks noGrp="1"/>
          </p:cNvSpPr>
          <p:nvPr>
            <p:ph type="title" hasCustomPrompt="1"/>
          </p:nvPr>
        </p:nvSpPr>
        <p:spPr/>
        <p:txBody>
          <a:bodyPr/>
          <a:lstStyle>
            <a:lvl1pPr>
              <a:defRPr/>
            </a:lvl1pPr>
          </a:lstStyle>
          <a:p>
            <a:r>
              <a:rPr lang="nl-NL" noProof="0"/>
              <a:t>Voeg hier een titel in</a:t>
            </a:r>
            <a:endParaRPr lang="nl-NL"/>
          </a:p>
        </p:txBody>
      </p:sp>
      <p:sp>
        <p:nvSpPr>
          <p:cNvPr id="3" name="Tijdelijke aanduiding voor verticale tekst 2">
            <a:extLst>
              <a:ext uri="{FF2B5EF4-FFF2-40B4-BE49-F238E27FC236}">
                <a16:creationId xmlns:a16="http://schemas.microsoft.com/office/drawing/2014/main" id="{7C849E55-A25C-4202-801C-0514342EA9C6}"/>
              </a:ext>
            </a:extLst>
          </p:cNvPr>
          <p:cNvSpPr>
            <a:spLocks noGrp="1"/>
          </p:cNvSpPr>
          <p:nvPr>
            <p:ph type="body" orient="vert" idx="1" hasCustomPrompt="1"/>
          </p:nvPr>
        </p:nvSpPr>
        <p:spPr>
          <a:xfrm>
            <a:off x="539999" y="1459112"/>
            <a:ext cx="7752221" cy="4119774"/>
          </a:xfrm>
        </p:spPr>
        <p:txBody>
          <a:bodyPr vert="horz"/>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nl-NL" noProof="0" err="1"/>
              <a:t>Bullet</a:t>
            </a:r>
            <a:endParaRPr lang="nl-NL" noProof="0"/>
          </a:p>
          <a:p>
            <a:pPr lvl="1"/>
            <a:r>
              <a:rPr lang="nl-NL" noProof="0"/>
              <a:t>Sub-</a:t>
            </a:r>
            <a:r>
              <a:rPr lang="nl-NL" noProof="0" err="1"/>
              <a:t>bullet</a:t>
            </a:r>
            <a:r>
              <a:rPr lang="nl-NL" noProof="0"/>
              <a:t> #1</a:t>
            </a:r>
          </a:p>
          <a:p>
            <a:pPr lvl="2"/>
            <a:r>
              <a:rPr lang="nl-NL" noProof="0"/>
              <a:t>Sub-</a:t>
            </a:r>
            <a:r>
              <a:rPr lang="nl-NL" noProof="0" err="1"/>
              <a:t>bullet</a:t>
            </a:r>
            <a:r>
              <a:rPr lang="nl-NL" noProof="0"/>
              <a:t> #2</a:t>
            </a:r>
          </a:p>
          <a:p>
            <a:pPr lvl="3"/>
            <a:r>
              <a:rPr lang="nl-NL" noProof="0"/>
              <a:t>Leestekst</a:t>
            </a:r>
          </a:p>
          <a:p>
            <a:pPr lvl="4"/>
            <a:r>
              <a:rPr lang="nl-NL" noProof="0"/>
              <a:t>Tussenkop</a:t>
            </a:r>
          </a:p>
          <a:p>
            <a:pPr lvl="5"/>
            <a:r>
              <a:rPr lang="nl-NL" noProof="0"/>
              <a:t>Numerieke </a:t>
            </a:r>
            <a:r>
              <a:rPr lang="nl-NL" noProof="0" err="1"/>
              <a:t>bullet</a:t>
            </a:r>
            <a:endParaRPr lang="nl-NL" noProof="0"/>
          </a:p>
          <a:p>
            <a:pPr lvl="6"/>
            <a:r>
              <a:rPr lang="nl-NL" noProof="0"/>
              <a:t>Alfabetische </a:t>
            </a:r>
            <a:r>
              <a:rPr lang="nl-NL" noProof="0" err="1"/>
              <a:t>bullet</a:t>
            </a:r>
            <a:endParaRPr lang="nl-NL" noProof="0"/>
          </a:p>
          <a:p>
            <a:pPr lvl="7"/>
            <a:r>
              <a:rPr lang="nl-NL" noProof="0"/>
              <a:t>Fotobeschrijving</a:t>
            </a:r>
          </a:p>
          <a:p>
            <a:pPr lvl="8"/>
            <a:r>
              <a:rPr lang="nl-NL" noProof="0"/>
              <a:t>Quote tekst</a:t>
            </a:r>
          </a:p>
          <a:p>
            <a:pPr lvl="4"/>
            <a:endParaRPr lang="nl-NL"/>
          </a:p>
        </p:txBody>
      </p:sp>
      <p:sp>
        <p:nvSpPr>
          <p:cNvPr id="4" name="Tijdelijke aanduiding voor datum 3">
            <a:extLst>
              <a:ext uri="{FF2B5EF4-FFF2-40B4-BE49-F238E27FC236}">
                <a16:creationId xmlns:a16="http://schemas.microsoft.com/office/drawing/2014/main" id="{DABA8B2F-5EFD-4A05-8481-248C853EA1DE}"/>
              </a:ext>
            </a:extLst>
          </p:cNvPr>
          <p:cNvSpPr>
            <a:spLocks noGrp="1"/>
          </p:cNvSpPr>
          <p:nvPr>
            <p:ph type="dt" sz="half" idx="10"/>
          </p:nvPr>
        </p:nvSpPr>
        <p:spPr/>
        <p:txBody>
          <a:bodyPr/>
          <a:lstStyle/>
          <a:p>
            <a:fld id="{70C1B01D-1909-4062-9272-B0E5D3E8E9BA}" type="datetime4">
              <a:rPr lang="nl-NL" smtClean="0"/>
              <a:t>24 oktober 2023</a:t>
            </a:fld>
            <a:endParaRPr lang="nl-NL"/>
          </a:p>
        </p:txBody>
      </p:sp>
      <p:sp>
        <p:nvSpPr>
          <p:cNvPr id="5" name="Tijdelijke aanduiding voor voettekst 4">
            <a:extLst>
              <a:ext uri="{FF2B5EF4-FFF2-40B4-BE49-F238E27FC236}">
                <a16:creationId xmlns:a16="http://schemas.microsoft.com/office/drawing/2014/main" id="{7D35606D-4D2E-4F0A-88AD-FA9467155265}"/>
              </a:ext>
            </a:extLst>
          </p:cNvPr>
          <p:cNvSpPr>
            <a:spLocks noGrp="1"/>
          </p:cNvSpPr>
          <p:nvPr>
            <p:ph type="ftr" sz="quarter" idx="11"/>
          </p:nvPr>
        </p:nvSpPr>
        <p:spPr/>
        <p:txBody>
          <a:bodyPr/>
          <a:lstStyle/>
          <a:p>
            <a:r>
              <a:rPr lang="nl-NL"/>
              <a:t>Ga naar de tab ‘Invoegen’ &gt; Koptekst en voettekst &gt; Voettekst invullen met bedrijfsonderdeelnaam &gt; Overal Toepassen</a:t>
            </a:r>
          </a:p>
        </p:txBody>
      </p:sp>
      <p:sp>
        <p:nvSpPr>
          <p:cNvPr id="6" name="Tijdelijke aanduiding voor dianummer 5">
            <a:extLst>
              <a:ext uri="{FF2B5EF4-FFF2-40B4-BE49-F238E27FC236}">
                <a16:creationId xmlns:a16="http://schemas.microsoft.com/office/drawing/2014/main" id="{A7656491-ADD5-4A7E-BAFA-5FCFF07D6EB0}"/>
              </a:ext>
            </a:extLst>
          </p:cNvPr>
          <p:cNvSpPr>
            <a:spLocks noGrp="1"/>
          </p:cNvSpPr>
          <p:nvPr>
            <p:ph type="sldNum" sz="quarter" idx="12"/>
          </p:nvPr>
        </p:nvSpPr>
        <p:spPr/>
        <p:txBody>
          <a:bodyPr/>
          <a:lstStyle/>
          <a:p>
            <a:fld id="{8D374ABD-355D-4B52-8A38-020B3DD5CC75}" type="slidenum">
              <a:rPr lang="nl-NL" smtClean="0"/>
              <a:t>‹#›</a:t>
            </a:fld>
            <a:endParaRPr lang="nl-NL"/>
          </a:p>
        </p:txBody>
      </p:sp>
      <p:sp>
        <p:nvSpPr>
          <p:cNvPr id="7" name="Tijdelijke aanduiding voor tekst 32">
            <a:extLst>
              <a:ext uri="{FF2B5EF4-FFF2-40B4-BE49-F238E27FC236}">
                <a16:creationId xmlns:a16="http://schemas.microsoft.com/office/drawing/2014/main" id="{7175F566-3665-4B0F-B70C-72779DF2FDD6}"/>
              </a:ext>
            </a:extLst>
          </p:cNvPr>
          <p:cNvSpPr>
            <a:spLocks noGrp="1"/>
          </p:cNvSpPr>
          <p:nvPr>
            <p:ph type="body" sz="quarter" idx="13" hasCustomPrompt="1"/>
          </p:nvPr>
        </p:nvSpPr>
        <p:spPr>
          <a:xfrm>
            <a:off x="539998" y="839972"/>
            <a:ext cx="11112000" cy="259612"/>
          </a:xfrm>
        </p:spPr>
        <p:txBody>
          <a:bodyPr/>
          <a:lstStyle>
            <a:lvl1pPr marL="0" indent="0">
              <a:buNone/>
              <a:defRPr sz="2000" b="0">
                <a:solidFill>
                  <a:schemeClr val="accent1"/>
                </a:solidFill>
              </a:defRPr>
            </a:lvl1pPr>
          </a:lstStyle>
          <a:p>
            <a:pPr lvl="0"/>
            <a:r>
              <a:rPr lang="nl-NL" noProof="0"/>
              <a:t>Voeg hier een subtitel in</a:t>
            </a:r>
          </a:p>
        </p:txBody>
      </p:sp>
      <p:sp>
        <p:nvSpPr>
          <p:cNvPr id="17" name="Tijdelijke aanduiding voor tekst 34">
            <a:extLst>
              <a:ext uri="{FF2B5EF4-FFF2-40B4-BE49-F238E27FC236}">
                <a16:creationId xmlns:a16="http://schemas.microsoft.com/office/drawing/2014/main" id="{9955CEC2-0160-42D3-9E2E-941A4A11119D}"/>
              </a:ext>
            </a:extLst>
          </p:cNvPr>
          <p:cNvSpPr>
            <a:spLocks noGrp="1"/>
          </p:cNvSpPr>
          <p:nvPr>
            <p:ph type="body" sz="quarter" idx="14" hasCustomPrompt="1"/>
          </p:nvPr>
        </p:nvSpPr>
        <p:spPr>
          <a:xfrm>
            <a:off x="539749" y="5758889"/>
            <a:ext cx="11112249" cy="147981"/>
          </a:xfrm>
        </p:spPr>
        <p:txBody>
          <a:bodyPr anchor="b"/>
          <a:lstStyle>
            <a:lvl1pPr marL="0" indent="0">
              <a:buNone/>
              <a:defRPr sz="1000" i="1"/>
            </a:lvl1pPr>
          </a:lstStyle>
          <a:p>
            <a:pPr lvl="0"/>
            <a:r>
              <a:rPr lang="nl-NL" noProof="0"/>
              <a:t>Bron…</a:t>
            </a:r>
          </a:p>
        </p:txBody>
      </p:sp>
      <p:sp>
        <p:nvSpPr>
          <p:cNvPr id="18" name="Rechthoek: afgeronde hoeken 17">
            <a:extLst>
              <a:ext uri="{FF2B5EF4-FFF2-40B4-BE49-F238E27FC236}">
                <a16:creationId xmlns:a16="http://schemas.microsoft.com/office/drawing/2014/main" id="{765A9402-96DA-4D08-A873-873C05E81C86}"/>
              </a:ext>
            </a:extLst>
          </p:cNvPr>
          <p:cNvSpPr/>
          <p:nvPr userDrawn="1"/>
        </p:nvSpPr>
        <p:spPr>
          <a:xfrm>
            <a:off x="3048000" y="-491319"/>
            <a:ext cx="6096000" cy="300250"/>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lvl="0" algn="ctr"/>
            <a:r>
              <a:rPr lang="nl-NL" sz="2800" b="0" cap="all" baseline="0" noProof="0">
                <a:solidFill>
                  <a:schemeClr val="accent1"/>
                </a:solidFill>
                <a:latin typeface="+mn-lt"/>
              </a:rPr>
              <a:t>TEKST / AFBEELDING (S)</a:t>
            </a:r>
          </a:p>
        </p:txBody>
      </p:sp>
      <p:sp>
        <p:nvSpPr>
          <p:cNvPr id="19" name="Tijdelijke aanduiding voor afbeelding 16">
            <a:extLst>
              <a:ext uri="{FF2B5EF4-FFF2-40B4-BE49-F238E27FC236}">
                <a16:creationId xmlns:a16="http://schemas.microsoft.com/office/drawing/2014/main" id="{19878719-25FF-47F8-88BB-C801FBBD21F2}"/>
              </a:ext>
            </a:extLst>
          </p:cNvPr>
          <p:cNvSpPr>
            <a:spLocks noGrp="1"/>
          </p:cNvSpPr>
          <p:nvPr>
            <p:ph type="pic" sz="quarter" idx="15" hasCustomPrompt="1"/>
          </p:nvPr>
        </p:nvSpPr>
        <p:spPr>
          <a:xfrm>
            <a:off x="8832474" y="1459111"/>
            <a:ext cx="2819272" cy="4119774"/>
          </a:xfrm>
          <a:prstGeom prst="roundRect">
            <a:avLst>
              <a:gd name="adj" fmla="val 1562"/>
            </a:avLst>
          </a:prstGeom>
          <a:solidFill>
            <a:schemeClr val="bg1">
              <a:lumMod val="95000"/>
            </a:schemeClr>
          </a:solidFill>
        </p:spPr>
        <p:txBody>
          <a:bodyPr lIns="360000" tIns="1440000" rIns="360000"/>
          <a:lstStyle>
            <a:lvl1pPr marL="0" indent="0" algn="ctr">
              <a:buNone/>
              <a:defRPr sz="1200" i="1">
                <a:solidFill>
                  <a:schemeClr val="bg1">
                    <a:lumMod val="50000"/>
                  </a:schemeClr>
                </a:solidFill>
              </a:defRPr>
            </a:lvl1pPr>
          </a:lstStyle>
          <a:p>
            <a:r>
              <a:rPr lang="nl-NL" noProof="0"/>
              <a:t>Klik op onderstaand pictogram om een afbeelding in te voegen</a:t>
            </a:r>
          </a:p>
        </p:txBody>
      </p:sp>
      <p:sp>
        <p:nvSpPr>
          <p:cNvPr id="22" name="Tijdelijke aanduiding voor tekst 43">
            <a:extLst>
              <a:ext uri="{FF2B5EF4-FFF2-40B4-BE49-F238E27FC236}">
                <a16:creationId xmlns:a16="http://schemas.microsoft.com/office/drawing/2014/main" id="{B4FF56EE-FE43-4DA5-A312-68CA404863F1}"/>
              </a:ext>
            </a:extLst>
          </p:cNvPr>
          <p:cNvSpPr>
            <a:spLocks noGrp="1"/>
          </p:cNvSpPr>
          <p:nvPr>
            <p:ph type="body" sz="quarter" idx="16" hasCustomPrompt="1"/>
          </p:nvPr>
        </p:nvSpPr>
        <p:spPr>
          <a:xfrm>
            <a:off x="540000" y="0"/>
            <a:ext cx="1080000" cy="72000"/>
          </a:xfrm>
          <a:solidFill>
            <a:schemeClr val="accent1"/>
          </a:solidFill>
        </p:spPr>
        <p:txBody>
          <a:bodyPr/>
          <a:lstStyle>
            <a:lvl1pPr marL="0" indent="0">
              <a:buNone/>
              <a:defRPr sz="100">
                <a:solidFill>
                  <a:schemeClr val="bg2"/>
                </a:solidFill>
              </a:defRPr>
            </a:lvl1pPr>
            <a:lvl5pPr>
              <a:defRPr/>
            </a:lvl5pPr>
          </a:lstStyle>
          <a:p>
            <a:pPr lvl="0"/>
            <a:r>
              <a:rPr lang="en-GB"/>
              <a:t> </a:t>
            </a:r>
          </a:p>
        </p:txBody>
      </p:sp>
      <p:grpSp>
        <p:nvGrpSpPr>
          <p:cNvPr id="12" name="GRID" hidden="1">
            <a:extLst>
              <a:ext uri="{FF2B5EF4-FFF2-40B4-BE49-F238E27FC236}">
                <a16:creationId xmlns:a16="http://schemas.microsoft.com/office/drawing/2014/main" id="{C42AEADD-90AA-4CF9-B896-108BD0FFACE5}"/>
              </a:ext>
            </a:extLst>
          </p:cNvPr>
          <p:cNvGrpSpPr/>
          <p:nvPr userDrawn="1"/>
        </p:nvGrpSpPr>
        <p:grpSpPr>
          <a:xfrm>
            <a:off x="0" y="0"/>
            <a:ext cx="12192000" cy="6858000"/>
            <a:chOff x="0" y="0"/>
            <a:chExt cx="12192000" cy="6858000"/>
          </a:xfrm>
          <a:solidFill>
            <a:schemeClr val="tx1">
              <a:alpha val="30000"/>
            </a:schemeClr>
          </a:solidFill>
        </p:grpSpPr>
        <p:sp>
          <p:nvSpPr>
            <p:cNvPr id="13" name="Rechthoek 12">
              <a:extLst>
                <a:ext uri="{FF2B5EF4-FFF2-40B4-BE49-F238E27FC236}">
                  <a16:creationId xmlns:a16="http://schemas.microsoft.com/office/drawing/2014/main" id="{370D5BF0-411F-4769-87C0-63A53818CE35}"/>
                </a:ext>
              </a:extLst>
            </p:cNvPr>
            <p:cNvSpPr/>
            <p:nvPr userDrawn="1"/>
          </p:nvSpPr>
          <p:spPr>
            <a:xfrm>
              <a:off x="0" y="0"/>
              <a:ext cx="12192000" cy="54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14" name="Rechthoek 13">
              <a:extLst>
                <a:ext uri="{FF2B5EF4-FFF2-40B4-BE49-F238E27FC236}">
                  <a16:creationId xmlns:a16="http://schemas.microsoft.com/office/drawing/2014/main" id="{6843E4DB-0A3F-443B-A44D-A85AD0400025}"/>
                </a:ext>
              </a:extLst>
            </p:cNvPr>
            <p:cNvSpPr/>
            <p:nvPr userDrawn="1"/>
          </p:nvSpPr>
          <p:spPr>
            <a:xfrm>
              <a:off x="0" y="0"/>
              <a:ext cx="540000"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15" name="Rechthoek 14">
              <a:extLst>
                <a:ext uri="{FF2B5EF4-FFF2-40B4-BE49-F238E27FC236}">
                  <a16:creationId xmlns:a16="http://schemas.microsoft.com/office/drawing/2014/main" id="{07D5A30C-6BAE-46E0-BA71-5C4186933A3E}"/>
                </a:ext>
              </a:extLst>
            </p:cNvPr>
            <p:cNvSpPr/>
            <p:nvPr userDrawn="1"/>
          </p:nvSpPr>
          <p:spPr>
            <a:xfrm>
              <a:off x="11652000" y="0"/>
              <a:ext cx="540000"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16" name="Rechthoek 15">
              <a:extLst>
                <a:ext uri="{FF2B5EF4-FFF2-40B4-BE49-F238E27FC236}">
                  <a16:creationId xmlns:a16="http://schemas.microsoft.com/office/drawing/2014/main" id="{CF4E021C-DEB6-42DB-871A-E48A7DF3DED7}"/>
                </a:ext>
              </a:extLst>
            </p:cNvPr>
            <p:cNvSpPr/>
            <p:nvPr userDrawn="1"/>
          </p:nvSpPr>
          <p:spPr>
            <a:xfrm>
              <a:off x="0" y="1099111"/>
              <a:ext cx="12192000" cy="36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20" name="Rechthoek 19">
              <a:extLst>
                <a:ext uri="{FF2B5EF4-FFF2-40B4-BE49-F238E27FC236}">
                  <a16:creationId xmlns:a16="http://schemas.microsoft.com/office/drawing/2014/main" id="{D98E327A-7F31-4F2A-930E-2BFAC599528C}"/>
                </a:ext>
              </a:extLst>
            </p:cNvPr>
            <p:cNvSpPr/>
            <p:nvPr userDrawn="1"/>
          </p:nvSpPr>
          <p:spPr>
            <a:xfrm>
              <a:off x="0" y="6678000"/>
              <a:ext cx="12192000" cy="18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21" name="Rechthoek 20">
              <a:extLst>
                <a:ext uri="{FF2B5EF4-FFF2-40B4-BE49-F238E27FC236}">
                  <a16:creationId xmlns:a16="http://schemas.microsoft.com/office/drawing/2014/main" id="{016C884F-B8D4-4509-9B22-6F8E9E6C97B3}"/>
                </a:ext>
              </a:extLst>
            </p:cNvPr>
            <p:cNvSpPr/>
            <p:nvPr userDrawn="1"/>
          </p:nvSpPr>
          <p:spPr>
            <a:xfrm>
              <a:off x="0" y="5906871"/>
              <a:ext cx="12192000" cy="36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23" name="Rechthoek 22">
              <a:extLst>
                <a:ext uri="{FF2B5EF4-FFF2-40B4-BE49-F238E27FC236}">
                  <a16:creationId xmlns:a16="http://schemas.microsoft.com/office/drawing/2014/main" id="{6A63735F-2891-437D-95E5-0808C9F711AB}"/>
                </a:ext>
              </a:extLst>
            </p:cNvPr>
            <p:cNvSpPr/>
            <p:nvPr userDrawn="1"/>
          </p:nvSpPr>
          <p:spPr>
            <a:xfrm>
              <a:off x="0" y="6295673"/>
              <a:ext cx="12192000" cy="18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24" name="Rechthoek 23">
              <a:extLst>
                <a:ext uri="{FF2B5EF4-FFF2-40B4-BE49-F238E27FC236}">
                  <a16:creationId xmlns:a16="http://schemas.microsoft.com/office/drawing/2014/main" id="{9FF037D6-F326-4BF0-8F52-0FE16061A5AE}"/>
                </a:ext>
              </a:extLst>
            </p:cNvPr>
            <p:cNvSpPr/>
            <p:nvPr userDrawn="1"/>
          </p:nvSpPr>
          <p:spPr>
            <a:xfrm>
              <a:off x="0" y="5578887"/>
              <a:ext cx="12192000" cy="18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25" name="Rechthoek 24">
              <a:extLst>
                <a:ext uri="{FF2B5EF4-FFF2-40B4-BE49-F238E27FC236}">
                  <a16:creationId xmlns:a16="http://schemas.microsoft.com/office/drawing/2014/main" id="{66B52DAF-8C4F-41DF-9671-BDF18B1B6331}"/>
                </a:ext>
              </a:extLst>
            </p:cNvPr>
            <p:cNvSpPr/>
            <p:nvPr userDrawn="1"/>
          </p:nvSpPr>
          <p:spPr>
            <a:xfrm>
              <a:off x="12024980" y="0"/>
              <a:ext cx="167020"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26" name="Rechthoek 25">
              <a:extLst>
                <a:ext uri="{FF2B5EF4-FFF2-40B4-BE49-F238E27FC236}">
                  <a16:creationId xmlns:a16="http://schemas.microsoft.com/office/drawing/2014/main" id="{A241D38C-B315-4984-9AB2-7ABDAFF1CF82}"/>
                </a:ext>
              </a:extLst>
            </p:cNvPr>
            <p:cNvSpPr/>
            <p:nvPr userDrawn="1"/>
          </p:nvSpPr>
          <p:spPr>
            <a:xfrm>
              <a:off x="0" y="0"/>
              <a:ext cx="167020"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28" name="Rechthoek 27">
              <a:extLst>
                <a:ext uri="{FF2B5EF4-FFF2-40B4-BE49-F238E27FC236}">
                  <a16:creationId xmlns:a16="http://schemas.microsoft.com/office/drawing/2014/main" id="{795BE662-EB07-4C9F-88DB-C3E73C447B52}"/>
                </a:ext>
              </a:extLst>
            </p:cNvPr>
            <p:cNvSpPr/>
            <p:nvPr userDrawn="1"/>
          </p:nvSpPr>
          <p:spPr>
            <a:xfrm>
              <a:off x="8292474" y="0"/>
              <a:ext cx="540000"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grpSp>
      <p:grpSp>
        <p:nvGrpSpPr>
          <p:cNvPr id="311" name="Instructie">
            <a:extLst>
              <a:ext uri="{FF2B5EF4-FFF2-40B4-BE49-F238E27FC236}">
                <a16:creationId xmlns:a16="http://schemas.microsoft.com/office/drawing/2014/main" id="{6EC4EDE5-D76F-42E8-99B1-018BA2951E38}"/>
              </a:ext>
            </a:extLst>
          </p:cNvPr>
          <p:cNvGrpSpPr/>
          <p:nvPr userDrawn="1"/>
        </p:nvGrpSpPr>
        <p:grpSpPr>
          <a:xfrm>
            <a:off x="-3437547" y="1434"/>
            <a:ext cx="3201327" cy="6041867"/>
            <a:chOff x="-3437547" y="1434"/>
            <a:chExt cx="3201327" cy="6041867"/>
          </a:xfrm>
        </p:grpSpPr>
        <p:cxnSp>
          <p:nvCxnSpPr>
            <p:cNvPr id="312" name="Rechte verbindingslijn 311">
              <a:extLst>
                <a:ext uri="{FF2B5EF4-FFF2-40B4-BE49-F238E27FC236}">
                  <a16:creationId xmlns:a16="http://schemas.microsoft.com/office/drawing/2014/main" id="{FACF5DB2-5ABA-418F-9DCE-C8B6D935766E}"/>
                </a:ext>
              </a:extLst>
            </p:cNvPr>
            <p:cNvCxnSpPr>
              <a:cxnSpLocks/>
            </p:cNvCxnSpPr>
            <p:nvPr userDrawn="1"/>
          </p:nvCxnSpPr>
          <p:spPr>
            <a:xfrm>
              <a:off x="-3419346" y="6043301"/>
              <a:ext cx="3176013" cy="0"/>
            </a:xfrm>
            <a:prstGeom prst="line">
              <a:avLst/>
            </a:prstGeom>
            <a:noFill/>
            <a:ln w="3175" cap="flat" cmpd="sng" algn="ctr">
              <a:solidFill>
                <a:schemeClr val="bg1">
                  <a:lumMod val="50000"/>
                </a:schemeClr>
              </a:solidFill>
              <a:prstDash val="solid"/>
            </a:ln>
            <a:effectLst/>
          </p:spPr>
        </p:cxnSp>
        <p:sp>
          <p:nvSpPr>
            <p:cNvPr id="313" name="Ovaal 312">
              <a:extLst>
                <a:ext uri="{FF2B5EF4-FFF2-40B4-BE49-F238E27FC236}">
                  <a16:creationId xmlns:a16="http://schemas.microsoft.com/office/drawing/2014/main" id="{4CB622CE-714B-4F19-B7A6-B17BBFA2B20F}"/>
                </a:ext>
              </a:extLst>
            </p:cNvPr>
            <p:cNvSpPr/>
            <p:nvPr userDrawn="1"/>
          </p:nvSpPr>
          <p:spPr>
            <a:xfrm>
              <a:off x="-3425006" y="4548392"/>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6</a:t>
              </a:r>
            </a:p>
          </p:txBody>
        </p:sp>
        <p:sp>
          <p:nvSpPr>
            <p:cNvPr id="314" name="Rechthoek 313">
              <a:extLst>
                <a:ext uri="{FF2B5EF4-FFF2-40B4-BE49-F238E27FC236}">
                  <a16:creationId xmlns:a16="http://schemas.microsoft.com/office/drawing/2014/main" id="{A3B0D0C5-6650-4323-8DAA-A5E2EA39143D}"/>
                </a:ext>
              </a:extLst>
            </p:cNvPr>
            <p:cNvSpPr/>
            <p:nvPr userDrawn="1"/>
          </p:nvSpPr>
          <p:spPr>
            <a:xfrm>
              <a:off x="-3059324" y="4548391"/>
              <a:ext cx="2823104" cy="255963"/>
            </a:xfrm>
            <a:prstGeom prst="rect">
              <a:avLst/>
            </a:prstGeom>
            <a:noFill/>
            <a:ln w="25400" cap="flat" cmpd="sng" algn="ctr">
              <a:noFill/>
              <a:prstDash val="solid"/>
            </a:ln>
            <a:effectLst/>
          </p:spPr>
          <p:txBody>
            <a:bodyPr lIns="0" tIns="0" rIns="0" bIns="0" rtlCol="0" anchor="ctr"/>
            <a:lstStyle/>
            <a:p>
              <a:pPr marL="265113" marR="0" lvl="5" indent="-265113" algn="l" defTabSz="914400" rtl="0" eaLnBrk="1" fontAlgn="auto" latinLnBrk="0" hangingPunct="1">
                <a:lnSpc>
                  <a:spcPct val="100000"/>
                </a:lnSpc>
                <a:spcBef>
                  <a:spcPts val="300"/>
                </a:spcBef>
                <a:spcAft>
                  <a:spcPts val="300"/>
                </a:spcAft>
                <a:buClr>
                  <a:schemeClr val="tx1"/>
                </a:buClr>
                <a:buSzPct val="85000"/>
                <a:buFont typeface="+mj-lt"/>
                <a:buAutoNum type="arabicPeriod"/>
                <a:tabLst/>
                <a:defRPr/>
              </a:pPr>
              <a:r>
                <a:rPr lang="nl-NL" sz="1500" kern="1200" noProof="0">
                  <a:solidFill>
                    <a:schemeClr val="tx1"/>
                  </a:solidFill>
                  <a:latin typeface="+mn-lt"/>
                  <a:ea typeface="+mn-ea"/>
                  <a:cs typeface="+mn-cs"/>
                </a:rPr>
                <a:t>Numerieke </a:t>
              </a:r>
              <a:r>
                <a:rPr lang="nl-NL" sz="1500" kern="1200" noProof="0" err="1">
                  <a:solidFill>
                    <a:schemeClr val="tx1"/>
                  </a:solidFill>
                  <a:latin typeface="+mn-lt"/>
                  <a:ea typeface="+mn-ea"/>
                  <a:cs typeface="+mn-cs"/>
                </a:rPr>
                <a:t>bullet</a:t>
              </a:r>
              <a:r>
                <a:rPr lang="nl-NL" sz="1500" kern="1200" noProof="0">
                  <a:solidFill>
                    <a:schemeClr val="tx1"/>
                  </a:solidFill>
                  <a:latin typeface="+mn-lt"/>
                  <a:ea typeface="+mn-ea"/>
                  <a:cs typeface="+mn-cs"/>
                </a:rPr>
                <a:t> (15pt)</a:t>
              </a:r>
            </a:p>
          </p:txBody>
        </p:sp>
        <p:sp>
          <p:nvSpPr>
            <p:cNvPr id="315" name="Ovaal 314">
              <a:extLst>
                <a:ext uri="{FF2B5EF4-FFF2-40B4-BE49-F238E27FC236}">
                  <a16:creationId xmlns:a16="http://schemas.microsoft.com/office/drawing/2014/main" id="{933E596B-FFA4-4C73-9F62-F57FB44D0EC7}"/>
                </a:ext>
              </a:extLst>
            </p:cNvPr>
            <p:cNvSpPr/>
            <p:nvPr userDrawn="1"/>
          </p:nvSpPr>
          <p:spPr>
            <a:xfrm>
              <a:off x="-3425006" y="4922568"/>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7</a:t>
              </a:r>
            </a:p>
          </p:txBody>
        </p:sp>
        <p:sp>
          <p:nvSpPr>
            <p:cNvPr id="316" name="Rechthoek 315">
              <a:extLst>
                <a:ext uri="{FF2B5EF4-FFF2-40B4-BE49-F238E27FC236}">
                  <a16:creationId xmlns:a16="http://schemas.microsoft.com/office/drawing/2014/main" id="{47309AC9-396F-41EA-A05F-FCB6F8937834}"/>
                </a:ext>
              </a:extLst>
            </p:cNvPr>
            <p:cNvSpPr/>
            <p:nvPr userDrawn="1"/>
          </p:nvSpPr>
          <p:spPr>
            <a:xfrm>
              <a:off x="-3059324" y="4922567"/>
              <a:ext cx="2823104" cy="255963"/>
            </a:xfrm>
            <a:prstGeom prst="rect">
              <a:avLst/>
            </a:prstGeom>
            <a:noFill/>
            <a:ln w="25400" cap="flat" cmpd="sng" algn="ctr">
              <a:noFill/>
              <a:prstDash val="solid"/>
            </a:ln>
            <a:effectLst/>
          </p:spPr>
          <p:txBody>
            <a:bodyPr lIns="0" tIns="0" rIns="0" bIns="0" rtlCol="0" anchor="ctr"/>
            <a:lstStyle/>
            <a:p>
              <a:pPr marL="265113" marR="0" lvl="6" indent="-265113" algn="l" defTabSz="914400" rtl="0" eaLnBrk="1" fontAlgn="auto" latinLnBrk="0" hangingPunct="1">
                <a:lnSpc>
                  <a:spcPct val="100000"/>
                </a:lnSpc>
                <a:spcBef>
                  <a:spcPts val="300"/>
                </a:spcBef>
                <a:spcAft>
                  <a:spcPts val="300"/>
                </a:spcAft>
                <a:buClr>
                  <a:schemeClr val="tx1"/>
                </a:buClr>
                <a:buSzPct val="85000"/>
                <a:buFont typeface="+mj-lt"/>
                <a:buAutoNum type="alphaLcPeriod"/>
                <a:tabLst/>
                <a:defRPr/>
              </a:pPr>
              <a:r>
                <a:rPr lang="nl-NL" sz="1500" kern="1200" noProof="0">
                  <a:solidFill>
                    <a:schemeClr val="tx1"/>
                  </a:solidFill>
                  <a:latin typeface="+mn-lt"/>
                  <a:ea typeface="+mn-ea"/>
                  <a:cs typeface="+mn-cs"/>
                </a:rPr>
                <a:t>Alfabetische </a:t>
              </a:r>
              <a:r>
                <a:rPr lang="nl-NL" sz="1500" kern="1200" noProof="0" err="1">
                  <a:solidFill>
                    <a:schemeClr val="tx1"/>
                  </a:solidFill>
                  <a:latin typeface="+mn-lt"/>
                  <a:ea typeface="+mn-ea"/>
                  <a:cs typeface="+mn-cs"/>
                </a:rPr>
                <a:t>bullet</a:t>
              </a:r>
              <a:r>
                <a:rPr lang="nl-NL" sz="1500" kern="1200" noProof="0">
                  <a:solidFill>
                    <a:schemeClr val="tx1"/>
                  </a:solidFill>
                  <a:latin typeface="+mn-lt"/>
                  <a:ea typeface="+mn-ea"/>
                  <a:cs typeface="+mn-cs"/>
                </a:rPr>
                <a:t> (15pt)</a:t>
              </a:r>
            </a:p>
          </p:txBody>
        </p:sp>
        <p:sp>
          <p:nvSpPr>
            <p:cNvPr id="317" name="Ovaal 316">
              <a:extLst>
                <a:ext uri="{FF2B5EF4-FFF2-40B4-BE49-F238E27FC236}">
                  <a16:creationId xmlns:a16="http://schemas.microsoft.com/office/drawing/2014/main" id="{8754AA08-735B-4C39-9384-CB1278D7405C}"/>
                </a:ext>
              </a:extLst>
            </p:cNvPr>
            <p:cNvSpPr/>
            <p:nvPr userDrawn="1"/>
          </p:nvSpPr>
          <p:spPr>
            <a:xfrm>
              <a:off x="-3425006" y="5295213"/>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8</a:t>
              </a:r>
            </a:p>
          </p:txBody>
        </p:sp>
        <p:sp>
          <p:nvSpPr>
            <p:cNvPr id="318" name="Rechthoek 317">
              <a:extLst>
                <a:ext uri="{FF2B5EF4-FFF2-40B4-BE49-F238E27FC236}">
                  <a16:creationId xmlns:a16="http://schemas.microsoft.com/office/drawing/2014/main" id="{65CBDEA3-1FF3-4432-B08E-E760C7A11EBC}"/>
                </a:ext>
              </a:extLst>
            </p:cNvPr>
            <p:cNvSpPr/>
            <p:nvPr userDrawn="1"/>
          </p:nvSpPr>
          <p:spPr>
            <a:xfrm>
              <a:off x="-3059324" y="5295212"/>
              <a:ext cx="2823104" cy="255963"/>
            </a:xfrm>
            <a:prstGeom prst="rect">
              <a:avLst/>
            </a:prstGeom>
            <a:noFill/>
            <a:ln w="25400" cap="flat" cmpd="sng" algn="ctr">
              <a:noFill/>
              <a:prstDash val="solid"/>
            </a:ln>
            <a:effectLst/>
          </p:spPr>
          <p:txBody>
            <a:bodyPr lIns="0" tIns="0" rIns="0" bIns="0" rtlCol="0" anchor="ctr"/>
            <a:lstStyle/>
            <a:p>
              <a:pPr marL="0" marR="0" lvl="7" indent="0" algn="l" defTabSz="914400" rtl="0" eaLnBrk="1" fontAlgn="auto" latinLnBrk="0" hangingPunct="1">
                <a:lnSpc>
                  <a:spcPct val="100000"/>
                </a:lnSpc>
                <a:spcBef>
                  <a:spcPts val="300"/>
                </a:spcBef>
                <a:spcAft>
                  <a:spcPts val="300"/>
                </a:spcAft>
                <a:buClr>
                  <a:schemeClr val="accent3"/>
                </a:buClr>
                <a:buSzTx/>
                <a:buFont typeface="Arial" panose="020B0604020202020204" pitchFamily="34" charset="0"/>
                <a:buNone/>
                <a:tabLst/>
                <a:defRPr/>
              </a:pPr>
              <a:r>
                <a:rPr lang="nl-NL" sz="1000" i="1" kern="1200" noProof="0">
                  <a:solidFill>
                    <a:schemeClr val="tx1"/>
                  </a:solidFill>
                  <a:latin typeface="+mn-lt"/>
                  <a:ea typeface="+mn-ea"/>
                  <a:cs typeface="+mn-cs"/>
                </a:rPr>
                <a:t>Fotobeschrijving (10pt)</a:t>
              </a:r>
            </a:p>
          </p:txBody>
        </p:sp>
        <p:sp>
          <p:nvSpPr>
            <p:cNvPr id="319" name="Ovaal 318">
              <a:extLst>
                <a:ext uri="{FF2B5EF4-FFF2-40B4-BE49-F238E27FC236}">
                  <a16:creationId xmlns:a16="http://schemas.microsoft.com/office/drawing/2014/main" id="{7641AA04-F501-4A5E-AC0C-FA470C02EA52}"/>
                </a:ext>
              </a:extLst>
            </p:cNvPr>
            <p:cNvSpPr/>
            <p:nvPr userDrawn="1"/>
          </p:nvSpPr>
          <p:spPr>
            <a:xfrm>
              <a:off x="-3425006" y="5668478"/>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9</a:t>
              </a:r>
            </a:p>
          </p:txBody>
        </p:sp>
        <p:sp>
          <p:nvSpPr>
            <p:cNvPr id="320" name="Rechthoek 319">
              <a:extLst>
                <a:ext uri="{FF2B5EF4-FFF2-40B4-BE49-F238E27FC236}">
                  <a16:creationId xmlns:a16="http://schemas.microsoft.com/office/drawing/2014/main" id="{0EB3FBBB-E00F-4676-A881-4D0250504347}"/>
                </a:ext>
              </a:extLst>
            </p:cNvPr>
            <p:cNvSpPr/>
            <p:nvPr userDrawn="1"/>
          </p:nvSpPr>
          <p:spPr>
            <a:xfrm>
              <a:off x="-3059324" y="5668477"/>
              <a:ext cx="2823104" cy="255963"/>
            </a:xfrm>
            <a:prstGeom prst="rect">
              <a:avLst/>
            </a:prstGeom>
            <a:noFill/>
            <a:ln w="25400" cap="flat" cmpd="sng" algn="ctr">
              <a:noFill/>
              <a:prstDash val="solid"/>
            </a:ln>
            <a:effectLst/>
          </p:spPr>
          <p:txBody>
            <a:bodyPr lIns="0" tIns="0" rIns="0" bIns="0" rtlCol="0" anchor="ctr"/>
            <a:lstStyle/>
            <a:p>
              <a:pPr marL="0" marR="0" lvl="8" indent="0" algn="l" defTabSz="914400" rtl="0" eaLnBrk="1" fontAlgn="auto" latinLnBrk="0" hangingPunct="1">
                <a:lnSpc>
                  <a:spcPct val="100000"/>
                </a:lnSpc>
                <a:spcBef>
                  <a:spcPts val="600"/>
                </a:spcBef>
                <a:spcAft>
                  <a:spcPts val="300"/>
                </a:spcAft>
                <a:buClrTx/>
                <a:buSzTx/>
                <a:buFont typeface="Arial" panose="020B0604020202020204" pitchFamily="34" charset="0"/>
                <a:buNone/>
                <a:tabLst/>
                <a:defRPr/>
              </a:pPr>
              <a:r>
                <a:rPr lang="nl-NL" sz="2000" i="1" kern="1200" noProof="0">
                  <a:solidFill>
                    <a:schemeClr val="tx1"/>
                  </a:solidFill>
                  <a:latin typeface="+mn-lt"/>
                  <a:ea typeface="+mn-ea"/>
                  <a:cs typeface="+mn-cs"/>
                </a:rPr>
                <a:t>Quote tekst (20pt)</a:t>
              </a:r>
            </a:p>
          </p:txBody>
        </p:sp>
        <p:sp>
          <p:nvSpPr>
            <p:cNvPr id="321" name="Rechthoek 320">
              <a:extLst>
                <a:ext uri="{FF2B5EF4-FFF2-40B4-BE49-F238E27FC236}">
                  <a16:creationId xmlns:a16="http://schemas.microsoft.com/office/drawing/2014/main" id="{080BC829-7C79-410E-84AD-AB37E26F111E}"/>
                </a:ext>
              </a:extLst>
            </p:cNvPr>
            <p:cNvSpPr/>
            <p:nvPr userDrawn="1"/>
          </p:nvSpPr>
          <p:spPr>
            <a:xfrm>
              <a:off x="-3419345" y="1434"/>
              <a:ext cx="3176012" cy="191611"/>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80000"/>
                </a:lnSpc>
                <a:spcBef>
                  <a:spcPts val="0"/>
                </a:spcBef>
                <a:spcAft>
                  <a:spcPts val="0"/>
                </a:spcAft>
                <a:buClrTx/>
                <a:buSzTx/>
                <a:buFontTx/>
                <a:buNone/>
                <a:tabLst/>
                <a:defRPr/>
              </a:pPr>
              <a:r>
                <a:rPr kumimoji="0" lang="nl-NL" sz="1400" b="1" i="0" u="none" strike="noStrike" kern="0" cap="all" spc="0" normalizeH="0" baseline="0" noProof="0">
                  <a:ln>
                    <a:noFill/>
                  </a:ln>
                  <a:solidFill>
                    <a:schemeClr val="bg1">
                      <a:lumMod val="50000"/>
                    </a:schemeClr>
                  </a:solidFill>
                  <a:effectLst/>
                  <a:uLnTx/>
                  <a:uFillTx/>
                  <a:latin typeface="+mj-lt"/>
                  <a:cs typeface="Segoe UI Light" panose="020B0502040204020203" pitchFamily="34" charset="0"/>
                </a:rPr>
                <a:t>TEKST</a:t>
              </a:r>
              <a:r>
                <a:rPr kumimoji="0" lang="nl-NL" sz="1400" b="1" i="0" u="none" strike="noStrike" kern="0" cap="all" spc="0" normalizeH="0" noProof="0">
                  <a:ln>
                    <a:noFill/>
                  </a:ln>
                  <a:solidFill>
                    <a:schemeClr val="bg1">
                      <a:lumMod val="50000"/>
                    </a:schemeClr>
                  </a:solidFill>
                  <a:effectLst/>
                  <a:uLnTx/>
                  <a:uFillTx/>
                  <a:latin typeface="+mj-lt"/>
                  <a:cs typeface="Segoe UI Light" panose="020B0502040204020203" pitchFamily="34" charset="0"/>
                </a:rPr>
                <a:t> NIVEAUS kiezen</a:t>
              </a:r>
              <a:endParaRPr kumimoji="0" lang="nl-NL" sz="1400" b="1" i="0" u="none" strike="noStrike" kern="0" cap="all" spc="0" normalizeH="0" baseline="0" noProof="0">
                <a:ln>
                  <a:noFill/>
                </a:ln>
                <a:solidFill>
                  <a:schemeClr val="bg1">
                    <a:lumMod val="50000"/>
                  </a:schemeClr>
                </a:solidFill>
                <a:effectLst/>
                <a:uLnTx/>
                <a:uFillTx/>
                <a:latin typeface="+mj-lt"/>
                <a:cs typeface="Segoe UI Light" panose="020B0502040204020203" pitchFamily="34" charset="0"/>
              </a:endParaRPr>
            </a:p>
          </p:txBody>
        </p:sp>
        <p:sp>
          <p:nvSpPr>
            <p:cNvPr id="322" name="Ovaal 321">
              <a:extLst>
                <a:ext uri="{FF2B5EF4-FFF2-40B4-BE49-F238E27FC236}">
                  <a16:creationId xmlns:a16="http://schemas.microsoft.com/office/drawing/2014/main" id="{4B754F7D-A3FB-4F5A-8930-FBF0BFCCFE0B}"/>
                </a:ext>
              </a:extLst>
            </p:cNvPr>
            <p:cNvSpPr/>
            <p:nvPr userDrawn="1"/>
          </p:nvSpPr>
          <p:spPr>
            <a:xfrm>
              <a:off x="-3425006" y="2678716"/>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1</a:t>
              </a:r>
            </a:p>
          </p:txBody>
        </p:sp>
        <p:cxnSp>
          <p:nvCxnSpPr>
            <p:cNvPr id="323" name="Rechte verbindingslijn 322">
              <a:extLst>
                <a:ext uri="{FF2B5EF4-FFF2-40B4-BE49-F238E27FC236}">
                  <a16:creationId xmlns:a16="http://schemas.microsoft.com/office/drawing/2014/main" id="{CD5C8E73-AEF1-4F0D-9D88-7DC726AF1174}"/>
                </a:ext>
              </a:extLst>
            </p:cNvPr>
            <p:cNvCxnSpPr>
              <a:cxnSpLocks/>
            </p:cNvCxnSpPr>
            <p:nvPr userDrawn="1"/>
          </p:nvCxnSpPr>
          <p:spPr>
            <a:xfrm>
              <a:off x="-3419346" y="243069"/>
              <a:ext cx="3176013" cy="0"/>
            </a:xfrm>
            <a:prstGeom prst="line">
              <a:avLst/>
            </a:prstGeom>
            <a:noFill/>
            <a:ln w="3175" cap="flat" cmpd="sng" algn="ctr">
              <a:solidFill>
                <a:schemeClr val="bg1">
                  <a:lumMod val="50000"/>
                </a:schemeClr>
              </a:solidFill>
              <a:prstDash val="solid"/>
            </a:ln>
            <a:effectLst/>
          </p:spPr>
        </p:cxnSp>
        <p:grpSp>
          <p:nvGrpSpPr>
            <p:cNvPr id="324" name="Groep 323">
              <a:extLst>
                <a:ext uri="{FF2B5EF4-FFF2-40B4-BE49-F238E27FC236}">
                  <a16:creationId xmlns:a16="http://schemas.microsoft.com/office/drawing/2014/main" id="{EDAC08E1-768E-45CB-8DEF-06CAA9EBB5D7}"/>
                </a:ext>
              </a:extLst>
            </p:cNvPr>
            <p:cNvGrpSpPr/>
            <p:nvPr userDrawn="1"/>
          </p:nvGrpSpPr>
          <p:grpSpPr>
            <a:xfrm>
              <a:off x="-3437547" y="1295337"/>
              <a:ext cx="2933825" cy="558875"/>
              <a:chOff x="-3419346" y="368233"/>
              <a:chExt cx="3904920" cy="743862"/>
            </a:xfrm>
          </p:grpSpPr>
          <p:sp>
            <p:nvSpPr>
              <p:cNvPr id="341" name="Rechthoek 340">
                <a:extLst>
                  <a:ext uri="{FF2B5EF4-FFF2-40B4-BE49-F238E27FC236}">
                    <a16:creationId xmlns:a16="http://schemas.microsoft.com/office/drawing/2014/main" id="{9DA66142-124E-4A6A-AA99-8C97B74F0F49}"/>
                  </a:ext>
                </a:extLst>
              </p:cNvPr>
              <p:cNvSpPr/>
              <p:nvPr userDrawn="1"/>
            </p:nvSpPr>
            <p:spPr>
              <a:xfrm>
                <a:off x="-3294549" y="368233"/>
                <a:ext cx="432805" cy="244981"/>
              </a:xfrm>
              <a:prstGeom prst="rect">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r>
                  <a:rPr lang="nl-NL" sz="800" b="0" noProof="0">
                    <a:solidFill>
                      <a:srgbClr val="C00000"/>
                    </a:solidFill>
                    <a:latin typeface="Arial" panose="020B0604020202020204" pitchFamily="34" charset="0"/>
                    <a:cs typeface="Arial" panose="020B0604020202020204" pitchFamily="34" charset="0"/>
                  </a:rPr>
                  <a:t>Start</a:t>
                </a:r>
              </a:p>
            </p:txBody>
          </p:sp>
          <p:cxnSp>
            <p:nvCxnSpPr>
              <p:cNvPr id="342" name="Rechte verbindingslijn 341">
                <a:extLst>
                  <a:ext uri="{FF2B5EF4-FFF2-40B4-BE49-F238E27FC236}">
                    <a16:creationId xmlns:a16="http://schemas.microsoft.com/office/drawing/2014/main" id="{CFA9B92F-748A-4A77-8573-11CF6DCE0DB3}"/>
                  </a:ext>
                </a:extLst>
              </p:cNvPr>
              <p:cNvCxnSpPr>
                <a:cxnSpLocks/>
              </p:cNvCxnSpPr>
              <p:nvPr userDrawn="1"/>
            </p:nvCxnSpPr>
            <p:spPr>
              <a:xfrm>
                <a:off x="-2861744" y="613214"/>
                <a:ext cx="137087" cy="0"/>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3" name="Rechte verbindingslijn 342">
                <a:extLst>
                  <a:ext uri="{FF2B5EF4-FFF2-40B4-BE49-F238E27FC236}">
                    <a16:creationId xmlns:a16="http://schemas.microsoft.com/office/drawing/2014/main" id="{8F1B524C-24EE-43CB-BBB7-2261BF93C919}"/>
                  </a:ext>
                </a:extLst>
              </p:cNvPr>
              <p:cNvCxnSpPr>
                <a:cxnSpLocks/>
              </p:cNvCxnSpPr>
              <p:nvPr userDrawn="1"/>
            </p:nvCxnSpPr>
            <p:spPr>
              <a:xfrm>
                <a:off x="-3419346" y="613214"/>
                <a:ext cx="136215" cy="0"/>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44" name="Rechthoek 343">
                <a:extLst>
                  <a:ext uri="{FF2B5EF4-FFF2-40B4-BE49-F238E27FC236}">
                    <a16:creationId xmlns:a16="http://schemas.microsoft.com/office/drawing/2014/main" id="{EFA26898-2D89-403D-AF0D-234E565CF636}"/>
                  </a:ext>
                </a:extLst>
              </p:cNvPr>
              <p:cNvSpPr/>
              <p:nvPr userDrawn="1"/>
            </p:nvSpPr>
            <p:spPr>
              <a:xfrm>
                <a:off x="-3289012" y="589683"/>
                <a:ext cx="422160" cy="640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grpSp>
            <p:nvGrpSpPr>
              <p:cNvPr id="345" name="Groep 344">
                <a:extLst>
                  <a:ext uri="{FF2B5EF4-FFF2-40B4-BE49-F238E27FC236}">
                    <a16:creationId xmlns:a16="http://schemas.microsoft.com/office/drawing/2014/main" id="{DC7D3128-E12B-4ECE-A589-BBE7A81AF38E}"/>
                  </a:ext>
                </a:extLst>
              </p:cNvPr>
              <p:cNvGrpSpPr/>
              <p:nvPr userDrawn="1"/>
            </p:nvGrpSpPr>
            <p:grpSpPr>
              <a:xfrm>
                <a:off x="-3002834" y="720303"/>
                <a:ext cx="182598" cy="143759"/>
                <a:chOff x="-3310843" y="700986"/>
                <a:chExt cx="182598" cy="143759"/>
              </a:xfrm>
            </p:grpSpPr>
            <p:grpSp>
              <p:nvGrpSpPr>
                <p:cNvPr id="384" name="Groep 383">
                  <a:extLst>
                    <a:ext uri="{FF2B5EF4-FFF2-40B4-BE49-F238E27FC236}">
                      <a16:creationId xmlns:a16="http://schemas.microsoft.com/office/drawing/2014/main" id="{A2DEA057-FEA7-4D5C-A28B-6F3C7C71E0E2}"/>
                    </a:ext>
                  </a:extLst>
                </p:cNvPr>
                <p:cNvGrpSpPr/>
                <p:nvPr userDrawn="1"/>
              </p:nvGrpSpPr>
              <p:grpSpPr>
                <a:xfrm>
                  <a:off x="-3310843" y="700986"/>
                  <a:ext cx="182598" cy="143759"/>
                  <a:chOff x="-3310843" y="700986"/>
                  <a:chExt cx="182598" cy="143759"/>
                </a:xfrm>
              </p:grpSpPr>
              <p:cxnSp>
                <p:nvCxnSpPr>
                  <p:cNvPr id="388" name="Rechte verbindingslijn 387">
                    <a:extLst>
                      <a:ext uri="{FF2B5EF4-FFF2-40B4-BE49-F238E27FC236}">
                        <a16:creationId xmlns:a16="http://schemas.microsoft.com/office/drawing/2014/main" id="{2585BEBE-784B-4514-A895-AF1A9126C5D2}"/>
                      </a:ext>
                    </a:extLst>
                  </p:cNvPr>
                  <p:cNvCxnSpPr/>
                  <p:nvPr userDrawn="1"/>
                </p:nvCxnSpPr>
                <p:spPr>
                  <a:xfrm>
                    <a:off x="-3310843" y="700986"/>
                    <a:ext cx="182598" cy="0"/>
                  </a:xfrm>
                  <a:prstGeom prst="line">
                    <a:avLst/>
                  </a:prstGeom>
                  <a:noFill/>
                  <a:ln w="9525" cap="flat" cmpd="sng" algn="ctr">
                    <a:solidFill>
                      <a:srgbClr val="292929"/>
                    </a:solidFill>
                    <a:prstDash val="solid"/>
                  </a:ln>
                  <a:effectLst/>
                </p:spPr>
              </p:cxnSp>
              <p:cxnSp>
                <p:nvCxnSpPr>
                  <p:cNvPr id="389" name="Rechte verbindingslijn 388">
                    <a:extLst>
                      <a:ext uri="{FF2B5EF4-FFF2-40B4-BE49-F238E27FC236}">
                        <a16:creationId xmlns:a16="http://schemas.microsoft.com/office/drawing/2014/main" id="{6ED62856-91FD-4925-A6B9-EEA30371B893}"/>
                      </a:ext>
                    </a:extLst>
                  </p:cNvPr>
                  <p:cNvCxnSpPr/>
                  <p:nvPr userDrawn="1"/>
                </p:nvCxnSpPr>
                <p:spPr>
                  <a:xfrm>
                    <a:off x="-3310843" y="844745"/>
                    <a:ext cx="182598" cy="0"/>
                  </a:xfrm>
                  <a:prstGeom prst="line">
                    <a:avLst/>
                  </a:prstGeom>
                  <a:noFill/>
                  <a:ln w="9525" cap="flat" cmpd="sng" algn="ctr">
                    <a:solidFill>
                      <a:srgbClr val="292929"/>
                    </a:solidFill>
                    <a:prstDash val="solid"/>
                  </a:ln>
                  <a:effectLst/>
                </p:spPr>
              </p:cxnSp>
              <p:cxnSp>
                <p:nvCxnSpPr>
                  <p:cNvPr id="390" name="Rechte verbindingslijn 389">
                    <a:extLst>
                      <a:ext uri="{FF2B5EF4-FFF2-40B4-BE49-F238E27FC236}">
                        <a16:creationId xmlns:a16="http://schemas.microsoft.com/office/drawing/2014/main" id="{DA802B00-DF4A-42F3-B849-94BCCDCEC4A7}"/>
                      </a:ext>
                    </a:extLst>
                  </p:cNvPr>
                  <p:cNvCxnSpPr/>
                  <p:nvPr userDrawn="1"/>
                </p:nvCxnSpPr>
                <p:spPr>
                  <a:xfrm>
                    <a:off x="-3213196" y="808806"/>
                    <a:ext cx="82203" cy="0"/>
                  </a:xfrm>
                  <a:prstGeom prst="line">
                    <a:avLst/>
                  </a:prstGeom>
                  <a:noFill/>
                  <a:ln w="9525" cap="flat" cmpd="sng" algn="ctr">
                    <a:solidFill>
                      <a:srgbClr val="292929"/>
                    </a:solidFill>
                    <a:prstDash val="solid"/>
                  </a:ln>
                  <a:effectLst/>
                </p:spPr>
              </p:cxnSp>
              <p:cxnSp>
                <p:nvCxnSpPr>
                  <p:cNvPr id="391" name="Rechte verbindingslijn 390">
                    <a:extLst>
                      <a:ext uri="{FF2B5EF4-FFF2-40B4-BE49-F238E27FC236}">
                        <a16:creationId xmlns:a16="http://schemas.microsoft.com/office/drawing/2014/main" id="{58CA2412-7824-4571-A066-7997DEA4A741}"/>
                      </a:ext>
                    </a:extLst>
                  </p:cNvPr>
                  <p:cNvCxnSpPr/>
                  <p:nvPr userDrawn="1"/>
                </p:nvCxnSpPr>
                <p:spPr>
                  <a:xfrm>
                    <a:off x="-3213196" y="772866"/>
                    <a:ext cx="82203" cy="0"/>
                  </a:xfrm>
                  <a:prstGeom prst="line">
                    <a:avLst/>
                  </a:prstGeom>
                  <a:noFill/>
                  <a:ln w="9525" cap="flat" cmpd="sng" algn="ctr">
                    <a:solidFill>
                      <a:srgbClr val="292929"/>
                    </a:solidFill>
                    <a:prstDash val="solid"/>
                  </a:ln>
                  <a:effectLst/>
                </p:spPr>
              </p:cxnSp>
              <p:cxnSp>
                <p:nvCxnSpPr>
                  <p:cNvPr id="392" name="Rechte verbindingslijn 391">
                    <a:extLst>
                      <a:ext uri="{FF2B5EF4-FFF2-40B4-BE49-F238E27FC236}">
                        <a16:creationId xmlns:a16="http://schemas.microsoft.com/office/drawing/2014/main" id="{E21AEC1F-2229-442D-9B67-ACFAB7690A58}"/>
                      </a:ext>
                    </a:extLst>
                  </p:cNvPr>
                  <p:cNvCxnSpPr/>
                  <p:nvPr userDrawn="1"/>
                </p:nvCxnSpPr>
                <p:spPr>
                  <a:xfrm>
                    <a:off x="-3213196" y="736926"/>
                    <a:ext cx="82203" cy="0"/>
                  </a:xfrm>
                  <a:prstGeom prst="line">
                    <a:avLst/>
                  </a:prstGeom>
                  <a:noFill/>
                  <a:ln w="9525" cap="flat" cmpd="sng" algn="ctr">
                    <a:solidFill>
                      <a:srgbClr val="292929"/>
                    </a:solidFill>
                    <a:prstDash val="solid"/>
                  </a:ln>
                  <a:effectLst/>
                </p:spPr>
              </p:cxnSp>
            </p:grpSp>
            <p:grpSp>
              <p:nvGrpSpPr>
                <p:cNvPr id="385" name="Groep 384">
                  <a:extLst>
                    <a:ext uri="{FF2B5EF4-FFF2-40B4-BE49-F238E27FC236}">
                      <a16:creationId xmlns:a16="http://schemas.microsoft.com/office/drawing/2014/main" id="{33F47883-1082-408E-A24D-3F397A59BCDD}"/>
                    </a:ext>
                  </a:extLst>
                </p:cNvPr>
                <p:cNvGrpSpPr/>
                <p:nvPr userDrawn="1"/>
              </p:nvGrpSpPr>
              <p:grpSpPr>
                <a:xfrm flipH="1">
                  <a:off x="-3310774" y="735854"/>
                  <a:ext cx="88801" cy="72568"/>
                  <a:chOff x="-2091059" y="1395403"/>
                  <a:chExt cx="157316" cy="128558"/>
                </a:xfrm>
              </p:grpSpPr>
              <p:sp>
                <p:nvSpPr>
                  <p:cNvPr id="386" name="Rechthoek 385">
                    <a:extLst>
                      <a:ext uri="{FF2B5EF4-FFF2-40B4-BE49-F238E27FC236}">
                        <a16:creationId xmlns:a16="http://schemas.microsoft.com/office/drawing/2014/main" id="{6EF6CAA6-E626-481C-B9BD-B6F6309B97E2}"/>
                      </a:ext>
                    </a:extLst>
                  </p:cNvPr>
                  <p:cNvSpPr/>
                  <p:nvPr userDrawn="1"/>
                </p:nvSpPr>
                <p:spPr>
                  <a:xfrm>
                    <a:off x="-2051585" y="1436824"/>
                    <a:ext cx="117842" cy="45718"/>
                  </a:xfrm>
                  <a:prstGeom prst="rect">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sp>
                <p:nvSpPr>
                  <p:cNvPr id="387" name="Pijl: punthaak 386">
                    <a:extLst>
                      <a:ext uri="{FF2B5EF4-FFF2-40B4-BE49-F238E27FC236}">
                        <a16:creationId xmlns:a16="http://schemas.microsoft.com/office/drawing/2014/main" id="{592E89F8-EE36-4B11-B44D-71F9D2A0F8E1}"/>
                      </a:ext>
                    </a:extLst>
                  </p:cNvPr>
                  <p:cNvSpPr/>
                  <p:nvPr userDrawn="1"/>
                </p:nvSpPr>
                <p:spPr>
                  <a:xfrm flipH="1">
                    <a:off x="-2091059" y="1395403"/>
                    <a:ext cx="128558" cy="128558"/>
                  </a:xfrm>
                  <a:prstGeom prst="chevron">
                    <a:avLst>
                      <a:gd name="adj" fmla="val 47962"/>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grpSp>
          </p:grpSp>
          <p:grpSp>
            <p:nvGrpSpPr>
              <p:cNvPr id="346" name="Groep 345">
                <a:extLst>
                  <a:ext uri="{FF2B5EF4-FFF2-40B4-BE49-F238E27FC236}">
                    <a16:creationId xmlns:a16="http://schemas.microsoft.com/office/drawing/2014/main" id="{2B1E59A3-A674-4FC8-96F9-6EB7F00F3F38}"/>
                  </a:ext>
                </a:extLst>
              </p:cNvPr>
              <p:cNvGrpSpPr/>
              <p:nvPr userDrawn="1"/>
            </p:nvGrpSpPr>
            <p:grpSpPr>
              <a:xfrm>
                <a:off x="-3326107" y="720303"/>
                <a:ext cx="182598" cy="143759"/>
                <a:chOff x="-3634116" y="700986"/>
                <a:chExt cx="182598" cy="143759"/>
              </a:xfrm>
            </p:grpSpPr>
            <p:grpSp>
              <p:nvGrpSpPr>
                <p:cNvPr id="375" name="Groep 374">
                  <a:extLst>
                    <a:ext uri="{FF2B5EF4-FFF2-40B4-BE49-F238E27FC236}">
                      <a16:creationId xmlns:a16="http://schemas.microsoft.com/office/drawing/2014/main" id="{1C3E57BA-516B-42D5-BD12-71D3CCC75570}"/>
                    </a:ext>
                  </a:extLst>
                </p:cNvPr>
                <p:cNvGrpSpPr/>
                <p:nvPr userDrawn="1"/>
              </p:nvGrpSpPr>
              <p:grpSpPr>
                <a:xfrm>
                  <a:off x="-3634116" y="700986"/>
                  <a:ext cx="182598" cy="143759"/>
                  <a:chOff x="-3634116" y="700986"/>
                  <a:chExt cx="182598" cy="143759"/>
                </a:xfrm>
              </p:grpSpPr>
              <p:cxnSp>
                <p:nvCxnSpPr>
                  <p:cNvPr id="379" name="Rechte verbindingslijn 378">
                    <a:extLst>
                      <a:ext uri="{FF2B5EF4-FFF2-40B4-BE49-F238E27FC236}">
                        <a16:creationId xmlns:a16="http://schemas.microsoft.com/office/drawing/2014/main" id="{A2F5093B-6601-4390-8FE6-5367351A5655}"/>
                      </a:ext>
                    </a:extLst>
                  </p:cNvPr>
                  <p:cNvCxnSpPr/>
                  <p:nvPr userDrawn="1"/>
                </p:nvCxnSpPr>
                <p:spPr>
                  <a:xfrm>
                    <a:off x="-3634116" y="700986"/>
                    <a:ext cx="182598" cy="0"/>
                  </a:xfrm>
                  <a:prstGeom prst="line">
                    <a:avLst/>
                  </a:prstGeom>
                  <a:noFill/>
                  <a:ln w="9525" cap="flat" cmpd="sng" algn="ctr">
                    <a:solidFill>
                      <a:srgbClr val="292929"/>
                    </a:solidFill>
                    <a:prstDash val="solid"/>
                  </a:ln>
                  <a:effectLst/>
                </p:spPr>
              </p:cxnSp>
              <p:cxnSp>
                <p:nvCxnSpPr>
                  <p:cNvPr id="380" name="Rechte verbindingslijn 379">
                    <a:extLst>
                      <a:ext uri="{FF2B5EF4-FFF2-40B4-BE49-F238E27FC236}">
                        <a16:creationId xmlns:a16="http://schemas.microsoft.com/office/drawing/2014/main" id="{932800E5-6A0B-4BBC-991C-2ABFB450E8E7}"/>
                      </a:ext>
                    </a:extLst>
                  </p:cNvPr>
                  <p:cNvCxnSpPr/>
                  <p:nvPr userDrawn="1"/>
                </p:nvCxnSpPr>
                <p:spPr>
                  <a:xfrm>
                    <a:off x="-3634116" y="844745"/>
                    <a:ext cx="182598" cy="0"/>
                  </a:xfrm>
                  <a:prstGeom prst="line">
                    <a:avLst/>
                  </a:prstGeom>
                  <a:noFill/>
                  <a:ln w="9525" cap="flat" cmpd="sng" algn="ctr">
                    <a:solidFill>
                      <a:srgbClr val="292929"/>
                    </a:solidFill>
                    <a:prstDash val="solid"/>
                  </a:ln>
                  <a:effectLst/>
                </p:spPr>
              </p:cxnSp>
              <p:cxnSp>
                <p:nvCxnSpPr>
                  <p:cNvPr id="381" name="Rechte verbindingslijn 380">
                    <a:extLst>
                      <a:ext uri="{FF2B5EF4-FFF2-40B4-BE49-F238E27FC236}">
                        <a16:creationId xmlns:a16="http://schemas.microsoft.com/office/drawing/2014/main" id="{D2826148-49A7-4A12-8F71-61E8BF8ED440}"/>
                      </a:ext>
                    </a:extLst>
                  </p:cNvPr>
                  <p:cNvCxnSpPr/>
                  <p:nvPr userDrawn="1"/>
                </p:nvCxnSpPr>
                <p:spPr>
                  <a:xfrm>
                    <a:off x="-3536469" y="808806"/>
                    <a:ext cx="82203" cy="0"/>
                  </a:xfrm>
                  <a:prstGeom prst="line">
                    <a:avLst/>
                  </a:prstGeom>
                  <a:noFill/>
                  <a:ln w="9525" cap="flat" cmpd="sng" algn="ctr">
                    <a:solidFill>
                      <a:srgbClr val="292929"/>
                    </a:solidFill>
                    <a:prstDash val="solid"/>
                  </a:ln>
                  <a:effectLst/>
                </p:spPr>
              </p:cxnSp>
              <p:cxnSp>
                <p:nvCxnSpPr>
                  <p:cNvPr id="382" name="Rechte verbindingslijn 381">
                    <a:extLst>
                      <a:ext uri="{FF2B5EF4-FFF2-40B4-BE49-F238E27FC236}">
                        <a16:creationId xmlns:a16="http://schemas.microsoft.com/office/drawing/2014/main" id="{9A05BCD9-A886-4B24-898D-CA12B80F267E}"/>
                      </a:ext>
                    </a:extLst>
                  </p:cNvPr>
                  <p:cNvCxnSpPr/>
                  <p:nvPr userDrawn="1"/>
                </p:nvCxnSpPr>
                <p:spPr>
                  <a:xfrm>
                    <a:off x="-3536469" y="772866"/>
                    <a:ext cx="82203" cy="0"/>
                  </a:xfrm>
                  <a:prstGeom prst="line">
                    <a:avLst/>
                  </a:prstGeom>
                  <a:noFill/>
                  <a:ln w="9525" cap="flat" cmpd="sng" algn="ctr">
                    <a:solidFill>
                      <a:srgbClr val="292929"/>
                    </a:solidFill>
                    <a:prstDash val="solid"/>
                  </a:ln>
                  <a:effectLst/>
                </p:spPr>
              </p:cxnSp>
              <p:cxnSp>
                <p:nvCxnSpPr>
                  <p:cNvPr id="383" name="Rechte verbindingslijn 382">
                    <a:extLst>
                      <a:ext uri="{FF2B5EF4-FFF2-40B4-BE49-F238E27FC236}">
                        <a16:creationId xmlns:a16="http://schemas.microsoft.com/office/drawing/2014/main" id="{EFAEF72F-6930-4549-AA1A-E8C32D2B30D0}"/>
                      </a:ext>
                    </a:extLst>
                  </p:cNvPr>
                  <p:cNvCxnSpPr/>
                  <p:nvPr userDrawn="1"/>
                </p:nvCxnSpPr>
                <p:spPr>
                  <a:xfrm>
                    <a:off x="-3536469" y="736926"/>
                    <a:ext cx="82203" cy="0"/>
                  </a:xfrm>
                  <a:prstGeom prst="line">
                    <a:avLst/>
                  </a:prstGeom>
                  <a:noFill/>
                  <a:ln w="9525" cap="flat" cmpd="sng" algn="ctr">
                    <a:solidFill>
                      <a:srgbClr val="292929"/>
                    </a:solidFill>
                    <a:prstDash val="solid"/>
                  </a:ln>
                  <a:effectLst/>
                </p:spPr>
              </p:cxnSp>
            </p:grpSp>
            <p:grpSp>
              <p:nvGrpSpPr>
                <p:cNvPr id="376" name="Groep 375">
                  <a:extLst>
                    <a:ext uri="{FF2B5EF4-FFF2-40B4-BE49-F238E27FC236}">
                      <a16:creationId xmlns:a16="http://schemas.microsoft.com/office/drawing/2014/main" id="{BC0E46A3-A281-4870-88AA-644133C509E0}"/>
                    </a:ext>
                  </a:extLst>
                </p:cNvPr>
                <p:cNvGrpSpPr/>
                <p:nvPr userDrawn="1"/>
              </p:nvGrpSpPr>
              <p:grpSpPr>
                <a:xfrm>
                  <a:off x="-3634047" y="735854"/>
                  <a:ext cx="88801" cy="72568"/>
                  <a:chOff x="-2091059" y="1395403"/>
                  <a:chExt cx="157316" cy="128558"/>
                </a:xfrm>
              </p:grpSpPr>
              <p:sp>
                <p:nvSpPr>
                  <p:cNvPr id="377" name="Rechthoek 376">
                    <a:extLst>
                      <a:ext uri="{FF2B5EF4-FFF2-40B4-BE49-F238E27FC236}">
                        <a16:creationId xmlns:a16="http://schemas.microsoft.com/office/drawing/2014/main" id="{69565C2C-6843-493F-81DB-0603A5E2A981}"/>
                      </a:ext>
                    </a:extLst>
                  </p:cNvPr>
                  <p:cNvSpPr/>
                  <p:nvPr userDrawn="1"/>
                </p:nvSpPr>
                <p:spPr>
                  <a:xfrm>
                    <a:off x="-2051585" y="1436824"/>
                    <a:ext cx="117842" cy="45718"/>
                  </a:xfrm>
                  <a:prstGeom prst="rect">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sp>
                <p:nvSpPr>
                  <p:cNvPr id="378" name="Pijl: punthaak 377">
                    <a:extLst>
                      <a:ext uri="{FF2B5EF4-FFF2-40B4-BE49-F238E27FC236}">
                        <a16:creationId xmlns:a16="http://schemas.microsoft.com/office/drawing/2014/main" id="{AA4ED2F2-FC6A-46F4-8942-D8CF9F09E67E}"/>
                      </a:ext>
                    </a:extLst>
                  </p:cNvPr>
                  <p:cNvSpPr/>
                  <p:nvPr userDrawn="1"/>
                </p:nvSpPr>
                <p:spPr>
                  <a:xfrm flipH="1">
                    <a:off x="-2091059" y="1395403"/>
                    <a:ext cx="128558" cy="128558"/>
                  </a:xfrm>
                  <a:prstGeom prst="chevron">
                    <a:avLst>
                      <a:gd name="adj" fmla="val 47962"/>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grpSp>
          </p:grpSp>
          <p:cxnSp>
            <p:nvCxnSpPr>
              <p:cNvPr id="347" name="Rechte verbindingslijn 346">
                <a:extLst>
                  <a:ext uri="{FF2B5EF4-FFF2-40B4-BE49-F238E27FC236}">
                    <a16:creationId xmlns:a16="http://schemas.microsoft.com/office/drawing/2014/main" id="{041F7ABF-DE3C-4069-B83B-FDB8D461DCE7}"/>
                  </a:ext>
                </a:extLst>
              </p:cNvPr>
              <p:cNvCxnSpPr>
                <a:cxnSpLocks/>
              </p:cNvCxnSpPr>
              <p:nvPr userDrawn="1"/>
            </p:nvCxnSpPr>
            <p:spPr>
              <a:xfrm flipV="1">
                <a:off x="-3136454" y="523622"/>
                <a:ext cx="720437" cy="188422"/>
              </a:xfrm>
              <a:prstGeom prst="line">
                <a:avLst/>
              </a:prstGeom>
              <a:noFill/>
              <a:ln w="19050" cap="rnd" cmpd="sng" algn="ctr">
                <a:solidFill>
                  <a:schemeClr val="tx1"/>
                </a:solidFill>
                <a:prstDash val="solid"/>
                <a:headEnd type="oval"/>
              </a:ln>
              <a:effectLst/>
            </p:spPr>
          </p:cxnSp>
          <p:cxnSp>
            <p:nvCxnSpPr>
              <p:cNvPr id="348" name="Rechte verbindingslijn 347">
                <a:extLst>
                  <a:ext uri="{FF2B5EF4-FFF2-40B4-BE49-F238E27FC236}">
                    <a16:creationId xmlns:a16="http://schemas.microsoft.com/office/drawing/2014/main" id="{985D3FD8-A92C-46DD-A624-8208431B3B2C}"/>
                  </a:ext>
                </a:extLst>
              </p:cNvPr>
              <p:cNvCxnSpPr>
                <a:cxnSpLocks/>
              </p:cNvCxnSpPr>
              <p:nvPr userDrawn="1"/>
            </p:nvCxnSpPr>
            <p:spPr>
              <a:xfrm>
                <a:off x="-2820570" y="712044"/>
                <a:ext cx="399011" cy="238298"/>
              </a:xfrm>
              <a:prstGeom prst="line">
                <a:avLst/>
              </a:prstGeom>
              <a:noFill/>
              <a:ln w="19050" cap="rnd" cmpd="sng" algn="ctr">
                <a:solidFill>
                  <a:schemeClr val="tx1"/>
                </a:solidFill>
                <a:prstDash val="solid"/>
                <a:headEnd type="oval"/>
              </a:ln>
              <a:effectLst/>
            </p:spPr>
          </p:cxnSp>
          <p:grpSp>
            <p:nvGrpSpPr>
              <p:cNvPr id="349" name="Groep 348">
                <a:extLst>
                  <a:ext uri="{FF2B5EF4-FFF2-40B4-BE49-F238E27FC236}">
                    <a16:creationId xmlns:a16="http://schemas.microsoft.com/office/drawing/2014/main" id="{63692241-10BA-40DA-A765-D426FE5784A9}"/>
                  </a:ext>
                </a:extLst>
              </p:cNvPr>
              <p:cNvGrpSpPr/>
              <p:nvPr userDrawn="1"/>
            </p:nvGrpSpPr>
            <p:grpSpPr>
              <a:xfrm>
                <a:off x="-2425037" y="370226"/>
                <a:ext cx="357690" cy="330595"/>
                <a:chOff x="-2721817" y="347336"/>
                <a:chExt cx="432805" cy="400021"/>
              </a:xfrm>
            </p:grpSpPr>
            <p:sp>
              <p:nvSpPr>
                <p:cNvPr id="364" name="Rechthoek 363">
                  <a:extLst>
                    <a:ext uri="{FF2B5EF4-FFF2-40B4-BE49-F238E27FC236}">
                      <a16:creationId xmlns:a16="http://schemas.microsoft.com/office/drawing/2014/main" id="{1AB73BB9-5307-4CE6-B310-ABB6C55FA3B6}"/>
                    </a:ext>
                  </a:extLst>
                </p:cNvPr>
                <p:cNvSpPr/>
                <p:nvPr userDrawn="1"/>
              </p:nvSpPr>
              <p:spPr>
                <a:xfrm>
                  <a:off x="-2721817" y="347336"/>
                  <a:ext cx="432805" cy="400021"/>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rgbClr val="FF0000"/>
                    </a:solidFill>
                    <a:latin typeface="Arial" panose="020B0604020202020204" pitchFamily="34" charset="0"/>
                    <a:cs typeface="Arial" panose="020B0604020202020204" pitchFamily="34" charset="0"/>
                  </a:endParaRPr>
                </a:p>
              </p:txBody>
            </p:sp>
            <p:grpSp>
              <p:nvGrpSpPr>
                <p:cNvPr id="365" name="Groep 364">
                  <a:extLst>
                    <a:ext uri="{FF2B5EF4-FFF2-40B4-BE49-F238E27FC236}">
                      <a16:creationId xmlns:a16="http://schemas.microsoft.com/office/drawing/2014/main" id="{7050BBFE-A35A-4E23-AB7A-036B417D2BC6}"/>
                    </a:ext>
                  </a:extLst>
                </p:cNvPr>
                <p:cNvGrpSpPr/>
                <p:nvPr userDrawn="1"/>
              </p:nvGrpSpPr>
              <p:grpSpPr>
                <a:xfrm>
                  <a:off x="-2652453" y="431583"/>
                  <a:ext cx="294076" cy="231526"/>
                  <a:chOff x="-3634116" y="700986"/>
                  <a:chExt cx="182598" cy="143759"/>
                </a:xfrm>
              </p:grpSpPr>
              <p:grpSp>
                <p:nvGrpSpPr>
                  <p:cNvPr id="366" name="Groep 365">
                    <a:extLst>
                      <a:ext uri="{FF2B5EF4-FFF2-40B4-BE49-F238E27FC236}">
                        <a16:creationId xmlns:a16="http://schemas.microsoft.com/office/drawing/2014/main" id="{4900E8C6-DC4B-48F2-B47F-7442887733A7}"/>
                      </a:ext>
                    </a:extLst>
                  </p:cNvPr>
                  <p:cNvGrpSpPr/>
                  <p:nvPr userDrawn="1"/>
                </p:nvGrpSpPr>
                <p:grpSpPr>
                  <a:xfrm>
                    <a:off x="-3634116" y="700986"/>
                    <a:ext cx="182598" cy="143759"/>
                    <a:chOff x="-3634116" y="700986"/>
                    <a:chExt cx="182598" cy="143759"/>
                  </a:xfrm>
                </p:grpSpPr>
                <p:cxnSp>
                  <p:nvCxnSpPr>
                    <p:cNvPr id="370" name="Rechte verbindingslijn 369">
                      <a:extLst>
                        <a:ext uri="{FF2B5EF4-FFF2-40B4-BE49-F238E27FC236}">
                          <a16:creationId xmlns:a16="http://schemas.microsoft.com/office/drawing/2014/main" id="{2AD75CF8-F235-43E4-8EBF-BCB0C6FEF72A}"/>
                        </a:ext>
                      </a:extLst>
                    </p:cNvPr>
                    <p:cNvCxnSpPr/>
                    <p:nvPr userDrawn="1"/>
                  </p:nvCxnSpPr>
                  <p:spPr>
                    <a:xfrm>
                      <a:off x="-3634116" y="700986"/>
                      <a:ext cx="182598" cy="0"/>
                    </a:xfrm>
                    <a:prstGeom prst="line">
                      <a:avLst/>
                    </a:prstGeom>
                    <a:noFill/>
                    <a:ln w="19050" cap="flat" cmpd="sng" algn="ctr">
                      <a:solidFill>
                        <a:srgbClr val="292929"/>
                      </a:solidFill>
                      <a:prstDash val="solid"/>
                    </a:ln>
                    <a:effectLst/>
                  </p:spPr>
                </p:cxnSp>
                <p:cxnSp>
                  <p:nvCxnSpPr>
                    <p:cNvPr id="371" name="Rechte verbindingslijn 370">
                      <a:extLst>
                        <a:ext uri="{FF2B5EF4-FFF2-40B4-BE49-F238E27FC236}">
                          <a16:creationId xmlns:a16="http://schemas.microsoft.com/office/drawing/2014/main" id="{0ABA2FE7-97F3-408A-9795-C13CE32FD536}"/>
                        </a:ext>
                      </a:extLst>
                    </p:cNvPr>
                    <p:cNvCxnSpPr/>
                    <p:nvPr userDrawn="1"/>
                  </p:nvCxnSpPr>
                  <p:spPr>
                    <a:xfrm>
                      <a:off x="-3634116" y="844745"/>
                      <a:ext cx="182598" cy="0"/>
                    </a:xfrm>
                    <a:prstGeom prst="line">
                      <a:avLst/>
                    </a:prstGeom>
                    <a:noFill/>
                    <a:ln w="19050" cap="flat" cmpd="sng" algn="ctr">
                      <a:solidFill>
                        <a:srgbClr val="292929"/>
                      </a:solidFill>
                      <a:prstDash val="solid"/>
                    </a:ln>
                    <a:effectLst/>
                  </p:spPr>
                </p:cxnSp>
                <p:cxnSp>
                  <p:nvCxnSpPr>
                    <p:cNvPr id="372" name="Rechte verbindingslijn 371">
                      <a:extLst>
                        <a:ext uri="{FF2B5EF4-FFF2-40B4-BE49-F238E27FC236}">
                          <a16:creationId xmlns:a16="http://schemas.microsoft.com/office/drawing/2014/main" id="{BB56F574-CB03-427E-80BD-88FDF8C8835E}"/>
                        </a:ext>
                      </a:extLst>
                    </p:cNvPr>
                    <p:cNvCxnSpPr/>
                    <p:nvPr userDrawn="1"/>
                  </p:nvCxnSpPr>
                  <p:spPr>
                    <a:xfrm>
                      <a:off x="-3536469" y="808806"/>
                      <a:ext cx="82203" cy="0"/>
                    </a:xfrm>
                    <a:prstGeom prst="line">
                      <a:avLst/>
                    </a:prstGeom>
                    <a:noFill/>
                    <a:ln w="19050" cap="flat" cmpd="sng" algn="ctr">
                      <a:solidFill>
                        <a:srgbClr val="292929"/>
                      </a:solidFill>
                      <a:prstDash val="solid"/>
                    </a:ln>
                    <a:effectLst/>
                  </p:spPr>
                </p:cxnSp>
                <p:cxnSp>
                  <p:nvCxnSpPr>
                    <p:cNvPr id="373" name="Rechte verbindingslijn 372">
                      <a:extLst>
                        <a:ext uri="{FF2B5EF4-FFF2-40B4-BE49-F238E27FC236}">
                          <a16:creationId xmlns:a16="http://schemas.microsoft.com/office/drawing/2014/main" id="{92BDBBE3-3134-4431-AA15-33D05C56B0DD}"/>
                        </a:ext>
                      </a:extLst>
                    </p:cNvPr>
                    <p:cNvCxnSpPr/>
                    <p:nvPr userDrawn="1"/>
                  </p:nvCxnSpPr>
                  <p:spPr>
                    <a:xfrm>
                      <a:off x="-3536469" y="772866"/>
                      <a:ext cx="82203" cy="0"/>
                    </a:xfrm>
                    <a:prstGeom prst="line">
                      <a:avLst/>
                    </a:prstGeom>
                    <a:noFill/>
                    <a:ln w="19050" cap="flat" cmpd="sng" algn="ctr">
                      <a:solidFill>
                        <a:srgbClr val="292929"/>
                      </a:solidFill>
                      <a:prstDash val="solid"/>
                    </a:ln>
                    <a:effectLst/>
                  </p:spPr>
                </p:cxnSp>
                <p:cxnSp>
                  <p:nvCxnSpPr>
                    <p:cNvPr id="374" name="Rechte verbindingslijn 373">
                      <a:extLst>
                        <a:ext uri="{FF2B5EF4-FFF2-40B4-BE49-F238E27FC236}">
                          <a16:creationId xmlns:a16="http://schemas.microsoft.com/office/drawing/2014/main" id="{3D77D2D0-8677-45BD-9A26-EBAF0A6D4355}"/>
                        </a:ext>
                      </a:extLst>
                    </p:cNvPr>
                    <p:cNvCxnSpPr/>
                    <p:nvPr userDrawn="1"/>
                  </p:nvCxnSpPr>
                  <p:spPr>
                    <a:xfrm>
                      <a:off x="-3536469" y="736926"/>
                      <a:ext cx="82203" cy="0"/>
                    </a:xfrm>
                    <a:prstGeom prst="line">
                      <a:avLst/>
                    </a:prstGeom>
                    <a:noFill/>
                    <a:ln w="19050" cap="flat" cmpd="sng" algn="ctr">
                      <a:solidFill>
                        <a:srgbClr val="292929"/>
                      </a:solidFill>
                      <a:prstDash val="solid"/>
                    </a:ln>
                    <a:effectLst/>
                  </p:spPr>
                </p:cxnSp>
              </p:grpSp>
              <p:grpSp>
                <p:nvGrpSpPr>
                  <p:cNvPr id="367" name="Groep 366">
                    <a:extLst>
                      <a:ext uri="{FF2B5EF4-FFF2-40B4-BE49-F238E27FC236}">
                        <a16:creationId xmlns:a16="http://schemas.microsoft.com/office/drawing/2014/main" id="{3191988B-A423-4740-B746-736CEB6161F4}"/>
                      </a:ext>
                    </a:extLst>
                  </p:cNvPr>
                  <p:cNvGrpSpPr/>
                  <p:nvPr userDrawn="1"/>
                </p:nvGrpSpPr>
                <p:grpSpPr>
                  <a:xfrm>
                    <a:off x="-3634047" y="735854"/>
                    <a:ext cx="88801" cy="72568"/>
                    <a:chOff x="-2091059" y="1395403"/>
                    <a:chExt cx="157316" cy="128558"/>
                  </a:xfrm>
                </p:grpSpPr>
                <p:sp>
                  <p:nvSpPr>
                    <p:cNvPr id="368" name="Rechthoek 367">
                      <a:extLst>
                        <a:ext uri="{FF2B5EF4-FFF2-40B4-BE49-F238E27FC236}">
                          <a16:creationId xmlns:a16="http://schemas.microsoft.com/office/drawing/2014/main" id="{9836BB2F-0E2F-4B70-8ED0-BAB1DB9352A3}"/>
                        </a:ext>
                      </a:extLst>
                    </p:cNvPr>
                    <p:cNvSpPr/>
                    <p:nvPr userDrawn="1"/>
                  </p:nvSpPr>
                  <p:spPr>
                    <a:xfrm>
                      <a:off x="-2051585" y="1436824"/>
                      <a:ext cx="117842" cy="45718"/>
                    </a:xfrm>
                    <a:prstGeom prst="rect">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sp>
                  <p:nvSpPr>
                    <p:cNvPr id="369" name="Pijl: punthaak 368">
                      <a:extLst>
                        <a:ext uri="{FF2B5EF4-FFF2-40B4-BE49-F238E27FC236}">
                          <a16:creationId xmlns:a16="http://schemas.microsoft.com/office/drawing/2014/main" id="{6E04973E-FDFE-4561-B2C8-0158E486E22F}"/>
                        </a:ext>
                      </a:extLst>
                    </p:cNvPr>
                    <p:cNvSpPr/>
                    <p:nvPr userDrawn="1"/>
                  </p:nvSpPr>
                  <p:spPr>
                    <a:xfrm flipH="1">
                      <a:off x="-2091059" y="1395403"/>
                      <a:ext cx="128558" cy="128558"/>
                    </a:xfrm>
                    <a:prstGeom prst="chevron">
                      <a:avLst>
                        <a:gd name="adj" fmla="val 47962"/>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grpSp>
            </p:grpSp>
          </p:grpSp>
          <p:grpSp>
            <p:nvGrpSpPr>
              <p:cNvPr id="350" name="Groep 349">
                <a:extLst>
                  <a:ext uri="{FF2B5EF4-FFF2-40B4-BE49-F238E27FC236}">
                    <a16:creationId xmlns:a16="http://schemas.microsoft.com/office/drawing/2014/main" id="{4D9F4F4D-120F-4CF2-BDB2-B517DE892175}"/>
                  </a:ext>
                </a:extLst>
              </p:cNvPr>
              <p:cNvGrpSpPr/>
              <p:nvPr userDrawn="1"/>
            </p:nvGrpSpPr>
            <p:grpSpPr>
              <a:xfrm>
                <a:off x="-2425037" y="781500"/>
                <a:ext cx="357690" cy="330595"/>
                <a:chOff x="-2721817" y="782525"/>
                <a:chExt cx="432805" cy="400021"/>
              </a:xfrm>
            </p:grpSpPr>
            <p:sp>
              <p:nvSpPr>
                <p:cNvPr id="353" name="Rechthoek 352">
                  <a:extLst>
                    <a:ext uri="{FF2B5EF4-FFF2-40B4-BE49-F238E27FC236}">
                      <a16:creationId xmlns:a16="http://schemas.microsoft.com/office/drawing/2014/main" id="{78A68044-80C9-46AA-AB89-69790C3962A2}"/>
                    </a:ext>
                  </a:extLst>
                </p:cNvPr>
                <p:cNvSpPr/>
                <p:nvPr userDrawn="1"/>
              </p:nvSpPr>
              <p:spPr>
                <a:xfrm>
                  <a:off x="-2721817" y="782525"/>
                  <a:ext cx="432805" cy="400021"/>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rgbClr val="FF0000"/>
                    </a:solidFill>
                    <a:latin typeface="Arial" panose="020B0604020202020204" pitchFamily="34" charset="0"/>
                    <a:cs typeface="Arial" panose="020B0604020202020204" pitchFamily="34" charset="0"/>
                  </a:endParaRPr>
                </a:p>
              </p:txBody>
            </p:sp>
            <p:grpSp>
              <p:nvGrpSpPr>
                <p:cNvPr id="354" name="Groep 353">
                  <a:extLst>
                    <a:ext uri="{FF2B5EF4-FFF2-40B4-BE49-F238E27FC236}">
                      <a16:creationId xmlns:a16="http://schemas.microsoft.com/office/drawing/2014/main" id="{82A7C0C9-83B2-4948-8D8D-EF3C433A3F37}"/>
                    </a:ext>
                  </a:extLst>
                </p:cNvPr>
                <p:cNvGrpSpPr/>
                <p:nvPr userDrawn="1"/>
              </p:nvGrpSpPr>
              <p:grpSpPr>
                <a:xfrm>
                  <a:off x="-2652453" y="866772"/>
                  <a:ext cx="294076" cy="231526"/>
                  <a:chOff x="-3310843" y="700986"/>
                  <a:chExt cx="182598" cy="143759"/>
                </a:xfrm>
              </p:grpSpPr>
              <p:grpSp>
                <p:nvGrpSpPr>
                  <p:cNvPr id="355" name="Groep 354">
                    <a:extLst>
                      <a:ext uri="{FF2B5EF4-FFF2-40B4-BE49-F238E27FC236}">
                        <a16:creationId xmlns:a16="http://schemas.microsoft.com/office/drawing/2014/main" id="{5EC5AD4E-00E6-438F-8D25-C17EC55CF177}"/>
                      </a:ext>
                    </a:extLst>
                  </p:cNvPr>
                  <p:cNvGrpSpPr/>
                  <p:nvPr userDrawn="1"/>
                </p:nvGrpSpPr>
                <p:grpSpPr>
                  <a:xfrm>
                    <a:off x="-3310843" y="700986"/>
                    <a:ext cx="182598" cy="143759"/>
                    <a:chOff x="-3310843" y="700986"/>
                    <a:chExt cx="182598" cy="143759"/>
                  </a:xfrm>
                </p:grpSpPr>
                <p:cxnSp>
                  <p:nvCxnSpPr>
                    <p:cNvPr id="359" name="Rechte verbindingslijn 358">
                      <a:extLst>
                        <a:ext uri="{FF2B5EF4-FFF2-40B4-BE49-F238E27FC236}">
                          <a16:creationId xmlns:a16="http://schemas.microsoft.com/office/drawing/2014/main" id="{F586A73D-E565-4E0C-855B-59C4D7D7DD81}"/>
                        </a:ext>
                      </a:extLst>
                    </p:cNvPr>
                    <p:cNvCxnSpPr/>
                    <p:nvPr userDrawn="1"/>
                  </p:nvCxnSpPr>
                  <p:spPr>
                    <a:xfrm>
                      <a:off x="-3310843" y="700986"/>
                      <a:ext cx="182598" cy="0"/>
                    </a:xfrm>
                    <a:prstGeom prst="line">
                      <a:avLst/>
                    </a:prstGeom>
                    <a:noFill/>
                    <a:ln w="19050" cap="flat" cmpd="sng" algn="ctr">
                      <a:solidFill>
                        <a:srgbClr val="292929"/>
                      </a:solidFill>
                      <a:prstDash val="solid"/>
                    </a:ln>
                    <a:effectLst/>
                  </p:spPr>
                </p:cxnSp>
                <p:cxnSp>
                  <p:nvCxnSpPr>
                    <p:cNvPr id="360" name="Rechte verbindingslijn 359">
                      <a:extLst>
                        <a:ext uri="{FF2B5EF4-FFF2-40B4-BE49-F238E27FC236}">
                          <a16:creationId xmlns:a16="http://schemas.microsoft.com/office/drawing/2014/main" id="{CBC3761A-5808-4C8B-9C55-5C48B34CA743}"/>
                        </a:ext>
                      </a:extLst>
                    </p:cNvPr>
                    <p:cNvCxnSpPr/>
                    <p:nvPr userDrawn="1"/>
                  </p:nvCxnSpPr>
                  <p:spPr>
                    <a:xfrm>
                      <a:off x="-3310843" y="844745"/>
                      <a:ext cx="182598" cy="0"/>
                    </a:xfrm>
                    <a:prstGeom prst="line">
                      <a:avLst/>
                    </a:prstGeom>
                    <a:noFill/>
                    <a:ln w="19050" cap="flat" cmpd="sng" algn="ctr">
                      <a:solidFill>
                        <a:srgbClr val="292929"/>
                      </a:solidFill>
                      <a:prstDash val="solid"/>
                    </a:ln>
                    <a:effectLst/>
                  </p:spPr>
                </p:cxnSp>
                <p:cxnSp>
                  <p:nvCxnSpPr>
                    <p:cNvPr id="361" name="Rechte verbindingslijn 360">
                      <a:extLst>
                        <a:ext uri="{FF2B5EF4-FFF2-40B4-BE49-F238E27FC236}">
                          <a16:creationId xmlns:a16="http://schemas.microsoft.com/office/drawing/2014/main" id="{826EECE1-F2E6-4E25-8B52-2A9F25A1463B}"/>
                        </a:ext>
                      </a:extLst>
                    </p:cNvPr>
                    <p:cNvCxnSpPr/>
                    <p:nvPr userDrawn="1"/>
                  </p:nvCxnSpPr>
                  <p:spPr>
                    <a:xfrm>
                      <a:off x="-3213196" y="808806"/>
                      <a:ext cx="82203" cy="0"/>
                    </a:xfrm>
                    <a:prstGeom prst="line">
                      <a:avLst/>
                    </a:prstGeom>
                    <a:noFill/>
                    <a:ln w="19050" cap="flat" cmpd="sng" algn="ctr">
                      <a:solidFill>
                        <a:srgbClr val="292929"/>
                      </a:solidFill>
                      <a:prstDash val="solid"/>
                    </a:ln>
                    <a:effectLst/>
                  </p:spPr>
                </p:cxnSp>
                <p:cxnSp>
                  <p:nvCxnSpPr>
                    <p:cNvPr id="362" name="Rechte verbindingslijn 361">
                      <a:extLst>
                        <a:ext uri="{FF2B5EF4-FFF2-40B4-BE49-F238E27FC236}">
                          <a16:creationId xmlns:a16="http://schemas.microsoft.com/office/drawing/2014/main" id="{2A37E3DE-5E44-41FF-B70B-000D642862DF}"/>
                        </a:ext>
                      </a:extLst>
                    </p:cNvPr>
                    <p:cNvCxnSpPr/>
                    <p:nvPr userDrawn="1"/>
                  </p:nvCxnSpPr>
                  <p:spPr>
                    <a:xfrm>
                      <a:off x="-3213196" y="772866"/>
                      <a:ext cx="82203" cy="0"/>
                    </a:xfrm>
                    <a:prstGeom prst="line">
                      <a:avLst/>
                    </a:prstGeom>
                    <a:noFill/>
                    <a:ln w="19050" cap="flat" cmpd="sng" algn="ctr">
                      <a:solidFill>
                        <a:srgbClr val="292929"/>
                      </a:solidFill>
                      <a:prstDash val="solid"/>
                    </a:ln>
                    <a:effectLst/>
                  </p:spPr>
                </p:cxnSp>
                <p:cxnSp>
                  <p:nvCxnSpPr>
                    <p:cNvPr id="363" name="Rechte verbindingslijn 362">
                      <a:extLst>
                        <a:ext uri="{FF2B5EF4-FFF2-40B4-BE49-F238E27FC236}">
                          <a16:creationId xmlns:a16="http://schemas.microsoft.com/office/drawing/2014/main" id="{3C44D74D-9DAB-4642-B177-CC4186CC5757}"/>
                        </a:ext>
                      </a:extLst>
                    </p:cNvPr>
                    <p:cNvCxnSpPr/>
                    <p:nvPr userDrawn="1"/>
                  </p:nvCxnSpPr>
                  <p:spPr>
                    <a:xfrm>
                      <a:off x="-3213196" y="736926"/>
                      <a:ext cx="82203" cy="0"/>
                    </a:xfrm>
                    <a:prstGeom prst="line">
                      <a:avLst/>
                    </a:prstGeom>
                    <a:noFill/>
                    <a:ln w="19050" cap="flat" cmpd="sng" algn="ctr">
                      <a:solidFill>
                        <a:srgbClr val="292929"/>
                      </a:solidFill>
                      <a:prstDash val="solid"/>
                    </a:ln>
                    <a:effectLst/>
                  </p:spPr>
                </p:cxnSp>
              </p:grpSp>
              <p:grpSp>
                <p:nvGrpSpPr>
                  <p:cNvPr id="356" name="Groep 355">
                    <a:extLst>
                      <a:ext uri="{FF2B5EF4-FFF2-40B4-BE49-F238E27FC236}">
                        <a16:creationId xmlns:a16="http://schemas.microsoft.com/office/drawing/2014/main" id="{F90E9ED6-7F69-4EE5-B45A-DA998970F8A5}"/>
                      </a:ext>
                    </a:extLst>
                  </p:cNvPr>
                  <p:cNvGrpSpPr/>
                  <p:nvPr userDrawn="1"/>
                </p:nvGrpSpPr>
                <p:grpSpPr>
                  <a:xfrm flipH="1">
                    <a:off x="-3310774" y="735854"/>
                    <a:ext cx="88801" cy="72568"/>
                    <a:chOff x="-2091059" y="1395403"/>
                    <a:chExt cx="157316" cy="128558"/>
                  </a:xfrm>
                </p:grpSpPr>
                <p:sp>
                  <p:nvSpPr>
                    <p:cNvPr id="357" name="Rechthoek 356">
                      <a:extLst>
                        <a:ext uri="{FF2B5EF4-FFF2-40B4-BE49-F238E27FC236}">
                          <a16:creationId xmlns:a16="http://schemas.microsoft.com/office/drawing/2014/main" id="{48C720B0-5B50-4EB2-9830-559DC775B33B}"/>
                        </a:ext>
                      </a:extLst>
                    </p:cNvPr>
                    <p:cNvSpPr/>
                    <p:nvPr userDrawn="1"/>
                  </p:nvSpPr>
                  <p:spPr>
                    <a:xfrm>
                      <a:off x="-2051585" y="1436824"/>
                      <a:ext cx="117842" cy="45718"/>
                    </a:xfrm>
                    <a:prstGeom prst="rect">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sp>
                  <p:nvSpPr>
                    <p:cNvPr id="358" name="Pijl: punthaak 357">
                      <a:extLst>
                        <a:ext uri="{FF2B5EF4-FFF2-40B4-BE49-F238E27FC236}">
                          <a16:creationId xmlns:a16="http://schemas.microsoft.com/office/drawing/2014/main" id="{5D37504B-BF55-4936-B4AD-73EA6C83F91F}"/>
                        </a:ext>
                      </a:extLst>
                    </p:cNvPr>
                    <p:cNvSpPr/>
                    <p:nvPr userDrawn="1"/>
                  </p:nvSpPr>
                  <p:spPr>
                    <a:xfrm flipH="1">
                      <a:off x="-2091059" y="1395403"/>
                      <a:ext cx="128558" cy="128558"/>
                    </a:xfrm>
                    <a:prstGeom prst="chevron">
                      <a:avLst>
                        <a:gd name="adj" fmla="val 47962"/>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grpSp>
            </p:grpSp>
          </p:grpSp>
          <p:sp>
            <p:nvSpPr>
              <p:cNvPr id="351" name="Rechthoek 350">
                <a:extLst>
                  <a:ext uri="{FF2B5EF4-FFF2-40B4-BE49-F238E27FC236}">
                    <a16:creationId xmlns:a16="http://schemas.microsoft.com/office/drawing/2014/main" id="{B00C6C92-B3F8-4BE5-BD75-9855319C87C3}"/>
                  </a:ext>
                </a:extLst>
              </p:cNvPr>
              <p:cNvSpPr/>
              <p:nvPr userDrawn="1"/>
            </p:nvSpPr>
            <p:spPr>
              <a:xfrm>
                <a:off x="-1950057" y="439449"/>
                <a:ext cx="2435631" cy="198066"/>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Tekstniveau omhoog</a:t>
                </a:r>
              </a:p>
            </p:txBody>
          </p:sp>
          <p:sp>
            <p:nvSpPr>
              <p:cNvPr id="352" name="Rechthoek 351">
                <a:extLst>
                  <a:ext uri="{FF2B5EF4-FFF2-40B4-BE49-F238E27FC236}">
                    <a16:creationId xmlns:a16="http://schemas.microsoft.com/office/drawing/2014/main" id="{98D1D357-2F34-4A4E-8E12-4A703EB67CC1}"/>
                  </a:ext>
                </a:extLst>
              </p:cNvPr>
              <p:cNvSpPr/>
              <p:nvPr userDrawn="1"/>
            </p:nvSpPr>
            <p:spPr>
              <a:xfrm>
                <a:off x="-1950057" y="848575"/>
                <a:ext cx="2213551" cy="186424"/>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Tekstniveau omlaag</a:t>
                </a:r>
              </a:p>
            </p:txBody>
          </p:sp>
        </p:grpSp>
        <p:cxnSp>
          <p:nvCxnSpPr>
            <p:cNvPr id="325" name="Rechte verbindingslijn 324">
              <a:extLst>
                <a:ext uri="{FF2B5EF4-FFF2-40B4-BE49-F238E27FC236}">
                  <a16:creationId xmlns:a16="http://schemas.microsoft.com/office/drawing/2014/main" id="{78204972-6B44-4A43-B7E9-847E7C5BF9EE}"/>
                </a:ext>
              </a:extLst>
            </p:cNvPr>
            <p:cNvCxnSpPr>
              <a:cxnSpLocks/>
            </p:cNvCxnSpPr>
            <p:nvPr userDrawn="1"/>
          </p:nvCxnSpPr>
          <p:spPr>
            <a:xfrm>
              <a:off x="-3419346" y="1980503"/>
              <a:ext cx="3176013" cy="0"/>
            </a:xfrm>
            <a:prstGeom prst="line">
              <a:avLst/>
            </a:prstGeom>
            <a:noFill/>
            <a:ln w="3175" cap="flat" cmpd="sng" algn="ctr">
              <a:solidFill>
                <a:schemeClr val="bg1">
                  <a:lumMod val="50000"/>
                </a:schemeClr>
              </a:solidFill>
              <a:prstDash val="solid"/>
            </a:ln>
            <a:effectLst/>
          </p:spPr>
        </p:cxnSp>
        <p:sp>
          <p:nvSpPr>
            <p:cNvPr id="326" name="Rechthoek 325">
              <a:extLst>
                <a:ext uri="{FF2B5EF4-FFF2-40B4-BE49-F238E27FC236}">
                  <a16:creationId xmlns:a16="http://schemas.microsoft.com/office/drawing/2014/main" id="{518BFF35-59B7-4758-8E44-207484C0F3B1}"/>
                </a:ext>
              </a:extLst>
            </p:cNvPr>
            <p:cNvSpPr/>
            <p:nvPr userDrawn="1"/>
          </p:nvSpPr>
          <p:spPr>
            <a:xfrm>
              <a:off x="-3059324" y="2678715"/>
              <a:ext cx="2823104" cy="255963"/>
            </a:xfrm>
            <a:prstGeom prst="rect">
              <a:avLst/>
            </a:prstGeom>
            <a:noFill/>
            <a:ln w="25400" cap="flat" cmpd="sng" algn="ctr">
              <a:noFill/>
              <a:prstDash val="solid"/>
            </a:ln>
            <a:effectLst/>
          </p:spPr>
          <p:txBody>
            <a:bodyPr lIns="0" tIns="0" rIns="0" bIns="0" rtlCol="0" anchor="ctr"/>
            <a:lstStyle/>
            <a:p>
              <a:pPr marL="177800" marR="0" lvl="0" indent="-177800" algn="l" defTabSz="914400" rtl="0" eaLnBrk="1" fontAlgn="auto" latinLnBrk="0" hangingPunct="1">
                <a:lnSpc>
                  <a:spcPct val="100000"/>
                </a:lnSpc>
                <a:spcBef>
                  <a:spcPts val="300"/>
                </a:spcBef>
                <a:spcAft>
                  <a:spcPts val="300"/>
                </a:spcAft>
                <a:buClr>
                  <a:schemeClr val="accent1"/>
                </a:buClr>
                <a:buSzTx/>
                <a:buFont typeface="Wingdings" panose="05000000000000000000" pitchFamily="2" charset="2"/>
                <a:buChar char="§"/>
                <a:tabLst/>
                <a:defRPr/>
              </a:pPr>
              <a:r>
                <a:rPr lang="nl-NL" sz="1500" kern="1200" noProof="0" err="1">
                  <a:solidFill>
                    <a:schemeClr val="tx1"/>
                  </a:solidFill>
                  <a:latin typeface="+mn-lt"/>
                  <a:ea typeface="+mn-ea"/>
                  <a:cs typeface="+mn-cs"/>
                </a:rPr>
                <a:t>Bullet</a:t>
              </a:r>
              <a:r>
                <a:rPr lang="nl-NL" sz="1500" kern="1200" noProof="0">
                  <a:solidFill>
                    <a:schemeClr val="tx1"/>
                  </a:solidFill>
                  <a:latin typeface="+mn-lt"/>
                  <a:ea typeface="+mn-ea"/>
                  <a:cs typeface="+mn-cs"/>
                </a:rPr>
                <a:t> (15pt)</a:t>
              </a:r>
            </a:p>
          </p:txBody>
        </p:sp>
        <p:sp>
          <p:nvSpPr>
            <p:cNvPr id="327" name="Ovaal 326">
              <a:extLst>
                <a:ext uri="{FF2B5EF4-FFF2-40B4-BE49-F238E27FC236}">
                  <a16:creationId xmlns:a16="http://schemas.microsoft.com/office/drawing/2014/main" id="{86267990-F8CA-46B4-84B9-4547231FF171}"/>
                </a:ext>
              </a:extLst>
            </p:cNvPr>
            <p:cNvSpPr/>
            <p:nvPr userDrawn="1"/>
          </p:nvSpPr>
          <p:spPr>
            <a:xfrm>
              <a:off x="-3425006" y="3050637"/>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2</a:t>
              </a:r>
            </a:p>
          </p:txBody>
        </p:sp>
        <p:sp>
          <p:nvSpPr>
            <p:cNvPr id="328" name="Rechthoek 327">
              <a:extLst>
                <a:ext uri="{FF2B5EF4-FFF2-40B4-BE49-F238E27FC236}">
                  <a16:creationId xmlns:a16="http://schemas.microsoft.com/office/drawing/2014/main" id="{ACB3F05C-7A84-41B2-80AA-ED6E8C37175C}"/>
                </a:ext>
              </a:extLst>
            </p:cNvPr>
            <p:cNvSpPr/>
            <p:nvPr userDrawn="1"/>
          </p:nvSpPr>
          <p:spPr>
            <a:xfrm>
              <a:off x="-3059324" y="3050636"/>
              <a:ext cx="2823104" cy="255963"/>
            </a:xfrm>
            <a:prstGeom prst="rect">
              <a:avLst/>
            </a:prstGeom>
            <a:noFill/>
            <a:ln w="25400" cap="flat" cmpd="sng" algn="ctr">
              <a:noFill/>
              <a:prstDash val="solid"/>
            </a:ln>
            <a:effectLst/>
          </p:spPr>
          <p:txBody>
            <a:bodyPr lIns="0" tIns="0" rIns="0" bIns="0" rtlCol="0" anchor="ctr"/>
            <a:lstStyle/>
            <a:p>
              <a:pPr marL="355600" marR="0" lvl="1" indent="-177800" algn="l" defTabSz="914400" rtl="0" eaLnBrk="1" fontAlgn="auto" latinLnBrk="0" hangingPunct="1">
                <a:lnSpc>
                  <a:spcPct val="100000"/>
                </a:lnSpc>
                <a:spcBef>
                  <a:spcPts val="300"/>
                </a:spcBef>
                <a:spcAft>
                  <a:spcPts val="300"/>
                </a:spcAft>
                <a:buClr>
                  <a:schemeClr val="accent1"/>
                </a:buClr>
                <a:buSzTx/>
                <a:buFont typeface="Wingdings" panose="05000000000000000000" pitchFamily="2" charset="2"/>
                <a:buChar char="§"/>
                <a:tabLst/>
                <a:defRPr/>
              </a:pPr>
              <a:r>
                <a:rPr lang="nl-NL" sz="1500" kern="1200" noProof="0">
                  <a:solidFill>
                    <a:schemeClr val="tx1"/>
                  </a:solidFill>
                  <a:latin typeface="+mn-lt"/>
                  <a:ea typeface="+mn-ea"/>
                  <a:cs typeface="+mn-cs"/>
                </a:rPr>
                <a:t>Sub-</a:t>
              </a:r>
              <a:r>
                <a:rPr lang="nl-NL" sz="1500" kern="1200" noProof="0" err="1">
                  <a:solidFill>
                    <a:schemeClr val="tx1"/>
                  </a:solidFill>
                  <a:latin typeface="+mn-lt"/>
                  <a:ea typeface="+mn-ea"/>
                  <a:cs typeface="+mn-cs"/>
                </a:rPr>
                <a:t>bullet</a:t>
              </a:r>
              <a:r>
                <a:rPr lang="nl-NL" sz="1500" kern="1200" noProof="0">
                  <a:solidFill>
                    <a:schemeClr val="tx1"/>
                  </a:solidFill>
                  <a:latin typeface="+mn-lt"/>
                  <a:ea typeface="+mn-ea"/>
                  <a:cs typeface="+mn-cs"/>
                </a:rPr>
                <a:t> #1 (15pt) </a:t>
              </a:r>
            </a:p>
          </p:txBody>
        </p:sp>
        <p:sp>
          <p:nvSpPr>
            <p:cNvPr id="329" name="Ovaal 328">
              <a:extLst>
                <a:ext uri="{FF2B5EF4-FFF2-40B4-BE49-F238E27FC236}">
                  <a16:creationId xmlns:a16="http://schemas.microsoft.com/office/drawing/2014/main" id="{67061E4C-F3E4-4983-974A-4AFF29940EDF}"/>
                </a:ext>
              </a:extLst>
            </p:cNvPr>
            <p:cNvSpPr/>
            <p:nvPr userDrawn="1"/>
          </p:nvSpPr>
          <p:spPr>
            <a:xfrm>
              <a:off x="-3425006" y="3424813"/>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3</a:t>
              </a:r>
            </a:p>
          </p:txBody>
        </p:sp>
        <p:sp>
          <p:nvSpPr>
            <p:cNvPr id="330" name="Rechthoek 329">
              <a:extLst>
                <a:ext uri="{FF2B5EF4-FFF2-40B4-BE49-F238E27FC236}">
                  <a16:creationId xmlns:a16="http://schemas.microsoft.com/office/drawing/2014/main" id="{1799E384-7B67-4008-837C-A03B932F5D8A}"/>
                </a:ext>
              </a:extLst>
            </p:cNvPr>
            <p:cNvSpPr/>
            <p:nvPr userDrawn="1"/>
          </p:nvSpPr>
          <p:spPr>
            <a:xfrm>
              <a:off x="-3059324" y="3424812"/>
              <a:ext cx="2823104" cy="255963"/>
            </a:xfrm>
            <a:prstGeom prst="rect">
              <a:avLst/>
            </a:prstGeom>
            <a:noFill/>
            <a:ln w="25400" cap="flat" cmpd="sng" algn="ctr">
              <a:noFill/>
              <a:prstDash val="solid"/>
            </a:ln>
            <a:effectLst/>
          </p:spPr>
          <p:txBody>
            <a:bodyPr lIns="0" tIns="0" rIns="0" bIns="0" rtlCol="0" anchor="ctr"/>
            <a:lstStyle/>
            <a:p>
              <a:pPr marL="531813" marR="0" lvl="2" indent="-176213" algn="l" defTabSz="914400" rtl="0" eaLnBrk="1" fontAlgn="auto" latinLnBrk="0" hangingPunct="1">
                <a:lnSpc>
                  <a:spcPct val="100000"/>
                </a:lnSpc>
                <a:spcBef>
                  <a:spcPts val="300"/>
                </a:spcBef>
                <a:spcAft>
                  <a:spcPts val="300"/>
                </a:spcAft>
                <a:buClr>
                  <a:schemeClr val="tx1"/>
                </a:buClr>
                <a:buSzTx/>
                <a:buFont typeface="Corbel" panose="020B0503020204020204" pitchFamily="34" charset="0"/>
                <a:buChar char="–"/>
                <a:tabLst/>
                <a:defRPr/>
              </a:pPr>
              <a:r>
                <a:rPr lang="nl-NL" sz="1500" kern="1200" noProof="0">
                  <a:solidFill>
                    <a:schemeClr val="tx1"/>
                  </a:solidFill>
                  <a:latin typeface="+mn-lt"/>
                  <a:ea typeface="+mn-ea"/>
                  <a:cs typeface="+mn-cs"/>
                </a:rPr>
                <a:t>Sub-</a:t>
              </a:r>
              <a:r>
                <a:rPr lang="nl-NL" sz="1500" kern="1200" noProof="0" err="1">
                  <a:solidFill>
                    <a:schemeClr val="tx1"/>
                  </a:solidFill>
                  <a:latin typeface="+mn-lt"/>
                  <a:ea typeface="+mn-ea"/>
                  <a:cs typeface="+mn-cs"/>
                </a:rPr>
                <a:t>bullet</a:t>
              </a:r>
              <a:r>
                <a:rPr lang="nl-NL" sz="1500" kern="1200" noProof="0">
                  <a:solidFill>
                    <a:schemeClr val="tx1"/>
                  </a:solidFill>
                  <a:latin typeface="+mn-lt"/>
                  <a:ea typeface="+mn-ea"/>
                  <a:cs typeface="+mn-cs"/>
                </a:rPr>
                <a:t> #2 (15pt)</a:t>
              </a:r>
            </a:p>
          </p:txBody>
        </p:sp>
        <p:sp>
          <p:nvSpPr>
            <p:cNvPr id="331" name="Ovaal 330">
              <a:extLst>
                <a:ext uri="{FF2B5EF4-FFF2-40B4-BE49-F238E27FC236}">
                  <a16:creationId xmlns:a16="http://schemas.microsoft.com/office/drawing/2014/main" id="{9A597F4B-15B3-4698-AB4D-65F88C53DF85}"/>
                </a:ext>
              </a:extLst>
            </p:cNvPr>
            <p:cNvSpPr/>
            <p:nvPr userDrawn="1"/>
          </p:nvSpPr>
          <p:spPr>
            <a:xfrm>
              <a:off x="-3425006" y="3797458"/>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4</a:t>
              </a:r>
            </a:p>
          </p:txBody>
        </p:sp>
        <p:sp>
          <p:nvSpPr>
            <p:cNvPr id="332" name="Rechthoek 331">
              <a:extLst>
                <a:ext uri="{FF2B5EF4-FFF2-40B4-BE49-F238E27FC236}">
                  <a16:creationId xmlns:a16="http://schemas.microsoft.com/office/drawing/2014/main" id="{C24DA2C7-923C-47A4-8502-A5517BEF5FB4}"/>
                </a:ext>
              </a:extLst>
            </p:cNvPr>
            <p:cNvSpPr/>
            <p:nvPr userDrawn="1"/>
          </p:nvSpPr>
          <p:spPr>
            <a:xfrm>
              <a:off x="-3059324" y="3797457"/>
              <a:ext cx="2823104" cy="255963"/>
            </a:xfrm>
            <a:prstGeom prst="rect">
              <a:avLst/>
            </a:prstGeom>
            <a:noFill/>
            <a:ln w="25400" cap="flat" cmpd="sng" algn="ctr">
              <a:noFill/>
              <a:prstDash val="solid"/>
            </a:ln>
            <a:effectLst/>
          </p:spPr>
          <p:txBody>
            <a:bodyPr lIns="0" tIns="0" rIns="0" bIns="0" rtlCol="0" anchor="ctr"/>
            <a:lstStyle/>
            <a:p>
              <a:pPr marL="0" marR="0" lvl="3" indent="0" algn="l" defTabSz="914400" rtl="0" eaLnBrk="1" fontAlgn="auto" latinLnBrk="0" hangingPunct="1">
                <a:lnSpc>
                  <a:spcPct val="100000"/>
                </a:lnSpc>
                <a:spcBef>
                  <a:spcPts val="300"/>
                </a:spcBef>
                <a:spcAft>
                  <a:spcPts val="300"/>
                </a:spcAft>
                <a:buClrTx/>
                <a:buSzTx/>
                <a:buFont typeface="Arial" panose="020B0604020202020204" pitchFamily="34" charset="0"/>
                <a:buNone/>
                <a:tabLst/>
                <a:defRPr/>
              </a:pPr>
              <a:r>
                <a:rPr lang="nl-NL" sz="1500" kern="1200" noProof="0">
                  <a:solidFill>
                    <a:schemeClr val="tx1"/>
                  </a:solidFill>
                  <a:latin typeface="+mn-lt"/>
                  <a:ea typeface="+mn-ea"/>
                  <a:cs typeface="+mn-cs"/>
                </a:rPr>
                <a:t>Leestekst (15pt)</a:t>
              </a:r>
            </a:p>
          </p:txBody>
        </p:sp>
        <p:sp>
          <p:nvSpPr>
            <p:cNvPr id="333" name="Ovaal 332">
              <a:extLst>
                <a:ext uri="{FF2B5EF4-FFF2-40B4-BE49-F238E27FC236}">
                  <a16:creationId xmlns:a16="http://schemas.microsoft.com/office/drawing/2014/main" id="{4C3C64EB-8D14-402E-BFE0-4915CF3A7E9D}"/>
                </a:ext>
              </a:extLst>
            </p:cNvPr>
            <p:cNvSpPr/>
            <p:nvPr userDrawn="1"/>
          </p:nvSpPr>
          <p:spPr>
            <a:xfrm>
              <a:off x="-3425006" y="4181064"/>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5</a:t>
              </a:r>
            </a:p>
          </p:txBody>
        </p:sp>
        <p:sp>
          <p:nvSpPr>
            <p:cNvPr id="334" name="Rechthoek 333">
              <a:extLst>
                <a:ext uri="{FF2B5EF4-FFF2-40B4-BE49-F238E27FC236}">
                  <a16:creationId xmlns:a16="http://schemas.microsoft.com/office/drawing/2014/main" id="{ADBF0AF2-ECF6-48C9-B191-6E26AF901E4C}"/>
                </a:ext>
              </a:extLst>
            </p:cNvPr>
            <p:cNvSpPr/>
            <p:nvPr userDrawn="1"/>
          </p:nvSpPr>
          <p:spPr>
            <a:xfrm>
              <a:off x="-3059324" y="4181063"/>
              <a:ext cx="2823104" cy="255963"/>
            </a:xfrm>
            <a:prstGeom prst="rect">
              <a:avLst/>
            </a:prstGeom>
            <a:noFill/>
            <a:ln w="25400" cap="flat" cmpd="sng" algn="ctr">
              <a:noFill/>
              <a:prstDash val="solid"/>
            </a:ln>
            <a:effectLst/>
          </p:spPr>
          <p:txBody>
            <a:bodyPr lIns="0" tIns="0" rIns="0" bIns="0" rtlCol="0" anchor="ctr"/>
            <a:lstStyle/>
            <a:p>
              <a:pPr marL="0" marR="0" lvl="4" indent="0" fontAlgn="auto">
                <a:lnSpc>
                  <a:spcPct val="100000"/>
                </a:lnSpc>
                <a:spcBef>
                  <a:spcPts val="600"/>
                </a:spcBef>
                <a:spcAft>
                  <a:spcPts val="300"/>
                </a:spcAft>
                <a:buClrTx/>
                <a:buSzTx/>
                <a:buFont typeface="Arial" panose="020B0604020202020204" pitchFamily="34" charset="0"/>
                <a:buNone/>
                <a:tabLst/>
              </a:pPr>
              <a:r>
                <a:rPr lang="nl-NL" sz="1600" b="1" cap="none" baseline="0" noProof="0">
                  <a:solidFill>
                    <a:schemeClr val="accent1"/>
                  </a:solidFill>
                  <a:latin typeface="+mj-lt"/>
                </a:rPr>
                <a:t>Tussenkop (16pt)</a:t>
              </a:r>
            </a:p>
          </p:txBody>
        </p:sp>
        <p:sp>
          <p:nvSpPr>
            <p:cNvPr id="335" name="Rechthoek 334">
              <a:extLst>
                <a:ext uri="{FF2B5EF4-FFF2-40B4-BE49-F238E27FC236}">
                  <a16:creationId xmlns:a16="http://schemas.microsoft.com/office/drawing/2014/main" id="{5DEBACAE-13B5-4EB4-A649-E200B928314B}"/>
                </a:ext>
              </a:extLst>
            </p:cNvPr>
            <p:cNvSpPr/>
            <p:nvPr userDrawn="1"/>
          </p:nvSpPr>
          <p:spPr>
            <a:xfrm>
              <a:off x="-3420798" y="2099231"/>
              <a:ext cx="3178016" cy="46701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Gebruik, onder de tab </a:t>
              </a:r>
              <a:r>
                <a:rPr kumimoji="0" lang="nl-NL" sz="1100" b="1" i="0" u="none" strike="noStrike" kern="0" cap="none" spc="0" normalizeH="0" baseline="0" noProof="0">
                  <a:ln>
                    <a:noFill/>
                  </a:ln>
                  <a:solidFill>
                    <a:srgbClr val="000000"/>
                  </a:solidFill>
                  <a:effectLst/>
                  <a:uLnTx/>
                  <a:uFillTx/>
                  <a:latin typeface="+mn-lt"/>
                  <a:cs typeface="Segoe UI Light" panose="020B0502040204020203" pitchFamily="34" charset="0"/>
                </a:rPr>
                <a:t>‘Start’</a:t>
              </a: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 de </a:t>
              </a:r>
              <a:r>
                <a:rPr kumimoji="0" lang="nl-NL" sz="1100" b="1" i="0" u="none" strike="noStrike" kern="0" cap="none" spc="0" normalizeH="0" baseline="0" noProof="0">
                  <a:ln>
                    <a:noFill/>
                  </a:ln>
                  <a:solidFill>
                    <a:srgbClr val="000000"/>
                  </a:solidFill>
                  <a:effectLst/>
                  <a:uLnTx/>
                  <a:uFillTx/>
                  <a:latin typeface="+mn-lt"/>
                  <a:cs typeface="Segoe UI Light" panose="020B0502040204020203" pitchFamily="34" charset="0"/>
                </a:rPr>
                <a:t>lijstniveau-knoppen</a:t>
              </a: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 zoals hierboven aangegeven, om een tekst niveau te kiezen. Kies uit:</a:t>
              </a:r>
            </a:p>
          </p:txBody>
        </p:sp>
        <p:cxnSp>
          <p:nvCxnSpPr>
            <p:cNvPr id="336" name="Rechte verbindingslijn 335">
              <a:extLst>
                <a:ext uri="{FF2B5EF4-FFF2-40B4-BE49-F238E27FC236}">
                  <a16:creationId xmlns:a16="http://schemas.microsoft.com/office/drawing/2014/main" id="{F7884B7C-59B4-4076-9A85-95DE96F2AFBD}"/>
                </a:ext>
              </a:extLst>
            </p:cNvPr>
            <p:cNvCxnSpPr>
              <a:cxnSpLocks/>
            </p:cNvCxnSpPr>
            <p:nvPr userDrawn="1"/>
          </p:nvCxnSpPr>
          <p:spPr>
            <a:xfrm>
              <a:off x="-3419346" y="1161637"/>
              <a:ext cx="3176013" cy="0"/>
            </a:xfrm>
            <a:prstGeom prst="line">
              <a:avLst/>
            </a:prstGeom>
            <a:noFill/>
            <a:ln w="3175" cap="flat" cmpd="sng" algn="ctr">
              <a:solidFill>
                <a:schemeClr val="bg1">
                  <a:lumMod val="50000"/>
                </a:schemeClr>
              </a:solidFill>
              <a:prstDash val="solid"/>
            </a:ln>
            <a:effectLst/>
          </p:spPr>
        </p:cxnSp>
        <p:sp>
          <p:nvSpPr>
            <p:cNvPr id="337" name="Ovaal 336">
              <a:extLst>
                <a:ext uri="{FF2B5EF4-FFF2-40B4-BE49-F238E27FC236}">
                  <a16:creationId xmlns:a16="http://schemas.microsoft.com/office/drawing/2014/main" id="{B2F7E009-2459-4175-B7E9-C62CBD7E968C}"/>
                </a:ext>
              </a:extLst>
            </p:cNvPr>
            <p:cNvSpPr/>
            <p:nvPr userDrawn="1"/>
          </p:nvSpPr>
          <p:spPr>
            <a:xfrm>
              <a:off x="-3425006" y="385248"/>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1</a:t>
              </a:r>
            </a:p>
          </p:txBody>
        </p:sp>
        <p:sp>
          <p:nvSpPr>
            <p:cNvPr id="338" name="Rechthoek 337">
              <a:extLst>
                <a:ext uri="{FF2B5EF4-FFF2-40B4-BE49-F238E27FC236}">
                  <a16:creationId xmlns:a16="http://schemas.microsoft.com/office/drawing/2014/main" id="{CDAB2D64-0C51-49B5-8FCE-67ED4BF759E4}"/>
                </a:ext>
              </a:extLst>
            </p:cNvPr>
            <p:cNvSpPr/>
            <p:nvPr userDrawn="1"/>
          </p:nvSpPr>
          <p:spPr>
            <a:xfrm>
              <a:off x="-3059324" y="385247"/>
              <a:ext cx="2823104" cy="255963"/>
            </a:xfrm>
            <a:prstGeom prst="rect">
              <a:avLst/>
            </a:prstGeom>
            <a:noFill/>
            <a:ln w="25400" cap="flat" cmpd="sng" algn="ctr">
              <a:noFill/>
              <a:prstDash val="solid"/>
            </a:ln>
            <a:effectLst/>
          </p:spPr>
          <p:txBody>
            <a:bodyPr lIns="0" tIns="0" rIns="0" bIns="0" rtlCol="0" anchor="ctr"/>
            <a:lstStyle/>
            <a:p>
              <a:pPr marL="0" marR="0" lvl="0" indent="0" algn="l" defTabSz="914400" rtl="0" eaLnBrk="1" fontAlgn="auto" latinLnBrk="0" hangingPunct="1">
                <a:lnSpc>
                  <a:spcPct val="80000"/>
                </a:lnSpc>
                <a:spcBef>
                  <a:spcPct val="0"/>
                </a:spcBef>
                <a:spcAft>
                  <a:spcPts val="300"/>
                </a:spcAft>
                <a:buClr>
                  <a:schemeClr val="accent1"/>
                </a:buClr>
                <a:buSzTx/>
                <a:buFont typeface="Wingdings" panose="05000000000000000000" pitchFamily="2" charset="2"/>
                <a:buNone/>
                <a:tabLst/>
                <a:defRPr/>
              </a:pPr>
              <a:r>
                <a:rPr lang="nl-NL" sz="2600" b="0" kern="1200" noProof="0">
                  <a:solidFill>
                    <a:schemeClr val="tx1"/>
                  </a:solidFill>
                  <a:latin typeface="+mn-lt"/>
                  <a:ea typeface="+mj-ea"/>
                  <a:cs typeface="+mj-cs"/>
                </a:rPr>
                <a:t>Titel (26pt)</a:t>
              </a:r>
            </a:p>
          </p:txBody>
        </p:sp>
        <p:sp>
          <p:nvSpPr>
            <p:cNvPr id="339" name="Ovaal 338">
              <a:extLst>
                <a:ext uri="{FF2B5EF4-FFF2-40B4-BE49-F238E27FC236}">
                  <a16:creationId xmlns:a16="http://schemas.microsoft.com/office/drawing/2014/main" id="{6B81766F-CCFC-401B-8C8C-06BA48813040}"/>
                </a:ext>
              </a:extLst>
            </p:cNvPr>
            <p:cNvSpPr/>
            <p:nvPr userDrawn="1"/>
          </p:nvSpPr>
          <p:spPr>
            <a:xfrm>
              <a:off x="-3425006" y="757169"/>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2</a:t>
              </a:r>
            </a:p>
          </p:txBody>
        </p:sp>
        <p:sp>
          <p:nvSpPr>
            <p:cNvPr id="340" name="Rechthoek 339">
              <a:extLst>
                <a:ext uri="{FF2B5EF4-FFF2-40B4-BE49-F238E27FC236}">
                  <a16:creationId xmlns:a16="http://schemas.microsoft.com/office/drawing/2014/main" id="{ACAC3F63-9E69-41A5-9149-58F2682A4DBE}"/>
                </a:ext>
              </a:extLst>
            </p:cNvPr>
            <p:cNvSpPr/>
            <p:nvPr userDrawn="1"/>
          </p:nvSpPr>
          <p:spPr>
            <a:xfrm>
              <a:off x="-3059324" y="757168"/>
              <a:ext cx="2823104" cy="255963"/>
            </a:xfrm>
            <a:prstGeom prst="rect">
              <a:avLst/>
            </a:prstGeom>
            <a:noFill/>
            <a:ln w="25400" cap="flat" cmpd="sng" algn="ctr">
              <a:noFill/>
              <a:prstDash val="solid"/>
            </a:ln>
            <a:effectLst/>
          </p:spPr>
          <p:txBody>
            <a:bodyPr lIns="0" tIns="0" rIns="0" bIns="0" rtlCol="0" anchor="ctr"/>
            <a:lstStyle/>
            <a:p>
              <a:pPr marL="0" marR="0" lvl="0" indent="0" algn="l" defTabSz="914400" rtl="0" eaLnBrk="1" fontAlgn="auto" latinLnBrk="0" hangingPunct="1">
                <a:lnSpc>
                  <a:spcPct val="100000"/>
                </a:lnSpc>
                <a:spcBef>
                  <a:spcPts val="300"/>
                </a:spcBef>
                <a:spcAft>
                  <a:spcPts val="300"/>
                </a:spcAft>
                <a:buClr>
                  <a:schemeClr val="accent1"/>
                </a:buClr>
                <a:buSzTx/>
                <a:buFont typeface="Wingdings" panose="05000000000000000000" pitchFamily="2" charset="2"/>
                <a:buNone/>
                <a:tabLst/>
                <a:defRPr/>
              </a:pPr>
              <a:r>
                <a:rPr lang="nl-NL" sz="2000" b="0" kern="1200" noProof="0">
                  <a:solidFill>
                    <a:schemeClr val="accent1"/>
                  </a:solidFill>
                  <a:latin typeface="+mn-lt"/>
                  <a:ea typeface="+mn-ea"/>
                  <a:cs typeface="+mn-cs"/>
                </a:rPr>
                <a:t>Subtitel (20pt)</a:t>
              </a:r>
            </a:p>
          </p:txBody>
        </p:sp>
      </p:grpSp>
      <p:grpSp>
        <p:nvGrpSpPr>
          <p:cNvPr id="9" name="Groep 8">
            <a:extLst>
              <a:ext uri="{FF2B5EF4-FFF2-40B4-BE49-F238E27FC236}">
                <a16:creationId xmlns:a16="http://schemas.microsoft.com/office/drawing/2014/main" id="{F331B0C3-F4A4-4D40-9C26-BE456E58414C}"/>
              </a:ext>
            </a:extLst>
          </p:cNvPr>
          <p:cNvGrpSpPr/>
          <p:nvPr userDrawn="1"/>
        </p:nvGrpSpPr>
        <p:grpSpPr>
          <a:xfrm>
            <a:off x="12391601" y="0"/>
            <a:ext cx="3183678" cy="4278621"/>
            <a:chOff x="12391601" y="0"/>
            <a:chExt cx="3183678" cy="4278621"/>
          </a:xfrm>
        </p:grpSpPr>
        <p:sp>
          <p:nvSpPr>
            <p:cNvPr id="111" name="Rechthoek 110">
              <a:extLst>
                <a:ext uri="{FF2B5EF4-FFF2-40B4-BE49-F238E27FC236}">
                  <a16:creationId xmlns:a16="http://schemas.microsoft.com/office/drawing/2014/main" id="{88B549F8-A4C9-4E44-ABAC-AECE120C4AD7}"/>
                </a:ext>
              </a:extLst>
            </p:cNvPr>
            <p:cNvSpPr/>
            <p:nvPr userDrawn="1"/>
          </p:nvSpPr>
          <p:spPr>
            <a:xfrm>
              <a:off x="12397262" y="0"/>
              <a:ext cx="3178016" cy="191611"/>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80000"/>
                </a:lnSpc>
                <a:spcBef>
                  <a:spcPts val="0"/>
                </a:spcBef>
                <a:spcAft>
                  <a:spcPts val="0"/>
                </a:spcAft>
                <a:buClrTx/>
                <a:buSzTx/>
                <a:buFontTx/>
                <a:buNone/>
                <a:tabLst/>
                <a:defRPr/>
              </a:pPr>
              <a:r>
                <a:rPr kumimoji="0" lang="nl-NL" sz="1400" b="1" i="0" u="none" strike="noStrike" kern="0" cap="all" spc="0" normalizeH="0" baseline="0" noProof="0">
                  <a:ln>
                    <a:noFill/>
                  </a:ln>
                  <a:solidFill>
                    <a:schemeClr val="bg1">
                      <a:lumMod val="50000"/>
                    </a:schemeClr>
                  </a:solidFill>
                  <a:effectLst/>
                  <a:uLnTx/>
                  <a:uFillTx/>
                  <a:latin typeface="+mj-lt"/>
                  <a:cs typeface="Segoe UI Light" panose="020B0502040204020203" pitchFamily="34" charset="0"/>
                </a:rPr>
                <a:t>Afbeelding invoegen/veranderen</a:t>
              </a:r>
            </a:p>
          </p:txBody>
        </p:sp>
        <p:sp>
          <p:nvSpPr>
            <p:cNvPr id="112" name="Ovaal 111">
              <a:extLst>
                <a:ext uri="{FF2B5EF4-FFF2-40B4-BE49-F238E27FC236}">
                  <a16:creationId xmlns:a16="http://schemas.microsoft.com/office/drawing/2014/main" id="{56811862-094F-4DCA-BADC-8B091B946AB6}"/>
                </a:ext>
              </a:extLst>
            </p:cNvPr>
            <p:cNvSpPr/>
            <p:nvPr userDrawn="1"/>
          </p:nvSpPr>
          <p:spPr>
            <a:xfrm>
              <a:off x="12391601" y="366490"/>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1</a:t>
              </a:r>
            </a:p>
          </p:txBody>
        </p:sp>
        <p:cxnSp>
          <p:nvCxnSpPr>
            <p:cNvPr id="113" name="Rechte verbindingslijn 112">
              <a:extLst>
                <a:ext uri="{FF2B5EF4-FFF2-40B4-BE49-F238E27FC236}">
                  <a16:creationId xmlns:a16="http://schemas.microsoft.com/office/drawing/2014/main" id="{796B5794-0377-4A06-A8A1-9E2B295DE245}"/>
                </a:ext>
              </a:extLst>
            </p:cNvPr>
            <p:cNvCxnSpPr>
              <a:cxnSpLocks/>
            </p:cNvCxnSpPr>
            <p:nvPr userDrawn="1"/>
          </p:nvCxnSpPr>
          <p:spPr>
            <a:xfrm>
              <a:off x="12397261" y="241635"/>
              <a:ext cx="3178017" cy="0"/>
            </a:xfrm>
            <a:prstGeom prst="line">
              <a:avLst/>
            </a:prstGeom>
            <a:noFill/>
            <a:ln w="3175" cap="flat" cmpd="sng" algn="ctr">
              <a:solidFill>
                <a:schemeClr val="bg1">
                  <a:lumMod val="50000"/>
                </a:schemeClr>
              </a:solidFill>
              <a:prstDash val="solid"/>
            </a:ln>
            <a:effectLst/>
          </p:spPr>
        </p:cxnSp>
        <p:cxnSp>
          <p:nvCxnSpPr>
            <p:cNvPr id="114" name="Rechte verbindingslijn 113">
              <a:extLst>
                <a:ext uri="{FF2B5EF4-FFF2-40B4-BE49-F238E27FC236}">
                  <a16:creationId xmlns:a16="http://schemas.microsoft.com/office/drawing/2014/main" id="{B4BDD475-CFB3-4ABB-9B3C-20C2996A562D}"/>
                </a:ext>
              </a:extLst>
            </p:cNvPr>
            <p:cNvCxnSpPr>
              <a:cxnSpLocks/>
            </p:cNvCxnSpPr>
            <p:nvPr userDrawn="1"/>
          </p:nvCxnSpPr>
          <p:spPr>
            <a:xfrm>
              <a:off x="12397261" y="1577933"/>
              <a:ext cx="3178017" cy="0"/>
            </a:xfrm>
            <a:prstGeom prst="line">
              <a:avLst/>
            </a:prstGeom>
            <a:noFill/>
            <a:ln w="3175" cap="flat" cmpd="sng" algn="ctr">
              <a:solidFill>
                <a:schemeClr val="bg1">
                  <a:lumMod val="50000"/>
                </a:schemeClr>
              </a:solidFill>
              <a:prstDash val="solid"/>
            </a:ln>
            <a:effectLst/>
          </p:spPr>
        </p:cxnSp>
        <p:sp>
          <p:nvSpPr>
            <p:cNvPr id="115" name="Rechthoek 114">
              <a:extLst>
                <a:ext uri="{FF2B5EF4-FFF2-40B4-BE49-F238E27FC236}">
                  <a16:creationId xmlns:a16="http://schemas.microsoft.com/office/drawing/2014/main" id="{A021DF6F-2FB4-45A7-A889-3E9EF31A71DF}"/>
                </a:ext>
              </a:extLst>
            </p:cNvPr>
            <p:cNvSpPr/>
            <p:nvPr userDrawn="1"/>
          </p:nvSpPr>
          <p:spPr>
            <a:xfrm>
              <a:off x="12757282" y="432552"/>
              <a:ext cx="2817995" cy="59542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chemeClr val="accent1"/>
                </a:buClr>
                <a:buSzTx/>
                <a:buFont typeface="Arial" panose="020B0604020202020204" pitchFamily="34" charset="0"/>
                <a:buNone/>
                <a:tabLst/>
                <a:defRPr/>
              </a:pP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Wanneer nodig, verwijder de bestaande afbeelding d.m.v. de </a:t>
              </a:r>
              <a:r>
                <a:rPr kumimoji="0" lang="nl-NL" sz="1100" b="1" i="0" u="none" strike="noStrike" kern="0" cap="none" spc="0" normalizeH="0" baseline="0" noProof="0">
                  <a:ln>
                    <a:noFill/>
                  </a:ln>
                  <a:solidFill>
                    <a:srgbClr val="000000"/>
                  </a:solidFill>
                  <a:effectLst/>
                  <a:uLnTx/>
                  <a:uFillTx/>
                  <a:latin typeface="+mn-lt"/>
                  <a:cs typeface="Segoe UI Light" panose="020B0502040204020203" pitchFamily="34" charset="0"/>
                </a:rPr>
                <a:t>‘Delete’-knop</a:t>
              </a: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 Klik op het pictogram om een nieuwe afbeelding in te voegen. </a:t>
              </a:r>
              <a:r>
                <a:rPr kumimoji="0" lang="nl-NL" sz="1100" b="0" i="1" u="none" strike="noStrike" kern="0" cap="none" spc="0" normalizeH="0" baseline="0" noProof="0">
                  <a:ln>
                    <a:noFill/>
                  </a:ln>
                  <a:solidFill>
                    <a:srgbClr val="000000"/>
                  </a:solidFill>
                  <a:effectLst/>
                  <a:uLnTx/>
                  <a:uFillTx/>
                  <a:latin typeface="+mn-lt"/>
                  <a:cs typeface="Segoe UI Light" panose="020B0502040204020203" pitchFamily="34" charset="0"/>
                </a:rPr>
                <a:t>(zie onderstaand voorbeeld).</a:t>
              </a:r>
              <a:endPar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endParaRPr>
            </a:p>
          </p:txBody>
        </p:sp>
        <p:cxnSp>
          <p:nvCxnSpPr>
            <p:cNvPr id="116" name="Rechte verbindingslijn 115">
              <a:extLst>
                <a:ext uri="{FF2B5EF4-FFF2-40B4-BE49-F238E27FC236}">
                  <a16:creationId xmlns:a16="http://schemas.microsoft.com/office/drawing/2014/main" id="{10BFE8CA-50E9-4C86-B0A1-7BC5D839AEAE}"/>
                </a:ext>
              </a:extLst>
            </p:cNvPr>
            <p:cNvCxnSpPr>
              <a:cxnSpLocks/>
            </p:cNvCxnSpPr>
            <p:nvPr userDrawn="1"/>
          </p:nvCxnSpPr>
          <p:spPr>
            <a:xfrm>
              <a:off x="12397261" y="4278621"/>
              <a:ext cx="3178017" cy="0"/>
            </a:xfrm>
            <a:prstGeom prst="line">
              <a:avLst/>
            </a:prstGeom>
            <a:noFill/>
            <a:ln w="3175" cap="flat" cmpd="sng" algn="ctr">
              <a:solidFill>
                <a:schemeClr val="bg1">
                  <a:lumMod val="50000"/>
                </a:schemeClr>
              </a:solidFill>
              <a:prstDash val="solid"/>
            </a:ln>
            <a:effectLst/>
          </p:spPr>
        </p:cxnSp>
        <p:sp>
          <p:nvSpPr>
            <p:cNvPr id="117" name="Ovaal 116">
              <a:extLst>
                <a:ext uri="{FF2B5EF4-FFF2-40B4-BE49-F238E27FC236}">
                  <a16:creationId xmlns:a16="http://schemas.microsoft.com/office/drawing/2014/main" id="{F5885AC9-2261-4670-B1B0-143BC8CB6BB3}"/>
                </a:ext>
              </a:extLst>
            </p:cNvPr>
            <p:cNvSpPr/>
            <p:nvPr userDrawn="1"/>
          </p:nvSpPr>
          <p:spPr>
            <a:xfrm>
              <a:off x="12391601" y="1706398"/>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2</a:t>
              </a:r>
            </a:p>
          </p:txBody>
        </p:sp>
        <p:sp>
          <p:nvSpPr>
            <p:cNvPr id="118" name="Rechthoek 117">
              <a:extLst>
                <a:ext uri="{FF2B5EF4-FFF2-40B4-BE49-F238E27FC236}">
                  <a16:creationId xmlns:a16="http://schemas.microsoft.com/office/drawing/2014/main" id="{22384295-B68B-49EB-8DC8-C03720826EE0}"/>
                </a:ext>
              </a:extLst>
            </p:cNvPr>
            <p:cNvSpPr/>
            <p:nvPr userDrawn="1"/>
          </p:nvSpPr>
          <p:spPr>
            <a:xfrm>
              <a:off x="12757282" y="1772461"/>
              <a:ext cx="2817995" cy="318048"/>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chemeClr val="accent1"/>
                </a:buClr>
                <a:buSzTx/>
                <a:buFont typeface="Arial" panose="020B0604020202020204" pitchFamily="34" charset="0"/>
                <a:buNone/>
                <a:tabLst/>
                <a:defRPr/>
              </a:pP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Selecteer de gewenste afbeelding</a:t>
              </a:r>
              <a:b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b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en klik op </a:t>
              </a:r>
              <a:r>
                <a:rPr kumimoji="0" lang="nl-NL" sz="1100" b="1" i="0" u="none" strike="noStrike" kern="0" cap="none" spc="0" normalizeH="0" baseline="0" noProof="0">
                  <a:ln>
                    <a:noFill/>
                  </a:ln>
                  <a:solidFill>
                    <a:srgbClr val="000000"/>
                  </a:solidFill>
                  <a:effectLst/>
                  <a:uLnTx/>
                  <a:uFillTx/>
                  <a:latin typeface="+mn-lt"/>
                  <a:cs typeface="Segoe UI Light" panose="020B0502040204020203" pitchFamily="34" charset="0"/>
                </a:rPr>
                <a:t>‘Invoegen’</a:t>
              </a: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a:t>
              </a:r>
              <a:endParaRPr kumimoji="0" lang="nl-NL" sz="1100" b="1" i="0" u="none" strike="noStrike" kern="0" cap="none" spc="0" normalizeH="0" baseline="0" noProof="0">
                <a:ln>
                  <a:noFill/>
                </a:ln>
                <a:solidFill>
                  <a:srgbClr val="000000"/>
                </a:solidFill>
                <a:effectLst/>
                <a:uLnTx/>
                <a:uFillTx/>
                <a:latin typeface="+mn-lt"/>
                <a:cs typeface="Segoe UI Light" panose="020B0502040204020203" pitchFamily="34" charset="0"/>
              </a:endParaRPr>
            </a:p>
          </p:txBody>
        </p:sp>
        <p:grpSp>
          <p:nvGrpSpPr>
            <p:cNvPr id="119" name="Groep 118">
              <a:extLst>
                <a:ext uri="{FF2B5EF4-FFF2-40B4-BE49-F238E27FC236}">
                  <a16:creationId xmlns:a16="http://schemas.microsoft.com/office/drawing/2014/main" id="{855E9B9C-52C5-400D-80A5-D7003710502F}"/>
                </a:ext>
              </a:extLst>
            </p:cNvPr>
            <p:cNvGrpSpPr/>
            <p:nvPr userDrawn="1"/>
          </p:nvGrpSpPr>
          <p:grpSpPr>
            <a:xfrm>
              <a:off x="12757282" y="2184550"/>
              <a:ext cx="825500" cy="209550"/>
              <a:chOff x="13504624" y="2482850"/>
              <a:chExt cx="825500" cy="209550"/>
            </a:xfrm>
          </p:grpSpPr>
          <p:sp>
            <p:nvSpPr>
              <p:cNvPr id="147" name="Rechthoek 146">
                <a:extLst>
                  <a:ext uri="{FF2B5EF4-FFF2-40B4-BE49-F238E27FC236}">
                    <a16:creationId xmlns:a16="http://schemas.microsoft.com/office/drawing/2014/main" id="{D122E4A9-0414-463C-A582-2F51D35C4DDF}"/>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800" b="0" noProof="0">
                    <a:solidFill>
                      <a:schemeClr val="tx1"/>
                    </a:solidFill>
                    <a:latin typeface="Arial" panose="020B0604020202020204" pitchFamily="34" charset="0"/>
                    <a:cs typeface="Arial" panose="020B0604020202020204" pitchFamily="34" charset="0"/>
                  </a:rPr>
                  <a:t>Invoegen</a:t>
                </a:r>
              </a:p>
            </p:txBody>
          </p:sp>
          <p:cxnSp>
            <p:nvCxnSpPr>
              <p:cNvPr id="148" name="Rechte verbindingslijn 147">
                <a:extLst>
                  <a:ext uri="{FF2B5EF4-FFF2-40B4-BE49-F238E27FC236}">
                    <a16:creationId xmlns:a16="http://schemas.microsoft.com/office/drawing/2014/main" id="{30BA7DAB-407A-47F9-9287-F44B3512C86A}"/>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149" name="Gelijkbenige driehoek 148">
                <a:extLst>
                  <a:ext uri="{FF2B5EF4-FFF2-40B4-BE49-F238E27FC236}">
                    <a16:creationId xmlns:a16="http://schemas.microsoft.com/office/drawing/2014/main" id="{6E08367C-0759-47FA-8076-506285DAF1D5}"/>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grpSp>
        <p:grpSp>
          <p:nvGrpSpPr>
            <p:cNvPr id="120" name="Groep 119">
              <a:extLst>
                <a:ext uri="{FF2B5EF4-FFF2-40B4-BE49-F238E27FC236}">
                  <a16:creationId xmlns:a16="http://schemas.microsoft.com/office/drawing/2014/main" id="{1464CAFD-FD2B-463E-9E14-858F0428FE99}"/>
                </a:ext>
              </a:extLst>
            </p:cNvPr>
            <p:cNvGrpSpPr/>
            <p:nvPr userDrawn="1"/>
          </p:nvGrpSpPr>
          <p:grpSpPr>
            <a:xfrm>
              <a:off x="12757282" y="1141626"/>
              <a:ext cx="294789" cy="318834"/>
              <a:chOff x="14466489" y="1001522"/>
              <a:chExt cx="290627" cy="314333"/>
            </a:xfrm>
          </p:grpSpPr>
          <p:sp>
            <p:nvSpPr>
              <p:cNvPr id="141" name="Rechthoek 140">
                <a:extLst>
                  <a:ext uri="{FF2B5EF4-FFF2-40B4-BE49-F238E27FC236}">
                    <a16:creationId xmlns:a16="http://schemas.microsoft.com/office/drawing/2014/main" id="{14D17561-A4AC-4017-8908-102F1C613C17}"/>
                  </a:ext>
                </a:extLst>
              </p:cNvPr>
              <p:cNvSpPr/>
              <p:nvPr userDrawn="1"/>
            </p:nvSpPr>
            <p:spPr>
              <a:xfrm>
                <a:off x="14466489" y="1001522"/>
                <a:ext cx="257935" cy="254168"/>
              </a:xfrm>
              <a:prstGeom prst="rect">
                <a:avLst/>
              </a:prstGeom>
              <a:solidFill>
                <a:schemeClr val="bg1"/>
              </a:solidFill>
              <a:ln w="12700">
                <a:solidFill>
                  <a:srgbClr val="C0C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Arial" panose="020B0604020202020204" pitchFamily="34" charset="0"/>
                  <a:cs typeface="Arial" panose="020B0604020202020204" pitchFamily="34" charset="0"/>
                </a:endParaRPr>
              </a:p>
            </p:txBody>
          </p:sp>
          <p:sp>
            <p:nvSpPr>
              <p:cNvPr id="142" name="Ovaal 141">
                <a:extLst>
                  <a:ext uri="{FF2B5EF4-FFF2-40B4-BE49-F238E27FC236}">
                    <a16:creationId xmlns:a16="http://schemas.microsoft.com/office/drawing/2014/main" id="{4D09424B-7758-435E-B549-4C591C992AC4}"/>
                  </a:ext>
                </a:extLst>
              </p:cNvPr>
              <p:cNvSpPr/>
              <p:nvPr userDrawn="1"/>
            </p:nvSpPr>
            <p:spPr>
              <a:xfrm>
                <a:off x="14623626" y="1033630"/>
                <a:ext cx="71169" cy="71169"/>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sp>
            <p:nvSpPr>
              <p:cNvPr id="143" name="Vrije vorm: vorm 142">
                <a:extLst>
                  <a:ext uri="{FF2B5EF4-FFF2-40B4-BE49-F238E27FC236}">
                    <a16:creationId xmlns:a16="http://schemas.microsoft.com/office/drawing/2014/main" id="{9B1870CF-92F0-49E0-822D-045B80277112}"/>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sp>
            <p:nvSpPr>
              <p:cNvPr id="144" name="Rechthoek: afgeronde hoeken 143">
                <a:extLst>
                  <a:ext uri="{FF2B5EF4-FFF2-40B4-BE49-F238E27FC236}">
                    <a16:creationId xmlns:a16="http://schemas.microsoft.com/office/drawing/2014/main" id="{D5B2D999-9331-4E31-A4AF-49233FBB1AE1}"/>
                  </a:ext>
                </a:extLst>
              </p:cNvPr>
              <p:cNvSpPr/>
              <p:nvPr userDrawn="1"/>
            </p:nvSpPr>
            <p:spPr>
              <a:xfrm>
                <a:off x="14601150" y="1145314"/>
                <a:ext cx="155966" cy="116816"/>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Arial" panose="020B0604020202020204" pitchFamily="34" charset="0"/>
                  <a:cs typeface="Arial" panose="020B0604020202020204" pitchFamily="34" charset="0"/>
                </a:endParaRPr>
              </a:p>
            </p:txBody>
          </p:sp>
          <p:cxnSp>
            <p:nvCxnSpPr>
              <p:cNvPr id="145" name="Rechte verbindingslijn 144">
                <a:extLst>
                  <a:ext uri="{FF2B5EF4-FFF2-40B4-BE49-F238E27FC236}">
                    <a16:creationId xmlns:a16="http://schemas.microsoft.com/office/drawing/2014/main" id="{DB2A4F82-38DF-43B1-8E0E-1EB80AC43379}"/>
                  </a:ext>
                </a:extLst>
              </p:cNvPr>
              <p:cNvCxnSpPr>
                <a:cxnSpLocks/>
              </p:cNvCxnSpPr>
              <p:nvPr userDrawn="1"/>
            </p:nvCxnSpPr>
            <p:spPr>
              <a:xfrm>
                <a:off x="14637490" y="1308665"/>
                <a:ext cx="83286"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146" name="Rechte verbindingslijn 145">
                <a:extLst>
                  <a:ext uri="{FF2B5EF4-FFF2-40B4-BE49-F238E27FC236}">
                    <a16:creationId xmlns:a16="http://schemas.microsoft.com/office/drawing/2014/main" id="{75353569-D539-41C9-AD7C-3698F08EECFF}"/>
                  </a:ext>
                </a:extLst>
              </p:cNvPr>
              <p:cNvCxnSpPr>
                <a:cxnSpLocks/>
                <a:stCxn id="144" idx="2"/>
              </p:cNvCxnSpPr>
              <p:nvPr userDrawn="1"/>
            </p:nvCxnSpPr>
            <p:spPr>
              <a:xfrm flipH="1">
                <a:off x="14678717" y="1262130"/>
                <a:ext cx="416" cy="43573"/>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121" name="Ovaal 120">
              <a:extLst>
                <a:ext uri="{FF2B5EF4-FFF2-40B4-BE49-F238E27FC236}">
                  <a16:creationId xmlns:a16="http://schemas.microsoft.com/office/drawing/2014/main" id="{7E7064C2-0C74-4D63-91A4-B7B3503886E9}"/>
                </a:ext>
              </a:extLst>
            </p:cNvPr>
            <p:cNvSpPr/>
            <p:nvPr userDrawn="1"/>
          </p:nvSpPr>
          <p:spPr>
            <a:xfrm>
              <a:off x="12391601" y="2617951"/>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3</a:t>
              </a:r>
            </a:p>
          </p:txBody>
        </p:sp>
        <p:sp>
          <p:nvSpPr>
            <p:cNvPr id="122" name="Rechthoek 121">
              <a:extLst>
                <a:ext uri="{FF2B5EF4-FFF2-40B4-BE49-F238E27FC236}">
                  <a16:creationId xmlns:a16="http://schemas.microsoft.com/office/drawing/2014/main" id="{24A5DFBB-FE8B-4625-9BB1-015E63656E8F}"/>
                </a:ext>
              </a:extLst>
            </p:cNvPr>
            <p:cNvSpPr/>
            <p:nvPr userDrawn="1"/>
          </p:nvSpPr>
          <p:spPr>
            <a:xfrm>
              <a:off x="12757283" y="2684014"/>
              <a:ext cx="2817996" cy="887319"/>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chemeClr val="accent1"/>
                </a:buClr>
                <a:buSzTx/>
                <a:buFont typeface="Arial" panose="020B0604020202020204" pitchFamily="34" charset="0"/>
                <a:buNone/>
                <a:tabLst/>
                <a:defRPr/>
              </a:pP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Om de afbeelding te schalen of bij te snijden, ga naar de tab </a:t>
              </a:r>
              <a:r>
                <a:rPr kumimoji="0" lang="nl-NL" sz="1100" b="1" i="0" u="none" strike="noStrike" kern="0" cap="none" spc="0" normalizeH="0" baseline="0" noProof="0">
                  <a:ln>
                    <a:noFill/>
                  </a:ln>
                  <a:solidFill>
                    <a:srgbClr val="000000"/>
                  </a:solidFill>
                  <a:effectLst/>
                  <a:uLnTx/>
                  <a:uFillTx/>
                  <a:latin typeface="+mn-lt"/>
                  <a:cs typeface="Segoe UI Light" panose="020B0502040204020203" pitchFamily="34" charset="0"/>
                </a:rPr>
                <a:t>‘Hulpmiddelen voor afbeeldingen - Opmaak’</a:t>
              </a: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 en klik op de knop </a:t>
              </a:r>
              <a:r>
                <a:rPr kumimoji="0" lang="nl-NL" sz="1100" b="1" i="0" u="none" strike="noStrike" kern="0" cap="none" spc="0" normalizeH="0" baseline="0" noProof="0">
                  <a:ln>
                    <a:noFill/>
                  </a:ln>
                  <a:solidFill>
                    <a:srgbClr val="000000"/>
                  </a:solidFill>
                  <a:effectLst/>
                  <a:uLnTx/>
                  <a:uFillTx/>
                  <a:latin typeface="+mn-lt"/>
                  <a:cs typeface="Segoe UI Light" panose="020B0502040204020203" pitchFamily="34" charset="0"/>
                </a:rPr>
                <a:t>‘Bijsnijden’</a:t>
              </a: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 Schaal met de bolletjes de afbeelding en met de hoekjes het afbeeldingskader.</a:t>
              </a:r>
              <a:endParaRPr kumimoji="0" lang="nl-NL" sz="1100" b="1" i="0" u="none" strike="noStrike" kern="0" cap="none" spc="0" normalizeH="0" baseline="0" noProof="0">
                <a:ln>
                  <a:noFill/>
                </a:ln>
                <a:solidFill>
                  <a:srgbClr val="000000"/>
                </a:solidFill>
                <a:effectLst/>
                <a:uLnTx/>
                <a:uFillTx/>
                <a:latin typeface="+mn-lt"/>
                <a:cs typeface="Segoe UI Light" panose="020B0502040204020203" pitchFamily="34" charset="0"/>
              </a:endParaRPr>
            </a:p>
          </p:txBody>
        </p:sp>
        <p:cxnSp>
          <p:nvCxnSpPr>
            <p:cNvPr id="123" name="Rechte verbindingslijn 122">
              <a:extLst>
                <a:ext uri="{FF2B5EF4-FFF2-40B4-BE49-F238E27FC236}">
                  <a16:creationId xmlns:a16="http://schemas.microsoft.com/office/drawing/2014/main" id="{D5D1ABD1-D8CD-458D-A41F-791A0AE0121C}"/>
                </a:ext>
              </a:extLst>
            </p:cNvPr>
            <p:cNvCxnSpPr>
              <a:cxnSpLocks/>
            </p:cNvCxnSpPr>
            <p:nvPr userDrawn="1"/>
          </p:nvCxnSpPr>
          <p:spPr>
            <a:xfrm>
              <a:off x="12397261" y="2499789"/>
              <a:ext cx="3178017" cy="0"/>
            </a:xfrm>
            <a:prstGeom prst="line">
              <a:avLst/>
            </a:prstGeom>
            <a:noFill/>
            <a:ln w="3175" cap="flat" cmpd="sng" algn="ctr">
              <a:solidFill>
                <a:schemeClr val="bg1">
                  <a:lumMod val="50000"/>
                </a:schemeClr>
              </a:solidFill>
              <a:prstDash val="solid"/>
            </a:ln>
            <a:effectLst/>
          </p:spPr>
        </p:cxnSp>
        <p:grpSp>
          <p:nvGrpSpPr>
            <p:cNvPr id="124" name="Groep 123">
              <a:extLst>
                <a:ext uri="{FF2B5EF4-FFF2-40B4-BE49-F238E27FC236}">
                  <a16:creationId xmlns:a16="http://schemas.microsoft.com/office/drawing/2014/main" id="{63A1CFE3-996D-4F97-BC66-91718F95658E}"/>
                </a:ext>
              </a:extLst>
            </p:cNvPr>
            <p:cNvGrpSpPr/>
            <p:nvPr userDrawn="1"/>
          </p:nvGrpSpPr>
          <p:grpSpPr>
            <a:xfrm>
              <a:off x="12696514" y="3540678"/>
              <a:ext cx="514284" cy="612918"/>
              <a:chOff x="12682980" y="3403241"/>
              <a:chExt cx="622284" cy="741632"/>
            </a:xfrm>
          </p:grpSpPr>
          <p:grpSp>
            <p:nvGrpSpPr>
              <p:cNvPr id="125" name="Groep 124">
                <a:extLst>
                  <a:ext uri="{FF2B5EF4-FFF2-40B4-BE49-F238E27FC236}">
                    <a16:creationId xmlns:a16="http://schemas.microsoft.com/office/drawing/2014/main" id="{AD0C89DF-2C1B-4C7D-897B-C810690CF31F}"/>
                  </a:ext>
                </a:extLst>
              </p:cNvPr>
              <p:cNvGrpSpPr/>
              <p:nvPr userDrawn="1"/>
            </p:nvGrpSpPr>
            <p:grpSpPr>
              <a:xfrm>
                <a:off x="12771568" y="3403241"/>
                <a:ext cx="467138" cy="448489"/>
                <a:chOff x="12782195" y="3403241"/>
                <a:chExt cx="467138" cy="448489"/>
              </a:xfrm>
            </p:grpSpPr>
            <p:grpSp>
              <p:nvGrpSpPr>
                <p:cNvPr id="128" name="Groep 127">
                  <a:extLst>
                    <a:ext uri="{FF2B5EF4-FFF2-40B4-BE49-F238E27FC236}">
                      <a16:creationId xmlns:a16="http://schemas.microsoft.com/office/drawing/2014/main" id="{B2674425-3198-42E1-BD6C-71B8EB56413E}"/>
                    </a:ext>
                  </a:extLst>
                </p:cNvPr>
                <p:cNvGrpSpPr/>
                <p:nvPr userDrawn="1"/>
              </p:nvGrpSpPr>
              <p:grpSpPr>
                <a:xfrm>
                  <a:off x="12782195" y="3403241"/>
                  <a:ext cx="412967" cy="393907"/>
                  <a:chOff x="13554906" y="3320109"/>
                  <a:chExt cx="443906" cy="423419"/>
                </a:xfrm>
              </p:grpSpPr>
              <p:grpSp>
                <p:nvGrpSpPr>
                  <p:cNvPr id="135" name="Groep 134">
                    <a:extLst>
                      <a:ext uri="{FF2B5EF4-FFF2-40B4-BE49-F238E27FC236}">
                        <a16:creationId xmlns:a16="http://schemas.microsoft.com/office/drawing/2014/main" id="{F34092AC-0759-42B0-8375-2DB740861304}"/>
                      </a:ext>
                    </a:extLst>
                  </p:cNvPr>
                  <p:cNvGrpSpPr/>
                  <p:nvPr userDrawn="1"/>
                </p:nvGrpSpPr>
                <p:grpSpPr>
                  <a:xfrm>
                    <a:off x="13554906" y="3320109"/>
                    <a:ext cx="443906" cy="423419"/>
                    <a:chOff x="12909684" y="1276143"/>
                    <a:chExt cx="443906" cy="423419"/>
                  </a:xfrm>
                </p:grpSpPr>
                <p:sp>
                  <p:nvSpPr>
                    <p:cNvPr id="138" name="Rechthoek 137">
                      <a:extLst>
                        <a:ext uri="{FF2B5EF4-FFF2-40B4-BE49-F238E27FC236}">
                          <a16:creationId xmlns:a16="http://schemas.microsoft.com/office/drawing/2014/main" id="{06B33E8F-753D-40F8-9AF8-693063D95D5A}"/>
                        </a:ext>
                      </a:extLst>
                    </p:cNvPr>
                    <p:cNvSpPr/>
                    <p:nvPr userDrawn="1"/>
                  </p:nvSpPr>
                  <p:spPr>
                    <a:xfrm>
                      <a:off x="12918700" y="1285262"/>
                      <a:ext cx="434890" cy="414300"/>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Arial" panose="020B0604020202020204" pitchFamily="34" charset="0"/>
                        <a:cs typeface="Arial" panose="020B0604020202020204" pitchFamily="34" charset="0"/>
                      </a:endParaRPr>
                    </a:p>
                  </p:txBody>
                </p:sp>
                <p:sp>
                  <p:nvSpPr>
                    <p:cNvPr id="139" name="Rechthoek 138">
                      <a:extLst>
                        <a:ext uri="{FF2B5EF4-FFF2-40B4-BE49-F238E27FC236}">
                          <a16:creationId xmlns:a16="http://schemas.microsoft.com/office/drawing/2014/main" id="{8BAAC9C7-A54A-4C87-8F78-AD2CF4C635A4}"/>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Arial" panose="020B0604020202020204" pitchFamily="34" charset="0"/>
                        <a:cs typeface="Arial" panose="020B0604020202020204" pitchFamily="34" charset="0"/>
                      </a:endParaRPr>
                    </a:p>
                  </p:txBody>
                </p:sp>
                <p:sp>
                  <p:nvSpPr>
                    <p:cNvPr id="140" name="Ovaal 139">
                      <a:extLst>
                        <a:ext uri="{FF2B5EF4-FFF2-40B4-BE49-F238E27FC236}">
                          <a16:creationId xmlns:a16="http://schemas.microsoft.com/office/drawing/2014/main" id="{0F513F60-9311-4B93-9022-C0A08303BA29}"/>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grpSp>
              <p:pic>
                <p:nvPicPr>
                  <p:cNvPr id="136" name="Afbeelding 135">
                    <a:extLst>
                      <a:ext uri="{FF2B5EF4-FFF2-40B4-BE49-F238E27FC236}">
                        <a16:creationId xmlns:a16="http://schemas.microsoft.com/office/drawing/2014/main" id="{939ABF57-316F-482C-AF13-5FE368B41A26}"/>
                      </a:ext>
                    </a:extLst>
                  </p:cNvPr>
                  <p:cNvPicPr>
                    <a:picLocks noChangeAspect="1"/>
                  </p:cNvPicPr>
                  <p:nvPr userDrawn="1"/>
                </p:nvPicPr>
                <p:blipFill>
                  <a:blip r:embed="rId2">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Lst>
                  </a:blip>
                  <a:stretch>
                    <a:fillRect/>
                  </a:stretch>
                </p:blipFill>
                <p:spPr>
                  <a:xfrm>
                    <a:off x="13567296" y="3424991"/>
                    <a:ext cx="173367" cy="140220"/>
                  </a:xfrm>
                  <a:prstGeom prst="rect">
                    <a:avLst/>
                  </a:prstGeom>
                </p:spPr>
              </p:pic>
              <p:pic>
                <p:nvPicPr>
                  <p:cNvPr id="137" name="Afbeelding 136">
                    <a:extLst>
                      <a:ext uri="{FF2B5EF4-FFF2-40B4-BE49-F238E27FC236}">
                        <a16:creationId xmlns:a16="http://schemas.microsoft.com/office/drawing/2014/main" id="{43B1DC30-D33D-4FF0-857B-72F6CD9592DA}"/>
                      </a:ext>
                    </a:extLst>
                  </p:cNvPr>
                  <p:cNvPicPr>
                    <a:picLocks noChangeAspect="1"/>
                  </p:cNvPicPr>
                  <p:nvPr userDrawn="1"/>
                </p:nvPicPr>
                <p:blipFill>
                  <a:blip r:embed="rId2">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Lst>
                  </a:blip>
                  <a:stretch>
                    <a:fillRect/>
                  </a:stretch>
                </p:blipFill>
                <p:spPr>
                  <a:xfrm flipH="1">
                    <a:off x="13635598" y="3454369"/>
                    <a:ext cx="173367" cy="111423"/>
                  </a:xfrm>
                  <a:prstGeom prst="rect">
                    <a:avLst/>
                  </a:prstGeom>
                </p:spPr>
              </p:pic>
            </p:grpSp>
            <p:grpSp>
              <p:nvGrpSpPr>
                <p:cNvPr id="129" name="Groep 128">
                  <a:extLst>
                    <a:ext uri="{FF2B5EF4-FFF2-40B4-BE49-F238E27FC236}">
                      <a16:creationId xmlns:a16="http://schemas.microsoft.com/office/drawing/2014/main" id="{7DA571B3-6DF2-47F7-BB91-ECF4C2B75EC4}"/>
                    </a:ext>
                  </a:extLst>
                </p:cNvPr>
                <p:cNvGrpSpPr/>
                <p:nvPr userDrawn="1"/>
              </p:nvGrpSpPr>
              <p:grpSpPr>
                <a:xfrm>
                  <a:off x="13103513" y="3705268"/>
                  <a:ext cx="145820" cy="146462"/>
                  <a:chOff x="13096169" y="3602278"/>
                  <a:chExt cx="145820" cy="146462"/>
                </a:xfrm>
              </p:grpSpPr>
              <p:sp>
                <p:nvSpPr>
                  <p:cNvPr id="133" name="Rechthoek 132">
                    <a:extLst>
                      <a:ext uri="{FF2B5EF4-FFF2-40B4-BE49-F238E27FC236}">
                        <a16:creationId xmlns:a16="http://schemas.microsoft.com/office/drawing/2014/main" id="{C01A95CC-CC4F-4D8D-BF65-844F5C6D3224}"/>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sp>
                <p:nvSpPr>
                  <p:cNvPr id="134" name="Rechthoek 133">
                    <a:extLst>
                      <a:ext uri="{FF2B5EF4-FFF2-40B4-BE49-F238E27FC236}">
                        <a16:creationId xmlns:a16="http://schemas.microsoft.com/office/drawing/2014/main" id="{BC21A21B-A18E-41B9-8E41-D301FB379A07}"/>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grpSp>
            <p:grpSp>
              <p:nvGrpSpPr>
                <p:cNvPr id="130" name="Groep 129">
                  <a:extLst>
                    <a:ext uri="{FF2B5EF4-FFF2-40B4-BE49-F238E27FC236}">
                      <a16:creationId xmlns:a16="http://schemas.microsoft.com/office/drawing/2014/main" id="{E08BB810-14C1-4669-BBDA-CD2617F0F459}"/>
                    </a:ext>
                  </a:extLst>
                </p:cNvPr>
                <p:cNvGrpSpPr/>
                <p:nvPr userDrawn="1"/>
              </p:nvGrpSpPr>
              <p:grpSpPr>
                <a:xfrm rot="10800000">
                  <a:off x="13061402" y="3665637"/>
                  <a:ext cx="145820" cy="146462"/>
                  <a:chOff x="13096169" y="3602278"/>
                  <a:chExt cx="145820" cy="146462"/>
                </a:xfrm>
              </p:grpSpPr>
              <p:sp>
                <p:nvSpPr>
                  <p:cNvPr id="131" name="Rechthoek 130">
                    <a:extLst>
                      <a:ext uri="{FF2B5EF4-FFF2-40B4-BE49-F238E27FC236}">
                        <a16:creationId xmlns:a16="http://schemas.microsoft.com/office/drawing/2014/main" id="{C0C24F34-A5F4-4BBA-ABA1-6901AB211AF6}"/>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sp>
                <p:nvSpPr>
                  <p:cNvPr id="132" name="Rechthoek 131">
                    <a:extLst>
                      <a:ext uri="{FF2B5EF4-FFF2-40B4-BE49-F238E27FC236}">
                        <a16:creationId xmlns:a16="http://schemas.microsoft.com/office/drawing/2014/main" id="{4227724C-10EE-4B55-B673-0393FC3B2A6A}"/>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grpSp>
          </p:grpSp>
          <p:sp>
            <p:nvSpPr>
              <p:cNvPr id="126" name="Rechthoek 125">
                <a:extLst>
                  <a:ext uri="{FF2B5EF4-FFF2-40B4-BE49-F238E27FC236}">
                    <a16:creationId xmlns:a16="http://schemas.microsoft.com/office/drawing/2014/main" id="{F6BC1663-795E-4047-89E2-DA52629B0E04}"/>
                  </a:ext>
                </a:extLst>
              </p:cNvPr>
              <p:cNvSpPr/>
              <p:nvPr userDrawn="1"/>
            </p:nvSpPr>
            <p:spPr>
              <a:xfrm>
                <a:off x="12682980" y="3889890"/>
                <a:ext cx="622284"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nl-NL" sz="900" b="0" noProof="0">
                    <a:solidFill>
                      <a:schemeClr val="tx1"/>
                    </a:solidFill>
                    <a:latin typeface="Arial" panose="020B0604020202020204" pitchFamily="34" charset="0"/>
                    <a:cs typeface="Arial" panose="020B0604020202020204" pitchFamily="34" charset="0"/>
                  </a:rPr>
                  <a:t>Bijsnijden</a:t>
                </a:r>
              </a:p>
            </p:txBody>
          </p:sp>
          <p:sp>
            <p:nvSpPr>
              <p:cNvPr id="127" name="Gelijkbenige driehoek 126">
                <a:extLst>
                  <a:ext uri="{FF2B5EF4-FFF2-40B4-BE49-F238E27FC236}">
                    <a16:creationId xmlns:a16="http://schemas.microsoft.com/office/drawing/2014/main" id="{AFD1978B-7966-4B97-A2F0-2281E84D45A0}"/>
                  </a:ext>
                </a:extLst>
              </p:cNvPr>
              <p:cNvSpPr/>
              <p:nvPr userDrawn="1"/>
            </p:nvSpPr>
            <p:spPr>
              <a:xfrm rot="10800000">
                <a:off x="12950688" y="4093726"/>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grpSp>
      </p:grpSp>
    </p:spTree>
    <p:extLst>
      <p:ext uri="{BB962C8B-B14F-4D97-AF65-F5344CB8AC3E}">
        <p14:creationId xmlns:p14="http://schemas.microsoft.com/office/powerpoint/2010/main" val="104566028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EKST / AFBEELDING (M)">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AB23073-572C-4F04-B89A-B107AB932F47}"/>
              </a:ext>
            </a:extLst>
          </p:cNvPr>
          <p:cNvSpPr>
            <a:spLocks noGrp="1"/>
          </p:cNvSpPr>
          <p:nvPr>
            <p:ph type="title" hasCustomPrompt="1"/>
          </p:nvPr>
        </p:nvSpPr>
        <p:spPr/>
        <p:txBody>
          <a:bodyPr/>
          <a:lstStyle>
            <a:lvl1pPr>
              <a:defRPr/>
            </a:lvl1pPr>
          </a:lstStyle>
          <a:p>
            <a:r>
              <a:rPr lang="nl-NL" noProof="0"/>
              <a:t>Voeg hier een titel in</a:t>
            </a:r>
            <a:endParaRPr lang="nl-NL"/>
          </a:p>
        </p:txBody>
      </p:sp>
      <p:sp>
        <p:nvSpPr>
          <p:cNvPr id="3" name="Tijdelijke aanduiding voor verticale tekst 2">
            <a:extLst>
              <a:ext uri="{FF2B5EF4-FFF2-40B4-BE49-F238E27FC236}">
                <a16:creationId xmlns:a16="http://schemas.microsoft.com/office/drawing/2014/main" id="{7C849E55-A25C-4202-801C-0514342EA9C6}"/>
              </a:ext>
            </a:extLst>
          </p:cNvPr>
          <p:cNvSpPr>
            <a:spLocks noGrp="1"/>
          </p:cNvSpPr>
          <p:nvPr>
            <p:ph type="body" orient="vert" idx="1" hasCustomPrompt="1"/>
          </p:nvPr>
        </p:nvSpPr>
        <p:spPr>
          <a:xfrm>
            <a:off x="539999" y="1459112"/>
            <a:ext cx="5285747" cy="4119774"/>
          </a:xfrm>
        </p:spPr>
        <p:txBody>
          <a:bodyPr vert="horz"/>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nl-NL" noProof="0" err="1"/>
              <a:t>Bullet</a:t>
            </a:r>
            <a:endParaRPr lang="nl-NL" noProof="0"/>
          </a:p>
          <a:p>
            <a:pPr lvl="1"/>
            <a:r>
              <a:rPr lang="nl-NL" noProof="0"/>
              <a:t>Sub-</a:t>
            </a:r>
            <a:r>
              <a:rPr lang="nl-NL" noProof="0" err="1"/>
              <a:t>bullet</a:t>
            </a:r>
            <a:r>
              <a:rPr lang="nl-NL" noProof="0"/>
              <a:t> #1</a:t>
            </a:r>
          </a:p>
          <a:p>
            <a:pPr lvl="2"/>
            <a:r>
              <a:rPr lang="nl-NL" noProof="0"/>
              <a:t>Sub-</a:t>
            </a:r>
            <a:r>
              <a:rPr lang="nl-NL" noProof="0" err="1"/>
              <a:t>bullet</a:t>
            </a:r>
            <a:r>
              <a:rPr lang="nl-NL" noProof="0"/>
              <a:t> #2</a:t>
            </a:r>
          </a:p>
          <a:p>
            <a:pPr lvl="3"/>
            <a:r>
              <a:rPr lang="nl-NL" noProof="0"/>
              <a:t>Leestekst</a:t>
            </a:r>
          </a:p>
          <a:p>
            <a:pPr lvl="4"/>
            <a:r>
              <a:rPr lang="nl-NL" noProof="0"/>
              <a:t>Tussenkop</a:t>
            </a:r>
          </a:p>
          <a:p>
            <a:pPr lvl="5"/>
            <a:r>
              <a:rPr lang="nl-NL" noProof="0"/>
              <a:t>Numerieke </a:t>
            </a:r>
            <a:r>
              <a:rPr lang="nl-NL" noProof="0" err="1"/>
              <a:t>bullet</a:t>
            </a:r>
            <a:endParaRPr lang="nl-NL" noProof="0"/>
          </a:p>
          <a:p>
            <a:pPr lvl="6"/>
            <a:r>
              <a:rPr lang="nl-NL" noProof="0"/>
              <a:t>Alfabetische </a:t>
            </a:r>
            <a:r>
              <a:rPr lang="nl-NL" noProof="0" err="1"/>
              <a:t>bullet</a:t>
            </a:r>
            <a:endParaRPr lang="nl-NL" noProof="0"/>
          </a:p>
          <a:p>
            <a:pPr lvl="7"/>
            <a:r>
              <a:rPr lang="nl-NL" noProof="0"/>
              <a:t>Fotobeschrijving</a:t>
            </a:r>
          </a:p>
          <a:p>
            <a:pPr lvl="8"/>
            <a:r>
              <a:rPr lang="nl-NL" noProof="0"/>
              <a:t>Quote tekst</a:t>
            </a:r>
          </a:p>
          <a:p>
            <a:pPr lvl="4"/>
            <a:endParaRPr lang="nl-NL"/>
          </a:p>
        </p:txBody>
      </p:sp>
      <p:sp>
        <p:nvSpPr>
          <p:cNvPr id="4" name="Tijdelijke aanduiding voor datum 3">
            <a:extLst>
              <a:ext uri="{FF2B5EF4-FFF2-40B4-BE49-F238E27FC236}">
                <a16:creationId xmlns:a16="http://schemas.microsoft.com/office/drawing/2014/main" id="{DABA8B2F-5EFD-4A05-8481-248C853EA1DE}"/>
              </a:ext>
            </a:extLst>
          </p:cNvPr>
          <p:cNvSpPr>
            <a:spLocks noGrp="1"/>
          </p:cNvSpPr>
          <p:nvPr>
            <p:ph type="dt" sz="half" idx="10"/>
          </p:nvPr>
        </p:nvSpPr>
        <p:spPr/>
        <p:txBody>
          <a:bodyPr/>
          <a:lstStyle/>
          <a:p>
            <a:fld id="{4AABA333-9F3A-424A-995C-94DCEBC8D597}" type="datetime4">
              <a:rPr lang="nl-NL" smtClean="0"/>
              <a:t>24 oktober 2023</a:t>
            </a:fld>
            <a:endParaRPr lang="nl-NL"/>
          </a:p>
        </p:txBody>
      </p:sp>
      <p:sp>
        <p:nvSpPr>
          <p:cNvPr id="5" name="Tijdelijke aanduiding voor voettekst 4">
            <a:extLst>
              <a:ext uri="{FF2B5EF4-FFF2-40B4-BE49-F238E27FC236}">
                <a16:creationId xmlns:a16="http://schemas.microsoft.com/office/drawing/2014/main" id="{7D35606D-4D2E-4F0A-88AD-FA9467155265}"/>
              </a:ext>
            </a:extLst>
          </p:cNvPr>
          <p:cNvSpPr>
            <a:spLocks noGrp="1"/>
          </p:cNvSpPr>
          <p:nvPr>
            <p:ph type="ftr" sz="quarter" idx="11"/>
          </p:nvPr>
        </p:nvSpPr>
        <p:spPr/>
        <p:txBody>
          <a:bodyPr/>
          <a:lstStyle/>
          <a:p>
            <a:r>
              <a:rPr lang="nl-NL"/>
              <a:t>Ga naar de tab ‘Invoegen’ &gt; Koptekst en voettekst &gt; Voettekst invullen met bedrijfsonderdeelnaam &gt; Overal Toepassen</a:t>
            </a:r>
          </a:p>
        </p:txBody>
      </p:sp>
      <p:sp>
        <p:nvSpPr>
          <p:cNvPr id="6" name="Tijdelijke aanduiding voor dianummer 5">
            <a:extLst>
              <a:ext uri="{FF2B5EF4-FFF2-40B4-BE49-F238E27FC236}">
                <a16:creationId xmlns:a16="http://schemas.microsoft.com/office/drawing/2014/main" id="{A7656491-ADD5-4A7E-BAFA-5FCFF07D6EB0}"/>
              </a:ext>
            </a:extLst>
          </p:cNvPr>
          <p:cNvSpPr>
            <a:spLocks noGrp="1"/>
          </p:cNvSpPr>
          <p:nvPr>
            <p:ph type="sldNum" sz="quarter" idx="12"/>
          </p:nvPr>
        </p:nvSpPr>
        <p:spPr/>
        <p:txBody>
          <a:bodyPr/>
          <a:lstStyle/>
          <a:p>
            <a:fld id="{8D374ABD-355D-4B52-8A38-020B3DD5CC75}" type="slidenum">
              <a:rPr lang="nl-NL" smtClean="0"/>
              <a:t>‹#›</a:t>
            </a:fld>
            <a:endParaRPr lang="nl-NL"/>
          </a:p>
        </p:txBody>
      </p:sp>
      <p:sp>
        <p:nvSpPr>
          <p:cNvPr id="7" name="Tijdelijke aanduiding voor tekst 32">
            <a:extLst>
              <a:ext uri="{FF2B5EF4-FFF2-40B4-BE49-F238E27FC236}">
                <a16:creationId xmlns:a16="http://schemas.microsoft.com/office/drawing/2014/main" id="{7175F566-3665-4B0F-B70C-72779DF2FDD6}"/>
              </a:ext>
            </a:extLst>
          </p:cNvPr>
          <p:cNvSpPr>
            <a:spLocks noGrp="1"/>
          </p:cNvSpPr>
          <p:nvPr>
            <p:ph type="body" sz="quarter" idx="13" hasCustomPrompt="1"/>
          </p:nvPr>
        </p:nvSpPr>
        <p:spPr>
          <a:xfrm>
            <a:off x="539998" y="839972"/>
            <a:ext cx="11112000" cy="259612"/>
          </a:xfrm>
        </p:spPr>
        <p:txBody>
          <a:bodyPr/>
          <a:lstStyle>
            <a:lvl1pPr marL="0" indent="0">
              <a:buNone/>
              <a:defRPr sz="2000" b="0">
                <a:solidFill>
                  <a:schemeClr val="accent1"/>
                </a:solidFill>
              </a:defRPr>
            </a:lvl1pPr>
          </a:lstStyle>
          <a:p>
            <a:pPr lvl="0"/>
            <a:r>
              <a:rPr lang="nl-NL" noProof="0"/>
              <a:t>Voeg hier een subtitel in</a:t>
            </a:r>
          </a:p>
        </p:txBody>
      </p:sp>
      <p:sp>
        <p:nvSpPr>
          <p:cNvPr id="17" name="Tijdelijke aanduiding voor tekst 34">
            <a:extLst>
              <a:ext uri="{FF2B5EF4-FFF2-40B4-BE49-F238E27FC236}">
                <a16:creationId xmlns:a16="http://schemas.microsoft.com/office/drawing/2014/main" id="{9955CEC2-0160-42D3-9E2E-941A4A11119D}"/>
              </a:ext>
            </a:extLst>
          </p:cNvPr>
          <p:cNvSpPr>
            <a:spLocks noGrp="1"/>
          </p:cNvSpPr>
          <p:nvPr>
            <p:ph type="body" sz="quarter" idx="14" hasCustomPrompt="1"/>
          </p:nvPr>
        </p:nvSpPr>
        <p:spPr>
          <a:xfrm>
            <a:off x="539749" y="5758889"/>
            <a:ext cx="11112249" cy="147981"/>
          </a:xfrm>
        </p:spPr>
        <p:txBody>
          <a:bodyPr anchor="b"/>
          <a:lstStyle>
            <a:lvl1pPr marL="0" indent="0">
              <a:buNone/>
              <a:defRPr sz="1000" i="1"/>
            </a:lvl1pPr>
          </a:lstStyle>
          <a:p>
            <a:pPr lvl="0"/>
            <a:r>
              <a:rPr lang="nl-NL" noProof="0"/>
              <a:t>Bron…</a:t>
            </a:r>
          </a:p>
        </p:txBody>
      </p:sp>
      <p:sp>
        <p:nvSpPr>
          <p:cNvPr id="18" name="Rechthoek: afgeronde hoeken 17">
            <a:extLst>
              <a:ext uri="{FF2B5EF4-FFF2-40B4-BE49-F238E27FC236}">
                <a16:creationId xmlns:a16="http://schemas.microsoft.com/office/drawing/2014/main" id="{765A9402-96DA-4D08-A873-873C05E81C86}"/>
              </a:ext>
            </a:extLst>
          </p:cNvPr>
          <p:cNvSpPr/>
          <p:nvPr userDrawn="1"/>
        </p:nvSpPr>
        <p:spPr>
          <a:xfrm>
            <a:off x="3048000" y="-491319"/>
            <a:ext cx="6096000" cy="300250"/>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lvl="0" algn="ctr"/>
            <a:r>
              <a:rPr lang="nl-NL" sz="2800" b="0" cap="all" baseline="0" noProof="0">
                <a:solidFill>
                  <a:schemeClr val="accent1"/>
                </a:solidFill>
                <a:latin typeface="+mn-lt"/>
              </a:rPr>
              <a:t>TEKST / AFBEELDING (M)</a:t>
            </a:r>
          </a:p>
        </p:txBody>
      </p:sp>
      <p:sp>
        <p:nvSpPr>
          <p:cNvPr id="19" name="Tijdelijke aanduiding voor afbeelding 16">
            <a:extLst>
              <a:ext uri="{FF2B5EF4-FFF2-40B4-BE49-F238E27FC236}">
                <a16:creationId xmlns:a16="http://schemas.microsoft.com/office/drawing/2014/main" id="{19878719-25FF-47F8-88BB-C801FBBD21F2}"/>
              </a:ext>
            </a:extLst>
          </p:cNvPr>
          <p:cNvSpPr>
            <a:spLocks noGrp="1"/>
          </p:cNvSpPr>
          <p:nvPr>
            <p:ph type="pic" sz="quarter" idx="15" hasCustomPrompt="1"/>
          </p:nvPr>
        </p:nvSpPr>
        <p:spPr>
          <a:xfrm>
            <a:off x="6365873" y="1459111"/>
            <a:ext cx="5285873" cy="4119774"/>
          </a:xfrm>
          <a:prstGeom prst="roundRect">
            <a:avLst>
              <a:gd name="adj" fmla="val 1562"/>
            </a:avLst>
          </a:prstGeom>
          <a:solidFill>
            <a:schemeClr val="bg1">
              <a:lumMod val="95000"/>
            </a:schemeClr>
          </a:solidFill>
        </p:spPr>
        <p:txBody>
          <a:bodyPr tIns="1620000"/>
          <a:lstStyle>
            <a:lvl1pPr marL="0" indent="0" algn="ctr">
              <a:buNone/>
              <a:defRPr sz="1200" i="1">
                <a:solidFill>
                  <a:schemeClr val="bg1">
                    <a:lumMod val="50000"/>
                  </a:schemeClr>
                </a:solidFill>
              </a:defRPr>
            </a:lvl1pPr>
          </a:lstStyle>
          <a:p>
            <a:r>
              <a:rPr lang="nl-NL" noProof="0"/>
              <a:t>Klik op onderstaand pictogram om een afbeelding in te voegen</a:t>
            </a:r>
          </a:p>
        </p:txBody>
      </p:sp>
      <p:sp>
        <p:nvSpPr>
          <p:cNvPr id="22" name="Tijdelijke aanduiding voor tekst 43">
            <a:extLst>
              <a:ext uri="{FF2B5EF4-FFF2-40B4-BE49-F238E27FC236}">
                <a16:creationId xmlns:a16="http://schemas.microsoft.com/office/drawing/2014/main" id="{B4FF56EE-FE43-4DA5-A312-68CA404863F1}"/>
              </a:ext>
            </a:extLst>
          </p:cNvPr>
          <p:cNvSpPr>
            <a:spLocks noGrp="1"/>
          </p:cNvSpPr>
          <p:nvPr>
            <p:ph type="body" sz="quarter" idx="16" hasCustomPrompt="1"/>
          </p:nvPr>
        </p:nvSpPr>
        <p:spPr>
          <a:xfrm>
            <a:off x="540000" y="0"/>
            <a:ext cx="1080000" cy="72000"/>
          </a:xfrm>
          <a:solidFill>
            <a:schemeClr val="accent1"/>
          </a:solidFill>
        </p:spPr>
        <p:txBody>
          <a:bodyPr/>
          <a:lstStyle>
            <a:lvl1pPr marL="0" indent="0">
              <a:buNone/>
              <a:defRPr sz="100">
                <a:solidFill>
                  <a:schemeClr val="bg2"/>
                </a:solidFill>
              </a:defRPr>
            </a:lvl1pPr>
            <a:lvl5pPr>
              <a:defRPr/>
            </a:lvl5pPr>
          </a:lstStyle>
          <a:p>
            <a:pPr lvl="0"/>
            <a:r>
              <a:rPr lang="en-GB"/>
              <a:t> </a:t>
            </a:r>
          </a:p>
        </p:txBody>
      </p:sp>
      <p:grpSp>
        <p:nvGrpSpPr>
          <p:cNvPr id="299" name="Instructie">
            <a:extLst>
              <a:ext uri="{FF2B5EF4-FFF2-40B4-BE49-F238E27FC236}">
                <a16:creationId xmlns:a16="http://schemas.microsoft.com/office/drawing/2014/main" id="{A9040615-5CE4-4514-A742-20EBDF93B84E}"/>
              </a:ext>
            </a:extLst>
          </p:cNvPr>
          <p:cNvGrpSpPr/>
          <p:nvPr userDrawn="1"/>
        </p:nvGrpSpPr>
        <p:grpSpPr>
          <a:xfrm>
            <a:off x="-3437547" y="1434"/>
            <a:ext cx="3201327" cy="6041867"/>
            <a:chOff x="-3437547" y="1434"/>
            <a:chExt cx="3201327" cy="6041867"/>
          </a:xfrm>
        </p:grpSpPr>
        <p:cxnSp>
          <p:nvCxnSpPr>
            <p:cNvPr id="300" name="Rechte verbindingslijn 299">
              <a:extLst>
                <a:ext uri="{FF2B5EF4-FFF2-40B4-BE49-F238E27FC236}">
                  <a16:creationId xmlns:a16="http://schemas.microsoft.com/office/drawing/2014/main" id="{A9E29A4D-6D97-4104-AAB7-B77DE27FDF48}"/>
                </a:ext>
              </a:extLst>
            </p:cNvPr>
            <p:cNvCxnSpPr>
              <a:cxnSpLocks/>
            </p:cNvCxnSpPr>
            <p:nvPr userDrawn="1"/>
          </p:nvCxnSpPr>
          <p:spPr>
            <a:xfrm>
              <a:off x="-3419346" y="6043301"/>
              <a:ext cx="3176013" cy="0"/>
            </a:xfrm>
            <a:prstGeom prst="line">
              <a:avLst/>
            </a:prstGeom>
            <a:noFill/>
            <a:ln w="3175" cap="flat" cmpd="sng" algn="ctr">
              <a:solidFill>
                <a:schemeClr val="bg1">
                  <a:lumMod val="50000"/>
                </a:schemeClr>
              </a:solidFill>
              <a:prstDash val="solid"/>
            </a:ln>
            <a:effectLst/>
          </p:spPr>
        </p:cxnSp>
        <p:sp>
          <p:nvSpPr>
            <p:cNvPr id="301" name="Ovaal 300">
              <a:extLst>
                <a:ext uri="{FF2B5EF4-FFF2-40B4-BE49-F238E27FC236}">
                  <a16:creationId xmlns:a16="http://schemas.microsoft.com/office/drawing/2014/main" id="{D2538CC1-6DFE-4937-BF8F-F1554E4D4040}"/>
                </a:ext>
              </a:extLst>
            </p:cNvPr>
            <p:cNvSpPr/>
            <p:nvPr userDrawn="1"/>
          </p:nvSpPr>
          <p:spPr>
            <a:xfrm>
              <a:off x="-3425006" y="4548392"/>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6</a:t>
              </a:r>
            </a:p>
          </p:txBody>
        </p:sp>
        <p:sp>
          <p:nvSpPr>
            <p:cNvPr id="302" name="Rechthoek 301">
              <a:extLst>
                <a:ext uri="{FF2B5EF4-FFF2-40B4-BE49-F238E27FC236}">
                  <a16:creationId xmlns:a16="http://schemas.microsoft.com/office/drawing/2014/main" id="{6C5D937F-CC31-4E45-A598-A44A739508EC}"/>
                </a:ext>
              </a:extLst>
            </p:cNvPr>
            <p:cNvSpPr/>
            <p:nvPr userDrawn="1"/>
          </p:nvSpPr>
          <p:spPr>
            <a:xfrm>
              <a:off x="-3059324" y="4548391"/>
              <a:ext cx="2823104" cy="255963"/>
            </a:xfrm>
            <a:prstGeom prst="rect">
              <a:avLst/>
            </a:prstGeom>
            <a:noFill/>
            <a:ln w="25400" cap="flat" cmpd="sng" algn="ctr">
              <a:noFill/>
              <a:prstDash val="solid"/>
            </a:ln>
            <a:effectLst/>
          </p:spPr>
          <p:txBody>
            <a:bodyPr lIns="0" tIns="0" rIns="0" bIns="0" rtlCol="0" anchor="ctr"/>
            <a:lstStyle/>
            <a:p>
              <a:pPr marL="265113" marR="0" lvl="5" indent="-265113" algn="l" defTabSz="914400" rtl="0" eaLnBrk="1" fontAlgn="auto" latinLnBrk="0" hangingPunct="1">
                <a:lnSpc>
                  <a:spcPct val="100000"/>
                </a:lnSpc>
                <a:spcBef>
                  <a:spcPts val="300"/>
                </a:spcBef>
                <a:spcAft>
                  <a:spcPts val="300"/>
                </a:spcAft>
                <a:buClr>
                  <a:schemeClr val="tx1"/>
                </a:buClr>
                <a:buSzPct val="85000"/>
                <a:buFont typeface="+mj-lt"/>
                <a:buAutoNum type="arabicPeriod"/>
                <a:tabLst/>
                <a:defRPr/>
              </a:pPr>
              <a:r>
                <a:rPr lang="nl-NL" sz="1500" kern="1200" noProof="0">
                  <a:solidFill>
                    <a:schemeClr val="tx1"/>
                  </a:solidFill>
                  <a:latin typeface="+mn-lt"/>
                  <a:ea typeface="+mn-ea"/>
                  <a:cs typeface="+mn-cs"/>
                </a:rPr>
                <a:t>Numerieke </a:t>
              </a:r>
              <a:r>
                <a:rPr lang="nl-NL" sz="1500" kern="1200" noProof="0" err="1">
                  <a:solidFill>
                    <a:schemeClr val="tx1"/>
                  </a:solidFill>
                  <a:latin typeface="+mn-lt"/>
                  <a:ea typeface="+mn-ea"/>
                  <a:cs typeface="+mn-cs"/>
                </a:rPr>
                <a:t>bullet</a:t>
              </a:r>
              <a:r>
                <a:rPr lang="nl-NL" sz="1500" kern="1200" noProof="0">
                  <a:solidFill>
                    <a:schemeClr val="tx1"/>
                  </a:solidFill>
                  <a:latin typeface="+mn-lt"/>
                  <a:ea typeface="+mn-ea"/>
                  <a:cs typeface="+mn-cs"/>
                </a:rPr>
                <a:t> (15pt)</a:t>
              </a:r>
            </a:p>
          </p:txBody>
        </p:sp>
        <p:sp>
          <p:nvSpPr>
            <p:cNvPr id="303" name="Ovaal 302">
              <a:extLst>
                <a:ext uri="{FF2B5EF4-FFF2-40B4-BE49-F238E27FC236}">
                  <a16:creationId xmlns:a16="http://schemas.microsoft.com/office/drawing/2014/main" id="{9A91952D-3E68-4749-B120-80A4BAFFACDB}"/>
                </a:ext>
              </a:extLst>
            </p:cNvPr>
            <p:cNvSpPr/>
            <p:nvPr userDrawn="1"/>
          </p:nvSpPr>
          <p:spPr>
            <a:xfrm>
              <a:off x="-3425006" y="4922568"/>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7</a:t>
              </a:r>
            </a:p>
          </p:txBody>
        </p:sp>
        <p:sp>
          <p:nvSpPr>
            <p:cNvPr id="304" name="Rechthoek 303">
              <a:extLst>
                <a:ext uri="{FF2B5EF4-FFF2-40B4-BE49-F238E27FC236}">
                  <a16:creationId xmlns:a16="http://schemas.microsoft.com/office/drawing/2014/main" id="{7266ABBD-99F4-4315-9AEA-3BD489AD5560}"/>
                </a:ext>
              </a:extLst>
            </p:cNvPr>
            <p:cNvSpPr/>
            <p:nvPr userDrawn="1"/>
          </p:nvSpPr>
          <p:spPr>
            <a:xfrm>
              <a:off x="-3059324" y="4922567"/>
              <a:ext cx="2823104" cy="255963"/>
            </a:xfrm>
            <a:prstGeom prst="rect">
              <a:avLst/>
            </a:prstGeom>
            <a:noFill/>
            <a:ln w="25400" cap="flat" cmpd="sng" algn="ctr">
              <a:noFill/>
              <a:prstDash val="solid"/>
            </a:ln>
            <a:effectLst/>
          </p:spPr>
          <p:txBody>
            <a:bodyPr lIns="0" tIns="0" rIns="0" bIns="0" rtlCol="0" anchor="ctr"/>
            <a:lstStyle/>
            <a:p>
              <a:pPr marL="265113" marR="0" lvl="6" indent="-265113" algn="l" defTabSz="914400" rtl="0" eaLnBrk="1" fontAlgn="auto" latinLnBrk="0" hangingPunct="1">
                <a:lnSpc>
                  <a:spcPct val="100000"/>
                </a:lnSpc>
                <a:spcBef>
                  <a:spcPts val="300"/>
                </a:spcBef>
                <a:spcAft>
                  <a:spcPts val="300"/>
                </a:spcAft>
                <a:buClr>
                  <a:schemeClr val="tx1"/>
                </a:buClr>
                <a:buSzPct val="85000"/>
                <a:buFont typeface="+mj-lt"/>
                <a:buAutoNum type="alphaLcPeriod"/>
                <a:tabLst/>
                <a:defRPr/>
              </a:pPr>
              <a:r>
                <a:rPr lang="nl-NL" sz="1500" kern="1200" noProof="0">
                  <a:solidFill>
                    <a:schemeClr val="tx1"/>
                  </a:solidFill>
                  <a:latin typeface="+mn-lt"/>
                  <a:ea typeface="+mn-ea"/>
                  <a:cs typeface="+mn-cs"/>
                </a:rPr>
                <a:t>Alfabetische </a:t>
              </a:r>
              <a:r>
                <a:rPr lang="nl-NL" sz="1500" kern="1200" noProof="0" err="1">
                  <a:solidFill>
                    <a:schemeClr val="tx1"/>
                  </a:solidFill>
                  <a:latin typeface="+mn-lt"/>
                  <a:ea typeface="+mn-ea"/>
                  <a:cs typeface="+mn-cs"/>
                </a:rPr>
                <a:t>bullet</a:t>
              </a:r>
              <a:r>
                <a:rPr lang="nl-NL" sz="1500" kern="1200" noProof="0">
                  <a:solidFill>
                    <a:schemeClr val="tx1"/>
                  </a:solidFill>
                  <a:latin typeface="+mn-lt"/>
                  <a:ea typeface="+mn-ea"/>
                  <a:cs typeface="+mn-cs"/>
                </a:rPr>
                <a:t> (15pt)</a:t>
              </a:r>
            </a:p>
          </p:txBody>
        </p:sp>
        <p:sp>
          <p:nvSpPr>
            <p:cNvPr id="305" name="Ovaal 304">
              <a:extLst>
                <a:ext uri="{FF2B5EF4-FFF2-40B4-BE49-F238E27FC236}">
                  <a16:creationId xmlns:a16="http://schemas.microsoft.com/office/drawing/2014/main" id="{14D6EA74-7BB4-4EE0-9BE8-BF3EBAE33486}"/>
                </a:ext>
              </a:extLst>
            </p:cNvPr>
            <p:cNvSpPr/>
            <p:nvPr userDrawn="1"/>
          </p:nvSpPr>
          <p:spPr>
            <a:xfrm>
              <a:off x="-3425006" y="5295213"/>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8</a:t>
              </a:r>
            </a:p>
          </p:txBody>
        </p:sp>
        <p:sp>
          <p:nvSpPr>
            <p:cNvPr id="306" name="Rechthoek 305">
              <a:extLst>
                <a:ext uri="{FF2B5EF4-FFF2-40B4-BE49-F238E27FC236}">
                  <a16:creationId xmlns:a16="http://schemas.microsoft.com/office/drawing/2014/main" id="{E7DB094A-C66A-47DD-81CF-DA7A117F0743}"/>
                </a:ext>
              </a:extLst>
            </p:cNvPr>
            <p:cNvSpPr/>
            <p:nvPr userDrawn="1"/>
          </p:nvSpPr>
          <p:spPr>
            <a:xfrm>
              <a:off x="-3059324" y="5295212"/>
              <a:ext cx="2823104" cy="255963"/>
            </a:xfrm>
            <a:prstGeom prst="rect">
              <a:avLst/>
            </a:prstGeom>
            <a:noFill/>
            <a:ln w="25400" cap="flat" cmpd="sng" algn="ctr">
              <a:noFill/>
              <a:prstDash val="solid"/>
            </a:ln>
            <a:effectLst/>
          </p:spPr>
          <p:txBody>
            <a:bodyPr lIns="0" tIns="0" rIns="0" bIns="0" rtlCol="0" anchor="ctr"/>
            <a:lstStyle/>
            <a:p>
              <a:pPr marL="0" marR="0" lvl="7" indent="0" algn="l" defTabSz="914400" rtl="0" eaLnBrk="1" fontAlgn="auto" latinLnBrk="0" hangingPunct="1">
                <a:lnSpc>
                  <a:spcPct val="100000"/>
                </a:lnSpc>
                <a:spcBef>
                  <a:spcPts val="300"/>
                </a:spcBef>
                <a:spcAft>
                  <a:spcPts val="300"/>
                </a:spcAft>
                <a:buClr>
                  <a:schemeClr val="accent3"/>
                </a:buClr>
                <a:buSzTx/>
                <a:buFont typeface="Arial" panose="020B0604020202020204" pitchFamily="34" charset="0"/>
                <a:buNone/>
                <a:tabLst/>
                <a:defRPr/>
              </a:pPr>
              <a:r>
                <a:rPr lang="nl-NL" sz="1000" i="1" kern="1200" noProof="0">
                  <a:solidFill>
                    <a:schemeClr val="tx1"/>
                  </a:solidFill>
                  <a:latin typeface="+mn-lt"/>
                  <a:ea typeface="+mn-ea"/>
                  <a:cs typeface="+mn-cs"/>
                </a:rPr>
                <a:t>Fotobeschrijving (10pt)</a:t>
              </a:r>
            </a:p>
          </p:txBody>
        </p:sp>
        <p:sp>
          <p:nvSpPr>
            <p:cNvPr id="307" name="Ovaal 306">
              <a:extLst>
                <a:ext uri="{FF2B5EF4-FFF2-40B4-BE49-F238E27FC236}">
                  <a16:creationId xmlns:a16="http://schemas.microsoft.com/office/drawing/2014/main" id="{A6EBD7CE-345E-442A-A357-9459DDB13B55}"/>
                </a:ext>
              </a:extLst>
            </p:cNvPr>
            <p:cNvSpPr/>
            <p:nvPr userDrawn="1"/>
          </p:nvSpPr>
          <p:spPr>
            <a:xfrm>
              <a:off x="-3425006" y="5668478"/>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9</a:t>
              </a:r>
            </a:p>
          </p:txBody>
        </p:sp>
        <p:sp>
          <p:nvSpPr>
            <p:cNvPr id="308" name="Rechthoek 307">
              <a:extLst>
                <a:ext uri="{FF2B5EF4-FFF2-40B4-BE49-F238E27FC236}">
                  <a16:creationId xmlns:a16="http://schemas.microsoft.com/office/drawing/2014/main" id="{6A70AF6D-2195-4FEC-AE55-B58319D87CEB}"/>
                </a:ext>
              </a:extLst>
            </p:cNvPr>
            <p:cNvSpPr/>
            <p:nvPr userDrawn="1"/>
          </p:nvSpPr>
          <p:spPr>
            <a:xfrm>
              <a:off x="-3059324" y="5668477"/>
              <a:ext cx="2823104" cy="255963"/>
            </a:xfrm>
            <a:prstGeom prst="rect">
              <a:avLst/>
            </a:prstGeom>
            <a:noFill/>
            <a:ln w="25400" cap="flat" cmpd="sng" algn="ctr">
              <a:noFill/>
              <a:prstDash val="solid"/>
            </a:ln>
            <a:effectLst/>
          </p:spPr>
          <p:txBody>
            <a:bodyPr lIns="0" tIns="0" rIns="0" bIns="0" rtlCol="0" anchor="ctr"/>
            <a:lstStyle/>
            <a:p>
              <a:pPr marL="0" marR="0" lvl="8" indent="0" algn="l" defTabSz="914400" rtl="0" eaLnBrk="1" fontAlgn="auto" latinLnBrk="0" hangingPunct="1">
                <a:lnSpc>
                  <a:spcPct val="100000"/>
                </a:lnSpc>
                <a:spcBef>
                  <a:spcPts val="600"/>
                </a:spcBef>
                <a:spcAft>
                  <a:spcPts val="300"/>
                </a:spcAft>
                <a:buClrTx/>
                <a:buSzTx/>
                <a:buFont typeface="Arial" panose="020B0604020202020204" pitchFamily="34" charset="0"/>
                <a:buNone/>
                <a:tabLst/>
                <a:defRPr/>
              </a:pPr>
              <a:r>
                <a:rPr lang="nl-NL" sz="2000" i="1" kern="1200" noProof="0">
                  <a:solidFill>
                    <a:schemeClr val="tx1"/>
                  </a:solidFill>
                  <a:latin typeface="+mn-lt"/>
                  <a:ea typeface="+mn-ea"/>
                  <a:cs typeface="+mn-cs"/>
                </a:rPr>
                <a:t>Quote tekst (20pt)</a:t>
              </a:r>
            </a:p>
          </p:txBody>
        </p:sp>
        <p:sp>
          <p:nvSpPr>
            <p:cNvPr id="309" name="Rechthoek 308">
              <a:extLst>
                <a:ext uri="{FF2B5EF4-FFF2-40B4-BE49-F238E27FC236}">
                  <a16:creationId xmlns:a16="http://schemas.microsoft.com/office/drawing/2014/main" id="{FEDAE30A-E8BC-42D6-8883-FE1A87931DAF}"/>
                </a:ext>
              </a:extLst>
            </p:cNvPr>
            <p:cNvSpPr/>
            <p:nvPr userDrawn="1"/>
          </p:nvSpPr>
          <p:spPr>
            <a:xfrm>
              <a:off x="-3419345" y="1434"/>
              <a:ext cx="3176012" cy="191611"/>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80000"/>
                </a:lnSpc>
                <a:spcBef>
                  <a:spcPts val="0"/>
                </a:spcBef>
                <a:spcAft>
                  <a:spcPts val="0"/>
                </a:spcAft>
                <a:buClrTx/>
                <a:buSzTx/>
                <a:buFontTx/>
                <a:buNone/>
                <a:tabLst/>
                <a:defRPr/>
              </a:pPr>
              <a:r>
                <a:rPr kumimoji="0" lang="nl-NL" sz="1400" b="1" i="0" u="none" strike="noStrike" kern="0" cap="all" spc="0" normalizeH="0" baseline="0" noProof="0">
                  <a:ln>
                    <a:noFill/>
                  </a:ln>
                  <a:solidFill>
                    <a:schemeClr val="bg1">
                      <a:lumMod val="50000"/>
                    </a:schemeClr>
                  </a:solidFill>
                  <a:effectLst/>
                  <a:uLnTx/>
                  <a:uFillTx/>
                  <a:latin typeface="+mj-lt"/>
                  <a:cs typeface="Segoe UI Light" panose="020B0502040204020203" pitchFamily="34" charset="0"/>
                </a:rPr>
                <a:t>TEKST</a:t>
              </a:r>
              <a:r>
                <a:rPr kumimoji="0" lang="nl-NL" sz="1400" b="1" i="0" u="none" strike="noStrike" kern="0" cap="all" spc="0" normalizeH="0" noProof="0">
                  <a:ln>
                    <a:noFill/>
                  </a:ln>
                  <a:solidFill>
                    <a:schemeClr val="bg1">
                      <a:lumMod val="50000"/>
                    </a:schemeClr>
                  </a:solidFill>
                  <a:effectLst/>
                  <a:uLnTx/>
                  <a:uFillTx/>
                  <a:latin typeface="+mj-lt"/>
                  <a:cs typeface="Segoe UI Light" panose="020B0502040204020203" pitchFamily="34" charset="0"/>
                </a:rPr>
                <a:t> NIVEAUS kiezen</a:t>
              </a:r>
              <a:endParaRPr kumimoji="0" lang="nl-NL" sz="1400" b="1" i="0" u="none" strike="noStrike" kern="0" cap="all" spc="0" normalizeH="0" baseline="0" noProof="0">
                <a:ln>
                  <a:noFill/>
                </a:ln>
                <a:solidFill>
                  <a:schemeClr val="bg1">
                    <a:lumMod val="50000"/>
                  </a:schemeClr>
                </a:solidFill>
                <a:effectLst/>
                <a:uLnTx/>
                <a:uFillTx/>
                <a:latin typeface="+mj-lt"/>
                <a:cs typeface="Segoe UI Light" panose="020B0502040204020203" pitchFamily="34" charset="0"/>
              </a:endParaRPr>
            </a:p>
          </p:txBody>
        </p:sp>
        <p:sp>
          <p:nvSpPr>
            <p:cNvPr id="310" name="Ovaal 309">
              <a:extLst>
                <a:ext uri="{FF2B5EF4-FFF2-40B4-BE49-F238E27FC236}">
                  <a16:creationId xmlns:a16="http://schemas.microsoft.com/office/drawing/2014/main" id="{AA46C297-78C9-4817-9D11-213CCB9C9F64}"/>
                </a:ext>
              </a:extLst>
            </p:cNvPr>
            <p:cNvSpPr/>
            <p:nvPr userDrawn="1"/>
          </p:nvSpPr>
          <p:spPr>
            <a:xfrm>
              <a:off x="-3425006" y="2678716"/>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1</a:t>
              </a:r>
            </a:p>
          </p:txBody>
        </p:sp>
        <p:cxnSp>
          <p:nvCxnSpPr>
            <p:cNvPr id="311" name="Rechte verbindingslijn 310">
              <a:extLst>
                <a:ext uri="{FF2B5EF4-FFF2-40B4-BE49-F238E27FC236}">
                  <a16:creationId xmlns:a16="http://schemas.microsoft.com/office/drawing/2014/main" id="{557EA977-0096-400F-A663-5BBD6036BFAF}"/>
                </a:ext>
              </a:extLst>
            </p:cNvPr>
            <p:cNvCxnSpPr>
              <a:cxnSpLocks/>
            </p:cNvCxnSpPr>
            <p:nvPr userDrawn="1"/>
          </p:nvCxnSpPr>
          <p:spPr>
            <a:xfrm>
              <a:off x="-3419346" y="243069"/>
              <a:ext cx="3176013" cy="0"/>
            </a:xfrm>
            <a:prstGeom prst="line">
              <a:avLst/>
            </a:prstGeom>
            <a:noFill/>
            <a:ln w="3175" cap="flat" cmpd="sng" algn="ctr">
              <a:solidFill>
                <a:schemeClr val="bg1">
                  <a:lumMod val="50000"/>
                </a:schemeClr>
              </a:solidFill>
              <a:prstDash val="solid"/>
            </a:ln>
            <a:effectLst/>
          </p:spPr>
        </p:cxnSp>
        <p:grpSp>
          <p:nvGrpSpPr>
            <p:cNvPr id="312" name="Groep 311">
              <a:extLst>
                <a:ext uri="{FF2B5EF4-FFF2-40B4-BE49-F238E27FC236}">
                  <a16:creationId xmlns:a16="http://schemas.microsoft.com/office/drawing/2014/main" id="{BC42600A-B3A3-4877-90D7-C07A82046FF3}"/>
                </a:ext>
              </a:extLst>
            </p:cNvPr>
            <p:cNvGrpSpPr/>
            <p:nvPr userDrawn="1"/>
          </p:nvGrpSpPr>
          <p:grpSpPr>
            <a:xfrm>
              <a:off x="-3437547" y="1295337"/>
              <a:ext cx="2933825" cy="558875"/>
              <a:chOff x="-3419346" y="368233"/>
              <a:chExt cx="3904920" cy="743862"/>
            </a:xfrm>
          </p:grpSpPr>
          <p:sp>
            <p:nvSpPr>
              <p:cNvPr id="329" name="Rechthoek 328">
                <a:extLst>
                  <a:ext uri="{FF2B5EF4-FFF2-40B4-BE49-F238E27FC236}">
                    <a16:creationId xmlns:a16="http://schemas.microsoft.com/office/drawing/2014/main" id="{F4C23DD8-1EEB-444F-97E8-7DB7F22E448E}"/>
                  </a:ext>
                </a:extLst>
              </p:cNvPr>
              <p:cNvSpPr/>
              <p:nvPr userDrawn="1"/>
            </p:nvSpPr>
            <p:spPr>
              <a:xfrm>
                <a:off x="-3294549" y="368233"/>
                <a:ext cx="432805" cy="244981"/>
              </a:xfrm>
              <a:prstGeom prst="rect">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r>
                  <a:rPr lang="nl-NL" sz="800" b="0" noProof="0">
                    <a:solidFill>
                      <a:srgbClr val="C00000"/>
                    </a:solidFill>
                    <a:latin typeface="Arial" panose="020B0604020202020204" pitchFamily="34" charset="0"/>
                    <a:cs typeface="Arial" panose="020B0604020202020204" pitchFamily="34" charset="0"/>
                  </a:rPr>
                  <a:t>Start</a:t>
                </a:r>
              </a:p>
            </p:txBody>
          </p:sp>
          <p:cxnSp>
            <p:nvCxnSpPr>
              <p:cNvPr id="330" name="Rechte verbindingslijn 329">
                <a:extLst>
                  <a:ext uri="{FF2B5EF4-FFF2-40B4-BE49-F238E27FC236}">
                    <a16:creationId xmlns:a16="http://schemas.microsoft.com/office/drawing/2014/main" id="{EC276B65-801E-4FEF-8A36-2F62689B59D6}"/>
                  </a:ext>
                </a:extLst>
              </p:cNvPr>
              <p:cNvCxnSpPr>
                <a:cxnSpLocks/>
              </p:cNvCxnSpPr>
              <p:nvPr userDrawn="1"/>
            </p:nvCxnSpPr>
            <p:spPr>
              <a:xfrm>
                <a:off x="-2861744" y="613214"/>
                <a:ext cx="137087" cy="0"/>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1" name="Rechte verbindingslijn 330">
                <a:extLst>
                  <a:ext uri="{FF2B5EF4-FFF2-40B4-BE49-F238E27FC236}">
                    <a16:creationId xmlns:a16="http://schemas.microsoft.com/office/drawing/2014/main" id="{4D85CD75-D75D-46B8-A00D-4CF81EE35312}"/>
                  </a:ext>
                </a:extLst>
              </p:cNvPr>
              <p:cNvCxnSpPr>
                <a:cxnSpLocks/>
              </p:cNvCxnSpPr>
              <p:nvPr userDrawn="1"/>
            </p:nvCxnSpPr>
            <p:spPr>
              <a:xfrm>
                <a:off x="-3419346" y="613214"/>
                <a:ext cx="136215" cy="0"/>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32" name="Rechthoek 331">
                <a:extLst>
                  <a:ext uri="{FF2B5EF4-FFF2-40B4-BE49-F238E27FC236}">
                    <a16:creationId xmlns:a16="http://schemas.microsoft.com/office/drawing/2014/main" id="{36E1FA0F-31F3-49C8-8E80-258CED450A3B}"/>
                  </a:ext>
                </a:extLst>
              </p:cNvPr>
              <p:cNvSpPr/>
              <p:nvPr userDrawn="1"/>
            </p:nvSpPr>
            <p:spPr>
              <a:xfrm>
                <a:off x="-3289012" y="589683"/>
                <a:ext cx="422160" cy="640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grpSp>
            <p:nvGrpSpPr>
              <p:cNvPr id="333" name="Groep 332">
                <a:extLst>
                  <a:ext uri="{FF2B5EF4-FFF2-40B4-BE49-F238E27FC236}">
                    <a16:creationId xmlns:a16="http://schemas.microsoft.com/office/drawing/2014/main" id="{5A4795F5-37E6-4F38-850A-7A1A45F43652}"/>
                  </a:ext>
                </a:extLst>
              </p:cNvPr>
              <p:cNvGrpSpPr/>
              <p:nvPr userDrawn="1"/>
            </p:nvGrpSpPr>
            <p:grpSpPr>
              <a:xfrm>
                <a:off x="-3002834" y="720303"/>
                <a:ext cx="182598" cy="143759"/>
                <a:chOff x="-3310843" y="700986"/>
                <a:chExt cx="182598" cy="143759"/>
              </a:xfrm>
            </p:grpSpPr>
            <p:grpSp>
              <p:nvGrpSpPr>
                <p:cNvPr id="372" name="Groep 371">
                  <a:extLst>
                    <a:ext uri="{FF2B5EF4-FFF2-40B4-BE49-F238E27FC236}">
                      <a16:creationId xmlns:a16="http://schemas.microsoft.com/office/drawing/2014/main" id="{39185034-83E7-4FF4-B6FF-250310020996}"/>
                    </a:ext>
                  </a:extLst>
                </p:cNvPr>
                <p:cNvGrpSpPr/>
                <p:nvPr userDrawn="1"/>
              </p:nvGrpSpPr>
              <p:grpSpPr>
                <a:xfrm>
                  <a:off x="-3310843" y="700986"/>
                  <a:ext cx="182598" cy="143759"/>
                  <a:chOff x="-3310843" y="700986"/>
                  <a:chExt cx="182598" cy="143759"/>
                </a:xfrm>
              </p:grpSpPr>
              <p:cxnSp>
                <p:nvCxnSpPr>
                  <p:cNvPr id="376" name="Rechte verbindingslijn 375">
                    <a:extLst>
                      <a:ext uri="{FF2B5EF4-FFF2-40B4-BE49-F238E27FC236}">
                        <a16:creationId xmlns:a16="http://schemas.microsoft.com/office/drawing/2014/main" id="{29D344CD-C7EA-41BA-9DB2-2FDB70EEE871}"/>
                      </a:ext>
                    </a:extLst>
                  </p:cNvPr>
                  <p:cNvCxnSpPr/>
                  <p:nvPr userDrawn="1"/>
                </p:nvCxnSpPr>
                <p:spPr>
                  <a:xfrm>
                    <a:off x="-3310843" y="700986"/>
                    <a:ext cx="182598" cy="0"/>
                  </a:xfrm>
                  <a:prstGeom prst="line">
                    <a:avLst/>
                  </a:prstGeom>
                  <a:noFill/>
                  <a:ln w="9525" cap="flat" cmpd="sng" algn="ctr">
                    <a:solidFill>
                      <a:srgbClr val="292929"/>
                    </a:solidFill>
                    <a:prstDash val="solid"/>
                  </a:ln>
                  <a:effectLst/>
                </p:spPr>
              </p:cxnSp>
              <p:cxnSp>
                <p:nvCxnSpPr>
                  <p:cNvPr id="377" name="Rechte verbindingslijn 376">
                    <a:extLst>
                      <a:ext uri="{FF2B5EF4-FFF2-40B4-BE49-F238E27FC236}">
                        <a16:creationId xmlns:a16="http://schemas.microsoft.com/office/drawing/2014/main" id="{72C08631-A23F-4142-943F-EEC71DA5C7EF}"/>
                      </a:ext>
                    </a:extLst>
                  </p:cNvPr>
                  <p:cNvCxnSpPr/>
                  <p:nvPr userDrawn="1"/>
                </p:nvCxnSpPr>
                <p:spPr>
                  <a:xfrm>
                    <a:off x="-3310843" y="844745"/>
                    <a:ext cx="182598" cy="0"/>
                  </a:xfrm>
                  <a:prstGeom prst="line">
                    <a:avLst/>
                  </a:prstGeom>
                  <a:noFill/>
                  <a:ln w="9525" cap="flat" cmpd="sng" algn="ctr">
                    <a:solidFill>
                      <a:srgbClr val="292929"/>
                    </a:solidFill>
                    <a:prstDash val="solid"/>
                  </a:ln>
                  <a:effectLst/>
                </p:spPr>
              </p:cxnSp>
              <p:cxnSp>
                <p:nvCxnSpPr>
                  <p:cNvPr id="378" name="Rechte verbindingslijn 377">
                    <a:extLst>
                      <a:ext uri="{FF2B5EF4-FFF2-40B4-BE49-F238E27FC236}">
                        <a16:creationId xmlns:a16="http://schemas.microsoft.com/office/drawing/2014/main" id="{9219C585-A23C-4A03-9037-342255AD87C3}"/>
                      </a:ext>
                    </a:extLst>
                  </p:cNvPr>
                  <p:cNvCxnSpPr/>
                  <p:nvPr userDrawn="1"/>
                </p:nvCxnSpPr>
                <p:spPr>
                  <a:xfrm>
                    <a:off x="-3213196" y="808806"/>
                    <a:ext cx="82203" cy="0"/>
                  </a:xfrm>
                  <a:prstGeom prst="line">
                    <a:avLst/>
                  </a:prstGeom>
                  <a:noFill/>
                  <a:ln w="9525" cap="flat" cmpd="sng" algn="ctr">
                    <a:solidFill>
                      <a:srgbClr val="292929"/>
                    </a:solidFill>
                    <a:prstDash val="solid"/>
                  </a:ln>
                  <a:effectLst/>
                </p:spPr>
              </p:cxnSp>
              <p:cxnSp>
                <p:nvCxnSpPr>
                  <p:cNvPr id="379" name="Rechte verbindingslijn 378">
                    <a:extLst>
                      <a:ext uri="{FF2B5EF4-FFF2-40B4-BE49-F238E27FC236}">
                        <a16:creationId xmlns:a16="http://schemas.microsoft.com/office/drawing/2014/main" id="{CD8B7624-9942-4448-9E55-63340A8A91E0}"/>
                      </a:ext>
                    </a:extLst>
                  </p:cNvPr>
                  <p:cNvCxnSpPr/>
                  <p:nvPr userDrawn="1"/>
                </p:nvCxnSpPr>
                <p:spPr>
                  <a:xfrm>
                    <a:off x="-3213196" y="772866"/>
                    <a:ext cx="82203" cy="0"/>
                  </a:xfrm>
                  <a:prstGeom prst="line">
                    <a:avLst/>
                  </a:prstGeom>
                  <a:noFill/>
                  <a:ln w="9525" cap="flat" cmpd="sng" algn="ctr">
                    <a:solidFill>
                      <a:srgbClr val="292929"/>
                    </a:solidFill>
                    <a:prstDash val="solid"/>
                  </a:ln>
                  <a:effectLst/>
                </p:spPr>
              </p:cxnSp>
              <p:cxnSp>
                <p:nvCxnSpPr>
                  <p:cNvPr id="380" name="Rechte verbindingslijn 379">
                    <a:extLst>
                      <a:ext uri="{FF2B5EF4-FFF2-40B4-BE49-F238E27FC236}">
                        <a16:creationId xmlns:a16="http://schemas.microsoft.com/office/drawing/2014/main" id="{AEEE66E4-34BA-4B72-A925-B13B223568EB}"/>
                      </a:ext>
                    </a:extLst>
                  </p:cNvPr>
                  <p:cNvCxnSpPr/>
                  <p:nvPr userDrawn="1"/>
                </p:nvCxnSpPr>
                <p:spPr>
                  <a:xfrm>
                    <a:off x="-3213196" y="736926"/>
                    <a:ext cx="82203" cy="0"/>
                  </a:xfrm>
                  <a:prstGeom prst="line">
                    <a:avLst/>
                  </a:prstGeom>
                  <a:noFill/>
                  <a:ln w="9525" cap="flat" cmpd="sng" algn="ctr">
                    <a:solidFill>
                      <a:srgbClr val="292929"/>
                    </a:solidFill>
                    <a:prstDash val="solid"/>
                  </a:ln>
                  <a:effectLst/>
                </p:spPr>
              </p:cxnSp>
            </p:grpSp>
            <p:grpSp>
              <p:nvGrpSpPr>
                <p:cNvPr id="373" name="Groep 372">
                  <a:extLst>
                    <a:ext uri="{FF2B5EF4-FFF2-40B4-BE49-F238E27FC236}">
                      <a16:creationId xmlns:a16="http://schemas.microsoft.com/office/drawing/2014/main" id="{60CBB292-C3B9-4B4E-9AA5-69061A999BAB}"/>
                    </a:ext>
                  </a:extLst>
                </p:cNvPr>
                <p:cNvGrpSpPr/>
                <p:nvPr userDrawn="1"/>
              </p:nvGrpSpPr>
              <p:grpSpPr>
                <a:xfrm flipH="1">
                  <a:off x="-3310774" y="735854"/>
                  <a:ext cx="88801" cy="72568"/>
                  <a:chOff x="-2091059" y="1395403"/>
                  <a:chExt cx="157316" cy="128558"/>
                </a:xfrm>
              </p:grpSpPr>
              <p:sp>
                <p:nvSpPr>
                  <p:cNvPr id="374" name="Rechthoek 373">
                    <a:extLst>
                      <a:ext uri="{FF2B5EF4-FFF2-40B4-BE49-F238E27FC236}">
                        <a16:creationId xmlns:a16="http://schemas.microsoft.com/office/drawing/2014/main" id="{2B7F2EEC-E9D2-4F6E-AE51-4C99AD380BA1}"/>
                      </a:ext>
                    </a:extLst>
                  </p:cNvPr>
                  <p:cNvSpPr/>
                  <p:nvPr userDrawn="1"/>
                </p:nvSpPr>
                <p:spPr>
                  <a:xfrm>
                    <a:off x="-2051585" y="1436824"/>
                    <a:ext cx="117842" cy="45718"/>
                  </a:xfrm>
                  <a:prstGeom prst="rect">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sp>
                <p:nvSpPr>
                  <p:cNvPr id="375" name="Pijl: punthaak 374">
                    <a:extLst>
                      <a:ext uri="{FF2B5EF4-FFF2-40B4-BE49-F238E27FC236}">
                        <a16:creationId xmlns:a16="http://schemas.microsoft.com/office/drawing/2014/main" id="{01398107-1754-4322-97B3-3E90A2FACA2F}"/>
                      </a:ext>
                    </a:extLst>
                  </p:cNvPr>
                  <p:cNvSpPr/>
                  <p:nvPr userDrawn="1"/>
                </p:nvSpPr>
                <p:spPr>
                  <a:xfrm flipH="1">
                    <a:off x="-2091059" y="1395403"/>
                    <a:ext cx="128558" cy="128558"/>
                  </a:xfrm>
                  <a:prstGeom prst="chevron">
                    <a:avLst>
                      <a:gd name="adj" fmla="val 47962"/>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grpSp>
          </p:grpSp>
          <p:grpSp>
            <p:nvGrpSpPr>
              <p:cNvPr id="334" name="Groep 333">
                <a:extLst>
                  <a:ext uri="{FF2B5EF4-FFF2-40B4-BE49-F238E27FC236}">
                    <a16:creationId xmlns:a16="http://schemas.microsoft.com/office/drawing/2014/main" id="{939B2F05-4AF3-4F93-B952-01644D230EA6}"/>
                  </a:ext>
                </a:extLst>
              </p:cNvPr>
              <p:cNvGrpSpPr/>
              <p:nvPr userDrawn="1"/>
            </p:nvGrpSpPr>
            <p:grpSpPr>
              <a:xfrm>
                <a:off x="-3326107" y="720303"/>
                <a:ext cx="182598" cy="143759"/>
                <a:chOff x="-3634116" y="700986"/>
                <a:chExt cx="182598" cy="143759"/>
              </a:xfrm>
            </p:grpSpPr>
            <p:grpSp>
              <p:nvGrpSpPr>
                <p:cNvPr id="363" name="Groep 362">
                  <a:extLst>
                    <a:ext uri="{FF2B5EF4-FFF2-40B4-BE49-F238E27FC236}">
                      <a16:creationId xmlns:a16="http://schemas.microsoft.com/office/drawing/2014/main" id="{5A7A2DA7-68C5-4F04-9D8E-A53C0000F482}"/>
                    </a:ext>
                  </a:extLst>
                </p:cNvPr>
                <p:cNvGrpSpPr/>
                <p:nvPr userDrawn="1"/>
              </p:nvGrpSpPr>
              <p:grpSpPr>
                <a:xfrm>
                  <a:off x="-3634116" y="700986"/>
                  <a:ext cx="182598" cy="143759"/>
                  <a:chOff x="-3634116" y="700986"/>
                  <a:chExt cx="182598" cy="143759"/>
                </a:xfrm>
              </p:grpSpPr>
              <p:cxnSp>
                <p:nvCxnSpPr>
                  <p:cNvPr id="367" name="Rechte verbindingslijn 366">
                    <a:extLst>
                      <a:ext uri="{FF2B5EF4-FFF2-40B4-BE49-F238E27FC236}">
                        <a16:creationId xmlns:a16="http://schemas.microsoft.com/office/drawing/2014/main" id="{CE5F4043-BE09-40B9-B8D6-75A94C52DBD8}"/>
                      </a:ext>
                    </a:extLst>
                  </p:cNvPr>
                  <p:cNvCxnSpPr/>
                  <p:nvPr userDrawn="1"/>
                </p:nvCxnSpPr>
                <p:spPr>
                  <a:xfrm>
                    <a:off x="-3634116" y="700986"/>
                    <a:ext cx="182598" cy="0"/>
                  </a:xfrm>
                  <a:prstGeom prst="line">
                    <a:avLst/>
                  </a:prstGeom>
                  <a:noFill/>
                  <a:ln w="9525" cap="flat" cmpd="sng" algn="ctr">
                    <a:solidFill>
                      <a:srgbClr val="292929"/>
                    </a:solidFill>
                    <a:prstDash val="solid"/>
                  </a:ln>
                  <a:effectLst/>
                </p:spPr>
              </p:cxnSp>
              <p:cxnSp>
                <p:nvCxnSpPr>
                  <p:cNvPr id="368" name="Rechte verbindingslijn 367">
                    <a:extLst>
                      <a:ext uri="{FF2B5EF4-FFF2-40B4-BE49-F238E27FC236}">
                        <a16:creationId xmlns:a16="http://schemas.microsoft.com/office/drawing/2014/main" id="{C1CE4101-E796-4DF8-80AB-10C6C40AC7C7}"/>
                      </a:ext>
                    </a:extLst>
                  </p:cNvPr>
                  <p:cNvCxnSpPr/>
                  <p:nvPr userDrawn="1"/>
                </p:nvCxnSpPr>
                <p:spPr>
                  <a:xfrm>
                    <a:off x="-3634116" y="844745"/>
                    <a:ext cx="182598" cy="0"/>
                  </a:xfrm>
                  <a:prstGeom prst="line">
                    <a:avLst/>
                  </a:prstGeom>
                  <a:noFill/>
                  <a:ln w="9525" cap="flat" cmpd="sng" algn="ctr">
                    <a:solidFill>
                      <a:srgbClr val="292929"/>
                    </a:solidFill>
                    <a:prstDash val="solid"/>
                  </a:ln>
                  <a:effectLst/>
                </p:spPr>
              </p:cxnSp>
              <p:cxnSp>
                <p:nvCxnSpPr>
                  <p:cNvPr id="369" name="Rechte verbindingslijn 368">
                    <a:extLst>
                      <a:ext uri="{FF2B5EF4-FFF2-40B4-BE49-F238E27FC236}">
                        <a16:creationId xmlns:a16="http://schemas.microsoft.com/office/drawing/2014/main" id="{A0DE6505-25D1-4493-9581-736CD37443DE}"/>
                      </a:ext>
                    </a:extLst>
                  </p:cNvPr>
                  <p:cNvCxnSpPr/>
                  <p:nvPr userDrawn="1"/>
                </p:nvCxnSpPr>
                <p:spPr>
                  <a:xfrm>
                    <a:off x="-3536469" y="808806"/>
                    <a:ext cx="82203" cy="0"/>
                  </a:xfrm>
                  <a:prstGeom prst="line">
                    <a:avLst/>
                  </a:prstGeom>
                  <a:noFill/>
                  <a:ln w="9525" cap="flat" cmpd="sng" algn="ctr">
                    <a:solidFill>
                      <a:srgbClr val="292929"/>
                    </a:solidFill>
                    <a:prstDash val="solid"/>
                  </a:ln>
                  <a:effectLst/>
                </p:spPr>
              </p:cxnSp>
              <p:cxnSp>
                <p:nvCxnSpPr>
                  <p:cNvPr id="370" name="Rechte verbindingslijn 369">
                    <a:extLst>
                      <a:ext uri="{FF2B5EF4-FFF2-40B4-BE49-F238E27FC236}">
                        <a16:creationId xmlns:a16="http://schemas.microsoft.com/office/drawing/2014/main" id="{C6998B58-E5C3-421B-AACA-8BB753F24ECD}"/>
                      </a:ext>
                    </a:extLst>
                  </p:cNvPr>
                  <p:cNvCxnSpPr/>
                  <p:nvPr userDrawn="1"/>
                </p:nvCxnSpPr>
                <p:spPr>
                  <a:xfrm>
                    <a:off x="-3536469" y="772866"/>
                    <a:ext cx="82203" cy="0"/>
                  </a:xfrm>
                  <a:prstGeom prst="line">
                    <a:avLst/>
                  </a:prstGeom>
                  <a:noFill/>
                  <a:ln w="9525" cap="flat" cmpd="sng" algn="ctr">
                    <a:solidFill>
                      <a:srgbClr val="292929"/>
                    </a:solidFill>
                    <a:prstDash val="solid"/>
                  </a:ln>
                  <a:effectLst/>
                </p:spPr>
              </p:cxnSp>
              <p:cxnSp>
                <p:nvCxnSpPr>
                  <p:cNvPr id="371" name="Rechte verbindingslijn 370">
                    <a:extLst>
                      <a:ext uri="{FF2B5EF4-FFF2-40B4-BE49-F238E27FC236}">
                        <a16:creationId xmlns:a16="http://schemas.microsoft.com/office/drawing/2014/main" id="{1D574B4D-F40B-4471-9C90-2C6869B0E4EF}"/>
                      </a:ext>
                    </a:extLst>
                  </p:cNvPr>
                  <p:cNvCxnSpPr/>
                  <p:nvPr userDrawn="1"/>
                </p:nvCxnSpPr>
                <p:spPr>
                  <a:xfrm>
                    <a:off x="-3536469" y="736926"/>
                    <a:ext cx="82203" cy="0"/>
                  </a:xfrm>
                  <a:prstGeom prst="line">
                    <a:avLst/>
                  </a:prstGeom>
                  <a:noFill/>
                  <a:ln w="9525" cap="flat" cmpd="sng" algn="ctr">
                    <a:solidFill>
                      <a:srgbClr val="292929"/>
                    </a:solidFill>
                    <a:prstDash val="solid"/>
                  </a:ln>
                  <a:effectLst/>
                </p:spPr>
              </p:cxnSp>
            </p:grpSp>
            <p:grpSp>
              <p:nvGrpSpPr>
                <p:cNvPr id="364" name="Groep 363">
                  <a:extLst>
                    <a:ext uri="{FF2B5EF4-FFF2-40B4-BE49-F238E27FC236}">
                      <a16:creationId xmlns:a16="http://schemas.microsoft.com/office/drawing/2014/main" id="{83070619-20BA-4B96-8DD6-7D52C2554D1B}"/>
                    </a:ext>
                  </a:extLst>
                </p:cNvPr>
                <p:cNvGrpSpPr/>
                <p:nvPr userDrawn="1"/>
              </p:nvGrpSpPr>
              <p:grpSpPr>
                <a:xfrm>
                  <a:off x="-3634047" y="735854"/>
                  <a:ext cx="88801" cy="72568"/>
                  <a:chOff x="-2091059" y="1395403"/>
                  <a:chExt cx="157316" cy="128558"/>
                </a:xfrm>
              </p:grpSpPr>
              <p:sp>
                <p:nvSpPr>
                  <p:cNvPr id="365" name="Rechthoek 364">
                    <a:extLst>
                      <a:ext uri="{FF2B5EF4-FFF2-40B4-BE49-F238E27FC236}">
                        <a16:creationId xmlns:a16="http://schemas.microsoft.com/office/drawing/2014/main" id="{A975F434-D9E8-4C86-9221-6ED95E807F99}"/>
                      </a:ext>
                    </a:extLst>
                  </p:cNvPr>
                  <p:cNvSpPr/>
                  <p:nvPr userDrawn="1"/>
                </p:nvSpPr>
                <p:spPr>
                  <a:xfrm>
                    <a:off x="-2051585" y="1436824"/>
                    <a:ext cx="117842" cy="45718"/>
                  </a:xfrm>
                  <a:prstGeom prst="rect">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sp>
                <p:nvSpPr>
                  <p:cNvPr id="366" name="Pijl: punthaak 365">
                    <a:extLst>
                      <a:ext uri="{FF2B5EF4-FFF2-40B4-BE49-F238E27FC236}">
                        <a16:creationId xmlns:a16="http://schemas.microsoft.com/office/drawing/2014/main" id="{2251D4A1-10CB-45B0-85A4-2E89DF680635}"/>
                      </a:ext>
                    </a:extLst>
                  </p:cNvPr>
                  <p:cNvSpPr/>
                  <p:nvPr userDrawn="1"/>
                </p:nvSpPr>
                <p:spPr>
                  <a:xfrm flipH="1">
                    <a:off x="-2091059" y="1395403"/>
                    <a:ext cx="128558" cy="128558"/>
                  </a:xfrm>
                  <a:prstGeom prst="chevron">
                    <a:avLst>
                      <a:gd name="adj" fmla="val 47962"/>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grpSp>
          </p:grpSp>
          <p:cxnSp>
            <p:nvCxnSpPr>
              <p:cNvPr id="335" name="Rechte verbindingslijn 334">
                <a:extLst>
                  <a:ext uri="{FF2B5EF4-FFF2-40B4-BE49-F238E27FC236}">
                    <a16:creationId xmlns:a16="http://schemas.microsoft.com/office/drawing/2014/main" id="{5E08EB10-7AC5-46CE-A3DB-AB248D1950D9}"/>
                  </a:ext>
                </a:extLst>
              </p:cNvPr>
              <p:cNvCxnSpPr>
                <a:cxnSpLocks/>
              </p:cNvCxnSpPr>
              <p:nvPr userDrawn="1"/>
            </p:nvCxnSpPr>
            <p:spPr>
              <a:xfrm flipV="1">
                <a:off x="-3136454" y="523622"/>
                <a:ext cx="720437" cy="188422"/>
              </a:xfrm>
              <a:prstGeom prst="line">
                <a:avLst/>
              </a:prstGeom>
              <a:noFill/>
              <a:ln w="19050" cap="rnd" cmpd="sng" algn="ctr">
                <a:solidFill>
                  <a:schemeClr val="tx1"/>
                </a:solidFill>
                <a:prstDash val="solid"/>
                <a:headEnd type="oval"/>
              </a:ln>
              <a:effectLst/>
            </p:spPr>
          </p:cxnSp>
          <p:cxnSp>
            <p:nvCxnSpPr>
              <p:cNvPr id="336" name="Rechte verbindingslijn 335">
                <a:extLst>
                  <a:ext uri="{FF2B5EF4-FFF2-40B4-BE49-F238E27FC236}">
                    <a16:creationId xmlns:a16="http://schemas.microsoft.com/office/drawing/2014/main" id="{2C5BD4E2-9DFB-4B2A-A283-D8E5CBA3F745}"/>
                  </a:ext>
                </a:extLst>
              </p:cNvPr>
              <p:cNvCxnSpPr>
                <a:cxnSpLocks/>
              </p:cNvCxnSpPr>
              <p:nvPr userDrawn="1"/>
            </p:nvCxnSpPr>
            <p:spPr>
              <a:xfrm>
                <a:off x="-2820570" y="712044"/>
                <a:ext cx="399011" cy="238298"/>
              </a:xfrm>
              <a:prstGeom prst="line">
                <a:avLst/>
              </a:prstGeom>
              <a:noFill/>
              <a:ln w="19050" cap="rnd" cmpd="sng" algn="ctr">
                <a:solidFill>
                  <a:schemeClr val="tx1"/>
                </a:solidFill>
                <a:prstDash val="solid"/>
                <a:headEnd type="oval"/>
              </a:ln>
              <a:effectLst/>
            </p:spPr>
          </p:cxnSp>
          <p:grpSp>
            <p:nvGrpSpPr>
              <p:cNvPr id="337" name="Groep 336">
                <a:extLst>
                  <a:ext uri="{FF2B5EF4-FFF2-40B4-BE49-F238E27FC236}">
                    <a16:creationId xmlns:a16="http://schemas.microsoft.com/office/drawing/2014/main" id="{BA99A363-56A8-4D34-948C-6052880AB635}"/>
                  </a:ext>
                </a:extLst>
              </p:cNvPr>
              <p:cNvGrpSpPr/>
              <p:nvPr userDrawn="1"/>
            </p:nvGrpSpPr>
            <p:grpSpPr>
              <a:xfrm>
                <a:off x="-2425037" y="370226"/>
                <a:ext cx="357690" cy="330595"/>
                <a:chOff x="-2721817" y="347336"/>
                <a:chExt cx="432805" cy="400021"/>
              </a:xfrm>
            </p:grpSpPr>
            <p:sp>
              <p:nvSpPr>
                <p:cNvPr id="352" name="Rechthoek 351">
                  <a:extLst>
                    <a:ext uri="{FF2B5EF4-FFF2-40B4-BE49-F238E27FC236}">
                      <a16:creationId xmlns:a16="http://schemas.microsoft.com/office/drawing/2014/main" id="{5CB1EEA1-175A-4B12-882E-7BAF5BF09D10}"/>
                    </a:ext>
                  </a:extLst>
                </p:cNvPr>
                <p:cNvSpPr/>
                <p:nvPr userDrawn="1"/>
              </p:nvSpPr>
              <p:spPr>
                <a:xfrm>
                  <a:off x="-2721817" y="347336"/>
                  <a:ext cx="432805" cy="400021"/>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rgbClr val="FF0000"/>
                    </a:solidFill>
                    <a:latin typeface="Arial" panose="020B0604020202020204" pitchFamily="34" charset="0"/>
                    <a:cs typeface="Arial" panose="020B0604020202020204" pitchFamily="34" charset="0"/>
                  </a:endParaRPr>
                </a:p>
              </p:txBody>
            </p:sp>
            <p:grpSp>
              <p:nvGrpSpPr>
                <p:cNvPr id="353" name="Groep 352">
                  <a:extLst>
                    <a:ext uri="{FF2B5EF4-FFF2-40B4-BE49-F238E27FC236}">
                      <a16:creationId xmlns:a16="http://schemas.microsoft.com/office/drawing/2014/main" id="{DC050AF5-6B3F-47F3-B296-94792B2F3ACB}"/>
                    </a:ext>
                  </a:extLst>
                </p:cNvPr>
                <p:cNvGrpSpPr/>
                <p:nvPr userDrawn="1"/>
              </p:nvGrpSpPr>
              <p:grpSpPr>
                <a:xfrm>
                  <a:off x="-2652453" y="431583"/>
                  <a:ext cx="294076" cy="231526"/>
                  <a:chOff x="-3634116" y="700986"/>
                  <a:chExt cx="182598" cy="143759"/>
                </a:xfrm>
              </p:grpSpPr>
              <p:grpSp>
                <p:nvGrpSpPr>
                  <p:cNvPr id="354" name="Groep 353">
                    <a:extLst>
                      <a:ext uri="{FF2B5EF4-FFF2-40B4-BE49-F238E27FC236}">
                        <a16:creationId xmlns:a16="http://schemas.microsoft.com/office/drawing/2014/main" id="{D3E174FE-8858-4CA9-A0FE-B0B8FA037AEA}"/>
                      </a:ext>
                    </a:extLst>
                  </p:cNvPr>
                  <p:cNvGrpSpPr/>
                  <p:nvPr userDrawn="1"/>
                </p:nvGrpSpPr>
                <p:grpSpPr>
                  <a:xfrm>
                    <a:off x="-3634116" y="700986"/>
                    <a:ext cx="182598" cy="143759"/>
                    <a:chOff x="-3634116" y="700986"/>
                    <a:chExt cx="182598" cy="143759"/>
                  </a:xfrm>
                </p:grpSpPr>
                <p:cxnSp>
                  <p:nvCxnSpPr>
                    <p:cNvPr id="358" name="Rechte verbindingslijn 357">
                      <a:extLst>
                        <a:ext uri="{FF2B5EF4-FFF2-40B4-BE49-F238E27FC236}">
                          <a16:creationId xmlns:a16="http://schemas.microsoft.com/office/drawing/2014/main" id="{B8638688-72B1-4349-9913-E34F7D244653}"/>
                        </a:ext>
                      </a:extLst>
                    </p:cNvPr>
                    <p:cNvCxnSpPr/>
                    <p:nvPr userDrawn="1"/>
                  </p:nvCxnSpPr>
                  <p:spPr>
                    <a:xfrm>
                      <a:off x="-3634116" y="700986"/>
                      <a:ext cx="182598" cy="0"/>
                    </a:xfrm>
                    <a:prstGeom prst="line">
                      <a:avLst/>
                    </a:prstGeom>
                    <a:noFill/>
                    <a:ln w="19050" cap="flat" cmpd="sng" algn="ctr">
                      <a:solidFill>
                        <a:srgbClr val="292929"/>
                      </a:solidFill>
                      <a:prstDash val="solid"/>
                    </a:ln>
                    <a:effectLst/>
                  </p:spPr>
                </p:cxnSp>
                <p:cxnSp>
                  <p:nvCxnSpPr>
                    <p:cNvPr id="359" name="Rechte verbindingslijn 358">
                      <a:extLst>
                        <a:ext uri="{FF2B5EF4-FFF2-40B4-BE49-F238E27FC236}">
                          <a16:creationId xmlns:a16="http://schemas.microsoft.com/office/drawing/2014/main" id="{A449D089-8181-4AA2-BC24-86B165DD7F28}"/>
                        </a:ext>
                      </a:extLst>
                    </p:cNvPr>
                    <p:cNvCxnSpPr/>
                    <p:nvPr userDrawn="1"/>
                  </p:nvCxnSpPr>
                  <p:spPr>
                    <a:xfrm>
                      <a:off x="-3634116" y="844745"/>
                      <a:ext cx="182598" cy="0"/>
                    </a:xfrm>
                    <a:prstGeom prst="line">
                      <a:avLst/>
                    </a:prstGeom>
                    <a:noFill/>
                    <a:ln w="19050" cap="flat" cmpd="sng" algn="ctr">
                      <a:solidFill>
                        <a:srgbClr val="292929"/>
                      </a:solidFill>
                      <a:prstDash val="solid"/>
                    </a:ln>
                    <a:effectLst/>
                  </p:spPr>
                </p:cxnSp>
                <p:cxnSp>
                  <p:nvCxnSpPr>
                    <p:cNvPr id="360" name="Rechte verbindingslijn 359">
                      <a:extLst>
                        <a:ext uri="{FF2B5EF4-FFF2-40B4-BE49-F238E27FC236}">
                          <a16:creationId xmlns:a16="http://schemas.microsoft.com/office/drawing/2014/main" id="{BF91E272-B113-4689-A46D-282D24B41938}"/>
                        </a:ext>
                      </a:extLst>
                    </p:cNvPr>
                    <p:cNvCxnSpPr/>
                    <p:nvPr userDrawn="1"/>
                  </p:nvCxnSpPr>
                  <p:spPr>
                    <a:xfrm>
                      <a:off x="-3536469" y="808806"/>
                      <a:ext cx="82203" cy="0"/>
                    </a:xfrm>
                    <a:prstGeom prst="line">
                      <a:avLst/>
                    </a:prstGeom>
                    <a:noFill/>
                    <a:ln w="19050" cap="flat" cmpd="sng" algn="ctr">
                      <a:solidFill>
                        <a:srgbClr val="292929"/>
                      </a:solidFill>
                      <a:prstDash val="solid"/>
                    </a:ln>
                    <a:effectLst/>
                  </p:spPr>
                </p:cxnSp>
                <p:cxnSp>
                  <p:nvCxnSpPr>
                    <p:cNvPr id="361" name="Rechte verbindingslijn 360">
                      <a:extLst>
                        <a:ext uri="{FF2B5EF4-FFF2-40B4-BE49-F238E27FC236}">
                          <a16:creationId xmlns:a16="http://schemas.microsoft.com/office/drawing/2014/main" id="{EC1E3198-7FF6-4E26-9589-E37A5994293F}"/>
                        </a:ext>
                      </a:extLst>
                    </p:cNvPr>
                    <p:cNvCxnSpPr/>
                    <p:nvPr userDrawn="1"/>
                  </p:nvCxnSpPr>
                  <p:spPr>
                    <a:xfrm>
                      <a:off x="-3536469" y="772866"/>
                      <a:ext cx="82203" cy="0"/>
                    </a:xfrm>
                    <a:prstGeom prst="line">
                      <a:avLst/>
                    </a:prstGeom>
                    <a:noFill/>
                    <a:ln w="19050" cap="flat" cmpd="sng" algn="ctr">
                      <a:solidFill>
                        <a:srgbClr val="292929"/>
                      </a:solidFill>
                      <a:prstDash val="solid"/>
                    </a:ln>
                    <a:effectLst/>
                  </p:spPr>
                </p:cxnSp>
                <p:cxnSp>
                  <p:nvCxnSpPr>
                    <p:cNvPr id="362" name="Rechte verbindingslijn 361">
                      <a:extLst>
                        <a:ext uri="{FF2B5EF4-FFF2-40B4-BE49-F238E27FC236}">
                          <a16:creationId xmlns:a16="http://schemas.microsoft.com/office/drawing/2014/main" id="{9418E550-56B2-4EF2-990D-906C6FB4CD20}"/>
                        </a:ext>
                      </a:extLst>
                    </p:cNvPr>
                    <p:cNvCxnSpPr/>
                    <p:nvPr userDrawn="1"/>
                  </p:nvCxnSpPr>
                  <p:spPr>
                    <a:xfrm>
                      <a:off x="-3536469" y="736926"/>
                      <a:ext cx="82203" cy="0"/>
                    </a:xfrm>
                    <a:prstGeom prst="line">
                      <a:avLst/>
                    </a:prstGeom>
                    <a:noFill/>
                    <a:ln w="19050" cap="flat" cmpd="sng" algn="ctr">
                      <a:solidFill>
                        <a:srgbClr val="292929"/>
                      </a:solidFill>
                      <a:prstDash val="solid"/>
                    </a:ln>
                    <a:effectLst/>
                  </p:spPr>
                </p:cxnSp>
              </p:grpSp>
              <p:grpSp>
                <p:nvGrpSpPr>
                  <p:cNvPr id="355" name="Groep 354">
                    <a:extLst>
                      <a:ext uri="{FF2B5EF4-FFF2-40B4-BE49-F238E27FC236}">
                        <a16:creationId xmlns:a16="http://schemas.microsoft.com/office/drawing/2014/main" id="{A6862AB4-0AD2-4E76-A072-8505D2299792}"/>
                      </a:ext>
                    </a:extLst>
                  </p:cNvPr>
                  <p:cNvGrpSpPr/>
                  <p:nvPr userDrawn="1"/>
                </p:nvGrpSpPr>
                <p:grpSpPr>
                  <a:xfrm>
                    <a:off x="-3634047" y="735854"/>
                    <a:ext cx="88801" cy="72568"/>
                    <a:chOff x="-2091059" y="1395403"/>
                    <a:chExt cx="157316" cy="128558"/>
                  </a:xfrm>
                </p:grpSpPr>
                <p:sp>
                  <p:nvSpPr>
                    <p:cNvPr id="356" name="Rechthoek 355">
                      <a:extLst>
                        <a:ext uri="{FF2B5EF4-FFF2-40B4-BE49-F238E27FC236}">
                          <a16:creationId xmlns:a16="http://schemas.microsoft.com/office/drawing/2014/main" id="{A8AF7EA4-061F-4D9C-969E-BF9742320233}"/>
                        </a:ext>
                      </a:extLst>
                    </p:cNvPr>
                    <p:cNvSpPr/>
                    <p:nvPr userDrawn="1"/>
                  </p:nvSpPr>
                  <p:spPr>
                    <a:xfrm>
                      <a:off x="-2051585" y="1436824"/>
                      <a:ext cx="117842" cy="45718"/>
                    </a:xfrm>
                    <a:prstGeom prst="rect">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sp>
                  <p:nvSpPr>
                    <p:cNvPr id="357" name="Pijl: punthaak 356">
                      <a:extLst>
                        <a:ext uri="{FF2B5EF4-FFF2-40B4-BE49-F238E27FC236}">
                          <a16:creationId xmlns:a16="http://schemas.microsoft.com/office/drawing/2014/main" id="{ADCF9CE3-C663-4782-8C65-F80DAAC17CA5}"/>
                        </a:ext>
                      </a:extLst>
                    </p:cNvPr>
                    <p:cNvSpPr/>
                    <p:nvPr userDrawn="1"/>
                  </p:nvSpPr>
                  <p:spPr>
                    <a:xfrm flipH="1">
                      <a:off x="-2091059" y="1395403"/>
                      <a:ext cx="128558" cy="128558"/>
                    </a:xfrm>
                    <a:prstGeom prst="chevron">
                      <a:avLst>
                        <a:gd name="adj" fmla="val 47962"/>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grpSp>
            </p:grpSp>
          </p:grpSp>
          <p:grpSp>
            <p:nvGrpSpPr>
              <p:cNvPr id="338" name="Groep 337">
                <a:extLst>
                  <a:ext uri="{FF2B5EF4-FFF2-40B4-BE49-F238E27FC236}">
                    <a16:creationId xmlns:a16="http://schemas.microsoft.com/office/drawing/2014/main" id="{BCD8E005-759B-409C-A2FB-C8E93945FA2F}"/>
                  </a:ext>
                </a:extLst>
              </p:cNvPr>
              <p:cNvGrpSpPr/>
              <p:nvPr userDrawn="1"/>
            </p:nvGrpSpPr>
            <p:grpSpPr>
              <a:xfrm>
                <a:off x="-2425037" y="781500"/>
                <a:ext cx="357690" cy="330595"/>
                <a:chOff x="-2721817" y="782525"/>
                <a:chExt cx="432805" cy="400021"/>
              </a:xfrm>
            </p:grpSpPr>
            <p:sp>
              <p:nvSpPr>
                <p:cNvPr id="341" name="Rechthoek 340">
                  <a:extLst>
                    <a:ext uri="{FF2B5EF4-FFF2-40B4-BE49-F238E27FC236}">
                      <a16:creationId xmlns:a16="http://schemas.microsoft.com/office/drawing/2014/main" id="{906FEB8C-9C81-490A-9811-A49EC1BE3F0C}"/>
                    </a:ext>
                  </a:extLst>
                </p:cNvPr>
                <p:cNvSpPr/>
                <p:nvPr userDrawn="1"/>
              </p:nvSpPr>
              <p:spPr>
                <a:xfrm>
                  <a:off x="-2721817" y="782525"/>
                  <a:ext cx="432805" cy="400021"/>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rgbClr val="FF0000"/>
                    </a:solidFill>
                    <a:latin typeface="Arial" panose="020B0604020202020204" pitchFamily="34" charset="0"/>
                    <a:cs typeface="Arial" panose="020B0604020202020204" pitchFamily="34" charset="0"/>
                  </a:endParaRPr>
                </a:p>
              </p:txBody>
            </p:sp>
            <p:grpSp>
              <p:nvGrpSpPr>
                <p:cNvPr id="342" name="Groep 341">
                  <a:extLst>
                    <a:ext uri="{FF2B5EF4-FFF2-40B4-BE49-F238E27FC236}">
                      <a16:creationId xmlns:a16="http://schemas.microsoft.com/office/drawing/2014/main" id="{7CF4158C-C833-4504-BB3A-A11C01ADF087}"/>
                    </a:ext>
                  </a:extLst>
                </p:cNvPr>
                <p:cNvGrpSpPr/>
                <p:nvPr userDrawn="1"/>
              </p:nvGrpSpPr>
              <p:grpSpPr>
                <a:xfrm>
                  <a:off x="-2652453" y="866772"/>
                  <a:ext cx="294076" cy="231526"/>
                  <a:chOff x="-3310843" y="700986"/>
                  <a:chExt cx="182598" cy="143759"/>
                </a:xfrm>
              </p:grpSpPr>
              <p:grpSp>
                <p:nvGrpSpPr>
                  <p:cNvPr id="343" name="Groep 342">
                    <a:extLst>
                      <a:ext uri="{FF2B5EF4-FFF2-40B4-BE49-F238E27FC236}">
                        <a16:creationId xmlns:a16="http://schemas.microsoft.com/office/drawing/2014/main" id="{1582C828-B804-4BE8-B47D-FCDC7BBE5209}"/>
                      </a:ext>
                    </a:extLst>
                  </p:cNvPr>
                  <p:cNvGrpSpPr/>
                  <p:nvPr userDrawn="1"/>
                </p:nvGrpSpPr>
                <p:grpSpPr>
                  <a:xfrm>
                    <a:off x="-3310843" y="700986"/>
                    <a:ext cx="182598" cy="143759"/>
                    <a:chOff x="-3310843" y="700986"/>
                    <a:chExt cx="182598" cy="143759"/>
                  </a:xfrm>
                </p:grpSpPr>
                <p:cxnSp>
                  <p:nvCxnSpPr>
                    <p:cNvPr id="347" name="Rechte verbindingslijn 346">
                      <a:extLst>
                        <a:ext uri="{FF2B5EF4-FFF2-40B4-BE49-F238E27FC236}">
                          <a16:creationId xmlns:a16="http://schemas.microsoft.com/office/drawing/2014/main" id="{D668F080-4415-4CBB-9DD1-7688237BECB9}"/>
                        </a:ext>
                      </a:extLst>
                    </p:cNvPr>
                    <p:cNvCxnSpPr/>
                    <p:nvPr userDrawn="1"/>
                  </p:nvCxnSpPr>
                  <p:spPr>
                    <a:xfrm>
                      <a:off x="-3310843" y="700986"/>
                      <a:ext cx="182598" cy="0"/>
                    </a:xfrm>
                    <a:prstGeom prst="line">
                      <a:avLst/>
                    </a:prstGeom>
                    <a:noFill/>
                    <a:ln w="19050" cap="flat" cmpd="sng" algn="ctr">
                      <a:solidFill>
                        <a:srgbClr val="292929"/>
                      </a:solidFill>
                      <a:prstDash val="solid"/>
                    </a:ln>
                    <a:effectLst/>
                  </p:spPr>
                </p:cxnSp>
                <p:cxnSp>
                  <p:nvCxnSpPr>
                    <p:cNvPr id="348" name="Rechte verbindingslijn 347">
                      <a:extLst>
                        <a:ext uri="{FF2B5EF4-FFF2-40B4-BE49-F238E27FC236}">
                          <a16:creationId xmlns:a16="http://schemas.microsoft.com/office/drawing/2014/main" id="{5ABAA773-AC19-4267-9599-F4690BB53C56}"/>
                        </a:ext>
                      </a:extLst>
                    </p:cNvPr>
                    <p:cNvCxnSpPr/>
                    <p:nvPr userDrawn="1"/>
                  </p:nvCxnSpPr>
                  <p:spPr>
                    <a:xfrm>
                      <a:off x="-3310843" y="844745"/>
                      <a:ext cx="182598" cy="0"/>
                    </a:xfrm>
                    <a:prstGeom prst="line">
                      <a:avLst/>
                    </a:prstGeom>
                    <a:noFill/>
                    <a:ln w="19050" cap="flat" cmpd="sng" algn="ctr">
                      <a:solidFill>
                        <a:srgbClr val="292929"/>
                      </a:solidFill>
                      <a:prstDash val="solid"/>
                    </a:ln>
                    <a:effectLst/>
                  </p:spPr>
                </p:cxnSp>
                <p:cxnSp>
                  <p:nvCxnSpPr>
                    <p:cNvPr id="349" name="Rechte verbindingslijn 348">
                      <a:extLst>
                        <a:ext uri="{FF2B5EF4-FFF2-40B4-BE49-F238E27FC236}">
                          <a16:creationId xmlns:a16="http://schemas.microsoft.com/office/drawing/2014/main" id="{0708D3FA-9BAF-4C2F-81A3-1A2C110AD1E7}"/>
                        </a:ext>
                      </a:extLst>
                    </p:cNvPr>
                    <p:cNvCxnSpPr/>
                    <p:nvPr userDrawn="1"/>
                  </p:nvCxnSpPr>
                  <p:spPr>
                    <a:xfrm>
                      <a:off x="-3213196" y="808806"/>
                      <a:ext cx="82203" cy="0"/>
                    </a:xfrm>
                    <a:prstGeom prst="line">
                      <a:avLst/>
                    </a:prstGeom>
                    <a:noFill/>
                    <a:ln w="19050" cap="flat" cmpd="sng" algn="ctr">
                      <a:solidFill>
                        <a:srgbClr val="292929"/>
                      </a:solidFill>
                      <a:prstDash val="solid"/>
                    </a:ln>
                    <a:effectLst/>
                  </p:spPr>
                </p:cxnSp>
                <p:cxnSp>
                  <p:nvCxnSpPr>
                    <p:cNvPr id="350" name="Rechte verbindingslijn 349">
                      <a:extLst>
                        <a:ext uri="{FF2B5EF4-FFF2-40B4-BE49-F238E27FC236}">
                          <a16:creationId xmlns:a16="http://schemas.microsoft.com/office/drawing/2014/main" id="{B030F541-824F-423E-8A89-2BD72A56BFFF}"/>
                        </a:ext>
                      </a:extLst>
                    </p:cNvPr>
                    <p:cNvCxnSpPr/>
                    <p:nvPr userDrawn="1"/>
                  </p:nvCxnSpPr>
                  <p:spPr>
                    <a:xfrm>
                      <a:off x="-3213196" y="772866"/>
                      <a:ext cx="82203" cy="0"/>
                    </a:xfrm>
                    <a:prstGeom prst="line">
                      <a:avLst/>
                    </a:prstGeom>
                    <a:noFill/>
                    <a:ln w="19050" cap="flat" cmpd="sng" algn="ctr">
                      <a:solidFill>
                        <a:srgbClr val="292929"/>
                      </a:solidFill>
                      <a:prstDash val="solid"/>
                    </a:ln>
                    <a:effectLst/>
                  </p:spPr>
                </p:cxnSp>
                <p:cxnSp>
                  <p:nvCxnSpPr>
                    <p:cNvPr id="351" name="Rechte verbindingslijn 350">
                      <a:extLst>
                        <a:ext uri="{FF2B5EF4-FFF2-40B4-BE49-F238E27FC236}">
                          <a16:creationId xmlns:a16="http://schemas.microsoft.com/office/drawing/2014/main" id="{210C7F8F-3E1C-40C6-B700-51BEDE24B530}"/>
                        </a:ext>
                      </a:extLst>
                    </p:cNvPr>
                    <p:cNvCxnSpPr/>
                    <p:nvPr userDrawn="1"/>
                  </p:nvCxnSpPr>
                  <p:spPr>
                    <a:xfrm>
                      <a:off x="-3213196" y="736926"/>
                      <a:ext cx="82203" cy="0"/>
                    </a:xfrm>
                    <a:prstGeom prst="line">
                      <a:avLst/>
                    </a:prstGeom>
                    <a:noFill/>
                    <a:ln w="19050" cap="flat" cmpd="sng" algn="ctr">
                      <a:solidFill>
                        <a:srgbClr val="292929"/>
                      </a:solidFill>
                      <a:prstDash val="solid"/>
                    </a:ln>
                    <a:effectLst/>
                  </p:spPr>
                </p:cxnSp>
              </p:grpSp>
              <p:grpSp>
                <p:nvGrpSpPr>
                  <p:cNvPr id="344" name="Groep 343">
                    <a:extLst>
                      <a:ext uri="{FF2B5EF4-FFF2-40B4-BE49-F238E27FC236}">
                        <a16:creationId xmlns:a16="http://schemas.microsoft.com/office/drawing/2014/main" id="{8F406B9C-D62A-476D-ACFD-FFFED04CF50A}"/>
                      </a:ext>
                    </a:extLst>
                  </p:cNvPr>
                  <p:cNvGrpSpPr/>
                  <p:nvPr userDrawn="1"/>
                </p:nvGrpSpPr>
                <p:grpSpPr>
                  <a:xfrm flipH="1">
                    <a:off x="-3310774" y="735854"/>
                    <a:ext cx="88801" cy="72568"/>
                    <a:chOff x="-2091059" y="1395403"/>
                    <a:chExt cx="157316" cy="128558"/>
                  </a:xfrm>
                </p:grpSpPr>
                <p:sp>
                  <p:nvSpPr>
                    <p:cNvPr id="345" name="Rechthoek 344">
                      <a:extLst>
                        <a:ext uri="{FF2B5EF4-FFF2-40B4-BE49-F238E27FC236}">
                          <a16:creationId xmlns:a16="http://schemas.microsoft.com/office/drawing/2014/main" id="{B56B302C-2B12-4206-846F-E8DD9867B65C}"/>
                        </a:ext>
                      </a:extLst>
                    </p:cNvPr>
                    <p:cNvSpPr/>
                    <p:nvPr userDrawn="1"/>
                  </p:nvSpPr>
                  <p:spPr>
                    <a:xfrm>
                      <a:off x="-2051585" y="1436824"/>
                      <a:ext cx="117842" cy="45718"/>
                    </a:xfrm>
                    <a:prstGeom prst="rect">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sp>
                  <p:nvSpPr>
                    <p:cNvPr id="346" name="Pijl: punthaak 345">
                      <a:extLst>
                        <a:ext uri="{FF2B5EF4-FFF2-40B4-BE49-F238E27FC236}">
                          <a16:creationId xmlns:a16="http://schemas.microsoft.com/office/drawing/2014/main" id="{80D30022-39AA-4521-B6E3-A3C3BEFE5FE0}"/>
                        </a:ext>
                      </a:extLst>
                    </p:cNvPr>
                    <p:cNvSpPr/>
                    <p:nvPr userDrawn="1"/>
                  </p:nvSpPr>
                  <p:spPr>
                    <a:xfrm flipH="1">
                      <a:off x="-2091059" y="1395403"/>
                      <a:ext cx="128558" cy="128558"/>
                    </a:xfrm>
                    <a:prstGeom prst="chevron">
                      <a:avLst>
                        <a:gd name="adj" fmla="val 47962"/>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grpSp>
            </p:grpSp>
          </p:grpSp>
          <p:sp>
            <p:nvSpPr>
              <p:cNvPr id="339" name="Rechthoek 338">
                <a:extLst>
                  <a:ext uri="{FF2B5EF4-FFF2-40B4-BE49-F238E27FC236}">
                    <a16:creationId xmlns:a16="http://schemas.microsoft.com/office/drawing/2014/main" id="{7D6AD4B8-8793-4756-B837-C5E0AAEF876F}"/>
                  </a:ext>
                </a:extLst>
              </p:cNvPr>
              <p:cNvSpPr/>
              <p:nvPr userDrawn="1"/>
            </p:nvSpPr>
            <p:spPr>
              <a:xfrm>
                <a:off x="-1950057" y="439449"/>
                <a:ext cx="2435631" cy="198066"/>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Tekstniveau omhoog</a:t>
                </a:r>
              </a:p>
            </p:txBody>
          </p:sp>
          <p:sp>
            <p:nvSpPr>
              <p:cNvPr id="340" name="Rechthoek 339">
                <a:extLst>
                  <a:ext uri="{FF2B5EF4-FFF2-40B4-BE49-F238E27FC236}">
                    <a16:creationId xmlns:a16="http://schemas.microsoft.com/office/drawing/2014/main" id="{96D89153-A0FD-4860-8753-8736481603D7}"/>
                  </a:ext>
                </a:extLst>
              </p:cNvPr>
              <p:cNvSpPr/>
              <p:nvPr userDrawn="1"/>
            </p:nvSpPr>
            <p:spPr>
              <a:xfrm>
                <a:off x="-1950057" y="848575"/>
                <a:ext cx="2213551" cy="186424"/>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Tekstniveau omlaag</a:t>
                </a:r>
              </a:p>
            </p:txBody>
          </p:sp>
        </p:grpSp>
        <p:cxnSp>
          <p:nvCxnSpPr>
            <p:cNvPr id="313" name="Rechte verbindingslijn 312">
              <a:extLst>
                <a:ext uri="{FF2B5EF4-FFF2-40B4-BE49-F238E27FC236}">
                  <a16:creationId xmlns:a16="http://schemas.microsoft.com/office/drawing/2014/main" id="{5F76A6E5-4858-4C23-AC19-8436E6602461}"/>
                </a:ext>
              </a:extLst>
            </p:cNvPr>
            <p:cNvCxnSpPr>
              <a:cxnSpLocks/>
            </p:cNvCxnSpPr>
            <p:nvPr userDrawn="1"/>
          </p:nvCxnSpPr>
          <p:spPr>
            <a:xfrm>
              <a:off x="-3419346" y="1980503"/>
              <a:ext cx="3176013" cy="0"/>
            </a:xfrm>
            <a:prstGeom prst="line">
              <a:avLst/>
            </a:prstGeom>
            <a:noFill/>
            <a:ln w="3175" cap="flat" cmpd="sng" algn="ctr">
              <a:solidFill>
                <a:schemeClr val="bg1">
                  <a:lumMod val="50000"/>
                </a:schemeClr>
              </a:solidFill>
              <a:prstDash val="solid"/>
            </a:ln>
            <a:effectLst/>
          </p:spPr>
        </p:cxnSp>
        <p:sp>
          <p:nvSpPr>
            <p:cNvPr id="314" name="Rechthoek 313">
              <a:extLst>
                <a:ext uri="{FF2B5EF4-FFF2-40B4-BE49-F238E27FC236}">
                  <a16:creationId xmlns:a16="http://schemas.microsoft.com/office/drawing/2014/main" id="{CF32BC31-02D3-42C8-8D1C-AA544468A86E}"/>
                </a:ext>
              </a:extLst>
            </p:cNvPr>
            <p:cNvSpPr/>
            <p:nvPr userDrawn="1"/>
          </p:nvSpPr>
          <p:spPr>
            <a:xfrm>
              <a:off x="-3059324" y="2678715"/>
              <a:ext cx="2823104" cy="255963"/>
            </a:xfrm>
            <a:prstGeom prst="rect">
              <a:avLst/>
            </a:prstGeom>
            <a:noFill/>
            <a:ln w="25400" cap="flat" cmpd="sng" algn="ctr">
              <a:noFill/>
              <a:prstDash val="solid"/>
            </a:ln>
            <a:effectLst/>
          </p:spPr>
          <p:txBody>
            <a:bodyPr lIns="0" tIns="0" rIns="0" bIns="0" rtlCol="0" anchor="ctr"/>
            <a:lstStyle/>
            <a:p>
              <a:pPr marL="177800" marR="0" lvl="0" indent="-177800" algn="l" defTabSz="914400" rtl="0" eaLnBrk="1" fontAlgn="auto" latinLnBrk="0" hangingPunct="1">
                <a:lnSpc>
                  <a:spcPct val="100000"/>
                </a:lnSpc>
                <a:spcBef>
                  <a:spcPts val="300"/>
                </a:spcBef>
                <a:spcAft>
                  <a:spcPts val="300"/>
                </a:spcAft>
                <a:buClr>
                  <a:schemeClr val="accent1"/>
                </a:buClr>
                <a:buSzTx/>
                <a:buFont typeface="Wingdings" panose="05000000000000000000" pitchFamily="2" charset="2"/>
                <a:buChar char="§"/>
                <a:tabLst/>
                <a:defRPr/>
              </a:pPr>
              <a:r>
                <a:rPr lang="nl-NL" sz="1500" kern="1200" noProof="0" err="1">
                  <a:solidFill>
                    <a:schemeClr val="tx1"/>
                  </a:solidFill>
                  <a:latin typeface="+mn-lt"/>
                  <a:ea typeface="+mn-ea"/>
                  <a:cs typeface="+mn-cs"/>
                </a:rPr>
                <a:t>Bullet</a:t>
              </a:r>
              <a:r>
                <a:rPr lang="nl-NL" sz="1500" kern="1200" noProof="0">
                  <a:solidFill>
                    <a:schemeClr val="tx1"/>
                  </a:solidFill>
                  <a:latin typeface="+mn-lt"/>
                  <a:ea typeface="+mn-ea"/>
                  <a:cs typeface="+mn-cs"/>
                </a:rPr>
                <a:t> (15pt)</a:t>
              </a:r>
            </a:p>
          </p:txBody>
        </p:sp>
        <p:sp>
          <p:nvSpPr>
            <p:cNvPr id="315" name="Ovaal 314">
              <a:extLst>
                <a:ext uri="{FF2B5EF4-FFF2-40B4-BE49-F238E27FC236}">
                  <a16:creationId xmlns:a16="http://schemas.microsoft.com/office/drawing/2014/main" id="{5180D60B-A16A-40AA-845F-D50838484E7B}"/>
                </a:ext>
              </a:extLst>
            </p:cNvPr>
            <p:cNvSpPr/>
            <p:nvPr userDrawn="1"/>
          </p:nvSpPr>
          <p:spPr>
            <a:xfrm>
              <a:off x="-3425006" y="3050637"/>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2</a:t>
              </a:r>
            </a:p>
          </p:txBody>
        </p:sp>
        <p:sp>
          <p:nvSpPr>
            <p:cNvPr id="316" name="Rechthoek 315">
              <a:extLst>
                <a:ext uri="{FF2B5EF4-FFF2-40B4-BE49-F238E27FC236}">
                  <a16:creationId xmlns:a16="http://schemas.microsoft.com/office/drawing/2014/main" id="{6140E930-7A42-4182-AA95-7826F8599B38}"/>
                </a:ext>
              </a:extLst>
            </p:cNvPr>
            <p:cNvSpPr/>
            <p:nvPr userDrawn="1"/>
          </p:nvSpPr>
          <p:spPr>
            <a:xfrm>
              <a:off x="-3059324" y="3050636"/>
              <a:ext cx="2823104" cy="255963"/>
            </a:xfrm>
            <a:prstGeom prst="rect">
              <a:avLst/>
            </a:prstGeom>
            <a:noFill/>
            <a:ln w="25400" cap="flat" cmpd="sng" algn="ctr">
              <a:noFill/>
              <a:prstDash val="solid"/>
            </a:ln>
            <a:effectLst/>
          </p:spPr>
          <p:txBody>
            <a:bodyPr lIns="0" tIns="0" rIns="0" bIns="0" rtlCol="0" anchor="ctr"/>
            <a:lstStyle/>
            <a:p>
              <a:pPr marL="355600" marR="0" lvl="1" indent="-177800" algn="l" defTabSz="914400" rtl="0" eaLnBrk="1" fontAlgn="auto" latinLnBrk="0" hangingPunct="1">
                <a:lnSpc>
                  <a:spcPct val="100000"/>
                </a:lnSpc>
                <a:spcBef>
                  <a:spcPts val="300"/>
                </a:spcBef>
                <a:spcAft>
                  <a:spcPts val="300"/>
                </a:spcAft>
                <a:buClr>
                  <a:schemeClr val="accent1"/>
                </a:buClr>
                <a:buSzTx/>
                <a:buFont typeface="Wingdings" panose="05000000000000000000" pitchFamily="2" charset="2"/>
                <a:buChar char="§"/>
                <a:tabLst/>
                <a:defRPr/>
              </a:pPr>
              <a:r>
                <a:rPr lang="nl-NL" sz="1500" kern="1200" noProof="0">
                  <a:solidFill>
                    <a:schemeClr val="tx1"/>
                  </a:solidFill>
                  <a:latin typeface="+mn-lt"/>
                  <a:ea typeface="+mn-ea"/>
                  <a:cs typeface="+mn-cs"/>
                </a:rPr>
                <a:t>Sub-</a:t>
              </a:r>
              <a:r>
                <a:rPr lang="nl-NL" sz="1500" kern="1200" noProof="0" err="1">
                  <a:solidFill>
                    <a:schemeClr val="tx1"/>
                  </a:solidFill>
                  <a:latin typeface="+mn-lt"/>
                  <a:ea typeface="+mn-ea"/>
                  <a:cs typeface="+mn-cs"/>
                </a:rPr>
                <a:t>bullet</a:t>
              </a:r>
              <a:r>
                <a:rPr lang="nl-NL" sz="1500" kern="1200" noProof="0">
                  <a:solidFill>
                    <a:schemeClr val="tx1"/>
                  </a:solidFill>
                  <a:latin typeface="+mn-lt"/>
                  <a:ea typeface="+mn-ea"/>
                  <a:cs typeface="+mn-cs"/>
                </a:rPr>
                <a:t> #1 (15pt) </a:t>
              </a:r>
            </a:p>
          </p:txBody>
        </p:sp>
        <p:sp>
          <p:nvSpPr>
            <p:cNvPr id="317" name="Ovaal 316">
              <a:extLst>
                <a:ext uri="{FF2B5EF4-FFF2-40B4-BE49-F238E27FC236}">
                  <a16:creationId xmlns:a16="http://schemas.microsoft.com/office/drawing/2014/main" id="{9CAAB7AF-18F8-4831-9CAE-73C9A160DCA0}"/>
                </a:ext>
              </a:extLst>
            </p:cNvPr>
            <p:cNvSpPr/>
            <p:nvPr userDrawn="1"/>
          </p:nvSpPr>
          <p:spPr>
            <a:xfrm>
              <a:off x="-3425006" y="3424813"/>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3</a:t>
              </a:r>
            </a:p>
          </p:txBody>
        </p:sp>
        <p:sp>
          <p:nvSpPr>
            <p:cNvPr id="318" name="Rechthoek 317">
              <a:extLst>
                <a:ext uri="{FF2B5EF4-FFF2-40B4-BE49-F238E27FC236}">
                  <a16:creationId xmlns:a16="http://schemas.microsoft.com/office/drawing/2014/main" id="{42F56C63-86E2-43D7-BC04-C02A6D571913}"/>
                </a:ext>
              </a:extLst>
            </p:cNvPr>
            <p:cNvSpPr/>
            <p:nvPr userDrawn="1"/>
          </p:nvSpPr>
          <p:spPr>
            <a:xfrm>
              <a:off x="-3059324" y="3424812"/>
              <a:ext cx="2823104" cy="255963"/>
            </a:xfrm>
            <a:prstGeom prst="rect">
              <a:avLst/>
            </a:prstGeom>
            <a:noFill/>
            <a:ln w="25400" cap="flat" cmpd="sng" algn="ctr">
              <a:noFill/>
              <a:prstDash val="solid"/>
            </a:ln>
            <a:effectLst/>
          </p:spPr>
          <p:txBody>
            <a:bodyPr lIns="0" tIns="0" rIns="0" bIns="0" rtlCol="0" anchor="ctr"/>
            <a:lstStyle/>
            <a:p>
              <a:pPr marL="531813" marR="0" lvl="2" indent="-176213" algn="l" defTabSz="914400" rtl="0" eaLnBrk="1" fontAlgn="auto" latinLnBrk="0" hangingPunct="1">
                <a:lnSpc>
                  <a:spcPct val="100000"/>
                </a:lnSpc>
                <a:spcBef>
                  <a:spcPts val="300"/>
                </a:spcBef>
                <a:spcAft>
                  <a:spcPts val="300"/>
                </a:spcAft>
                <a:buClr>
                  <a:schemeClr val="tx1"/>
                </a:buClr>
                <a:buSzTx/>
                <a:buFont typeface="Corbel" panose="020B0503020204020204" pitchFamily="34" charset="0"/>
                <a:buChar char="–"/>
                <a:tabLst/>
                <a:defRPr/>
              </a:pPr>
              <a:r>
                <a:rPr lang="nl-NL" sz="1500" kern="1200" noProof="0">
                  <a:solidFill>
                    <a:schemeClr val="tx1"/>
                  </a:solidFill>
                  <a:latin typeface="+mn-lt"/>
                  <a:ea typeface="+mn-ea"/>
                  <a:cs typeface="+mn-cs"/>
                </a:rPr>
                <a:t>Sub-</a:t>
              </a:r>
              <a:r>
                <a:rPr lang="nl-NL" sz="1500" kern="1200" noProof="0" err="1">
                  <a:solidFill>
                    <a:schemeClr val="tx1"/>
                  </a:solidFill>
                  <a:latin typeface="+mn-lt"/>
                  <a:ea typeface="+mn-ea"/>
                  <a:cs typeface="+mn-cs"/>
                </a:rPr>
                <a:t>bullet</a:t>
              </a:r>
              <a:r>
                <a:rPr lang="nl-NL" sz="1500" kern="1200" noProof="0">
                  <a:solidFill>
                    <a:schemeClr val="tx1"/>
                  </a:solidFill>
                  <a:latin typeface="+mn-lt"/>
                  <a:ea typeface="+mn-ea"/>
                  <a:cs typeface="+mn-cs"/>
                </a:rPr>
                <a:t> #2 (15pt)</a:t>
              </a:r>
            </a:p>
          </p:txBody>
        </p:sp>
        <p:sp>
          <p:nvSpPr>
            <p:cNvPr id="319" name="Ovaal 318">
              <a:extLst>
                <a:ext uri="{FF2B5EF4-FFF2-40B4-BE49-F238E27FC236}">
                  <a16:creationId xmlns:a16="http://schemas.microsoft.com/office/drawing/2014/main" id="{23C4633F-6A07-4822-B1F5-6B20C8D87E35}"/>
                </a:ext>
              </a:extLst>
            </p:cNvPr>
            <p:cNvSpPr/>
            <p:nvPr userDrawn="1"/>
          </p:nvSpPr>
          <p:spPr>
            <a:xfrm>
              <a:off x="-3425006" y="3797458"/>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4</a:t>
              </a:r>
            </a:p>
          </p:txBody>
        </p:sp>
        <p:sp>
          <p:nvSpPr>
            <p:cNvPr id="320" name="Rechthoek 319">
              <a:extLst>
                <a:ext uri="{FF2B5EF4-FFF2-40B4-BE49-F238E27FC236}">
                  <a16:creationId xmlns:a16="http://schemas.microsoft.com/office/drawing/2014/main" id="{DEB0A086-1111-4AB4-9AD5-DD7775735DF8}"/>
                </a:ext>
              </a:extLst>
            </p:cNvPr>
            <p:cNvSpPr/>
            <p:nvPr userDrawn="1"/>
          </p:nvSpPr>
          <p:spPr>
            <a:xfrm>
              <a:off x="-3059324" y="3797457"/>
              <a:ext cx="2823104" cy="255963"/>
            </a:xfrm>
            <a:prstGeom prst="rect">
              <a:avLst/>
            </a:prstGeom>
            <a:noFill/>
            <a:ln w="25400" cap="flat" cmpd="sng" algn="ctr">
              <a:noFill/>
              <a:prstDash val="solid"/>
            </a:ln>
            <a:effectLst/>
          </p:spPr>
          <p:txBody>
            <a:bodyPr lIns="0" tIns="0" rIns="0" bIns="0" rtlCol="0" anchor="ctr"/>
            <a:lstStyle/>
            <a:p>
              <a:pPr marL="0" marR="0" lvl="3" indent="0" algn="l" defTabSz="914400" rtl="0" eaLnBrk="1" fontAlgn="auto" latinLnBrk="0" hangingPunct="1">
                <a:lnSpc>
                  <a:spcPct val="100000"/>
                </a:lnSpc>
                <a:spcBef>
                  <a:spcPts val="300"/>
                </a:spcBef>
                <a:spcAft>
                  <a:spcPts val="300"/>
                </a:spcAft>
                <a:buClrTx/>
                <a:buSzTx/>
                <a:buFont typeface="Arial" panose="020B0604020202020204" pitchFamily="34" charset="0"/>
                <a:buNone/>
                <a:tabLst/>
                <a:defRPr/>
              </a:pPr>
              <a:r>
                <a:rPr lang="nl-NL" sz="1500" kern="1200" noProof="0">
                  <a:solidFill>
                    <a:schemeClr val="tx1"/>
                  </a:solidFill>
                  <a:latin typeface="+mn-lt"/>
                  <a:ea typeface="+mn-ea"/>
                  <a:cs typeface="+mn-cs"/>
                </a:rPr>
                <a:t>Leestekst (15pt)</a:t>
              </a:r>
            </a:p>
          </p:txBody>
        </p:sp>
        <p:sp>
          <p:nvSpPr>
            <p:cNvPr id="321" name="Ovaal 320">
              <a:extLst>
                <a:ext uri="{FF2B5EF4-FFF2-40B4-BE49-F238E27FC236}">
                  <a16:creationId xmlns:a16="http://schemas.microsoft.com/office/drawing/2014/main" id="{F2789F1D-4A82-4DA2-B9D7-616E885A6F88}"/>
                </a:ext>
              </a:extLst>
            </p:cNvPr>
            <p:cNvSpPr/>
            <p:nvPr userDrawn="1"/>
          </p:nvSpPr>
          <p:spPr>
            <a:xfrm>
              <a:off x="-3425006" y="4181064"/>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5</a:t>
              </a:r>
            </a:p>
          </p:txBody>
        </p:sp>
        <p:sp>
          <p:nvSpPr>
            <p:cNvPr id="322" name="Rechthoek 321">
              <a:extLst>
                <a:ext uri="{FF2B5EF4-FFF2-40B4-BE49-F238E27FC236}">
                  <a16:creationId xmlns:a16="http://schemas.microsoft.com/office/drawing/2014/main" id="{CD5BBC9B-3BD9-4CA3-8B0A-CEEED7165B83}"/>
                </a:ext>
              </a:extLst>
            </p:cNvPr>
            <p:cNvSpPr/>
            <p:nvPr userDrawn="1"/>
          </p:nvSpPr>
          <p:spPr>
            <a:xfrm>
              <a:off x="-3059324" y="4181063"/>
              <a:ext cx="2823104" cy="255963"/>
            </a:xfrm>
            <a:prstGeom prst="rect">
              <a:avLst/>
            </a:prstGeom>
            <a:noFill/>
            <a:ln w="25400" cap="flat" cmpd="sng" algn="ctr">
              <a:noFill/>
              <a:prstDash val="solid"/>
            </a:ln>
            <a:effectLst/>
          </p:spPr>
          <p:txBody>
            <a:bodyPr lIns="0" tIns="0" rIns="0" bIns="0" rtlCol="0" anchor="ctr"/>
            <a:lstStyle/>
            <a:p>
              <a:pPr marL="0" marR="0" lvl="4" indent="0" fontAlgn="auto">
                <a:lnSpc>
                  <a:spcPct val="100000"/>
                </a:lnSpc>
                <a:spcBef>
                  <a:spcPts val="600"/>
                </a:spcBef>
                <a:spcAft>
                  <a:spcPts val="300"/>
                </a:spcAft>
                <a:buClrTx/>
                <a:buSzTx/>
                <a:buFont typeface="Arial" panose="020B0604020202020204" pitchFamily="34" charset="0"/>
                <a:buNone/>
                <a:tabLst/>
              </a:pPr>
              <a:r>
                <a:rPr lang="nl-NL" sz="1600" b="1" cap="none" baseline="0" noProof="0">
                  <a:solidFill>
                    <a:schemeClr val="accent1"/>
                  </a:solidFill>
                  <a:latin typeface="+mj-lt"/>
                </a:rPr>
                <a:t>Tussenkop (16pt)</a:t>
              </a:r>
            </a:p>
          </p:txBody>
        </p:sp>
        <p:sp>
          <p:nvSpPr>
            <p:cNvPr id="323" name="Rechthoek 322">
              <a:extLst>
                <a:ext uri="{FF2B5EF4-FFF2-40B4-BE49-F238E27FC236}">
                  <a16:creationId xmlns:a16="http://schemas.microsoft.com/office/drawing/2014/main" id="{DB6A35F0-813D-4860-89AC-BEE9DA357E81}"/>
                </a:ext>
              </a:extLst>
            </p:cNvPr>
            <p:cNvSpPr/>
            <p:nvPr userDrawn="1"/>
          </p:nvSpPr>
          <p:spPr>
            <a:xfrm>
              <a:off x="-3420798" y="2099231"/>
              <a:ext cx="3178016" cy="46701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Gebruik, onder de tab </a:t>
              </a:r>
              <a:r>
                <a:rPr kumimoji="0" lang="nl-NL" sz="1100" b="1" i="0" u="none" strike="noStrike" kern="0" cap="none" spc="0" normalizeH="0" baseline="0" noProof="0">
                  <a:ln>
                    <a:noFill/>
                  </a:ln>
                  <a:solidFill>
                    <a:srgbClr val="000000"/>
                  </a:solidFill>
                  <a:effectLst/>
                  <a:uLnTx/>
                  <a:uFillTx/>
                  <a:latin typeface="+mn-lt"/>
                  <a:cs typeface="Segoe UI Light" panose="020B0502040204020203" pitchFamily="34" charset="0"/>
                </a:rPr>
                <a:t>‘Start’</a:t>
              </a: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 de </a:t>
              </a:r>
              <a:r>
                <a:rPr kumimoji="0" lang="nl-NL" sz="1100" b="1" i="0" u="none" strike="noStrike" kern="0" cap="none" spc="0" normalizeH="0" baseline="0" noProof="0">
                  <a:ln>
                    <a:noFill/>
                  </a:ln>
                  <a:solidFill>
                    <a:srgbClr val="000000"/>
                  </a:solidFill>
                  <a:effectLst/>
                  <a:uLnTx/>
                  <a:uFillTx/>
                  <a:latin typeface="+mn-lt"/>
                  <a:cs typeface="Segoe UI Light" panose="020B0502040204020203" pitchFamily="34" charset="0"/>
                </a:rPr>
                <a:t>lijstniveau-knoppen</a:t>
              </a: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 zoals hierboven aangegeven, om een tekst niveau te kiezen. Kies uit:</a:t>
              </a:r>
            </a:p>
          </p:txBody>
        </p:sp>
        <p:cxnSp>
          <p:nvCxnSpPr>
            <p:cNvPr id="324" name="Rechte verbindingslijn 323">
              <a:extLst>
                <a:ext uri="{FF2B5EF4-FFF2-40B4-BE49-F238E27FC236}">
                  <a16:creationId xmlns:a16="http://schemas.microsoft.com/office/drawing/2014/main" id="{A58D0377-EA26-4D0E-A18D-45DB404DB7AF}"/>
                </a:ext>
              </a:extLst>
            </p:cNvPr>
            <p:cNvCxnSpPr>
              <a:cxnSpLocks/>
            </p:cNvCxnSpPr>
            <p:nvPr userDrawn="1"/>
          </p:nvCxnSpPr>
          <p:spPr>
            <a:xfrm>
              <a:off x="-3419346" y="1161637"/>
              <a:ext cx="3176013" cy="0"/>
            </a:xfrm>
            <a:prstGeom prst="line">
              <a:avLst/>
            </a:prstGeom>
            <a:noFill/>
            <a:ln w="3175" cap="flat" cmpd="sng" algn="ctr">
              <a:solidFill>
                <a:schemeClr val="bg1">
                  <a:lumMod val="50000"/>
                </a:schemeClr>
              </a:solidFill>
              <a:prstDash val="solid"/>
            </a:ln>
            <a:effectLst/>
          </p:spPr>
        </p:cxnSp>
        <p:sp>
          <p:nvSpPr>
            <p:cNvPr id="325" name="Ovaal 324">
              <a:extLst>
                <a:ext uri="{FF2B5EF4-FFF2-40B4-BE49-F238E27FC236}">
                  <a16:creationId xmlns:a16="http://schemas.microsoft.com/office/drawing/2014/main" id="{2E0C2D67-0BC2-41D7-9DF5-3E03E433292C}"/>
                </a:ext>
              </a:extLst>
            </p:cNvPr>
            <p:cNvSpPr/>
            <p:nvPr userDrawn="1"/>
          </p:nvSpPr>
          <p:spPr>
            <a:xfrm>
              <a:off x="-3425006" y="385248"/>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1</a:t>
              </a:r>
            </a:p>
          </p:txBody>
        </p:sp>
        <p:sp>
          <p:nvSpPr>
            <p:cNvPr id="326" name="Rechthoek 325">
              <a:extLst>
                <a:ext uri="{FF2B5EF4-FFF2-40B4-BE49-F238E27FC236}">
                  <a16:creationId xmlns:a16="http://schemas.microsoft.com/office/drawing/2014/main" id="{992CBF55-359F-4DEB-B150-894282698C3E}"/>
                </a:ext>
              </a:extLst>
            </p:cNvPr>
            <p:cNvSpPr/>
            <p:nvPr userDrawn="1"/>
          </p:nvSpPr>
          <p:spPr>
            <a:xfrm>
              <a:off x="-3059324" y="385247"/>
              <a:ext cx="2823104" cy="255963"/>
            </a:xfrm>
            <a:prstGeom prst="rect">
              <a:avLst/>
            </a:prstGeom>
            <a:noFill/>
            <a:ln w="25400" cap="flat" cmpd="sng" algn="ctr">
              <a:noFill/>
              <a:prstDash val="solid"/>
            </a:ln>
            <a:effectLst/>
          </p:spPr>
          <p:txBody>
            <a:bodyPr lIns="0" tIns="0" rIns="0" bIns="0" rtlCol="0" anchor="ctr"/>
            <a:lstStyle/>
            <a:p>
              <a:pPr marL="0" marR="0" lvl="0" indent="0" algn="l" defTabSz="914400" rtl="0" eaLnBrk="1" fontAlgn="auto" latinLnBrk="0" hangingPunct="1">
                <a:lnSpc>
                  <a:spcPct val="80000"/>
                </a:lnSpc>
                <a:spcBef>
                  <a:spcPct val="0"/>
                </a:spcBef>
                <a:spcAft>
                  <a:spcPts val="300"/>
                </a:spcAft>
                <a:buClr>
                  <a:schemeClr val="accent1"/>
                </a:buClr>
                <a:buSzTx/>
                <a:buFont typeface="Wingdings" panose="05000000000000000000" pitchFamily="2" charset="2"/>
                <a:buNone/>
                <a:tabLst/>
                <a:defRPr/>
              </a:pPr>
              <a:r>
                <a:rPr lang="nl-NL" sz="2600" b="0" kern="1200" noProof="0">
                  <a:solidFill>
                    <a:schemeClr val="tx1"/>
                  </a:solidFill>
                  <a:latin typeface="+mn-lt"/>
                  <a:ea typeface="+mj-ea"/>
                  <a:cs typeface="+mj-cs"/>
                </a:rPr>
                <a:t>Titel (26pt)</a:t>
              </a:r>
            </a:p>
          </p:txBody>
        </p:sp>
        <p:sp>
          <p:nvSpPr>
            <p:cNvPr id="327" name="Ovaal 326">
              <a:extLst>
                <a:ext uri="{FF2B5EF4-FFF2-40B4-BE49-F238E27FC236}">
                  <a16:creationId xmlns:a16="http://schemas.microsoft.com/office/drawing/2014/main" id="{BA5694DC-83A2-4635-8D3C-4E5F8B00A33A}"/>
                </a:ext>
              </a:extLst>
            </p:cNvPr>
            <p:cNvSpPr/>
            <p:nvPr userDrawn="1"/>
          </p:nvSpPr>
          <p:spPr>
            <a:xfrm>
              <a:off x="-3425006" y="757169"/>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2</a:t>
              </a:r>
            </a:p>
          </p:txBody>
        </p:sp>
        <p:sp>
          <p:nvSpPr>
            <p:cNvPr id="328" name="Rechthoek 327">
              <a:extLst>
                <a:ext uri="{FF2B5EF4-FFF2-40B4-BE49-F238E27FC236}">
                  <a16:creationId xmlns:a16="http://schemas.microsoft.com/office/drawing/2014/main" id="{B1F18ECE-4948-4A0D-AB74-3CF7D3C2040A}"/>
                </a:ext>
              </a:extLst>
            </p:cNvPr>
            <p:cNvSpPr/>
            <p:nvPr userDrawn="1"/>
          </p:nvSpPr>
          <p:spPr>
            <a:xfrm>
              <a:off x="-3059324" y="757168"/>
              <a:ext cx="2823104" cy="255963"/>
            </a:xfrm>
            <a:prstGeom prst="rect">
              <a:avLst/>
            </a:prstGeom>
            <a:noFill/>
            <a:ln w="25400" cap="flat" cmpd="sng" algn="ctr">
              <a:noFill/>
              <a:prstDash val="solid"/>
            </a:ln>
            <a:effectLst/>
          </p:spPr>
          <p:txBody>
            <a:bodyPr lIns="0" tIns="0" rIns="0" bIns="0" rtlCol="0" anchor="ctr"/>
            <a:lstStyle/>
            <a:p>
              <a:pPr marL="0" marR="0" lvl="0" indent="0" algn="l" defTabSz="914400" rtl="0" eaLnBrk="1" fontAlgn="auto" latinLnBrk="0" hangingPunct="1">
                <a:lnSpc>
                  <a:spcPct val="100000"/>
                </a:lnSpc>
                <a:spcBef>
                  <a:spcPts val="300"/>
                </a:spcBef>
                <a:spcAft>
                  <a:spcPts val="300"/>
                </a:spcAft>
                <a:buClr>
                  <a:schemeClr val="accent1"/>
                </a:buClr>
                <a:buSzTx/>
                <a:buFont typeface="Wingdings" panose="05000000000000000000" pitchFamily="2" charset="2"/>
                <a:buNone/>
                <a:tabLst/>
                <a:defRPr/>
              </a:pPr>
              <a:r>
                <a:rPr lang="nl-NL" sz="2000" b="0" kern="1200" noProof="0">
                  <a:solidFill>
                    <a:schemeClr val="accent1"/>
                  </a:solidFill>
                  <a:latin typeface="+mn-lt"/>
                  <a:ea typeface="+mn-ea"/>
                  <a:cs typeface="+mn-cs"/>
                </a:rPr>
                <a:t>Subtitel (20pt)</a:t>
              </a:r>
            </a:p>
          </p:txBody>
        </p:sp>
      </p:grpSp>
      <p:grpSp>
        <p:nvGrpSpPr>
          <p:cNvPr id="177" name="Groep 176">
            <a:extLst>
              <a:ext uri="{FF2B5EF4-FFF2-40B4-BE49-F238E27FC236}">
                <a16:creationId xmlns:a16="http://schemas.microsoft.com/office/drawing/2014/main" id="{78C6F4E0-5D60-45C8-9FAE-E6FFE355A4C5}"/>
              </a:ext>
            </a:extLst>
          </p:cNvPr>
          <p:cNvGrpSpPr/>
          <p:nvPr userDrawn="1"/>
        </p:nvGrpSpPr>
        <p:grpSpPr>
          <a:xfrm>
            <a:off x="12391601" y="0"/>
            <a:ext cx="3183678" cy="4278621"/>
            <a:chOff x="12391601" y="0"/>
            <a:chExt cx="3183678" cy="4278621"/>
          </a:xfrm>
        </p:grpSpPr>
        <p:sp>
          <p:nvSpPr>
            <p:cNvPr id="178" name="Rechthoek 177">
              <a:extLst>
                <a:ext uri="{FF2B5EF4-FFF2-40B4-BE49-F238E27FC236}">
                  <a16:creationId xmlns:a16="http://schemas.microsoft.com/office/drawing/2014/main" id="{0C22893C-BA40-4F30-B310-FF8144B6CFF0}"/>
                </a:ext>
              </a:extLst>
            </p:cNvPr>
            <p:cNvSpPr/>
            <p:nvPr userDrawn="1"/>
          </p:nvSpPr>
          <p:spPr>
            <a:xfrm>
              <a:off x="12397262" y="0"/>
              <a:ext cx="3178016" cy="191611"/>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80000"/>
                </a:lnSpc>
                <a:spcBef>
                  <a:spcPts val="0"/>
                </a:spcBef>
                <a:spcAft>
                  <a:spcPts val="0"/>
                </a:spcAft>
                <a:buClrTx/>
                <a:buSzTx/>
                <a:buFontTx/>
                <a:buNone/>
                <a:tabLst/>
                <a:defRPr/>
              </a:pPr>
              <a:r>
                <a:rPr kumimoji="0" lang="nl-NL" sz="1400" b="1" i="0" u="none" strike="noStrike" kern="0" cap="all" spc="0" normalizeH="0" baseline="0" noProof="0">
                  <a:ln>
                    <a:noFill/>
                  </a:ln>
                  <a:solidFill>
                    <a:schemeClr val="bg1">
                      <a:lumMod val="50000"/>
                    </a:schemeClr>
                  </a:solidFill>
                  <a:effectLst/>
                  <a:uLnTx/>
                  <a:uFillTx/>
                  <a:latin typeface="+mj-lt"/>
                  <a:cs typeface="Segoe UI Light" panose="020B0502040204020203" pitchFamily="34" charset="0"/>
                </a:rPr>
                <a:t>Afbeelding invoegen/veranderen</a:t>
              </a:r>
            </a:p>
          </p:txBody>
        </p:sp>
        <p:sp>
          <p:nvSpPr>
            <p:cNvPr id="179" name="Ovaal 178">
              <a:extLst>
                <a:ext uri="{FF2B5EF4-FFF2-40B4-BE49-F238E27FC236}">
                  <a16:creationId xmlns:a16="http://schemas.microsoft.com/office/drawing/2014/main" id="{79CAE5B3-89CD-4DC8-A8BF-08FB15BE0D33}"/>
                </a:ext>
              </a:extLst>
            </p:cNvPr>
            <p:cNvSpPr/>
            <p:nvPr userDrawn="1"/>
          </p:nvSpPr>
          <p:spPr>
            <a:xfrm>
              <a:off x="12391601" y="366490"/>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1</a:t>
              </a:r>
            </a:p>
          </p:txBody>
        </p:sp>
        <p:cxnSp>
          <p:nvCxnSpPr>
            <p:cNvPr id="180" name="Rechte verbindingslijn 179">
              <a:extLst>
                <a:ext uri="{FF2B5EF4-FFF2-40B4-BE49-F238E27FC236}">
                  <a16:creationId xmlns:a16="http://schemas.microsoft.com/office/drawing/2014/main" id="{D40955E8-D7A3-465A-9964-568A9EFC6B93}"/>
                </a:ext>
              </a:extLst>
            </p:cNvPr>
            <p:cNvCxnSpPr>
              <a:cxnSpLocks/>
            </p:cNvCxnSpPr>
            <p:nvPr userDrawn="1"/>
          </p:nvCxnSpPr>
          <p:spPr>
            <a:xfrm>
              <a:off x="12397261" y="241635"/>
              <a:ext cx="3178017" cy="0"/>
            </a:xfrm>
            <a:prstGeom prst="line">
              <a:avLst/>
            </a:prstGeom>
            <a:noFill/>
            <a:ln w="3175" cap="flat" cmpd="sng" algn="ctr">
              <a:solidFill>
                <a:schemeClr val="bg1">
                  <a:lumMod val="50000"/>
                </a:schemeClr>
              </a:solidFill>
              <a:prstDash val="solid"/>
            </a:ln>
            <a:effectLst/>
          </p:spPr>
        </p:cxnSp>
        <p:cxnSp>
          <p:nvCxnSpPr>
            <p:cNvPr id="181" name="Rechte verbindingslijn 180">
              <a:extLst>
                <a:ext uri="{FF2B5EF4-FFF2-40B4-BE49-F238E27FC236}">
                  <a16:creationId xmlns:a16="http://schemas.microsoft.com/office/drawing/2014/main" id="{2FAF3A56-9A51-4CBE-8098-8F9571346DE9}"/>
                </a:ext>
              </a:extLst>
            </p:cNvPr>
            <p:cNvCxnSpPr>
              <a:cxnSpLocks/>
            </p:cNvCxnSpPr>
            <p:nvPr userDrawn="1"/>
          </p:nvCxnSpPr>
          <p:spPr>
            <a:xfrm>
              <a:off x="12397261" y="1577933"/>
              <a:ext cx="3178017" cy="0"/>
            </a:xfrm>
            <a:prstGeom prst="line">
              <a:avLst/>
            </a:prstGeom>
            <a:noFill/>
            <a:ln w="3175" cap="flat" cmpd="sng" algn="ctr">
              <a:solidFill>
                <a:schemeClr val="bg1">
                  <a:lumMod val="50000"/>
                </a:schemeClr>
              </a:solidFill>
              <a:prstDash val="solid"/>
            </a:ln>
            <a:effectLst/>
          </p:spPr>
        </p:cxnSp>
        <p:sp>
          <p:nvSpPr>
            <p:cNvPr id="182" name="Rechthoek 181">
              <a:extLst>
                <a:ext uri="{FF2B5EF4-FFF2-40B4-BE49-F238E27FC236}">
                  <a16:creationId xmlns:a16="http://schemas.microsoft.com/office/drawing/2014/main" id="{F0BF308B-466D-4584-BC8E-FBC1CEEB93EA}"/>
                </a:ext>
              </a:extLst>
            </p:cNvPr>
            <p:cNvSpPr/>
            <p:nvPr userDrawn="1"/>
          </p:nvSpPr>
          <p:spPr>
            <a:xfrm>
              <a:off x="12757282" y="432552"/>
              <a:ext cx="2817995" cy="59542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chemeClr val="accent1"/>
                </a:buClr>
                <a:buSzTx/>
                <a:buFont typeface="Arial" panose="020B0604020202020204" pitchFamily="34" charset="0"/>
                <a:buNone/>
                <a:tabLst/>
                <a:defRPr/>
              </a:pP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Wanneer nodig, verwijder de bestaande afbeelding d.m.v. de </a:t>
              </a:r>
              <a:r>
                <a:rPr kumimoji="0" lang="nl-NL" sz="1100" b="1" i="0" u="none" strike="noStrike" kern="0" cap="none" spc="0" normalizeH="0" baseline="0" noProof="0">
                  <a:ln>
                    <a:noFill/>
                  </a:ln>
                  <a:solidFill>
                    <a:srgbClr val="000000"/>
                  </a:solidFill>
                  <a:effectLst/>
                  <a:uLnTx/>
                  <a:uFillTx/>
                  <a:latin typeface="+mn-lt"/>
                  <a:cs typeface="Segoe UI Light" panose="020B0502040204020203" pitchFamily="34" charset="0"/>
                </a:rPr>
                <a:t>‘Delete’-knop</a:t>
              </a: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 Klik op het pictogram om een nieuwe afbeelding in te voegen. </a:t>
              </a:r>
              <a:r>
                <a:rPr kumimoji="0" lang="nl-NL" sz="1100" b="0" i="1" u="none" strike="noStrike" kern="0" cap="none" spc="0" normalizeH="0" baseline="0" noProof="0">
                  <a:ln>
                    <a:noFill/>
                  </a:ln>
                  <a:solidFill>
                    <a:srgbClr val="000000"/>
                  </a:solidFill>
                  <a:effectLst/>
                  <a:uLnTx/>
                  <a:uFillTx/>
                  <a:latin typeface="+mn-lt"/>
                  <a:cs typeface="Segoe UI Light" panose="020B0502040204020203" pitchFamily="34" charset="0"/>
                </a:rPr>
                <a:t>(zie onderstaand voorbeeld).</a:t>
              </a:r>
              <a:endPar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endParaRPr>
            </a:p>
          </p:txBody>
        </p:sp>
        <p:cxnSp>
          <p:nvCxnSpPr>
            <p:cNvPr id="183" name="Rechte verbindingslijn 182">
              <a:extLst>
                <a:ext uri="{FF2B5EF4-FFF2-40B4-BE49-F238E27FC236}">
                  <a16:creationId xmlns:a16="http://schemas.microsoft.com/office/drawing/2014/main" id="{85046990-5994-4AEF-B547-B5D72417368B}"/>
                </a:ext>
              </a:extLst>
            </p:cNvPr>
            <p:cNvCxnSpPr>
              <a:cxnSpLocks/>
            </p:cNvCxnSpPr>
            <p:nvPr userDrawn="1"/>
          </p:nvCxnSpPr>
          <p:spPr>
            <a:xfrm>
              <a:off x="12397261" y="4278621"/>
              <a:ext cx="3178017" cy="0"/>
            </a:xfrm>
            <a:prstGeom prst="line">
              <a:avLst/>
            </a:prstGeom>
            <a:noFill/>
            <a:ln w="3175" cap="flat" cmpd="sng" algn="ctr">
              <a:solidFill>
                <a:schemeClr val="bg1">
                  <a:lumMod val="50000"/>
                </a:schemeClr>
              </a:solidFill>
              <a:prstDash val="solid"/>
            </a:ln>
            <a:effectLst/>
          </p:spPr>
        </p:cxnSp>
        <p:sp>
          <p:nvSpPr>
            <p:cNvPr id="184" name="Ovaal 183">
              <a:extLst>
                <a:ext uri="{FF2B5EF4-FFF2-40B4-BE49-F238E27FC236}">
                  <a16:creationId xmlns:a16="http://schemas.microsoft.com/office/drawing/2014/main" id="{6DBF0669-0C69-46DB-9428-DB7E44A6A3BC}"/>
                </a:ext>
              </a:extLst>
            </p:cNvPr>
            <p:cNvSpPr/>
            <p:nvPr userDrawn="1"/>
          </p:nvSpPr>
          <p:spPr>
            <a:xfrm>
              <a:off x="12391601" y="1706398"/>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2</a:t>
              </a:r>
            </a:p>
          </p:txBody>
        </p:sp>
        <p:sp>
          <p:nvSpPr>
            <p:cNvPr id="185" name="Rechthoek 184">
              <a:extLst>
                <a:ext uri="{FF2B5EF4-FFF2-40B4-BE49-F238E27FC236}">
                  <a16:creationId xmlns:a16="http://schemas.microsoft.com/office/drawing/2014/main" id="{0B02E7B6-F96B-4E75-8C7C-ADE41BD6F34A}"/>
                </a:ext>
              </a:extLst>
            </p:cNvPr>
            <p:cNvSpPr/>
            <p:nvPr userDrawn="1"/>
          </p:nvSpPr>
          <p:spPr>
            <a:xfrm>
              <a:off x="12757282" y="1772461"/>
              <a:ext cx="2817995" cy="318048"/>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chemeClr val="accent1"/>
                </a:buClr>
                <a:buSzTx/>
                <a:buFont typeface="Arial" panose="020B0604020202020204" pitchFamily="34" charset="0"/>
                <a:buNone/>
                <a:tabLst/>
                <a:defRPr/>
              </a:pP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Selecteer de gewenste afbeelding</a:t>
              </a:r>
              <a:b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b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en klik op </a:t>
              </a:r>
              <a:r>
                <a:rPr kumimoji="0" lang="nl-NL" sz="1100" b="1" i="0" u="none" strike="noStrike" kern="0" cap="none" spc="0" normalizeH="0" baseline="0" noProof="0">
                  <a:ln>
                    <a:noFill/>
                  </a:ln>
                  <a:solidFill>
                    <a:srgbClr val="000000"/>
                  </a:solidFill>
                  <a:effectLst/>
                  <a:uLnTx/>
                  <a:uFillTx/>
                  <a:latin typeface="+mn-lt"/>
                  <a:cs typeface="Segoe UI Light" panose="020B0502040204020203" pitchFamily="34" charset="0"/>
                </a:rPr>
                <a:t>‘Invoegen’</a:t>
              </a: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a:t>
              </a:r>
              <a:endParaRPr kumimoji="0" lang="nl-NL" sz="1100" b="1" i="0" u="none" strike="noStrike" kern="0" cap="none" spc="0" normalizeH="0" baseline="0" noProof="0">
                <a:ln>
                  <a:noFill/>
                </a:ln>
                <a:solidFill>
                  <a:srgbClr val="000000"/>
                </a:solidFill>
                <a:effectLst/>
                <a:uLnTx/>
                <a:uFillTx/>
                <a:latin typeface="+mn-lt"/>
                <a:cs typeface="Segoe UI Light" panose="020B0502040204020203" pitchFamily="34" charset="0"/>
              </a:endParaRPr>
            </a:p>
          </p:txBody>
        </p:sp>
        <p:grpSp>
          <p:nvGrpSpPr>
            <p:cNvPr id="186" name="Groep 185">
              <a:extLst>
                <a:ext uri="{FF2B5EF4-FFF2-40B4-BE49-F238E27FC236}">
                  <a16:creationId xmlns:a16="http://schemas.microsoft.com/office/drawing/2014/main" id="{E5FEA21E-BCB2-4A26-811D-05A0C0A904AC}"/>
                </a:ext>
              </a:extLst>
            </p:cNvPr>
            <p:cNvGrpSpPr/>
            <p:nvPr userDrawn="1"/>
          </p:nvGrpSpPr>
          <p:grpSpPr>
            <a:xfrm>
              <a:off x="12757282" y="2184550"/>
              <a:ext cx="825500" cy="209550"/>
              <a:chOff x="13504624" y="2482850"/>
              <a:chExt cx="825500" cy="209550"/>
            </a:xfrm>
          </p:grpSpPr>
          <p:sp>
            <p:nvSpPr>
              <p:cNvPr id="217" name="Rechthoek 216">
                <a:extLst>
                  <a:ext uri="{FF2B5EF4-FFF2-40B4-BE49-F238E27FC236}">
                    <a16:creationId xmlns:a16="http://schemas.microsoft.com/office/drawing/2014/main" id="{26335F41-3D56-42FE-898F-07B7FDA75DCB}"/>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800" b="0" noProof="0">
                    <a:solidFill>
                      <a:schemeClr val="tx1"/>
                    </a:solidFill>
                    <a:latin typeface="Arial" panose="020B0604020202020204" pitchFamily="34" charset="0"/>
                    <a:cs typeface="Arial" panose="020B0604020202020204" pitchFamily="34" charset="0"/>
                  </a:rPr>
                  <a:t>Invoegen</a:t>
                </a:r>
              </a:p>
            </p:txBody>
          </p:sp>
          <p:cxnSp>
            <p:nvCxnSpPr>
              <p:cNvPr id="218" name="Rechte verbindingslijn 217">
                <a:extLst>
                  <a:ext uri="{FF2B5EF4-FFF2-40B4-BE49-F238E27FC236}">
                    <a16:creationId xmlns:a16="http://schemas.microsoft.com/office/drawing/2014/main" id="{C440C38C-20D8-4DED-8D3D-6F5ABD4C3C98}"/>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219" name="Gelijkbenige driehoek 218">
                <a:extLst>
                  <a:ext uri="{FF2B5EF4-FFF2-40B4-BE49-F238E27FC236}">
                    <a16:creationId xmlns:a16="http://schemas.microsoft.com/office/drawing/2014/main" id="{A350DD35-2561-4602-A3EF-FE6A7E9F12B5}"/>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grpSp>
        <p:grpSp>
          <p:nvGrpSpPr>
            <p:cNvPr id="187" name="Groep 186">
              <a:extLst>
                <a:ext uri="{FF2B5EF4-FFF2-40B4-BE49-F238E27FC236}">
                  <a16:creationId xmlns:a16="http://schemas.microsoft.com/office/drawing/2014/main" id="{C0B2A3FC-E4A4-44DE-B669-20ADDC625114}"/>
                </a:ext>
              </a:extLst>
            </p:cNvPr>
            <p:cNvGrpSpPr/>
            <p:nvPr userDrawn="1"/>
          </p:nvGrpSpPr>
          <p:grpSpPr>
            <a:xfrm>
              <a:off x="12757282" y="1141626"/>
              <a:ext cx="294789" cy="318834"/>
              <a:chOff x="14466489" y="1001522"/>
              <a:chExt cx="290627" cy="314333"/>
            </a:xfrm>
          </p:grpSpPr>
          <p:sp>
            <p:nvSpPr>
              <p:cNvPr id="211" name="Rechthoek 210">
                <a:extLst>
                  <a:ext uri="{FF2B5EF4-FFF2-40B4-BE49-F238E27FC236}">
                    <a16:creationId xmlns:a16="http://schemas.microsoft.com/office/drawing/2014/main" id="{EBC83DBF-8E4B-46C1-9008-55DC25F2DEA7}"/>
                  </a:ext>
                </a:extLst>
              </p:cNvPr>
              <p:cNvSpPr/>
              <p:nvPr userDrawn="1"/>
            </p:nvSpPr>
            <p:spPr>
              <a:xfrm>
                <a:off x="14466489" y="1001522"/>
                <a:ext cx="257935" cy="254168"/>
              </a:xfrm>
              <a:prstGeom prst="rect">
                <a:avLst/>
              </a:prstGeom>
              <a:solidFill>
                <a:schemeClr val="bg1"/>
              </a:solidFill>
              <a:ln w="12700">
                <a:solidFill>
                  <a:srgbClr val="C0C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Arial" panose="020B0604020202020204" pitchFamily="34" charset="0"/>
                  <a:cs typeface="Arial" panose="020B0604020202020204" pitchFamily="34" charset="0"/>
                </a:endParaRPr>
              </a:p>
            </p:txBody>
          </p:sp>
          <p:sp>
            <p:nvSpPr>
              <p:cNvPr id="212" name="Ovaal 211">
                <a:extLst>
                  <a:ext uri="{FF2B5EF4-FFF2-40B4-BE49-F238E27FC236}">
                    <a16:creationId xmlns:a16="http://schemas.microsoft.com/office/drawing/2014/main" id="{A3A43F3B-3700-4B89-9793-7D3036DECC4A}"/>
                  </a:ext>
                </a:extLst>
              </p:cNvPr>
              <p:cNvSpPr/>
              <p:nvPr userDrawn="1"/>
            </p:nvSpPr>
            <p:spPr>
              <a:xfrm>
                <a:off x="14623626" y="1033630"/>
                <a:ext cx="71169" cy="71169"/>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sp>
            <p:nvSpPr>
              <p:cNvPr id="213" name="Vrije vorm: vorm 212">
                <a:extLst>
                  <a:ext uri="{FF2B5EF4-FFF2-40B4-BE49-F238E27FC236}">
                    <a16:creationId xmlns:a16="http://schemas.microsoft.com/office/drawing/2014/main" id="{7D990796-41AD-4004-9980-E2DF175C36AD}"/>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sp>
            <p:nvSpPr>
              <p:cNvPr id="214" name="Rechthoek: afgeronde hoeken 213">
                <a:extLst>
                  <a:ext uri="{FF2B5EF4-FFF2-40B4-BE49-F238E27FC236}">
                    <a16:creationId xmlns:a16="http://schemas.microsoft.com/office/drawing/2014/main" id="{0825E50A-14F4-4E0B-9361-E3D92A7FCCCF}"/>
                  </a:ext>
                </a:extLst>
              </p:cNvPr>
              <p:cNvSpPr/>
              <p:nvPr userDrawn="1"/>
            </p:nvSpPr>
            <p:spPr>
              <a:xfrm>
                <a:off x="14601150" y="1145314"/>
                <a:ext cx="155966" cy="116816"/>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Arial" panose="020B0604020202020204" pitchFamily="34" charset="0"/>
                  <a:cs typeface="Arial" panose="020B0604020202020204" pitchFamily="34" charset="0"/>
                </a:endParaRPr>
              </a:p>
            </p:txBody>
          </p:sp>
          <p:cxnSp>
            <p:nvCxnSpPr>
              <p:cNvPr id="215" name="Rechte verbindingslijn 214">
                <a:extLst>
                  <a:ext uri="{FF2B5EF4-FFF2-40B4-BE49-F238E27FC236}">
                    <a16:creationId xmlns:a16="http://schemas.microsoft.com/office/drawing/2014/main" id="{326055B3-01A6-4D15-9109-D66B3E25A20F}"/>
                  </a:ext>
                </a:extLst>
              </p:cNvPr>
              <p:cNvCxnSpPr>
                <a:cxnSpLocks/>
              </p:cNvCxnSpPr>
              <p:nvPr userDrawn="1"/>
            </p:nvCxnSpPr>
            <p:spPr>
              <a:xfrm>
                <a:off x="14637490" y="1308665"/>
                <a:ext cx="83286"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216" name="Rechte verbindingslijn 215">
                <a:extLst>
                  <a:ext uri="{FF2B5EF4-FFF2-40B4-BE49-F238E27FC236}">
                    <a16:creationId xmlns:a16="http://schemas.microsoft.com/office/drawing/2014/main" id="{ED193875-86D2-4159-BDCD-C7F71AF80FC1}"/>
                  </a:ext>
                </a:extLst>
              </p:cNvPr>
              <p:cNvCxnSpPr>
                <a:cxnSpLocks/>
                <a:stCxn id="214" idx="2"/>
              </p:cNvCxnSpPr>
              <p:nvPr userDrawn="1"/>
            </p:nvCxnSpPr>
            <p:spPr>
              <a:xfrm flipH="1">
                <a:off x="14678717" y="1262130"/>
                <a:ext cx="416" cy="43573"/>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188" name="Ovaal 187">
              <a:extLst>
                <a:ext uri="{FF2B5EF4-FFF2-40B4-BE49-F238E27FC236}">
                  <a16:creationId xmlns:a16="http://schemas.microsoft.com/office/drawing/2014/main" id="{3A41CEB9-2038-4A12-AE9B-9F1119133632}"/>
                </a:ext>
              </a:extLst>
            </p:cNvPr>
            <p:cNvSpPr/>
            <p:nvPr userDrawn="1"/>
          </p:nvSpPr>
          <p:spPr>
            <a:xfrm>
              <a:off x="12391601" y="2617951"/>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3</a:t>
              </a:r>
            </a:p>
          </p:txBody>
        </p:sp>
        <p:sp>
          <p:nvSpPr>
            <p:cNvPr id="189" name="Rechthoek 188">
              <a:extLst>
                <a:ext uri="{FF2B5EF4-FFF2-40B4-BE49-F238E27FC236}">
                  <a16:creationId xmlns:a16="http://schemas.microsoft.com/office/drawing/2014/main" id="{0FD90EC1-BC0C-4BE7-AC91-6B70F63783D2}"/>
                </a:ext>
              </a:extLst>
            </p:cNvPr>
            <p:cNvSpPr/>
            <p:nvPr userDrawn="1"/>
          </p:nvSpPr>
          <p:spPr>
            <a:xfrm>
              <a:off x="12757283" y="2684014"/>
              <a:ext cx="2817996" cy="887319"/>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chemeClr val="accent1"/>
                </a:buClr>
                <a:buSzTx/>
                <a:buFont typeface="Arial" panose="020B0604020202020204" pitchFamily="34" charset="0"/>
                <a:buNone/>
                <a:tabLst/>
                <a:defRPr/>
              </a:pP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Om de afbeelding te schalen of bij te snijden, ga naar de tab </a:t>
              </a:r>
              <a:r>
                <a:rPr kumimoji="0" lang="nl-NL" sz="1100" b="1" i="0" u="none" strike="noStrike" kern="0" cap="none" spc="0" normalizeH="0" baseline="0" noProof="0">
                  <a:ln>
                    <a:noFill/>
                  </a:ln>
                  <a:solidFill>
                    <a:srgbClr val="000000"/>
                  </a:solidFill>
                  <a:effectLst/>
                  <a:uLnTx/>
                  <a:uFillTx/>
                  <a:latin typeface="+mn-lt"/>
                  <a:cs typeface="Segoe UI Light" panose="020B0502040204020203" pitchFamily="34" charset="0"/>
                </a:rPr>
                <a:t>‘Hulpmiddelen voor afbeeldingen - Opmaak’</a:t>
              </a: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 en klik op de knop </a:t>
              </a:r>
              <a:r>
                <a:rPr kumimoji="0" lang="nl-NL" sz="1100" b="1" i="0" u="none" strike="noStrike" kern="0" cap="none" spc="0" normalizeH="0" baseline="0" noProof="0">
                  <a:ln>
                    <a:noFill/>
                  </a:ln>
                  <a:solidFill>
                    <a:srgbClr val="000000"/>
                  </a:solidFill>
                  <a:effectLst/>
                  <a:uLnTx/>
                  <a:uFillTx/>
                  <a:latin typeface="+mn-lt"/>
                  <a:cs typeface="Segoe UI Light" panose="020B0502040204020203" pitchFamily="34" charset="0"/>
                </a:rPr>
                <a:t>‘Bijsnijden’</a:t>
              </a: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 Schaal met de bolletjes de afbeelding en met de hoekjes het afbeeldingskader.</a:t>
              </a:r>
              <a:endParaRPr kumimoji="0" lang="nl-NL" sz="1100" b="1" i="0" u="none" strike="noStrike" kern="0" cap="none" spc="0" normalizeH="0" baseline="0" noProof="0">
                <a:ln>
                  <a:noFill/>
                </a:ln>
                <a:solidFill>
                  <a:srgbClr val="000000"/>
                </a:solidFill>
                <a:effectLst/>
                <a:uLnTx/>
                <a:uFillTx/>
                <a:latin typeface="+mn-lt"/>
                <a:cs typeface="Segoe UI Light" panose="020B0502040204020203" pitchFamily="34" charset="0"/>
              </a:endParaRPr>
            </a:p>
          </p:txBody>
        </p:sp>
        <p:cxnSp>
          <p:nvCxnSpPr>
            <p:cNvPr id="190" name="Rechte verbindingslijn 189">
              <a:extLst>
                <a:ext uri="{FF2B5EF4-FFF2-40B4-BE49-F238E27FC236}">
                  <a16:creationId xmlns:a16="http://schemas.microsoft.com/office/drawing/2014/main" id="{175003E0-947F-493D-87F2-8723C6A8C12C}"/>
                </a:ext>
              </a:extLst>
            </p:cNvPr>
            <p:cNvCxnSpPr>
              <a:cxnSpLocks/>
            </p:cNvCxnSpPr>
            <p:nvPr userDrawn="1"/>
          </p:nvCxnSpPr>
          <p:spPr>
            <a:xfrm>
              <a:off x="12397261" y="2499789"/>
              <a:ext cx="3178017" cy="0"/>
            </a:xfrm>
            <a:prstGeom prst="line">
              <a:avLst/>
            </a:prstGeom>
            <a:noFill/>
            <a:ln w="3175" cap="flat" cmpd="sng" algn="ctr">
              <a:solidFill>
                <a:schemeClr val="bg1">
                  <a:lumMod val="50000"/>
                </a:schemeClr>
              </a:solidFill>
              <a:prstDash val="solid"/>
            </a:ln>
            <a:effectLst/>
          </p:spPr>
        </p:cxnSp>
        <p:grpSp>
          <p:nvGrpSpPr>
            <p:cNvPr id="191" name="Groep 190">
              <a:extLst>
                <a:ext uri="{FF2B5EF4-FFF2-40B4-BE49-F238E27FC236}">
                  <a16:creationId xmlns:a16="http://schemas.microsoft.com/office/drawing/2014/main" id="{1598CEBC-2D1A-4008-A56D-EDBF216EE1C0}"/>
                </a:ext>
              </a:extLst>
            </p:cNvPr>
            <p:cNvGrpSpPr/>
            <p:nvPr userDrawn="1"/>
          </p:nvGrpSpPr>
          <p:grpSpPr>
            <a:xfrm>
              <a:off x="12696514" y="3540678"/>
              <a:ext cx="514284" cy="612918"/>
              <a:chOff x="12682980" y="3403241"/>
              <a:chExt cx="622284" cy="741632"/>
            </a:xfrm>
          </p:grpSpPr>
          <p:grpSp>
            <p:nvGrpSpPr>
              <p:cNvPr id="195" name="Groep 194">
                <a:extLst>
                  <a:ext uri="{FF2B5EF4-FFF2-40B4-BE49-F238E27FC236}">
                    <a16:creationId xmlns:a16="http://schemas.microsoft.com/office/drawing/2014/main" id="{F182831D-3676-401A-974B-FAB465349B92}"/>
                  </a:ext>
                </a:extLst>
              </p:cNvPr>
              <p:cNvGrpSpPr/>
              <p:nvPr userDrawn="1"/>
            </p:nvGrpSpPr>
            <p:grpSpPr>
              <a:xfrm>
                <a:off x="12771568" y="3403241"/>
                <a:ext cx="467138" cy="448489"/>
                <a:chOff x="12782195" y="3403241"/>
                <a:chExt cx="467138" cy="448489"/>
              </a:xfrm>
            </p:grpSpPr>
            <p:grpSp>
              <p:nvGrpSpPr>
                <p:cNvPr id="198" name="Groep 197">
                  <a:extLst>
                    <a:ext uri="{FF2B5EF4-FFF2-40B4-BE49-F238E27FC236}">
                      <a16:creationId xmlns:a16="http://schemas.microsoft.com/office/drawing/2014/main" id="{0665E7BB-8ABA-4736-993F-5FECA7203C4E}"/>
                    </a:ext>
                  </a:extLst>
                </p:cNvPr>
                <p:cNvGrpSpPr/>
                <p:nvPr userDrawn="1"/>
              </p:nvGrpSpPr>
              <p:grpSpPr>
                <a:xfrm>
                  <a:off x="12782195" y="3403241"/>
                  <a:ext cx="412967" cy="393907"/>
                  <a:chOff x="13554906" y="3320109"/>
                  <a:chExt cx="443906" cy="423419"/>
                </a:xfrm>
              </p:grpSpPr>
              <p:grpSp>
                <p:nvGrpSpPr>
                  <p:cNvPr id="205" name="Groep 204">
                    <a:extLst>
                      <a:ext uri="{FF2B5EF4-FFF2-40B4-BE49-F238E27FC236}">
                        <a16:creationId xmlns:a16="http://schemas.microsoft.com/office/drawing/2014/main" id="{F70C4021-3530-4634-96F9-21ED1F2E8908}"/>
                      </a:ext>
                    </a:extLst>
                  </p:cNvPr>
                  <p:cNvGrpSpPr/>
                  <p:nvPr userDrawn="1"/>
                </p:nvGrpSpPr>
                <p:grpSpPr>
                  <a:xfrm>
                    <a:off x="13554906" y="3320109"/>
                    <a:ext cx="443906" cy="423419"/>
                    <a:chOff x="12909684" y="1276143"/>
                    <a:chExt cx="443906" cy="423419"/>
                  </a:xfrm>
                </p:grpSpPr>
                <p:sp>
                  <p:nvSpPr>
                    <p:cNvPr id="208" name="Rechthoek 207">
                      <a:extLst>
                        <a:ext uri="{FF2B5EF4-FFF2-40B4-BE49-F238E27FC236}">
                          <a16:creationId xmlns:a16="http://schemas.microsoft.com/office/drawing/2014/main" id="{D5C1438D-A735-4167-A249-AA61399B404C}"/>
                        </a:ext>
                      </a:extLst>
                    </p:cNvPr>
                    <p:cNvSpPr/>
                    <p:nvPr userDrawn="1"/>
                  </p:nvSpPr>
                  <p:spPr>
                    <a:xfrm>
                      <a:off x="12918700" y="1285262"/>
                      <a:ext cx="434890" cy="414300"/>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Arial" panose="020B0604020202020204" pitchFamily="34" charset="0"/>
                        <a:cs typeface="Arial" panose="020B0604020202020204" pitchFamily="34" charset="0"/>
                      </a:endParaRPr>
                    </a:p>
                  </p:txBody>
                </p:sp>
                <p:sp>
                  <p:nvSpPr>
                    <p:cNvPr id="209" name="Rechthoek 208">
                      <a:extLst>
                        <a:ext uri="{FF2B5EF4-FFF2-40B4-BE49-F238E27FC236}">
                          <a16:creationId xmlns:a16="http://schemas.microsoft.com/office/drawing/2014/main" id="{F21FF678-A67F-4BAB-84A6-A8FEB9A213AD}"/>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Arial" panose="020B0604020202020204" pitchFamily="34" charset="0"/>
                        <a:cs typeface="Arial" panose="020B0604020202020204" pitchFamily="34" charset="0"/>
                      </a:endParaRPr>
                    </a:p>
                  </p:txBody>
                </p:sp>
                <p:sp>
                  <p:nvSpPr>
                    <p:cNvPr id="210" name="Ovaal 209">
                      <a:extLst>
                        <a:ext uri="{FF2B5EF4-FFF2-40B4-BE49-F238E27FC236}">
                          <a16:creationId xmlns:a16="http://schemas.microsoft.com/office/drawing/2014/main" id="{29BC043A-5D61-4FFF-AA22-9693944D309A}"/>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grpSp>
              <p:pic>
                <p:nvPicPr>
                  <p:cNvPr id="206" name="Afbeelding 205">
                    <a:extLst>
                      <a:ext uri="{FF2B5EF4-FFF2-40B4-BE49-F238E27FC236}">
                        <a16:creationId xmlns:a16="http://schemas.microsoft.com/office/drawing/2014/main" id="{079F8545-AB46-4034-A22C-6B991D102EDA}"/>
                      </a:ext>
                    </a:extLst>
                  </p:cNvPr>
                  <p:cNvPicPr>
                    <a:picLocks noChangeAspect="1"/>
                  </p:cNvPicPr>
                  <p:nvPr userDrawn="1"/>
                </p:nvPicPr>
                <p:blipFill>
                  <a:blip r:embed="rId2">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Lst>
                  </a:blip>
                  <a:stretch>
                    <a:fillRect/>
                  </a:stretch>
                </p:blipFill>
                <p:spPr>
                  <a:xfrm>
                    <a:off x="13567296" y="3424991"/>
                    <a:ext cx="173367" cy="140220"/>
                  </a:xfrm>
                  <a:prstGeom prst="rect">
                    <a:avLst/>
                  </a:prstGeom>
                </p:spPr>
              </p:pic>
              <p:pic>
                <p:nvPicPr>
                  <p:cNvPr id="207" name="Afbeelding 206">
                    <a:extLst>
                      <a:ext uri="{FF2B5EF4-FFF2-40B4-BE49-F238E27FC236}">
                        <a16:creationId xmlns:a16="http://schemas.microsoft.com/office/drawing/2014/main" id="{9DEE9B1E-4595-4571-AB13-AD348943704B}"/>
                      </a:ext>
                    </a:extLst>
                  </p:cNvPr>
                  <p:cNvPicPr>
                    <a:picLocks noChangeAspect="1"/>
                  </p:cNvPicPr>
                  <p:nvPr userDrawn="1"/>
                </p:nvPicPr>
                <p:blipFill>
                  <a:blip r:embed="rId2">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Lst>
                  </a:blip>
                  <a:stretch>
                    <a:fillRect/>
                  </a:stretch>
                </p:blipFill>
                <p:spPr>
                  <a:xfrm flipH="1">
                    <a:off x="13635598" y="3454369"/>
                    <a:ext cx="173367" cy="111423"/>
                  </a:xfrm>
                  <a:prstGeom prst="rect">
                    <a:avLst/>
                  </a:prstGeom>
                </p:spPr>
              </p:pic>
            </p:grpSp>
            <p:grpSp>
              <p:nvGrpSpPr>
                <p:cNvPr id="199" name="Groep 198">
                  <a:extLst>
                    <a:ext uri="{FF2B5EF4-FFF2-40B4-BE49-F238E27FC236}">
                      <a16:creationId xmlns:a16="http://schemas.microsoft.com/office/drawing/2014/main" id="{798D5E4C-42BE-41E8-9B27-B327CD424938}"/>
                    </a:ext>
                  </a:extLst>
                </p:cNvPr>
                <p:cNvGrpSpPr/>
                <p:nvPr userDrawn="1"/>
              </p:nvGrpSpPr>
              <p:grpSpPr>
                <a:xfrm>
                  <a:off x="13103513" y="3705268"/>
                  <a:ext cx="145820" cy="146462"/>
                  <a:chOff x="13096169" y="3602278"/>
                  <a:chExt cx="145820" cy="146462"/>
                </a:xfrm>
              </p:grpSpPr>
              <p:sp>
                <p:nvSpPr>
                  <p:cNvPr id="203" name="Rechthoek 202">
                    <a:extLst>
                      <a:ext uri="{FF2B5EF4-FFF2-40B4-BE49-F238E27FC236}">
                        <a16:creationId xmlns:a16="http://schemas.microsoft.com/office/drawing/2014/main" id="{9426A64A-A40A-4E0A-BE4B-4F4A5B08C324}"/>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sp>
                <p:nvSpPr>
                  <p:cNvPr id="204" name="Rechthoek 203">
                    <a:extLst>
                      <a:ext uri="{FF2B5EF4-FFF2-40B4-BE49-F238E27FC236}">
                        <a16:creationId xmlns:a16="http://schemas.microsoft.com/office/drawing/2014/main" id="{232A4A1C-3722-4DEA-8F45-097FDB8D88B2}"/>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grpSp>
            <p:grpSp>
              <p:nvGrpSpPr>
                <p:cNvPr id="200" name="Groep 199">
                  <a:extLst>
                    <a:ext uri="{FF2B5EF4-FFF2-40B4-BE49-F238E27FC236}">
                      <a16:creationId xmlns:a16="http://schemas.microsoft.com/office/drawing/2014/main" id="{A963ED44-16C6-43CE-BB5E-4F3D30829AD7}"/>
                    </a:ext>
                  </a:extLst>
                </p:cNvPr>
                <p:cNvGrpSpPr/>
                <p:nvPr userDrawn="1"/>
              </p:nvGrpSpPr>
              <p:grpSpPr>
                <a:xfrm rot="10800000">
                  <a:off x="13061402" y="3665637"/>
                  <a:ext cx="145820" cy="146462"/>
                  <a:chOff x="13096169" y="3602278"/>
                  <a:chExt cx="145820" cy="146462"/>
                </a:xfrm>
              </p:grpSpPr>
              <p:sp>
                <p:nvSpPr>
                  <p:cNvPr id="201" name="Rechthoek 200">
                    <a:extLst>
                      <a:ext uri="{FF2B5EF4-FFF2-40B4-BE49-F238E27FC236}">
                        <a16:creationId xmlns:a16="http://schemas.microsoft.com/office/drawing/2014/main" id="{70CEB185-DB8C-4786-B066-24AE0D25D994}"/>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sp>
                <p:nvSpPr>
                  <p:cNvPr id="202" name="Rechthoek 201">
                    <a:extLst>
                      <a:ext uri="{FF2B5EF4-FFF2-40B4-BE49-F238E27FC236}">
                        <a16:creationId xmlns:a16="http://schemas.microsoft.com/office/drawing/2014/main" id="{C7A02C0C-4BD5-430B-AA90-54B9D5A21046}"/>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grpSp>
          </p:grpSp>
          <p:sp>
            <p:nvSpPr>
              <p:cNvPr id="196" name="Rechthoek 195">
                <a:extLst>
                  <a:ext uri="{FF2B5EF4-FFF2-40B4-BE49-F238E27FC236}">
                    <a16:creationId xmlns:a16="http://schemas.microsoft.com/office/drawing/2014/main" id="{088F75E5-3279-4406-ADED-7193A27BBF7C}"/>
                  </a:ext>
                </a:extLst>
              </p:cNvPr>
              <p:cNvSpPr/>
              <p:nvPr userDrawn="1"/>
            </p:nvSpPr>
            <p:spPr>
              <a:xfrm>
                <a:off x="12682980" y="3889890"/>
                <a:ext cx="622284"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nl-NL" sz="900" b="0" noProof="0">
                    <a:solidFill>
                      <a:schemeClr val="tx1"/>
                    </a:solidFill>
                    <a:latin typeface="Arial" panose="020B0604020202020204" pitchFamily="34" charset="0"/>
                    <a:cs typeface="Arial" panose="020B0604020202020204" pitchFamily="34" charset="0"/>
                  </a:rPr>
                  <a:t>Bijsnijden</a:t>
                </a:r>
              </a:p>
            </p:txBody>
          </p:sp>
          <p:sp>
            <p:nvSpPr>
              <p:cNvPr id="197" name="Gelijkbenige driehoek 196">
                <a:extLst>
                  <a:ext uri="{FF2B5EF4-FFF2-40B4-BE49-F238E27FC236}">
                    <a16:creationId xmlns:a16="http://schemas.microsoft.com/office/drawing/2014/main" id="{4910FB32-4732-40BB-A8B7-3A645ED0E431}"/>
                  </a:ext>
                </a:extLst>
              </p:cNvPr>
              <p:cNvSpPr/>
              <p:nvPr userDrawn="1"/>
            </p:nvSpPr>
            <p:spPr>
              <a:xfrm rot="10800000">
                <a:off x="12950688" y="4093726"/>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grpSp>
      </p:grpSp>
    </p:spTree>
    <p:extLst>
      <p:ext uri="{BB962C8B-B14F-4D97-AF65-F5344CB8AC3E}">
        <p14:creationId xmlns:p14="http://schemas.microsoft.com/office/powerpoint/2010/main" val="87803165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EKST / AFBEELDING (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AB23073-572C-4F04-B89A-B107AB932F47}"/>
              </a:ext>
            </a:extLst>
          </p:cNvPr>
          <p:cNvSpPr>
            <a:spLocks noGrp="1"/>
          </p:cNvSpPr>
          <p:nvPr>
            <p:ph type="title" hasCustomPrompt="1"/>
          </p:nvPr>
        </p:nvSpPr>
        <p:spPr/>
        <p:txBody>
          <a:bodyPr/>
          <a:lstStyle>
            <a:lvl1pPr>
              <a:defRPr/>
            </a:lvl1pPr>
          </a:lstStyle>
          <a:p>
            <a:r>
              <a:rPr lang="nl-NL" noProof="0"/>
              <a:t>Voeg hier een titel in</a:t>
            </a:r>
            <a:endParaRPr lang="nl-NL"/>
          </a:p>
        </p:txBody>
      </p:sp>
      <p:sp>
        <p:nvSpPr>
          <p:cNvPr id="3" name="Tijdelijke aanduiding voor verticale tekst 2">
            <a:extLst>
              <a:ext uri="{FF2B5EF4-FFF2-40B4-BE49-F238E27FC236}">
                <a16:creationId xmlns:a16="http://schemas.microsoft.com/office/drawing/2014/main" id="{7C849E55-A25C-4202-801C-0514342EA9C6}"/>
              </a:ext>
            </a:extLst>
          </p:cNvPr>
          <p:cNvSpPr>
            <a:spLocks noGrp="1"/>
          </p:cNvSpPr>
          <p:nvPr>
            <p:ph type="body" orient="vert" idx="1" hasCustomPrompt="1"/>
          </p:nvPr>
        </p:nvSpPr>
        <p:spPr>
          <a:xfrm>
            <a:off x="540000" y="1459112"/>
            <a:ext cx="2912620" cy="4119774"/>
          </a:xfrm>
        </p:spPr>
        <p:txBody>
          <a:bodyPr vert="horz"/>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nl-NL" noProof="0" err="1"/>
              <a:t>Bullet</a:t>
            </a:r>
            <a:endParaRPr lang="nl-NL" noProof="0"/>
          </a:p>
          <a:p>
            <a:pPr lvl="1"/>
            <a:r>
              <a:rPr lang="nl-NL" noProof="0"/>
              <a:t>Sub-</a:t>
            </a:r>
            <a:r>
              <a:rPr lang="nl-NL" noProof="0" err="1"/>
              <a:t>bullet</a:t>
            </a:r>
            <a:r>
              <a:rPr lang="nl-NL" noProof="0"/>
              <a:t> #1</a:t>
            </a:r>
          </a:p>
          <a:p>
            <a:pPr lvl="2"/>
            <a:r>
              <a:rPr lang="nl-NL" noProof="0"/>
              <a:t>Sub-</a:t>
            </a:r>
            <a:r>
              <a:rPr lang="nl-NL" noProof="0" err="1"/>
              <a:t>bullet</a:t>
            </a:r>
            <a:r>
              <a:rPr lang="nl-NL" noProof="0"/>
              <a:t> #2</a:t>
            </a:r>
          </a:p>
          <a:p>
            <a:pPr lvl="3"/>
            <a:r>
              <a:rPr lang="nl-NL" noProof="0"/>
              <a:t>Leestekst</a:t>
            </a:r>
          </a:p>
          <a:p>
            <a:pPr lvl="4"/>
            <a:r>
              <a:rPr lang="nl-NL" noProof="0"/>
              <a:t>Tussenkop</a:t>
            </a:r>
          </a:p>
          <a:p>
            <a:pPr lvl="5"/>
            <a:r>
              <a:rPr lang="nl-NL" noProof="0"/>
              <a:t>Numerieke </a:t>
            </a:r>
            <a:r>
              <a:rPr lang="nl-NL" noProof="0" err="1"/>
              <a:t>bullet</a:t>
            </a:r>
            <a:endParaRPr lang="nl-NL" noProof="0"/>
          </a:p>
          <a:p>
            <a:pPr lvl="6"/>
            <a:r>
              <a:rPr lang="nl-NL" noProof="0"/>
              <a:t>Alfabetische </a:t>
            </a:r>
            <a:r>
              <a:rPr lang="nl-NL" noProof="0" err="1"/>
              <a:t>bullet</a:t>
            </a:r>
            <a:endParaRPr lang="nl-NL" noProof="0"/>
          </a:p>
          <a:p>
            <a:pPr lvl="7"/>
            <a:r>
              <a:rPr lang="nl-NL" noProof="0"/>
              <a:t>Fotobeschrijving</a:t>
            </a:r>
          </a:p>
          <a:p>
            <a:pPr lvl="8"/>
            <a:r>
              <a:rPr lang="nl-NL" noProof="0"/>
              <a:t>Quote tekst</a:t>
            </a:r>
          </a:p>
          <a:p>
            <a:pPr lvl="4"/>
            <a:endParaRPr lang="nl-NL"/>
          </a:p>
        </p:txBody>
      </p:sp>
      <p:sp>
        <p:nvSpPr>
          <p:cNvPr id="4" name="Tijdelijke aanduiding voor datum 3">
            <a:extLst>
              <a:ext uri="{FF2B5EF4-FFF2-40B4-BE49-F238E27FC236}">
                <a16:creationId xmlns:a16="http://schemas.microsoft.com/office/drawing/2014/main" id="{DABA8B2F-5EFD-4A05-8481-248C853EA1DE}"/>
              </a:ext>
            </a:extLst>
          </p:cNvPr>
          <p:cNvSpPr>
            <a:spLocks noGrp="1"/>
          </p:cNvSpPr>
          <p:nvPr>
            <p:ph type="dt" sz="half" idx="10"/>
          </p:nvPr>
        </p:nvSpPr>
        <p:spPr/>
        <p:txBody>
          <a:bodyPr/>
          <a:lstStyle/>
          <a:p>
            <a:fld id="{1FE06E3F-E8B6-4FFF-9874-0C354FD306CD}" type="datetime4">
              <a:rPr lang="nl-NL" smtClean="0"/>
              <a:t>24 oktober 2023</a:t>
            </a:fld>
            <a:endParaRPr lang="nl-NL"/>
          </a:p>
        </p:txBody>
      </p:sp>
      <p:sp>
        <p:nvSpPr>
          <p:cNvPr id="5" name="Tijdelijke aanduiding voor voettekst 4">
            <a:extLst>
              <a:ext uri="{FF2B5EF4-FFF2-40B4-BE49-F238E27FC236}">
                <a16:creationId xmlns:a16="http://schemas.microsoft.com/office/drawing/2014/main" id="{7D35606D-4D2E-4F0A-88AD-FA9467155265}"/>
              </a:ext>
            </a:extLst>
          </p:cNvPr>
          <p:cNvSpPr>
            <a:spLocks noGrp="1"/>
          </p:cNvSpPr>
          <p:nvPr>
            <p:ph type="ftr" sz="quarter" idx="11"/>
          </p:nvPr>
        </p:nvSpPr>
        <p:spPr/>
        <p:txBody>
          <a:bodyPr/>
          <a:lstStyle/>
          <a:p>
            <a:r>
              <a:rPr lang="nl-NL"/>
              <a:t>Ga naar de tab ‘Invoegen’ &gt; Koptekst en voettekst &gt; Voettekst invullen met bedrijfsonderdeelnaam &gt; Overal Toepassen</a:t>
            </a:r>
          </a:p>
        </p:txBody>
      </p:sp>
      <p:sp>
        <p:nvSpPr>
          <p:cNvPr id="6" name="Tijdelijke aanduiding voor dianummer 5">
            <a:extLst>
              <a:ext uri="{FF2B5EF4-FFF2-40B4-BE49-F238E27FC236}">
                <a16:creationId xmlns:a16="http://schemas.microsoft.com/office/drawing/2014/main" id="{A7656491-ADD5-4A7E-BAFA-5FCFF07D6EB0}"/>
              </a:ext>
            </a:extLst>
          </p:cNvPr>
          <p:cNvSpPr>
            <a:spLocks noGrp="1"/>
          </p:cNvSpPr>
          <p:nvPr>
            <p:ph type="sldNum" sz="quarter" idx="12"/>
          </p:nvPr>
        </p:nvSpPr>
        <p:spPr/>
        <p:txBody>
          <a:bodyPr/>
          <a:lstStyle/>
          <a:p>
            <a:fld id="{8D374ABD-355D-4B52-8A38-020B3DD5CC75}" type="slidenum">
              <a:rPr lang="nl-NL" smtClean="0"/>
              <a:t>‹#›</a:t>
            </a:fld>
            <a:endParaRPr lang="nl-NL"/>
          </a:p>
        </p:txBody>
      </p:sp>
      <p:sp>
        <p:nvSpPr>
          <p:cNvPr id="7" name="Tijdelijke aanduiding voor tekst 32">
            <a:extLst>
              <a:ext uri="{FF2B5EF4-FFF2-40B4-BE49-F238E27FC236}">
                <a16:creationId xmlns:a16="http://schemas.microsoft.com/office/drawing/2014/main" id="{7175F566-3665-4B0F-B70C-72779DF2FDD6}"/>
              </a:ext>
            </a:extLst>
          </p:cNvPr>
          <p:cNvSpPr>
            <a:spLocks noGrp="1"/>
          </p:cNvSpPr>
          <p:nvPr>
            <p:ph type="body" sz="quarter" idx="13" hasCustomPrompt="1"/>
          </p:nvPr>
        </p:nvSpPr>
        <p:spPr>
          <a:xfrm>
            <a:off x="539998" y="839972"/>
            <a:ext cx="11112000" cy="259612"/>
          </a:xfrm>
        </p:spPr>
        <p:txBody>
          <a:bodyPr/>
          <a:lstStyle>
            <a:lvl1pPr marL="0" indent="0">
              <a:buNone/>
              <a:defRPr sz="2000" b="0">
                <a:solidFill>
                  <a:schemeClr val="accent1"/>
                </a:solidFill>
              </a:defRPr>
            </a:lvl1pPr>
          </a:lstStyle>
          <a:p>
            <a:pPr lvl="0"/>
            <a:r>
              <a:rPr lang="nl-NL" noProof="0"/>
              <a:t>Voeg hier een subtitel in</a:t>
            </a:r>
          </a:p>
        </p:txBody>
      </p:sp>
      <p:sp>
        <p:nvSpPr>
          <p:cNvPr id="17" name="Tijdelijke aanduiding voor tekst 34">
            <a:extLst>
              <a:ext uri="{FF2B5EF4-FFF2-40B4-BE49-F238E27FC236}">
                <a16:creationId xmlns:a16="http://schemas.microsoft.com/office/drawing/2014/main" id="{9955CEC2-0160-42D3-9E2E-941A4A11119D}"/>
              </a:ext>
            </a:extLst>
          </p:cNvPr>
          <p:cNvSpPr>
            <a:spLocks noGrp="1"/>
          </p:cNvSpPr>
          <p:nvPr>
            <p:ph type="body" sz="quarter" idx="14" hasCustomPrompt="1"/>
          </p:nvPr>
        </p:nvSpPr>
        <p:spPr>
          <a:xfrm>
            <a:off x="539749" y="5758889"/>
            <a:ext cx="11112249" cy="147981"/>
          </a:xfrm>
        </p:spPr>
        <p:txBody>
          <a:bodyPr anchor="b"/>
          <a:lstStyle>
            <a:lvl1pPr marL="0" indent="0">
              <a:buNone/>
              <a:defRPr sz="1000" i="1"/>
            </a:lvl1pPr>
          </a:lstStyle>
          <a:p>
            <a:pPr lvl="0"/>
            <a:r>
              <a:rPr lang="nl-NL" noProof="0"/>
              <a:t>Bron…</a:t>
            </a:r>
          </a:p>
        </p:txBody>
      </p:sp>
      <p:sp>
        <p:nvSpPr>
          <p:cNvPr id="18" name="Rechthoek: afgeronde hoeken 17">
            <a:extLst>
              <a:ext uri="{FF2B5EF4-FFF2-40B4-BE49-F238E27FC236}">
                <a16:creationId xmlns:a16="http://schemas.microsoft.com/office/drawing/2014/main" id="{765A9402-96DA-4D08-A873-873C05E81C86}"/>
              </a:ext>
            </a:extLst>
          </p:cNvPr>
          <p:cNvSpPr/>
          <p:nvPr userDrawn="1"/>
        </p:nvSpPr>
        <p:spPr>
          <a:xfrm>
            <a:off x="3048000" y="-491319"/>
            <a:ext cx="6096000" cy="300250"/>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lvl="0" algn="ctr"/>
            <a:r>
              <a:rPr lang="nl-NL" sz="2800" b="0" cap="all" baseline="0" noProof="0">
                <a:solidFill>
                  <a:schemeClr val="accent1"/>
                </a:solidFill>
                <a:latin typeface="+mn-lt"/>
              </a:rPr>
              <a:t>TEKST / AFBEELDING (L)</a:t>
            </a:r>
          </a:p>
        </p:txBody>
      </p:sp>
      <p:sp>
        <p:nvSpPr>
          <p:cNvPr id="19" name="Tijdelijke aanduiding voor afbeelding 16">
            <a:extLst>
              <a:ext uri="{FF2B5EF4-FFF2-40B4-BE49-F238E27FC236}">
                <a16:creationId xmlns:a16="http://schemas.microsoft.com/office/drawing/2014/main" id="{19878719-25FF-47F8-88BB-C801FBBD21F2}"/>
              </a:ext>
            </a:extLst>
          </p:cNvPr>
          <p:cNvSpPr>
            <a:spLocks noGrp="1"/>
          </p:cNvSpPr>
          <p:nvPr>
            <p:ph type="pic" sz="quarter" idx="15" hasCustomPrompt="1"/>
          </p:nvPr>
        </p:nvSpPr>
        <p:spPr>
          <a:xfrm>
            <a:off x="3992873" y="1459111"/>
            <a:ext cx="7658873" cy="4119774"/>
          </a:xfrm>
          <a:prstGeom prst="roundRect">
            <a:avLst>
              <a:gd name="adj" fmla="val 1562"/>
            </a:avLst>
          </a:prstGeom>
          <a:solidFill>
            <a:schemeClr val="bg1">
              <a:lumMod val="95000"/>
            </a:schemeClr>
          </a:solidFill>
        </p:spPr>
        <p:txBody>
          <a:bodyPr tIns="1620000"/>
          <a:lstStyle>
            <a:lvl1pPr marL="0" indent="0" algn="ctr">
              <a:buNone/>
              <a:defRPr sz="1200" i="1">
                <a:solidFill>
                  <a:schemeClr val="bg1">
                    <a:lumMod val="50000"/>
                  </a:schemeClr>
                </a:solidFill>
              </a:defRPr>
            </a:lvl1pPr>
          </a:lstStyle>
          <a:p>
            <a:r>
              <a:rPr lang="nl-NL" noProof="0"/>
              <a:t>Klik op onderstaand pictogram om een afbeelding in te voegen</a:t>
            </a:r>
          </a:p>
        </p:txBody>
      </p:sp>
      <p:sp>
        <p:nvSpPr>
          <p:cNvPr id="22" name="Tijdelijke aanduiding voor tekst 43">
            <a:extLst>
              <a:ext uri="{FF2B5EF4-FFF2-40B4-BE49-F238E27FC236}">
                <a16:creationId xmlns:a16="http://schemas.microsoft.com/office/drawing/2014/main" id="{B4FF56EE-FE43-4DA5-A312-68CA404863F1}"/>
              </a:ext>
            </a:extLst>
          </p:cNvPr>
          <p:cNvSpPr>
            <a:spLocks noGrp="1"/>
          </p:cNvSpPr>
          <p:nvPr>
            <p:ph type="body" sz="quarter" idx="16" hasCustomPrompt="1"/>
          </p:nvPr>
        </p:nvSpPr>
        <p:spPr>
          <a:xfrm>
            <a:off x="540000" y="0"/>
            <a:ext cx="1080000" cy="72000"/>
          </a:xfrm>
          <a:solidFill>
            <a:schemeClr val="accent1"/>
          </a:solidFill>
        </p:spPr>
        <p:txBody>
          <a:bodyPr/>
          <a:lstStyle>
            <a:lvl1pPr marL="0" indent="0">
              <a:buNone/>
              <a:defRPr sz="100">
                <a:solidFill>
                  <a:schemeClr val="bg2"/>
                </a:solidFill>
              </a:defRPr>
            </a:lvl1pPr>
            <a:lvl5pPr>
              <a:defRPr/>
            </a:lvl5pPr>
          </a:lstStyle>
          <a:p>
            <a:pPr lvl="0"/>
            <a:r>
              <a:rPr lang="en-GB"/>
              <a:t> </a:t>
            </a:r>
          </a:p>
        </p:txBody>
      </p:sp>
      <p:grpSp>
        <p:nvGrpSpPr>
          <p:cNvPr id="12" name="GRID" hidden="1">
            <a:extLst>
              <a:ext uri="{FF2B5EF4-FFF2-40B4-BE49-F238E27FC236}">
                <a16:creationId xmlns:a16="http://schemas.microsoft.com/office/drawing/2014/main" id="{1E41F764-1AFD-4406-8FC3-8AFDE81A144B}"/>
              </a:ext>
            </a:extLst>
          </p:cNvPr>
          <p:cNvGrpSpPr/>
          <p:nvPr userDrawn="1"/>
        </p:nvGrpSpPr>
        <p:grpSpPr>
          <a:xfrm>
            <a:off x="0" y="0"/>
            <a:ext cx="12192000" cy="6858000"/>
            <a:chOff x="0" y="0"/>
            <a:chExt cx="12192000" cy="6858000"/>
          </a:xfrm>
          <a:solidFill>
            <a:schemeClr val="tx1">
              <a:alpha val="30000"/>
            </a:schemeClr>
          </a:solidFill>
        </p:grpSpPr>
        <p:sp>
          <p:nvSpPr>
            <p:cNvPr id="13" name="Rechthoek 12">
              <a:extLst>
                <a:ext uri="{FF2B5EF4-FFF2-40B4-BE49-F238E27FC236}">
                  <a16:creationId xmlns:a16="http://schemas.microsoft.com/office/drawing/2014/main" id="{A48EBADC-7828-4BE0-96FE-54072374E48A}"/>
                </a:ext>
              </a:extLst>
            </p:cNvPr>
            <p:cNvSpPr/>
            <p:nvPr userDrawn="1"/>
          </p:nvSpPr>
          <p:spPr>
            <a:xfrm>
              <a:off x="0" y="0"/>
              <a:ext cx="12192000" cy="54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14" name="Rechthoek 13">
              <a:extLst>
                <a:ext uri="{FF2B5EF4-FFF2-40B4-BE49-F238E27FC236}">
                  <a16:creationId xmlns:a16="http://schemas.microsoft.com/office/drawing/2014/main" id="{93FEF0DA-6152-49B4-88A9-FA1B029BA12E}"/>
                </a:ext>
              </a:extLst>
            </p:cNvPr>
            <p:cNvSpPr/>
            <p:nvPr userDrawn="1"/>
          </p:nvSpPr>
          <p:spPr>
            <a:xfrm>
              <a:off x="0" y="0"/>
              <a:ext cx="540000"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15" name="Rechthoek 14">
              <a:extLst>
                <a:ext uri="{FF2B5EF4-FFF2-40B4-BE49-F238E27FC236}">
                  <a16:creationId xmlns:a16="http://schemas.microsoft.com/office/drawing/2014/main" id="{9D7895AD-EFA0-49FE-B48C-7F8CB364A30A}"/>
                </a:ext>
              </a:extLst>
            </p:cNvPr>
            <p:cNvSpPr/>
            <p:nvPr userDrawn="1"/>
          </p:nvSpPr>
          <p:spPr>
            <a:xfrm>
              <a:off x="11652000" y="0"/>
              <a:ext cx="540000"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16" name="Rechthoek 15">
              <a:extLst>
                <a:ext uri="{FF2B5EF4-FFF2-40B4-BE49-F238E27FC236}">
                  <a16:creationId xmlns:a16="http://schemas.microsoft.com/office/drawing/2014/main" id="{CCFF143D-181F-426E-8325-F22238B7EEBE}"/>
                </a:ext>
              </a:extLst>
            </p:cNvPr>
            <p:cNvSpPr/>
            <p:nvPr userDrawn="1"/>
          </p:nvSpPr>
          <p:spPr>
            <a:xfrm>
              <a:off x="0" y="1099111"/>
              <a:ext cx="12192000" cy="36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20" name="Rechthoek 19">
              <a:extLst>
                <a:ext uri="{FF2B5EF4-FFF2-40B4-BE49-F238E27FC236}">
                  <a16:creationId xmlns:a16="http://schemas.microsoft.com/office/drawing/2014/main" id="{A0E79AA7-F8F1-455E-9B66-D81495328928}"/>
                </a:ext>
              </a:extLst>
            </p:cNvPr>
            <p:cNvSpPr/>
            <p:nvPr userDrawn="1"/>
          </p:nvSpPr>
          <p:spPr>
            <a:xfrm>
              <a:off x="0" y="6678000"/>
              <a:ext cx="12192000" cy="18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21" name="Rechthoek 20">
              <a:extLst>
                <a:ext uri="{FF2B5EF4-FFF2-40B4-BE49-F238E27FC236}">
                  <a16:creationId xmlns:a16="http://schemas.microsoft.com/office/drawing/2014/main" id="{533D6696-A362-4DD7-803F-2DC08411661E}"/>
                </a:ext>
              </a:extLst>
            </p:cNvPr>
            <p:cNvSpPr/>
            <p:nvPr userDrawn="1"/>
          </p:nvSpPr>
          <p:spPr>
            <a:xfrm>
              <a:off x="0" y="5906871"/>
              <a:ext cx="12192000" cy="36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23" name="Rechthoek 22">
              <a:extLst>
                <a:ext uri="{FF2B5EF4-FFF2-40B4-BE49-F238E27FC236}">
                  <a16:creationId xmlns:a16="http://schemas.microsoft.com/office/drawing/2014/main" id="{EFCCFC8E-71E5-444E-ACBB-E36F283C7588}"/>
                </a:ext>
              </a:extLst>
            </p:cNvPr>
            <p:cNvSpPr/>
            <p:nvPr userDrawn="1"/>
          </p:nvSpPr>
          <p:spPr>
            <a:xfrm>
              <a:off x="0" y="6295673"/>
              <a:ext cx="12192000" cy="18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24" name="Rechthoek 23">
              <a:extLst>
                <a:ext uri="{FF2B5EF4-FFF2-40B4-BE49-F238E27FC236}">
                  <a16:creationId xmlns:a16="http://schemas.microsoft.com/office/drawing/2014/main" id="{5D8956D1-457D-40F8-8190-FA6F756085CB}"/>
                </a:ext>
              </a:extLst>
            </p:cNvPr>
            <p:cNvSpPr/>
            <p:nvPr userDrawn="1"/>
          </p:nvSpPr>
          <p:spPr>
            <a:xfrm>
              <a:off x="0" y="5578887"/>
              <a:ext cx="12192000" cy="18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25" name="Rechthoek 24">
              <a:extLst>
                <a:ext uri="{FF2B5EF4-FFF2-40B4-BE49-F238E27FC236}">
                  <a16:creationId xmlns:a16="http://schemas.microsoft.com/office/drawing/2014/main" id="{1AEE44CE-345A-41FC-8F3E-46B190D19250}"/>
                </a:ext>
              </a:extLst>
            </p:cNvPr>
            <p:cNvSpPr/>
            <p:nvPr userDrawn="1"/>
          </p:nvSpPr>
          <p:spPr>
            <a:xfrm>
              <a:off x="12024980" y="0"/>
              <a:ext cx="167020"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26" name="Rechthoek 25">
              <a:extLst>
                <a:ext uri="{FF2B5EF4-FFF2-40B4-BE49-F238E27FC236}">
                  <a16:creationId xmlns:a16="http://schemas.microsoft.com/office/drawing/2014/main" id="{B5CFE119-C5CF-4E3E-9E92-B99F66582E74}"/>
                </a:ext>
              </a:extLst>
            </p:cNvPr>
            <p:cNvSpPr/>
            <p:nvPr userDrawn="1"/>
          </p:nvSpPr>
          <p:spPr>
            <a:xfrm>
              <a:off x="0" y="0"/>
              <a:ext cx="167020"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27" name="Rechthoek 26">
              <a:extLst>
                <a:ext uri="{FF2B5EF4-FFF2-40B4-BE49-F238E27FC236}">
                  <a16:creationId xmlns:a16="http://schemas.microsoft.com/office/drawing/2014/main" id="{3F952043-26FE-4C8E-A1A4-5780FB85A1A5}"/>
                </a:ext>
              </a:extLst>
            </p:cNvPr>
            <p:cNvSpPr/>
            <p:nvPr userDrawn="1"/>
          </p:nvSpPr>
          <p:spPr>
            <a:xfrm>
              <a:off x="5826000" y="0"/>
              <a:ext cx="540000"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28" name="Rechthoek 27">
              <a:extLst>
                <a:ext uri="{FF2B5EF4-FFF2-40B4-BE49-F238E27FC236}">
                  <a16:creationId xmlns:a16="http://schemas.microsoft.com/office/drawing/2014/main" id="{B1470838-9E0F-49A1-AFAE-65487F57FB08}"/>
                </a:ext>
              </a:extLst>
            </p:cNvPr>
            <p:cNvSpPr/>
            <p:nvPr userDrawn="1"/>
          </p:nvSpPr>
          <p:spPr>
            <a:xfrm>
              <a:off x="8292474" y="0"/>
              <a:ext cx="540000"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29" name="Rechthoek 28">
              <a:extLst>
                <a:ext uri="{FF2B5EF4-FFF2-40B4-BE49-F238E27FC236}">
                  <a16:creationId xmlns:a16="http://schemas.microsoft.com/office/drawing/2014/main" id="{D9E6C3CF-16A6-4C4A-A370-DB04E3A4CF43}"/>
                </a:ext>
              </a:extLst>
            </p:cNvPr>
            <p:cNvSpPr/>
            <p:nvPr userDrawn="1"/>
          </p:nvSpPr>
          <p:spPr>
            <a:xfrm>
              <a:off x="3452873" y="0"/>
              <a:ext cx="540000"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grpSp>
      <p:grpSp>
        <p:nvGrpSpPr>
          <p:cNvPr id="313" name="Instructie">
            <a:extLst>
              <a:ext uri="{FF2B5EF4-FFF2-40B4-BE49-F238E27FC236}">
                <a16:creationId xmlns:a16="http://schemas.microsoft.com/office/drawing/2014/main" id="{66A5A389-707D-4258-A7D5-BE1780C3409B}"/>
              </a:ext>
            </a:extLst>
          </p:cNvPr>
          <p:cNvGrpSpPr/>
          <p:nvPr userDrawn="1"/>
        </p:nvGrpSpPr>
        <p:grpSpPr>
          <a:xfrm>
            <a:off x="-3437547" y="1434"/>
            <a:ext cx="3201327" cy="6041867"/>
            <a:chOff x="-3437547" y="1434"/>
            <a:chExt cx="3201327" cy="6041867"/>
          </a:xfrm>
        </p:grpSpPr>
        <p:cxnSp>
          <p:nvCxnSpPr>
            <p:cNvPr id="314" name="Rechte verbindingslijn 313">
              <a:extLst>
                <a:ext uri="{FF2B5EF4-FFF2-40B4-BE49-F238E27FC236}">
                  <a16:creationId xmlns:a16="http://schemas.microsoft.com/office/drawing/2014/main" id="{BDB3E11C-04FA-4977-B005-A195F31C2869}"/>
                </a:ext>
              </a:extLst>
            </p:cNvPr>
            <p:cNvCxnSpPr>
              <a:cxnSpLocks/>
            </p:cNvCxnSpPr>
            <p:nvPr userDrawn="1"/>
          </p:nvCxnSpPr>
          <p:spPr>
            <a:xfrm>
              <a:off x="-3419346" y="6043301"/>
              <a:ext cx="3176013" cy="0"/>
            </a:xfrm>
            <a:prstGeom prst="line">
              <a:avLst/>
            </a:prstGeom>
            <a:noFill/>
            <a:ln w="3175" cap="flat" cmpd="sng" algn="ctr">
              <a:solidFill>
                <a:schemeClr val="bg1">
                  <a:lumMod val="50000"/>
                </a:schemeClr>
              </a:solidFill>
              <a:prstDash val="solid"/>
            </a:ln>
            <a:effectLst/>
          </p:spPr>
        </p:cxnSp>
        <p:sp>
          <p:nvSpPr>
            <p:cNvPr id="315" name="Ovaal 314">
              <a:extLst>
                <a:ext uri="{FF2B5EF4-FFF2-40B4-BE49-F238E27FC236}">
                  <a16:creationId xmlns:a16="http://schemas.microsoft.com/office/drawing/2014/main" id="{19CB214C-60F4-48EF-A8B8-BC59C731B119}"/>
                </a:ext>
              </a:extLst>
            </p:cNvPr>
            <p:cNvSpPr/>
            <p:nvPr userDrawn="1"/>
          </p:nvSpPr>
          <p:spPr>
            <a:xfrm>
              <a:off x="-3425006" y="4548392"/>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6</a:t>
              </a:r>
            </a:p>
          </p:txBody>
        </p:sp>
        <p:sp>
          <p:nvSpPr>
            <p:cNvPr id="316" name="Rechthoek 315">
              <a:extLst>
                <a:ext uri="{FF2B5EF4-FFF2-40B4-BE49-F238E27FC236}">
                  <a16:creationId xmlns:a16="http://schemas.microsoft.com/office/drawing/2014/main" id="{B61E6B0A-1B59-4F1B-9174-D61F8D244499}"/>
                </a:ext>
              </a:extLst>
            </p:cNvPr>
            <p:cNvSpPr/>
            <p:nvPr userDrawn="1"/>
          </p:nvSpPr>
          <p:spPr>
            <a:xfrm>
              <a:off x="-3059324" y="4548391"/>
              <a:ext cx="2823104" cy="255963"/>
            </a:xfrm>
            <a:prstGeom prst="rect">
              <a:avLst/>
            </a:prstGeom>
            <a:noFill/>
            <a:ln w="25400" cap="flat" cmpd="sng" algn="ctr">
              <a:noFill/>
              <a:prstDash val="solid"/>
            </a:ln>
            <a:effectLst/>
          </p:spPr>
          <p:txBody>
            <a:bodyPr lIns="0" tIns="0" rIns="0" bIns="0" rtlCol="0" anchor="ctr"/>
            <a:lstStyle/>
            <a:p>
              <a:pPr marL="265113" marR="0" lvl="5" indent="-265113" algn="l" defTabSz="914400" rtl="0" eaLnBrk="1" fontAlgn="auto" latinLnBrk="0" hangingPunct="1">
                <a:lnSpc>
                  <a:spcPct val="100000"/>
                </a:lnSpc>
                <a:spcBef>
                  <a:spcPts val="300"/>
                </a:spcBef>
                <a:spcAft>
                  <a:spcPts val="300"/>
                </a:spcAft>
                <a:buClr>
                  <a:schemeClr val="tx1"/>
                </a:buClr>
                <a:buSzPct val="85000"/>
                <a:buFont typeface="+mj-lt"/>
                <a:buAutoNum type="arabicPeriod"/>
                <a:tabLst/>
                <a:defRPr/>
              </a:pPr>
              <a:r>
                <a:rPr lang="nl-NL" sz="1500" kern="1200" noProof="0">
                  <a:solidFill>
                    <a:schemeClr val="tx1"/>
                  </a:solidFill>
                  <a:latin typeface="+mn-lt"/>
                  <a:ea typeface="+mn-ea"/>
                  <a:cs typeface="+mn-cs"/>
                </a:rPr>
                <a:t>Numerieke </a:t>
              </a:r>
              <a:r>
                <a:rPr lang="nl-NL" sz="1500" kern="1200" noProof="0" err="1">
                  <a:solidFill>
                    <a:schemeClr val="tx1"/>
                  </a:solidFill>
                  <a:latin typeface="+mn-lt"/>
                  <a:ea typeface="+mn-ea"/>
                  <a:cs typeface="+mn-cs"/>
                </a:rPr>
                <a:t>bullet</a:t>
              </a:r>
              <a:r>
                <a:rPr lang="nl-NL" sz="1500" kern="1200" noProof="0">
                  <a:solidFill>
                    <a:schemeClr val="tx1"/>
                  </a:solidFill>
                  <a:latin typeface="+mn-lt"/>
                  <a:ea typeface="+mn-ea"/>
                  <a:cs typeface="+mn-cs"/>
                </a:rPr>
                <a:t> (15pt)</a:t>
              </a:r>
            </a:p>
          </p:txBody>
        </p:sp>
        <p:sp>
          <p:nvSpPr>
            <p:cNvPr id="317" name="Ovaal 316">
              <a:extLst>
                <a:ext uri="{FF2B5EF4-FFF2-40B4-BE49-F238E27FC236}">
                  <a16:creationId xmlns:a16="http://schemas.microsoft.com/office/drawing/2014/main" id="{AD1E1F91-5F43-4D18-920A-DA67E3671B90}"/>
                </a:ext>
              </a:extLst>
            </p:cNvPr>
            <p:cNvSpPr/>
            <p:nvPr userDrawn="1"/>
          </p:nvSpPr>
          <p:spPr>
            <a:xfrm>
              <a:off x="-3425006" y="4922568"/>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7</a:t>
              </a:r>
            </a:p>
          </p:txBody>
        </p:sp>
        <p:sp>
          <p:nvSpPr>
            <p:cNvPr id="318" name="Rechthoek 317">
              <a:extLst>
                <a:ext uri="{FF2B5EF4-FFF2-40B4-BE49-F238E27FC236}">
                  <a16:creationId xmlns:a16="http://schemas.microsoft.com/office/drawing/2014/main" id="{C333984C-4F99-4CD5-963F-7BE7C7EDDE91}"/>
                </a:ext>
              </a:extLst>
            </p:cNvPr>
            <p:cNvSpPr/>
            <p:nvPr userDrawn="1"/>
          </p:nvSpPr>
          <p:spPr>
            <a:xfrm>
              <a:off x="-3059324" y="4922567"/>
              <a:ext cx="2823104" cy="255963"/>
            </a:xfrm>
            <a:prstGeom prst="rect">
              <a:avLst/>
            </a:prstGeom>
            <a:noFill/>
            <a:ln w="25400" cap="flat" cmpd="sng" algn="ctr">
              <a:noFill/>
              <a:prstDash val="solid"/>
            </a:ln>
            <a:effectLst/>
          </p:spPr>
          <p:txBody>
            <a:bodyPr lIns="0" tIns="0" rIns="0" bIns="0" rtlCol="0" anchor="ctr"/>
            <a:lstStyle/>
            <a:p>
              <a:pPr marL="265113" marR="0" lvl="6" indent="-265113" algn="l" defTabSz="914400" rtl="0" eaLnBrk="1" fontAlgn="auto" latinLnBrk="0" hangingPunct="1">
                <a:lnSpc>
                  <a:spcPct val="100000"/>
                </a:lnSpc>
                <a:spcBef>
                  <a:spcPts val="300"/>
                </a:spcBef>
                <a:spcAft>
                  <a:spcPts val="300"/>
                </a:spcAft>
                <a:buClr>
                  <a:schemeClr val="tx1"/>
                </a:buClr>
                <a:buSzPct val="85000"/>
                <a:buFont typeface="+mj-lt"/>
                <a:buAutoNum type="alphaLcPeriod"/>
                <a:tabLst/>
                <a:defRPr/>
              </a:pPr>
              <a:r>
                <a:rPr lang="nl-NL" sz="1500" kern="1200" noProof="0">
                  <a:solidFill>
                    <a:schemeClr val="tx1"/>
                  </a:solidFill>
                  <a:latin typeface="+mn-lt"/>
                  <a:ea typeface="+mn-ea"/>
                  <a:cs typeface="+mn-cs"/>
                </a:rPr>
                <a:t>Alfabetische </a:t>
              </a:r>
              <a:r>
                <a:rPr lang="nl-NL" sz="1500" kern="1200" noProof="0" err="1">
                  <a:solidFill>
                    <a:schemeClr val="tx1"/>
                  </a:solidFill>
                  <a:latin typeface="+mn-lt"/>
                  <a:ea typeface="+mn-ea"/>
                  <a:cs typeface="+mn-cs"/>
                </a:rPr>
                <a:t>bullet</a:t>
              </a:r>
              <a:r>
                <a:rPr lang="nl-NL" sz="1500" kern="1200" noProof="0">
                  <a:solidFill>
                    <a:schemeClr val="tx1"/>
                  </a:solidFill>
                  <a:latin typeface="+mn-lt"/>
                  <a:ea typeface="+mn-ea"/>
                  <a:cs typeface="+mn-cs"/>
                </a:rPr>
                <a:t> (15pt)</a:t>
              </a:r>
            </a:p>
          </p:txBody>
        </p:sp>
        <p:sp>
          <p:nvSpPr>
            <p:cNvPr id="319" name="Ovaal 318">
              <a:extLst>
                <a:ext uri="{FF2B5EF4-FFF2-40B4-BE49-F238E27FC236}">
                  <a16:creationId xmlns:a16="http://schemas.microsoft.com/office/drawing/2014/main" id="{4FCC8973-A1CB-4EE6-84BF-13394AF321B7}"/>
                </a:ext>
              </a:extLst>
            </p:cNvPr>
            <p:cNvSpPr/>
            <p:nvPr userDrawn="1"/>
          </p:nvSpPr>
          <p:spPr>
            <a:xfrm>
              <a:off x="-3425006" y="5295213"/>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8</a:t>
              </a:r>
            </a:p>
          </p:txBody>
        </p:sp>
        <p:sp>
          <p:nvSpPr>
            <p:cNvPr id="320" name="Rechthoek 319">
              <a:extLst>
                <a:ext uri="{FF2B5EF4-FFF2-40B4-BE49-F238E27FC236}">
                  <a16:creationId xmlns:a16="http://schemas.microsoft.com/office/drawing/2014/main" id="{7BB53F2E-FB55-4AF6-834B-FDE8EC697243}"/>
                </a:ext>
              </a:extLst>
            </p:cNvPr>
            <p:cNvSpPr/>
            <p:nvPr userDrawn="1"/>
          </p:nvSpPr>
          <p:spPr>
            <a:xfrm>
              <a:off x="-3059324" y="5295212"/>
              <a:ext cx="2823104" cy="255963"/>
            </a:xfrm>
            <a:prstGeom prst="rect">
              <a:avLst/>
            </a:prstGeom>
            <a:noFill/>
            <a:ln w="25400" cap="flat" cmpd="sng" algn="ctr">
              <a:noFill/>
              <a:prstDash val="solid"/>
            </a:ln>
            <a:effectLst/>
          </p:spPr>
          <p:txBody>
            <a:bodyPr lIns="0" tIns="0" rIns="0" bIns="0" rtlCol="0" anchor="ctr"/>
            <a:lstStyle/>
            <a:p>
              <a:pPr marL="0" marR="0" lvl="7" indent="0" algn="l" defTabSz="914400" rtl="0" eaLnBrk="1" fontAlgn="auto" latinLnBrk="0" hangingPunct="1">
                <a:lnSpc>
                  <a:spcPct val="100000"/>
                </a:lnSpc>
                <a:spcBef>
                  <a:spcPts val="300"/>
                </a:spcBef>
                <a:spcAft>
                  <a:spcPts val="300"/>
                </a:spcAft>
                <a:buClr>
                  <a:schemeClr val="accent3"/>
                </a:buClr>
                <a:buSzTx/>
                <a:buFont typeface="Arial" panose="020B0604020202020204" pitchFamily="34" charset="0"/>
                <a:buNone/>
                <a:tabLst/>
                <a:defRPr/>
              </a:pPr>
              <a:r>
                <a:rPr lang="nl-NL" sz="1000" i="1" kern="1200" noProof="0">
                  <a:solidFill>
                    <a:schemeClr val="tx1"/>
                  </a:solidFill>
                  <a:latin typeface="+mn-lt"/>
                  <a:ea typeface="+mn-ea"/>
                  <a:cs typeface="+mn-cs"/>
                </a:rPr>
                <a:t>Fotobeschrijving (10pt)</a:t>
              </a:r>
            </a:p>
          </p:txBody>
        </p:sp>
        <p:sp>
          <p:nvSpPr>
            <p:cNvPr id="321" name="Ovaal 320">
              <a:extLst>
                <a:ext uri="{FF2B5EF4-FFF2-40B4-BE49-F238E27FC236}">
                  <a16:creationId xmlns:a16="http://schemas.microsoft.com/office/drawing/2014/main" id="{288904F1-9CC1-4BAD-A57F-A15FE1ACC443}"/>
                </a:ext>
              </a:extLst>
            </p:cNvPr>
            <p:cNvSpPr/>
            <p:nvPr userDrawn="1"/>
          </p:nvSpPr>
          <p:spPr>
            <a:xfrm>
              <a:off x="-3425006" y="5668478"/>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9</a:t>
              </a:r>
            </a:p>
          </p:txBody>
        </p:sp>
        <p:sp>
          <p:nvSpPr>
            <p:cNvPr id="322" name="Rechthoek 321">
              <a:extLst>
                <a:ext uri="{FF2B5EF4-FFF2-40B4-BE49-F238E27FC236}">
                  <a16:creationId xmlns:a16="http://schemas.microsoft.com/office/drawing/2014/main" id="{9AD2C58B-3D0E-4D39-AA53-E03F600286BB}"/>
                </a:ext>
              </a:extLst>
            </p:cNvPr>
            <p:cNvSpPr/>
            <p:nvPr userDrawn="1"/>
          </p:nvSpPr>
          <p:spPr>
            <a:xfrm>
              <a:off x="-3059324" y="5668477"/>
              <a:ext cx="2823104" cy="255963"/>
            </a:xfrm>
            <a:prstGeom prst="rect">
              <a:avLst/>
            </a:prstGeom>
            <a:noFill/>
            <a:ln w="25400" cap="flat" cmpd="sng" algn="ctr">
              <a:noFill/>
              <a:prstDash val="solid"/>
            </a:ln>
            <a:effectLst/>
          </p:spPr>
          <p:txBody>
            <a:bodyPr lIns="0" tIns="0" rIns="0" bIns="0" rtlCol="0" anchor="ctr"/>
            <a:lstStyle/>
            <a:p>
              <a:pPr marL="0" marR="0" lvl="8" indent="0" algn="l" defTabSz="914400" rtl="0" eaLnBrk="1" fontAlgn="auto" latinLnBrk="0" hangingPunct="1">
                <a:lnSpc>
                  <a:spcPct val="100000"/>
                </a:lnSpc>
                <a:spcBef>
                  <a:spcPts val="600"/>
                </a:spcBef>
                <a:spcAft>
                  <a:spcPts val="300"/>
                </a:spcAft>
                <a:buClrTx/>
                <a:buSzTx/>
                <a:buFont typeface="Arial" panose="020B0604020202020204" pitchFamily="34" charset="0"/>
                <a:buNone/>
                <a:tabLst/>
                <a:defRPr/>
              </a:pPr>
              <a:r>
                <a:rPr lang="nl-NL" sz="2000" i="1" kern="1200" noProof="0">
                  <a:solidFill>
                    <a:schemeClr val="tx1"/>
                  </a:solidFill>
                  <a:latin typeface="+mn-lt"/>
                  <a:ea typeface="+mn-ea"/>
                  <a:cs typeface="+mn-cs"/>
                </a:rPr>
                <a:t>Quote tekst (20pt)</a:t>
              </a:r>
            </a:p>
          </p:txBody>
        </p:sp>
        <p:sp>
          <p:nvSpPr>
            <p:cNvPr id="323" name="Rechthoek 322">
              <a:extLst>
                <a:ext uri="{FF2B5EF4-FFF2-40B4-BE49-F238E27FC236}">
                  <a16:creationId xmlns:a16="http://schemas.microsoft.com/office/drawing/2014/main" id="{44130C0F-4785-4346-8053-6EDEAFB3C955}"/>
                </a:ext>
              </a:extLst>
            </p:cNvPr>
            <p:cNvSpPr/>
            <p:nvPr userDrawn="1"/>
          </p:nvSpPr>
          <p:spPr>
            <a:xfrm>
              <a:off x="-3419345" y="1434"/>
              <a:ext cx="3176012" cy="191611"/>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80000"/>
                </a:lnSpc>
                <a:spcBef>
                  <a:spcPts val="0"/>
                </a:spcBef>
                <a:spcAft>
                  <a:spcPts val="0"/>
                </a:spcAft>
                <a:buClrTx/>
                <a:buSzTx/>
                <a:buFontTx/>
                <a:buNone/>
                <a:tabLst/>
                <a:defRPr/>
              </a:pPr>
              <a:r>
                <a:rPr kumimoji="0" lang="nl-NL" sz="1400" b="1" i="0" u="none" strike="noStrike" kern="0" cap="all" spc="0" normalizeH="0" baseline="0" noProof="0">
                  <a:ln>
                    <a:noFill/>
                  </a:ln>
                  <a:solidFill>
                    <a:schemeClr val="bg1">
                      <a:lumMod val="50000"/>
                    </a:schemeClr>
                  </a:solidFill>
                  <a:effectLst/>
                  <a:uLnTx/>
                  <a:uFillTx/>
                  <a:latin typeface="+mj-lt"/>
                  <a:cs typeface="Segoe UI Light" panose="020B0502040204020203" pitchFamily="34" charset="0"/>
                </a:rPr>
                <a:t>TEKST</a:t>
              </a:r>
              <a:r>
                <a:rPr kumimoji="0" lang="nl-NL" sz="1400" b="1" i="0" u="none" strike="noStrike" kern="0" cap="all" spc="0" normalizeH="0" noProof="0">
                  <a:ln>
                    <a:noFill/>
                  </a:ln>
                  <a:solidFill>
                    <a:schemeClr val="bg1">
                      <a:lumMod val="50000"/>
                    </a:schemeClr>
                  </a:solidFill>
                  <a:effectLst/>
                  <a:uLnTx/>
                  <a:uFillTx/>
                  <a:latin typeface="+mj-lt"/>
                  <a:cs typeface="Segoe UI Light" panose="020B0502040204020203" pitchFamily="34" charset="0"/>
                </a:rPr>
                <a:t> NIVEAUS kiezen</a:t>
              </a:r>
              <a:endParaRPr kumimoji="0" lang="nl-NL" sz="1400" b="1" i="0" u="none" strike="noStrike" kern="0" cap="all" spc="0" normalizeH="0" baseline="0" noProof="0">
                <a:ln>
                  <a:noFill/>
                </a:ln>
                <a:solidFill>
                  <a:schemeClr val="bg1">
                    <a:lumMod val="50000"/>
                  </a:schemeClr>
                </a:solidFill>
                <a:effectLst/>
                <a:uLnTx/>
                <a:uFillTx/>
                <a:latin typeface="+mj-lt"/>
                <a:cs typeface="Segoe UI Light" panose="020B0502040204020203" pitchFamily="34" charset="0"/>
              </a:endParaRPr>
            </a:p>
          </p:txBody>
        </p:sp>
        <p:sp>
          <p:nvSpPr>
            <p:cNvPr id="324" name="Ovaal 323">
              <a:extLst>
                <a:ext uri="{FF2B5EF4-FFF2-40B4-BE49-F238E27FC236}">
                  <a16:creationId xmlns:a16="http://schemas.microsoft.com/office/drawing/2014/main" id="{8079D226-9D9A-4CCF-AF12-BEAF7081233F}"/>
                </a:ext>
              </a:extLst>
            </p:cNvPr>
            <p:cNvSpPr/>
            <p:nvPr userDrawn="1"/>
          </p:nvSpPr>
          <p:spPr>
            <a:xfrm>
              <a:off x="-3425006" y="2678716"/>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1</a:t>
              </a:r>
            </a:p>
          </p:txBody>
        </p:sp>
        <p:cxnSp>
          <p:nvCxnSpPr>
            <p:cNvPr id="325" name="Rechte verbindingslijn 324">
              <a:extLst>
                <a:ext uri="{FF2B5EF4-FFF2-40B4-BE49-F238E27FC236}">
                  <a16:creationId xmlns:a16="http://schemas.microsoft.com/office/drawing/2014/main" id="{CD1F7B5D-15A4-4C51-BA9A-8D696834ACB9}"/>
                </a:ext>
              </a:extLst>
            </p:cNvPr>
            <p:cNvCxnSpPr>
              <a:cxnSpLocks/>
            </p:cNvCxnSpPr>
            <p:nvPr userDrawn="1"/>
          </p:nvCxnSpPr>
          <p:spPr>
            <a:xfrm>
              <a:off x="-3419346" y="243069"/>
              <a:ext cx="3176013" cy="0"/>
            </a:xfrm>
            <a:prstGeom prst="line">
              <a:avLst/>
            </a:prstGeom>
            <a:noFill/>
            <a:ln w="3175" cap="flat" cmpd="sng" algn="ctr">
              <a:solidFill>
                <a:schemeClr val="bg1">
                  <a:lumMod val="50000"/>
                </a:schemeClr>
              </a:solidFill>
              <a:prstDash val="solid"/>
            </a:ln>
            <a:effectLst/>
          </p:spPr>
        </p:cxnSp>
        <p:grpSp>
          <p:nvGrpSpPr>
            <p:cNvPr id="326" name="Groep 325">
              <a:extLst>
                <a:ext uri="{FF2B5EF4-FFF2-40B4-BE49-F238E27FC236}">
                  <a16:creationId xmlns:a16="http://schemas.microsoft.com/office/drawing/2014/main" id="{3E8D81BD-43DC-49CA-9E86-B63A07D93C8D}"/>
                </a:ext>
              </a:extLst>
            </p:cNvPr>
            <p:cNvGrpSpPr/>
            <p:nvPr userDrawn="1"/>
          </p:nvGrpSpPr>
          <p:grpSpPr>
            <a:xfrm>
              <a:off x="-3437547" y="1295337"/>
              <a:ext cx="2933825" cy="558875"/>
              <a:chOff x="-3419346" y="368233"/>
              <a:chExt cx="3904920" cy="743862"/>
            </a:xfrm>
          </p:grpSpPr>
          <p:sp>
            <p:nvSpPr>
              <p:cNvPr id="343" name="Rechthoek 342">
                <a:extLst>
                  <a:ext uri="{FF2B5EF4-FFF2-40B4-BE49-F238E27FC236}">
                    <a16:creationId xmlns:a16="http://schemas.microsoft.com/office/drawing/2014/main" id="{971C35B1-2351-4514-8B7F-9B628E926C2B}"/>
                  </a:ext>
                </a:extLst>
              </p:cNvPr>
              <p:cNvSpPr/>
              <p:nvPr userDrawn="1"/>
            </p:nvSpPr>
            <p:spPr>
              <a:xfrm>
                <a:off x="-3294549" y="368233"/>
                <a:ext cx="432805" cy="244981"/>
              </a:xfrm>
              <a:prstGeom prst="rect">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r>
                  <a:rPr lang="nl-NL" sz="800" b="0" noProof="0">
                    <a:solidFill>
                      <a:srgbClr val="C00000"/>
                    </a:solidFill>
                    <a:latin typeface="Arial" panose="020B0604020202020204" pitchFamily="34" charset="0"/>
                    <a:cs typeface="Arial" panose="020B0604020202020204" pitchFamily="34" charset="0"/>
                  </a:rPr>
                  <a:t>Start</a:t>
                </a:r>
              </a:p>
            </p:txBody>
          </p:sp>
          <p:cxnSp>
            <p:nvCxnSpPr>
              <p:cNvPr id="344" name="Rechte verbindingslijn 343">
                <a:extLst>
                  <a:ext uri="{FF2B5EF4-FFF2-40B4-BE49-F238E27FC236}">
                    <a16:creationId xmlns:a16="http://schemas.microsoft.com/office/drawing/2014/main" id="{129E9C8E-61FE-4179-9B3C-6855B49B8AD8}"/>
                  </a:ext>
                </a:extLst>
              </p:cNvPr>
              <p:cNvCxnSpPr>
                <a:cxnSpLocks/>
              </p:cNvCxnSpPr>
              <p:nvPr userDrawn="1"/>
            </p:nvCxnSpPr>
            <p:spPr>
              <a:xfrm>
                <a:off x="-2861744" y="613214"/>
                <a:ext cx="137087" cy="0"/>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5" name="Rechte verbindingslijn 344">
                <a:extLst>
                  <a:ext uri="{FF2B5EF4-FFF2-40B4-BE49-F238E27FC236}">
                    <a16:creationId xmlns:a16="http://schemas.microsoft.com/office/drawing/2014/main" id="{B1D22699-471A-40EF-90FB-B76729573483}"/>
                  </a:ext>
                </a:extLst>
              </p:cNvPr>
              <p:cNvCxnSpPr>
                <a:cxnSpLocks/>
              </p:cNvCxnSpPr>
              <p:nvPr userDrawn="1"/>
            </p:nvCxnSpPr>
            <p:spPr>
              <a:xfrm>
                <a:off x="-3419346" y="613214"/>
                <a:ext cx="136215" cy="0"/>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46" name="Rechthoek 345">
                <a:extLst>
                  <a:ext uri="{FF2B5EF4-FFF2-40B4-BE49-F238E27FC236}">
                    <a16:creationId xmlns:a16="http://schemas.microsoft.com/office/drawing/2014/main" id="{F0A32C35-7BF9-444E-BE85-24B10C3B2D31}"/>
                  </a:ext>
                </a:extLst>
              </p:cNvPr>
              <p:cNvSpPr/>
              <p:nvPr userDrawn="1"/>
            </p:nvSpPr>
            <p:spPr>
              <a:xfrm>
                <a:off x="-3289012" y="589683"/>
                <a:ext cx="422160" cy="640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grpSp>
            <p:nvGrpSpPr>
              <p:cNvPr id="347" name="Groep 346">
                <a:extLst>
                  <a:ext uri="{FF2B5EF4-FFF2-40B4-BE49-F238E27FC236}">
                    <a16:creationId xmlns:a16="http://schemas.microsoft.com/office/drawing/2014/main" id="{D226C922-5240-41B5-AD5F-986D1D179744}"/>
                  </a:ext>
                </a:extLst>
              </p:cNvPr>
              <p:cNvGrpSpPr/>
              <p:nvPr userDrawn="1"/>
            </p:nvGrpSpPr>
            <p:grpSpPr>
              <a:xfrm>
                <a:off x="-3002834" y="720303"/>
                <a:ext cx="182598" cy="143759"/>
                <a:chOff x="-3310843" y="700986"/>
                <a:chExt cx="182598" cy="143759"/>
              </a:xfrm>
            </p:grpSpPr>
            <p:grpSp>
              <p:nvGrpSpPr>
                <p:cNvPr id="386" name="Groep 385">
                  <a:extLst>
                    <a:ext uri="{FF2B5EF4-FFF2-40B4-BE49-F238E27FC236}">
                      <a16:creationId xmlns:a16="http://schemas.microsoft.com/office/drawing/2014/main" id="{CDFBA10E-89A1-4D4B-A357-5FF5D79DD9C0}"/>
                    </a:ext>
                  </a:extLst>
                </p:cNvPr>
                <p:cNvGrpSpPr/>
                <p:nvPr userDrawn="1"/>
              </p:nvGrpSpPr>
              <p:grpSpPr>
                <a:xfrm>
                  <a:off x="-3310843" y="700986"/>
                  <a:ext cx="182598" cy="143759"/>
                  <a:chOff x="-3310843" y="700986"/>
                  <a:chExt cx="182598" cy="143759"/>
                </a:xfrm>
              </p:grpSpPr>
              <p:cxnSp>
                <p:nvCxnSpPr>
                  <p:cNvPr id="390" name="Rechte verbindingslijn 389">
                    <a:extLst>
                      <a:ext uri="{FF2B5EF4-FFF2-40B4-BE49-F238E27FC236}">
                        <a16:creationId xmlns:a16="http://schemas.microsoft.com/office/drawing/2014/main" id="{61BCBED7-C234-41D6-8596-5D10C0207F44}"/>
                      </a:ext>
                    </a:extLst>
                  </p:cNvPr>
                  <p:cNvCxnSpPr/>
                  <p:nvPr userDrawn="1"/>
                </p:nvCxnSpPr>
                <p:spPr>
                  <a:xfrm>
                    <a:off x="-3310843" y="700986"/>
                    <a:ext cx="182598" cy="0"/>
                  </a:xfrm>
                  <a:prstGeom prst="line">
                    <a:avLst/>
                  </a:prstGeom>
                  <a:noFill/>
                  <a:ln w="9525" cap="flat" cmpd="sng" algn="ctr">
                    <a:solidFill>
                      <a:srgbClr val="292929"/>
                    </a:solidFill>
                    <a:prstDash val="solid"/>
                  </a:ln>
                  <a:effectLst/>
                </p:spPr>
              </p:cxnSp>
              <p:cxnSp>
                <p:nvCxnSpPr>
                  <p:cNvPr id="391" name="Rechte verbindingslijn 390">
                    <a:extLst>
                      <a:ext uri="{FF2B5EF4-FFF2-40B4-BE49-F238E27FC236}">
                        <a16:creationId xmlns:a16="http://schemas.microsoft.com/office/drawing/2014/main" id="{CAA329F8-73AE-4812-9367-B3EA57D98370}"/>
                      </a:ext>
                    </a:extLst>
                  </p:cNvPr>
                  <p:cNvCxnSpPr/>
                  <p:nvPr userDrawn="1"/>
                </p:nvCxnSpPr>
                <p:spPr>
                  <a:xfrm>
                    <a:off x="-3310843" y="844745"/>
                    <a:ext cx="182598" cy="0"/>
                  </a:xfrm>
                  <a:prstGeom prst="line">
                    <a:avLst/>
                  </a:prstGeom>
                  <a:noFill/>
                  <a:ln w="9525" cap="flat" cmpd="sng" algn="ctr">
                    <a:solidFill>
                      <a:srgbClr val="292929"/>
                    </a:solidFill>
                    <a:prstDash val="solid"/>
                  </a:ln>
                  <a:effectLst/>
                </p:spPr>
              </p:cxnSp>
              <p:cxnSp>
                <p:nvCxnSpPr>
                  <p:cNvPr id="392" name="Rechte verbindingslijn 391">
                    <a:extLst>
                      <a:ext uri="{FF2B5EF4-FFF2-40B4-BE49-F238E27FC236}">
                        <a16:creationId xmlns:a16="http://schemas.microsoft.com/office/drawing/2014/main" id="{6E5F5E82-5243-4BDC-8A4D-D86D10FEDC34}"/>
                      </a:ext>
                    </a:extLst>
                  </p:cNvPr>
                  <p:cNvCxnSpPr/>
                  <p:nvPr userDrawn="1"/>
                </p:nvCxnSpPr>
                <p:spPr>
                  <a:xfrm>
                    <a:off x="-3213196" y="808806"/>
                    <a:ext cx="82203" cy="0"/>
                  </a:xfrm>
                  <a:prstGeom prst="line">
                    <a:avLst/>
                  </a:prstGeom>
                  <a:noFill/>
                  <a:ln w="9525" cap="flat" cmpd="sng" algn="ctr">
                    <a:solidFill>
                      <a:srgbClr val="292929"/>
                    </a:solidFill>
                    <a:prstDash val="solid"/>
                  </a:ln>
                  <a:effectLst/>
                </p:spPr>
              </p:cxnSp>
              <p:cxnSp>
                <p:nvCxnSpPr>
                  <p:cNvPr id="393" name="Rechte verbindingslijn 392">
                    <a:extLst>
                      <a:ext uri="{FF2B5EF4-FFF2-40B4-BE49-F238E27FC236}">
                        <a16:creationId xmlns:a16="http://schemas.microsoft.com/office/drawing/2014/main" id="{5B8B2FDE-1D7F-4EB8-B9E7-BB3BCD243FF0}"/>
                      </a:ext>
                    </a:extLst>
                  </p:cNvPr>
                  <p:cNvCxnSpPr/>
                  <p:nvPr userDrawn="1"/>
                </p:nvCxnSpPr>
                <p:spPr>
                  <a:xfrm>
                    <a:off x="-3213196" y="772866"/>
                    <a:ext cx="82203" cy="0"/>
                  </a:xfrm>
                  <a:prstGeom prst="line">
                    <a:avLst/>
                  </a:prstGeom>
                  <a:noFill/>
                  <a:ln w="9525" cap="flat" cmpd="sng" algn="ctr">
                    <a:solidFill>
                      <a:srgbClr val="292929"/>
                    </a:solidFill>
                    <a:prstDash val="solid"/>
                  </a:ln>
                  <a:effectLst/>
                </p:spPr>
              </p:cxnSp>
              <p:cxnSp>
                <p:nvCxnSpPr>
                  <p:cNvPr id="394" name="Rechte verbindingslijn 393">
                    <a:extLst>
                      <a:ext uri="{FF2B5EF4-FFF2-40B4-BE49-F238E27FC236}">
                        <a16:creationId xmlns:a16="http://schemas.microsoft.com/office/drawing/2014/main" id="{835EFA3A-E9E6-4BC7-BE87-618044D5893D}"/>
                      </a:ext>
                    </a:extLst>
                  </p:cNvPr>
                  <p:cNvCxnSpPr/>
                  <p:nvPr userDrawn="1"/>
                </p:nvCxnSpPr>
                <p:spPr>
                  <a:xfrm>
                    <a:off x="-3213196" y="736926"/>
                    <a:ext cx="82203" cy="0"/>
                  </a:xfrm>
                  <a:prstGeom prst="line">
                    <a:avLst/>
                  </a:prstGeom>
                  <a:noFill/>
                  <a:ln w="9525" cap="flat" cmpd="sng" algn="ctr">
                    <a:solidFill>
                      <a:srgbClr val="292929"/>
                    </a:solidFill>
                    <a:prstDash val="solid"/>
                  </a:ln>
                  <a:effectLst/>
                </p:spPr>
              </p:cxnSp>
            </p:grpSp>
            <p:grpSp>
              <p:nvGrpSpPr>
                <p:cNvPr id="387" name="Groep 386">
                  <a:extLst>
                    <a:ext uri="{FF2B5EF4-FFF2-40B4-BE49-F238E27FC236}">
                      <a16:creationId xmlns:a16="http://schemas.microsoft.com/office/drawing/2014/main" id="{4FA547EF-5FED-403B-A576-8B68064FFB26}"/>
                    </a:ext>
                  </a:extLst>
                </p:cNvPr>
                <p:cNvGrpSpPr/>
                <p:nvPr userDrawn="1"/>
              </p:nvGrpSpPr>
              <p:grpSpPr>
                <a:xfrm flipH="1">
                  <a:off x="-3310774" y="735854"/>
                  <a:ext cx="88801" cy="72568"/>
                  <a:chOff x="-2091059" y="1395403"/>
                  <a:chExt cx="157316" cy="128558"/>
                </a:xfrm>
              </p:grpSpPr>
              <p:sp>
                <p:nvSpPr>
                  <p:cNvPr id="388" name="Rechthoek 387">
                    <a:extLst>
                      <a:ext uri="{FF2B5EF4-FFF2-40B4-BE49-F238E27FC236}">
                        <a16:creationId xmlns:a16="http://schemas.microsoft.com/office/drawing/2014/main" id="{BA4D0C60-A865-4254-B046-EFFAEE0F2064}"/>
                      </a:ext>
                    </a:extLst>
                  </p:cNvPr>
                  <p:cNvSpPr/>
                  <p:nvPr userDrawn="1"/>
                </p:nvSpPr>
                <p:spPr>
                  <a:xfrm>
                    <a:off x="-2051585" y="1436824"/>
                    <a:ext cx="117842" cy="45718"/>
                  </a:xfrm>
                  <a:prstGeom prst="rect">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sp>
                <p:nvSpPr>
                  <p:cNvPr id="389" name="Pijl: punthaak 388">
                    <a:extLst>
                      <a:ext uri="{FF2B5EF4-FFF2-40B4-BE49-F238E27FC236}">
                        <a16:creationId xmlns:a16="http://schemas.microsoft.com/office/drawing/2014/main" id="{ED0EB921-B0D9-43E7-AE4B-85E283BA2110}"/>
                      </a:ext>
                    </a:extLst>
                  </p:cNvPr>
                  <p:cNvSpPr/>
                  <p:nvPr userDrawn="1"/>
                </p:nvSpPr>
                <p:spPr>
                  <a:xfrm flipH="1">
                    <a:off x="-2091059" y="1395403"/>
                    <a:ext cx="128558" cy="128558"/>
                  </a:xfrm>
                  <a:prstGeom prst="chevron">
                    <a:avLst>
                      <a:gd name="adj" fmla="val 47962"/>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grpSp>
          </p:grpSp>
          <p:grpSp>
            <p:nvGrpSpPr>
              <p:cNvPr id="348" name="Groep 347">
                <a:extLst>
                  <a:ext uri="{FF2B5EF4-FFF2-40B4-BE49-F238E27FC236}">
                    <a16:creationId xmlns:a16="http://schemas.microsoft.com/office/drawing/2014/main" id="{F9C2DC79-BD42-411B-9B5B-F5ED1BD7FFC6}"/>
                  </a:ext>
                </a:extLst>
              </p:cNvPr>
              <p:cNvGrpSpPr/>
              <p:nvPr userDrawn="1"/>
            </p:nvGrpSpPr>
            <p:grpSpPr>
              <a:xfrm>
                <a:off x="-3326107" y="720303"/>
                <a:ext cx="182598" cy="143759"/>
                <a:chOff x="-3634116" y="700986"/>
                <a:chExt cx="182598" cy="143759"/>
              </a:xfrm>
            </p:grpSpPr>
            <p:grpSp>
              <p:nvGrpSpPr>
                <p:cNvPr id="377" name="Groep 376">
                  <a:extLst>
                    <a:ext uri="{FF2B5EF4-FFF2-40B4-BE49-F238E27FC236}">
                      <a16:creationId xmlns:a16="http://schemas.microsoft.com/office/drawing/2014/main" id="{945510EE-13EC-407D-9B73-D49262235D75}"/>
                    </a:ext>
                  </a:extLst>
                </p:cNvPr>
                <p:cNvGrpSpPr/>
                <p:nvPr userDrawn="1"/>
              </p:nvGrpSpPr>
              <p:grpSpPr>
                <a:xfrm>
                  <a:off x="-3634116" y="700986"/>
                  <a:ext cx="182598" cy="143759"/>
                  <a:chOff x="-3634116" y="700986"/>
                  <a:chExt cx="182598" cy="143759"/>
                </a:xfrm>
              </p:grpSpPr>
              <p:cxnSp>
                <p:nvCxnSpPr>
                  <p:cNvPr id="381" name="Rechte verbindingslijn 380">
                    <a:extLst>
                      <a:ext uri="{FF2B5EF4-FFF2-40B4-BE49-F238E27FC236}">
                        <a16:creationId xmlns:a16="http://schemas.microsoft.com/office/drawing/2014/main" id="{F59B2C75-E712-49B1-A8F4-CC907FD5BD2E}"/>
                      </a:ext>
                    </a:extLst>
                  </p:cNvPr>
                  <p:cNvCxnSpPr/>
                  <p:nvPr userDrawn="1"/>
                </p:nvCxnSpPr>
                <p:spPr>
                  <a:xfrm>
                    <a:off x="-3634116" y="700986"/>
                    <a:ext cx="182598" cy="0"/>
                  </a:xfrm>
                  <a:prstGeom prst="line">
                    <a:avLst/>
                  </a:prstGeom>
                  <a:noFill/>
                  <a:ln w="9525" cap="flat" cmpd="sng" algn="ctr">
                    <a:solidFill>
                      <a:srgbClr val="292929"/>
                    </a:solidFill>
                    <a:prstDash val="solid"/>
                  </a:ln>
                  <a:effectLst/>
                </p:spPr>
              </p:cxnSp>
              <p:cxnSp>
                <p:nvCxnSpPr>
                  <p:cNvPr id="382" name="Rechte verbindingslijn 381">
                    <a:extLst>
                      <a:ext uri="{FF2B5EF4-FFF2-40B4-BE49-F238E27FC236}">
                        <a16:creationId xmlns:a16="http://schemas.microsoft.com/office/drawing/2014/main" id="{2AB032FF-F29F-4E98-AB4B-2CC049ECD19B}"/>
                      </a:ext>
                    </a:extLst>
                  </p:cNvPr>
                  <p:cNvCxnSpPr/>
                  <p:nvPr userDrawn="1"/>
                </p:nvCxnSpPr>
                <p:spPr>
                  <a:xfrm>
                    <a:off x="-3634116" y="844745"/>
                    <a:ext cx="182598" cy="0"/>
                  </a:xfrm>
                  <a:prstGeom prst="line">
                    <a:avLst/>
                  </a:prstGeom>
                  <a:noFill/>
                  <a:ln w="9525" cap="flat" cmpd="sng" algn="ctr">
                    <a:solidFill>
                      <a:srgbClr val="292929"/>
                    </a:solidFill>
                    <a:prstDash val="solid"/>
                  </a:ln>
                  <a:effectLst/>
                </p:spPr>
              </p:cxnSp>
              <p:cxnSp>
                <p:nvCxnSpPr>
                  <p:cNvPr id="383" name="Rechte verbindingslijn 382">
                    <a:extLst>
                      <a:ext uri="{FF2B5EF4-FFF2-40B4-BE49-F238E27FC236}">
                        <a16:creationId xmlns:a16="http://schemas.microsoft.com/office/drawing/2014/main" id="{539E62BF-1CAC-431E-870F-4C0877B09ECF}"/>
                      </a:ext>
                    </a:extLst>
                  </p:cNvPr>
                  <p:cNvCxnSpPr/>
                  <p:nvPr userDrawn="1"/>
                </p:nvCxnSpPr>
                <p:spPr>
                  <a:xfrm>
                    <a:off x="-3536469" y="808806"/>
                    <a:ext cx="82203" cy="0"/>
                  </a:xfrm>
                  <a:prstGeom prst="line">
                    <a:avLst/>
                  </a:prstGeom>
                  <a:noFill/>
                  <a:ln w="9525" cap="flat" cmpd="sng" algn="ctr">
                    <a:solidFill>
                      <a:srgbClr val="292929"/>
                    </a:solidFill>
                    <a:prstDash val="solid"/>
                  </a:ln>
                  <a:effectLst/>
                </p:spPr>
              </p:cxnSp>
              <p:cxnSp>
                <p:nvCxnSpPr>
                  <p:cNvPr id="384" name="Rechte verbindingslijn 383">
                    <a:extLst>
                      <a:ext uri="{FF2B5EF4-FFF2-40B4-BE49-F238E27FC236}">
                        <a16:creationId xmlns:a16="http://schemas.microsoft.com/office/drawing/2014/main" id="{066ACC7E-9034-4381-960C-CF046F2E0A33}"/>
                      </a:ext>
                    </a:extLst>
                  </p:cNvPr>
                  <p:cNvCxnSpPr/>
                  <p:nvPr userDrawn="1"/>
                </p:nvCxnSpPr>
                <p:spPr>
                  <a:xfrm>
                    <a:off x="-3536469" y="772866"/>
                    <a:ext cx="82203" cy="0"/>
                  </a:xfrm>
                  <a:prstGeom prst="line">
                    <a:avLst/>
                  </a:prstGeom>
                  <a:noFill/>
                  <a:ln w="9525" cap="flat" cmpd="sng" algn="ctr">
                    <a:solidFill>
                      <a:srgbClr val="292929"/>
                    </a:solidFill>
                    <a:prstDash val="solid"/>
                  </a:ln>
                  <a:effectLst/>
                </p:spPr>
              </p:cxnSp>
              <p:cxnSp>
                <p:nvCxnSpPr>
                  <p:cNvPr id="385" name="Rechte verbindingslijn 384">
                    <a:extLst>
                      <a:ext uri="{FF2B5EF4-FFF2-40B4-BE49-F238E27FC236}">
                        <a16:creationId xmlns:a16="http://schemas.microsoft.com/office/drawing/2014/main" id="{FB849B54-1A01-4287-B972-38AC9C50390D}"/>
                      </a:ext>
                    </a:extLst>
                  </p:cNvPr>
                  <p:cNvCxnSpPr/>
                  <p:nvPr userDrawn="1"/>
                </p:nvCxnSpPr>
                <p:spPr>
                  <a:xfrm>
                    <a:off x="-3536469" y="736926"/>
                    <a:ext cx="82203" cy="0"/>
                  </a:xfrm>
                  <a:prstGeom prst="line">
                    <a:avLst/>
                  </a:prstGeom>
                  <a:noFill/>
                  <a:ln w="9525" cap="flat" cmpd="sng" algn="ctr">
                    <a:solidFill>
                      <a:srgbClr val="292929"/>
                    </a:solidFill>
                    <a:prstDash val="solid"/>
                  </a:ln>
                  <a:effectLst/>
                </p:spPr>
              </p:cxnSp>
            </p:grpSp>
            <p:grpSp>
              <p:nvGrpSpPr>
                <p:cNvPr id="378" name="Groep 377">
                  <a:extLst>
                    <a:ext uri="{FF2B5EF4-FFF2-40B4-BE49-F238E27FC236}">
                      <a16:creationId xmlns:a16="http://schemas.microsoft.com/office/drawing/2014/main" id="{D469F597-4C34-4702-B603-A37C34FE4C6A}"/>
                    </a:ext>
                  </a:extLst>
                </p:cNvPr>
                <p:cNvGrpSpPr/>
                <p:nvPr userDrawn="1"/>
              </p:nvGrpSpPr>
              <p:grpSpPr>
                <a:xfrm>
                  <a:off x="-3634047" y="735854"/>
                  <a:ext cx="88801" cy="72568"/>
                  <a:chOff x="-2091059" y="1395403"/>
                  <a:chExt cx="157316" cy="128558"/>
                </a:xfrm>
              </p:grpSpPr>
              <p:sp>
                <p:nvSpPr>
                  <p:cNvPr id="379" name="Rechthoek 378">
                    <a:extLst>
                      <a:ext uri="{FF2B5EF4-FFF2-40B4-BE49-F238E27FC236}">
                        <a16:creationId xmlns:a16="http://schemas.microsoft.com/office/drawing/2014/main" id="{89E6AA46-0CC3-4E9C-8AC4-B58C5A7923FA}"/>
                      </a:ext>
                    </a:extLst>
                  </p:cNvPr>
                  <p:cNvSpPr/>
                  <p:nvPr userDrawn="1"/>
                </p:nvSpPr>
                <p:spPr>
                  <a:xfrm>
                    <a:off x="-2051585" y="1436824"/>
                    <a:ext cx="117842" cy="45718"/>
                  </a:xfrm>
                  <a:prstGeom prst="rect">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sp>
                <p:nvSpPr>
                  <p:cNvPr id="380" name="Pijl: punthaak 379">
                    <a:extLst>
                      <a:ext uri="{FF2B5EF4-FFF2-40B4-BE49-F238E27FC236}">
                        <a16:creationId xmlns:a16="http://schemas.microsoft.com/office/drawing/2014/main" id="{6C752CED-A17F-424D-9A4B-94385983E14B}"/>
                      </a:ext>
                    </a:extLst>
                  </p:cNvPr>
                  <p:cNvSpPr/>
                  <p:nvPr userDrawn="1"/>
                </p:nvSpPr>
                <p:spPr>
                  <a:xfrm flipH="1">
                    <a:off x="-2091059" y="1395403"/>
                    <a:ext cx="128558" cy="128558"/>
                  </a:xfrm>
                  <a:prstGeom prst="chevron">
                    <a:avLst>
                      <a:gd name="adj" fmla="val 47962"/>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grpSp>
          </p:grpSp>
          <p:cxnSp>
            <p:nvCxnSpPr>
              <p:cNvPr id="349" name="Rechte verbindingslijn 348">
                <a:extLst>
                  <a:ext uri="{FF2B5EF4-FFF2-40B4-BE49-F238E27FC236}">
                    <a16:creationId xmlns:a16="http://schemas.microsoft.com/office/drawing/2014/main" id="{C3F67446-0C0D-4B17-9A0E-57AC35069F38}"/>
                  </a:ext>
                </a:extLst>
              </p:cNvPr>
              <p:cNvCxnSpPr>
                <a:cxnSpLocks/>
              </p:cNvCxnSpPr>
              <p:nvPr userDrawn="1"/>
            </p:nvCxnSpPr>
            <p:spPr>
              <a:xfrm flipV="1">
                <a:off x="-3136454" y="523622"/>
                <a:ext cx="720437" cy="188422"/>
              </a:xfrm>
              <a:prstGeom prst="line">
                <a:avLst/>
              </a:prstGeom>
              <a:noFill/>
              <a:ln w="19050" cap="rnd" cmpd="sng" algn="ctr">
                <a:solidFill>
                  <a:schemeClr val="tx1"/>
                </a:solidFill>
                <a:prstDash val="solid"/>
                <a:headEnd type="oval"/>
              </a:ln>
              <a:effectLst/>
            </p:spPr>
          </p:cxnSp>
          <p:cxnSp>
            <p:nvCxnSpPr>
              <p:cNvPr id="350" name="Rechte verbindingslijn 349">
                <a:extLst>
                  <a:ext uri="{FF2B5EF4-FFF2-40B4-BE49-F238E27FC236}">
                    <a16:creationId xmlns:a16="http://schemas.microsoft.com/office/drawing/2014/main" id="{65DF656D-3D0C-4EEC-A993-B1A665718ED6}"/>
                  </a:ext>
                </a:extLst>
              </p:cNvPr>
              <p:cNvCxnSpPr>
                <a:cxnSpLocks/>
              </p:cNvCxnSpPr>
              <p:nvPr userDrawn="1"/>
            </p:nvCxnSpPr>
            <p:spPr>
              <a:xfrm>
                <a:off x="-2820570" y="712044"/>
                <a:ext cx="399011" cy="238298"/>
              </a:xfrm>
              <a:prstGeom prst="line">
                <a:avLst/>
              </a:prstGeom>
              <a:noFill/>
              <a:ln w="19050" cap="rnd" cmpd="sng" algn="ctr">
                <a:solidFill>
                  <a:schemeClr val="tx1"/>
                </a:solidFill>
                <a:prstDash val="solid"/>
                <a:headEnd type="oval"/>
              </a:ln>
              <a:effectLst/>
            </p:spPr>
          </p:cxnSp>
          <p:grpSp>
            <p:nvGrpSpPr>
              <p:cNvPr id="351" name="Groep 350">
                <a:extLst>
                  <a:ext uri="{FF2B5EF4-FFF2-40B4-BE49-F238E27FC236}">
                    <a16:creationId xmlns:a16="http://schemas.microsoft.com/office/drawing/2014/main" id="{13ABDE18-A6F3-451C-BFAC-0373790CBD59}"/>
                  </a:ext>
                </a:extLst>
              </p:cNvPr>
              <p:cNvGrpSpPr/>
              <p:nvPr userDrawn="1"/>
            </p:nvGrpSpPr>
            <p:grpSpPr>
              <a:xfrm>
                <a:off x="-2425037" y="370226"/>
                <a:ext cx="357690" cy="330595"/>
                <a:chOff x="-2721817" y="347336"/>
                <a:chExt cx="432805" cy="400021"/>
              </a:xfrm>
            </p:grpSpPr>
            <p:sp>
              <p:nvSpPr>
                <p:cNvPr id="366" name="Rechthoek 365">
                  <a:extLst>
                    <a:ext uri="{FF2B5EF4-FFF2-40B4-BE49-F238E27FC236}">
                      <a16:creationId xmlns:a16="http://schemas.microsoft.com/office/drawing/2014/main" id="{2E18999F-9F18-439F-B7F1-ACF0C1376269}"/>
                    </a:ext>
                  </a:extLst>
                </p:cNvPr>
                <p:cNvSpPr/>
                <p:nvPr userDrawn="1"/>
              </p:nvSpPr>
              <p:spPr>
                <a:xfrm>
                  <a:off x="-2721817" y="347336"/>
                  <a:ext cx="432805" cy="400021"/>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rgbClr val="FF0000"/>
                    </a:solidFill>
                    <a:latin typeface="Arial" panose="020B0604020202020204" pitchFamily="34" charset="0"/>
                    <a:cs typeface="Arial" panose="020B0604020202020204" pitchFamily="34" charset="0"/>
                  </a:endParaRPr>
                </a:p>
              </p:txBody>
            </p:sp>
            <p:grpSp>
              <p:nvGrpSpPr>
                <p:cNvPr id="367" name="Groep 366">
                  <a:extLst>
                    <a:ext uri="{FF2B5EF4-FFF2-40B4-BE49-F238E27FC236}">
                      <a16:creationId xmlns:a16="http://schemas.microsoft.com/office/drawing/2014/main" id="{00543282-9CE6-4F0B-8681-09F96EB87924}"/>
                    </a:ext>
                  </a:extLst>
                </p:cNvPr>
                <p:cNvGrpSpPr/>
                <p:nvPr userDrawn="1"/>
              </p:nvGrpSpPr>
              <p:grpSpPr>
                <a:xfrm>
                  <a:off x="-2652453" y="431583"/>
                  <a:ext cx="294076" cy="231526"/>
                  <a:chOff x="-3634116" y="700986"/>
                  <a:chExt cx="182598" cy="143759"/>
                </a:xfrm>
              </p:grpSpPr>
              <p:grpSp>
                <p:nvGrpSpPr>
                  <p:cNvPr id="368" name="Groep 367">
                    <a:extLst>
                      <a:ext uri="{FF2B5EF4-FFF2-40B4-BE49-F238E27FC236}">
                        <a16:creationId xmlns:a16="http://schemas.microsoft.com/office/drawing/2014/main" id="{19A9E15F-A54E-4B58-9A1D-F9E626A222C6}"/>
                      </a:ext>
                    </a:extLst>
                  </p:cNvPr>
                  <p:cNvGrpSpPr/>
                  <p:nvPr userDrawn="1"/>
                </p:nvGrpSpPr>
                <p:grpSpPr>
                  <a:xfrm>
                    <a:off x="-3634116" y="700986"/>
                    <a:ext cx="182598" cy="143759"/>
                    <a:chOff x="-3634116" y="700986"/>
                    <a:chExt cx="182598" cy="143759"/>
                  </a:xfrm>
                </p:grpSpPr>
                <p:cxnSp>
                  <p:nvCxnSpPr>
                    <p:cNvPr id="372" name="Rechte verbindingslijn 371">
                      <a:extLst>
                        <a:ext uri="{FF2B5EF4-FFF2-40B4-BE49-F238E27FC236}">
                          <a16:creationId xmlns:a16="http://schemas.microsoft.com/office/drawing/2014/main" id="{C574005F-A767-4953-820A-754DD0854239}"/>
                        </a:ext>
                      </a:extLst>
                    </p:cNvPr>
                    <p:cNvCxnSpPr/>
                    <p:nvPr userDrawn="1"/>
                  </p:nvCxnSpPr>
                  <p:spPr>
                    <a:xfrm>
                      <a:off x="-3634116" y="700986"/>
                      <a:ext cx="182598" cy="0"/>
                    </a:xfrm>
                    <a:prstGeom prst="line">
                      <a:avLst/>
                    </a:prstGeom>
                    <a:noFill/>
                    <a:ln w="19050" cap="flat" cmpd="sng" algn="ctr">
                      <a:solidFill>
                        <a:srgbClr val="292929"/>
                      </a:solidFill>
                      <a:prstDash val="solid"/>
                    </a:ln>
                    <a:effectLst/>
                  </p:spPr>
                </p:cxnSp>
                <p:cxnSp>
                  <p:nvCxnSpPr>
                    <p:cNvPr id="373" name="Rechte verbindingslijn 372">
                      <a:extLst>
                        <a:ext uri="{FF2B5EF4-FFF2-40B4-BE49-F238E27FC236}">
                          <a16:creationId xmlns:a16="http://schemas.microsoft.com/office/drawing/2014/main" id="{BE403BE7-0AF0-4359-80D5-94BB7AE79010}"/>
                        </a:ext>
                      </a:extLst>
                    </p:cNvPr>
                    <p:cNvCxnSpPr/>
                    <p:nvPr userDrawn="1"/>
                  </p:nvCxnSpPr>
                  <p:spPr>
                    <a:xfrm>
                      <a:off x="-3634116" y="844745"/>
                      <a:ext cx="182598" cy="0"/>
                    </a:xfrm>
                    <a:prstGeom prst="line">
                      <a:avLst/>
                    </a:prstGeom>
                    <a:noFill/>
                    <a:ln w="19050" cap="flat" cmpd="sng" algn="ctr">
                      <a:solidFill>
                        <a:srgbClr val="292929"/>
                      </a:solidFill>
                      <a:prstDash val="solid"/>
                    </a:ln>
                    <a:effectLst/>
                  </p:spPr>
                </p:cxnSp>
                <p:cxnSp>
                  <p:nvCxnSpPr>
                    <p:cNvPr id="374" name="Rechte verbindingslijn 373">
                      <a:extLst>
                        <a:ext uri="{FF2B5EF4-FFF2-40B4-BE49-F238E27FC236}">
                          <a16:creationId xmlns:a16="http://schemas.microsoft.com/office/drawing/2014/main" id="{9F816BDA-BB3E-42DB-A7FB-38BEF17F60D2}"/>
                        </a:ext>
                      </a:extLst>
                    </p:cNvPr>
                    <p:cNvCxnSpPr/>
                    <p:nvPr userDrawn="1"/>
                  </p:nvCxnSpPr>
                  <p:spPr>
                    <a:xfrm>
                      <a:off x="-3536469" y="808806"/>
                      <a:ext cx="82203" cy="0"/>
                    </a:xfrm>
                    <a:prstGeom prst="line">
                      <a:avLst/>
                    </a:prstGeom>
                    <a:noFill/>
                    <a:ln w="19050" cap="flat" cmpd="sng" algn="ctr">
                      <a:solidFill>
                        <a:srgbClr val="292929"/>
                      </a:solidFill>
                      <a:prstDash val="solid"/>
                    </a:ln>
                    <a:effectLst/>
                  </p:spPr>
                </p:cxnSp>
                <p:cxnSp>
                  <p:nvCxnSpPr>
                    <p:cNvPr id="375" name="Rechte verbindingslijn 374">
                      <a:extLst>
                        <a:ext uri="{FF2B5EF4-FFF2-40B4-BE49-F238E27FC236}">
                          <a16:creationId xmlns:a16="http://schemas.microsoft.com/office/drawing/2014/main" id="{280E0709-802D-4135-9A10-F1F0EA7C5F4F}"/>
                        </a:ext>
                      </a:extLst>
                    </p:cNvPr>
                    <p:cNvCxnSpPr/>
                    <p:nvPr userDrawn="1"/>
                  </p:nvCxnSpPr>
                  <p:spPr>
                    <a:xfrm>
                      <a:off x="-3536469" y="772866"/>
                      <a:ext cx="82203" cy="0"/>
                    </a:xfrm>
                    <a:prstGeom prst="line">
                      <a:avLst/>
                    </a:prstGeom>
                    <a:noFill/>
                    <a:ln w="19050" cap="flat" cmpd="sng" algn="ctr">
                      <a:solidFill>
                        <a:srgbClr val="292929"/>
                      </a:solidFill>
                      <a:prstDash val="solid"/>
                    </a:ln>
                    <a:effectLst/>
                  </p:spPr>
                </p:cxnSp>
                <p:cxnSp>
                  <p:nvCxnSpPr>
                    <p:cNvPr id="376" name="Rechte verbindingslijn 375">
                      <a:extLst>
                        <a:ext uri="{FF2B5EF4-FFF2-40B4-BE49-F238E27FC236}">
                          <a16:creationId xmlns:a16="http://schemas.microsoft.com/office/drawing/2014/main" id="{A1F81D07-C763-479C-8C91-DC115C0D8E9E}"/>
                        </a:ext>
                      </a:extLst>
                    </p:cNvPr>
                    <p:cNvCxnSpPr/>
                    <p:nvPr userDrawn="1"/>
                  </p:nvCxnSpPr>
                  <p:spPr>
                    <a:xfrm>
                      <a:off x="-3536469" y="736926"/>
                      <a:ext cx="82203" cy="0"/>
                    </a:xfrm>
                    <a:prstGeom prst="line">
                      <a:avLst/>
                    </a:prstGeom>
                    <a:noFill/>
                    <a:ln w="19050" cap="flat" cmpd="sng" algn="ctr">
                      <a:solidFill>
                        <a:srgbClr val="292929"/>
                      </a:solidFill>
                      <a:prstDash val="solid"/>
                    </a:ln>
                    <a:effectLst/>
                  </p:spPr>
                </p:cxnSp>
              </p:grpSp>
              <p:grpSp>
                <p:nvGrpSpPr>
                  <p:cNvPr id="369" name="Groep 368">
                    <a:extLst>
                      <a:ext uri="{FF2B5EF4-FFF2-40B4-BE49-F238E27FC236}">
                        <a16:creationId xmlns:a16="http://schemas.microsoft.com/office/drawing/2014/main" id="{16733BA1-9B49-4AB7-89E2-E477F0C88041}"/>
                      </a:ext>
                    </a:extLst>
                  </p:cNvPr>
                  <p:cNvGrpSpPr/>
                  <p:nvPr userDrawn="1"/>
                </p:nvGrpSpPr>
                <p:grpSpPr>
                  <a:xfrm>
                    <a:off x="-3634047" y="735854"/>
                    <a:ext cx="88801" cy="72568"/>
                    <a:chOff x="-2091059" y="1395403"/>
                    <a:chExt cx="157316" cy="128558"/>
                  </a:xfrm>
                </p:grpSpPr>
                <p:sp>
                  <p:nvSpPr>
                    <p:cNvPr id="370" name="Rechthoek 369">
                      <a:extLst>
                        <a:ext uri="{FF2B5EF4-FFF2-40B4-BE49-F238E27FC236}">
                          <a16:creationId xmlns:a16="http://schemas.microsoft.com/office/drawing/2014/main" id="{C02D85BB-2B7A-48B9-8747-2B4BDC63DF6B}"/>
                        </a:ext>
                      </a:extLst>
                    </p:cNvPr>
                    <p:cNvSpPr/>
                    <p:nvPr userDrawn="1"/>
                  </p:nvSpPr>
                  <p:spPr>
                    <a:xfrm>
                      <a:off x="-2051585" y="1436824"/>
                      <a:ext cx="117842" cy="45718"/>
                    </a:xfrm>
                    <a:prstGeom prst="rect">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sp>
                  <p:nvSpPr>
                    <p:cNvPr id="371" name="Pijl: punthaak 370">
                      <a:extLst>
                        <a:ext uri="{FF2B5EF4-FFF2-40B4-BE49-F238E27FC236}">
                          <a16:creationId xmlns:a16="http://schemas.microsoft.com/office/drawing/2014/main" id="{5208E2D0-D1B8-4710-ACA3-E340604C5EEA}"/>
                        </a:ext>
                      </a:extLst>
                    </p:cNvPr>
                    <p:cNvSpPr/>
                    <p:nvPr userDrawn="1"/>
                  </p:nvSpPr>
                  <p:spPr>
                    <a:xfrm flipH="1">
                      <a:off x="-2091059" y="1395403"/>
                      <a:ext cx="128558" cy="128558"/>
                    </a:xfrm>
                    <a:prstGeom prst="chevron">
                      <a:avLst>
                        <a:gd name="adj" fmla="val 47962"/>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grpSp>
            </p:grpSp>
          </p:grpSp>
          <p:grpSp>
            <p:nvGrpSpPr>
              <p:cNvPr id="352" name="Groep 351">
                <a:extLst>
                  <a:ext uri="{FF2B5EF4-FFF2-40B4-BE49-F238E27FC236}">
                    <a16:creationId xmlns:a16="http://schemas.microsoft.com/office/drawing/2014/main" id="{2F7B175D-9B0F-4CB9-81A4-07883B538FDD}"/>
                  </a:ext>
                </a:extLst>
              </p:cNvPr>
              <p:cNvGrpSpPr/>
              <p:nvPr userDrawn="1"/>
            </p:nvGrpSpPr>
            <p:grpSpPr>
              <a:xfrm>
                <a:off x="-2425037" y="781500"/>
                <a:ext cx="357690" cy="330595"/>
                <a:chOff x="-2721817" y="782525"/>
                <a:chExt cx="432805" cy="400021"/>
              </a:xfrm>
            </p:grpSpPr>
            <p:sp>
              <p:nvSpPr>
                <p:cNvPr id="355" name="Rechthoek 354">
                  <a:extLst>
                    <a:ext uri="{FF2B5EF4-FFF2-40B4-BE49-F238E27FC236}">
                      <a16:creationId xmlns:a16="http://schemas.microsoft.com/office/drawing/2014/main" id="{517D5E23-FB09-4E72-A832-C28BD866FFD7}"/>
                    </a:ext>
                  </a:extLst>
                </p:cNvPr>
                <p:cNvSpPr/>
                <p:nvPr userDrawn="1"/>
              </p:nvSpPr>
              <p:spPr>
                <a:xfrm>
                  <a:off x="-2721817" y="782525"/>
                  <a:ext cx="432805" cy="400021"/>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rgbClr val="FF0000"/>
                    </a:solidFill>
                    <a:latin typeface="Arial" panose="020B0604020202020204" pitchFamily="34" charset="0"/>
                    <a:cs typeface="Arial" panose="020B0604020202020204" pitchFamily="34" charset="0"/>
                  </a:endParaRPr>
                </a:p>
              </p:txBody>
            </p:sp>
            <p:grpSp>
              <p:nvGrpSpPr>
                <p:cNvPr id="356" name="Groep 355">
                  <a:extLst>
                    <a:ext uri="{FF2B5EF4-FFF2-40B4-BE49-F238E27FC236}">
                      <a16:creationId xmlns:a16="http://schemas.microsoft.com/office/drawing/2014/main" id="{9528064D-0826-4BFC-86D3-9D1EF718CB16}"/>
                    </a:ext>
                  </a:extLst>
                </p:cNvPr>
                <p:cNvGrpSpPr/>
                <p:nvPr userDrawn="1"/>
              </p:nvGrpSpPr>
              <p:grpSpPr>
                <a:xfrm>
                  <a:off x="-2652453" y="866772"/>
                  <a:ext cx="294076" cy="231526"/>
                  <a:chOff x="-3310843" y="700986"/>
                  <a:chExt cx="182598" cy="143759"/>
                </a:xfrm>
              </p:grpSpPr>
              <p:grpSp>
                <p:nvGrpSpPr>
                  <p:cNvPr id="357" name="Groep 356">
                    <a:extLst>
                      <a:ext uri="{FF2B5EF4-FFF2-40B4-BE49-F238E27FC236}">
                        <a16:creationId xmlns:a16="http://schemas.microsoft.com/office/drawing/2014/main" id="{7F35971B-94C6-468B-83CC-521FA2533FA5}"/>
                      </a:ext>
                    </a:extLst>
                  </p:cNvPr>
                  <p:cNvGrpSpPr/>
                  <p:nvPr userDrawn="1"/>
                </p:nvGrpSpPr>
                <p:grpSpPr>
                  <a:xfrm>
                    <a:off x="-3310843" y="700986"/>
                    <a:ext cx="182598" cy="143759"/>
                    <a:chOff x="-3310843" y="700986"/>
                    <a:chExt cx="182598" cy="143759"/>
                  </a:xfrm>
                </p:grpSpPr>
                <p:cxnSp>
                  <p:nvCxnSpPr>
                    <p:cNvPr id="361" name="Rechte verbindingslijn 360">
                      <a:extLst>
                        <a:ext uri="{FF2B5EF4-FFF2-40B4-BE49-F238E27FC236}">
                          <a16:creationId xmlns:a16="http://schemas.microsoft.com/office/drawing/2014/main" id="{CEA1E2CE-9868-46A2-B613-1AD40EBE380C}"/>
                        </a:ext>
                      </a:extLst>
                    </p:cNvPr>
                    <p:cNvCxnSpPr/>
                    <p:nvPr userDrawn="1"/>
                  </p:nvCxnSpPr>
                  <p:spPr>
                    <a:xfrm>
                      <a:off x="-3310843" y="700986"/>
                      <a:ext cx="182598" cy="0"/>
                    </a:xfrm>
                    <a:prstGeom prst="line">
                      <a:avLst/>
                    </a:prstGeom>
                    <a:noFill/>
                    <a:ln w="19050" cap="flat" cmpd="sng" algn="ctr">
                      <a:solidFill>
                        <a:srgbClr val="292929"/>
                      </a:solidFill>
                      <a:prstDash val="solid"/>
                    </a:ln>
                    <a:effectLst/>
                  </p:spPr>
                </p:cxnSp>
                <p:cxnSp>
                  <p:nvCxnSpPr>
                    <p:cNvPr id="362" name="Rechte verbindingslijn 361">
                      <a:extLst>
                        <a:ext uri="{FF2B5EF4-FFF2-40B4-BE49-F238E27FC236}">
                          <a16:creationId xmlns:a16="http://schemas.microsoft.com/office/drawing/2014/main" id="{FA75C5C3-15A4-41B6-84A9-65D287276D74}"/>
                        </a:ext>
                      </a:extLst>
                    </p:cNvPr>
                    <p:cNvCxnSpPr/>
                    <p:nvPr userDrawn="1"/>
                  </p:nvCxnSpPr>
                  <p:spPr>
                    <a:xfrm>
                      <a:off x="-3310843" y="844745"/>
                      <a:ext cx="182598" cy="0"/>
                    </a:xfrm>
                    <a:prstGeom prst="line">
                      <a:avLst/>
                    </a:prstGeom>
                    <a:noFill/>
                    <a:ln w="19050" cap="flat" cmpd="sng" algn="ctr">
                      <a:solidFill>
                        <a:srgbClr val="292929"/>
                      </a:solidFill>
                      <a:prstDash val="solid"/>
                    </a:ln>
                    <a:effectLst/>
                  </p:spPr>
                </p:cxnSp>
                <p:cxnSp>
                  <p:nvCxnSpPr>
                    <p:cNvPr id="363" name="Rechte verbindingslijn 362">
                      <a:extLst>
                        <a:ext uri="{FF2B5EF4-FFF2-40B4-BE49-F238E27FC236}">
                          <a16:creationId xmlns:a16="http://schemas.microsoft.com/office/drawing/2014/main" id="{25F37B2B-7BB9-48F3-8FAC-AD8B7D02C18E}"/>
                        </a:ext>
                      </a:extLst>
                    </p:cNvPr>
                    <p:cNvCxnSpPr/>
                    <p:nvPr userDrawn="1"/>
                  </p:nvCxnSpPr>
                  <p:spPr>
                    <a:xfrm>
                      <a:off x="-3213196" y="808806"/>
                      <a:ext cx="82203" cy="0"/>
                    </a:xfrm>
                    <a:prstGeom prst="line">
                      <a:avLst/>
                    </a:prstGeom>
                    <a:noFill/>
                    <a:ln w="19050" cap="flat" cmpd="sng" algn="ctr">
                      <a:solidFill>
                        <a:srgbClr val="292929"/>
                      </a:solidFill>
                      <a:prstDash val="solid"/>
                    </a:ln>
                    <a:effectLst/>
                  </p:spPr>
                </p:cxnSp>
                <p:cxnSp>
                  <p:nvCxnSpPr>
                    <p:cNvPr id="364" name="Rechte verbindingslijn 363">
                      <a:extLst>
                        <a:ext uri="{FF2B5EF4-FFF2-40B4-BE49-F238E27FC236}">
                          <a16:creationId xmlns:a16="http://schemas.microsoft.com/office/drawing/2014/main" id="{C60CA2F8-EDBB-4572-9AAD-C3023AFDC158}"/>
                        </a:ext>
                      </a:extLst>
                    </p:cNvPr>
                    <p:cNvCxnSpPr/>
                    <p:nvPr userDrawn="1"/>
                  </p:nvCxnSpPr>
                  <p:spPr>
                    <a:xfrm>
                      <a:off x="-3213196" y="772866"/>
                      <a:ext cx="82203" cy="0"/>
                    </a:xfrm>
                    <a:prstGeom prst="line">
                      <a:avLst/>
                    </a:prstGeom>
                    <a:noFill/>
                    <a:ln w="19050" cap="flat" cmpd="sng" algn="ctr">
                      <a:solidFill>
                        <a:srgbClr val="292929"/>
                      </a:solidFill>
                      <a:prstDash val="solid"/>
                    </a:ln>
                    <a:effectLst/>
                  </p:spPr>
                </p:cxnSp>
                <p:cxnSp>
                  <p:nvCxnSpPr>
                    <p:cNvPr id="365" name="Rechte verbindingslijn 364">
                      <a:extLst>
                        <a:ext uri="{FF2B5EF4-FFF2-40B4-BE49-F238E27FC236}">
                          <a16:creationId xmlns:a16="http://schemas.microsoft.com/office/drawing/2014/main" id="{1313F6C8-4720-44EB-ADA4-ED841630A6F1}"/>
                        </a:ext>
                      </a:extLst>
                    </p:cNvPr>
                    <p:cNvCxnSpPr/>
                    <p:nvPr userDrawn="1"/>
                  </p:nvCxnSpPr>
                  <p:spPr>
                    <a:xfrm>
                      <a:off x="-3213196" y="736926"/>
                      <a:ext cx="82203" cy="0"/>
                    </a:xfrm>
                    <a:prstGeom prst="line">
                      <a:avLst/>
                    </a:prstGeom>
                    <a:noFill/>
                    <a:ln w="19050" cap="flat" cmpd="sng" algn="ctr">
                      <a:solidFill>
                        <a:srgbClr val="292929"/>
                      </a:solidFill>
                      <a:prstDash val="solid"/>
                    </a:ln>
                    <a:effectLst/>
                  </p:spPr>
                </p:cxnSp>
              </p:grpSp>
              <p:grpSp>
                <p:nvGrpSpPr>
                  <p:cNvPr id="358" name="Groep 357">
                    <a:extLst>
                      <a:ext uri="{FF2B5EF4-FFF2-40B4-BE49-F238E27FC236}">
                        <a16:creationId xmlns:a16="http://schemas.microsoft.com/office/drawing/2014/main" id="{9391042A-C3AE-4FDD-9088-421E57098C95}"/>
                      </a:ext>
                    </a:extLst>
                  </p:cNvPr>
                  <p:cNvGrpSpPr/>
                  <p:nvPr userDrawn="1"/>
                </p:nvGrpSpPr>
                <p:grpSpPr>
                  <a:xfrm flipH="1">
                    <a:off x="-3310774" y="735854"/>
                    <a:ext cx="88801" cy="72568"/>
                    <a:chOff x="-2091059" y="1395403"/>
                    <a:chExt cx="157316" cy="128558"/>
                  </a:xfrm>
                </p:grpSpPr>
                <p:sp>
                  <p:nvSpPr>
                    <p:cNvPr id="359" name="Rechthoek 358">
                      <a:extLst>
                        <a:ext uri="{FF2B5EF4-FFF2-40B4-BE49-F238E27FC236}">
                          <a16:creationId xmlns:a16="http://schemas.microsoft.com/office/drawing/2014/main" id="{4AF52846-E1F0-4F8E-B415-3A9236486898}"/>
                        </a:ext>
                      </a:extLst>
                    </p:cNvPr>
                    <p:cNvSpPr/>
                    <p:nvPr userDrawn="1"/>
                  </p:nvSpPr>
                  <p:spPr>
                    <a:xfrm>
                      <a:off x="-2051585" y="1436824"/>
                      <a:ext cx="117842" cy="45718"/>
                    </a:xfrm>
                    <a:prstGeom prst="rect">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sp>
                  <p:nvSpPr>
                    <p:cNvPr id="360" name="Pijl: punthaak 359">
                      <a:extLst>
                        <a:ext uri="{FF2B5EF4-FFF2-40B4-BE49-F238E27FC236}">
                          <a16:creationId xmlns:a16="http://schemas.microsoft.com/office/drawing/2014/main" id="{E6D98ECF-0BA1-4D6F-9DA6-3DFCDFB324A4}"/>
                        </a:ext>
                      </a:extLst>
                    </p:cNvPr>
                    <p:cNvSpPr/>
                    <p:nvPr userDrawn="1"/>
                  </p:nvSpPr>
                  <p:spPr>
                    <a:xfrm flipH="1">
                      <a:off x="-2091059" y="1395403"/>
                      <a:ext cx="128558" cy="128558"/>
                    </a:xfrm>
                    <a:prstGeom prst="chevron">
                      <a:avLst>
                        <a:gd name="adj" fmla="val 47962"/>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grpSp>
            </p:grpSp>
          </p:grpSp>
          <p:sp>
            <p:nvSpPr>
              <p:cNvPr id="353" name="Rechthoek 352">
                <a:extLst>
                  <a:ext uri="{FF2B5EF4-FFF2-40B4-BE49-F238E27FC236}">
                    <a16:creationId xmlns:a16="http://schemas.microsoft.com/office/drawing/2014/main" id="{4204B077-92FB-4B65-844E-198E8BECD9AD}"/>
                  </a:ext>
                </a:extLst>
              </p:cNvPr>
              <p:cNvSpPr/>
              <p:nvPr userDrawn="1"/>
            </p:nvSpPr>
            <p:spPr>
              <a:xfrm>
                <a:off x="-1950057" y="439449"/>
                <a:ext cx="2435631" cy="198066"/>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Tekstniveau omhoog</a:t>
                </a:r>
              </a:p>
            </p:txBody>
          </p:sp>
          <p:sp>
            <p:nvSpPr>
              <p:cNvPr id="354" name="Rechthoek 353">
                <a:extLst>
                  <a:ext uri="{FF2B5EF4-FFF2-40B4-BE49-F238E27FC236}">
                    <a16:creationId xmlns:a16="http://schemas.microsoft.com/office/drawing/2014/main" id="{2E2E24B9-4B50-489B-99E4-BB00A91C8C6D}"/>
                  </a:ext>
                </a:extLst>
              </p:cNvPr>
              <p:cNvSpPr/>
              <p:nvPr userDrawn="1"/>
            </p:nvSpPr>
            <p:spPr>
              <a:xfrm>
                <a:off x="-1950057" y="848575"/>
                <a:ext cx="2213551" cy="186424"/>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Tekstniveau omlaag</a:t>
                </a:r>
              </a:p>
            </p:txBody>
          </p:sp>
        </p:grpSp>
        <p:cxnSp>
          <p:nvCxnSpPr>
            <p:cNvPr id="327" name="Rechte verbindingslijn 326">
              <a:extLst>
                <a:ext uri="{FF2B5EF4-FFF2-40B4-BE49-F238E27FC236}">
                  <a16:creationId xmlns:a16="http://schemas.microsoft.com/office/drawing/2014/main" id="{464D35B2-2362-44E2-B3DB-5D8F11BBEE4B}"/>
                </a:ext>
              </a:extLst>
            </p:cNvPr>
            <p:cNvCxnSpPr>
              <a:cxnSpLocks/>
            </p:cNvCxnSpPr>
            <p:nvPr userDrawn="1"/>
          </p:nvCxnSpPr>
          <p:spPr>
            <a:xfrm>
              <a:off x="-3419346" y="1980503"/>
              <a:ext cx="3176013" cy="0"/>
            </a:xfrm>
            <a:prstGeom prst="line">
              <a:avLst/>
            </a:prstGeom>
            <a:noFill/>
            <a:ln w="3175" cap="flat" cmpd="sng" algn="ctr">
              <a:solidFill>
                <a:schemeClr val="bg1">
                  <a:lumMod val="50000"/>
                </a:schemeClr>
              </a:solidFill>
              <a:prstDash val="solid"/>
            </a:ln>
            <a:effectLst/>
          </p:spPr>
        </p:cxnSp>
        <p:sp>
          <p:nvSpPr>
            <p:cNvPr id="328" name="Rechthoek 327">
              <a:extLst>
                <a:ext uri="{FF2B5EF4-FFF2-40B4-BE49-F238E27FC236}">
                  <a16:creationId xmlns:a16="http://schemas.microsoft.com/office/drawing/2014/main" id="{C4575DF3-F611-4ED0-9160-61A1427C3AA6}"/>
                </a:ext>
              </a:extLst>
            </p:cNvPr>
            <p:cNvSpPr/>
            <p:nvPr userDrawn="1"/>
          </p:nvSpPr>
          <p:spPr>
            <a:xfrm>
              <a:off x="-3059324" y="2678715"/>
              <a:ext cx="2823104" cy="255963"/>
            </a:xfrm>
            <a:prstGeom prst="rect">
              <a:avLst/>
            </a:prstGeom>
            <a:noFill/>
            <a:ln w="25400" cap="flat" cmpd="sng" algn="ctr">
              <a:noFill/>
              <a:prstDash val="solid"/>
            </a:ln>
            <a:effectLst/>
          </p:spPr>
          <p:txBody>
            <a:bodyPr lIns="0" tIns="0" rIns="0" bIns="0" rtlCol="0" anchor="ctr"/>
            <a:lstStyle/>
            <a:p>
              <a:pPr marL="177800" marR="0" lvl="0" indent="-177800" algn="l" defTabSz="914400" rtl="0" eaLnBrk="1" fontAlgn="auto" latinLnBrk="0" hangingPunct="1">
                <a:lnSpc>
                  <a:spcPct val="100000"/>
                </a:lnSpc>
                <a:spcBef>
                  <a:spcPts val="300"/>
                </a:spcBef>
                <a:spcAft>
                  <a:spcPts val="300"/>
                </a:spcAft>
                <a:buClr>
                  <a:schemeClr val="accent1"/>
                </a:buClr>
                <a:buSzTx/>
                <a:buFont typeface="Wingdings" panose="05000000000000000000" pitchFamily="2" charset="2"/>
                <a:buChar char="§"/>
                <a:tabLst/>
                <a:defRPr/>
              </a:pPr>
              <a:r>
                <a:rPr lang="nl-NL" sz="1500" kern="1200" noProof="0" err="1">
                  <a:solidFill>
                    <a:schemeClr val="tx1"/>
                  </a:solidFill>
                  <a:latin typeface="+mn-lt"/>
                  <a:ea typeface="+mn-ea"/>
                  <a:cs typeface="+mn-cs"/>
                </a:rPr>
                <a:t>Bullet</a:t>
              </a:r>
              <a:r>
                <a:rPr lang="nl-NL" sz="1500" kern="1200" noProof="0">
                  <a:solidFill>
                    <a:schemeClr val="tx1"/>
                  </a:solidFill>
                  <a:latin typeface="+mn-lt"/>
                  <a:ea typeface="+mn-ea"/>
                  <a:cs typeface="+mn-cs"/>
                </a:rPr>
                <a:t> (15pt)</a:t>
              </a:r>
            </a:p>
          </p:txBody>
        </p:sp>
        <p:sp>
          <p:nvSpPr>
            <p:cNvPr id="329" name="Ovaal 328">
              <a:extLst>
                <a:ext uri="{FF2B5EF4-FFF2-40B4-BE49-F238E27FC236}">
                  <a16:creationId xmlns:a16="http://schemas.microsoft.com/office/drawing/2014/main" id="{A1B8E9A6-4379-4925-B80C-62DB31AADB7C}"/>
                </a:ext>
              </a:extLst>
            </p:cNvPr>
            <p:cNvSpPr/>
            <p:nvPr userDrawn="1"/>
          </p:nvSpPr>
          <p:spPr>
            <a:xfrm>
              <a:off x="-3425006" y="3050637"/>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2</a:t>
              </a:r>
            </a:p>
          </p:txBody>
        </p:sp>
        <p:sp>
          <p:nvSpPr>
            <p:cNvPr id="330" name="Rechthoek 329">
              <a:extLst>
                <a:ext uri="{FF2B5EF4-FFF2-40B4-BE49-F238E27FC236}">
                  <a16:creationId xmlns:a16="http://schemas.microsoft.com/office/drawing/2014/main" id="{9D380F45-E4F1-4BBD-8FA8-CDEDBC7D898C}"/>
                </a:ext>
              </a:extLst>
            </p:cNvPr>
            <p:cNvSpPr/>
            <p:nvPr userDrawn="1"/>
          </p:nvSpPr>
          <p:spPr>
            <a:xfrm>
              <a:off x="-3059324" y="3050636"/>
              <a:ext cx="2823104" cy="255963"/>
            </a:xfrm>
            <a:prstGeom prst="rect">
              <a:avLst/>
            </a:prstGeom>
            <a:noFill/>
            <a:ln w="25400" cap="flat" cmpd="sng" algn="ctr">
              <a:noFill/>
              <a:prstDash val="solid"/>
            </a:ln>
            <a:effectLst/>
          </p:spPr>
          <p:txBody>
            <a:bodyPr lIns="0" tIns="0" rIns="0" bIns="0" rtlCol="0" anchor="ctr"/>
            <a:lstStyle/>
            <a:p>
              <a:pPr marL="355600" marR="0" lvl="1" indent="-177800" algn="l" defTabSz="914400" rtl="0" eaLnBrk="1" fontAlgn="auto" latinLnBrk="0" hangingPunct="1">
                <a:lnSpc>
                  <a:spcPct val="100000"/>
                </a:lnSpc>
                <a:spcBef>
                  <a:spcPts val="300"/>
                </a:spcBef>
                <a:spcAft>
                  <a:spcPts val="300"/>
                </a:spcAft>
                <a:buClr>
                  <a:schemeClr val="accent1"/>
                </a:buClr>
                <a:buSzTx/>
                <a:buFont typeface="Wingdings" panose="05000000000000000000" pitchFamily="2" charset="2"/>
                <a:buChar char="§"/>
                <a:tabLst/>
                <a:defRPr/>
              </a:pPr>
              <a:r>
                <a:rPr lang="nl-NL" sz="1500" kern="1200" noProof="0">
                  <a:solidFill>
                    <a:schemeClr val="tx1"/>
                  </a:solidFill>
                  <a:latin typeface="+mn-lt"/>
                  <a:ea typeface="+mn-ea"/>
                  <a:cs typeface="+mn-cs"/>
                </a:rPr>
                <a:t>Sub-</a:t>
              </a:r>
              <a:r>
                <a:rPr lang="nl-NL" sz="1500" kern="1200" noProof="0" err="1">
                  <a:solidFill>
                    <a:schemeClr val="tx1"/>
                  </a:solidFill>
                  <a:latin typeface="+mn-lt"/>
                  <a:ea typeface="+mn-ea"/>
                  <a:cs typeface="+mn-cs"/>
                </a:rPr>
                <a:t>bullet</a:t>
              </a:r>
              <a:r>
                <a:rPr lang="nl-NL" sz="1500" kern="1200" noProof="0">
                  <a:solidFill>
                    <a:schemeClr val="tx1"/>
                  </a:solidFill>
                  <a:latin typeface="+mn-lt"/>
                  <a:ea typeface="+mn-ea"/>
                  <a:cs typeface="+mn-cs"/>
                </a:rPr>
                <a:t> #1 (15pt) </a:t>
              </a:r>
            </a:p>
          </p:txBody>
        </p:sp>
        <p:sp>
          <p:nvSpPr>
            <p:cNvPr id="331" name="Ovaal 330">
              <a:extLst>
                <a:ext uri="{FF2B5EF4-FFF2-40B4-BE49-F238E27FC236}">
                  <a16:creationId xmlns:a16="http://schemas.microsoft.com/office/drawing/2014/main" id="{17BDFF78-B0B7-4581-AE2A-0051478D8685}"/>
                </a:ext>
              </a:extLst>
            </p:cNvPr>
            <p:cNvSpPr/>
            <p:nvPr userDrawn="1"/>
          </p:nvSpPr>
          <p:spPr>
            <a:xfrm>
              <a:off x="-3425006" y="3424813"/>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3</a:t>
              </a:r>
            </a:p>
          </p:txBody>
        </p:sp>
        <p:sp>
          <p:nvSpPr>
            <p:cNvPr id="332" name="Rechthoek 331">
              <a:extLst>
                <a:ext uri="{FF2B5EF4-FFF2-40B4-BE49-F238E27FC236}">
                  <a16:creationId xmlns:a16="http://schemas.microsoft.com/office/drawing/2014/main" id="{17036FFC-4998-4B16-803F-FCF3981E4D19}"/>
                </a:ext>
              </a:extLst>
            </p:cNvPr>
            <p:cNvSpPr/>
            <p:nvPr userDrawn="1"/>
          </p:nvSpPr>
          <p:spPr>
            <a:xfrm>
              <a:off x="-3059324" y="3424812"/>
              <a:ext cx="2823104" cy="255963"/>
            </a:xfrm>
            <a:prstGeom prst="rect">
              <a:avLst/>
            </a:prstGeom>
            <a:noFill/>
            <a:ln w="25400" cap="flat" cmpd="sng" algn="ctr">
              <a:noFill/>
              <a:prstDash val="solid"/>
            </a:ln>
            <a:effectLst/>
          </p:spPr>
          <p:txBody>
            <a:bodyPr lIns="0" tIns="0" rIns="0" bIns="0" rtlCol="0" anchor="ctr"/>
            <a:lstStyle/>
            <a:p>
              <a:pPr marL="531813" marR="0" lvl="2" indent="-176213" algn="l" defTabSz="914400" rtl="0" eaLnBrk="1" fontAlgn="auto" latinLnBrk="0" hangingPunct="1">
                <a:lnSpc>
                  <a:spcPct val="100000"/>
                </a:lnSpc>
                <a:spcBef>
                  <a:spcPts val="300"/>
                </a:spcBef>
                <a:spcAft>
                  <a:spcPts val="300"/>
                </a:spcAft>
                <a:buClr>
                  <a:schemeClr val="tx1"/>
                </a:buClr>
                <a:buSzTx/>
                <a:buFont typeface="Corbel" panose="020B0503020204020204" pitchFamily="34" charset="0"/>
                <a:buChar char="–"/>
                <a:tabLst/>
                <a:defRPr/>
              </a:pPr>
              <a:r>
                <a:rPr lang="nl-NL" sz="1500" kern="1200" noProof="0">
                  <a:solidFill>
                    <a:schemeClr val="tx1"/>
                  </a:solidFill>
                  <a:latin typeface="+mn-lt"/>
                  <a:ea typeface="+mn-ea"/>
                  <a:cs typeface="+mn-cs"/>
                </a:rPr>
                <a:t>Sub-</a:t>
              </a:r>
              <a:r>
                <a:rPr lang="nl-NL" sz="1500" kern="1200" noProof="0" err="1">
                  <a:solidFill>
                    <a:schemeClr val="tx1"/>
                  </a:solidFill>
                  <a:latin typeface="+mn-lt"/>
                  <a:ea typeface="+mn-ea"/>
                  <a:cs typeface="+mn-cs"/>
                </a:rPr>
                <a:t>bullet</a:t>
              </a:r>
              <a:r>
                <a:rPr lang="nl-NL" sz="1500" kern="1200" noProof="0">
                  <a:solidFill>
                    <a:schemeClr val="tx1"/>
                  </a:solidFill>
                  <a:latin typeface="+mn-lt"/>
                  <a:ea typeface="+mn-ea"/>
                  <a:cs typeface="+mn-cs"/>
                </a:rPr>
                <a:t> #2 (15pt)</a:t>
              </a:r>
            </a:p>
          </p:txBody>
        </p:sp>
        <p:sp>
          <p:nvSpPr>
            <p:cNvPr id="333" name="Ovaal 332">
              <a:extLst>
                <a:ext uri="{FF2B5EF4-FFF2-40B4-BE49-F238E27FC236}">
                  <a16:creationId xmlns:a16="http://schemas.microsoft.com/office/drawing/2014/main" id="{C1421421-1992-42D9-823C-D85B453206B4}"/>
                </a:ext>
              </a:extLst>
            </p:cNvPr>
            <p:cNvSpPr/>
            <p:nvPr userDrawn="1"/>
          </p:nvSpPr>
          <p:spPr>
            <a:xfrm>
              <a:off x="-3425006" y="3797458"/>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4</a:t>
              </a:r>
            </a:p>
          </p:txBody>
        </p:sp>
        <p:sp>
          <p:nvSpPr>
            <p:cNvPr id="334" name="Rechthoek 333">
              <a:extLst>
                <a:ext uri="{FF2B5EF4-FFF2-40B4-BE49-F238E27FC236}">
                  <a16:creationId xmlns:a16="http://schemas.microsoft.com/office/drawing/2014/main" id="{F68A0C3C-23E2-4568-9682-08A4D02AFAEB}"/>
                </a:ext>
              </a:extLst>
            </p:cNvPr>
            <p:cNvSpPr/>
            <p:nvPr userDrawn="1"/>
          </p:nvSpPr>
          <p:spPr>
            <a:xfrm>
              <a:off x="-3059324" y="3797457"/>
              <a:ext cx="2823104" cy="255963"/>
            </a:xfrm>
            <a:prstGeom prst="rect">
              <a:avLst/>
            </a:prstGeom>
            <a:noFill/>
            <a:ln w="25400" cap="flat" cmpd="sng" algn="ctr">
              <a:noFill/>
              <a:prstDash val="solid"/>
            </a:ln>
            <a:effectLst/>
          </p:spPr>
          <p:txBody>
            <a:bodyPr lIns="0" tIns="0" rIns="0" bIns="0" rtlCol="0" anchor="ctr"/>
            <a:lstStyle/>
            <a:p>
              <a:pPr marL="0" marR="0" lvl="3" indent="0" algn="l" defTabSz="914400" rtl="0" eaLnBrk="1" fontAlgn="auto" latinLnBrk="0" hangingPunct="1">
                <a:lnSpc>
                  <a:spcPct val="100000"/>
                </a:lnSpc>
                <a:spcBef>
                  <a:spcPts val="300"/>
                </a:spcBef>
                <a:spcAft>
                  <a:spcPts val="300"/>
                </a:spcAft>
                <a:buClrTx/>
                <a:buSzTx/>
                <a:buFont typeface="Arial" panose="020B0604020202020204" pitchFamily="34" charset="0"/>
                <a:buNone/>
                <a:tabLst/>
                <a:defRPr/>
              </a:pPr>
              <a:r>
                <a:rPr lang="nl-NL" sz="1500" kern="1200" noProof="0">
                  <a:solidFill>
                    <a:schemeClr val="tx1"/>
                  </a:solidFill>
                  <a:latin typeface="+mn-lt"/>
                  <a:ea typeface="+mn-ea"/>
                  <a:cs typeface="+mn-cs"/>
                </a:rPr>
                <a:t>Leestekst (15pt)</a:t>
              </a:r>
            </a:p>
          </p:txBody>
        </p:sp>
        <p:sp>
          <p:nvSpPr>
            <p:cNvPr id="335" name="Ovaal 334">
              <a:extLst>
                <a:ext uri="{FF2B5EF4-FFF2-40B4-BE49-F238E27FC236}">
                  <a16:creationId xmlns:a16="http://schemas.microsoft.com/office/drawing/2014/main" id="{4799B7D9-C473-430C-8F81-3AE30D31D0B9}"/>
                </a:ext>
              </a:extLst>
            </p:cNvPr>
            <p:cNvSpPr/>
            <p:nvPr userDrawn="1"/>
          </p:nvSpPr>
          <p:spPr>
            <a:xfrm>
              <a:off x="-3425006" y="4181064"/>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5</a:t>
              </a:r>
            </a:p>
          </p:txBody>
        </p:sp>
        <p:sp>
          <p:nvSpPr>
            <p:cNvPr id="336" name="Rechthoek 335">
              <a:extLst>
                <a:ext uri="{FF2B5EF4-FFF2-40B4-BE49-F238E27FC236}">
                  <a16:creationId xmlns:a16="http://schemas.microsoft.com/office/drawing/2014/main" id="{7F13A039-6125-42E8-B82E-9CE8F0A550AA}"/>
                </a:ext>
              </a:extLst>
            </p:cNvPr>
            <p:cNvSpPr/>
            <p:nvPr userDrawn="1"/>
          </p:nvSpPr>
          <p:spPr>
            <a:xfrm>
              <a:off x="-3059324" y="4181063"/>
              <a:ext cx="2823104" cy="255963"/>
            </a:xfrm>
            <a:prstGeom prst="rect">
              <a:avLst/>
            </a:prstGeom>
            <a:noFill/>
            <a:ln w="25400" cap="flat" cmpd="sng" algn="ctr">
              <a:noFill/>
              <a:prstDash val="solid"/>
            </a:ln>
            <a:effectLst/>
          </p:spPr>
          <p:txBody>
            <a:bodyPr lIns="0" tIns="0" rIns="0" bIns="0" rtlCol="0" anchor="ctr"/>
            <a:lstStyle/>
            <a:p>
              <a:pPr marL="0" marR="0" lvl="4" indent="0" fontAlgn="auto">
                <a:lnSpc>
                  <a:spcPct val="100000"/>
                </a:lnSpc>
                <a:spcBef>
                  <a:spcPts val="600"/>
                </a:spcBef>
                <a:spcAft>
                  <a:spcPts val="300"/>
                </a:spcAft>
                <a:buClrTx/>
                <a:buSzTx/>
                <a:buFont typeface="Arial" panose="020B0604020202020204" pitchFamily="34" charset="0"/>
                <a:buNone/>
                <a:tabLst/>
              </a:pPr>
              <a:r>
                <a:rPr lang="nl-NL" sz="1600" b="1" cap="none" baseline="0" noProof="0">
                  <a:solidFill>
                    <a:schemeClr val="accent1"/>
                  </a:solidFill>
                  <a:latin typeface="+mj-lt"/>
                </a:rPr>
                <a:t>Tussenkop (16pt)</a:t>
              </a:r>
            </a:p>
          </p:txBody>
        </p:sp>
        <p:sp>
          <p:nvSpPr>
            <p:cNvPr id="337" name="Rechthoek 336">
              <a:extLst>
                <a:ext uri="{FF2B5EF4-FFF2-40B4-BE49-F238E27FC236}">
                  <a16:creationId xmlns:a16="http://schemas.microsoft.com/office/drawing/2014/main" id="{26E187A7-8461-48BF-BF3F-03B5981A368B}"/>
                </a:ext>
              </a:extLst>
            </p:cNvPr>
            <p:cNvSpPr/>
            <p:nvPr userDrawn="1"/>
          </p:nvSpPr>
          <p:spPr>
            <a:xfrm>
              <a:off x="-3420798" y="2099231"/>
              <a:ext cx="3178016" cy="46701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Gebruik, onder de tab </a:t>
              </a:r>
              <a:r>
                <a:rPr kumimoji="0" lang="nl-NL" sz="1100" b="1" i="0" u="none" strike="noStrike" kern="0" cap="none" spc="0" normalizeH="0" baseline="0" noProof="0">
                  <a:ln>
                    <a:noFill/>
                  </a:ln>
                  <a:solidFill>
                    <a:srgbClr val="000000"/>
                  </a:solidFill>
                  <a:effectLst/>
                  <a:uLnTx/>
                  <a:uFillTx/>
                  <a:latin typeface="+mn-lt"/>
                  <a:cs typeface="Segoe UI Light" panose="020B0502040204020203" pitchFamily="34" charset="0"/>
                </a:rPr>
                <a:t>‘Start’</a:t>
              </a: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 de </a:t>
              </a:r>
              <a:r>
                <a:rPr kumimoji="0" lang="nl-NL" sz="1100" b="1" i="0" u="none" strike="noStrike" kern="0" cap="none" spc="0" normalizeH="0" baseline="0" noProof="0">
                  <a:ln>
                    <a:noFill/>
                  </a:ln>
                  <a:solidFill>
                    <a:srgbClr val="000000"/>
                  </a:solidFill>
                  <a:effectLst/>
                  <a:uLnTx/>
                  <a:uFillTx/>
                  <a:latin typeface="+mn-lt"/>
                  <a:cs typeface="Segoe UI Light" panose="020B0502040204020203" pitchFamily="34" charset="0"/>
                </a:rPr>
                <a:t>lijstniveau-knoppen</a:t>
              </a: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 zoals hierboven aangegeven, om een tekst niveau te kiezen. Kies uit:</a:t>
              </a:r>
            </a:p>
          </p:txBody>
        </p:sp>
        <p:cxnSp>
          <p:nvCxnSpPr>
            <p:cNvPr id="338" name="Rechte verbindingslijn 337">
              <a:extLst>
                <a:ext uri="{FF2B5EF4-FFF2-40B4-BE49-F238E27FC236}">
                  <a16:creationId xmlns:a16="http://schemas.microsoft.com/office/drawing/2014/main" id="{A0541823-903A-4C9E-8B9A-270AE2CD068C}"/>
                </a:ext>
              </a:extLst>
            </p:cNvPr>
            <p:cNvCxnSpPr>
              <a:cxnSpLocks/>
            </p:cNvCxnSpPr>
            <p:nvPr userDrawn="1"/>
          </p:nvCxnSpPr>
          <p:spPr>
            <a:xfrm>
              <a:off x="-3419346" y="1161637"/>
              <a:ext cx="3176013" cy="0"/>
            </a:xfrm>
            <a:prstGeom prst="line">
              <a:avLst/>
            </a:prstGeom>
            <a:noFill/>
            <a:ln w="3175" cap="flat" cmpd="sng" algn="ctr">
              <a:solidFill>
                <a:schemeClr val="bg1">
                  <a:lumMod val="50000"/>
                </a:schemeClr>
              </a:solidFill>
              <a:prstDash val="solid"/>
            </a:ln>
            <a:effectLst/>
          </p:spPr>
        </p:cxnSp>
        <p:sp>
          <p:nvSpPr>
            <p:cNvPr id="339" name="Ovaal 338">
              <a:extLst>
                <a:ext uri="{FF2B5EF4-FFF2-40B4-BE49-F238E27FC236}">
                  <a16:creationId xmlns:a16="http://schemas.microsoft.com/office/drawing/2014/main" id="{754E9281-9BA1-4E69-9539-0BDE72954F24}"/>
                </a:ext>
              </a:extLst>
            </p:cNvPr>
            <p:cNvSpPr/>
            <p:nvPr userDrawn="1"/>
          </p:nvSpPr>
          <p:spPr>
            <a:xfrm>
              <a:off x="-3425006" y="385248"/>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1</a:t>
              </a:r>
            </a:p>
          </p:txBody>
        </p:sp>
        <p:sp>
          <p:nvSpPr>
            <p:cNvPr id="340" name="Rechthoek 339">
              <a:extLst>
                <a:ext uri="{FF2B5EF4-FFF2-40B4-BE49-F238E27FC236}">
                  <a16:creationId xmlns:a16="http://schemas.microsoft.com/office/drawing/2014/main" id="{09E649A0-FC2D-40FE-841A-A3502F2E14D8}"/>
                </a:ext>
              </a:extLst>
            </p:cNvPr>
            <p:cNvSpPr/>
            <p:nvPr userDrawn="1"/>
          </p:nvSpPr>
          <p:spPr>
            <a:xfrm>
              <a:off x="-3059324" y="385247"/>
              <a:ext cx="2823104" cy="255963"/>
            </a:xfrm>
            <a:prstGeom prst="rect">
              <a:avLst/>
            </a:prstGeom>
            <a:noFill/>
            <a:ln w="25400" cap="flat" cmpd="sng" algn="ctr">
              <a:noFill/>
              <a:prstDash val="solid"/>
            </a:ln>
            <a:effectLst/>
          </p:spPr>
          <p:txBody>
            <a:bodyPr lIns="0" tIns="0" rIns="0" bIns="0" rtlCol="0" anchor="ctr"/>
            <a:lstStyle/>
            <a:p>
              <a:pPr marL="0" marR="0" lvl="0" indent="0" algn="l" defTabSz="914400" rtl="0" eaLnBrk="1" fontAlgn="auto" latinLnBrk="0" hangingPunct="1">
                <a:lnSpc>
                  <a:spcPct val="80000"/>
                </a:lnSpc>
                <a:spcBef>
                  <a:spcPct val="0"/>
                </a:spcBef>
                <a:spcAft>
                  <a:spcPts val="300"/>
                </a:spcAft>
                <a:buClr>
                  <a:schemeClr val="accent1"/>
                </a:buClr>
                <a:buSzTx/>
                <a:buFont typeface="Wingdings" panose="05000000000000000000" pitchFamily="2" charset="2"/>
                <a:buNone/>
                <a:tabLst/>
                <a:defRPr/>
              </a:pPr>
              <a:r>
                <a:rPr lang="nl-NL" sz="2600" b="0" kern="1200" noProof="0">
                  <a:solidFill>
                    <a:schemeClr val="tx1"/>
                  </a:solidFill>
                  <a:latin typeface="+mn-lt"/>
                  <a:ea typeface="+mj-ea"/>
                  <a:cs typeface="+mj-cs"/>
                </a:rPr>
                <a:t>Titel (26pt)</a:t>
              </a:r>
            </a:p>
          </p:txBody>
        </p:sp>
        <p:sp>
          <p:nvSpPr>
            <p:cNvPr id="341" name="Ovaal 340">
              <a:extLst>
                <a:ext uri="{FF2B5EF4-FFF2-40B4-BE49-F238E27FC236}">
                  <a16:creationId xmlns:a16="http://schemas.microsoft.com/office/drawing/2014/main" id="{A2C486FF-3197-4B43-AFF1-AFA97A38CC5C}"/>
                </a:ext>
              </a:extLst>
            </p:cNvPr>
            <p:cNvSpPr/>
            <p:nvPr userDrawn="1"/>
          </p:nvSpPr>
          <p:spPr>
            <a:xfrm>
              <a:off x="-3425006" y="757169"/>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2</a:t>
              </a:r>
            </a:p>
          </p:txBody>
        </p:sp>
        <p:sp>
          <p:nvSpPr>
            <p:cNvPr id="342" name="Rechthoek 341">
              <a:extLst>
                <a:ext uri="{FF2B5EF4-FFF2-40B4-BE49-F238E27FC236}">
                  <a16:creationId xmlns:a16="http://schemas.microsoft.com/office/drawing/2014/main" id="{BBB44AF4-1420-42A0-A672-752F26289511}"/>
                </a:ext>
              </a:extLst>
            </p:cNvPr>
            <p:cNvSpPr/>
            <p:nvPr userDrawn="1"/>
          </p:nvSpPr>
          <p:spPr>
            <a:xfrm>
              <a:off x="-3059324" y="757168"/>
              <a:ext cx="2823104" cy="255963"/>
            </a:xfrm>
            <a:prstGeom prst="rect">
              <a:avLst/>
            </a:prstGeom>
            <a:noFill/>
            <a:ln w="25400" cap="flat" cmpd="sng" algn="ctr">
              <a:noFill/>
              <a:prstDash val="solid"/>
            </a:ln>
            <a:effectLst/>
          </p:spPr>
          <p:txBody>
            <a:bodyPr lIns="0" tIns="0" rIns="0" bIns="0" rtlCol="0" anchor="ctr"/>
            <a:lstStyle/>
            <a:p>
              <a:pPr marL="0" marR="0" lvl="0" indent="0" algn="l" defTabSz="914400" rtl="0" eaLnBrk="1" fontAlgn="auto" latinLnBrk="0" hangingPunct="1">
                <a:lnSpc>
                  <a:spcPct val="100000"/>
                </a:lnSpc>
                <a:spcBef>
                  <a:spcPts val="300"/>
                </a:spcBef>
                <a:spcAft>
                  <a:spcPts val="300"/>
                </a:spcAft>
                <a:buClr>
                  <a:schemeClr val="accent1"/>
                </a:buClr>
                <a:buSzTx/>
                <a:buFont typeface="Wingdings" panose="05000000000000000000" pitchFamily="2" charset="2"/>
                <a:buNone/>
                <a:tabLst/>
                <a:defRPr/>
              </a:pPr>
              <a:r>
                <a:rPr lang="nl-NL" sz="2000" b="0" kern="1200" noProof="0">
                  <a:solidFill>
                    <a:schemeClr val="accent1"/>
                  </a:solidFill>
                  <a:latin typeface="+mn-lt"/>
                  <a:ea typeface="+mn-ea"/>
                  <a:cs typeface="+mn-cs"/>
                </a:rPr>
                <a:t>Subtitel (20pt)</a:t>
              </a:r>
            </a:p>
          </p:txBody>
        </p:sp>
      </p:grpSp>
      <p:grpSp>
        <p:nvGrpSpPr>
          <p:cNvPr id="191" name="Groep 190">
            <a:extLst>
              <a:ext uri="{FF2B5EF4-FFF2-40B4-BE49-F238E27FC236}">
                <a16:creationId xmlns:a16="http://schemas.microsoft.com/office/drawing/2014/main" id="{DE9BD81A-255A-4363-A620-FB41FB91DDDB}"/>
              </a:ext>
            </a:extLst>
          </p:cNvPr>
          <p:cNvGrpSpPr/>
          <p:nvPr userDrawn="1"/>
        </p:nvGrpSpPr>
        <p:grpSpPr>
          <a:xfrm>
            <a:off x="12391601" y="0"/>
            <a:ext cx="3183678" cy="4278621"/>
            <a:chOff x="12391601" y="0"/>
            <a:chExt cx="3183678" cy="4278621"/>
          </a:xfrm>
        </p:grpSpPr>
        <p:sp>
          <p:nvSpPr>
            <p:cNvPr id="192" name="Rechthoek 191">
              <a:extLst>
                <a:ext uri="{FF2B5EF4-FFF2-40B4-BE49-F238E27FC236}">
                  <a16:creationId xmlns:a16="http://schemas.microsoft.com/office/drawing/2014/main" id="{E20C2D69-B092-46AD-AC00-6226A6DBC438}"/>
                </a:ext>
              </a:extLst>
            </p:cNvPr>
            <p:cNvSpPr/>
            <p:nvPr userDrawn="1"/>
          </p:nvSpPr>
          <p:spPr>
            <a:xfrm>
              <a:off x="12397262" y="0"/>
              <a:ext cx="3178016" cy="191611"/>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80000"/>
                </a:lnSpc>
                <a:spcBef>
                  <a:spcPts val="0"/>
                </a:spcBef>
                <a:spcAft>
                  <a:spcPts val="0"/>
                </a:spcAft>
                <a:buClrTx/>
                <a:buSzTx/>
                <a:buFontTx/>
                <a:buNone/>
                <a:tabLst/>
                <a:defRPr/>
              </a:pPr>
              <a:r>
                <a:rPr kumimoji="0" lang="nl-NL" sz="1400" b="1" i="0" u="none" strike="noStrike" kern="0" cap="all" spc="0" normalizeH="0" baseline="0" noProof="0">
                  <a:ln>
                    <a:noFill/>
                  </a:ln>
                  <a:solidFill>
                    <a:schemeClr val="bg1">
                      <a:lumMod val="50000"/>
                    </a:schemeClr>
                  </a:solidFill>
                  <a:effectLst/>
                  <a:uLnTx/>
                  <a:uFillTx/>
                  <a:latin typeface="+mj-lt"/>
                  <a:cs typeface="Segoe UI Light" panose="020B0502040204020203" pitchFamily="34" charset="0"/>
                </a:rPr>
                <a:t>Afbeelding invoegen/veranderen</a:t>
              </a:r>
            </a:p>
          </p:txBody>
        </p:sp>
        <p:sp>
          <p:nvSpPr>
            <p:cNvPr id="193" name="Ovaal 192">
              <a:extLst>
                <a:ext uri="{FF2B5EF4-FFF2-40B4-BE49-F238E27FC236}">
                  <a16:creationId xmlns:a16="http://schemas.microsoft.com/office/drawing/2014/main" id="{FC38609A-FD1A-4D80-B12D-571145F0EB63}"/>
                </a:ext>
              </a:extLst>
            </p:cNvPr>
            <p:cNvSpPr/>
            <p:nvPr userDrawn="1"/>
          </p:nvSpPr>
          <p:spPr>
            <a:xfrm>
              <a:off x="12391601" y="366490"/>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1</a:t>
              </a:r>
            </a:p>
          </p:txBody>
        </p:sp>
        <p:cxnSp>
          <p:nvCxnSpPr>
            <p:cNvPr id="194" name="Rechte verbindingslijn 193">
              <a:extLst>
                <a:ext uri="{FF2B5EF4-FFF2-40B4-BE49-F238E27FC236}">
                  <a16:creationId xmlns:a16="http://schemas.microsoft.com/office/drawing/2014/main" id="{F0462923-B1C1-4360-A705-8FF7BCCFBE63}"/>
                </a:ext>
              </a:extLst>
            </p:cNvPr>
            <p:cNvCxnSpPr>
              <a:cxnSpLocks/>
            </p:cNvCxnSpPr>
            <p:nvPr userDrawn="1"/>
          </p:nvCxnSpPr>
          <p:spPr>
            <a:xfrm>
              <a:off x="12397261" y="241635"/>
              <a:ext cx="3178017" cy="0"/>
            </a:xfrm>
            <a:prstGeom prst="line">
              <a:avLst/>
            </a:prstGeom>
            <a:noFill/>
            <a:ln w="3175" cap="flat" cmpd="sng" algn="ctr">
              <a:solidFill>
                <a:schemeClr val="bg1">
                  <a:lumMod val="50000"/>
                </a:schemeClr>
              </a:solidFill>
              <a:prstDash val="solid"/>
            </a:ln>
            <a:effectLst/>
          </p:spPr>
        </p:cxnSp>
        <p:cxnSp>
          <p:nvCxnSpPr>
            <p:cNvPr id="195" name="Rechte verbindingslijn 194">
              <a:extLst>
                <a:ext uri="{FF2B5EF4-FFF2-40B4-BE49-F238E27FC236}">
                  <a16:creationId xmlns:a16="http://schemas.microsoft.com/office/drawing/2014/main" id="{EFF44239-810B-46D9-A1D1-47BC2D2B0825}"/>
                </a:ext>
              </a:extLst>
            </p:cNvPr>
            <p:cNvCxnSpPr>
              <a:cxnSpLocks/>
            </p:cNvCxnSpPr>
            <p:nvPr userDrawn="1"/>
          </p:nvCxnSpPr>
          <p:spPr>
            <a:xfrm>
              <a:off x="12397261" y="1577933"/>
              <a:ext cx="3178017" cy="0"/>
            </a:xfrm>
            <a:prstGeom prst="line">
              <a:avLst/>
            </a:prstGeom>
            <a:noFill/>
            <a:ln w="3175" cap="flat" cmpd="sng" algn="ctr">
              <a:solidFill>
                <a:schemeClr val="bg1">
                  <a:lumMod val="50000"/>
                </a:schemeClr>
              </a:solidFill>
              <a:prstDash val="solid"/>
            </a:ln>
            <a:effectLst/>
          </p:spPr>
        </p:cxnSp>
        <p:sp>
          <p:nvSpPr>
            <p:cNvPr id="196" name="Rechthoek 195">
              <a:extLst>
                <a:ext uri="{FF2B5EF4-FFF2-40B4-BE49-F238E27FC236}">
                  <a16:creationId xmlns:a16="http://schemas.microsoft.com/office/drawing/2014/main" id="{7FCE518B-B0B6-4764-8311-C2E1F9007D10}"/>
                </a:ext>
              </a:extLst>
            </p:cNvPr>
            <p:cNvSpPr/>
            <p:nvPr userDrawn="1"/>
          </p:nvSpPr>
          <p:spPr>
            <a:xfrm>
              <a:off x="12757282" y="432552"/>
              <a:ext cx="2817995" cy="59542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chemeClr val="accent1"/>
                </a:buClr>
                <a:buSzTx/>
                <a:buFont typeface="Arial" panose="020B0604020202020204" pitchFamily="34" charset="0"/>
                <a:buNone/>
                <a:tabLst/>
                <a:defRPr/>
              </a:pP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Wanneer nodig, verwijder de bestaande afbeelding d.m.v. de </a:t>
              </a:r>
              <a:r>
                <a:rPr kumimoji="0" lang="nl-NL" sz="1100" b="1" i="0" u="none" strike="noStrike" kern="0" cap="none" spc="0" normalizeH="0" baseline="0" noProof="0">
                  <a:ln>
                    <a:noFill/>
                  </a:ln>
                  <a:solidFill>
                    <a:srgbClr val="000000"/>
                  </a:solidFill>
                  <a:effectLst/>
                  <a:uLnTx/>
                  <a:uFillTx/>
                  <a:latin typeface="+mn-lt"/>
                  <a:cs typeface="Segoe UI Light" panose="020B0502040204020203" pitchFamily="34" charset="0"/>
                </a:rPr>
                <a:t>‘Delete’-knop</a:t>
              </a: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 Klik op het pictogram om een nieuwe afbeelding in te voegen. </a:t>
              </a:r>
              <a:r>
                <a:rPr kumimoji="0" lang="nl-NL" sz="1100" b="0" i="1" u="none" strike="noStrike" kern="0" cap="none" spc="0" normalizeH="0" baseline="0" noProof="0">
                  <a:ln>
                    <a:noFill/>
                  </a:ln>
                  <a:solidFill>
                    <a:srgbClr val="000000"/>
                  </a:solidFill>
                  <a:effectLst/>
                  <a:uLnTx/>
                  <a:uFillTx/>
                  <a:latin typeface="+mn-lt"/>
                  <a:cs typeface="Segoe UI Light" panose="020B0502040204020203" pitchFamily="34" charset="0"/>
                </a:rPr>
                <a:t>(zie onderstaand voorbeeld).</a:t>
              </a:r>
              <a:endPar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endParaRPr>
            </a:p>
          </p:txBody>
        </p:sp>
        <p:cxnSp>
          <p:nvCxnSpPr>
            <p:cNvPr id="197" name="Rechte verbindingslijn 196">
              <a:extLst>
                <a:ext uri="{FF2B5EF4-FFF2-40B4-BE49-F238E27FC236}">
                  <a16:creationId xmlns:a16="http://schemas.microsoft.com/office/drawing/2014/main" id="{3E38ACFF-90E1-4DBF-888C-536982DC0188}"/>
                </a:ext>
              </a:extLst>
            </p:cNvPr>
            <p:cNvCxnSpPr>
              <a:cxnSpLocks/>
            </p:cNvCxnSpPr>
            <p:nvPr userDrawn="1"/>
          </p:nvCxnSpPr>
          <p:spPr>
            <a:xfrm>
              <a:off x="12397261" y="4278621"/>
              <a:ext cx="3178017" cy="0"/>
            </a:xfrm>
            <a:prstGeom prst="line">
              <a:avLst/>
            </a:prstGeom>
            <a:noFill/>
            <a:ln w="3175" cap="flat" cmpd="sng" algn="ctr">
              <a:solidFill>
                <a:schemeClr val="bg1">
                  <a:lumMod val="50000"/>
                </a:schemeClr>
              </a:solidFill>
              <a:prstDash val="solid"/>
            </a:ln>
            <a:effectLst/>
          </p:spPr>
        </p:cxnSp>
        <p:sp>
          <p:nvSpPr>
            <p:cNvPr id="198" name="Ovaal 197">
              <a:extLst>
                <a:ext uri="{FF2B5EF4-FFF2-40B4-BE49-F238E27FC236}">
                  <a16:creationId xmlns:a16="http://schemas.microsoft.com/office/drawing/2014/main" id="{ADC04B17-9298-42C7-8255-CAE8E7D1D70B}"/>
                </a:ext>
              </a:extLst>
            </p:cNvPr>
            <p:cNvSpPr/>
            <p:nvPr userDrawn="1"/>
          </p:nvSpPr>
          <p:spPr>
            <a:xfrm>
              <a:off x="12391601" y="1706398"/>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2</a:t>
              </a:r>
            </a:p>
          </p:txBody>
        </p:sp>
        <p:sp>
          <p:nvSpPr>
            <p:cNvPr id="199" name="Rechthoek 198">
              <a:extLst>
                <a:ext uri="{FF2B5EF4-FFF2-40B4-BE49-F238E27FC236}">
                  <a16:creationId xmlns:a16="http://schemas.microsoft.com/office/drawing/2014/main" id="{E5859DAD-1B71-4678-89E1-FE8A2C8313AB}"/>
                </a:ext>
              </a:extLst>
            </p:cNvPr>
            <p:cNvSpPr/>
            <p:nvPr userDrawn="1"/>
          </p:nvSpPr>
          <p:spPr>
            <a:xfrm>
              <a:off x="12757282" y="1772461"/>
              <a:ext cx="2817995" cy="318048"/>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chemeClr val="accent1"/>
                </a:buClr>
                <a:buSzTx/>
                <a:buFont typeface="Arial" panose="020B0604020202020204" pitchFamily="34" charset="0"/>
                <a:buNone/>
                <a:tabLst/>
                <a:defRPr/>
              </a:pP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Selecteer de gewenste afbeelding</a:t>
              </a:r>
              <a:b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b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en klik op </a:t>
              </a:r>
              <a:r>
                <a:rPr kumimoji="0" lang="nl-NL" sz="1100" b="1" i="0" u="none" strike="noStrike" kern="0" cap="none" spc="0" normalizeH="0" baseline="0" noProof="0">
                  <a:ln>
                    <a:noFill/>
                  </a:ln>
                  <a:solidFill>
                    <a:srgbClr val="000000"/>
                  </a:solidFill>
                  <a:effectLst/>
                  <a:uLnTx/>
                  <a:uFillTx/>
                  <a:latin typeface="+mn-lt"/>
                  <a:cs typeface="Segoe UI Light" panose="020B0502040204020203" pitchFamily="34" charset="0"/>
                </a:rPr>
                <a:t>‘Invoegen’</a:t>
              </a: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a:t>
              </a:r>
              <a:endParaRPr kumimoji="0" lang="nl-NL" sz="1100" b="1" i="0" u="none" strike="noStrike" kern="0" cap="none" spc="0" normalizeH="0" baseline="0" noProof="0">
                <a:ln>
                  <a:noFill/>
                </a:ln>
                <a:solidFill>
                  <a:srgbClr val="000000"/>
                </a:solidFill>
                <a:effectLst/>
                <a:uLnTx/>
                <a:uFillTx/>
                <a:latin typeface="+mn-lt"/>
                <a:cs typeface="Segoe UI Light" panose="020B0502040204020203" pitchFamily="34" charset="0"/>
              </a:endParaRPr>
            </a:p>
          </p:txBody>
        </p:sp>
        <p:grpSp>
          <p:nvGrpSpPr>
            <p:cNvPr id="200" name="Groep 199">
              <a:extLst>
                <a:ext uri="{FF2B5EF4-FFF2-40B4-BE49-F238E27FC236}">
                  <a16:creationId xmlns:a16="http://schemas.microsoft.com/office/drawing/2014/main" id="{253ED09A-EEDD-49EE-B275-B09E429CFEA2}"/>
                </a:ext>
              </a:extLst>
            </p:cNvPr>
            <p:cNvGrpSpPr/>
            <p:nvPr userDrawn="1"/>
          </p:nvGrpSpPr>
          <p:grpSpPr>
            <a:xfrm>
              <a:off x="12757282" y="2184550"/>
              <a:ext cx="825500" cy="209550"/>
              <a:chOff x="13504624" y="2482850"/>
              <a:chExt cx="825500" cy="209550"/>
            </a:xfrm>
          </p:grpSpPr>
          <p:sp>
            <p:nvSpPr>
              <p:cNvPr id="231" name="Rechthoek 230">
                <a:extLst>
                  <a:ext uri="{FF2B5EF4-FFF2-40B4-BE49-F238E27FC236}">
                    <a16:creationId xmlns:a16="http://schemas.microsoft.com/office/drawing/2014/main" id="{92896F93-D2A3-4CE6-B222-DC8ED12B6A7D}"/>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800" b="0" noProof="0">
                    <a:solidFill>
                      <a:schemeClr val="tx1"/>
                    </a:solidFill>
                    <a:latin typeface="Arial" panose="020B0604020202020204" pitchFamily="34" charset="0"/>
                    <a:cs typeface="Arial" panose="020B0604020202020204" pitchFamily="34" charset="0"/>
                  </a:rPr>
                  <a:t>Invoegen</a:t>
                </a:r>
              </a:p>
            </p:txBody>
          </p:sp>
          <p:cxnSp>
            <p:nvCxnSpPr>
              <p:cNvPr id="232" name="Rechte verbindingslijn 231">
                <a:extLst>
                  <a:ext uri="{FF2B5EF4-FFF2-40B4-BE49-F238E27FC236}">
                    <a16:creationId xmlns:a16="http://schemas.microsoft.com/office/drawing/2014/main" id="{71FF9085-B8A9-4ADA-977D-B0A03A470E08}"/>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233" name="Gelijkbenige driehoek 232">
                <a:extLst>
                  <a:ext uri="{FF2B5EF4-FFF2-40B4-BE49-F238E27FC236}">
                    <a16:creationId xmlns:a16="http://schemas.microsoft.com/office/drawing/2014/main" id="{F5501DB9-CF06-4903-829D-97AA4E80E321}"/>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grpSp>
        <p:grpSp>
          <p:nvGrpSpPr>
            <p:cNvPr id="201" name="Groep 200">
              <a:extLst>
                <a:ext uri="{FF2B5EF4-FFF2-40B4-BE49-F238E27FC236}">
                  <a16:creationId xmlns:a16="http://schemas.microsoft.com/office/drawing/2014/main" id="{42A220D0-4133-4B24-81B1-98FECD1DF67B}"/>
                </a:ext>
              </a:extLst>
            </p:cNvPr>
            <p:cNvGrpSpPr/>
            <p:nvPr userDrawn="1"/>
          </p:nvGrpSpPr>
          <p:grpSpPr>
            <a:xfrm>
              <a:off x="12757282" y="1141626"/>
              <a:ext cx="294789" cy="318834"/>
              <a:chOff x="14466489" y="1001522"/>
              <a:chExt cx="290627" cy="314333"/>
            </a:xfrm>
          </p:grpSpPr>
          <p:sp>
            <p:nvSpPr>
              <p:cNvPr id="225" name="Rechthoek 224">
                <a:extLst>
                  <a:ext uri="{FF2B5EF4-FFF2-40B4-BE49-F238E27FC236}">
                    <a16:creationId xmlns:a16="http://schemas.microsoft.com/office/drawing/2014/main" id="{D8FCB35D-4FE0-43E9-AA39-A1BA1E8B1797}"/>
                  </a:ext>
                </a:extLst>
              </p:cNvPr>
              <p:cNvSpPr/>
              <p:nvPr userDrawn="1"/>
            </p:nvSpPr>
            <p:spPr>
              <a:xfrm>
                <a:off x="14466489" y="1001522"/>
                <a:ext cx="257935" cy="254168"/>
              </a:xfrm>
              <a:prstGeom prst="rect">
                <a:avLst/>
              </a:prstGeom>
              <a:solidFill>
                <a:schemeClr val="bg1"/>
              </a:solidFill>
              <a:ln w="12700">
                <a:solidFill>
                  <a:srgbClr val="C0C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Arial" panose="020B0604020202020204" pitchFamily="34" charset="0"/>
                  <a:cs typeface="Arial" panose="020B0604020202020204" pitchFamily="34" charset="0"/>
                </a:endParaRPr>
              </a:p>
            </p:txBody>
          </p:sp>
          <p:sp>
            <p:nvSpPr>
              <p:cNvPr id="226" name="Ovaal 225">
                <a:extLst>
                  <a:ext uri="{FF2B5EF4-FFF2-40B4-BE49-F238E27FC236}">
                    <a16:creationId xmlns:a16="http://schemas.microsoft.com/office/drawing/2014/main" id="{85A2C362-52AE-402A-8DB2-993C9C0C2236}"/>
                  </a:ext>
                </a:extLst>
              </p:cNvPr>
              <p:cNvSpPr/>
              <p:nvPr userDrawn="1"/>
            </p:nvSpPr>
            <p:spPr>
              <a:xfrm>
                <a:off x="14623626" y="1033630"/>
                <a:ext cx="71169" cy="71169"/>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sp>
            <p:nvSpPr>
              <p:cNvPr id="227" name="Vrije vorm: vorm 226">
                <a:extLst>
                  <a:ext uri="{FF2B5EF4-FFF2-40B4-BE49-F238E27FC236}">
                    <a16:creationId xmlns:a16="http://schemas.microsoft.com/office/drawing/2014/main" id="{EE197F35-9A80-46F4-B7BE-ED28469089D7}"/>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sp>
            <p:nvSpPr>
              <p:cNvPr id="228" name="Rechthoek: afgeronde hoeken 227">
                <a:extLst>
                  <a:ext uri="{FF2B5EF4-FFF2-40B4-BE49-F238E27FC236}">
                    <a16:creationId xmlns:a16="http://schemas.microsoft.com/office/drawing/2014/main" id="{029FFF95-C519-4C5B-8BE8-BAB1F03F149F}"/>
                  </a:ext>
                </a:extLst>
              </p:cNvPr>
              <p:cNvSpPr/>
              <p:nvPr userDrawn="1"/>
            </p:nvSpPr>
            <p:spPr>
              <a:xfrm>
                <a:off x="14601150" y="1145314"/>
                <a:ext cx="155966" cy="116816"/>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Arial" panose="020B0604020202020204" pitchFamily="34" charset="0"/>
                  <a:cs typeface="Arial" panose="020B0604020202020204" pitchFamily="34" charset="0"/>
                </a:endParaRPr>
              </a:p>
            </p:txBody>
          </p:sp>
          <p:cxnSp>
            <p:nvCxnSpPr>
              <p:cNvPr id="229" name="Rechte verbindingslijn 228">
                <a:extLst>
                  <a:ext uri="{FF2B5EF4-FFF2-40B4-BE49-F238E27FC236}">
                    <a16:creationId xmlns:a16="http://schemas.microsoft.com/office/drawing/2014/main" id="{3395386C-90CE-4A7C-A98B-6BDD8C2FA82F}"/>
                  </a:ext>
                </a:extLst>
              </p:cNvPr>
              <p:cNvCxnSpPr>
                <a:cxnSpLocks/>
              </p:cNvCxnSpPr>
              <p:nvPr userDrawn="1"/>
            </p:nvCxnSpPr>
            <p:spPr>
              <a:xfrm>
                <a:off x="14637490" y="1308665"/>
                <a:ext cx="83286"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230" name="Rechte verbindingslijn 229">
                <a:extLst>
                  <a:ext uri="{FF2B5EF4-FFF2-40B4-BE49-F238E27FC236}">
                    <a16:creationId xmlns:a16="http://schemas.microsoft.com/office/drawing/2014/main" id="{F8B27765-37AB-49A8-8C33-2D3026F8DB19}"/>
                  </a:ext>
                </a:extLst>
              </p:cNvPr>
              <p:cNvCxnSpPr>
                <a:cxnSpLocks/>
                <a:stCxn id="228" idx="2"/>
              </p:cNvCxnSpPr>
              <p:nvPr userDrawn="1"/>
            </p:nvCxnSpPr>
            <p:spPr>
              <a:xfrm flipH="1">
                <a:off x="14678717" y="1262130"/>
                <a:ext cx="416" cy="43573"/>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202" name="Ovaal 201">
              <a:extLst>
                <a:ext uri="{FF2B5EF4-FFF2-40B4-BE49-F238E27FC236}">
                  <a16:creationId xmlns:a16="http://schemas.microsoft.com/office/drawing/2014/main" id="{AE4A3236-485C-4666-A1DB-FB0114CC0C52}"/>
                </a:ext>
              </a:extLst>
            </p:cNvPr>
            <p:cNvSpPr/>
            <p:nvPr userDrawn="1"/>
          </p:nvSpPr>
          <p:spPr>
            <a:xfrm>
              <a:off x="12391601" y="2617951"/>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3</a:t>
              </a:r>
            </a:p>
          </p:txBody>
        </p:sp>
        <p:sp>
          <p:nvSpPr>
            <p:cNvPr id="203" name="Rechthoek 202">
              <a:extLst>
                <a:ext uri="{FF2B5EF4-FFF2-40B4-BE49-F238E27FC236}">
                  <a16:creationId xmlns:a16="http://schemas.microsoft.com/office/drawing/2014/main" id="{57BF5333-5012-47B4-96A0-A75CAE4C6531}"/>
                </a:ext>
              </a:extLst>
            </p:cNvPr>
            <p:cNvSpPr/>
            <p:nvPr userDrawn="1"/>
          </p:nvSpPr>
          <p:spPr>
            <a:xfrm>
              <a:off x="12757283" y="2684014"/>
              <a:ext cx="2817996" cy="887319"/>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chemeClr val="accent1"/>
                </a:buClr>
                <a:buSzTx/>
                <a:buFont typeface="Arial" panose="020B0604020202020204" pitchFamily="34" charset="0"/>
                <a:buNone/>
                <a:tabLst/>
                <a:defRPr/>
              </a:pP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Om de afbeelding te schalen of bij te snijden, ga naar de tab </a:t>
              </a:r>
              <a:r>
                <a:rPr kumimoji="0" lang="nl-NL" sz="1100" b="1" i="0" u="none" strike="noStrike" kern="0" cap="none" spc="0" normalizeH="0" baseline="0" noProof="0">
                  <a:ln>
                    <a:noFill/>
                  </a:ln>
                  <a:solidFill>
                    <a:srgbClr val="000000"/>
                  </a:solidFill>
                  <a:effectLst/>
                  <a:uLnTx/>
                  <a:uFillTx/>
                  <a:latin typeface="+mn-lt"/>
                  <a:cs typeface="Segoe UI Light" panose="020B0502040204020203" pitchFamily="34" charset="0"/>
                </a:rPr>
                <a:t>‘Hulpmiddelen voor afbeeldingen - Opmaak’</a:t>
              </a: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 en klik op de knop </a:t>
              </a:r>
              <a:r>
                <a:rPr kumimoji="0" lang="nl-NL" sz="1100" b="1" i="0" u="none" strike="noStrike" kern="0" cap="none" spc="0" normalizeH="0" baseline="0" noProof="0">
                  <a:ln>
                    <a:noFill/>
                  </a:ln>
                  <a:solidFill>
                    <a:srgbClr val="000000"/>
                  </a:solidFill>
                  <a:effectLst/>
                  <a:uLnTx/>
                  <a:uFillTx/>
                  <a:latin typeface="+mn-lt"/>
                  <a:cs typeface="Segoe UI Light" panose="020B0502040204020203" pitchFamily="34" charset="0"/>
                </a:rPr>
                <a:t>‘Bijsnijden’</a:t>
              </a: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 Schaal met de bolletjes de afbeelding en met de hoekjes het afbeeldingskader.</a:t>
              </a:r>
              <a:endParaRPr kumimoji="0" lang="nl-NL" sz="1100" b="1" i="0" u="none" strike="noStrike" kern="0" cap="none" spc="0" normalizeH="0" baseline="0" noProof="0">
                <a:ln>
                  <a:noFill/>
                </a:ln>
                <a:solidFill>
                  <a:srgbClr val="000000"/>
                </a:solidFill>
                <a:effectLst/>
                <a:uLnTx/>
                <a:uFillTx/>
                <a:latin typeface="+mn-lt"/>
                <a:cs typeface="Segoe UI Light" panose="020B0502040204020203" pitchFamily="34" charset="0"/>
              </a:endParaRPr>
            </a:p>
          </p:txBody>
        </p:sp>
        <p:cxnSp>
          <p:nvCxnSpPr>
            <p:cNvPr id="204" name="Rechte verbindingslijn 203">
              <a:extLst>
                <a:ext uri="{FF2B5EF4-FFF2-40B4-BE49-F238E27FC236}">
                  <a16:creationId xmlns:a16="http://schemas.microsoft.com/office/drawing/2014/main" id="{A2C3ED1F-1793-493C-87B9-21A427AD265A}"/>
                </a:ext>
              </a:extLst>
            </p:cNvPr>
            <p:cNvCxnSpPr>
              <a:cxnSpLocks/>
            </p:cNvCxnSpPr>
            <p:nvPr userDrawn="1"/>
          </p:nvCxnSpPr>
          <p:spPr>
            <a:xfrm>
              <a:off x="12397261" y="2499789"/>
              <a:ext cx="3178017" cy="0"/>
            </a:xfrm>
            <a:prstGeom prst="line">
              <a:avLst/>
            </a:prstGeom>
            <a:noFill/>
            <a:ln w="3175" cap="flat" cmpd="sng" algn="ctr">
              <a:solidFill>
                <a:schemeClr val="bg1">
                  <a:lumMod val="50000"/>
                </a:schemeClr>
              </a:solidFill>
              <a:prstDash val="solid"/>
            </a:ln>
            <a:effectLst/>
          </p:spPr>
        </p:cxnSp>
        <p:grpSp>
          <p:nvGrpSpPr>
            <p:cNvPr id="205" name="Groep 204">
              <a:extLst>
                <a:ext uri="{FF2B5EF4-FFF2-40B4-BE49-F238E27FC236}">
                  <a16:creationId xmlns:a16="http://schemas.microsoft.com/office/drawing/2014/main" id="{5C7A68CB-0056-4A1C-BDDD-758D5B45652E}"/>
                </a:ext>
              </a:extLst>
            </p:cNvPr>
            <p:cNvGrpSpPr/>
            <p:nvPr userDrawn="1"/>
          </p:nvGrpSpPr>
          <p:grpSpPr>
            <a:xfrm>
              <a:off x="12696514" y="3540678"/>
              <a:ext cx="514284" cy="612918"/>
              <a:chOff x="12682980" y="3403241"/>
              <a:chExt cx="622284" cy="741632"/>
            </a:xfrm>
          </p:grpSpPr>
          <p:grpSp>
            <p:nvGrpSpPr>
              <p:cNvPr id="209" name="Groep 208">
                <a:extLst>
                  <a:ext uri="{FF2B5EF4-FFF2-40B4-BE49-F238E27FC236}">
                    <a16:creationId xmlns:a16="http://schemas.microsoft.com/office/drawing/2014/main" id="{FE05E858-03BA-47A2-9576-3AC8C9798926}"/>
                  </a:ext>
                </a:extLst>
              </p:cNvPr>
              <p:cNvGrpSpPr/>
              <p:nvPr userDrawn="1"/>
            </p:nvGrpSpPr>
            <p:grpSpPr>
              <a:xfrm>
                <a:off x="12771568" y="3403241"/>
                <a:ext cx="467138" cy="448489"/>
                <a:chOff x="12782195" y="3403241"/>
                <a:chExt cx="467138" cy="448489"/>
              </a:xfrm>
            </p:grpSpPr>
            <p:grpSp>
              <p:nvGrpSpPr>
                <p:cNvPr id="212" name="Groep 211">
                  <a:extLst>
                    <a:ext uri="{FF2B5EF4-FFF2-40B4-BE49-F238E27FC236}">
                      <a16:creationId xmlns:a16="http://schemas.microsoft.com/office/drawing/2014/main" id="{52BF72BA-372B-46AA-A866-5BB2A9E52C99}"/>
                    </a:ext>
                  </a:extLst>
                </p:cNvPr>
                <p:cNvGrpSpPr/>
                <p:nvPr userDrawn="1"/>
              </p:nvGrpSpPr>
              <p:grpSpPr>
                <a:xfrm>
                  <a:off x="12782195" y="3403241"/>
                  <a:ext cx="412967" cy="393907"/>
                  <a:chOff x="13554906" y="3320109"/>
                  <a:chExt cx="443906" cy="423419"/>
                </a:xfrm>
              </p:grpSpPr>
              <p:grpSp>
                <p:nvGrpSpPr>
                  <p:cNvPr id="219" name="Groep 218">
                    <a:extLst>
                      <a:ext uri="{FF2B5EF4-FFF2-40B4-BE49-F238E27FC236}">
                        <a16:creationId xmlns:a16="http://schemas.microsoft.com/office/drawing/2014/main" id="{26AF55C7-E747-41BA-A2A9-AA1C2B1FDC41}"/>
                      </a:ext>
                    </a:extLst>
                  </p:cNvPr>
                  <p:cNvGrpSpPr/>
                  <p:nvPr userDrawn="1"/>
                </p:nvGrpSpPr>
                <p:grpSpPr>
                  <a:xfrm>
                    <a:off x="13554906" y="3320109"/>
                    <a:ext cx="443906" cy="423419"/>
                    <a:chOff x="12909684" y="1276143"/>
                    <a:chExt cx="443906" cy="423419"/>
                  </a:xfrm>
                </p:grpSpPr>
                <p:sp>
                  <p:nvSpPr>
                    <p:cNvPr id="222" name="Rechthoek 221">
                      <a:extLst>
                        <a:ext uri="{FF2B5EF4-FFF2-40B4-BE49-F238E27FC236}">
                          <a16:creationId xmlns:a16="http://schemas.microsoft.com/office/drawing/2014/main" id="{1172B7E7-C162-44AF-96D5-0494FB0FA521}"/>
                        </a:ext>
                      </a:extLst>
                    </p:cNvPr>
                    <p:cNvSpPr/>
                    <p:nvPr userDrawn="1"/>
                  </p:nvSpPr>
                  <p:spPr>
                    <a:xfrm>
                      <a:off x="12918700" y="1285262"/>
                      <a:ext cx="434890" cy="414300"/>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Arial" panose="020B0604020202020204" pitchFamily="34" charset="0"/>
                        <a:cs typeface="Arial" panose="020B0604020202020204" pitchFamily="34" charset="0"/>
                      </a:endParaRPr>
                    </a:p>
                  </p:txBody>
                </p:sp>
                <p:sp>
                  <p:nvSpPr>
                    <p:cNvPr id="223" name="Rechthoek 222">
                      <a:extLst>
                        <a:ext uri="{FF2B5EF4-FFF2-40B4-BE49-F238E27FC236}">
                          <a16:creationId xmlns:a16="http://schemas.microsoft.com/office/drawing/2014/main" id="{5D0485DE-E74D-4323-9DEF-ABE7044E3B33}"/>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Arial" panose="020B0604020202020204" pitchFamily="34" charset="0"/>
                        <a:cs typeface="Arial" panose="020B0604020202020204" pitchFamily="34" charset="0"/>
                      </a:endParaRPr>
                    </a:p>
                  </p:txBody>
                </p:sp>
                <p:sp>
                  <p:nvSpPr>
                    <p:cNvPr id="224" name="Ovaal 223">
                      <a:extLst>
                        <a:ext uri="{FF2B5EF4-FFF2-40B4-BE49-F238E27FC236}">
                          <a16:creationId xmlns:a16="http://schemas.microsoft.com/office/drawing/2014/main" id="{E1912CA7-2D38-4167-831B-980CB3070F54}"/>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grpSp>
              <p:pic>
                <p:nvPicPr>
                  <p:cNvPr id="220" name="Afbeelding 219">
                    <a:extLst>
                      <a:ext uri="{FF2B5EF4-FFF2-40B4-BE49-F238E27FC236}">
                        <a16:creationId xmlns:a16="http://schemas.microsoft.com/office/drawing/2014/main" id="{FDFC122A-A086-4FC8-8E24-00C8CEC16F01}"/>
                      </a:ext>
                    </a:extLst>
                  </p:cNvPr>
                  <p:cNvPicPr>
                    <a:picLocks noChangeAspect="1"/>
                  </p:cNvPicPr>
                  <p:nvPr userDrawn="1"/>
                </p:nvPicPr>
                <p:blipFill>
                  <a:blip r:embed="rId2">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Lst>
                  </a:blip>
                  <a:stretch>
                    <a:fillRect/>
                  </a:stretch>
                </p:blipFill>
                <p:spPr>
                  <a:xfrm>
                    <a:off x="13567296" y="3424991"/>
                    <a:ext cx="173367" cy="140220"/>
                  </a:xfrm>
                  <a:prstGeom prst="rect">
                    <a:avLst/>
                  </a:prstGeom>
                </p:spPr>
              </p:pic>
              <p:pic>
                <p:nvPicPr>
                  <p:cNvPr id="221" name="Afbeelding 220">
                    <a:extLst>
                      <a:ext uri="{FF2B5EF4-FFF2-40B4-BE49-F238E27FC236}">
                        <a16:creationId xmlns:a16="http://schemas.microsoft.com/office/drawing/2014/main" id="{273A67C8-CFF3-4A2E-A364-0EAA1D98B65A}"/>
                      </a:ext>
                    </a:extLst>
                  </p:cNvPr>
                  <p:cNvPicPr>
                    <a:picLocks noChangeAspect="1"/>
                  </p:cNvPicPr>
                  <p:nvPr userDrawn="1"/>
                </p:nvPicPr>
                <p:blipFill>
                  <a:blip r:embed="rId2">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Lst>
                  </a:blip>
                  <a:stretch>
                    <a:fillRect/>
                  </a:stretch>
                </p:blipFill>
                <p:spPr>
                  <a:xfrm flipH="1">
                    <a:off x="13635598" y="3454369"/>
                    <a:ext cx="173367" cy="111423"/>
                  </a:xfrm>
                  <a:prstGeom prst="rect">
                    <a:avLst/>
                  </a:prstGeom>
                </p:spPr>
              </p:pic>
            </p:grpSp>
            <p:grpSp>
              <p:nvGrpSpPr>
                <p:cNvPr id="213" name="Groep 212">
                  <a:extLst>
                    <a:ext uri="{FF2B5EF4-FFF2-40B4-BE49-F238E27FC236}">
                      <a16:creationId xmlns:a16="http://schemas.microsoft.com/office/drawing/2014/main" id="{D667FD43-AD2B-4AC4-9F28-33AE59F55DB2}"/>
                    </a:ext>
                  </a:extLst>
                </p:cNvPr>
                <p:cNvGrpSpPr/>
                <p:nvPr userDrawn="1"/>
              </p:nvGrpSpPr>
              <p:grpSpPr>
                <a:xfrm>
                  <a:off x="13103513" y="3705268"/>
                  <a:ext cx="145820" cy="146462"/>
                  <a:chOff x="13096169" y="3602278"/>
                  <a:chExt cx="145820" cy="146462"/>
                </a:xfrm>
              </p:grpSpPr>
              <p:sp>
                <p:nvSpPr>
                  <p:cNvPr id="217" name="Rechthoek 216">
                    <a:extLst>
                      <a:ext uri="{FF2B5EF4-FFF2-40B4-BE49-F238E27FC236}">
                        <a16:creationId xmlns:a16="http://schemas.microsoft.com/office/drawing/2014/main" id="{395027D0-3816-4997-9A54-A809A05EDE86}"/>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sp>
                <p:nvSpPr>
                  <p:cNvPr id="218" name="Rechthoek 217">
                    <a:extLst>
                      <a:ext uri="{FF2B5EF4-FFF2-40B4-BE49-F238E27FC236}">
                        <a16:creationId xmlns:a16="http://schemas.microsoft.com/office/drawing/2014/main" id="{F4C78CEB-2FEB-4AF5-B8C7-CA433D681547}"/>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grpSp>
            <p:grpSp>
              <p:nvGrpSpPr>
                <p:cNvPr id="214" name="Groep 213">
                  <a:extLst>
                    <a:ext uri="{FF2B5EF4-FFF2-40B4-BE49-F238E27FC236}">
                      <a16:creationId xmlns:a16="http://schemas.microsoft.com/office/drawing/2014/main" id="{D661A418-387C-4766-B984-6682A019CB0E}"/>
                    </a:ext>
                  </a:extLst>
                </p:cNvPr>
                <p:cNvGrpSpPr/>
                <p:nvPr userDrawn="1"/>
              </p:nvGrpSpPr>
              <p:grpSpPr>
                <a:xfrm rot="10800000">
                  <a:off x="13061402" y="3665637"/>
                  <a:ext cx="145820" cy="146462"/>
                  <a:chOff x="13096169" y="3602278"/>
                  <a:chExt cx="145820" cy="146462"/>
                </a:xfrm>
              </p:grpSpPr>
              <p:sp>
                <p:nvSpPr>
                  <p:cNvPr id="215" name="Rechthoek 214">
                    <a:extLst>
                      <a:ext uri="{FF2B5EF4-FFF2-40B4-BE49-F238E27FC236}">
                        <a16:creationId xmlns:a16="http://schemas.microsoft.com/office/drawing/2014/main" id="{6A033E4D-0B77-4B8D-9DDC-ADA7281B9FA8}"/>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sp>
                <p:nvSpPr>
                  <p:cNvPr id="216" name="Rechthoek 215">
                    <a:extLst>
                      <a:ext uri="{FF2B5EF4-FFF2-40B4-BE49-F238E27FC236}">
                        <a16:creationId xmlns:a16="http://schemas.microsoft.com/office/drawing/2014/main" id="{60B65305-B9B3-406E-82BB-EEFEAB6ED5C7}"/>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grpSp>
          </p:grpSp>
          <p:sp>
            <p:nvSpPr>
              <p:cNvPr id="210" name="Rechthoek 209">
                <a:extLst>
                  <a:ext uri="{FF2B5EF4-FFF2-40B4-BE49-F238E27FC236}">
                    <a16:creationId xmlns:a16="http://schemas.microsoft.com/office/drawing/2014/main" id="{A5C30312-8246-4345-A86F-02DE31753CB8}"/>
                  </a:ext>
                </a:extLst>
              </p:cNvPr>
              <p:cNvSpPr/>
              <p:nvPr userDrawn="1"/>
            </p:nvSpPr>
            <p:spPr>
              <a:xfrm>
                <a:off x="12682980" y="3889890"/>
                <a:ext cx="622284"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nl-NL" sz="900" b="0" noProof="0">
                    <a:solidFill>
                      <a:schemeClr val="tx1"/>
                    </a:solidFill>
                    <a:latin typeface="Arial" panose="020B0604020202020204" pitchFamily="34" charset="0"/>
                    <a:cs typeface="Arial" panose="020B0604020202020204" pitchFamily="34" charset="0"/>
                  </a:rPr>
                  <a:t>Bijsnijden</a:t>
                </a:r>
              </a:p>
            </p:txBody>
          </p:sp>
          <p:sp>
            <p:nvSpPr>
              <p:cNvPr id="211" name="Gelijkbenige driehoek 210">
                <a:extLst>
                  <a:ext uri="{FF2B5EF4-FFF2-40B4-BE49-F238E27FC236}">
                    <a16:creationId xmlns:a16="http://schemas.microsoft.com/office/drawing/2014/main" id="{EA41D65A-BFA2-433B-A344-B18070AF8B37}"/>
                  </a:ext>
                </a:extLst>
              </p:cNvPr>
              <p:cNvSpPr/>
              <p:nvPr userDrawn="1"/>
            </p:nvSpPr>
            <p:spPr>
              <a:xfrm rot="10800000">
                <a:off x="12950688" y="4093726"/>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grpSp>
      </p:grpSp>
    </p:spTree>
    <p:extLst>
      <p:ext uri="{BB962C8B-B14F-4D97-AF65-F5344CB8AC3E}">
        <p14:creationId xmlns:p14="http://schemas.microsoft.com/office/powerpoint/2010/main" val="311313073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AFBEELDING">
    <p:spTree>
      <p:nvGrpSpPr>
        <p:cNvPr id="1" name=""/>
        <p:cNvGrpSpPr/>
        <p:nvPr/>
      </p:nvGrpSpPr>
      <p:grpSpPr>
        <a:xfrm>
          <a:off x="0" y="0"/>
          <a:ext cx="0" cy="0"/>
          <a:chOff x="0" y="0"/>
          <a:chExt cx="0" cy="0"/>
        </a:xfrm>
      </p:grpSpPr>
      <p:sp>
        <p:nvSpPr>
          <p:cNvPr id="21" name="Tijdelijke aanduiding voor afbeelding 16">
            <a:extLst>
              <a:ext uri="{FF2B5EF4-FFF2-40B4-BE49-F238E27FC236}">
                <a16:creationId xmlns:a16="http://schemas.microsoft.com/office/drawing/2014/main" id="{9277F49C-3EF0-4FE1-9AEE-1B569D8AC0AA}"/>
              </a:ext>
            </a:extLst>
          </p:cNvPr>
          <p:cNvSpPr>
            <a:spLocks noGrp="1"/>
          </p:cNvSpPr>
          <p:nvPr>
            <p:ph type="pic" sz="quarter" idx="16" hasCustomPrompt="1"/>
          </p:nvPr>
        </p:nvSpPr>
        <p:spPr>
          <a:xfrm>
            <a:off x="0" y="-1"/>
            <a:ext cx="12191998" cy="6265769"/>
          </a:xfrm>
          <a:solidFill>
            <a:schemeClr val="bg1">
              <a:lumMod val="95000"/>
            </a:schemeClr>
          </a:solidFill>
        </p:spPr>
        <p:txBody>
          <a:bodyPr tIns="2700000"/>
          <a:lstStyle>
            <a:lvl1pPr marL="0" indent="0" algn="ctr">
              <a:buNone/>
              <a:defRPr sz="1200" i="1">
                <a:solidFill>
                  <a:schemeClr val="bg1">
                    <a:lumMod val="50000"/>
                  </a:schemeClr>
                </a:solidFill>
              </a:defRPr>
            </a:lvl1pPr>
          </a:lstStyle>
          <a:p>
            <a:r>
              <a:rPr lang="nl-NL" noProof="0"/>
              <a:t>Klik op onderstaand pictogram om een afbeelding in te voegen</a:t>
            </a:r>
          </a:p>
        </p:txBody>
      </p:sp>
      <p:sp>
        <p:nvSpPr>
          <p:cNvPr id="4" name="Tijdelijke aanduiding voor datum 3">
            <a:extLst>
              <a:ext uri="{FF2B5EF4-FFF2-40B4-BE49-F238E27FC236}">
                <a16:creationId xmlns:a16="http://schemas.microsoft.com/office/drawing/2014/main" id="{DABA8B2F-5EFD-4A05-8481-248C853EA1DE}"/>
              </a:ext>
            </a:extLst>
          </p:cNvPr>
          <p:cNvSpPr>
            <a:spLocks noGrp="1"/>
          </p:cNvSpPr>
          <p:nvPr>
            <p:ph type="dt" sz="half" idx="10"/>
          </p:nvPr>
        </p:nvSpPr>
        <p:spPr/>
        <p:txBody>
          <a:bodyPr/>
          <a:lstStyle/>
          <a:p>
            <a:fld id="{1E866FD5-390E-4B41-B79B-CB3DF6FF6E1A}" type="datetime4">
              <a:rPr lang="nl-NL" smtClean="0"/>
              <a:t>24 oktober 2023</a:t>
            </a:fld>
            <a:endParaRPr lang="nl-NL"/>
          </a:p>
        </p:txBody>
      </p:sp>
      <p:sp>
        <p:nvSpPr>
          <p:cNvPr id="5" name="Tijdelijke aanduiding voor voettekst 4">
            <a:extLst>
              <a:ext uri="{FF2B5EF4-FFF2-40B4-BE49-F238E27FC236}">
                <a16:creationId xmlns:a16="http://schemas.microsoft.com/office/drawing/2014/main" id="{7D35606D-4D2E-4F0A-88AD-FA9467155265}"/>
              </a:ext>
            </a:extLst>
          </p:cNvPr>
          <p:cNvSpPr>
            <a:spLocks noGrp="1"/>
          </p:cNvSpPr>
          <p:nvPr>
            <p:ph type="ftr" sz="quarter" idx="11"/>
          </p:nvPr>
        </p:nvSpPr>
        <p:spPr/>
        <p:txBody>
          <a:bodyPr/>
          <a:lstStyle/>
          <a:p>
            <a:r>
              <a:rPr lang="nl-NL"/>
              <a:t>Ga naar de tab ‘Invoegen’ &gt; Koptekst en voettekst &gt; Voettekst invullen met bedrijfsonderdeelnaam &gt; Overal Toepassen</a:t>
            </a:r>
          </a:p>
        </p:txBody>
      </p:sp>
      <p:sp>
        <p:nvSpPr>
          <p:cNvPr id="6" name="Tijdelijke aanduiding voor dianummer 5">
            <a:extLst>
              <a:ext uri="{FF2B5EF4-FFF2-40B4-BE49-F238E27FC236}">
                <a16:creationId xmlns:a16="http://schemas.microsoft.com/office/drawing/2014/main" id="{A7656491-ADD5-4A7E-BAFA-5FCFF07D6EB0}"/>
              </a:ext>
            </a:extLst>
          </p:cNvPr>
          <p:cNvSpPr>
            <a:spLocks noGrp="1"/>
          </p:cNvSpPr>
          <p:nvPr>
            <p:ph type="sldNum" sz="quarter" idx="12"/>
          </p:nvPr>
        </p:nvSpPr>
        <p:spPr/>
        <p:txBody>
          <a:bodyPr/>
          <a:lstStyle/>
          <a:p>
            <a:fld id="{8D374ABD-355D-4B52-8A38-020B3DD5CC75}" type="slidenum">
              <a:rPr lang="nl-NL" smtClean="0"/>
              <a:t>‹#›</a:t>
            </a:fld>
            <a:endParaRPr lang="nl-NL"/>
          </a:p>
        </p:txBody>
      </p:sp>
      <p:sp>
        <p:nvSpPr>
          <p:cNvPr id="18" name="Rechthoek: afgeronde hoeken 17">
            <a:extLst>
              <a:ext uri="{FF2B5EF4-FFF2-40B4-BE49-F238E27FC236}">
                <a16:creationId xmlns:a16="http://schemas.microsoft.com/office/drawing/2014/main" id="{765A9402-96DA-4D08-A873-873C05E81C86}"/>
              </a:ext>
            </a:extLst>
          </p:cNvPr>
          <p:cNvSpPr/>
          <p:nvPr userDrawn="1"/>
        </p:nvSpPr>
        <p:spPr>
          <a:xfrm>
            <a:off x="3048000" y="-491319"/>
            <a:ext cx="6096000" cy="300250"/>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lvl="0" algn="ctr"/>
            <a:r>
              <a:rPr lang="nl-NL" sz="2800" b="0" cap="all" baseline="0" noProof="0">
                <a:solidFill>
                  <a:schemeClr val="accent1"/>
                </a:solidFill>
                <a:latin typeface="+mn-lt"/>
              </a:rPr>
              <a:t>AFBEELDING</a:t>
            </a:r>
          </a:p>
        </p:txBody>
      </p:sp>
      <p:sp>
        <p:nvSpPr>
          <p:cNvPr id="24" name="Tijdelijke aanduiding voor tekst 43">
            <a:extLst>
              <a:ext uri="{FF2B5EF4-FFF2-40B4-BE49-F238E27FC236}">
                <a16:creationId xmlns:a16="http://schemas.microsoft.com/office/drawing/2014/main" id="{F0C29EF0-5106-4385-97E3-F0A64F5B85EB}"/>
              </a:ext>
            </a:extLst>
          </p:cNvPr>
          <p:cNvSpPr>
            <a:spLocks noGrp="1"/>
          </p:cNvSpPr>
          <p:nvPr>
            <p:ph type="body" sz="quarter" idx="15" hasCustomPrompt="1"/>
          </p:nvPr>
        </p:nvSpPr>
        <p:spPr>
          <a:xfrm>
            <a:off x="540000" y="0"/>
            <a:ext cx="1080000" cy="72000"/>
          </a:xfrm>
          <a:solidFill>
            <a:schemeClr val="accent1"/>
          </a:solidFill>
        </p:spPr>
        <p:txBody>
          <a:bodyPr/>
          <a:lstStyle>
            <a:lvl1pPr marL="0" indent="0">
              <a:buNone/>
              <a:defRPr sz="100">
                <a:solidFill>
                  <a:schemeClr val="bg2"/>
                </a:solidFill>
              </a:defRPr>
            </a:lvl1pPr>
            <a:lvl5pPr>
              <a:defRPr/>
            </a:lvl5pPr>
          </a:lstStyle>
          <a:p>
            <a:pPr lvl="0"/>
            <a:r>
              <a:rPr lang="en-GB"/>
              <a:t> </a:t>
            </a:r>
          </a:p>
        </p:txBody>
      </p:sp>
      <p:grpSp>
        <p:nvGrpSpPr>
          <p:cNvPr id="61" name="Instructie">
            <a:extLst>
              <a:ext uri="{FF2B5EF4-FFF2-40B4-BE49-F238E27FC236}">
                <a16:creationId xmlns:a16="http://schemas.microsoft.com/office/drawing/2014/main" id="{03E372C2-6CF2-4ED2-8A64-2CB215474CFB}"/>
              </a:ext>
            </a:extLst>
          </p:cNvPr>
          <p:cNvGrpSpPr/>
          <p:nvPr userDrawn="1"/>
        </p:nvGrpSpPr>
        <p:grpSpPr>
          <a:xfrm>
            <a:off x="12391601" y="0"/>
            <a:ext cx="3183678" cy="3883011"/>
            <a:chOff x="12391601" y="0"/>
            <a:chExt cx="3183678" cy="3883011"/>
          </a:xfrm>
        </p:grpSpPr>
        <p:grpSp>
          <p:nvGrpSpPr>
            <p:cNvPr id="65" name="Groep 64">
              <a:extLst>
                <a:ext uri="{FF2B5EF4-FFF2-40B4-BE49-F238E27FC236}">
                  <a16:creationId xmlns:a16="http://schemas.microsoft.com/office/drawing/2014/main" id="{410089C7-732E-470E-A73B-AE0A83CF265E}"/>
                </a:ext>
              </a:extLst>
            </p:cNvPr>
            <p:cNvGrpSpPr/>
            <p:nvPr userDrawn="1"/>
          </p:nvGrpSpPr>
          <p:grpSpPr>
            <a:xfrm>
              <a:off x="12757282" y="3100116"/>
              <a:ext cx="1499406" cy="678267"/>
              <a:chOff x="12757283" y="3120781"/>
              <a:chExt cx="1499406" cy="678267"/>
            </a:xfrm>
          </p:grpSpPr>
          <p:sp>
            <p:nvSpPr>
              <p:cNvPr id="89" name="Rechthoek 88">
                <a:extLst>
                  <a:ext uri="{FF2B5EF4-FFF2-40B4-BE49-F238E27FC236}">
                    <a16:creationId xmlns:a16="http://schemas.microsoft.com/office/drawing/2014/main" id="{CABA49A0-9B70-4593-B4DD-E92D3BE79194}"/>
                  </a:ext>
                </a:extLst>
              </p:cNvPr>
              <p:cNvSpPr/>
              <p:nvPr userDrawn="1"/>
            </p:nvSpPr>
            <p:spPr>
              <a:xfrm>
                <a:off x="12757283" y="3120781"/>
                <a:ext cx="1499406" cy="580946"/>
              </a:xfrm>
              <a:prstGeom prst="rect">
                <a:avLst/>
              </a:prstGeom>
              <a:solidFill>
                <a:schemeClr val="bg1"/>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nl-NL" sz="800" b="0" noProof="0">
                  <a:solidFill>
                    <a:schemeClr val="tx1"/>
                  </a:solidFill>
                  <a:latin typeface="Arial" panose="020B0604020202020204" pitchFamily="34" charset="0"/>
                  <a:cs typeface="Arial" panose="020B0604020202020204" pitchFamily="34" charset="0"/>
                </a:endParaRPr>
              </a:p>
            </p:txBody>
          </p:sp>
          <p:sp>
            <p:nvSpPr>
              <p:cNvPr id="90" name="Rechthoek 89">
                <a:extLst>
                  <a:ext uri="{FF2B5EF4-FFF2-40B4-BE49-F238E27FC236}">
                    <a16:creationId xmlns:a16="http://schemas.microsoft.com/office/drawing/2014/main" id="{96DDE965-E871-47F5-9FE5-E82F2C251399}"/>
                  </a:ext>
                </a:extLst>
              </p:cNvPr>
              <p:cNvSpPr/>
              <p:nvPr userDrawn="1"/>
            </p:nvSpPr>
            <p:spPr>
              <a:xfrm>
                <a:off x="12761843" y="3432170"/>
                <a:ext cx="1478943" cy="257235"/>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sp>
            <p:nvSpPr>
              <p:cNvPr id="91" name="Tekstvak 90">
                <a:extLst>
                  <a:ext uri="{FF2B5EF4-FFF2-40B4-BE49-F238E27FC236}">
                    <a16:creationId xmlns:a16="http://schemas.microsoft.com/office/drawing/2014/main" id="{E9A21028-1874-4295-93FF-4AC3CDB38FB7}"/>
                  </a:ext>
                </a:extLst>
              </p:cNvPr>
              <p:cNvSpPr txBox="1"/>
              <p:nvPr userDrawn="1"/>
            </p:nvSpPr>
            <p:spPr>
              <a:xfrm>
                <a:off x="12997648" y="3159891"/>
                <a:ext cx="957818" cy="203133"/>
              </a:xfrm>
              <a:prstGeom prst="rect">
                <a:avLst/>
              </a:prstGeom>
              <a:noFill/>
            </p:spPr>
            <p:txBody>
              <a:bodyPr wrap="square" rtlCol="0">
                <a:spAutoFit/>
              </a:bodyPr>
              <a:lstStyle/>
              <a:p>
                <a:pPr marL="0" algn="l" defTabSz="1217512" rtl="0" eaLnBrk="1" latinLnBrk="0" hangingPunct="1">
                  <a:lnSpc>
                    <a:spcPct val="90000"/>
                  </a:lnSpc>
                  <a:spcBef>
                    <a:spcPts val="600"/>
                  </a:spcBef>
                  <a:spcAft>
                    <a:spcPts val="600"/>
                  </a:spcAft>
                </a:pPr>
                <a:r>
                  <a:rPr lang="nl-NL" sz="800" b="0" kern="1200" noProof="0">
                    <a:solidFill>
                      <a:schemeClr val="tx1"/>
                    </a:solidFill>
                    <a:latin typeface="Arial" panose="020B0604020202020204" pitchFamily="34" charset="0"/>
                    <a:ea typeface="+mn-ea"/>
                    <a:cs typeface="Arial" panose="020B0604020202020204" pitchFamily="34" charset="0"/>
                  </a:rPr>
                  <a:t>Naar voorgrond</a:t>
                </a:r>
              </a:p>
            </p:txBody>
          </p:sp>
          <p:sp>
            <p:nvSpPr>
              <p:cNvPr id="92" name="Tekstvak 91">
                <a:extLst>
                  <a:ext uri="{FF2B5EF4-FFF2-40B4-BE49-F238E27FC236}">
                    <a16:creationId xmlns:a16="http://schemas.microsoft.com/office/drawing/2014/main" id="{AE0EA7B4-0CCD-4215-B995-5EA531B5CA00}"/>
                  </a:ext>
                </a:extLst>
              </p:cNvPr>
              <p:cNvSpPr txBox="1"/>
              <p:nvPr userDrawn="1"/>
            </p:nvSpPr>
            <p:spPr>
              <a:xfrm>
                <a:off x="12984219" y="3481017"/>
                <a:ext cx="1165564" cy="203133"/>
              </a:xfrm>
              <a:prstGeom prst="rect">
                <a:avLst/>
              </a:prstGeom>
              <a:noFill/>
            </p:spPr>
            <p:txBody>
              <a:bodyPr wrap="square" rtlCol="0">
                <a:spAutoFit/>
              </a:bodyPr>
              <a:lstStyle/>
              <a:p>
                <a:pPr marL="0" algn="l" defTabSz="1217512" rtl="0" eaLnBrk="1" latinLnBrk="0" hangingPunct="1">
                  <a:lnSpc>
                    <a:spcPct val="90000"/>
                  </a:lnSpc>
                  <a:spcBef>
                    <a:spcPts val="600"/>
                  </a:spcBef>
                  <a:spcAft>
                    <a:spcPts val="600"/>
                  </a:spcAft>
                </a:pPr>
                <a:r>
                  <a:rPr lang="nl-NL" sz="800" b="0" kern="1200" noProof="0">
                    <a:solidFill>
                      <a:schemeClr val="tx1"/>
                    </a:solidFill>
                    <a:latin typeface="Arial" panose="020B0604020202020204" pitchFamily="34" charset="0"/>
                    <a:ea typeface="+mn-ea"/>
                    <a:cs typeface="Arial" panose="020B0604020202020204" pitchFamily="34" charset="0"/>
                  </a:rPr>
                  <a:t>Naar achtergrond</a:t>
                </a:r>
              </a:p>
            </p:txBody>
          </p:sp>
          <p:pic>
            <p:nvPicPr>
              <p:cNvPr id="93" name="Picture 3">
                <a:extLst>
                  <a:ext uri="{FF2B5EF4-FFF2-40B4-BE49-F238E27FC236}">
                    <a16:creationId xmlns:a16="http://schemas.microsoft.com/office/drawing/2014/main" id="{918BA030-D629-45BC-8A99-FFAC71280D3B}"/>
                  </a:ext>
                </a:extLst>
              </p:cNvPr>
              <p:cNvPicPr>
                <a:picLocks noChangeAspect="1" noChangeArrowheads="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13938926" y="3567717"/>
                <a:ext cx="143086" cy="231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4" name="Gelijkbenige driehoek 93">
                <a:extLst>
                  <a:ext uri="{FF2B5EF4-FFF2-40B4-BE49-F238E27FC236}">
                    <a16:creationId xmlns:a16="http://schemas.microsoft.com/office/drawing/2014/main" id="{B78F2EF2-81FD-4762-9B3C-25A35B5143FA}"/>
                  </a:ext>
                </a:extLst>
              </p:cNvPr>
              <p:cNvSpPr/>
              <p:nvPr userDrawn="1"/>
            </p:nvSpPr>
            <p:spPr>
              <a:xfrm rot="5400000">
                <a:off x="14094210" y="3548999"/>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grpSp>
            <p:nvGrpSpPr>
              <p:cNvPr id="95" name="Groep 94">
                <a:extLst>
                  <a:ext uri="{FF2B5EF4-FFF2-40B4-BE49-F238E27FC236}">
                    <a16:creationId xmlns:a16="http://schemas.microsoft.com/office/drawing/2014/main" id="{E4A351EC-55EF-4909-8119-4D621C97A589}"/>
                  </a:ext>
                </a:extLst>
              </p:cNvPr>
              <p:cNvGrpSpPr/>
              <p:nvPr userDrawn="1"/>
            </p:nvGrpSpPr>
            <p:grpSpPr>
              <a:xfrm>
                <a:off x="12822311" y="3178534"/>
                <a:ext cx="182309" cy="163794"/>
                <a:chOff x="12832541" y="3162395"/>
                <a:chExt cx="219532" cy="197236"/>
              </a:xfrm>
            </p:grpSpPr>
            <p:sp>
              <p:nvSpPr>
                <p:cNvPr id="100" name="Rechthoek 99">
                  <a:extLst>
                    <a:ext uri="{FF2B5EF4-FFF2-40B4-BE49-F238E27FC236}">
                      <a16:creationId xmlns:a16="http://schemas.microsoft.com/office/drawing/2014/main" id="{B832FFCA-9879-405F-AAE8-888376095F92}"/>
                    </a:ext>
                  </a:extLst>
                </p:cNvPr>
                <p:cNvSpPr/>
                <p:nvPr userDrawn="1"/>
              </p:nvSpPr>
              <p:spPr>
                <a:xfrm>
                  <a:off x="12832541" y="3162395"/>
                  <a:ext cx="81487" cy="81487"/>
                </a:xfrm>
                <a:prstGeom prst="rect">
                  <a:avLst/>
                </a:prstGeom>
                <a:solidFill>
                  <a:schemeClr val="bg1"/>
                </a:solidFill>
                <a:ln w="12700">
                  <a:solidFill>
                    <a:srgbClr val="8484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p>
              </p:txBody>
            </p:sp>
            <p:sp>
              <p:nvSpPr>
                <p:cNvPr id="101" name="Rechthoek 100">
                  <a:extLst>
                    <a:ext uri="{FF2B5EF4-FFF2-40B4-BE49-F238E27FC236}">
                      <a16:creationId xmlns:a16="http://schemas.microsoft.com/office/drawing/2014/main" id="{5BDB98E6-422C-4652-B8B4-DFCE331F3B26}"/>
                    </a:ext>
                  </a:extLst>
                </p:cNvPr>
                <p:cNvSpPr/>
                <p:nvPr userDrawn="1"/>
              </p:nvSpPr>
              <p:spPr>
                <a:xfrm>
                  <a:off x="12970586" y="3278144"/>
                  <a:ext cx="81487" cy="81487"/>
                </a:xfrm>
                <a:prstGeom prst="rect">
                  <a:avLst/>
                </a:prstGeom>
                <a:solidFill>
                  <a:schemeClr val="bg1"/>
                </a:solidFill>
                <a:ln w="12700">
                  <a:solidFill>
                    <a:srgbClr val="8484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p>
              </p:txBody>
            </p:sp>
            <p:sp>
              <p:nvSpPr>
                <p:cNvPr id="102" name="Rechthoek 101">
                  <a:extLst>
                    <a:ext uri="{FF2B5EF4-FFF2-40B4-BE49-F238E27FC236}">
                      <a16:creationId xmlns:a16="http://schemas.microsoft.com/office/drawing/2014/main" id="{069A26F1-6CDF-46E3-BCEF-9027BA7D42F9}"/>
                    </a:ext>
                  </a:extLst>
                </p:cNvPr>
                <p:cNvSpPr/>
                <p:nvPr userDrawn="1"/>
              </p:nvSpPr>
              <p:spPr>
                <a:xfrm>
                  <a:off x="12873284" y="3191991"/>
                  <a:ext cx="138045" cy="138044"/>
                </a:xfrm>
                <a:prstGeom prst="rect">
                  <a:avLst/>
                </a:prstGeom>
                <a:solidFill>
                  <a:srgbClr val="EABE76"/>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p>
              </p:txBody>
            </p:sp>
          </p:grpSp>
          <p:grpSp>
            <p:nvGrpSpPr>
              <p:cNvPr id="96" name="Groep 95">
                <a:extLst>
                  <a:ext uri="{FF2B5EF4-FFF2-40B4-BE49-F238E27FC236}">
                    <a16:creationId xmlns:a16="http://schemas.microsoft.com/office/drawing/2014/main" id="{7275FEBE-22E6-45CB-977F-923A0E758097}"/>
                  </a:ext>
                </a:extLst>
              </p:cNvPr>
              <p:cNvGrpSpPr/>
              <p:nvPr userDrawn="1"/>
            </p:nvGrpSpPr>
            <p:grpSpPr>
              <a:xfrm>
                <a:off x="12822311" y="3480352"/>
                <a:ext cx="182309" cy="163794"/>
                <a:chOff x="12832541" y="3162395"/>
                <a:chExt cx="219532" cy="197236"/>
              </a:xfrm>
            </p:grpSpPr>
            <p:sp>
              <p:nvSpPr>
                <p:cNvPr id="97" name="Rechthoek 96">
                  <a:extLst>
                    <a:ext uri="{FF2B5EF4-FFF2-40B4-BE49-F238E27FC236}">
                      <a16:creationId xmlns:a16="http://schemas.microsoft.com/office/drawing/2014/main" id="{B23D6C2E-0F3B-4616-A53D-854218EFE717}"/>
                    </a:ext>
                  </a:extLst>
                </p:cNvPr>
                <p:cNvSpPr/>
                <p:nvPr userDrawn="1"/>
              </p:nvSpPr>
              <p:spPr>
                <a:xfrm>
                  <a:off x="12873284" y="3191991"/>
                  <a:ext cx="138045" cy="138044"/>
                </a:xfrm>
                <a:prstGeom prst="rect">
                  <a:avLst/>
                </a:prstGeom>
                <a:solidFill>
                  <a:srgbClr val="EABE76"/>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p>
              </p:txBody>
            </p:sp>
            <p:sp>
              <p:nvSpPr>
                <p:cNvPr id="98" name="Rechthoek 97">
                  <a:extLst>
                    <a:ext uri="{FF2B5EF4-FFF2-40B4-BE49-F238E27FC236}">
                      <a16:creationId xmlns:a16="http://schemas.microsoft.com/office/drawing/2014/main" id="{B83D79E5-AD69-4A8A-8354-129A22D25FE3}"/>
                    </a:ext>
                  </a:extLst>
                </p:cNvPr>
                <p:cNvSpPr/>
                <p:nvPr userDrawn="1"/>
              </p:nvSpPr>
              <p:spPr>
                <a:xfrm>
                  <a:off x="12832541" y="3162395"/>
                  <a:ext cx="81487" cy="81487"/>
                </a:xfrm>
                <a:prstGeom prst="rect">
                  <a:avLst/>
                </a:prstGeom>
                <a:solidFill>
                  <a:schemeClr val="bg1"/>
                </a:solidFill>
                <a:ln w="12700">
                  <a:solidFill>
                    <a:srgbClr val="8484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p>
              </p:txBody>
            </p:sp>
            <p:sp>
              <p:nvSpPr>
                <p:cNvPr id="99" name="Rechthoek 98">
                  <a:extLst>
                    <a:ext uri="{FF2B5EF4-FFF2-40B4-BE49-F238E27FC236}">
                      <a16:creationId xmlns:a16="http://schemas.microsoft.com/office/drawing/2014/main" id="{8BE7535C-03AF-4D1B-B702-B07FA7AC9787}"/>
                    </a:ext>
                  </a:extLst>
                </p:cNvPr>
                <p:cNvSpPr/>
                <p:nvPr userDrawn="1"/>
              </p:nvSpPr>
              <p:spPr>
                <a:xfrm>
                  <a:off x="12970586" y="3278144"/>
                  <a:ext cx="81487" cy="81487"/>
                </a:xfrm>
                <a:prstGeom prst="rect">
                  <a:avLst/>
                </a:prstGeom>
                <a:solidFill>
                  <a:schemeClr val="bg1"/>
                </a:solidFill>
                <a:ln w="12700">
                  <a:solidFill>
                    <a:srgbClr val="8484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p>
              </p:txBody>
            </p:sp>
          </p:grpSp>
        </p:grpSp>
        <p:sp>
          <p:nvSpPr>
            <p:cNvPr id="66" name="Rechthoek 65">
              <a:extLst>
                <a:ext uri="{FF2B5EF4-FFF2-40B4-BE49-F238E27FC236}">
                  <a16:creationId xmlns:a16="http://schemas.microsoft.com/office/drawing/2014/main" id="{176F3B6B-944E-4017-9F68-62698982C162}"/>
                </a:ext>
              </a:extLst>
            </p:cNvPr>
            <p:cNvSpPr/>
            <p:nvPr userDrawn="1"/>
          </p:nvSpPr>
          <p:spPr>
            <a:xfrm>
              <a:off x="12397262" y="0"/>
              <a:ext cx="3178016" cy="191611"/>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80000"/>
                </a:lnSpc>
                <a:spcBef>
                  <a:spcPts val="0"/>
                </a:spcBef>
                <a:spcAft>
                  <a:spcPts val="0"/>
                </a:spcAft>
                <a:buClrTx/>
                <a:buSzTx/>
                <a:buFontTx/>
                <a:buNone/>
                <a:tabLst/>
                <a:defRPr/>
              </a:pPr>
              <a:r>
                <a:rPr kumimoji="0" lang="nl-NL" sz="1400" b="1" i="0" u="none" strike="noStrike" kern="0" cap="all" spc="0" normalizeH="0" baseline="0" noProof="0">
                  <a:ln>
                    <a:noFill/>
                  </a:ln>
                  <a:solidFill>
                    <a:schemeClr val="bg1">
                      <a:lumMod val="50000"/>
                    </a:schemeClr>
                  </a:solidFill>
                  <a:effectLst/>
                  <a:uLnTx/>
                  <a:uFillTx/>
                  <a:latin typeface="+mj-lt"/>
                  <a:cs typeface="Segoe UI Light" panose="020B0502040204020203" pitchFamily="34" charset="0"/>
                </a:rPr>
                <a:t>Afbeelding invoegen/veranderen</a:t>
              </a:r>
            </a:p>
          </p:txBody>
        </p:sp>
        <p:sp>
          <p:nvSpPr>
            <p:cNvPr id="67" name="Ovaal 66">
              <a:extLst>
                <a:ext uri="{FF2B5EF4-FFF2-40B4-BE49-F238E27FC236}">
                  <a16:creationId xmlns:a16="http://schemas.microsoft.com/office/drawing/2014/main" id="{A1409754-86CE-4AB4-B150-0D867D980493}"/>
                </a:ext>
              </a:extLst>
            </p:cNvPr>
            <p:cNvSpPr/>
            <p:nvPr userDrawn="1"/>
          </p:nvSpPr>
          <p:spPr>
            <a:xfrm>
              <a:off x="12391601" y="366490"/>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1</a:t>
              </a:r>
            </a:p>
          </p:txBody>
        </p:sp>
        <p:cxnSp>
          <p:nvCxnSpPr>
            <p:cNvPr id="68" name="Rechte verbindingslijn 67">
              <a:extLst>
                <a:ext uri="{FF2B5EF4-FFF2-40B4-BE49-F238E27FC236}">
                  <a16:creationId xmlns:a16="http://schemas.microsoft.com/office/drawing/2014/main" id="{F8FB7CC0-863B-4F17-B3B4-49FE21D5EDA1}"/>
                </a:ext>
              </a:extLst>
            </p:cNvPr>
            <p:cNvCxnSpPr>
              <a:cxnSpLocks/>
            </p:cNvCxnSpPr>
            <p:nvPr userDrawn="1"/>
          </p:nvCxnSpPr>
          <p:spPr>
            <a:xfrm>
              <a:off x="12397261" y="241635"/>
              <a:ext cx="3178017" cy="0"/>
            </a:xfrm>
            <a:prstGeom prst="line">
              <a:avLst/>
            </a:prstGeom>
            <a:noFill/>
            <a:ln w="3175" cap="flat" cmpd="sng" algn="ctr">
              <a:solidFill>
                <a:schemeClr val="bg1">
                  <a:lumMod val="50000"/>
                </a:schemeClr>
              </a:solidFill>
              <a:prstDash val="solid"/>
            </a:ln>
            <a:effectLst/>
          </p:spPr>
        </p:cxnSp>
        <p:cxnSp>
          <p:nvCxnSpPr>
            <p:cNvPr id="69" name="Rechte verbindingslijn 68">
              <a:extLst>
                <a:ext uri="{FF2B5EF4-FFF2-40B4-BE49-F238E27FC236}">
                  <a16:creationId xmlns:a16="http://schemas.microsoft.com/office/drawing/2014/main" id="{AAC2D312-317B-48B6-80B4-9626E9851B73}"/>
                </a:ext>
              </a:extLst>
            </p:cNvPr>
            <p:cNvCxnSpPr>
              <a:cxnSpLocks/>
            </p:cNvCxnSpPr>
            <p:nvPr userDrawn="1"/>
          </p:nvCxnSpPr>
          <p:spPr>
            <a:xfrm>
              <a:off x="12397261" y="1577933"/>
              <a:ext cx="3178017" cy="0"/>
            </a:xfrm>
            <a:prstGeom prst="line">
              <a:avLst/>
            </a:prstGeom>
            <a:noFill/>
            <a:ln w="3175" cap="flat" cmpd="sng" algn="ctr">
              <a:solidFill>
                <a:schemeClr val="bg1">
                  <a:lumMod val="50000"/>
                </a:schemeClr>
              </a:solidFill>
              <a:prstDash val="solid"/>
            </a:ln>
            <a:effectLst/>
          </p:spPr>
        </p:cxnSp>
        <p:sp>
          <p:nvSpPr>
            <p:cNvPr id="70" name="Rechthoek 69">
              <a:extLst>
                <a:ext uri="{FF2B5EF4-FFF2-40B4-BE49-F238E27FC236}">
                  <a16:creationId xmlns:a16="http://schemas.microsoft.com/office/drawing/2014/main" id="{F6345545-BDFC-4EEE-B76B-30FEADF146D1}"/>
                </a:ext>
              </a:extLst>
            </p:cNvPr>
            <p:cNvSpPr/>
            <p:nvPr userDrawn="1"/>
          </p:nvSpPr>
          <p:spPr>
            <a:xfrm>
              <a:off x="12757282" y="432552"/>
              <a:ext cx="2817995" cy="59542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chemeClr val="accent1"/>
                </a:buClr>
                <a:buSzTx/>
                <a:buFont typeface="Arial" panose="020B0604020202020204" pitchFamily="34" charset="0"/>
                <a:buNone/>
                <a:tabLst/>
                <a:defRPr/>
              </a:pP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Wanneer nodig, verwijder de bestaande afbeelding d.m.v. de </a:t>
              </a:r>
              <a:r>
                <a:rPr kumimoji="0" lang="nl-NL" sz="1100" b="1" i="0" u="none" strike="noStrike" kern="0" cap="none" spc="0" normalizeH="0" baseline="0" noProof="0">
                  <a:ln>
                    <a:noFill/>
                  </a:ln>
                  <a:solidFill>
                    <a:srgbClr val="000000"/>
                  </a:solidFill>
                  <a:effectLst/>
                  <a:uLnTx/>
                  <a:uFillTx/>
                  <a:latin typeface="+mn-lt"/>
                  <a:cs typeface="Segoe UI Light" panose="020B0502040204020203" pitchFamily="34" charset="0"/>
                </a:rPr>
                <a:t>‘Delete’-knop</a:t>
              </a: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 Klik op het pictogram om een nieuwe afbeelding in te voegen. </a:t>
              </a:r>
              <a:r>
                <a:rPr kumimoji="0" lang="nl-NL" sz="1100" b="0" i="1" u="none" strike="noStrike" kern="0" cap="none" spc="0" normalizeH="0" baseline="0" noProof="0">
                  <a:ln>
                    <a:noFill/>
                  </a:ln>
                  <a:solidFill>
                    <a:srgbClr val="000000"/>
                  </a:solidFill>
                  <a:effectLst/>
                  <a:uLnTx/>
                  <a:uFillTx/>
                  <a:latin typeface="+mn-lt"/>
                  <a:cs typeface="Segoe UI Light" panose="020B0502040204020203" pitchFamily="34" charset="0"/>
                </a:rPr>
                <a:t>(zie onderstaand voorbeeld).</a:t>
              </a:r>
              <a:endPar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endParaRPr>
            </a:p>
          </p:txBody>
        </p:sp>
        <p:cxnSp>
          <p:nvCxnSpPr>
            <p:cNvPr id="71" name="Rechte verbindingslijn 70">
              <a:extLst>
                <a:ext uri="{FF2B5EF4-FFF2-40B4-BE49-F238E27FC236}">
                  <a16:creationId xmlns:a16="http://schemas.microsoft.com/office/drawing/2014/main" id="{9C1E74D7-BCE7-4C39-925F-055E9FF175D6}"/>
                </a:ext>
              </a:extLst>
            </p:cNvPr>
            <p:cNvCxnSpPr>
              <a:cxnSpLocks/>
            </p:cNvCxnSpPr>
            <p:nvPr userDrawn="1"/>
          </p:nvCxnSpPr>
          <p:spPr>
            <a:xfrm>
              <a:off x="12397261" y="3883011"/>
              <a:ext cx="3178017" cy="0"/>
            </a:xfrm>
            <a:prstGeom prst="line">
              <a:avLst/>
            </a:prstGeom>
            <a:noFill/>
            <a:ln w="3175" cap="flat" cmpd="sng" algn="ctr">
              <a:solidFill>
                <a:schemeClr val="bg1">
                  <a:lumMod val="50000"/>
                </a:schemeClr>
              </a:solidFill>
              <a:prstDash val="solid"/>
            </a:ln>
            <a:effectLst/>
          </p:spPr>
        </p:cxnSp>
        <p:sp>
          <p:nvSpPr>
            <p:cNvPr id="72" name="Ovaal 71">
              <a:extLst>
                <a:ext uri="{FF2B5EF4-FFF2-40B4-BE49-F238E27FC236}">
                  <a16:creationId xmlns:a16="http://schemas.microsoft.com/office/drawing/2014/main" id="{6941CE07-9AC0-4B7C-94FC-0A96C2651182}"/>
                </a:ext>
              </a:extLst>
            </p:cNvPr>
            <p:cNvSpPr/>
            <p:nvPr userDrawn="1"/>
          </p:nvSpPr>
          <p:spPr>
            <a:xfrm>
              <a:off x="12391601" y="1706398"/>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2</a:t>
              </a:r>
            </a:p>
          </p:txBody>
        </p:sp>
        <p:sp>
          <p:nvSpPr>
            <p:cNvPr id="73" name="Rechthoek 72">
              <a:extLst>
                <a:ext uri="{FF2B5EF4-FFF2-40B4-BE49-F238E27FC236}">
                  <a16:creationId xmlns:a16="http://schemas.microsoft.com/office/drawing/2014/main" id="{522F2471-323C-4D67-9817-609478422EA2}"/>
                </a:ext>
              </a:extLst>
            </p:cNvPr>
            <p:cNvSpPr/>
            <p:nvPr userDrawn="1"/>
          </p:nvSpPr>
          <p:spPr>
            <a:xfrm>
              <a:off x="12757282" y="1772461"/>
              <a:ext cx="2817995" cy="318048"/>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chemeClr val="accent1"/>
                </a:buClr>
                <a:buSzTx/>
                <a:buFont typeface="Arial" panose="020B0604020202020204" pitchFamily="34" charset="0"/>
                <a:buNone/>
                <a:tabLst/>
                <a:defRPr/>
              </a:pP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Selecteer de gewenste afbeelding</a:t>
              </a:r>
              <a:b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b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en klik op </a:t>
              </a:r>
              <a:r>
                <a:rPr kumimoji="0" lang="nl-NL" sz="1100" b="1" i="0" u="none" strike="noStrike" kern="0" cap="none" spc="0" normalizeH="0" baseline="0" noProof="0">
                  <a:ln>
                    <a:noFill/>
                  </a:ln>
                  <a:solidFill>
                    <a:srgbClr val="000000"/>
                  </a:solidFill>
                  <a:effectLst/>
                  <a:uLnTx/>
                  <a:uFillTx/>
                  <a:latin typeface="+mn-lt"/>
                  <a:cs typeface="Segoe UI Light" panose="020B0502040204020203" pitchFamily="34" charset="0"/>
                </a:rPr>
                <a:t>‘Invoegen’</a:t>
              </a: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a:t>
              </a:r>
              <a:endParaRPr kumimoji="0" lang="nl-NL" sz="1100" b="1" i="0" u="none" strike="noStrike" kern="0" cap="none" spc="0" normalizeH="0" baseline="0" noProof="0">
                <a:ln>
                  <a:noFill/>
                </a:ln>
                <a:solidFill>
                  <a:srgbClr val="000000"/>
                </a:solidFill>
                <a:effectLst/>
                <a:uLnTx/>
                <a:uFillTx/>
                <a:latin typeface="+mn-lt"/>
                <a:cs typeface="Segoe UI Light" panose="020B0502040204020203" pitchFamily="34" charset="0"/>
              </a:endParaRPr>
            </a:p>
          </p:txBody>
        </p:sp>
        <p:grpSp>
          <p:nvGrpSpPr>
            <p:cNvPr id="74" name="Groep 73">
              <a:extLst>
                <a:ext uri="{FF2B5EF4-FFF2-40B4-BE49-F238E27FC236}">
                  <a16:creationId xmlns:a16="http://schemas.microsoft.com/office/drawing/2014/main" id="{DBF53E4A-1E86-43FC-AD89-871FB997F320}"/>
                </a:ext>
              </a:extLst>
            </p:cNvPr>
            <p:cNvGrpSpPr/>
            <p:nvPr userDrawn="1"/>
          </p:nvGrpSpPr>
          <p:grpSpPr>
            <a:xfrm>
              <a:off x="12757282" y="2184550"/>
              <a:ext cx="825500" cy="209550"/>
              <a:chOff x="13504624" y="2482850"/>
              <a:chExt cx="825500" cy="209550"/>
            </a:xfrm>
          </p:grpSpPr>
          <p:sp>
            <p:nvSpPr>
              <p:cNvPr id="86" name="Rechthoek 85">
                <a:extLst>
                  <a:ext uri="{FF2B5EF4-FFF2-40B4-BE49-F238E27FC236}">
                    <a16:creationId xmlns:a16="http://schemas.microsoft.com/office/drawing/2014/main" id="{DD742ABA-7974-44E6-B34C-78B657EE035A}"/>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800" b="0" noProof="0">
                    <a:solidFill>
                      <a:schemeClr val="tx1"/>
                    </a:solidFill>
                    <a:latin typeface="Arial" panose="020B0604020202020204" pitchFamily="34" charset="0"/>
                    <a:cs typeface="Arial" panose="020B0604020202020204" pitchFamily="34" charset="0"/>
                  </a:rPr>
                  <a:t>Invoegen</a:t>
                </a:r>
              </a:p>
            </p:txBody>
          </p:sp>
          <p:cxnSp>
            <p:nvCxnSpPr>
              <p:cNvPr id="87" name="Rechte verbindingslijn 86">
                <a:extLst>
                  <a:ext uri="{FF2B5EF4-FFF2-40B4-BE49-F238E27FC236}">
                    <a16:creationId xmlns:a16="http://schemas.microsoft.com/office/drawing/2014/main" id="{E3523979-2512-436A-B53E-5574C67AA289}"/>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88" name="Gelijkbenige driehoek 87">
                <a:extLst>
                  <a:ext uri="{FF2B5EF4-FFF2-40B4-BE49-F238E27FC236}">
                    <a16:creationId xmlns:a16="http://schemas.microsoft.com/office/drawing/2014/main" id="{7A2BD2DB-2226-4013-B06B-AB386AE52316}"/>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grpSp>
        <p:grpSp>
          <p:nvGrpSpPr>
            <p:cNvPr id="75" name="Groep 74">
              <a:extLst>
                <a:ext uri="{FF2B5EF4-FFF2-40B4-BE49-F238E27FC236}">
                  <a16:creationId xmlns:a16="http://schemas.microsoft.com/office/drawing/2014/main" id="{563C4487-9D2F-4396-B38D-FA27F445588C}"/>
                </a:ext>
              </a:extLst>
            </p:cNvPr>
            <p:cNvGrpSpPr/>
            <p:nvPr userDrawn="1"/>
          </p:nvGrpSpPr>
          <p:grpSpPr>
            <a:xfrm>
              <a:off x="12757282" y="1141626"/>
              <a:ext cx="294789" cy="318834"/>
              <a:chOff x="14466489" y="1001522"/>
              <a:chExt cx="290627" cy="314333"/>
            </a:xfrm>
          </p:grpSpPr>
          <p:sp>
            <p:nvSpPr>
              <p:cNvPr id="79" name="Rechthoek 78">
                <a:extLst>
                  <a:ext uri="{FF2B5EF4-FFF2-40B4-BE49-F238E27FC236}">
                    <a16:creationId xmlns:a16="http://schemas.microsoft.com/office/drawing/2014/main" id="{A8778464-D8CF-4A27-A866-597FB418B44E}"/>
                  </a:ext>
                </a:extLst>
              </p:cNvPr>
              <p:cNvSpPr/>
              <p:nvPr userDrawn="1"/>
            </p:nvSpPr>
            <p:spPr>
              <a:xfrm>
                <a:off x="14466489" y="1001522"/>
                <a:ext cx="257935" cy="254168"/>
              </a:xfrm>
              <a:prstGeom prst="rect">
                <a:avLst/>
              </a:prstGeom>
              <a:solidFill>
                <a:schemeClr val="bg1"/>
              </a:solidFill>
              <a:ln w="12700">
                <a:solidFill>
                  <a:srgbClr val="C0C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Arial" panose="020B0604020202020204" pitchFamily="34" charset="0"/>
                  <a:cs typeface="Arial" panose="020B0604020202020204" pitchFamily="34" charset="0"/>
                </a:endParaRPr>
              </a:p>
            </p:txBody>
          </p:sp>
          <p:sp>
            <p:nvSpPr>
              <p:cNvPr id="81" name="Ovaal 80">
                <a:extLst>
                  <a:ext uri="{FF2B5EF4-FFF2-40B4-BE49-F238E27FC236}">
                    <a16:creationId xmlns:a16="http://schemas.microsoft.com/office/drawing/2014/main" id="{B6C483D4-91F3-48DA-8BF5-24D6385E62DC}"/>
                  </a:ext>
                </a:extLst>
              </p:cNvPr>
              <p:cNvSpPr/>
              <p:nvPr userDrawn="1"/>
            </p:nvSpPr>
            <p:spPr>
              <a:xfrm>
                <a:off x="14623626" y="1033630"/>
                <a:ext cx="71169" cy="71169"/>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sp>
            <p:nvSpPr>
              <p:cNvPr id="82" name="Vrije vorm: vorm 81">
                <a:extLst>
                  <a:ext uri="{FF2B5EF4-FFF2-40B4-BE49-F238E27FC236}">
                    <a16:creationId xmlns:a16="http://schemas.microsoft.com/office/drawing/2014/main" id="{E5500FCF-E6E0-4015-ADD2-E13D4FA4BB75}"/>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sp>
            <p:nvSpPr>
              <p:cNvPr id="83" name="Rechthoek: afgeronde hoeken 82">
                <a:extLst>
                  <a:ext uri="{FF2B5EF4-FFF2-40B4-BE49-F238E27FC236}">
                    <a16:creationId xmlns:a16="http://schemas.microsoft.com/office/drawing/2014/main" id="{0C120868-992C-4A83-A843-925C6D2117FF}"/>
                  </a:ext>
                </a:extLst>
              </p:cNvPr>
              <p:cNvSpPr/>
              <p:nvPr userDrawn="1"/>
            </p:nvSpPr>
            <p:spPr>
              <a:xfrm>
                <a:off x="14601150" y="1145314"/>
                <a:ext cx="155966" cy="116816"/>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Arial" panose="020B0604020202020204" pitchFamily="34" charset="0"/>
                  <a:cs typeface="Arial" panose="020B0604020202020204" pitchFamily="34" charset="0"/>
                </a:endParaRPr>
              </a:p>
            </p:txBody>
          </p:sp>
          <p:cxnSp>
            <p:nvCxnSpPr>
              <p:cNvPr id="84" name="Rechte verbindingslijn 83">
                <a:extLst>
                  <a:ext uri="{FF2B5EF4-FFF2-40B4-BE49-F238E27FC236}">
                    <a16:creationId xmlns:a16="http://schemas.microsoft.com/office/drawing/2014/main" id="{F450B4A0-C913-433C-8F58-AC476870C4F7}"/>
                  </a:ext>
                </a:extLst>
              </p:cNvPr>
              <p:cNvCxnSpPr>
                <a:cxnSpLocks/>
              </p:cNvCxnSpPr>
              <p:nvPr userDrawn="1"/>
            </p:nvCxnSpPr>
            <p:spPr>
              <a:xfrm>
                <a:off x="14637490" y="1308665"/>
                <a:ext cx="83286"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85" name="Rechte verbindingslijn 84">
                <a:extLst>
                  <a:ext uri="{FF2B5EF4-FFF2-40B4-BE49-F238E27FC236}">
                    <a16:creationId xmlns:a16="http://schemas.microsoft.com/office/drawing/2014/main" id="{F093EB83-9910-4608-928B-B206FCA39884}"/>
                  </a:ext>
                </a:extLst>
              </p:cNvPr>
              <p:cNvCxnSpPr>
                <a:cxnSpLocks/>
                <a:stCxn id="83" idx="2"/>
              </p:cNvCxnSpPr>
              <p:nvPr userDrawn="1"/>
            </p:nvCxnSpPr>
            <p:spPr>
              <a:xfrm flipH="1">
                <a:off x="14678717" y="1262130"/>
                <a:ext cx="416" cy="43573"/>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76" name="Ovaal 75">
              <a:extLst>
                <a:ext uri="{FF2B5EF4-FFF2-40B4-BE49-F238E27FC236}">
                  <a16:creationId xmlns:a16="http://schemas.microsoft.com/office/drawing/2014/main" id="{ABB66157-FEA6-42F8-BA39-76BA2C3EB8F1}"/>
                </a:ext>
              </a:extLst>
            </p:cNvPr>
            <p:cNvSpPr/>
            <p:nvPr userDrawn="1"/>
          </p:nvSpPr>
          <p:spPr>
            <a:xfrm>
              <a:off x="12391601" y="2617951"/>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3</a:t>
              </a:r>
            </a:p>
          </p:txBody>
        </p:sp>
        <p:sp>
          <p:nvSpPr>
            <p:cNvPr id="77" name="Rechthoek 76">
              <a:extLst>
                <a:ext uri="{FF2B5EF4-FFF2-40B4-BE49-F238E27FC236}">
                  <a16:creationId xmlns:a16="http://schemas.microsoft.com/office/drawing/2014/main" id="{E0D16C00-FDEC-43EC-9403-49F8354E6609}"/>
                </a:ext>
              </a:extLst>
            </p:cNvPr>
            <p:cNvSpPr/>
            <p:nvPr userDrawn="1"/>
          </p:nvSpPr>
          <p:spPr>
            <a:xfrm>
              <a:off x="12757283" y="2684015"/>
              <a:ext cx="2817996" cy="316612"/>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chemeClr val="accent1"/>
                </a:buClr>
                <a:buSzTx/>
                <a:buFont typeface="Arial" panose="020B0604020202020204" pitchFamily="34" charset="0"/>
                <a:buNone/>
                <a:tabLst/>
                <a:defRPr/>
              </a:pP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Klik met de rechter muisknop op de afbeelding en kies </a:t>
              </a:r>
              <a:r>
                <a:rPr kumimoji="0" lang="nl-NL" sz="1100" b="1" i="0" u="none" strike="noStrike" kern="0" cap="none" spc="0" normalizeH="0" baseline="0" noProof="0">
                  <a:ln>
                    <a:noFill/>
                  </a:ln>
                  <a:solidFill>
                    <a:srgbClr val="000000"/>
                  </a:solidFill>
                  <a:effectLst/>
                  <a:uLnTx/>
                  <a:uFillTx/>
                  <a:latin typeface="+mn-lt"/>
                  <a:cs typeface="Segoe UI Light" panose="020B0502040204020203" pitchFamily="34" charset="0"/>
                </a:rPr>
                <a:t>´Naar achtergrond´</a:t>
              </a: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a:t>
              </a:r>
              <a:endParaRPr kumimoji="0" lang="nl-NL" sz="1100" b="1" i="0" u="none" strike="noStrike" kern="0" cap="none" spc="0" normalizeH="0" baseline="0" noProof="0">
                <a:ln>
                  <a:noFill/>
                </a:ln>
                <a:solidFill>
                  <a:srgbClr val="000000"/>
                </a:solidFill>
                <a:effectLst/>
                <a:uLnTx/>
                <a:uFillTx/>
                <a:latin typeface="+mn-lt"/>
                <a:cs typeface="Segoe UI Light" panose="020B0502040204020203" pitchFamily="34" charset="0"/>
              </a:endParaRPr>
            </a:p>
          </p:txBody>
        </p:sp>
        <p:cxnSp>
          <p:nvCxnSpPr>
            <p:cNvPr id="78" name="Rechte verbindingslijn 77">
              <a:extLst>
                <a:ext uri="{FF2B5EF4-FFF2-40B4-BE49-F238E27FC236}">
                  <a16:creationId xmlns:a16="http://schemas.microsoft.com/office/drawing/2014/main" id="{C0E867D2-F5D7-4492-A6AB-07D22B431A01}"/>
                </a:ext>
              </a:extLst>
            </p:cNvPr>
            <p:cNvCxnSpPr>
              <a:cxnSpLocks/>
            </p:cNvCxnSpPr>
            <p:nvPr userDrawn="1"/>
          </p:nvCxnSpPr>
          <p:spPr>
            <a:xfrm>
              <a:off x="12397261" y="2499789"/>
              <a:ext cx="3178017" cy="0"/>
            </a:xfrm>
            <a:prstGeom prst="line">
              <a:avLst/>
            </a:prstGeom>
            <a:noFill/>
            <a:ln w="3175" cap="flat" cmpd="sng" algn="ctr">
              <a:solidFill>
                <a:schemeClr val="bg1">
                  <a:lumMod val="50000"/>
                </a:schemeClr>
              </a:solidFill>
              <a:prstDash val="solid"/>
            </a:ln>
            <a:effectLst/>
          </p:spPr>
        </p:cxnSp>
      </p:grpSp>
      <p:sp>
        <p:nvSpPr>
          <p:cNvPr id="52" name="Titel 1">
            <a:extLst>
              <a:ext uri="{FF2B5EF4-FFF2-40B4-BE49-F238E27FC236}">
                <a16:creationId xmlns:a16="http://schemas.microsoft.com/office/drawing/2014/main" id="{01F6C60D-5159-4B7A-B934-3A1B555544A0}"/>
              </a:ext>
            </a:extLst>
          </p:cNvPr>
          <p:cNvSpPr>
            <a:spLocks noGrp="1"/>
          </p:cNvSpPr>
          <p:nvPr>
            <p:ph type="title" hasCustomPrompt="1"/>
          </p:nvPr>
        </p:nvSpPr>
        <p:spPr>
          <a:xfrm>
            <a:off x="540000" y="538833"/>
            <a:ext cx="11112000" cy="301139"/>
          </a:xfrm>
        </p:spPr>
        <p:txBody>
          <a:bodyPr/>
          <a:lstStyle>
            <a:lvl1pPr>
              <a:defRPr/>
            </a:lvl1pPr>
          </a:lstStyle>
          <a:p>
            <a:r>
              <a:rPr lang="nl-NL" noProof="0"/>
              <a:t>Voeg hier een titel in</a:t>
            </a:r>
            <a:endParaRPr lang="nl-NL"/>
          </a:p>
        </p:txBody>
      </p:sp>
      <p:sp>
        <p:nvSpPr>
          <p:cNvPr id="53" name="Tijdelijke aanduiding voor tekst 32">
            <a:extLst>
              <a:ext uri="{FF2B5EF4-FFF2-40B4-BE49-F238E27FC236}">
                <a16:creationId xmlns:a16="http://schemas.microsoft.com/office/drawing/2014/main" id="{F650475A-DF8D-4155-91B4-07580ED73B72}"/>
              </a:ext>
            </a:extLst>
          </p:cNvPr>
          <p:cNvSpPr>
            <a:spLocks noGrp="1"/>
          </p:cNvSpPr>
          <p:nvPr>
            <p:ph type="body" sz="quarter" idx="13" hasCustomPrompt="1"/>
          </p:nvPr>
        </p:nvSpPr>
        <p:spPr>
          <a:xfrm>
            <a:off x="539998" y="839972"/>
            <a:ext cx="11112000" cy="259612"/>
          </a:xfrm>
        </p:spPr>
        <p:txBody>
          <a:bodyPr/>
          <a:lstStyle>
            <a:lvl1pPr marL="0" indent="0">
              <a:buNone/>
              <a:defRPr sz="2000" b="0">
                <a:solidFill>
                  <a:schemeClr val="accent1"/>
                </a:solidFill>
              </a:defRPr>
            </a:lvl1pPr>
          </a:lstStyle>
          <a:p>
            <a:pPr lvl="0"/>
            <a:r>
              <a:rPr lang="nl-NL" noProof="0"/>
              <a:t>Voeg hier een subtitel in</a:t>
            </a:r>
          </a:p>
        </p:txBody>
      </p:sp>
    </p:spTree>
    <p:extLst>
      <p:ext uri="{BB962C8B-B14F-4D97-AF65-F5344CB8AC3E}">
        <p14:creationId xmlns:p14="http://schemas.microsoft.com/office/powerpoint/2010/main" val="122924131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1" name="Tijdelijke aanduiding voor afbeelding 16">
            <a:extLst>
              <a:ext uri="{FF2B5EF4-FFF2-40B4-BE49-F238E27FC236}">
                <a16:creationId xmlns:a16="http://schemas.microsoft.com/office/drawing/2014/main" id="{9277F49C-3EF0-4FE1-9AEE-1B569D8AC0AA}"/>
              </a:ext>
            </a:extLst>
          </p:cNvPr>
          <p:cNvSpPr>
            <a:spLocks noGrp="1"/>
          </p:cNvSpPr>
          <p:nvPr>
            <p:ph type="pic" sz="quarter" idx="16" hasCustomPrompt="1"/>
          </p:nvPr>
        </p:nvSpPr>
        <p:spPr>
          <a:xfrm>
            <a:off x="0" y="-1"/>
            <a:ext cx="12191998" cy="6265769"/>
          </a:xfrm>
          <a:solidFill>
            <a:schemeClr val="bg1">
              <a:lumMod val="95000"/>
            </a:schemeClr>
          </a:solidFill>
        </p:spPr>
        <p:txBody>
          <a:bodyPr lIns="6480000" tIns="0" anchor="ctr"/>
          <a:lstStyle>
            <a:lvl1pPr marL="0" indent="0" algn="l">
              <a:buNone/>
              <a:defRPr sz="1200" i="1">
                <a:solidFill>
                  <a:schemeClr val="bg1">
                    <a:lumMod val="50000"/>
                  </a:schemeClr>
                </a:solidFill>
              </a:defRPr>
            </a:lvl1pPr>
          </a:lstStyle>
          <a:p>
            <a:r>
              <a:rPr lang="nl-NL" noProof="0"/>
              <a:t>Klik op het pictogram hiernaast om een afbeelding in te voegen</a:t>
            </a:r>
          </a:p>
        </p:txBody>
      </p:sp>
      <p:sp>
        <p:nvSpPr>
          <p:cNvPr id="4" name="Tijdelijke aanduiding voor datum 3">
            <a:extLst>
              <a:ext uri="{FF2B5EF4-FFF2-40B4-BE49-F238E27FC236}">
                <a16:creationId xmlns:a16="http://schemas.microsoft.com/office/drawing/2014/main" id="{DABA8B2F-5EFD-4A05-8481-248C853EA1DE}"/>
              </a:ext>
            </a:extLst>
          </p:cNvPr>
          <p:cNvSpPr>
            <a:spLocks noGrp="1"/>
          </p:cNvSpPr>
          <p:nvPr>
            <p:ph type="dt" sz="half" idx="10"/>
          </p:nvPr>
        </p:nvSpPr>
        <p:spPr/>
        <p:txBody>
          <a:bodyPr/>
          <a:lstStyle/>
          <a:p>
            <a:fld id="{735EDA61-A351-4C51-879B-97EA160A5710}" type="datetime4">
              <a:rPr lang="nl-NL" smtClean="0"/>
              <a:t>24 oktober 2023</a:t>
            </a:fld>
            <a:endParaRPr lang="nl-NL"/>
          </a:p>
        </p:txBody>
      </p:sp>
      <p:sp>
        <p:nvSpPr>
          <p:cNvPr id="5" name="Tijdelijke aanduiding voor voettekst 4">
            <a:extLst>
              <a:ext uri="{FF2B5EF4-FFF2-40B4-BE49-F238E27FC236}">
                <a16:creationId xmlns:a16="http://schemas.microsoft.com/office/drawing/2014/main" id="{7D35606D-4D2E-4F0A-88AD-FA9467155265}"/>
              </a:ext>
            </a:extLst>
          </p:cNvPr>
          <p:cNvSpPr>
            <a:spLocks noGrp="1"/>
          </p:cNvSpPr>
          <p:nvPr>
            <p:ph type="ftr" sz="quarter" idx="11"/>
          </p:nvPr>
        </p:nvSpPr>
        <p:spPr/>
        <p:txBody>
          <a:bodyPr/>
          <a:lstStyle/>
          <a:p>
            <a:r>
              <a:rPr lang="nl-NL"/>
              <a:t>Ga naar de tab ‘Invoegen’ &gt; Koptekst en voettekst &gt; Voettekst invullen met bedrijfsonderdeelnaam &gt; Overal Toepassen</a:t>
            </a:r>
          </a:p>
        </p:txBody>
      </p:sp>
      <p:sp>
        <p:nvSpPr>
          <p:cNvPr id="6" name="Tijdelijke aanduiding voor dianummer 5">
            <a:extLst>
              <a:ext uri="{FF2B5EF4-FFF2-40B4-BE49-F238E27FC236}">
                <a16:creationId xmlns:a16="http://schemas.microsoft.com/office/drawing/2014/main" id="{A7656491-ADD5-4A7E-BAFA-5FCFF07D6EB0}"/>
              </a:ext>
            </a:extLst>
          </p:cNvPr>
          <p:cNvSpPr>
            <a:spLocks noGrp="1"/>
          </p:cNvSpPr>
          <p:nvPr>
            <p:ph type="sldNum" sz="quarter" idx="12"/>
          </p:nvPr>
        </p:nvSpPr>
        <p:spPr/>
        <p:txBody>
          <a:bodyPr/>
          <a:lstStyle/>
          <a:p>
            <a:fld id="{8D374ABD-355D-4B52-8A38-020B3DD5CC75}" type="slidenum">
              <a:rPr lang="nl-NL" smtClean="0"/>
              <a:t>‹#›</a:t>
            </a:fld>
            <a:endParaRPr lang="nl-NL"/>
          </a:p>
        </p:txBody>
      </p:sp>
      <p:sp>
        <p:nvSpPr>
          <p:cNvPr id="18" name="Rechthoek: afgeronde hoeken 17">
            <a:extLst>
              <a:ext uri="{FF2B5EF4-FFF2-40B4-BE49-F238E27FC236}">
                <a16:creationId xmlns:a16="http://schemas.microsoft.com/office/drawing/2014/main" id="{765A9402-96DA-4D08-A873-873C05E81C86}"/>
              </a:ext>
            </a:extLst>
          </p:cNvPr>
          <p:cNvSpPr/>
          <p:nvPr userDrawn="1"/>
        </p:nvSpPr>
        <p:spPr>
          <a:xfrm>
            <a:off x="3048000" y="-491319"/>
            <a:ext cx="6096000" cy="300250"/>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lvl="0" algn="ctr"/>
            <a:r>
              <a:rPr lang="nl-NL" sz="2800" b="0" cap="all" baseline="0" noProof="0">
                <a:solidFill>
                  <a:schemeClr val="accent1"/>
                </a:solidFill>
                <a:latin typeface="+mn-lt"/>
              </a:rPr>
              <a:t>QUOTE</a:t>
            </a:r>
          </a:p>
        </p:txBody>
      </p:sp>
      <p:sp>
        <p:nvSpPr>
          <p:cNvPr id="24" name="Tijdelijke aanduiding voor tekst 43">
            <a:extLst>
              <a:ext uri="{FF2B5EF4-FFF2-40B4-BE49-F238E27FC236}">
                <a16:creationId xmlns:a16="http://schemas.microsoft.com/office/drawing/2014/main" id="{F0C29EF0-5106-4385-97E3-F0A64F5B85EB}"/>
              </a:ext>
            </a:extLst>
          </p:cNvPr>
          <p:cNvSpPr>
            <a:spLocks noGrp="1"/>
          </p:cNvSpPr>
          <p:nvPr>
            <p:ph type="body" sz="quarter" idx="15" hasCustomPrompt="1"/>
          </p:nvPr>
        </p:nvSpPr>
        <p:spPr>
          <a:xfrm>
            <a:off x="540000" y="0"/>
            <a:ext cx="1080000" cy="72000"/>
          </a:xfrm>
          <a:solidFill>
            <a:schemeClr val="accent1"/>
          </a:solidFill>
        </p:spPr>
        <p:txBody>
          <a:bodyPr/>
          <a:lstStyle>
            <a:lvl1pPr marL="0" indent="0">
              <a:buNone/>
              <a:defRPr sz="100">
                <a:solidFill>
                  <a:schemeClr val="bg2"/>
                </a:solidFill>
              </a:defRPr>
            </a:lvl1pPr>
            <a:lvl5pPr>
              <a:defRPr/>
            </a:lvl5pPr>
          </a:lstStyle>
          <a:p>
            <a:pPr lvl="0"/>
            <a:r>
              <a:rPr lang="en-GB"/>
              <a:t> </a:t>
            </a:r>
          </a:p>
        </p:txBody>
      </p:sp>
      <p:sp>
        <p:nvSpPr>
          <p:cNvPr id="11" name="Tijdelijke aanduiding voor verticale tekst 2">
            <a:extLst>
              <a:ext uri="{FF2B5EF4-FFF2-40B4-BE49-F238E27FC236}">
                <a16:creationId xmlns:a16="http://schemas.microsoft.com/office/drawing/2014/main" id="{C9789E4E-F2BA-4AE5-B556-28F06570489F}"/>
              </a:ext>
            </a:extLst>
          </p:cNvPr>
          <p:cNvSpPr>
            <a:spLocks noGrp="1"/>
          </p:cNvSpPr>
          <p:nvPr>
            <p:ph type="body" orient="vert" idx="1" hasCustomPrompt="1"/>
          </p:nvPr>
        </p:nvSpPr>
        <p:spPr>
          <a:xfrm>
            <a:off x="539999" y="546980"/>
            <a:ext cx="5260300" cy="4434453"/>
          </a:xfrm>
          <a:prstGeom prst="roundRect">
            <a:avLst>
              <a:gd name="adj" fmla="val 3753"/>
            </a:avLst>
          </a:prstGeom>
          <a:solidFill>
            <a:schemeClr val="accent1"/>
          </a:solidFill>
        </p:spPr>
        <p:txBody>
          <a:bodyPr vert="horz" wrap="square" lIns="360000" tIns="252000" rIns="360000" bIns="252000" anchor="t">
            <a:noAutofit/>
          </a:bodyPr>
          <a:lstStyle>
            <a:lvl1pPr marL="0" indent="0">
              <a:spcAft>
                <a:spcPts val="1000"/>
              </a:spcAft>
              <a:buClr>
                <a:schemeClr val="bg2">
                  <a:lumMod val="50000"/>
                </a:schemeClr>
              </a:buClr>
              <a:buNone/>
              <a:defRPr sz="2400" b="1" i="0">
                <a:solidFill>
                  <a:schemeClr val="bg1"/>
                </a:solidFill>
              </a:defRPr>
            </a:lvl1pPr>
            <a:lvl2pPr marL="0" indent="0" algn="l">
              <a:spcBef>
                <a:spcPts val="1000"/>
              </a:spcBef>
              <a:buClr>
                <a:schemeClr val="bg1"/>
              </a:buClr>
              <a:buFont typeface="Calibri Light" panose="020F0302020204030204" pitchFamily="34" charset="0"/>
              <a:buNone/>
              <a:defRPr sz="2000" i="1">
                <a:solidFill>
                  <a:schemeClr val="bg1"/>
                </a:solidFill>
              </a:defRPr>
            </a:lvl2pPr>
            <a:lvl3pPr marL="355600" indent="0" algn="r">
              <a:spcBef>
                <a:spcPts val="1000"/>
              </a:spcBef>
              <a:buClr>
                <a:schemeClr val="bg1"/>
              </a:buClr>
              <a:buNone/>
              <a:defRPr i="1">
                <a:solidFill>
                  <a:schemeClr val="bg1"/>
                </a:solidFill>
              </a:defRPr>
            </a:lvl3pPr>
            <a:lvl4pPr>
              <a:defRPr>
                <a:solidFill>
                  <a:schemeClr val="bg1"/>
                </a:solidFill>
              </a:defRPr>
            </a:lvl4pPr>
            <a:lvl5pPr>
              <a:defRPr>
                <a:solidFill>
                  <a:schemeClr val="bg1"/>
                </a:solidFill>
              </a:defRPr>
            </a:lvl5pPr>
            <a:lvl6pPr>
              <a:buClr>
                <a:schemeClr val="bg1"/>
              </a:buClr>
              <a:defRPr>
                <a:solidFill>
                  <a:schemeClr val="bg1"/>
                </a:solidFill>
              </a:defRPr>
            </a:lvl6pPr>
            <a:lvl7pPr>
              <a:buClr>
                <a:schemeClr val="bg1"/>
              </a:buClr>
              <a:defRPr>
                <a:solidFill>
                  <a:schemeClr val="bg1"/>
                </a:solidFill>
              </a:defRPr>
            </a:lvl7pPr>
            <a:lvl8pPr>
              <a:defRPr>
                <a:solidFill>
                  <a:schemeClr val="bg1"/>
                </a:solidFill>
              </a:defRPr>
            </a:lvl8pPr>
            <a:lvl9pPr>
              <a:defRPr>
                <a:solidFill>
                  <a:schemeClr val="bg1"/>
                </a:solidFill>
              </a:defRPr>
            </a:lvl9pPr>
          </a:lstStyle>
          <a:p>
            <a:pPr lvl="0"/>
            <a:r>
              <a:rPr lang="nl-NL" noProof="0"/>
              <a:t>Titel quote</a:t>
            </a:r>
          </a:p>
          <a:p>
            <a:pPr lvl="1"/>
            <a:r>
              <a:rPr lang="nl-NL" noProof="0"/>
              <a:t>Quote tekst</a:t>
            </a:r>
          </a:p>
          <a:p>
            <a:pPr lvl="2"/>
            <a:r>
              <a:rPr lang="nl-NL" noProof="0"/>
              <a:t>Voor- en achternaam</a:t>
            </a:r>
          </a:p>
        </p:txBody>
      </p:sp>
      <p:grpSp>
        <p:nvGrpSpPr>
          <p:cNvPr id="12" name="Instructie">
            <a:extLst>
              <a:ext uri="{FF2B5EF4-FFF2-40B4-BE49-F238E27FC236}">
                <a16:creationId xmlns:a16="http://schemas.microsoft.com/office/drawing/2014/main" id="{C9F35CA6-7BFA-474E-8BDC-C043146657C7}"/>
              </a:ext>
            </a:extLst>
          </p:cNvPr>
          <p:cNvGrpSpPr/>
          <p:nvPr userDrawn="1"/>
        </p:nvGrpSpPr>
        <p:grpSpPr>
          <a:xfrm>
            <a:off x="-3437547" y="1434"/>
            <a:ext cx="3201327" cy="2834720"/>
            <a:chOff x="-3437547" y="1434"/>
            <a:chExt cx="3201327" cy="2834720"/>
          </a:xfrm>
        </p:grpSpPr>
        <p:cxnSp>
          <p:nvCxnSpPr>
            <p:cNvPr id="13" name="Rechte verbindingslijn 12">
              <a:extLst>
                <a:ext uri="{FF2B5EF4-FFF2-40B4-BE49-F238E27FC236}">
                  <a16:creationId xmlns:a16="http://schemas.microsoft.com/office/drawing/2014/main" id="{7470AD52-AC44-4F35-98D6-B477F9F4FF33}"/>
                </a:ext>
              </a:extLst>
            </p:cNvPr>
            <p:cNvCxnSpPr>
              <a:cxnSpLocks/>
            </p:cNvCxnSpPr>
            <p:nvPr userDrawn="1"/>
          </p:nvCxnSpPr>
          <p:spPr>
            <a:xfrm>
              <a:off x="-3419346" y="2836154"/>
              <a:ext cx="3176013" cy="0"/>
            </a:xfrm>
            <a:prstGeom prst="line">
              <a:avLst/>
            </a:prstGeom>
            <a:noFill/>
            <a:ln w="3175" cap="flat" cmpd="sng" algn="ctr">
              <a:solidFill>
                <a:schemeClr val="bg1">
                  <a:lumMod val="50000"/>
                </a:schemeClr>
              </a:solidFill>
              <a:prstDash val="solid"/>
            </a:ln>
            <a:effectLst/>
          </p:spPr>
        </p:cxnSp>
        <p:sp>
          <p:nvSpPr>
            <p:cNvPr id="27" name="Rechthoek 26">
              <a:extLst>
                <a:ext uri="{FF2B5EF4-FFF2-40B4-BE49-F238E27FC236}">
                  <a16:creationId xmlns:a16="http://schemas.microsoft.com/office/drawing/2014/main" id="{52978C1F-24D3-4622-9B8D-123FEF33E756}"/>
                </a:ext>
              </a:extLst>
            </p:cNvPr>
            <p:cNvSpPr/>
            <p:nvPr userDrawn="1"/>
          </p:nvSpPr>
          <p:spPr>
            <a:xfrm>
              <a:off x="-3419345" y="1434"/>
              <a:ext cx="3176012" cy="191611"/>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80000"/>
                </a:lnSpc>
                <a:spcBef>
                  <a:spcPts val="0"/>
                </a:spcBef>
                <a:spcAft>
                  <a:spcPts val="0"/>
                </a:spcAft>
                <a:buClrTx/>
                <a:buSzTx/>
                <a:buFontTx/>
                <a:buNone/>
                <a:tabLst/>
                <a:defRPr/>
              </a:pPr>
              <a:r>
                <a:rPr kumimoji="0" lang="nl-NL" sz="1400" b="1" i="0" u="none" strike="noStrike" kern="0" cap="all" spc="0" normalizeH="0" baseline="0" noProof="0">
                  <a:ln>
                    <a:noFill/>
                  </a:ln>
                  <a:solidFill>
                    <a:schemeClr val="bg1">
                      <a:lumMod val="50000"/>
                    </a:schemeClr>
                  </a:solidFill>
                  <a:effectLst/>
                  <a:uLnTx/>
                  <a:uFillTx/>
                  <a:latin typeface="+mj-lt"/>
                  <a:cs typeface="Segoe UI Light" panose="020B0502040204020203" pitchFamily="34" charset="0"/>
                </a:rPr>
                <a:t>TEKST</a:t>
              </a:r>
              <a:r>
                <a:rPr kumimoji="0" lang="nl-NL" sz="1400" b="1" i="0" u="none" strike="noStrike" kern="0" cap="all" spc="0" normalizeH="0" noProof="0">
                  <a:ln>
                    <a:noFill/>
                  </a:ln>
                  <a:solidFill>
                    <a:schemeClr val="bg1">
                      <a:lumMod val="50000"/>
                    </a:schemeClr>
                  </a:solidFill>
                  <a:effectLst/>
                  <a:uLnTx/>
                  <a:uFillTx/>
                  <a:latin typeface="+mj-lt"/>
                  <a:cs typeface="Segoe UI Light" panose="020B0502040204020203" pitchFamily="34" charset="0"/>
                </a:rPr>
                <a:t> NIVEAUS kiezen</a:t>
              </a:r>
              <a:endParaRPr kumimoji="0" lang="nl-NL" sz="1400" b="1" i="0" u="none" strike="noStrike" kern="0" cap="all" spc="0" normalizeH="0" baseline="0" noProof="0">
                <a:ln>
                  <a:noFill/>
                </a:ln>
                <a:solidFill>
                  <a:schemeClr val="bg1">
                    <a:lumMod val="50000"/>
                  </a:schemeClr>
                </a:solidFill>
                <a:effectLst/>
                <a:uLnTx/>
                <a:uFillTx/>
                <a:latin typeface="+mj-lt"/>
                <a:cs typeface="Segoe UI Light" panose="020B0502040204020203" pitchFamily="34" charset="0"/>
              </a:endParaRPr>
            </a:p>
          </p:txBody>
        </p:sp>
        <p:sp>
          <p:nvSpPr>
            <p:cNvPr id="28" name="Ovaal 27">
              <a:extLst>
                <a:ext uri="{FF2B5EF4-FFF2-40B4-BE49-F238E27FC236}">
                  <a16:creationId xmlns:a16="http://schemas.microsoft.com/office/drawing/2014/main" id="{25B28BE2-CAEC-48F4-A1CE-8881E74BFB96}"/>
                </a:ext>
              </a:extLst>
            </p:cNvPr>
            <p:cNvSpPr/>
            <p:nvPr userDrawn="1"/>
          </p:nvSpPr>
          <p:spPr>
            <a:xfrm>
              <a:off x="-3425006" y="1719144"/>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1</a:t>
              </a:r>
            </a:p>
          </p:txBody>
        </p:sp>
        <p:cxnSp>
          <p:nvCxnSpPr>
            <p:cNvPr id="29" name="Rechte verbindingslijn 28">
              <a:extLst>
                <a:ext uri="{FF2B5EF4-FFF2-40B4-BE49-F238E27FC236}">
                  <a16:creationId xmlns:a16="http://schemas.microsoft.com/office/drawing/2014/main" id="{3B708434-69FA-4D4B-BC0B-17AA0CC2A276}"/>
                </a:ext>
              </a:extLst>
            </p:cNvPr>
            <p:cNvCxnSpPr>
              <a:cxnSpLocks/>
            </p:cNvCxnSpPr>
            <p:nvPr userDrawn="1"/>
          </p:nvCxnSpPr>
          <p:spPr>
            <a:xfrm>
              <a:off x="-3419346" y="243069"/>
              <a:ext cx="3176013" cy="0"/>
            </a:xfrm>
            <a:prstGeom prst="line">
              <a:avLst/>
            </a:prstGeom>
            <a:noFill/>
            <a:ln w="3175" cap="flat" cmpd="sng" algn="ctr">
              <a:solidFill>
                <a:schemeClr val="bg1">
                  <a:lumMod val="50000"/>
                </a:schemeClr>
              </a:solidFill>
              <a:prstDash val="solid"/>
            </a:ln>
            <a:effectLst/>
          </p:spPr>
        </p:cxnSp>
        <p:grpSp>
          <p:nvGrpSpPr>
            <p:cNvPr id="30" name="Groep 29">
              <a:extLst>
                <a:ext uri="{FF2B5EF4-FFF2-40B4-BE49-F238E27FC236}">
                  <a16:creationId xmlns:a16="http://schemas.microsoft.com/office/drawing/2014/main" id="{B10A304D-A5C7-4821-B822-29F75AF73688}"/>
                </a:ext>
              </a:extLst>
            </p:cNvPr>
            <p:cNvGrpSpPr/>
            <p:nvPr userDrawn="1"/>
          </p:nvGrpSpPr>
          <p:grpSpPr>
            <a:xfrm>
              <a:off x="-3437547" y="349413"/>
              <a:ext cx="2933825" cy="558875"/>
              <a:chOff x="-3419346" y="368233"/>
              <a:chExt cx="3904920" cy="743862"/>
            </a:xfrm>
          </p:grpSpPr>
          <p:sp>
            <p:nvSpPr>
              <p:cNvPr id="42" name="Rechthoek 41">
                <a:extLst>
                  <a:ext uri="{FF2B5EF4-FFF2-40B4-BE49-F238E27FC236}">
                    <a16:creationId xmlns:a16="http://schemas.microsoft.com/office/drawing/2014/main" id="{EA15583D-FEED-4915-8351-6134405434C4}"/>
                  </a:ext>
                </a:extLst>
              </p:cNvPr>
              <p:cNvSpPr/>
              <p:nvPr userDrawn="1"/>
            </p:nvSpPr>
            <p:spPr>
              <a:xfrm>
                <a:off x="-3294549" y="368233"/>
                <a:ext cx="432805" cy="244981"/>
              </a:xfrm>
              <a:prstGeom prst="rect">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r>
                  <a:rPr lang="nl-NL" sz="800" b="0" noProof="0">
                    <a:solidFill>
                      <a:srgbClr val="C00000"/>
                    </a:solidFill>
                    <a:latin typeface="Arial" panose="020B0604020202020204" pitchFamily="34" charset="0"/>
                    <a:cs typeface="Arial" panose="020B0604020202020204" pitchFamily="34" charset="0"/>
                  </a:rPr>
                  <a:t>Start</a:t>
                </a:r>
              </a:p>
            </p:txBody>
          </p:sp>
          <p:cxnSp>
            <p:nvCxnSpPr>
              <p:cNvPr id="43" name="Rechte verbindingslijn 42">
                <a:extLst>
                  <a:ext uri="{FF2B5EF4-FFF2-40B4-BE49-F238E27FC236}">
                    <a16:creationId xmlns:a16="http://schemas.microsoft.com/office/drawing/2014/main" id="{1800BBB6-5EDD-45C2-8E3A-7356183B501F}"/>
                  </a:ext>
                </a:extLst>
              </p:cNvPr>
              <p:cNvCxnSpPr>
                <a:cxnSpLocks/>
              </p:cNvCxnSpPr>
              <p:nvPr userDrawn="1"/>
            </p:nvCxnSpPr>
            <p:spPr>
              <a:xfrm>
                <a:off x="-2861744" y="613214"/>
                <a:ext cx="137087" cy="0"/>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4" name="Rechte verbindingslijn 43">
                <a:extLst>
                  <a:ext uri="{FF2B5EF4-FFF2-40B4-BE49-F238E27FC236}">
                    <a16:creationId xmlns:a16="http://schemas.microsoft.com/office/drawing/2014/main" id="{76426B96-B581-4B1B-9362-F30E61939D5D}"/>
                  </a:ext>
                </a:extLst>
              </p:cNvPr>
              <p:cNvCxnSpPr>
                <a:cxnSpLocks/>
              </p:cNvCxnSpPr>
              <p:nvPr userDrawn="1"/>
            </p:nvCxnSpPr>
            <p:spPr>
              <a:xfrm>
                <a:off x="-3419346" y="613214"/>
                <a:ext cx="136215" cy="0"/>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5" name="Rechthoek 44">
                <a:extLst>
                  <a:ext uri="{FF2B5EF4-FFF2-40B4-BE49-F238E27FC236}">
                    <a16:creationId xmlns:a16="http://schemas.microsoft.com/office/drawing/2014/main" id="{5074095B-E00B-4AEC-A226-2AD4DB093929}"/>
                  </a:ext>
                </a:extLst>
              </p:cNvPr>
              <p:cNvSpPr/>
              <p:nvPr userDrawn="1"/>
            </p:nvSpPr>
            <p:spPr>
              <a:xfrm>
                <a:off x="-3289012" y="589683"/>
                <a:ext cx="422160" cy="640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grpSp>
            <p:nvGrpSpPr>
              <p:cNvPr id="46" name="Groep 45">
                <a:extLst>
                  <a:ext uri="{FF2B5EF4-FFF2-40B4-BE49-F238E27FC236}">
                    <a16:creationId xmlns:a16="http://schemas.microsoft.com/office/drawing/2014/main" id="{FD45D8A9-BD5D-47C3-92EF-3B5B4D8EDA3F}"/>
                  </a:ext>
                </a:extLst>
              </p:cNvPr>
              <p:cNvGrpSpPr/>
              <p:nvPr userDrawn="1"/>
            </p:nvGrpSpPr>
            <p:grpSpPr>
              <a:xfrm>
                <a:off x="-3002834" y="720303"/>
                <a:ext cx="182598" cy="143759"/>
                <a:chOff x="-3310843" y="700986"/>
                <a:chExt cx="182598" cy="143759"/>
              </a:xfrm>
            </p:grpSpPr>
            <p:grpSp>
              <p:nvGrpSpPr>
                <p:cNvPr id="85" name="Groep 84">
                  <a:extLst>
                    <a:ext uri="{FF2B5EF4-FFF2-40B4-BE49-F238E27FC236}">
                      <a16:creationId xmlns:a16="http://schemas.microsoft.com/office/drawing/2014/main" id="{842FFAD4-3D40-4352-9FAC-C137FF2E1DFA}"/>
                    </a:ext>
                  </a:extLst>
                </p:cNvPr>
                <p:cNvGrpSpPr/>
                <p:nvPr userDrawn="1"/>
              </p:nvGrpSpPr>
              <p:grpSpPr>
                <a:xfrm>
                  <a:off x="-3310843" y="700986"/>
                  <a:ext cx="182598" cy="143759"/>
                  <a:chOff x="-3310843" y="700986"/>
                  <a:chExt cx="182598" cy="143759"/>
                </a:xfrm>
              </p:grpSpPr>
              <p:cxnSp>
                <p:nvCxnSpPr>
                  <p:cNvPr id="89" name="Rechte verbindingslijn 88">
                    <a:extLst>
                      <a:ext uri="{FF2B5EF4-FFF2-40B4-BE49-F238E27FC236}">
                        <a16:creationId xmlns:a16="http://schemas.microsoft.com/office/drawing/2014/main" id="{F8DE4A24-1DDE-4A29-9E09-C937FB8DF19D}"/>
                      </a:ext>
                    </a:extLst>
                  </p:cNvPr>
                  <p:cNvCxnSpPr/>
                  <p:nvPr userDrawn="1"/>
                </p:nvCxnSpPr>
                <p:spPr>
                  <a:xfrm>
                    <a:off x="-3310843" y="700986"/>
                    <a:ext cx="182598" cy="0"/>
                  </a:xfrm>
                  <a:prstGeom prst="line">
                    <a:avLst/>
                  </a:prstGeom>
                  <a:noFill/>
                  <a:ln w="9525" cap="flat" cmpd="sng" algn="ctr">
                    <a:solidFill>
                      <a:srgbClr val="292929"/>
                    </a:solidFill>
                    <a:prstDash val="solid"/>
                  </a:ln>
                  <a:effectLst/>
                </p:spPr>
              </p:cxnSp>
              <p:cxnSp>
                <p:nvCxnSpPr>
                  <p:cNvPr id="90" name="Rechte verbindingslijn 89">
                    <a:extLst>
                      <a:ext uri="{FF2B5EF4-FFF2-40B4-BE49-F238E27FC236}">
                        <a16:creationId xmlns:a16="http://schemas.microsoft.com/office/drawing/2014/main" id="{56B5AFDC-0235-40CC-BB9A-3A180CD80BC4}"/>
                      </a:ext>
                    </a:extLst>
                  </p:cNvPr>
                  <p:cNvCxnSpPr/>
                  <p:nvPr userDrawn="1"/>
                </p:nvCxnSpPr>
                <p:spPr>
                  <a:xfrm>
                    <a:off x="-3310843" y="844745"/>
                    <a:ext cx="182598" cy="0"/>
                  </a:xfrm>
                  <a:prstGeom prst="line">
                    <a:avLst/>
                  </a:prstGeom>
                  <a:noFill/>
                  <a:ln w="9525" cap="flat" cmpd="sng" algn="ctr">
                    <a:solidFill>
                      <a:srgbClr val="292929"/>
                    </a:solidFill>
                    <a:prstDash val="solid"/>
                  </a:ln>
                  <a:effectLst/>
                </p:spPr>
              </p:cxnSp>
              <p:cxnSp>
                <p:nvCxnSpPr>
                  <p:cNvPr id="91" name="Rechte verbindingslijn 90">
                    <a:extLst>
                      <a:ext uri="{FF2B5EF4-FFF2-40B4-BE49-F238E27FC236}">
                        <a16:creationId xmlns:a16="http://schemas.microsoft.com/office/drawing/2014/main" id="{2CFB5A99-8B73-4E94-BCAB-279572DE0A9E}"/>
                      </a:ext>
                    </a:extLst>
                  </p:cNvPr>
                  <p:cNvCxnSpPr/>
                  <p:nvPr userDrawn="1"/>
                </p:nvCxnSpPr>
                <p:spPr>
                  <a:xfrm>
                    <a:off x="-3213196" y="808806"/>
                    <a:ext cx="82203" cy="0"/>
                  </a:xfrm>
                  <a:prstGeom prst="line">
                    <a:avLst/>
                  </a:prstGeom>
                  <a:noFill/>
                  <a:ln w="9525" cap="flat" cmpd="sng" algn="ctr">
                    <a:solidFill>
                      <a:srgbClr val="292929"/>
                    </a:solidFill>
                    <a:prstDash val="solid"/>
                  </a:ln>
                  <a:effectLst/>
                </p:spPr>
              </p:cxnSp>
              <p:cxnSp>
                <p:nvCxnSpPr>
                  <p:cNvPr id="92" name="Rechte verbindingslijn 91">
                    <a:extLst>
                      <a:ext uri="{FF2B5EF4-FFF2-40B4-BE49-F238E27FC236}">
                        <a16:creationId xmlns:a16="http://schemas.microsoft.com/office/drawing/2014/main" id="{728F0BB0-9C6C-4A99-B297-1AC6D2776FB0}"/>
                      </a:ext>
                    </a:extLst>
                  </p:cNvPr>
                  <p:cNvCxnSpPr/>
                  <p:nvPr userDrawn="1"/>
                </p:nvCxnSpPr>
                <p:spPr>
                  <a:xfrm>
                    <a:off x="-3213196" y="772866"/>
                    <a:ext cx="82203" cy="0"/>
                  </a:xfrm>
                  <a:prstGeom prst="line">
                    <a:avLst/>
                  </a:prstGeom>
                  <a:noFill/>
                  <a:ln w="9525" cap="flat" cmpd="sng" algn="ctr">
                    <a:solidFill>
                      <a:srgbClr val="292929"/>
                    </a:solidFill>
                    <a:prstDash val="solid"/>
                  </a:ln>
                  <a:effectLst/>
                </p:spPr>
              </p:cxnSp>
              <p:cxnSp>
                <p:nvCxnSpPr>
                  <p:cNvPr id="93" name="Rechte verbindingslijn 92">
                    <a:extLst>
                      <a:ext uri="{FF2B5EF4-FFF2-40B4-BE49-F238E27FC236}">
                        <a16:creationId xmlns:a16="http://schemas.microsoft.com/office/drawing/2014/main" id="{3697836E-FF6E-405D-A56A-A88AEE3C448F}"/>
                      </a:ext>
                    </a:extLst>
                  </p:cNvPr>
                  <p:cNvCxnSpPr/>
                  <p:nvPr userDrawn="1"/>
                </p:nvCxnSpPr>
                <p:spPr>
                  <a:xfrm>
                    <a:off x="-3213196" y="736926"/>
                    <a:ext cx="82203" cy="0"/>
                  </a:xfrm>
                  <a:prstGeom prst="line">
                    <a:avLst/>
                  </a:prstGeom>
                  <a:noFill/>
                  <a:ln w="9525" cap="flat" cmpd="sng" algn="ctr">
                    <a:solidFill>
                      <a:srgbClr val="292929"/>
                    </a:solidFill>
                    <a:prstDash val="solid"/>
                  </a:ln>
                  <a:effectLst/>
                </p:spPr>
              </p:cxnSp>
            </p:grpSp>
            <p:grpSp>
              <p:nvGrpSpPr>
                <p:cNvPr id="86" name="Groep 85">
                  <a:extLst>
                    <a:ext uri="{FF2B5EF4-FFF2-40B4-BE49-F238E27FC236}">
                      <a16:creationId xmlns:a16="http://schemas.microsoft.com/office/drawing/2014/main" id="{6782AAEF-C7EA-45B3-BE37-34A3D465E27D}"/>
                    </a:ext>
                  </a:extLst>
                </p:cNvPr>
                <p:cNvGrpSpPr/>
                <p:nvPr userDrawn="1"/>
              </p:nvGrpSpPr>
              <p:grpSpPr>
                <a:xfrm flipH="1">
                  <a:off x="-3310774" y="735854"/>
                  <a:ext cx="88801" cy="72568"/>
                  <a:chOff x="-2091059" y="1395403"/>
                  <a:chExt cx="157316" cy="128558"/>
                </a:xfrm>
              </p:grpSpPr>
              <p:sp>
                <p:nvSpPr>
                  <p:cNvPr id="87" name="Rechthoek 86">
                    <a:extLst>
                      <a:ext uri="{FF2B5EF4-FFF2-40B4-BE49-F238E27FC236}">
                        <a16:creationId xmlns:a16="http://schemas.microsoft.com/office/drawing/2014/main" id="{F3EA78F1-F8BE-4025-A753-0EF2E7BD20AB}"/>
                      </a:ext>
                    </a:extLst>
                  </p:cNvPr>
                  <p:cNvSpPr/>
                  <p:nvPr userDrawn="1"/>
                </p:nvSpPr>
                <p:spPr>
                  <a:xfrm>
                    <a:off x="-2051585" y="1436824"/>
                    <a:ext cx="117842" cy="45718"/>
                  </a:xfrm>
                  <a:prstGeom prst="rect">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sp>
                <p:nvSpPr>
                  <p:cNvPr id="88" name="Pijl: punthaak 87">
                    <a:extLst>
                      <a:ext uri="{FF2B5EF4-FFF2-40B4-BE49-F238E27FC236}">
                        <a16:creationId xmlns:a16="http://schemas.microsoft.com/office/drawing/2014/main" id="{FA15E25B-D8F6-408A-BAC5-A29C52FE13E0}"/>
                      </a:ext>
                    </a:extLst>
                  </p:cNvPr>
                  <p:cNvSpPr/>
                  <p:nvPr userDrawn="1"/>
                </p:nvSpPr>
                <p:spPr>
                  <a:xfrm flipH="1">
                    <a:off x="-2091059" y="1395403"/>
                    <a:ext cx="128558" cy="128558"/>
                  </a:xfrm>
                  <a:prstGeom prst="chevron">
                    <a:avLst>
                      <a:gd name="adj" fmla="val 47962"/>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grpSp>
          </p:grpSp>
          <p:grpSp>
            <p:nvGrpSpPr>
              <p:cNvPr id="47" name="Groep 46">
                <a:extLst>
                  <a:ext uri="{FF2B5EF4-FFF2-40B4-BE49-F238E27FC236}">
                    <a16:creationId xmlns:a16="http://schemas.microsoft.com/office/drawing/2014/main" id="{D5BCE92F-DBF6-4ED4-9B3A-C66E7680F453}"/>
                  </a:ext>
                </a:extLst>
              </p:cNvPr>
              <p:cNvGrpSpPr/>
              <p:nvPr userDrawn="1"/>
            </p:nvGrpSpPr>
            <p:grpSpPr>
              <a:xfrm>
                <a:off x="-3326107" y="720303"/>
                <a:ext cx="182598" cy="143759"/>
                <a:chOff x="-3634116" y="700986"/>
                <a:chExt cx="182598" cy="143759"/>
              </a:xfrm>
            </p:grpSpPr>
            <p:grpSp>
              <p:nvGrpSpPr>
                <p:cNvPr id="76" name="Groep 75">
                  <a:extLst>
                    <a:ext uri="{FF2B5EF4-FFF2-40B4-BE49-F238E27FC236}">
                      <a16:creationId xmlns:a16="http://schemas.microsoft.com/office/drawing/2014/main" id="{3631BAC6-9985-4B81-8945-9406AA7F15BB}"/>
                    </a:ext>
                  </a:extLst>
                </p:cNvPr>
                <p:cNvGrpSpPr/>
                <p:nvPr userDrawn="1"/>
              </p:nvGrpSpPr>
              <p:grpSpPr>
                <a:xfrm>
                  <a:off x="-3634116" y="700986"/>
                  <a:ext cx="182598" cy="143759"/>
                  <a:chOff x="-3634116" y="700986"/>
                  <a:chExt cx="182598" cy="143759"/>
                </a:xfrm>
              </p:grpSpPr>
              <p:cxnSp>
                <p:nvCxnSpPr>
                  <p:cNvPr id="80" name="Rechte verbindingslijn 79">
                    <a:extLst>
                      <a:ext uri="{FF2B5EF4-FFF2-40B4-BE49-F238E27FC236}">
                        <a16:creationId xmlns:a16="http://schemas.microsoft.com/office/drawing/2014/main" id="{42F3EC91-6A0F-4AFA-BD02-D4A141E59020}"/>
                      </a:ext>
                    </a:extLst>
                  </p:cNvPr>
                  <p:cNvCxnSpPr/>
                  <p:nvPr userDrawn="1"/>
                </p:nvCxnSpPr>
                <p:spPr>
                  <a:xfrm>
                    <a:off x="-3634116" y="700986"/>
                    <a:ext cx="182598" cy="0"/>
                  </a:xfrm>
                  <a:prstGeom prst="line">
                    <a:avLst/>
                  </a:prstGeom>
                  <a:noFill/>
                  <a:ln w="9525" cap="flat" cmpd="sng" algn="ctr">
                    <a:solidFill>
                      <a:srgbClr val="292929"/>
                    </a:solidFill>
                    <a:prstDash val="solid"/>
                  </a:ln>
                  <a:effectLst/>
                </p:spPr>
              </p:cxnSp>
              <p:cxnSp>
                <p:nvCxnSpPr>
                  <p:cNvPr id="81" name="Rechte verbindingslijn 80">
                    <a:extLst>
                      <a:ext uri="{FF2B5EF4-FFF2-40B4-BE49-F238E27FC236}">
                        <a16:creationId xmlns:a16="http://schemas.microsoft.com/office/drawing/2014/main" id="{63875392-2802-44D8-A9B2-07742CD26604}"/>
                      </a:ext>
                    </a:extLst>
                  </p:cNvPr>
                  <p:cNvCxnSpPr/>
                  <p:nvPr userDrawn="1"/>
                </p:nvCxnSpPr>
                <p:spPr>
                  <a:xfrm>
                    <a:off x="-3634116" y="844745"/>
                    <a:ext cx="182598" cy="0"/>
                  </a:xfrm>
                  <a:prstGeom prst="line">
                    <a:avLst/>
                  </a:prstGeom>
                  <a:noFill/>
                  <a:ln w="9525" cap="flat" cmpd="sng" algn="ctr">
                    <a:solidFill>
                      <a:srgbClr val="292929"/>
                    </a:solidFill>
                    <a:prstDash val="solid"/>
                  </a:ln>
                  <a:effectLst/>
                </p:spPr>
              </p:cxnSp>
              <p:cxnSp>
                <p:nvCxnSpPr>
                  <p:cNvPr id="82" name="Rechte verbindingslijn 81">
                    <a:extLst>
                      <a:ext uri="{FF2B5EF4-FFF2-40B4-BE49-F238E27FC236}">
                        <a16:creationId xmlns:a16="http://schemas.microsoft.com/office/drawing/2014/main" id="{F8439B4C-D8DA-4614-B0C0-30E5016C24F1}"/>
                      </a:ext>
                    </a:extLst>
                  </p:cNvPr>
                  <p:cNvCxnSpPr/>
                  <p:nvPr userDrawn="1"/>
                </p:nvCxnSpPr>
                <p:spPr>
                  <a:xfrm>
                    <a:off x="-3536469" y="808806"/>
                    <a:ext cx="82203" cy="0"/>
                  </a:xfrm>
                  <a:prstGeom prst="line">
                    <a:avLst/>
                  </a:prstGeom>
                  <a:noFill/>
                  <a:ln w="9525" cap="flat" cmpd="sng" algn="ctr">
                    <a:solidFill>
                      <a:srgbClr val="292929"/>
                    </a:solidFill>
                    <a:prstDash val="solid"/>
                  </a:ln>
                  <a:effectLst/>
                </p:spPr>
              </p:cxnSp>
              <p:cxnSp>
                <p:nvCxnSpPr>
                  <p:cNvPr id="83" name="Rechte verbindingslijn 82">
                    <a:extLst>
                      <a:ext uri="{FF2B5EF4-FFF2-40B4-BE49-F238E27FC236}">
                        <a16:creationId xmlns:a16="http://schemas.microsoft.com/office/drawing/2014/main" id="{874B82FC-3E33-4435-B0E8-8F553DD521DD}"/>
                      </a:ext>
                    </a:extLst>
                  </p:cNvPr>
                  <p:cNvCxnSpPr/>
                  <p:nvPr userDrawn="1"/>
                </p:nvCxnSpPr>
                <p:spPr>
                  <a:xfrm>
                    <a:off x="-3536469" y="772866"/>
                    <a:ext cx="82203" cy="0"/>
                  </a:xfrm>
                  <a:prstGeom prst="line">
                    <a:avLst/>
                  </a:prstGeom>
                  <a:noFill/>
                  <a:ln w="9525" cap="flat" cmpd="sng" algn="ctr">
                    <a:solidFill>
                      <a:srgbClr val="292929"/>
                    </a:solidFill>
                    <a:prstDash val="solid"/>
                  </a:ln>
                  <a:effectLst/>
                </p:spPr>
              </p:cxnSp>
              <p:cxnSp>
                <p:nvCxnSpPr>
                  <p:cNvPr id="84" name="Rechte verbindingslijn 83">
                    <a:extLst>
                      <a:ext uri="{FF2B5EF4-FFF2-40B4-BE49-F238E27FC236}">
                        <a16:creationId xmlns:a16="http://schemas.microsoft.com/office/drawing/2014/main" id="{D19202BD-FBEB-4203-9277-FF27EAF44207}"/>
                      </a:ext>
                    </a:extLst>
                  </p:cNvPr>
                  <p:cNvCxnSpPr/>
                  <p:nvPr userDrawn="1"/>
                </p:nvCxnSpPr>
                <p:spPr>
                  <a:xfrm>
                    <a:off x="-3536469" y="736926"/>
                    <a:ext cx="82203" cy="0"/>
                  </a:xfrm>
                  <a:prstGeom prst="line">
                    <a:avLst/>
                  </a:prstGeom>
                  <a:noFill/>
                  <a:ln w="9525" cap="flat" cmpd="sng" algn="ctr">
                    <a:solidFill>
                      <a:srgbClr val="292929"/>
                    </a:solidFill>
                    <a:prstDash val="solid"/>
                  </a:ln>
                  <a:effectLst/>
                </p:spPr>
              </p:cxnSp>
            </p:grpSp>
            <p:grpSp>
              <p:nvGrpSpPr>
                <p:cNvPr id="77" name="Groep 76">
                  <a:extLst>
                    <a:ext uri="{FF2B5EF4-FFF2-40B4-BE49-F238E27FC236}">
                      <a16:creationId xmlns:a16="http://schemas.microsoft.com/office/drawing/2014/main" id="{455246FC-1488-41AB-A6BB-C08DEC74FA65}"/>
                    </a:ext>
                  </a:extLst>
                </p:cNvPr>
                <p:cNvGrpSpPr/>
                <p:nvPr userDrawn="1"/>
              </p:nvGrpSpPr>
              <p:grpSpPr>
                <a:xfrm>
                  <a:off x="-3634047" y="735854"/>
                  <a:ext cx="88801" cy="72568"/>
                  <a:chOff x="-2091059" y="1395403"/>
                  <a:chExt cx="157316" cy="128558"/>
                </a:xfrm>
              </p:grpSpPr>
              <p:sp>
                <p:nvSpPr>
                  <p:cNvPr id="78" name="Rechthoek 77">
                    <a:extLst>
                      <a:ext uri="{FF2B5EF4-FFF2-40B4-BE49-F238E27FC236}">
                        <a16:creationId xmlns:a16="http://schemas.microsoft.com/office/drawing/2014/main" id="{81A40158-DD83-45F4-BF75-41C7592A280A}"/>
                      </a:ext>
                    </a:extLst>
                  </p:cNvPr>
                  <p:cNvSpPr/>
                  <p:nvPr userDrawn="1"/>
                </p:nvSpPr>
                <p:spPr>
                  <a:xfrm>
                    <a:off x="-2051585" y="1436824"/>
                    <a:ext cx="117842" cy="45718"/>
                  </a:xfrm>
                  <a:prstGeom prst="rect">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sp>
                <p:nvSpPr>
                  <p:cNvPr id="79" name="Pijl: punthaak 78">
                    <a:extLst>
                      <a:ext uri="{FF2B5EF4-FFF2-40B4-BE49-F238E27FC236}">
                        <a16:creationId xmlns:a16="http://schemas.microsoft.com/office/drawing/2014/main" id="{1A1F3830-54EE-472F-8004-E5CAF7AFE3E2}"/>
                      </a:ext>
                    </a:extLst>
                  </p:cNvPr>
                  <p:cNvSpPr/>
                  <p:nvPr userDrawn="1"/>
                </p:nvSpPr>
                <p:spPr>
                  <a:xfrm flipH="1">
                    <a:off x="-2091059" y="1395403"/>
                    <a:ext cx="128558" cy="128558"/>
                  </a:xfrm>
                  <a:prstGeom prst="chevron">
                    <a:avLst>
                      <a:gd name="adj" fmla="val 47962"/>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grpSp>
          </p:grpSp>
          <p:cxnSp>
            <p:nvCxnSpPr>
              <p:cNvPr id="48" name="Rechte verbindingslijn 47">
                <a:extLst>
                  <a:ext uri="{FF2B5EF4-FFF2-40B4-BE49-F238E27FC236}">
                    <a16:creationId xmlns:a16="http://schemas.microsoft.com/office/drawing/2014/main" id="{15BC7D26-CAEE-402F-8099-3B48F048B6AD}"/>
                  </a:ext>
                </a:extLst>
              </p:cNvPr>
              <p:cNvCxnSpPr>
                <a:cxnSpLocks/>
              </p:cNvCxnSpPr>
              <p:nvPr userDrawn="1"/>
            </p:nvCxnSpPr>
            <p:spPr>
              <a:xfrm flipV="1">
                <a:off x="-3136454" y="523622"/>
                <a:ext cx="720437" cy="188422"/>
              </a:xfrm>
              <a:prstGeom prst="line">
                <a:avLst/>
              </a:prstGeom>
              <a:noFill/>
              <a:ln w="19050" cap="rnd" cmpd="sng" algn="ctr">
                <a:solidFill>
                  <a:schemeClr val="tx1"/>
                </a:solidFill>
                <a:prstDash val="solid"/>
                <a:headEnd type="oval"/>
              </a:ln>
              <a:effectLst/>
            </p:spPr>
          </p:cxnSp>
          <p:cxnSp>
            <p:nvCxnSpPr>
              <p:cNvPr id="49" name="Rechte verbindingslijn 48">
                <a:extLst>
                  <a:ext uri="{FF2B5EF4-FFF2-40B4-BE49-F238E27FC236}">
                    <a16:creationId xmlns:a16="http://schemas.microsoft.com/office/drawing/2014/main" id="{7C805D0F-4D9A-43EB-A8BD-AADF8581D0C9}"/>
                  </a:ext>
                </a:extLst>
              </p:cNvPr>
              <p:cNvCxnSpPr>
                <a:cxnSpLocks/>
              </p:cNvCxnSpPr>
              <p:nvPr userDrawn="1"/>
            </p:nvCxnSpPr>
            <p:spPr>
              <a:xfrm>
                <a:off x="-2820570" y="712044"/>
                <a:ext cx="399011" cy="238298"/>
              </a:xfrm>
              <a:prstGeom prst="line">
                <a:avLst/>
              </a:prstGeom>
              <a:noFill/>
              <a:ln w="19050" cap="rnd" cmpd="sng" algn="ctr">
                <a:solidFill>
                  <a:schemeClr val="tx1"/>
                </a:solidFill>
                <a:prstDash val="solid"/>
                <a:headEnd type="oval"/>
              </a:ln>
              <a:effectLst/>
            </p:spPr>
          </p:cxnSp>
          <p:grpSp>
            <p:nvGrpSpPr>
              <p:cNvPr id="50" name="Groep 49">
                <a:extLst>
                  <a:ext uri="{FF2B5EF4-FFF2-40B4-BE49-F238E27FC236}">
                    <a16:creationId xmlns:a16="http://schemas.microsoft.com/office/drawing/2014/main" id="{8F46A0C8-CAD4-4FE2-A9C8-2877A5122A96}"/>
                  </a:ext>
                </a:extLst>
              </p:cNvPr>
              <p:cNvGrpSpPr/>
              <p:nvPr userDrawn="1"/>
            </p:nvGrpSpPr>
            <p:grpSpPr>
              <a:xfrm>
                <a:off x="-2425037" y="370226"/>
                <a:ext cx="357690" cy="330595"/>
                <a:chOff x="-2721817" y="347336"/>
                <a:chExt cx="432805" cy="400021"/>
              </a:xfrm>
            </p:grpSpPr>
            <p:sp>
              <p:nvSpPr>
                <p:cNvPr id="65" name="Rechthoek 64">
                  <a:extLst>
                    <a:ext uri="{FF2B5EF4-FFF2-40B4-BE49-F238E27FC236}">
                      <a16:creationId xmlns:a16="http://schemas.microsoft.com/office/drawing/2014/main" id="{C97BA9B9-8FD9-44E0-8D83-FCBB63F783E8}"/>
                    </a:ext>
                  </a:extLst>
                </p:cNvPr>
                <p:cNvSpPr/>
                <p:nvPr userDrawn="1"/>
              </p:nvSpPr>
              <p:spPr>
                <a:xfrm>
                  <a:off x="-2721817" y="347336"/>
                  <a:ext cx="432805" cy="400021"/>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rgbClr val="FF0000"/>
                    </a:solidFill>
                    <a:latin typeface="Arial" panose="020B0604020202020204" pitchFamily="34" charset="0"/>
                    <a:cs typeface="Arial" panose="020B0604020202020204" pitchFamily="34" charset="0"/>
                  </a:endParaRPr>
                </a:p>
              </p:txBody>
            </p:sp>
            <p:grpSp>
              <p:nvGrpSpPr>
                <p:cNvPr id="66" name="Groep 65">
                  <a:extLst>
                    <a:ext uri="{FF2B5EF4-FFF2-40B4-BE49-F238E27FC236}">
                      <a16:creationId xmlns:a16="http://schemas.microsoft.com/office/drawing/2014/main" id="{711C09C2-B7B9-463B-954A-34719CC16585}"/>
                    </a:ext>
                  </a:extLst>
                </p:cNvPr>
                <p:cNvGrpSpPr/>
                <p:nvPr userDrawn="1"/>
              </p:nvGrpSpPr>
              <p:grpSpPr>
                <a:xfrm>
                  <a:off x="-2652453" y="431583"/>
                  <a:ext cx="294076" cy="231526"/>
                  <a:chOff x="-3634116" y="700986"/>
                  <a:chExt cx="182598" cy="143759"/>
                </a:xfrm>
              </p:grpSpPr>
              <p:grpSp>
                <p:nvGrpSpPr>
                  <p:cNvPr id="67" name="Groep 66">
                    <a:extLst>
                      <a:ext uri="{FF2B5EF4-FFF2-40B4-BE49-F238E27FC236}">
                        <a16:creationId xmlns:a16="http://schemas.microsoft.com/office/drawing/2014/main" id="{863DE0BA-F3AC-4426-9E8B-2D5EEA2F3E44}"/>
                      </a:ext>
                    </a:extLst>
                  </p:cNvPr>
                  <p:cNvGrpSpPr/>
                  <p:nvPr userDrawn="1"/>
                </p:nvGrpSpPr>
                <p:grpSpPr>
                  <a:xfrm>
                    <a:off x="-3634116" y="700986"/>
                    <a:ext cx="182598" cy="143759"/>
                    <a:chOff x="-3634116" y="700986"/>
                    <a:chExt cx="182598" cy="143759"/>
                  </a:xfrm>
                </p:grpSpPr>
                <p:cxnSp>
                  <p:nvCxnSpPr>
                    <p:cNvPr id="71" name="Rechte verbindingslijn 70">
                      <a:extLst>
                        <a:ext uri="{FF2B5EF4-FFF2-40B4-BE49-F238E27FC236}">
                          <a16:creationId xmlns:a16="http://schemas.microsoft.com/office/drawing/2014/main" id="{71384791-FBF2-45F1-9861-FE5252790359}"/>
                        </a:ext>
                      </a:extLst>
                    </p:cNvPr>
                    <p:cNvCxnSpPr/>
                    <p:nvPr userDrawn="1"/>
                  </p:nvCxnSpPr>
                  <p:spPr>
                    <a:xfrm>
                      <a:off x="-3634116" y="700986"/>
                      <a:ext cx="182598" cy="0"/>
                    </a:xfrm>
                    <a:prstGeom prst="line">
                      <a:avLst/>
                    </a:prstGeom>
                    <a:noFill/>
                    <a:ln w="19050" cap="flat" cmpd="sng" algn="ctr">
                      <a:solidFill>
                        <a:srgbClr val="292929"/>
                      </a:solidFill>
                      <a:prstDash val="solid"/>
                    </a:ln>
                    <a:effectLst/>
                  </p:spPr>
                </p:cxnSp>
                <p:cxnSp>
                  <p:nvCxnSpPr>
                    <p:cNvPr id="72" name="Rechte verbindingslijn 71">
                      <a:extLst>
                        <a:ext uri="{FF2B5EF4-FFF2-40B4-BE49-F238E27FC236}">
                          <a16:creationId xmlns:a16="http://schemas.microsoft.com/office/drawing/2014/main" id="{55ABB93B-45A3-40E3-BAFC-A5D9D3CE325C}"/>
                        </a:ext>
                      </a:extLst>
                    </p:cNvPr>
                    <p:cNvCxnSpPr/>
                    <p:nvPr userDrawn="1"/>
                  </p:nvCxnSpPr>
                  <p:spPr>
                    <a:xfrm>
                      <a:off x="-3634116" y="844745"/>
                      <a:ext cx="182598" cy="0"/>
                    </a:xfrm>
                    <a:prstGeom prst="line">
                      <a:avLst/>
                    </a:prstGeom>
                    <a:noFill/>
                    <a:ln w="19050" cap="flat" cmpd="sng" algn="ctr">
                      <a:solidFill>
                        <a:srgbClr val="292929"/>
                      </a:solidFill>
                      <a:prstDash val="solid"/>
                    </a:ln>
                    <a:effectLst/>
                  </p:spPr>
                </p:cxnSp>
                <p:cxnSp>
                  <p:nvCxnSpPr>
                    <p:cNvPr id="73" name="Rechte verbindingslijn 72">
                      <a:extLst>
                        <a:ext uri="{FF2B5EF4-FFF2-40B4-BE49-F238E27FC236}">
                          <a16:creationId xmlns:a16="http://schemas.microsoft.com/office/drawing/2014/main" id="{3BC464E2-37C2-441D-8CDD-BE7208006C0B}"/>
                        </a:ext>
                      </a:extLst>
                    </p:cNvPr>
                    <p:cNvCxnSpPr/>
                    <p:nvPr userDrawn="1"/>
                  </p:nvCxnSpPr>
                  <p:spPr>
                    <a:xfrm>
                      <a:off x="-3536469" y="808806"/>
                      <a:ext cx="82203" cy="0"/>
                    </a:xfrm>
                    <a:prstGeom prst="line">
                      <a:avLst/>
                    </a:prstGeom>
                    <a:noFill/>
                    <a:ln w="19050" cap="flat" cmpd="sng" algn="ctr">
                      <a:solidFill>
                        <a:srgbClr val="292929"/>
                      </a:solidFill>
                      <a:prstDash val="solid"/>
                    </a:ln>
                    <a:effectLst/>
                  </p:spPr>
                </p:cxnSp>
                <p:cxnSp>
                  <p:nvCxnSpPr>
                    <p:cNvPr id="74" name="Rechte verbindingslijn 73">
                      <a:extLst>
                        <a:ext uri="{FF2B5EF4-FFF2-40B4-BE49-F238E27FC236}">
                          <a16:creationId xmlns:a16="http://schemas.microsoft.com/office/drawing/2014/main" id="{A649914B-17FD-48BD-A008-6CA520F20E0E}"/>
                        </a:ext>
                      </a:extLst>
                    </p:cNvPr>
                    <p:cNvCxnSpPr/>
                    <p:nvPr userDrawn="1"/>
                  </p:nvCxnSpPr>
                  <p:spPr>
                    <a:xfrm>
                      <a:off x="-3536469" y="772866"/>
                      <a:ext cx="82203" cy="0"/>
                    </a:xfrm>
                    <a:prstGeom prst="line">
                      <a:avLst/>
                    </a:prstGeom>
                    <a:noFill/>
                    <a:ln w="19050" cap="flat" cmpd="sng" algn="ctr">
                      <a:solidFill>
                        <a:srgbClr val="292929"/>
                      </a:solidFill>
                      <a:prstDash val="solid"/>
                    </a:ln>
                    <a:effectLst/>
                  </p:spPr>
                </p:cxnSp>
                <p:cxnSp>
                  <p:nvCxnSpPr>
                    <p:cNvPr id="75" name="Rechte verbindingslijn 74">
                      <a:extLst>
                        <a:ext uri="{FF2B5EF4-FFF2-40B4-BE49-F238E27FC236}">
                          <a16:creationId xmlns:a16="http://schemas.microsoft.com/office/drawing/2014/main" id="{BAF0C7B7-549E-4349-B8A4-99E75861345C}"/>
                        </a:ext>
                      </a:extLst>
                    </p:cNvPr>
                    <p:cNvCxnSpPr/>
                    <p:nvPr userDrawn="1"/>
                  </p:nvCxnSpPr>
                  <p:spPr>
                    <a:xfrm>
                      <a:off x="-3536469" y="736926"/>
                      <a:ext cx="82203" cy="0"/>
                    </a:xfrm>
                    <a:prstGeom prst="line">
                      <a:avLst/>
                    </a:prstGeom>
                    <a:noFill/>
                    <a:ln w="19050" cap="flat" cmpd="sng" algn="ctr">
                      <a:solidFill>
                        <a:srgbClr val="292929"/>
                      </a:solidFill>
                      <a:prstDash val="solid"/>
                    </a:ln>
                    <a:effectLst/>
                  </p:spPr>
                </p:cxnSp>
              </p:grpSp>
              <p:grpSp>
                <p:nvGrpSpPr>
                  <p:cNvPr id="68" name="Groep 67">
                    <a:extLst>
                      <a:ext uri="{FF2B5EF4-FFF2-40B4-BE49-F238E27FC236}">
                        <a16:creationId xmlns:a16="http://schemas.microsoft.com/office/drawing/2014/main" id="{1642AFD3-B67F-4B05-A669-318A150525D3}"/>
                      </a:ext>
                    </a:extLst>
                  </p:cNvPr>
                  <p:cNvGrpSpPr/>
                  <p:nvPr userDrawn="1"/>
                </p:nvGrpSpPr>
                <p:grpSpPr>
                  <a:xfrm>
                    <a:off x="-3634047" y="735854"/>
                    <a:ext cx="88801" cy="72568"/>
                    <a:chOff x="-2091059" y="1395403"/>
                    <a:chExt cx="157316" cy="128558"/>
                  </a:xfrm>
                </p:grpSpPr>
                <p:sp>
                  <p:nvSpPr>
                    <p:cNvPr id="69" name="Rechthoek 68">
                      <a:extLst>
                        <a:ext uri="{FF2B5EF4-FFF2-40B4-BE49-F238E27FC236}">
                          <a16:creationId xmlns:a16="http://schemas.microsoft.com/office/drawing/2014/main" id="{2B76EB2D-92B1-4482-B2EF-49469EA64FF0}"/>
                        </a:ext>
                      </a:extLst>
                    </p:cNvPr>
                    <p:cNvSpPr/>
                    <p:nvPr userDrawn="1"/>
                  </p:nvSpPr>
                  <p:spPr>
                    <a:xfrm>
                      <a:off x="-2051585" y="1436824"/>
                      <a:ext cx="117842" cy="45718"/>
                    </a:xfrm>
                    <a:prstGeom prst="rect">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sp>
                  <p:nvSpPr>
                    <p:cNvPr id="70" name="Pijl: punthaak 69">
                      <a:extLst>
                        <a:ext uri="{FF2B5EF4-FFF2-40B4-BE49-F238E27FC236}">
                          <a16:creationId xmlns:a16="http://schemas.microsoft.com/office/drawing/2014/main" id="{165E083E-7C4B-4D63-BB09-D0A066F6E291}"/>
                        </a:ext>
                      </a:extLst>
                    </p:cNvPr>
                    <p:cNvSpPr/>
                    <p:nvPr userDrawn="1"/>
                  </p:nvSpPr>
                  <p:spPr>
                    <a:xfrm flipH="1">
                      <a:off x="-2091059" y="1395403"/>
                      <a:ext cx="128558" cy="128558"/>
                    </a:xfrm>
                    <a:prstGeom prst="chevron">
                      <a:avLst>
                        <a:gd name="adj" fmla="val 47962"/>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grpSp>
            </p:grpSp>
          </p:grpSp>
          <p:grpSp>
            <p:nvGrpSpPr>
              <p:cNvPr id="51" name="Groep 50">
                <a:extLst>
                  <a:ext uri="{FF2B5EF4-FFF2-40B4-BE49-F238E27FC236}">
                    <a16:creationId xmlns:a16="http://schemas.microsoft.com/office/drawing/2014/main" id="{7D839A57-51AD-49C4-B030-264525AD7C4B}"/>
                  </a:ext>
                </a:extLst>
              </p:cNvPr>
              <p:cNvGrpSpPr/>
              <p:nvPr userDrawn="1"/>
            </p:nvGrpSpPr>
            <p:grpSpPr>
              <a:xfrm>
                <a:off x="-2425037" y="781500"/>
                <a:ext cx="357690" cy="330595"/>
                <a:chOff x="-2721817" y="782525"/>
                <a:chExt cx="432805" cy="400021"/>
              </a:xfrm>
            </p:grpSpPr>
            <p:sp>
              <p:nvSpPr>
                <p:cNvPr id="54" name="Rechthoek 53">
                  <a:extLst>
                    <a:ext uri="{FF2B5EF4-FFF2-40B4-BE49-F238E27FC236}">
                      <a16:creationId xmlns:a16="http://schemas.microsoft.com/office/drawing/2014/main" id="{F2D01EF0-3E51-453F-97B6-78F62D57293B}"/>
                    </a:ext>
                  </a:extLst>
                </p:cNvPr>
                <p:cNvSpPr/>
                <p:nvPr userDrawn="1"/>
              </p:nvSpPr>
              <p:spPr>
                <a:xfrm>
                  <a:off x="-2721817" y="782525"/>
                  <a:ext cx="432805" cy="400021"/>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rgbClr val="FF0000"/>
                    </a:solidFill>
                    <a:latin typeface="Arial" panose="020B0604020202020204" pitchFamily="34" charset="0"/>
                    <a:cs typeface="Arial" panose="020B0604020202020204" pitchFamily="34" charset="0"/>
                  </a:endParaRPr>
                </a:p>
              </p:txBody>
            </p:sp>
            <p:grpSp>
              <p:nvGrpSpPr>
                <p:cNvPr id="55" name="Groep 54">
                  <a:extLst>
                    <a:ext uri="{FF2B5EF4-FFF2-40B4-BE49-F238E27FC236}">
                      <a16:creationId xmlns:a16="http://schemas.microsoft.com/office/drawing/2014/main" id="{C0BFA5D1-2728-48EF-B856-2C63CDD6B6B4}"/>
                    </a:ext>
                  </a:extLst>
                </p:cNvPr>
                <p:cNvGrpSpPr/>
                <p:nvPr userDrawn="1"/>
              </p:nvGrpSpPr>
              <p:grpSpPr>
                <a:xfrm>
                  <a:off x="-2652453" y="866772"/>
                  <a:ext cx="294076" cy="231526"/>
                  <a:chOff x="-3310843" y="700986"/>
                  <a:chExt cx="182598" cy="143759"/>
                </a:xfrm>
              </p:grpSpPr>
              <p:grpSp>
                <p:nvGrpSpPr>
                  <p:cNvPr id="56" name="Groep 55">
                    <a:extLst>
                      <a:ext uri="{FF2B5EF4-FFF2-40B4-BE49-F238E27FC236}">
                        <a16:creationId xmlns:a16="http://schemas.microsoft.com/office/drawing/2014/main" id="{D2F0E33D-ACA4-410F-A881-4281E34CE7D5}"/>
                      </a:ext>
                    </a:extLst>
                  </p:cNvPr>
                  <p:cNvGrpSpPr/>
                  <p:nvPr userDrawn="1"/>
                </p:nvGrpSpPr>
                <p:grpSpPr>
                  <a:xfrm>
                    <a:off x="-3310843" y="700986"/>
                    <a:ext cx="182598" cy="143759"/>
                    <a:chOff x="-3310843" y="700986"/>
                    <a:chExt cx="182598" cy="143759"/>
                  </a:xfrm>
                </p:grpSpPr>
                <p:cxnSp>
                  <p:nvCxnSpPr>
                    <p:cNvPr id="60" name="Rechte verbindingslijn 59">
                      <a:extLst>
                        <a:ext uri="{FF2B5EF4-FFF2-40B4-BE49-F238E27FC236}">
                          <a16:creationId xmlns:a16="http://schemas.microsoft.com/office/drawing/2014/main" id="{548D75AD-F67F-4384-A9B8-625B5433B889}"/>
                        </a:ext>
                      </a:extLst>
                    </p:cNvPr>
                    <p:cNvCxnSpPr/>
                    <p:nvPr userDrawn="1"/>
                  </p:nvCxnSpPr>
                  <p:spPr>
                    <a:xfrm>
                      <a:off x="-3310843" y="700986"/>
                      <a:ext cx="182598" cy="0"/>
                    </a:xfrm>
                    <a:prstGeom prst="line">
                      <a:avLst/>
                    </a:prstGeom>
                    <a:noFill/>
                    <a:ln w="19050" cap="flat" cmpd="sng" algn="ctr">
                      <a:solidFill>
                        <a:srgbClr val="292929"/>
                      </a:solidFill>
                      <a:prstDash val="solid"/>
                    </a:ln>
                    <a:effectLst/>
                  </p:spPr>
                </p:cxnSp>
                <p:cxnSp>
                  <p:nvCxnSpPr>
                    <p:cNvPr id="61" name="Rechte verbindingslijn 60">
                      <a:extLst>
                        <a:ext uri="{FF2B5EF4-FFF2-40B4-BE49-F238E27FC236}">
                          <a16:creationId xmlns:a16="http://schemas.microsoft.com/office/drawing/2014/main" id="{241C06DD-3B81-40ED-B21E-05532263F578}"/>
                        </a:ext>
                      </a:extLst>
                    </p:cNvPr>
                    <p:cNvCxnSpPr/>
                    <p:nvPr userDrawn="1"/>
                  </p:nvCxnSpPr>
                  <p:spPr>
                    <a:xfrm>
                      <a:off x="-3310843" y="844745"/>
                      <a:ext cx="182598" cy="0"/>
                    </a:xfrm>
                    <a:prstGeom prst="line">
                      <a:avLst/>
                    </a:prstGeom>
                    <a:noFill/>
                    <a:ln w="19050" cap="flat" cmpd="sng" algn="ctr">
                      <a:solidFill>
                        <a:srgbClr val="292929"/>
                      </a:solidFill>
                      <a:prstDash val="solid"/>
                    </a:ln>
                    <a:effectLst/>
                  </p:spPr>
                </p:cxnSp>
                <p:cxnSp>
                  <p:nvCxnSpPr>
                    <p:cNvPr id="62" name="Rechte verbindingslijn 61">
                      <a:extLst>
                        <a:ext uri="{FF2B5EF4-FFF2-40B4-BE49-F238E27FC236}">
                          <a16:creationId xmlns:a16="http://schemas.microsoft.com/office/drawing/2014/main" id="{61F8E622-007D-4BB1-ADDC-B6C2A9113109}"/>
                        </a:ext>
                      </a:extLst>
                    </p:cNvPr>
                    <p:cNvCxnSpPr/>
                    <p:nvPr userDrawn="1"/>
                  </p:nvCxnSpPr>
                  <p:spPr>
                    <a:xfrm>
                      <a:off x="-3213196" y="808806"/>
                      <a:ext cx="82203" cy="0"/>
                    </a:xfrm>
                    <a:prstGeom prst="line">
                      <a:avLst/>
                    </a:prstGeom>
                    <a:noFill/>
                    <a:ln w="19050" cap="flat" cmpd="sng" algn="ctr">
                      <a:solidFill>
                        <a:srgbClr val="292929"/>
                      </a:solidFill>
                      <a:prstDash val="solid"/>
                    </a:ln>
                    <a:effectLst/>
                  </p:spPr>
                </p:cxnSp>
                <p:cxnSp>
                  <p:nvCxnSpPr>
                    <p:cNvPr id="63" name="Rechte verbindingslijn 62">
                      <a:extLst>
                        <a:ext uri="{FF2B5EF4-FFF2-40B4-BE49-F238E27FC236}">
                          <a16:creationId xmlns:a16="http://schemas.microsoft.com/office/drawing/2014/main" id="{6D8BFAC9-3A85-4247-9431-8321CA18E89F}"/>
                        </a:ext>
                      </a:extLst>
                    </p:cNvPr>
                    <p:cNvCxnSpPr/>
                    <p:nvPr userDrawn="1"/>
                  </p:nvCxnSpPr>
                  <p:spPr>
                    <a:xfrm>
                      <a:off x="-3213196" y="772866"/>
                      <a:ext cx="82203" cy="0"/>
                    </a:xfrm>
                    <a:prstGeom prst="line">
                      <a:avLst/>
                    </a:prstGeom>
                    <a:noFill/>
                    <a:ln w="19050" cap="flat" cmpd="sng" algn="ctr">
                      <a:solidFill>
                        <a:srgbClr val="292929"/>
                      </a:solidFill>
                      <a:prstDash val="solid"/>
                    </a:ln>
                    <a:effectLst/>
                  </p:spPr>
                </p:cxnSp>
                <p:cxnSp>
                  <p:nvCxnSpPr>
                    <p:cNvPr id="64" name="Rechte verbindingslijn 63">
                      <a:extLst>
                        <a:ext uri="{FF2B5EF4-FFF2-40B4-BE49-F238E27FC236}">
                          <a16:creationId xmlns:a16="http://schemas.microsoft.com/office/drawing/2014/main" id="{A30AAAAB-B596-40E1-A3AB-BE2A30AF625A}"/>
                        </a:ext>
                      </a:extLst>
                    </p:cNvPr>
                    <p:cNvCxnSpPr/>
                    <p:nvPr userDrawn="1"/>
                  </p:nvCxnSpPr>
                  <p:spPr>
                    <a:xfrm>
                      <a:off x="-3213196" y="736926"/>
                      <a:ext cx="82203" cy="0"/>
                    </a:xfrm>
                    <a:prstGeom prst="line">
                      <a:avLst/>
                    </a:prstGeom>
                    <a:noFill/>
                    <a:ln w="19050" cap="flat" cmpd="sng" algn="ctr">
                      <a:solidFill>
                        <a:srgbClr val="292929"/>
                      </a:solidFill>
                      <a:prstDash val="solid"/>
                    </a:ln>
                    <a:effectLst/>
                  </p:spPr>
                </p:cxnSp>
              </p:grpSp>
              <p:grpSp>
                <p:nvGrpSpPr>
                  <p:cNvPr id="57" name="Groep 56">
                    <a:extLst>
                      <a:ext uri="{FF2B5EF4-FFF2-40B4-BE49-F238E27FC236}">
                        <a16:creationId xmlns:a16="http://schemas.microsoft.com/office/drawing/2014/main" id="{58AF3395-9991-4EAC-ABE3-518F39455D3B}"/>
                      </a:ext>
                    </a:extLst>
                  </p:cNvPr>
                  <p:cNvGrpSpPr/>
                  <p:nvPr userDrawn="1"/>
                </p:nvGrpSpPr>
                <p:grpSpPr>
                  <a:xfrm flipH="1">
                    <a:off x="-3310774" y="735854"/>
                    <a:ext cx="88801" cy="72568"/>
                    <a:chOff x="-2091059" y="1395403"/>
                    <a:chExt cx="157316" cy="128558"/>
                  </a:xfrm>
                </p:grpSpPr>
                <p:sp>
                  <p:nvSpPr>
                    <p:cNvPr id="58" name="Rechthoek 57">
                      <a:extLst>
                        <a:ext uri="{FF2B5EF4-FFF2-40B4-BE49-F238E27FC236}">
                          <a16:creationId xmlns:a16="http://schemas.microsoft.com/office/drawing/2014/main" id="{C6F124DA-0B40-41C9-B04E-AFDA12B611C2}"/>
                        </a:ext>
                      </a:extLst>
                    </p:cNvPr>
                    <p:cNvSpPr/>
                    <p:nvPr userDrawn="1"/>
                  </p:nvSpPr>
                  <p:spPr>
                    <a:xfrm>
                      <a:off x="-2051585" y="1436824"/>
                      <a:ext cx="117842" cy="45718"/>
                    </a:xfrm>
                    <a:prstGeom prst="rect">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sp>
                  <p:nvSpPr>
                    <p:cNvPr id="59" name="Pijl: punthaak 58">
                      <a:extLst>
                        <a:ext uri="{FF2B5EF4-FFF2-40B4-BE49-F238E27FC236}">
                          <a16:creationId xmlns:a16="http://schemas.microsoft.com/office/drawing/2014/main" id="{8F789C1A-F6E1-4D97-8B96-D1A73171C4D5}"/>
                        </a:ext>
                      </a:extLst>
                    </p:cNvPr>
                    <p:cNvSpPr/>
                    <p:nvPr userDrawn="1"/>
                  </p:nvSpPr>
                  <p:spPr>
                    <a:xfrm flipH="1">
                      <a:off x="-2091059" y="1395403"/>
                      <a:ext cx="128558" cy="128558"/>
                    </a:xfrm>
                    <a:prstGeom prst="chevron">
                      <a:avLst>
                        <a:gd name="adj" fmla="val 47962"/>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grpSp>
            </p:grpSp>
          </p:grpSp>
          <p:sp>
            <p:nvSpPr>
              <p:cNvPr id="52" name="Rechthoek 51">
                <a:extLst>
                  <a:ext uri="{FF2B5EF4-FFF2-40B4-BE49-F238E27FC236}">
                    <a16:creationId xmlns:a16="http://schemas.microsoft.com/office/drawing/2014/main" id="{0DD7F615-D4F7-43C9-AD6F-E2FB55856FCF}"/>
                  </a:ext>
                </a:extLst>
              </p:cNvPr>
              <p:cNvSpPr/>
              <p:nvPr userDrawn="1"/>
            </p:nvSpPr>
            <p:spPr>
              <a:xfrm>
                <a:off x="-1950057" y="439449"/>
                <a:ext cx="2435631" cy="198066"/>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Tekstniveau omhoog</a:t>
                </a:r>
              </a:p>
            </p:txBody>
          </p:sp>
          <p:sp>
            <p:nvSpPr>
              <p:cNvPr id="53" name="Rechthoek 52">
                <a:extLst>
                  <a:ext uri="{FF2B5EF4-FFF2-40B4-BE49-F238E27FC236}">
                    <a16:creationId xmlns:a16="http://schemas.microsoft.com/office/drawing/2014/main" id="{25BC32A9-6AC4-41E3-9104-D5705B883BFE}"/>
                  </a:ext>
                </a:extLst>
              </p:cNvPr>
              <p:cNvSpPr/>
              <p:nvPr userDrawn="1"/>
            </p:nvSpPr>
            <p:spPr>
              <a:xfrm>
                <a:off x="-1950057" y="848575"/>
                <a:ext cx="2213551" cy="186424"/>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Tekstniveau omlaag</a:t>
                </a:r>
              </a:p>
            </p:txBody>
          </p:sp>
        </p:grpSp>
        <p:cxnSp>
          <p:nvCxnSpPr>
            <p:cNvPr id="31" name="Rechte verbindingslijn 30">
              <a:extLst>
                <a:ext uri="{FF2B5EF4-FFF2-40B4-BE49-F238E27FC236}">
                  <a16:creationId xmlns:a16="http://schemas.microsoft.com/office/drawing/2014/main" id="{D4D61B48-E007-4271-B80B-E7E5FBD88CD9}"/>
                </a:ext>
              </a:extLst>
            </p:cNvPr>
            <p:cNvCxnSpPr>
              <a:cxnSpLocks/>
            </p:cNvCxnSpPr>
            <p:nvPr userDrawn="1"/>
          </p:nvCxnSpPr>
          <p:spPr>
            <a:xfrm>
              <a:off x="-3419346" y="1020931"/>
              <a:ext cx="3176013" cy="0"/>
            </a:xfrm>
            <a:prstGeom prst="line">
              <a:avLst/>
            </a:prstGeom>
            <a:noFill/>
            <a:ln w="3175" cap="flat" cmpd="sng" algn="ctr">
              <a:solidFill>
                <a:schemeClr val="bg1">
                  <a:lumMod val="50000"/>
                </a:schemeClr>
              </a:solidFill>
              <a:prstDash val="solid"/>
            </a:ln>
            <a:effectLst/>
          </p:spPr>
        </p:cxnSp>
        <p:sp>
          <p:nvSpPr>
            <p:cNvPr id="32" name="Rechthoek 31">
              <a:extLst>
                <a:ext uri="{FF2B5EF4-FFF2-40B4-BE49-F238E27FC236}">
                  <a16:creationId xmlns:a16="http://schemas.microsoft.com/office/drawing/2014/main" id="{EF348504-D17F-46D9-83BD-4ABA9147A725}"/>
                </a:ext>
              </a:extLst>
            </p:cNvPr>
            <p:cNvSpPr/>
            <p:nvPr userDrawn="1"/>
          </p:nvSpPr>
          <p:spPr>
            <a:xfrm>
              <a:off x="-3059324" y="1719143"/>
              <a:ext cx="2823104" cy="255963"/>
            </a:xfrm>
            <a:prstGeom prst="rect">
              <a:avLst/>
            </a:prstGeom>
            <a:noFill/>
            <a:ln w="25400" cap="flat" cmpd="sng" algn="ctr">
              <a:noFill/>
              <a:prstDash val="solid"/>
            </a:ln>
            <a:effectLst/>
          </p:spPr>
          <p:txBody>
            <a:bodyPr lIns="0" tIns="0" rIns="0" bIns="0" rtlCol="0" anchor="ctr"/>
            <a:lstStyle/>
            <a:p>
              <a:pPr marL="0" marR="0" lvl="8" indent="0" algn="l" defTabSz="914400" rtl="0" eaLnBrk="1" fontAlgn="auto" latinLnBrk="0" hangingPunct="1">
                <a:lnSpc>
                  <a:spcPct val="100000"/>
                </a:lnSpc>
                <a:spcBef>
                  <a:spcPts val="600"/>
                </a:spcBef>
                <a:spcAft>
                  <a:spcPts val="300"/>
                </a:spcAft>
                <a:buClrTx/>
                <a:buSzTx/>
                <a:buFont typeface="Arial" panose="020B0604020202020204" pitchFamily="34" charset="0"/>
                <a:buNone/>
                <a:tabLst/>
                <a:defRPr/>
              </a:pPr>
              <a:r>
                <a:rPr lang="nl-NL" sz="2400" b="1" i="0" kern="1200" noProof="0">
                  <a:solidFill>
                    <a:schemeClr val="tx1"/>
                  </a:solidFill>
                  <a:latin typeface="+mn-lt"/>
                  <a:ea typeface="+mn-ea"/>
                  <a:cs typeface="+mn-cs"/>
                </a:rPr>
                <a:t>Titel quote (24pt)</a:t>
              </a:r>
            </a:p>
          </p:txBody>
        </p:sp>
        <p:sp>
          <p:nvSpPr>
            <p:cNvPr id="33" name="Ovaal 32">
              <a:extLst>
                <a:ext uri="{FF2B5EF4-FFF2-40B4-BE49-F238E27FC236}">
                  <a16:creationId xmlns:a16="http://schemas.microsoft.com/office/drawing/2014/main" id="{8BF5F295-E7D3-4A03-9E13-427F35AC3DBE}"/>
                </a:ext>
              </a:extLst>
            </p:cNvPr>
            <p:cNvSpPr/>
            <p:nvPr userDrawn="1"/>
          </p:nvSpPr>
          <p:spPr>
            <a:xfrm>
              <a:off x="-3425006" y="2091065"/>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2</a:t>
              </a:r>
            </a:p>
          </p:txBody>
        </p:sp>
        <p:sp>
          <p:nvSpPr>
            <p:cNvPr id="34" name="Rechthoek 33">
              <a:extLst>
                <a:ext uri="{FF2B5EF4-FFF2-40B4-BE49-F238E27FC236}">
                  <a16:creationId xmlns:a16="http://schemas.microsoft.com/office/drawing/2014/main" id="{1564C920-E615-4D87-83D0-5EC2125A4F74}"/>
                </a:ext>
              </a:extLst>
            </p:cNvPr>
            <p:cNvSpPr/>
            <p:nvPr userDrawn="1"/>
          </p:nvSpPr>
          <p:spPr>
            <a:xfrm>
              <a:off x="-3059324" y="2091064"/>
              <a:ext cx="2823104" cy="255963"/>
            </a:xfrm>
            <a:prstGeom prst="rect">
              <a:avLst/>
            </a:prstGeom>
            <a:noFill/>
            <a:ln w="25400" cap="flat" cmpd="sng" algn="ctr">
              <a:noFill/>
              <a:prstDash val="solid"/>
            </a:ln>
            <a:effectLst/>
          </p:spPr>
          <p:txBody>
            <a:bodyPr lIns="0" tIns="0" rIns="0" bIns="0" rtlCol="0" anchor="ctr"/>
            <a:lstStyle/>
            <a:p>
              <a:pPr marL="0" marR="0" lvl="8" indent="0" algn="l" defTabSz="914400" rtl="0" eaLnBrk="1" fontAlgn="auto" latinLnBrk="0" hangingPunct="1">
                <a:lnSpc>
                  <a:spcPct val="100000"/>
                </a:lnSpc>
                <a:spcBef>
                  <a:spcPts val="600"/>
                </a:spcBef>
                <a:spcAft>
                  <a:spcPts val="300"/>
                </a:spcAft>
                <a:buClrTx/>
                <a:buSzTx/>
                <a:buFont typeface="Arial" panose="020B0604020202020204" pitchFamily="34" charset="0"/>
                <a:buNone/>
                <a:tabLst/>
                <a:defRPr/>
              </a:pPr>
              <a:r>
                <a:rPr lang="nl-NL" sz="2000" i="1" kern="1200" noProof="0">
                  <a:solidFill>
                    <a:schemeClr val="tx1"/>
                  </a:solidFill>
                  <a:latin typeface="+mn-lt"/>
                  <a:ea typeface="+mn-ea"/>
                  <a:cs typeface="+mn-cs"/>
                </a:rPr>
                <a:t>Quote tekst (20pt)</a:t>
              </a:r>
            </a:p>
          </p:txBody>
        </p:sp>
        <p:sp>
          <p:nvSpPr>
            <p:cNvPr id="41" name="Rechthoek 40">
              <a:extLst>
                <a:ext uri="{FF2B5EF4-FFF2-40B4-BE49-F238E27FC236}">
                  <a16:creationId xmlns:a16="http://schemas.microsoft.com/office/drawing/2014/main" id="{F153F3D6-4CA4-416F-ACA2-562A18BA86F1}"/>
                </a:ext>
              </a:extLst>
            </p:cNvPr>
            <p:cNvSpPr/>
            <p:nvPr userDrawn="1"/>
          </p:nvSpPr>
          <p:spPr>
            <a:xfrm>
              <a:off x="-3420798" y="1139659"/>
              <a:ext cx="3178016" cy="46701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Gebruik, onder de tab </a:t>
              </a:r>
              <a:r>
                <a:rPr kumimoji="0" lang="nl-NL" sz="1100" b="1" i="0" u="none" strike="noStrike" kern="0" cap="none" spc="0" normalizeH="0" baseline="0" noProof="0">
                  <a:ln>
                    <a:noFill/>
                  </a:ln>
                  <a:solidFill>
                    <a:srgbClr val="000000"/>
                  </a:solidFill>
                  <a:effectLst/>
                  <a:uLnTx/>
                  <a:uFillTx/>
                  <a:latin typeface="+mn-lt"/>
                  <a:cs typeface="Segoe UI Light" panose="020B0502040204020203" pitchFamily="34" charset="0"/>
                </a:rPr>
                <a:t>‘Start’</a:t>
              </a: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 de </a:t>
              </a:r>
              <a:r>
                <a:rPr kumimoji="0" lang="nl-NL" sz="1100" b="1" i="0" u="none" strike="noStrike" kern="0" cap="none" spc="0" normalizeH="0" baseline="0" noProof="0">
                  <a:ln>
                    <a:noFill/>
                  </a:ln>
                  <a:solidFill>
                    <a:srgbClr val="000000"/>
                  </a:solidFill>
                  <a:effectLst/>
                  <a:uLnTx/>
                  <a:uFillTx/>
                  <a:latin typeface="+mn-lt"/>
                  <a:cs typeface="Segoe UI Light" panose="020B0502040204020203" pitchFamily="34" charset="0"/>
                </a:rPr>
                <a:t>lijstniveau-knoppen</a:t>
              </a: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 zoals hierboven aangegeven, om een tekst niveau te kiezen. Kies uit:</a:t>
              </a:r>
            </a:p>
          </p:txBody>
        </p:sp>
        <p:sp>
          <p:nvSpPr>
            <p:cNvPr id="139" name="Ovaal 138">
              <a:extLst>
                <a:ext uri="{FF2B5EF4-FFF2-40B4-BE49-F238E27FC236}">
                  <a16:creationId xmlns:a16="http://schemas.microsoft.com/office/drawing/2014/main" id="{CFCB3DB3-18C6-4F7C-BFDD-B60CB1F99542}"/>
                </a:ext>
              </a:extLst>
            </p:cNvPr>
            <p:cNvSpPr/>
            <p:nvPr userDrawn="1"/>
          </p:nvSpPr>
          <p:spPr>
            <a:xfrm>
              <a:off x="-3425006" y="2459555"/>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2</a:t>
              </a:r>
            </a:p>
          </p:txBody>
        </p:sp>
        <p:sp>
          <p:nvSpPr>
            <p:cNvPr id="140" name="Rechthoek 139">
              <a:extLst>
                <a:ext uri="{FF2B5EF4-FFF2-40B4-BE49-F238E27FC236}">
                  <a16:creationId xmlns:a16="http://schemas.microsoft.com/office/drawing/2014/main" id="{E7E19244-A189-4FDB-AF43-1667CAA7616B}"/>
                </a:ext>
              </a:extLst>
            </p:cNvPr>
            <p:cNvSpPr/>
            <p:nvPr userDrawn="1"/>
          </p:nvSpPr>
          <p:spPr>
            <a:xfrm>
              <a:off x="-3059324" y="2459554"/>
              <a:ext cx="2823104" cy="255963"/>
            </a:xfrm>
            <a:prstGeom prst="rect">
              <a:avLst/>
            </a:prstGeom>
            <a:noFill/>
            <a:ln w="25400" cap="flat" cmpd="sng" algn="ctr">
              <a:noFill/>
              <a:prstDash val="solid"/>
            </a:ln>
            <a:effectLst/>
          </p:spPr>
          <p:txBody>
            <a:bodyPr lIns="0" tIns="0" rIns="0" bIns="0" rtlCol="0" anchor="ctr"/>
            <a:lstStyle/>
            <a:p>
              <a:pPr marL="0" marR="0" lvl="1" indent="0" algn="l" defTabSz="914400" rtl="0" eaLnBrk="1" fontAlgn="auto" latinLnBrk="0" hangingPunct="1">
                <a:lnSpc>
                  <a:spcPct val="100000"/>
                </a:lnSpc>
                <a:spcBef>
                  <a:spcPts val="300"/>
                </a:spcBef>
                <a:spcAft>
                  <a:spcPts val="300"/>
                </a:spcAft>
                <a:buClr>
                  <a:schemeClr val="tx1"/>
                </a:buClr>
                <a:buSzTx/>
                <a:buFont typeface="Calibri Light" panose="020F0302020204030204" pitchFamily="34" charset="0"/>
                <a:buNone/>
                <a:tabLst/>
                <a:defRPr/>
              </a:pPr>
              <a:r>
                <a:rPr lang="nl-NL" sz="1400" kern="1200" noProof="0">
                  <a:solidFill>
                    <a:schemeClr val="tx1"/>
                  </a:solidFill>
                  <a:latin typeface="+mn-lt"/>
                  <a:ea typeface="+mn-ea"/>
                  <a:cs typeface="+mn-cs"/>
                </a:rPr>
                <a:t>Voor- en achternaam (14pt)</a:t>
              </a:r>
            </a:p>
          </p:txBody>
        </p:sp>
      </p:grpSp>
      <p:grpSp>
        <p:nvGrpSpPr>
          <p:cNvPr id="237" name="Instructie">
            <a:extLst>
              <a:ext uri="{FF2B5EF4-FFF2-40B4-BE49-F238E27FC236}">
                <a16:creationId xmlns:a16="http://schemas.microsoft.com/office/drawing/2014/main" id="{5491918F-D540-4E76-916D-5D5C9250EACF}"/>
              </a:ext>
            </a:extLst>
          </p:cNvPr>
          <p:cNvGrpSpPr/>
          <p:nvPr userDrawn="1"/>
        </p:nvGrpSpPr>
        <p:grpSpPr>
          <a:xfrm>
            <a:off x="12391601" y="0"/>
            <a:ext cx="3183678" cy="3883011"/>
            <a:chOff x="12391601" y="0"/>
            <a:chExt cx="3183678" cy="3883011"/>
          </a:xfrm>
        </p:grpSpPr>
        <p:grpSp>
          <p:nvGrpSpPr>
            <p:cNvPr id="241" name="Groep 240">
              <a:extLst>
                <a:ext uri="{FF2B5EF4-FFF2-40B4-BE49-F238E27FC236}">
                  <a16:creationId xmlns:a16="http://schemas.microsoft.com/office/drawing/2014/main" id="{94DACCBF-5E7C-44F3-94C0-3F7A4D6E3803}"/>
                </a:ext>
              </a:extLst>
            </p:cNvPr>
            <p:cNvGrpSpPr/>
            <p:nvPr userDrawn="1"/>
          </p:nvGrpSpPr>
          <p:grpSpPr>
            <a:xfrm>
              <a:off x="12757282" y="3100116"/>
              <a:ext cx="1499406" cy="678267"/>
              <a:chOff x="12757283" y="3120781"/>
              <a:chExt cx="1499406" cy="678267"/>
            </a:xfrm>
          </p:grpSpPr>
          <p:sp>
            <p:nvSpPr>
              <p:cNvPr id="264" name="Rechthoek 263">
                <a:extLst>
                  <a:ext uri="{FF2B5EF4-FFF2-40B4-BE49-F238E27FC236}">
                    <a16:creationId xmlns:a16="http://schemas.microsoft.com/office/drawing/2014/main" id="{B02759E1-C05D-431B-AE2A-27DC36EC65E2}"/>
                  </a:ext>
                </a:extLst>
              </p:cNvPr>
              <p:cNvSpPr/>
              <p:nvPr userDrawn="1"/>
            </p:nvSpPr>
            <p:spPr>
              <a:xfrm>
                <a:off x="12757283" y="3120781"/>
                <a:ext cx="1499406" cy="580946"/>
              </a:xfrm>
              <a:prstGeom prst="rect">
                <a:avLst/>
              </a:prstGeom>
              <a:solidFill>
                <a:schemeClr val="bg1"/>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nl-NL" sz="800" b="0" noProof="0">
                  <a:solidFill>
                    <a:schemeClr val="tx1"/>
                  </a:solidFill>
                  <a:latin typeface="Arial" panose="020B0604020202020204" pitchFamily="34" charset="0"/>
                  <a:cs typeface="Arial" panose="020B0604020202020204" pitchFamily="34" charset="0"/>
                </a:endParaRPr>
              </a:p>
            </p:txBody>
          </p:sp>
          <p:sp>
            <p:nvSpPr>
              <p:cNvPr id="265" name="Rechthoek 264">
                <a:extLst>
                  <a:ext uri="{FF2B5EF4-FFF2-40B4-BE49-F238E27FC236}">
                    <a16:creationId xmlns:a16="http://schemas.microsoft.com/office/drawing/2014/main" id="{158B4D79-3C30-465D-B97C-08B48449B45E}"/>
                  </a:ext>
                </a:extLst>
              </p:cNvPr>
              <p:cNvSpPr/>
              <p:nvPr userDrawn="1"/>
            </p:nvSpPr>
            <p:spPr>
              <a:xfrm>
                <a:off x="12761843" y="3432170"/>
                <a:ext cx="1478943" cy="257235"/>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sp>
            <p:nvSpPr>
              <p:cNvPr id="266" name="Tekstvak 265">
                <a:extLst>
                  <a:ext uri="{FF2B5EF4-FFF2-40B4-BE49-F238E27FC236}">
                    <a16:creationId xmlns:a16="http://schemas.microsoft.com/office/drawing/2014/main" id="{B1DC80E3-5222-4D34-A47A-EE5BB06A16A7}"/>
                  </a:ext>
                </a:extLst>
              </p:cNvPr>
              <p:cNvSpPr txBox="1"/>
              <p:nvPr userDrawn="1"/>
            </p:nvSpPr>
            <p:spPr>
              <a:xfrm>
                <a:off x="12997648" y="3159891"/>
                <a:ext cx="957818" cy="203133"/>
              </a:xfrm>
              <a:prstGeom prst="rect">
                <a:avLst/>
              </a:prstGeom>
              <a:noFill/>
            </p:spPr>
            <p:txBody>
              <a:bodyPr wrap="square" rtlCol="0">
                <a:spAutoFit/>
              </a:bodyPr>
              <a:lstStyle/>
              <a:p>
                <a:pPr marL="0" algn="l" defTabSz="1217512" rtl="0" eaLnBrk="1" latinLnBrk="0" hangingPunct="1">
                  <a:lnSpc>
                    <a:spcPct val="90000"/>
                  </a:lnSpc>
                  <a:spcBef>
                    <a:spcPts val="600"/>
                  </a:spcBef>
                  <a:spcAft>
                    <a:spcPts val="600"/>
                  </a:spcAft>
                </a:pPr>
                <a:r>
                  <a:rPr lang="nl-NL" sz="800" b="0" kern="1200" noProof="0">
                    <a:solidFill>
                      <a:schemeClr val="tx1"/>
                    </a:solidFill>
                    <a:latin typeface="Arial" panose="020B0604020202020204" pitchFamily="34" charset="0"/>
                    <a:ea typeface="+mn-ea"/>
                    <a:cs typeface="Arial" panose="020B0604020202020204" pitchFamily="34" charset="0"/>
                  </a:rPr>
                  <a:t>Naar voorgrond</a:t>
                </a:r>
              </a:p>
            </p:txBody>
          </p:sp>
          <p:sp>
            <p:nvSpPr>
              <p:cNvPr id="267" name="Tekstvak 266">
                <a:extLst>
                  <a:ext uri="{FF2B5EF4-FFF2-40B4-BE49-F238E27FC236}">
                    <a16:creationId xmlns:a16="http://schemas.microsoft.com/office/drawing/2014/main" id="{03EC5212-FD13-4992-9F4E-53B81E0A3138}"/>
                  </a:ext>
                </a:extLst>
              </p:cNvPr>
              <p:cNvSpPr txBox="1"/>
              <p:nvPr userDrawn="1"/>
            </p:nvSpPr>
            <p:spPr>
              <a:xfrm>
                <a:off x="12984219" y="3481017"/>
                <a:ext cx="1165564" cy="203133"/>
              </a:xfrm>
              <a:prstGeom prst="rect">
                <a:avLst/>
              </a:prstGeom>
              <a:noFill/>
            </p:spPr>
            <p:txBody>
              <a:bodyPr wrap="square" rtlCol="0">
                <a:spAutoFit/>
              </a:bodyPr>
              <a:lstStyle/>
              <a:p>
                <a:pPr marL="0" algn="l" defTabSz="1217512" rtl="0" eaLnBrk="1" latinLnBrk="0" hangingPunct="1">
                  <a:lnSpc>
                    <a:spcPct val="90000"/>
                  </a:lnSpc>
                  <a:spcBef>
                    <a:spcPts val="600"/>
                  </a:spcBef>
                  <a:spcAft>
                    <a:spcPts val="600"/>
                  </a:spcAft>
                </a:pPr>
                <a:r>
                  <a:rPr lang="nl-NL" sz="800" b="0" kern="1200" noProof="0">
                    <a:solidFill>
                      <a:schemeClr val="tx1"/>
                    </a:solidFill>
                    <a:latin typeface="Arial" panose="020B0604020202020204" pitchFamily="34" charset="0"/>
                    <a:ea typeface="+mn-ea"/>
                    <a:cs typeface="Arial" panose="020B0604020202020204" pitchFamily="34" charset="0"/>
                  </a:rPr>
                  <a:t>Naar achtergrond</a:t>
                </a:r>
              </a:p>
            </p:txBody>
          </p:sp>
          <p:pic>
            <p:nvPicPr>
              <p:cNvPr id="268" name="Picture 3">
                <a:extLst>
                  <a:ext uri="{FF2B5EF4-FFF2-40B4-BE49-F238E27FC236}">
                    <a16:creationId xmlns:a16="http://schemas.microsoft.com/office/drawing/2014/main" id="{99081990-F68A-4CE7-B403-9C6AF7671487}"/>
                  </a:ext>
                </a:extLst>
              </p:cNvPr>
              <p:cNvPicPr>
                <a:picLocks noChangeAspect="1" noChangeArrowheads="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13938926" y="3567717"/>
                <a:ext cx="143086" cy="231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69" name="Gelijkbenige driehoek 268">
                <a:extLst>
                  <a:ext uri="{FF2B5EF4-FFF2-40B4-BE49-F238E27FC236}">
                    <a16:creationId xmlns:a16="http://schemas.microsoft.com/office/drawing/2014/main" id="{7EA62E21-B95F-46A0-9609-6FA9F65415A8}"/>
                  </a:ext>
                </a:extLst>
              </p:cNvPr>
              <p:cNvSpPr/>
              <p:nvPr userDrawn="1"/>
            </p:nvSpPr>
            <p:spPr>
              <a:xfrm rot="5400000">
                <a:off x="14094210" y="3548999"/>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grpSp>
            <p:nvGrpSpPr>
              <p:cNvPr id="270" name="Groep 269">
                <a:extLst>
                  <a:ext uri="{FF2B5EF4-FFF2-40B4-BE49-F238E27FC236}">
                    <a16:creationId xmlns:a16="http://schemas.microsoft.com/office/drawing/2014/main" id="{90808785-59DA-4748-A1F4-9EFD8712A5C3}"/>
                  </a:ext>
                </a:extLst>
              </p:cNvPr>
              <p:cNvGrpSpPr/>
              <p:nvPr userDrawn="1"/>
            </p:nvGrpSpPr>
            <p:grpSpPr>
              <a:xfrm>
                <a:off x="12822311" y="3178534"/>
                <a:ext cx="182309" cy="163794"/>
                <a:chOff x="12832541" y="3162395"/>
                <a:chExt cx="219532" cy="197236"/>
              </a:xfrm>
            </p:grpSpPr>
            <p:sp>
              <p:nvSpPr>
                <p:cNvPr id="275" name="Rechthoek 274">
                  <a:extLst>
                    <a:ext uri="{FF2B5EF4-FFF2-40B4-BE49-F238E27FC236}">
                      <a16:creationId xmlns:a16="http://schemas.microsoft.com/office/drawing/2014/main" id="{ABDC1EAB-84B3-49ED-8D0B-E799299D2CAB}"/>
                    </a:ext>
                  </a:extLst>
                </p:cNvPr>
                <p:cNvSpPr/>
                <p:nvPr userDrawn="1"/>
              </p:nvSpPr>
              <p:spPr>
                <a:xfrm>
                  <a:off x="12832541" y="3162395"/>
                  <a:ext cx="81487" cy="81487"/>
                </a:xfrm>
                <a:prstGeom prst="rect">
                  <a:avLst/>
                </a:prstGeom>
                <a:solidFill>
                  <a:schemeClr val="bg1"/>
                </a:solidFill>
                <a:ln w="12700">
                  <a:solidFill>
                    <a:srgbClr val="8484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p>
              </p:txBody>
            </p:sp>
            <p:sp>
              <p:nvSpPr>
                <p:cNvPr id="276" name="Rechthoek 275">
                  <a:extLst>
                    <a:ext uri="{FF2B5EF4-FFF2-40B4-BE49-F238E27FC236}">
                      <a16:creationId xmlns:a16="http://schemas.microsoft.com/office/drawing/2014/main" id="{8C660497-F5E5-41E7-9208-7673AC6F4D9D}"/>
                    </a:ext>
                  </a:extLst>
                </p:cNvPr>
                <p:cNvSpPr/>
                <p:nvPr userDrawn="1"/>
              </p:nvSpPr>
              <p:spPr>
                <a:xfrm>
                  <a:off x="12970586" y="3278144"/>
                  <a:ext cx="81487" cy="81487"/>
                </a:xfrm>
                <a:prstGeom prst="rect">
                  <a:avLst/>
                </a:prstGeom>
                <a:solidFill>
                  <a:schemeClr val="bg1"/>
                </a:solidFill>
                <a:ln w="12700">
                  <a:solidFill>
                    <a:srgbClr val="8484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p>
              </p:txBody>
            </p:sp>
            <p:sp>
              <p:nvSpPr>
                <p:cNvPr id="277" name="Rechthoek 276">
                  <a:extLst>
                    <a:ext uri="{FF2B5EF4-FFF2-40B4-BE49-F238E27FC236}">
                      <a16:creationId xmlns:a16="http://schemas.microsoft.com/office/drawing/2014/main" id="{0672E17E-BC3A-488B-AF2D-510FEF850ADB}"/>
                    </a:ext>
                  </a:extLst>
                </p:cNvPr>
                <p:cNvSpPr/>
                <p:nvPr userDrawn="1"/>
              </p:nvSpPr>
              <p:spPr>
                <a:xfrm>
                  <a:off x="12873284" y="3191991"/>
                  <a:ext cx="138045" cy="138044"/>
                </a:xfrm>
                <a:prstGeom prst="rect">
                  <a:avLst/>
                </a:prstGeom>
                <a:solidFill>
                  <a:srgbClr val="EABE76"/>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p>
              </p:txBody>
            </p:sp>
          </p:grpSp>
          <p:grpSp>
            <p:nvGrpSpPr>
              <p:cNvPr id="271" name="Groep 270">
                <a:extLst>
                  <a:ext uri="{FF2B5EF4-FFF2-40B4-BE49-F238E27FC236}">
                    <a16:creationId xmlns:a16="http://schemas.microsoft.com/office/drawing/2014/main" id="{AD5B832E-290A-4C57-87C6-747ACE00158E}"/>
                  </a:ext>
                </a:extLst>
              </p:cNvPr>
              <p:cNvGrpSpPr/>
              <p:nvPr userDrawn="1"/>
            </p:nvGrpSpPr>
            <p:grpSpPr>
              <a:xfrm>
                <a:off x="12822311" y="3480352"/>
                <a:ext cx="182309" cy="163794"/>
                <a:chOff x="12832541" y="3162395"/>
                <a:chExt cx="219532" cy="197236"/>
              </a:xfrm>
            </p:grpSpPr>
            <p:sp>
              <p:nvSpPr>
                <p:cNvPr id="272" name="Rechthoek 271">
                  <a:extLst>
                    <a:ext uri="{FF2B5EF4-FFF2-40B4-BE49-F238E27FC236}">
                      <a16:creationId xmlns:a16="http://schemas.microsoft.com/office/drawing/2014/main" id="{B7456BCF-EBDB-43EE-8DB4-DEDB47762955}"/>
                    </a:ext>
                  </a:extLst>
                </p:cNvPr>
                <p:cNvSpPr/>
                <p:nvPr userDrawn="1"/>
              </p:nvSpPr>
              <p:spPr>
                <a:xfrm>
                  <a:off x="12873284" y="3191991"/>
                  <a:ext cx="138045" cy="138044"/>
                </a:xfrm>
                <a:prstGeom prst="rect">
                  <a:avLst/>
                </a:prstGeom>
                <a:solidFill>
                  <a:srgbClr val="EABE76"/>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p>
              </p:txBody>
            </p:sp>
            <p:sp>
              <p:nvSpPr>
                <p:cNvPr id="273" name="Rechthoek 272">
                  <a:extLst>
                    <a:ext uri="{FF2B5EF4-FFF2-40B4-BE49-F238E27FC236}">
                      <a16:creationId xmlns:a16="http://schemas.microsoft.com/office/drawing/2014/main" id="{A59F3A86-1244-448C-88C4-20F1E95B7885}"/>
                    </a:ext>
                  </a:extLst>
                </p:cNvPr>
                <p:cNvSpPr/>
                <p:nvPr userDrawn="1"/>
              </p:nvSpPr>
              <p:spPr>
                <a:xfrm>
                  <a:off x="12832541" y="3162395"/>
                  <a:ext cx="81487" cy="81487"/>
                </a:xfrm>
                <a:prstGeom prst="rect">
                  <a:avLst/>
                </a:prstGeom>
                <a:solidFill>
                  <a:schemeClr val="bg1"/>
                </a:solidFill>
                <a:ln w="12700">
                  <a:solidFill>
                    <a:srgbClr val="8484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p>
              </p:txBody>
            </p:sp>
            <p:sp>
              <p:nvSpPr>
                <p:cNvPr id="274" name="Rechthoek 273">
                  <a:extLst>
                    <a:ext uri="{FF2B5EF4-FFF2-40B4-BE49-F238E27FC236}">
                      <a16:creationId xmlns:a16="http://schemas.microsoft.com/office/drawing/2014/main" id="{366471D4-3556-4A1B-A7F0-4BDA26CE44A2}"/>
                    </a:ext>
                  </a:extLst>
                </p:cNvPr>
                <p:cNvSpPr/>
                <p:nvPr userDrawn="1"/>
              </p:nvSpPr>
              <p:spPr>
                <a:xfrm>
                  <a:off x="12970586" y="3278144"/>
                  <a:ext cx="81487" cy="81487"/>
                </a:xfrm>
                <a:prstGeom prst="rect">
                  <a:avLst/>
                </a:prstGeom>
                <a:solidFill>
                  <a:schemeClr val="bg1"/>
                </a:solidFill>
                <a:ln w="12700">
                  <a:solidFill>
                    <a:srgbClr val="8484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p>
              </p:txBody>
            </p:sp>
          </p:grpSp>
        </p:grpSp>
        <p:sp>
          <p:nvSpPr>
            <p:cNvPr id="242" name="Rechthoek 241">
              <a:extLst>
                <a:ext uri="{FF2B5EF4-FFF2-40B4-BE49-F238E27FC236}">
                  <a16:creationId xmlns:a16="http://schemas.microsoft.com/office/drawing/2014/main" id="{7F4F5C60-1F67-4C31-897B-D7C807FF3A9C}"/>
                </a:ext>
              </a:extLst>
            </p:cNvPr>
            <p:cNvSpPr/>
            <p:nvPr userDrawn="1"/>
          </p:nvSpPr>
          <p:spPr>
            <a:xfrm>
              <a:off x="12397262" y="0"/>
              <a:ext cx="3178016" cy="191611"/>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80000"/>
                </a:lnSpc>
                <a:spcBef>
                  <a:spcPts val="0"/>
                </a:spcBef>
                <a:spcAft>
                  <a:spcPts val="0"/>
                </a:spcAft>
                <a:buClrTx/>
                <a:buSzTx/>
                <a:buFontTx/>
                <a:buNone/>
                <a:tabLst/>
                <a:defRPr/>
              </a:pPr>
              <a:r>
                <a:rPr kumimoji="0" lang="nl-NL" sz="1400" b="1" i="0" u="none" strike="noStrike" kern="0" cap="all" spc="0" normalizeH="0" baseline="0" noProof="0">
                  <a:ln>
                    <a:noFill/>
                  </a:ln>
                  <a:solidFill>
                    <a:schemeClr val="bg1">
                      <a:lumMod val="50000"/>
                    </a:schemeClr>
                  </a:solidFill>
                  <a:effectLst/>
                  <a:uLnTx/>
                  <a:uFillTx/>
                  <a:latin typeface="+mj-lt"/>
                  <a:cs typeface="Segoe UI Light" panose="020B0502040204020203" pitchFamily="34" charset="0"/>
                </a:rPr>
                <a:t>Afbeelding invoegen/veranderen</a:t>
              </a:r>
            </a:p>
          </p:txBody>
        </p:sp>
        <p:sp>
          <p:nvSpPr>
            <p:cNvPr id="243" name="Ovaal 242">
              <a:extLst>
                <a:ext uri="{FF2B5EF4-FFF2-40B4-BE49-F238E27FC236}">
                  <a16:creationId xmlns:a16="http://schemas.microsoft.com/office/drawing/2014/main" id="{3B8192CF-FF08-4E42-AFAE-AFF242627769}"/>
                </a:ext>
              </a:extLst>
            </p:cNvPr>
            <p:cNvSpPr/>
            <p:nvPr userDrawn="1"/>
          </p:nvSpPr>
          <p:spPr>
            <a:xfrm>
              <a:off x="12391601" y="366490"/>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1</a:t>
              </a:r>
            </a:p>
          </p:txBody>
        </p:sp>
        <p:cxnSp>
          <p:nvCxnSpPr>
            <p:cNvPr id="244" name="Rechte verbindingslijn 243">
              <a:extLst>
                <a:ext uri="{FF2B5EF4-FFF2-40B4-BE49-F238E27FC236}">
                  <a16:creationId xmlns:a16="http://schemas.microsoft.com/office/drawing/2014/main" id="{92A9A90B-F5D1-4489-817C-6AAB86EBDF76}"/>
                </a:ext>
              </a:extLst>
            </p:cNvPr>
            <p:cNvCxnSpPr>
              <a:cxnSpLocks/>
            </p:cNvCxnSpPr>
            <p:nvPr userDrawn="1"/>
          </p:nvCxnSpPr>
          <p:spPr>
            <a:xfrm>
              <a:off x="12397261" y="241635"/>
              <a:ext cx="3178017" cy="0"/>
            </a:xfrm>
            <a:prstGeom prst="line">
              <a:avLst/>
            </a:prstGeom>
            <a:noFill/>
            <a:ln w="3175" cap="flat" cmpd="sng" algn="ctr">
              <a:solidFill>
                <a:schemeClr val="bg1">
                  <a:lumMod val="50000"/>
                </a:schemeClr>
              </a:solidFill>
              <a:prstDash val="solid"/>
            </a:ln>
            <a:effectLst/>
          </p:spPr>
        </p:cxnSp>
        <p:cxnSp>
          <p:nvCxnSpPr>
            <p:cNvPr id="245" name="Rechte verbindingslijn 244">
              <a:extLst>
                <a:ext uri="{FF2B5EF4-FFF2-40B4-BE49-F238E27FC236}">
                  <a16:creationId xmlns:a16="http://schemas.microsoft.com/office/drawing/2014/main" id="{06008E7B-F5A4-4CED-B734-9C1D3D9A287A}"/>
                </a:ext>
              </a:extLst>
            </p:cNvPr>
            <p:cNvCxnSpPr>
              <a:cxnSpLocks/>
            </p:cNvCxnSpPr>
            <p:nvPr userDrawn="1"/>
          </p:nvCxnSpPr>
          <p:spPr>
            <a:xfrm>
              <a:off x="12397261" y="1577933"/>
              <a:ext cx="3178017" cy="0"/>
            </a:xfrm>
            <a:prstGeom prst="line">
              <a:avLst/>
            </a:prstGeom>
            <a:noFill/>
            <a:ln w="3175" cap="flat" cmpd="sng" algn="ctr">
              <a:solidFill>
                <a:schemeClr val="bg1">
                  <a:lumMod val="50000"/>
                </a:schemeClr>
              </a:solidFill>
              <a:prstDash val="solid"/>
            </a:ln>
            <a:effectLst/>
          </p:spPr>
        </p:cxnSp>
        <p:sp>
          <p:nvSpPr>
            <p:cNvPr id="246" name="Rechthoek 245">
              <a:extLst>
                <a:ext uri="{FF2B5EF4-FFF2-40B4-BE49-F238E27FC236}">
                  <a16:creationId xmlns:a16="http://schemas.microsoft.com/office/drawing/2014/main" id="{203F024B-60C4-4D71-9EA0-3621B42A3EDF}"/>
                </a:ext>
              </a:extLst>
            </p:cNvPr>
            <p:cNvSpPr/>
            <p:nvPr userDrawn="1"/>
          </p:nvSpPr>
          <p:spPr>
            <a:xfrm>
              <a:off x="12757282" y="432552"/>
              <a:ext cx="2817995" cy="59542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chemeClr val="accent1"/>
                </a:buClr>
                <a:buSzTx/>
                <a:buFont typeface="Arial" panose="020B0604020202020204" pitchFamily="34" charset="0"/>
                <a:buNone/>
                <a:tabLst/>
                <a:defRPr/>
              </a:pP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Wanneer nodig, verwijder de bestaande afbeelding d.m.v. de </a:t>
              </a:r>
              <a:r>
                <a:rPr kumimoji="0" lang="nl-NL" sz="1100" b="1" i="0" u="none" strike="noStrike" kern="0" cap="none" spc="0" normalizeH="0" baseline="0" noProof="0">
                  <a:ln>
                    <a:noFill/>
                  </a:ln>
                  <a:solidFill>
                    <a:srgbClr val="000000"/>
                  </a:solidFill>
                  <a:effectLst/>
                  <a:uLnTx/>
                  <a:uFillTx/>
                  <a:latin typeface="+mn-lt"/>
                  <a:cs typeface="Segoe UI Light" panose="020B0502040204020203" pitchFamily="34" charset="0"/>
                </a:rPr>
                <a:t>‘Delete’-knop</a:t>
              </a: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 Klik op het pictogram om een nieuwe afbeelding in te voegen. </a:t>
              </a:r>
              <a:r>
                <a:rPr kumimoji="0" lang="nl-NL" sz="1100" b="0" i="1" u="none" strike="noStrike" kern="0" cap="none" spc="0" normalizeH="0" baseline="0" noProof="0">
                  <a:ln>
                    <a:noFill/>
                  </a:ln>
                  <a:solidFill>
                    <a:srgbClr val="000000"/>
                  </a:solidFill>
                  <a:effectLst/>
                  <a:uLnTx/>
                  <a:uFillTx/>
                  <a:latin typeface="+mn-lt"/>
                  <a:cs typeface="Segoe UI Light" panose="020B0502040204020203" pitchFamily="34" charset="0"/>
                </a:rPr>
                <a:t>(zie onderstaand voorbeeld).</a:t>
              </a:r>
              <a:endPar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endParaRPr>
            </a:p>
          </p:txBody>
        </p:sp>
        <p:cxnSp>
          <p:nvCxnSpPr>
            <p:cNvPr id="247" name="Rechte verbindingslijn 246">
              <a:extLst>
                <a:ext uri="{FF2B5EF4-FFF2-40B4-BE49-F238E27FC236}">
                  <a16:creationId xmlns:a16="http://schemas.microsoft.com/office/drawing/2014/main" id="{7EABF443-8CD1-458D-A549-C93744F20F48}"/>
                </a:ext>
              </a:extLst>
            </p:cNvPr>
            <p:cNvCxnSpPr>
              <a:cxnSpLocks/>
            </p:cNvCxnSpPr>
            <p:nvPr userDrawn="1"/>
          </p:nvCxnSpPr>
          <p:spPr>
            <a:xfrm>
              <a:off x="12397261" y="3883011"/>
              <a:ext cx="3178017" cy="0"/>
            </a:xfrm>
            <a:prstGeom prst="line">
              <a:avLst/>
            </a:prstGeom>
            <a:noFill/>
            <a:ln w="3175" cap="flat" cmpd="sng" algn="ctr">
              <a:solidFill>
                <a:schemeClr val="bg1">
                  <a:lumMod val="50000"/>
                </a:schemeClr>
              </a:solidFill>
              <a:prstDash val="solid"/>
            </a:ln>
            <a:effectLst/>
          </p:spPr>
        </p:cxnSp>
        <p:sp>
          <p:nvSpPr>
            <p:cNvPr id="248" name="Ovaal 247">
              <a:extLst>
                <a:ext uri="{FF2B5EF4-FFF2-40B4-BE49-F238E27FC236}">
                  <a16:creationId xmlns:a16="http://schemas.microsoft.com/office/drawing/2014/main" id="{96243A47-BA60-458B-8515-9699DB2BC06D}"/>
                </a:ext>
              </a:extLst>
            </p:cNvPr>
            <p:cNvSpPr/>
            <p:nvPr userDrawn="1"/>
          </p:nvSpPr>
          <p:spPr>
            <a:xfrm>
              <a:off x="12391601" y="1706398"/>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2</a:t>
              </a:r>
            </a:p>
          </p:txBody>
        </p:sp>
        <p:sp>
          <p:nvSpPr>
            <p:cNvPr id="249" name="Rechthoek 248">
              <a:extLst>
                <a:ext uri="{FF2B5EF4-FFF2-40B4-BE49-F238E27FC236}">
                  <a16:creationId xmlns:a16="http://schemas.microsoft.com/office/drawing/2014/main" id="{9F28C744-5C9A-406A-A233-25F71A82B3DF}"/>
                </a:ext>
              </a:extLst>
            </p:cNvPr>
            <p:cNvSpPr/>
            <p:nvPr userDrawn="1"/>
          </p:nvSpPr>
          <p:spPr>
            <a:xfrm>
              <a:off x="12757282" y="1772461"/>
              <a:ext cx="2817995" cy="318048"/>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chemeClr val="accent1"/>
                </a:buClr>
                <a:buSzTx/>
                <a:buFont typeface="Arial" panose="020B0604020202020204" pitchFamily="34" charset="0"/>
                <a:buNone/>
                <a:tabLst/>
                <a:defRPr/>
              </a:pP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Selecteer de gewenste afbeelding</a:t>
              </a:r>
              <a:b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b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en klik op </a:t>
              </a:r>
              <a:r>
                <a:rPr kumimoji="0" lang="nl-NL" sz="1100" b="1" i="0" u="none" strike="noStrike" kern="0" cap="none" spc="0" normalizeH="0" baseline="0" noProof="0">
                  <a:ln>
                    <a:noFill/>
                  </a:ln>
                  <a:solidFill>
                    <a:srgbClr val="000000"/>
                  </a:solidFill>
                  <a:effectLst/>
                  <a:uLnTx/>
                  <a:uFillTx/>
                  <a:latin typeface="+mn-lt"/>
                  <a:cs typeface="Segoe UI Light" panose="020B0502040204020203" pitchFamily="34" charset="0"/>
                </a:rPr>
                <a:t>‘Invoegen’</a:t>
              </a: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a:t>
              </a:r>
              <a:endParaRPr kumimoji="0" lang="nl-NL" sz="1100" b="1" i="0" u="none" strike="noStrike" kern="0" cap="none" spc="0" normalizeH="0" baseline="0" noProof="0">
                <a:ln>
                  <a:noFill/>
                </a:ln>
                <a:solidFill>
                  <a:srgbClr val="000000"/>
                </a:solidFill>
                <a:effectLst/>
                <a:uLnTx/>
                <a:uFillTx/>
                <a:latin typeface="+mn-lt"/>
                <a:cs typeface="Segoe UI Light" panose="020B0502040204020203" pitchFamily="34" charset="0"/>
              </a:endParaRPr>
            </a:p>
          </p:txBody>
        </p:sp>
        <p:grpSp>
          <p:nvGrpSpPr>
            <p:cNvPr id="250" name="Groep 249">
              <a:extLst>
                <a:ext uri="{FF2B5EF4-FFF2-40B4-BE49-F238E27FC236}">
                  <a16:creationId xmlns:a16="http://schemas.microsoft.com/office/drawing/2014/main" id="{2ADC90C0-E8A7-45BE-8C19-32CF2684F04B}"/>
                </a:ext>
              </a:extLst>
            </p:cNvPr>
            <p:cNvGrpSpPr/>
            <p:nvPr userDrawn="1"/>
          </p:nvGrpSpPr>
          <p:grpSpPr>
            <a:xfrm>
              <a:off x="12757282" y="2184550"/>
              <a:ext cx="825500" cy="209550"/>
              <a:chOff x="13504624" y="2482850"/>
              <a:chExt cx="825500" cy="209550"/>
            </a:xfrm>
          </p:grpSpPr>
          <p:sp>
            <p:nvSpPr>
              <p:cNvPr id="261" name="Rechthoek 260">
                <a:extLst>
                  <a:ext uri="{FF2B5EF4-FFF2-40B4-BE49-F238E27FC236}">
                    <a16:creationId xmlns:a16="http://schemas.microsoft.com/office/drawing/2014/main" id="{F8552CA6-F6C7-4327-AE13-0489A94AF44E}"/>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800" b="0" noProof="0">
                    <a:solidFill>
                      <a:schemeClr val="tx1"/>
                    </a:solidFill>
                    <a:latin typeface="Arial" panose="020B0604020202020204" pitchFamily="34" charset="0"/>
                    <a:cs typeface="Arial" panose="020B0604020202020204" pitchFamily="34" charset="0"/>
                  </a:rPr>
                  <a:t>Invoegen</a:t>
                </a:r>
              </a:p>
            </p:txBody>
          </p:sp>
          <p:cxnSp>
            <p:nvCxnSpPr>
              <p:cNvPr id="262" name="Rechte verbindingslijn 261">
                <a:extLst>
                  <a:ext uri="{FF2B5EF4-FFF2-40B4-BE49-F238E27FC236}">
                    <a16:creationId xmlns:a16="http://schemas.microsoft.com/office/drawing/2014/main" id="{54F435DC-C63E-4FF0-9405-D66348673BDF}"/>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263" name="Gelijkbenige driehoek 262">
                <a:extLst>
                  <a:ext uri="{FF2B5EF4-FFF2-40B4-BE49-F238E27FC236}">
                    <a16:creationId xmlns:a16="http://schemas.microsoft.com/office/drawing/2014/main" id="{D65CEBD3-80AC-42E7-A9B8-FD4A9D698282}"/>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grpSp>
        <p:grpSp>
          <p:nvGrpSpPr>
            <p:cNvPr id="251" name="Groep 250">
              <a:extLst>
                <a:ext uri="{FF2B5EF4-FFF2-40B4-BE49-F238E27FC236}">
                  <a16:creationId xmlns:a16="http://schemas.microsoft.com/office/drawing/2014/main" id="{62C5F95C-44A3-440C-988C-043424C611D1}"/>
                </a:ext>
              </a:extLst>
            </p:cNvPr>
            <p:cNvGrpSpPr/>
            <p:nvPr userDrawn="1"/>
          </p:nvGrpSpPr>
          <p:grpSpPr>
            <a:xfrm>
              <a:off x="12757282" y="1141626"/>
              <a:ext cx="294789" cy="318834"/>
              <a:chOff x="14466489" y="1001522"/>
              <a:chExt cx="290627" cy="314333"/>
            </a:xfrm>
          </p:grpSpPr>
          <p:sp>
            <p:nvSpPr>
              <p:cNvPr id="255" name="Rechthoek 254">
                <a:extLst>
                  <a:ext uri="{FF2B5EF4-FFF2-40B4-BE49-F238E27FC236}">
                    <a16:creationId xmlns:a16="http://schemas.microsoft.com/office/drawing/2014/main" id="{F0EDDF1E-3C33-4F98-8C07-280DBEBDA389}"/>
                  </a:ext>
                </a:extLst>
              </p:cNvPr>
              <p:cNvSpPr/>
              <p:nvPr userDrawn="1"/>
            </p:nvSpPr>
            <p:spPr>
              <a:xfrm>
                <a:off x="14466489" y="1001522"/>
                <a:ext cx="257935" cy="254168"/>
              </a:xfrm>
              <a:prstGeom prst="rect">
                <a:avLst/>
              </a:prstGeom>
              <a:solidFill>
                <a:schemeClr val="bg1"/>
              </a:solidFill>
              <a:ln w="12700">
                <a:solidFill>
                  <a:srgbClr val="C0C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Arial" panose="020B0604020202020204" pitchFamily="34" charset="0"/>
                  <a:cs typeface="Arial" panose="020B0604020202020204" pitchFamily="34" charset="0"/>
                </a:endParaRPr>
              </a:p>
            </p:txBody>
          </p:sp>
          <p:sp>
            <p:nvSpPr>
              <p:cNvPr id="256" name="Ovaal 255">
                <a:extLst>
                  <a:ext uri="{FF2B5EF4-FFF2-40B4-BE49-F238E27FC236}">
                    <a16:creationId xmlns:a16="http://schemas.microsoft.com/office/drawing/2014/main" id="{593EEAF9-A0D9-4C4A-B674-E1D8658EF565}"/>
                  </a:ext>
                </a:extLst>
              </p:cNvPr>
              <p:cNvSpPr/>
              <p:nvPr userDrawn="1"/>
            </p:nvSpPr>
            <p:spPr>
              <a:xfrm>
                <a:off x="14623626" y="1033630"/>
                <a:ext cx="71169" cy="71169"/>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sp>
            <p:nvSpPr>
              <p:cNvPr id="257" name="Vrije vorm: vorm 256">
                <a:extLst>
                  <a:ext uri="{FF2B5EF4-FFF2-40B4-BE49-F238E27FC236}">
                    <a16:creationId xmlns:a16="http://schemas.microsoft.com/office/drawing/2014/main" id="{3BE204A8-843C-469A-97BE-06F2C06C507F}"/>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sp>
            <p:nvSpPr>
              <p:cNvPr id="258" name="Rechthoek: afgeronde hoeken 257">
                <a:extLst>
                  <a:ext uri="{FF2B5EF4-FFF2-40B4-BE49-F238E27FC236}">
                    <a16:creationId xmlns:a16="http://schemas.microsoft.com/office/drawing/2014/main" id="{70D35218-ACCA-48B8-B440-E9D19C5714C9}"/>
                  </a:ext>
                </a:extLst>
              </p:cNvPr>
              <p:cNvSpPr/>
              <p:nvPr userDrawn="1"/>
            </p:nvSpPr>
            <p:spPr>
              <a:xfrm>
                <a:off x="14601150" y="1145314"/>
                <a:ext cx="155966" cy="116816"/>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Arial" panose="020B0604020202020204" pitchFamily="34" charset="0"/>
                  <a:cs typeface="Arial" panose="020B0604020202020204" pitchFamily="34" charset="0"/>
                </a:endParaRPr>
              </a:p>
            </p:txBody>
          </p:sp>
          <p:cxnSp>
            <p:nvCxnSpPr>
              <p:cNvPr id="259" name="Rechte verbindingslijn 258">
                <a:extLst>
                  <a:ext uri="{FF2B5EF4-FFF2-40B4-BE49-F238E27FC236}">
                    <a16:creationId xmlns:a16="http://schemas.microsoft.com/office/drawing/2014/main" id="{5A9D4445-125E-49D6-B34D-0D641D7808E8}"/>
                  </a:ext>
                </a:extLst>
              </p:cNvPr>
              <p:cNvCxnSpPr>
                <a:cxnSpLocks/>
              </p:cNvCxnSpPr>
              <p:nvPr userDrawn="1"/>
            </p:nvCxnSpPr>
            <p:spPr>
              <a:xfrm>
                <a:off x="14637490" y="1308665"/>
                <a:ext cx="83286"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260" name="Rechte verbindingslijn 259">
                <a:extLst>
                  <a:ext uri="{FF2B5EF4-FFF2-40B4-BE49-F238E27FC236}">
                    <a16:creationId xmlns:a16="http://schemas.microsoft.com/office/drawing/2014/main" id="{11B68801-55B3-4408-82AC-29D8E6881934}"/>
                  </a:ext>
                </a:extLst>
              </p:cNvPr>
              <p:cNvCxnSpPr>
                <a:cxnSpLocks/>
                <a:stCxn id="258" idx="2"/>
              </p:cNvCxnSpPr>
              <p:nvPr userDrawn="1"/>
            </p:nvCxnSpPr>
            <p:spPr>
              <a:xfrm flipH="1">
                <a:off x="14678717" y="1262130"/>
                <a:ext cx="416" cy="43573"/>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252" name="Ovaal 251">
              <a:extLst>
                <a:ext uri="{FF2B5EF4-FFF2-40B4-BE49-F238E27FC236}">
                  <a16:creationId xmlns:a16="http://schemas.microsoft.com/office/drawing/2014/main" id="{44303F5E-67D9-4A8F-98D8-56F2581C51BB}"/>
                </a:ext>
              </a:extLst>
            </p:cNvPr>
            <p:cNvSpPr/>
            <p:nvPr userDrawn="1"/>
          </p:nvSpPr>
          <p:spPr>
            <a:xfrm>
              <a:off x="12391601" y="2617951"/>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3</a:t>
              </a:r>
            </a:p>
          </p:txBody>
        </p:sp>
        <p:sp>
          <p:nvSpPr>
            <p:cNvPr id="253" name="Rechthoek 252">
              <a:extLst>
                <a:ext uri="{FF2B5EF4-FFF2-40B4-BE49-F238E27FC236}">
                  <a16:creationId xmlns:a16="http://schemas.microsoft.com/office/drawing/2014/main" id="{F19011DA-D85D-4B6B-9046-D65D8C1BF809}"/>
                </a:ext>
              </a:extLst>
            </p:cNvPr>
            <p:cNvSpPr/>
            <p:nvPr userDrawn="1"/>
          </p:nvSpPr>
          <p:spPr>
            <a:xfrm>
              <a:off x="12757283" y="2684015"/>
              <a:ext cx="2817996" cy="316612"/>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chemeClr val="accent1"/>
                </a:buClr>
                <a:buSzTx/>
                <a:buFont typeface="Arial" panose="020B0604020202020204" pitchFamily="34" charset="0"/>
                <a:buNone/>
                <a:tabLst/>
                <a:defRPr/>
              </a:pP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Klik met de rechter muisknop op de afbeelding en kies </a:t>
              </a:r>
              <a:r>
                <a:rPr kumimoji="0" lang="nl-NL" sz="1100" b="1" i="0" u="none" strike="noStrike" kern="0" cap="none" spc="0" normalizeH="0" baseline="0" noProof="0">
                  <a:ln>
                    <a:noFill/>
                  </a:ln>
                  <a:solidFill>
                    <a:srgbClr val="000000"/>
                  </a:solidFill>
                  <a:effectLst/>
                  <a:uLnTx/>
                  <a:uFillTx/>
                  <a:latin typeface="+mn-lt"/>
                  <a:cs typeface="Segoe UI Light" panose="020B0502040204020203" pitchFamily="34" charset="0"/>
                </a:rPr>
                <a:t>´Naar achtergrond´</a:t>
              </a: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a:t>
              </a:r>
              <a:endParaRPr kumimoji="0" lang="nl-NL" sz="1100" b="1" i="0" u="none" strike="noStrike" kern="0" cap="none" spc="0" normalizeH="0" baseline="0" noProof="0">
                <a:ln>
                  <a:noFill/>
                </a:ln>
                <a:solidFill>
                  <a:srgbClr val="000000"/>
                </a:solidFill>
                <a:effectLst/>
                <a:uLnTx/>
                <a:uFillTx/>
                <a:latin typeface="+mn-lt"/>
                <a:cs typeface="Segoe UI Light" panose="020B0502040204020203" pitchFamily="34" charset="0"/>
              </a:endParaRPr>
            </a:p>
          </p:txBody>
        </p:sp>
        <p:cxnSp>
          <p:nvCxnSpPr>
            <p:cNvPr id="254" name="Rechte verbindingslijn 253">
              <a:extLst>
                <a:ext uri="{FF2B5EF4-FFF2-40B4-BE49-F238E27FC236}">
                  <a16:creationId xmlns:a16="http://schemas.microsoft.com/office/drawing/2014/main" id="{2F225B54-B8FA-4201-A60B-FEC37354923F}"/>
                </a:ext>
              </a:extLst>
            </p:cNvPr>
            <p:cNvCxnSpPr>
              <a:cxnSpLocks/>
            </p:cNvCxnSpPr>
            <p:nvPr userDrawn="1"/>
          </p:nvCxnSpPr>
          <p:spPr>
            <a:xfrm>
              <a:off x="12397261" y="2499789"/>
              <a:ext cx="3178017" cy="0"/>
            </a:xfrm>
            <a:prstGeom prst="line">
              <a:avLst/>
            </a:prstGeom>
            <a:noFill/>
            <a:ln w="3175" cap="flat" cmpd="sng" algn="ctr">
              <a:solidFill>
                <a:schemeClr val="bg1">
                  <a:lumMod val="50000"/>
                </a:schemeClr>
              </a:solidFill>
              <a:prstDash val="solid"/>
            </a:ln>
            <a:effectLst/>
          </p:spPr>
        </p:cxnSp>
      </p:grpSp>
    </p:spTree>
    <p:extLst>
      <p:ext uri="{BB962C8B-B14F-4D97-AF65-F5344CB8AC3E}">
        <p14:creationId xmlns:p14="http://schemas.microsoft.com/office/powerpoint/2010/main" val="220068519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EKST / GRAFIEK">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AB23073-572C-4F04-B89A-B107AB932F47}"/>
              </a:ext>
            </a:extLst>
          </p:cNvPr>
          <p:cNvSpPr>
            <a:spLocks noGrp="1"/>
          </p:cNvSpPr>
          <p:nvPr>
            <p:ph type="title" hasCustomPrompt="1"/>
          </p:nvPr>
        </p:nvSpPr>
        <p:spPr/>
        <p:txBody>
          <a:bodyPr/>
          <a:lstStyle>
            <a:lvl1pPr>
              <a:defRPr/>
            </a:lvl1pPr>
          </a:lstStyle>
          <a:p>
            <a:r>
              <a:rPr lang="nl-NL" noProof="0"/>
              <a:t>Voeg hier een titel in</a:t>
            </a:r>
            <a:endParaRPr lang="nl-NL"/>
          </a:p>
        </p:txBody>
      </p:sp>
      <p:sp>
        <p:nvSpPr>
          <p:cNvPr id="3" name="Tijdelijke aanduiding voor verticale tekst 2">
            <a:extLst>
              <a:ext uri="{FF2B5EF4-FFF2-40B4-BE49-F238E27FC236}">
                <a16:creationId xmlns:a16="http://schemas.microsoft.com/office/drawing/2014/main" id="{7C849E55-A25C-4202-801C-0514342EA9C6}"/>
              </a:ext>
            </a:extLst>
          </p:cNvPr>
          <p:cNvSpPr>
            <a:spLocks noGrp="1"/>
          </p:cNvSpPr>
          <p:nvPr>
            <p:ph type="body" orient="vert" idx="1" hasCustomPrompt="1"/>
          </p:nvPr>
        </p:nvSpPr>
        <p:spPr>
          <a:xfrm>
            <a:off x="539999" y="1459112"/>
            <a:ext cx="5015239" cy="4119774"/>
          </a:xfrm>
        </p:spPr>
        <p:txBody>
          <a:bodyPr vert="horz"/>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nl-NL" noProof="0" err="1"/>
              <a:t>Bullet</a:t>
            </a:r>
            <a:endParaRPr lang="nl-NL" noProof="0"/>
          </a:p>
          <a:p>
            <a:pPr lvl="1"/>
            <a:r>
              <a:rPr lang="nl-NL" noProof="0"/>
              <a:t>Sub-</a:t>
            </a:r>
            <a:r>
              <a:rPr lang="nl-NL" noProof="0" err="1"/>
              <a:t>bullet</a:t>
            </a:r>
            <a:r>
              <a:rPr lang="nl-NL" noProof="0"/>
              <a:t> #1</a:t>
            </a:r>
          </a:p>
          <a:p>
            <a:pPr lvl="2"/>
            <a:r>
              <a:rPr lang="nl-NL" noProof="0"/>
              <a:t>Sub-</a:t>
            </a:r>
            <a:r>
              <a:rPr lang="nl-NL" noProof="0" err="1"/>
              <a:t>bullet</a:t>
            </a:r>
            <a:r>
              <a:rPr lang="nl-NL" noProof="0"/>
              <a:t> #2</a:t>
            </a:r>
          </a:p>
          <a:p>
            <a:pPr lvl="3"/>
            <a:r>
              <a:rPr lang="nl-NL" noProof="0"/>
              <a:t>Leestekst</a:t>
            </a:r>
          </a:p>
          <a:p>
            <a:pPr lvl="4"/>
            <a:r>
              <a:rPr lang="nl-NL" noProof="0"/>
              <a:t>Tussenkop</a:t>
            </a:r>
          </a:p>
          <a:p>
            <a:pPr lvl="5"/>
            <a:r>
              <a:rPr lang="nl-NL" noProof="0"/>
              <a:t>Numerieke </a:t>
            </a:r>
            <a:r>
              <a:rPr lang="nl-NL" noProof="0" err="1"/>
              <a:t>bullet</a:t>
            </a:r>
            <a:endParaRPr lang="nl-NL" noProof="0"/>
          </a:p>
          <a:p>
            <a:pPr lvl="6"/>
            <a:r>
              <a:rPr lang="nl-NL" noProof="0"/>
              <a:t>Alfabetische </a:t>
            </a:r>
            <a:r>
              <a:rPr lang="nl-NL" noProof="0" err="1"/>
              <a:t>bullet</a:t>
            </a:r>
            <a:endParaRPr lang="nl-NL" noProof="0"/>
          </a:p>
          <a:p>
            <a:pPr lvl="7"/>
            <a:r>
              <a:rPr lang="nl-NL" noProof="0"/>
              <a:t>Fotobeschrijving</a:t>
            </a:r>
          </a:p>
          <a:p>
            <a:pPr lvl="8"/>
            <a:r>
              <a:rPr lang="nl-NL" noProof="0"/>
              <a:t>Quote tekst</a:t>
            </a:r>
          </a:p>
          <a:p>
            <a:pPr lvl="4"/>
            <a:endParaRPr lang="nl-NL"/>
          </a:p>
        </p:txBody>
      </p:sp>
      <p:sp>
        <p:nvSpPr>
          <p:cNvPr id="4" name="Tijdelijke aanduiding voor datum 3">
            <a:extLst>
              <a:ext uri="{FF2B5EF4-FFF2-40B4-BE49-F238E27FC236}">
                <a16:creationId xmlns:a16="http://schemas.microsoft.com/office/drawing/2014/main" id="{DABA8B2F-5EFD-4A05-8481-248C853EA1DE}"/>
              </a:ext>
            </a:extLst>
          </p:cNvPr>
          <p:cNvSpPr>
            <a:spLocks noGrp="1"/>
          </p:cNvSpPr>
          <p:nvPr>
            <p:ph type="dt" sz="half" idx="10"/>
          </p:nvPr>
        </p:nvSpPr>
        <p:spPr/>
        <p:txBody>
          <a:bodyPr/>
          <a:lstStyle/>
          <a:p>
            <a:fld id="{451371FC-809B-4A6E-82C6-DC1BFA3034F7}" type="datetime4">
              <a:rPr lang="nl-NL" smtClean="0"/>
              <a:t>24 oktober 2023</a:t>
            </a:fld>
            <a:endParaRPr lang="nl-NL"/>
          </a:p>
        </p:txBody>
      </p:sp>
      <p:sp>
        <p:nvSpPr>
          <p:cNvPr id="5" name="Tijdelijke aanduiding voor voettekst 4">
            <a:extLst>
              <a:ext uri="{FF2B5EF4-FFF2-40B4-BE49-F238E27FC236}">
                <a16:creationId xmlns:a16="http://schemas.microsoft.com/office/drawing/2014/main" id="{7D35606D-4D2E-4F0A-88AD-FA9467155265}"/>
              </a:ext>
            </a:extLst>
          </p:cNvPr>
          <p:cNvSpPr>
            <a:spLocks noGrp="1"/>
          </p:cNvSpPr>
          <p:nvPr>
            <p:ph type="ftr" sz="quarter" idx="11"/>
          </p:nvPr>
        </p:nvSpPr>
        <p:spPr/>
        <p:txBody>
          <a:bodyPr/>
          <a:lstStyle/>
          <a:p>
            <a:r>
              <a:rPr lang="nl-NL"/>
              <a:t>Ga naar de tab ‘Invoegen’ &gt; Koptekst en voettekst &gt; Voettekst invullen met bedrijfsonderdeelnaam &gt; Overal Toepassen</a:t>
            </a:r>
          </a:p>
        </p:txBody>
      </p:sp>
      <p:sp>
        <p:nvSpPr>
          <p:cNvPr id="6" name="Tijdelijke aanduiding voor dianummer 5">
            <a:extLst>
              <a:ext uri="{FF2B5EF4-FFF2-40B4-BE49-F238E27FC236}">
                <a16:creationId xmlns:a16="http://schemas.microsoft.com/office/drawing/2014/main" id="{A7656491-ADD5-4A7E-BAFA-5FCFF07D6EB0}"/>
              </a:ext>
            </a:extLst>
          </p:cNvPr>
          <p:cNvSpPr>
            <a:spLocks noGrp="1"/>
          </p:cNvSpPr>
          <p:nvPr>
            <p:ph type="sldNum" sz="quarter" idx="12"/>
          </p:nvPr>
        </p:nvSpPr>
        <p:spPr/>
        <p:txBody>
          <a:bodyPr/>
          <a:lstStyle/>
          <a:p>
            <a:fld id="{8D374ABD-355D-4B52-8A38-020B3DD5CC75}" type="slidenum">
              <a:rPr lang="nl-NL" smtClean="0"/>
              <a:t>‹#›</a:t>
            </a:fld>
            <a:endParaRPr lang="nl-NL"/>
          </a:p>
        </p:txBody>
      </p:sp>
      <p:sp>
        <p:nvSpPr>
          <p:cNvPr id="7" name="Tijdelijke aanduiding voor tekst 32">
            <a:extLst>
              <a:ext uri="{FF2B5EF4-FFF2-40B4-BE49-F238E27FC236}">
                <a16:creationId xmlns:a16="http://schemas.microsoft.com/office/drawing/2014/main" id="{7175F566-3665-4B0F-B70C-72779DF2FDD6}"/>
              </a:ext>
            </a:extLst>
          </p:cNvPr>
          <p:cNvSpPr>
            <a:spLocks noGrp="1"/>
          </p:cNvSpPr>
          <p:nvPr>
            <p:ph type="body" sz="quarter" idx="13" hasCustomPrompt="1"/>
          </p:nvPr>
        </p:nvSpPr>
        <p:spPr>
          <a:xfrm>
            <a:off x="539998" y="839972"/>
            <a:ext cx="11112000" cy="259612"/>
          </a:xfrm>
        </p:spPr>
        <p:txBody>
          <a:bodyPr/>
          <a:lstStyle>
            <a:lvl1pPr marL="0" indent="0">
              <a:buNone/>
              <a:defRPr sz="2000" b="0">
                <a:solidFill>
                  <a:schemeClr val="accent1"/>
                </a:solidFill>
              </a:defRPr>
            </a:lvl1pPr>
          </a:lstStyle>
          <a:p>
            <a:pPr lvl="0"/>
            <a:r>
              <a:rPr lang="nl-NL" noProof="0"/>
              <a:t>Voeg hier een subtitel in</a:t>
            </a:r>
          </a:p>
        </p:txBody>
      </p:sp>
      <p:sp>
        <p:nvSpPr>
          <p:cNvPr id="17" name="Tijdelijke aanduiding voor tekst 34">
            <a:extLst>
              <a:ext uri="{FF2B5EF4-FFF2-40B4-BE49-F238E27FC236}">
                <a16:creationId xmlns:a16="http://schemas.microsoft.com/office/drawing/2014/main" id="{9955CEC2-0160-42D3-9E2E-941A4A11119D}"/>
              </a:ext>
            </a:extLst>
          </p:cNvPr>
          <p:cNvSpPr>
            <a:spLocks noGrp="1"/>
          </p:cNvSpPr>
          <p:nvPr>
            <p:ph type="body" sz="quarter" idx="14" hasCustomPrompt="1"/>
          </p:nvPr>
        </p:nvSpPr>
        <p:spPr>
          <a:xfrm>
            <a:off x="539749" y="5758889"/>
            <a:ext cx="11112249" cy="147981"/>
          </a:xfrm>
        </p:spPr>
        <p:txBody>
          <a:bodyPr anchor="b"/>
          <a:lstStyle>
            <a:lvl1pPr marL="0" indent="0">
              <a:buNone/>
              <a:defRPr sz="1000" i="1"/>
            </a:lvl1pPr>
          </a:lstStyle>
          <a:p>
            <a:pPr lvl="0"/>
            <a:r>
              <a:rPr lang="nl-NL" noProof="0"/>
              <a:t>Bron…</a:t>
            </a:r>
          </a:p>
        </p:txBody>
      </p:sp>
      <p:sp>
        <p:nvSpPr>
          <p:cNvPr id="18" name="Rechthoek: afgeronde hoeken 17">
            <a:extLst>
              <a:ext uri="{FF2B5EF4-FFF2-40B4-BE49-F238E27FC236}">
                <a16:creationId xmlns:a16="http://schemas.microsoft.com/office/drawing/2014/main" id="{765A9402-96DA-4D08-A873-873C05E81C86}"/>
              </a:ext>
            </a:extLst>
          </p:cNvPr>
          <p:cNvSpPr/>
          <p:nvPr userDrawn="1"/>
        </p:nvSpPr>
        <p:spPr>
          <a:xfrm>
            <a:off x="3048000" y="-491319"/>
            <a:ext cx="6096000" cy="300250"/>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lvl="0" algn="ctr"/>
            <a:r>
              <a:rPr lang="nl-NL" sz="2800" b="0" cap="all" baseline="0" noProof="0">
                <a:solidFill>
                  <a:schemeClr val="accent1"/>
                </a:solidFill>
                <a:latin typeface="+mn-lt"/>
              </a:rPr>
              <a:t>TEKST / GRAFIEK</a:t>
            </a:r>
          </a:p>
        </p:txBody>
      </p:sp>
      <p:sp>
        <p:nvSpPr>
          <p:cNvPr id="21" name="Tijdelijke aanduiding voor grafiek 17">
            <a:extLst>
              <a:ext uri="{FF2B5EF4-FFF2-40B4-BE49-F238E27FC236}">
                <a16:creationId xmlns:a16="http://schemas.microsoft.com/office/drawing/2014/main" id="{92172253-6D4B-4AC5-AA1C-319C8E5A71AE}"/>
              </a:ext>
            </a:extLst>
          </p:cNvPr>
          <p:cNvSpPr>
            <a:spLocks noGrp="1"/>
          </p:cNvSpPr>
          <p:nvPr>
            <p:ph type="chart" sz="quarter" idx="15" hasCustomPrompt="1"/>
          </p:nvPr>
        </p:nvSpPr>
        <p:spPr>
          <a:xfrm>
            <a:off x="6636507" y="1459111"/>
            <a:ext cx="5015239" cy="4119774"/>
          </a:xfrm>
          <a:solidFill>
            <a:schemeClr val="bg1">
              <a:lumMod val="95000"/>
            </a:schemeClr>
          </a:solidFill>
        </p:spPr>
        <p:txBody>
          <a:bodyPr tIns="1620000"/>
          <a:lstStyle>
            <a:lvl1pPr marL="0" indent="0" algn="ctr">
              <a:buNone/>
              <a:defRPr sz="1200" i="1">
                <a:solidFill>
                  <a:schemeClr val="bg1">
                    <a:lumMod val="50000"/>
                  </a:schemeClr>
                </a:solidFill>
              </a:defRPr>
            </a:lvl1pPr>
          </a:lstStyle>
          <a:p>
            <a:r>
              <a:rPr lang="nl-NL" noProof="0"/>
              <a:t>Klik op onderstaand pictogram om een grafiek in te voegen</a:t>
            </a:r>
          </a:p>
        </p:txBody>
      </p:sp>
      <p:cxnSp>
        <p:nvCxnSpPr>
          <p:cNvPr id="23" name="Rechte verbindingslijn 22">
            <a:extLst>
              <a:ext uri="{FF2B5EF4-FFF2-40B4-BE49-F238E27FC236}">
                <a16:creationId xmlns:a16="http://schemas.microsoft.com/office/drawing/2014/main" id="{F758FBF6-EBB0-4F05-96EB-8AEB1E4BB59E}"/>
              </a:ext>
            </a:extLst>
          </p:cNvPr>
          <p:cNvCxnSpPr>
            <a:cxnSpLocks/>
          </p:cNvCxnSpPr>
          <p:nvPr userDrawn="1"/>
        </p:nvCxnSpPr>
        <p:spPr>
          <a:xfrm>
            <a:off x="6096000" y="1446663"/>
            <a:ext cx="0" cy="4121624"/>
          </a:xfrm>
          <a:prstGeom prst="line">
            <a:avLst/>
          </a:prstGeom>
          <a:ln w="12700" cap="rnd">
            <a:solidFill>
              <a:schemeClr val="accent1"/>
            </a:solidFill>
            <a:prstDash val="solid"/>
            <a:round/>
          </a:ln>
        </p:spPr>
        <p:style>
          <a:lnRef idx="1">
            <a:schemeClr val="accent1"/>
          </a:lnRef>
          <a:fillRef idx="0">
            <a:schemeClr val="accent1"/>
          </a:fillRef>
          <a:effectRef idx="0">
            <a:schemeClr val="accent1"/>
          </a:effectRef>
          <a:fontRef idx="minor">
            <a:schemeClr val="tx1"/>
          </a:fontRef>
        </p:style>
      </p:cxnSp>
      <p:sp>
        <p:nvSpPr>
          <p:cNvPr id="24" name="Tijdelijke aanduiding voor tekst 43">
            <a:extLst>
              <a:ext uri="{FF2B5EF4-FFF2-40B4-BE49-F238E27FC236}">
                <a16:creationId xmlns:a16="http://schemas.microsoft.com/office/drawing/2014/main" id="{E054E093-0CA2-4AA3-9379-A9449CBE767D}"/>
              </a:ext>
            </a:extLst>
          </p:cNvPr>
          <p:cNvSpPr>
            <a:spLocks noGrp="1"/>
          </p:cNvSpPr>
          <p:nvPr>
            <p:ph type="body" sz="quarter" idx="16" hasCustomPrompt="1"/>
          </p:nvPr>
        </p:nvSpPr>
        <p:spPr>
          <a:xfrm>
            <a:off x="540000" y="0"/>
            <a:ext cx="1080000" cy="72000"/>
          </a:xfrm>
          <a:solidFill>
            <a:schemeClr val="accent1"/>
          </a:solidFill>
        </p:spPr>
        <p:txBody>
          <a:bodyPr/>
          <a:lstStyle>
            <a:lvl1pPr marL="0" indent="0">
              <a:buNone/>
              <a:defRPr sz="100">
                <a:solidFill>
                  <a:schemeClr val="bg2"/>
                </a:solidFill>
              </a:defRPr>
            </a:lvl1pPr>
            <a:lvl5pPr>
              <a:defRPr/>
            </a:lvl5pPr>
          </a:lstStyle>
          <a:p>
            <a:pPr lvl="0"/>
            <a:r>
              <a:rPr lang="en-GB"/>
              <a:t> </a:t>
            </a:r>
          </a:p>
        </p:txBody>
      </p:sp>
      <p:grpSp>
        <p:nvGrpSpPr>
          <p:cNvPr id="99" name="Instructie">
            <a:extLst>
              <a:ext uri="{FF2B5EF4-FFF2-40B4-BE49-F238E27FC236}">
                <a16:creationId xmlns:a16="http://schemas.microsoft.com/office/drawing/2014/main" id="{73DF0AAA-2D08-4FFB-8F59-5AC0380A2539}"/>
              </a:ext>
            </a:extLst>
          </p:cNvPr>
          <p:cNvGrpSpPr/>
          <p:nvPr userDrawn="1"/>
        </p:nvGrpSpPr>
        <p:grpSpPr>
          <a:xfrm>
            <a:off x="12389714" y="5221435"/>
            <a:ext cx="3183677" cy="1636565"/>
            <a:chOff x="12389714" y="4327164"/>
            <a:chExt cx="3183677" cy="1636565"/>
          </a:xfrm>
        </p:grpSpPr>
        <p:cxnSp>
          <p:nvCxnSpPr>
            <p:cNvPr id="101" name="Rechte verbindingslijn 100">
              <a:extLst>
                <a:ext uri="{FF2B5EF4-FFF2-40B4-BE49-F238E27FC236}">
                  <a16:creationId xmlns:a16="http://schemas.microsoft.com/office/drawing/2014/main" id="{6BEB8563-6DFC-49A1-A0EC-60E06EEAA630}"/>
                </a:ext>
              </a:extLst>
            </p:cNvPr>
            <p:cNvCxnSpPr>
              <a:cxnSpLocks/>
            </p:cNvCxnSpPr>
            <p:nvPr userDrawn="1"/>
          </p:nvCxnSpPr>
          <p:spPr>
            <a:xfrm>
              <a:off x="12395374" y="5963729"/>
              <a:ext cx="3178017" cy="0"/>
            </a:xfrm>
            <a:prstGeom prst="line">
              <a:avLst/>
            </a:prstGeom>
            <a:noFill/>
            <a:ln w="3175" cap="flat" cmpd="sng" algn="ctr">
              <a:solidFill>
                <a:schemeClr val="bg1">
                  <a:lumMod val="50000"/>
                </a:schemeClr>
              </a:solidFill>
              <a:prstDash val="solid"/>
            </a:ln>
            <a:effectLst/>
          </p:spPr>
        </p:cxnSp>
        <p:sp>
          <p:nvSpPr>
            <p:cNvPr id="102" name="Rechthoek 101">
              <a:extLst>
                <a:ext uri="{FF2B5EF4-FFF2-40B4-BE49-F238E27FC236}">
                  <a16:creationId xmlns:a16="http://schemas.microsoft.com/office/drawing/2014/main" id="{25862629-8712-49B9-B934-80319E3F3E26}"/>
                </a:ext>
              </a:extLst>
            </p:cNvPr>
            <p:cNvSpPr/>
            <p:nvPr userDrawn="1"/>
          </p:nvSpPr>
          <p:spPr>
            <a:xfrm>
              <a:off x="12395375" y="4327164"/>
              <a:ext cx="3178016" cy="191611"/>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80000"/>
                </a:lnSpc>
                <a:spcBef>
                  <a:spcPts val="0"/>
                </a:spcBef>
                <a:spcAft>
                  <a:spcPts val="0"/>
                </a:spcAft>
                <a:buClrTx/>
                <a:buSzTx/>
                <a:buFontTx/>
                <a:buNone/>
                <a:tabLst/>
                <a:defRPr/>
              </a:pPr>
              <a:r>
                <a:rPr kumimoji="0" lang="nl-NL" sz="1400" b="1" i="0" u="none" strike="noStrike" kern="0" cap="all" spc="0" normalizeH="0" baseline="0" noProof="0">
                  <a:ln>
                    <a:noFill/>
                  </a:ln>
                  <a:solidFill>
                    <a:schemeClr val="bg1">
                      <a:lumMod val="50000"/>
                    </a:schemeClr>
                  </a:solidFill>
                  <a:effectLst/>
                  <a:uLnTx/>
                  <a:uFillTx/>
                  <a:latin typeface="+mj-lt"/>
                  <a:cs typeface="Segoe UI Light" panose="020B0502040204020203" pitchFamily="34" charset="0"/>
                </a:rPr>
                <a:t>Data van de Grafiek Bewerken</a:t>
              </a:r>
            </a:p>
          </p:txBody>
        </p:sp>
        <p:sp>
          <p:nvSpPr>
            <p:cNvPr id="103" name="Ovaal 102">
              <a:extLst>
                <a:ext uri="{FF2B5EF4-FFF2-40B4-BE49-F238E27FC236}">
                  <a16:creationId xmlns:a16="http://schemas.microsoft.com/office/drawing/2014/main" id="{AE50A387-EF89-4639-A5D5-51B2046494EF}"/>
                </a:ext>
              </a:extLst>
            </p:cNvPr>
            <p:cNvSpPr/>
            <p:nvPr userDrawn="1"/>
          </p:nvSpPr>
          <p:spPr>
            <a:xfrm>
              <a:off x="12389714" y="4706254"/>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1</a:t>
              </a:r>
            </a:p>
          </p:txBody>
        </p:sp>
        <p:cxnSp>
          <p:nvCxnSpPr>
            <p:cNvPr id="104" name="Rechte verbindingslijn 103">
              <a:extLst>
                <a:ext uri="{FF2B5EF4-FFF2-40B4-BE49-F238E27FC236}">
                  <a16:creationId xmlns:a16="http://schemas.microsoft.com/office/drawing/2014/main" id="{3485DBD1-B8BC-4E1F-AC58-C1EA763F8C4E}"/>
                </a:ext>
              </a:extLst>
            </p:cNvPr>
            <p:cNvCxnSpPr>
              <a:cxnSpLocks/>
            </p:cNvCxnSpPr>
            <p:nvPr userDrawn="1"/>
          </p:nvCxnSpPr>
          <p:spPr>
            <a:xfrm>
              <a:off x="12395374" y="4584932"/>
              <a:ext cx="3178017" cy="0"/>
            </a:xfrm>
            <a:prstGeom prst="line">
              <a:avLst/>
            </a:prstGeom>
            <a:noFill/>
            <a:ln w="3175" cap="flat" cmpd="sng" algn="ctr">
              <a:solidFill>
                <a:schemeClr val="bg1">
                  <a:lumMod val="50000"/>
                </a:schemeClr>
              </a:solidFill>
              <a:prstDash val="solid"/>
            </a:ln>
            <a:effectLst/>
          </p:spPr>
        </p:cxnSp>
        <p:sp>
          <p:nvSpPr>
            <p:cNvPr id="105" name="Rechthoek 104">
              <a:extLst>
                <a:ext uri="{FF2B5EF4-FFF2-40B4-BE49-F238E27FC236}">
                  <a16:creationId xmlns:a16="http://schemas.microsoft.com/office/drawing/2014/main" id="{6796C7CB-DCE4-4B74-971D-8C6D54AFFEC1}"/>
                </a:ext>
              </a:extLst>
            </p:cNvPr>
            <p:cNvSpPr/>
            <p:nvPr userDrawn="1"/>
          </p:nvSpPr>
          <p:spPr>
            <a:xfrm>
              <a:off x="12755395" y="4772316"/>
              <a:ext cx="2817995" cy="314439"/>
            </a:xfrm>
            <a:prstGeom prst="rect">
              <a:avLst/>
            </a:prstGeom>
            <a:noFill/>
            <a:ln w="25400" cap="flat" cmpd="sng" algn="ctr">
              <a:noFill/>
              <a:prstDash val="solid"/>
            </a:ln>
            <a:effectLst/>
          </p:spPr>
          <p:txBody>
            <a:bodyPr lIns="0" tIns="0" rIns="0" bIns="0" rtlCol="0" anchor="t"/>
            <a:lstStyle/>
            <a:p>
              <a:pPr lvl="0" fontAlgn="auto">
                <a:spcBef>
                  <a:spcPts val="0"/>
                </a:spcBef>
                <a:spcAft>
                  <a:spcPts val="0"/>
                </a:spcAft>
                <a:defRPr/>
              </a:pPr>
              <a:r>
                <a:rPr lang="nl-NL" sz="1100" kern="0" noProof="0">
                  <a:solidFill>
                    <a:schemeClr val="tx1"/>
                  </a:solidFill>
                  <a:latin typeface="+mn-lt"/>
                  <a:cs typeface="Segoe UI Light" panose="020B0502040204020203" pitchFamily="34" charset="0"/>
                </a:rPr>
                <a:t>Selecteer de grafiek, klik met de rechter muisknop en kies </a:t>
              </a:r>
              <a:r>
                <a:rPr lang="nl-NL" sz="1100" b="1" kern="0" noProof="0">
                  <a:solidFill>
                    <a:schemeClr val="tx1"/>
                  </a:solidFill>
                  <a:latin typeface="+mn-lt"/>
                  <a:cs typeface="Segoe UI Light" panose="020B0502040204020203" pitchFamily="34" charset="0"/>
                </a:rPr>
                <a:t>‘Gegevens bewerken’</a:t>
              </a:r>
            </a:p>
          </p:txBody>
        </p:sp>
        <p:grpSp>
          <p:nvGrpSpPr>
            <p:cNvPr id="106" name="Groep 105">
              <a:extLst>
                <a:ext uri="{FF2B5EF4-FFF2-40B4-BE49-F238E27FC236}">
                  <a16:creationId xmlns:a16="http://schemas.microsoft.com/office/drawing/2014/main" id="{9716417D-3023-4155-9D06-0B4920509541}"/>
                </a:ext>
              </a:extLst>
            </p:cNvPr>
            <p:cNvGrpSpPr/>
            <p:nvPr userDrawn="1"/>
          </p:nvGrpSpPr>
          <p:grpSpPr>
            <a:xfrm>
              <a:off x="12755394" y="5222855"/>
              <a:ext cx="1714530" cy="639425"/>
              <a:chOff x="12757283" y="4365594"/>
              <a:chExt cx="1714530" cy="639425"/>
            </a:xfrm>
          </p:grpSpPr>
          <p:sp>
            <p:nvSpPr>
              <p:cNvPr id="107" name="Rechthoek 106">
                <a:extLst>
                  <a:ext uri="{FF2B5EF4-FFF2-40B4-BE49-F238E27FC236}">
                    <a16:creationId xmlns:a16="http://schemas.microsoft.com/office/drawing/2014/main" id="{728C42C2-1608-48F7-A640-CEF8E15ACCED}"/>
                  </a:ext>
                </a:extLst>
              </p:cNvPr>
              <p:cNvSpPr/>
              <p:nvPr userDrawn="1"/>
            </p:nvSpPr>
            <p:spPr>
              <a:xfrm>
                <a:off x="12757283" y="4365594"/>
                <a:ext cx="1626818" cy="580946"/>
              </a:xfrm>
              <a:prstGeom prst="rect">
                <a:avLst/>
              </a:prstGeom>
              <a:solidFill>
                <a:schemeClr val="bg1"/>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nl-NL" sz="800" b="0" noProof="0">
                  <a:solidFill>
                    <a:schemeClr val="tx1"/>
                  </a:solidFill>
                  <a:latin typeface="Arial" panose="020B0604020202020204" pitchFamily="34" charset="0"/>
                  <a:cs typeface="Arial" panose="020B0604020202020204" pitchFamily="34" charset="0"/>
                </a:endParaRPr>
              </a:p>
            </p:txBody>
          </p:sp>
          <p:sp>
            <p:nvSpPr>
              <p:cNvPr id="108" name="Rechthoek 107">
                <a:extLst>
                  <a:ext uri="{FF2B5EF4-FFF2-40B4-BE49-F238E27FC236}">
                    <a16:creationId xmlns:a16="http://schemas.microsoft.com/office/drawing/2014/main" id="{C577C2D9-F34C-41C5-A88B-56A65CC38187}"/>
                  </a:ext>
                </a:extLst>
              </p:cNvPr>
              <p:cNvSpPr/>
              <p:nvPr userDrawn="1"/>
            </p:nvSpPr>
            <p:spPr>
              <a:xfrm>
                <a:off x="12768263" y="4676983"/>
                <a:ext cx="1609231" cy="261256"/>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sp>
            <p:nvSpPr>
              <p:cNvPr id="109" name="Tekstvak 108">
                <a:extLst>
                  <a:ext uri="{FF2B5EF4-FFF2-40B4-BE49-F238E27FC236}">
                    <a16:creationId xmlns:a16="http://schemas.microsoft.com/office/drawing/2014/main" id="{E1EEB95A-A0C6-4FFD-BA71-BB3ED11CCB08}"/>
                  </a:ext>
                </a:extLst>
              </p:cNvPr>
              <p:cNvSpPr txBox="1"/>
              <p:nvPr userDrawn="1"/>
            </p:nvSpPr>
            <p:spPr>
              <a:xfrm>
                <a:off x="12997648" y="4404704"/>
                <a:ext cx="1248154" cy="216982"/>
              </a:xfrm>
              <a:prstGeom prst="rect">
                <a:avLst/>
              </a:prstGeom>
              <a:noFill/>
            </p:spPr>
            <p:txBody>
              <a:bodyPr wrap="square" rtlCol="0">
                <a:spAutoFit/>
              </a:bodyPr>
              <a:lstStyle/>
              <a:p>
                <a:pPr marL="0" algn="l" defTabSz="1217512" rtl="0" eaLnBrk="1" latinLnBrk="0" hangingPunct="1">
                  <a:lnSpc>
                    <a:spcPct val="90000"/>
                  </a:lnSpc>
                  <a:spcBef>
                    <a:spcPts val="600"/>
                  </a:spcBef>
                  <a:spcAft>
                    <a:spcPts val="600"/>
                  </a:spcAft>
                </a:pPr>
                <a:r>
                  <a:rPr lang="nl-NL" sz="900" b="0" kern="1200" noProof="0">
                    <a:solidFill>
                      <a:schemeClr val="tx1"/>
                    </a:solidFill>
                    <a:latin typeface="Arial" panose="020B0604020202020204" pitchFamily="34" charset="0"/>
                    <a:ea typeface="+mn-ea"/>
                    <a:cs typeface="Arial" panose="020B0604020202020204" pitchFamily="34" charset="0"/>
                  </a:rPr>
                  <a:t>Grafiektype wijzigen</a:t>
                </a:r>
              </a:p>
            </p:txBody>
          </p:sp>
          <p:sp>
            <p:nvSpPr>
              <p:cNvPr id="110" name="Tekstvak 109">
                <a:extLst>
                  <a:ext uri="{FF2B5EF4-FFF2-40B4-BE49-F238E27FC236}">
                    <a16:creationId xmlns:a16="http://schemas.microsoft.com/office/drawing/2014/main" id="{4DDD0F85-BA7A-4BEE-A3B3-970743F41683}"/>
                  </a:ext>
                </a:extLst>
              </p:cNvPr>
              <p:cNvSpPr txBox="1"/>
              <p:nvPr userDrawn="1"/>
            </p:nvSpPr>
            <p:spPr>
              <a:xfrm>
                <a:off x="12984219" y="4725830"/>
                <a:ext cx="1274711" cy="216982"/>
              </a:xfrm>
              <a:prstGeom prst="rect">
                <a:avLst/>
              </a:prstGeom>
              <a:noFill/>
            </p:spPr>
            <p:txBody>
              <a:bodyPr wrap="square" rtlCol="0">
                <a:spAutoFit/>
              </a:bodyPr>
              <a:lstStyle/>
              <a:p>
                <a:pPr marL="0" algn="l" defTabSz="1217512" rtl="0" eaLnBrk="1" latinLnBrk="0" hangingPunct="1">
                  <a:lnSpc>
                    <a:spcPct val="90000"/>
                  </a:lnSpc>
                  <a:spcBef>
                    <a:spcPts val="600"/>
                  </a:spcBef>
                  <a:spcAft>
                    <a:spcPts val="600"/>
                  </a:spcAft>
                </a:pPr>
                <a:r>
                  <a:rPr lang="nl-NL" sz="900" b="0" kern="1200" noProof="0">
                    <a:solidFill>
                      <a:schemeClr val="tx1"/>
                    </a:solidFill>
                    <a:latin typeface="Arial" panose="020B0604020202020204" pitchFamily="34" charset="0"/>
                    <a:ea typeface="+mn-ea"/>
                    <a:cs typeface="Arial" panose="020B0604020202020204" pitchFamily="34" charset="0"/>
                  </a:rPr>
                  <a:t>Gegevens bewerken</a:t>
                </a:r>
              </a:p>
            </p:txBody>
          </p:sp>
          <p:pic>
            <p:nvPicPr>
              <p:cNvPr id="111" name="Picture 3">
                <a:extLst>
                  <a:ext uri="{FF2B5EF4-FFF2-40B4-BE49-F238E27FC236}">
                    <a16:creationId xmlns:a16="http://schemas.microsoft.com/office/drawing/2014/main" id="{0D7FE121-0BDF-43BA-BBBB-F86E7F31A7A7}"/>
                  </a:ext>
                </a:extLst>
              </p:cNvPr>
              <p:cNvPicPr>
                <a:picLocks noChangeAspect="1" noChangeArrowheads="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14328727" y="4773688"/>
                <a:ext cx="143086" cy="231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12" name="Groep 111">
                <a:extLst>
                  <a:ext uri="{FF2B5EF4-FFF2-40B4-BE49-F238E27FC236}">
                    <a16:creationId xmlns:a16="http://schemas.microsoft.com/office/drawing/2014/main" id="{212B7847-F5F6-4D59-AE9D-9EAABAE8D77C}"/>
                  </a:ext>
                </a:extLst>
              </p:cNvPr>
              <p:cNvGrpSpPr/>
              <p:nvPr userDrawn="1"/>
            </p:nvGrpSpPr>
            <p:grpSpPr>
              <a:xfrm>
                <a:off x="12831198" y="4432250"/>
                <a:ext cx="139861" cy="152244"/>
                <a:chOff x="12574450" y="6053892"/>
                <a:chExt cx="169232" cy="184215"/>
              </a:xfrm>
            </p:grpSpPr>
            <p:sp>
              <p:nvSpPr>
                <p:cNvPr id="135" name="Rechthoek 134">
                  <a:extLst>
                    <a:ext uri="{FF2B5EF4-FFF2-40B4-BE49-F238E27FC236}">
                      <a16:creationId xmlns:a16="http://schemas.microsoft.com/office/drawing/2014/main" id="{268D2472-27C1-49B2-8251-A0C6D175C1F1}"/>
                    </a:ext>
                  </a:extLst>
                </p:cNvPr>
                <p:cNvSpPr/>
                <p:nvPr userDrawn="1"/>
              </p:nvSpPr>
              <p:spPr>
                <a:xfrm>
                  <a:off x="12574450" y="6111529"/>
                  <a:ext cx="46293" cy="126577"/>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000" noProof="0">
                    <a:solidFill>
                      <a:schemeClr val="tx2"/>
                    </a:solidFill>
                    <a:latin typeface="+mn-lt"/>
                  </a:endParaRPr>
                </a:p>
              </p:txBody>
            </p:sp>
            <p:sp>
              <p:nvSpPr>
                <p:cNvPr id="136" name="Rechthoek 135">
                  <a:extLst>
                    <a:ext uri="{FF2B5EF4-FFF2-40B4-BE49-F238E27FC236}">
                      <a16:creationId xmlns:a16="http://schemas.microsoft.com/office/drawing/2014/main" id="{887E6C83-00B9-4617-8913-29138F5061B7}"/>
                    </a:ext>
                  </a:extLst>
                </p:cNvPr>
                <p:cNvSpPr/>
                <p:nvPr userDrawn="1"/>
              </p:nvSpPr>
              <p:spPr>
                <a:xfrm>
                  <a:off x="12635427" y="6053892"/>
                  <a:ext cx="46293" cy="184215"/>
                </a:xfrm>
                <a:prstGeom prst="rect">
                  <a:avLst/>
                </a:prstGeom>
                <a:solidFill>
                  <a:srgbClr val="EDC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000" noProof="0">
                    <a:solidFill>
                      <a:schemeClr val="tx2"/>
                    </a:solidFill>
                    <a:latin typeface="+mn-lt"/>
                  </a:endParaRPr>
                </a:p>
              </p:txBody>
            </p:sp>
            <p:sp>
              <p:nvSpPr>
                <p:cNvPr id="137" name="Rechthoek 136">
                  <a:extLst>
                    <a:ext uri="{FF2B5EF4-FFF2-40B4-BE49-F238E27FC236}">
                      <a16:creationId xmlns:a16="http://schemas.microsoft.com/office/drawing/2014/main" id="{3E774B55-7142-42FF-A6E7-5D943F99E96D}"/>
                    </a:ext>
                  </a:extLst>
                </p:cNvPr>
                <p:cNvSpPr/>
                <p:nvPr userDrawn="1"/>
              </p:nvSpPr>
              <p:spPr>
                <a:xfrm>
                  <a:off x="12697389" y="6094907"/>
                  <a:ext cx="46293" cy="143200"/>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000" noProof="0">
                    <a:solidFill>
                      <a:schemeClr val="tx2"/>
                    </a:solidFill>
                    <a:latin typeface="+mn-lt"/>
                  </a:endParaRPr>
                </a:p>
              </p:txBody>
            </p:sp>
          </p:grpSp>
          <p:grpSp>
            <p:nvGrpSpPr>
              <p:cNvPr id="113" name="Groep 112">
                <a:extLst>
                  <a:ext uri="{FF2B5EF4-FFF2-40B4-BE49-F238E27FC236}">
                    <a16:creationId xmlns:a16="http://schemas.microsoft.com/office/drawing/2014/main" id="{5C9C1B5B-1E61-4BF2-8C72-C16A8E010740}"/>
                  </a:ext>
                </a:extLst>
              </p:cNvPr>
              <p:cNvGrpSpPr/>
              <p:nvPr userDrawn="1"/>
            </p:nvGrpSpPr>
            <p:grpSpPr>
              <a:xfrm>
                <a:off x="12831198" y="4748585"/>
                <a:ext cx="184916" cy="120210"/>
                <a:chOff x="8815516" y="1076284"/>
                <a:chExt cx="503174" cy="327105"/>
              </a:xfrm>
            </p:grpSpPr>
            <p:sp>
              <p:nvSpPr>
                <p:cNvPr id="114" name="Rechthoek 113">
                  <a:extLst>
                    <a:ext uri="{FF2B5EF4-FFF2-40B4-BE49-F238E27FC236}">
                      <a16:creationId xmlns:a16="http://schemas.microsoft.com/office/drawing/2014/main" id="{C9B84E01-38BB-46C1-B625-11E7EEC852CA}"/>
                    </a:ext>
                  </a:extLst>
                </p:cNvPr>
                <p:cNvSpPr/>
                <p:nvPr userDrawn="1"/>
              </p:nvSpPr>
              <p:spPr>
                <a:xfrm>
                  <a:off x="8815516" y="1133167"/>
                  <a:ext cx="372729" cy="235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p>
              </p:txBody>
            </p:sp>
            <p:grpSp>
              <p:nvGrpSpPr>
                <p:cNvPr id="115" name="Groep 114">
                  <a:extLst>
                    <a:ext uri="{FF2B5EF4-FFF2-40B4-BE49-F238E27FC236}">
                      <a16:creationId xmlns:a16="http://schemas.microsoft.com/office/drawing/2014/main" id="{8590933D-EB33-4894-AB7D-9C7CB738AB9B}"/>
                    </a:ext>
                  </a:extLst>
                </p:cNvPr>
                <p:cNvGrpSpPr/>
                <p:nvPr userDrawn="1"/>
              </p:nvGrpSpPr>
              <p:grpSpPr>
                <a:xfrm>
                  <a:off x="8815517" y="1076284"/>
                  <a:ext cx="503173" cy="327105"/>
                  <a:chOff x="1351248" y="-683635"/>
                  <a:chExt cx="503173" cy="327105"/>
                </a:xfrm>
              </p:grpSpPr>
              <p:grpSp>
                <p:nvGrpSpPr>
                  <p:cNvPr id="116" name="Groep 115">
                    <a:extLst>
                      <a:ext uri="{FF2B5EF4-FFF2-40B4-BE49-F238E27FC236}">
                        <a16:creationId xmlns:a16="http://schemas.microsoft.com/office/drawing/2014/main" id="{80670382-A1AA-4B46-9350-D25A4ACDB479}"/>
                      </a:ext>
                    </a:extLst>
                  </p:cNvPr>
                  <p:cNvGrpSpPr/>
                  <p:nvPr userDrawn="1"/>
                </p:nvGrpSpPr>
                <p:grpSpPr>
                  <a:xfrm>
                    <a:off x="1351248" y="-683635"/>
                    <a:ext cx="375186" cy="293652"/>
                    <a:chOff x="1094874" y="-884923"/>
                    <a:chExt cx="884668" cy="692417"/>
                  </a:xfrm>
                </p:grpSpPr>
                <p:sp>
                  <p:nvSpPr>
                    <p:cNvPr id="121" name="Rechthoek 120">
                      <a:extLst>
                        <a:ext uri="{FF2B5EF4-FFF2-40B4-BE49-F238E27FC236}">
                          <a16:creationId xmlns:a16="http://schemas.microsoft.com/office/drawing/2014/main" id="{3025728E-2CEA-4382-8347-5A36E93DD146}"/>
                        </a:ext>
                      </a:extLst>
                    </p:cNvPr>
                    <p:cNvSpPr/>
                    <p:nvPr userDrawn="1"/>
                  </p:nvSpPr>
                  <p:spPr>
                    <a:xfrm>
                      <a:off x="1094874" y="-884923"/>
                      <a:ext cx="878304" cy="145579"/>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p>
                  </p:txBody>
                </p:sp>
                <p:grpSp>
                  <p:nvGrpSpPr>
                    <p:cNvPr id="122" name="Groep 121">
                      <a:extLst>
                        <a:ext uri="{FF2B5EF4-FFF2-40B4-BE49-F238E27FC236}">
                          <a16:creationId xmlns:a16="http://schemas.microsoft.com/office/drawing/2014/main" id="{646E0C40-3752-43B1-8E26-D36BBF4E56CA}"/>
                        </a:ext>
                      </a:extLst>
                    </p:cNvPr>
                    <p:cNvGrpSpPr/>
                    <p:nvPr userDrawn="1"/>
                  </p:nvGrpSpPr>
                  <p:grpSpPr>
                    <a:xfrm>
                      <a:off x="1094874" y="-878306"/>
                      <a:ext cx="867364" cy="685800"/>
                      <a:chOff x="1094874" y="-878306"/>
                      <a:chExt cx="867364" cy="613611"/>
                    </a:xfrm>
                  </p:grpSpPr>
                  <p:cxnSp>
                    <p:nvCxnSpPr>
                      <p:cNvPr id="128" name="Rechte verbindingslijn 127">
                        <a:extLst>
                          <a:ext uri="{FF2B5EF4-FFF2-40B4-BE49-F238E27FC236}">
                            <a16:creationId xmlns:a16="http://schemas.microsoft.com/office/drawing/2014/main" id="{F37616B4-7414-41E8-92FB-7BC57E05DB80}"/>
                          </a:ext>
                        </a:extLst>
                      </p:cNvPr>
                      <p:cNvCxnSpPr>
                        <a:cxnSpLocks/>
                      </p:cNvCxnSpPr>
                      <p:nvPr userDrawn="1"/>
                    </p:nvCxnSpPr>
                    <p:spPr>
                      <a:xfrm>
                        <a:off x="1094874" y="-878305"/>
                        <a:ext cx="0" cy="613610"/>
                      </a:xfrm>
                      <a:prstGeom prst="line">
                        <a:avLst/>
                      </a:prstGeom>
                      <a:ln>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129" name="Rechte verbindingslijn 128">
                        <a:extLst>
                          <a:ext uri="{FF2B5EF4-FFF2-40B4-BE49-F238E27FC236}">
                            <a16:creationId xmlns:a16="http://schemas.microsoft.com/office/drawing/2014/main" id="{FDBB523A-157C-4881-AF8B-5746D6372C1D}"/>
                          </a:ext>
                        </a:extLst>
                      </p:cNvPr>
                      <p:cNvCxnSpPr>
                        <a:cxnSpLocks/>
                      </p:cNvCxnSpPr>
                      <p:nvPr userDrawn="1"/>
                    </p:nvCxnSpPr>
                    <p:spPr>
                      <a:xfrm>
                        <a:off x="1962238" y="-878306"/>
                        <a:ext cx="0" cy="613611"/>
                      </a:xfrm>
                      <a:prstGeom prst="line">
                        <a:avLst/>
                      </a:prstGeom>
                      <a:ln>
                        <a:solidFill>
                          <a:srgbClr val="818181"/>
                        </a:solidFill>
                      </a:ln>
                    </p:spPr>
                    <p:style>
                      <a:lnRef idx="1">
                        <a:schemeClr val="accent1"/>
                      </a:lnRef>
                      <a:fillRef idx="0">
                        <a:schemeClr val="accent1"/>
                      </a:fillRef>
                      <a:effectRef idx="0">
                        <a:schemeClr val="accent1"/>
                      </a:effectRef>
                      <a:fontRef idx="minor">
                        <a:schemeClr val="tx1"/>
                      </a:fontRef>
                    </p:style>
                  </p:cxnSp>
                  <p:grpSp>
                    <p:nvGrpSpPr>
                      <p:cNvPr id="130" name="Groep 129">
                        <a:extLst>
                          <a:ext uri="{FF2B5EF4-FFF2-40B4-BE49-F238E27FC236}">
                            <a16:creationId xmlns:a16="http://schemas.microsoft.com/office/drawing/2014/main" id="{34B6646E-FB21-417D-BE8C-C36E995E6FC5}"/>
                          </a:ext>
                        </a:extLst>
                      </p:cNvPr>
                      <p:cNvGrpSpPr/>
                      <p:nvPr userDrawn="1"/>
                    </p:nvGrpSpPr>
                    <p:grpSpPr>
                      <a:xfrm>
                        <a:off x="1270535" y="-878306"/>
                        <a:ext cx="526983" cy="613611"/>
                        <a:chOff x="1270535" y="-745959"/>
                        <a:chExt cx="526983" cy="481264"/>
                      </a:xfrm>
                    </p:grpSpPr>
                    <p:cxnSp>
                      <p:nvCxnSpPr>
                        <p:cNvPr id="131" name="Rechte verbindingslijn 130">
                          <a:extLst>
                            <a:ext uri="{FF2B5EF4-FFF2-40B4-BE49-F238E27FC236}">
                              <a16:creationId xmlns:a16="http://schemas.microsoft.com/office/drawing/2014/main" id="{983AF75F-1929-4F5A-99E0-BFABF6FBA658}"/>
                            </a:ext>
                          </a:extLst>
                        </p:cNvPr>
                        <p:cNvCxnSpPr>
                          <a:cxnSpLocks/>
                        </p:cNvCxnSpPr>
                        <p:nvPr userDrawn="1"/>
                      </p:nvCxnSpPr>
                      <p:spPr>
                        <a:xfrm>
                          <a:off x="1446196" y="-745959"/>
                          <a:ext cx="0" cy="481264"/>
                        </a:xfrm>
                        <a:prstGeom prst="line">
                          <a:avLst/>
                        </a:prstGeom>
                        <a:ln w="6350">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132" name="Rechte verbindingslijn 131">
                          <a:extLst>
                            <a:ext uri="{FF2B5EF4-FFF2-40B4-BE49-F238E27FC236}">
                              <a16:creationId xmlns:a16="http://schemas.microsoft.com/office/drawing/2014/main" id="{57D0A238-F249-4020-9BCF-BC8BFB035317}"/>
                            </a:ext>
                          </a:extLst>
                        </p:cNvPr>
                        <p:cNvCxnSpPr>
                          <a:cxnSpLocks/>
                        </p:cNvCxnSpPr>
                        <p:nvPr userDrawn="1"/>
                      </p:nvCxnSpPr>
                      <p:spPr>
                        <a:xfrm>
                          <a:off x="1270535" y="-745959"/>
                          <a:ext cx="0" cy="481264"/>
                        </a:xfrm>
                        <a:prstGeom prst="line">
                          <a:avLst/>
                        </a:prstGeom>
                        <a:ln w="6350">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133" name="Rechte verbindingslijn 132">
                          <a:extLst>
                            <a:ext uri="{FF2B5EF4-FFF2-40B4-BE49-F238E27FC236}">
                              <a16:creationId xmlns:a16="http://schemas.microsoft.com/office/drawing/2014/main" id="{CD15E116-4AE7-4D12-8892-CE468919BF33}"/>
                            </a:ext>
                          </a:extLst>
                        </p:cNvPr>
                        <p:cNvCxnSpPr>
                          <a:cxnSpLocks/>
                        </p:cNvCxnSpPr>
                        <p:nvPr userDrawn="1"/>
                      </p:nvCxnSpPr>
                      <p:spPr>
                        <a:xfrm>
                          <a:off x="1621857" y="-745959"/>
                          <a:ext cx="0" cy="481264"/>
                        </a:xfrm>
                        <a:prstGeom prst="line">
                          <a:avLst/>
                        </a:prstGeom>
                        <a:ln w="6350">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134" name="Rechte verbindingslijn 133">
                          <a:extLst>
                            <a:ext uri="{FF2B5EF4-FFF2-40B4-BE49-F238E27FC236}">
                              <a16:creationId xmlns:a16="http://schemas.microsoft.com/office/drawing/2014/main" id="{F01A9A8C-ADF4-4435-A6E6-34455903D86A}"/>
                            </a:ext>
                          </a:extLst>
                        </p:cNvPr>
                        <p:cNvCxnSpPr>
                          <a:cxnSpLocks/>
                        </p:cNvCxnSpPr>
                        <p:nvPr userDrawn="1"/>
                      </p:nvCxnSpPr>
                      <p:spPr>
                        <a:xfrm>
                          <a:off x="1797518" y="-745959"/>
                          <a:ext cx="0" cy="481264"/>
                        </a:xfrm>
                        <a:prstGeom prst="line">
                          <a:avLst/>
                        </a:prstGeom>
                        <a:ln w="6350">
                          <a:solidFill>
                            <a:srgbClr val="818181"/>
                          </a:solidFill>
                        </a:ln>
                      </p:spPr>
                      <p:style>
                        <a:lnRef idx="1">
                          <a:schemeClr val="accent1"/>
                        </a:lnRef>
                        <a:fillRef idx="0">
                          <a:schemeClr val="accent1"/>
                        </a:fillRef>
                        <a:effectRef idx="0">
                          <a:schemeClr val="accent1"/>
                        </a:effectRef>
                        <a:fontRef idx="minor">
                          <a:schemeClr val="tx1"/>
                        </a:fontRef>
                      </p:style>
                    </p:cxnSp>
                  </p:grpSp>
                </p:grpSp>
                <p:cxnSp>
                  <p:nvCxnSpPr>
                    <p:cNvPr id="123" name="Rechte verbindingslijn 122">
                      <a:extLst>
                        <a:ext uri="{FF2B5EF4-FFF2-40B4-BE49-F238E27FC236}">
                          <a16:creationId xmlns:a16="http://schemas.microsoft.com/office/drawing/2014/main" id="{FE0560BC-EA9F-418D-9ECF-BDF360242B6B}"/>
                        </a:ext>
                      </a:extLst>
                    </p:cNvPr>
                    <p:cNvCxnSpPr>
                      <a:cxnSpLocks/>
                    </p:cNvCxnSpPr>
                    <p:nvPr userDrawn="1"/>
                  </p:nvCxnSpPr>
                  <p:spPr>
                    <a:xfrm flipH="1">
                      <a:off x="1098555" y="-192506"/>
                      <a:ext cx="880987" cy="0"/>
                    </a:xfrm>
                    <a:prstGeom prst="line">
                      <a:avLst/>
                    </a:prstGeom>
                    <a:ln>
                      <a:solidFill>
                        <a:srgbClr val="818181"/>
                      </a:solidFill>
                    </a:ln>
                  </p:spPr>
                  <p:style>
                    <a:lnRef idx="1">
                      <a:schemeClr val="accent1"/>
                    </a:lnRef>
                    <a:fillRef idx="0">
                      <a:schemeClr val="accent1"/>
                    </a:fillRef>
                    <a:effectRef idx="0">
                      <a:schemeClr val="accent1"/>
                    </a:effectRef>
                    <a:fontRef idx="minor">
                      <a:schemeClr val="tx1"/>
                    </a:fontRef>
                  </p:style>
                </p:cxnSp>
                <p:grpSp>
                  <p:nvGrpSpPr>
                    <p:cNvPr id="124" name="Groep 123">
                      <a:extLst>
                        <a:ext uri="{FF2B5EF4-FFF2-40B4-BE49-F238E27FC236}">
                          <a16:creationId xmlns:a16="http://schemas.microsoft.com/office/drawing/2014/main" id="{9653F7C3-0A4F-4767-9091-88D852C23603}"/>
                        </a:ext>
                      </a:extLst>
                    </p:cNvPr>
                    <p:cNvGrpSpPr/>
                    <p:nvPr userDrawn="1"/>
                  </p:nvGrpSpPr>
                  <p:grpSpPr>
                    <a:xfrm>
                      <a:off x="1094874" y="-607596"/>
                      <a:ext cx="878306" cy="276726"/>
                      <a:chOff x="1106905" y="-607596"/>
                      <a:chExt cx="878307" cy="276726"/>
                    </a:xfrm>
                  </p:grpSpPr>
                  <p:cxnSp>
                    <p:nvCxnSpPr>
                      <p:cNvPr id="125" name="Rechte verbindingslijn 124">
                        <a:extLst>
                          <a:ext uri="{FF2B5EF4-FFF2-40B4-BE49-F238E27FC236}">
                            <a16:creationId xmlns:a16="http://schemas.microsoft.com/office/drawing/2014/main" id="{CE6ABAF4-E3DD-454A-8DF7-81EBEC1F875C}"/>
                          </a:ext>
                        </a:extLst>
                      </p:cNvPr>
                      <p:cNvCxnSpPr>
                        <a:cxnSpLocks/>
                      </p:cNvCxnSpPr>
                      <p:nvPr userDrawn="1"/>
                    </p:nvCxnSpPr>
                    <p:spPr>
                      <a:xfrm flipH="1">
                        <a:off x="1106905" y="-330870"/>
                        <a:ext cx="878307" cy="0"/>
                      </a:xfrm>
                      <a:prstGeom prst="line">
                        <a:avLst/>
                      </a:prstGeom>
                      <a:ln w="6350">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126" name="Rechte verbindingslijn 125">
                        <a:extLst>
                          <a:ext uri="{FF2B5EF4-FFF2-40B4-BE49-F238E27FC236}">
                            <a16:creationId xmlns:a16="http://schemas.microsoft.com/office/drawing/2014/main" id="{25B0FEB7-E215-42F7-9BD2-1E7870E3E5A1}"/>
                          </a:ext>
                        </a:extLst>
                      </p:cNvPr>
                      <p:cNvCxnSpPr>
                        <a:cxnSpLocks/>
                      </p:cNvCxnSpPr>
                      <p:nvPr userDrawn="1"/>
                    </p:nvCxnSpPr>
                    <p:spPr>
                      <a:xfrm flipH="1">
                        <a:off x="1106905" y="-469233"/>
                        <a:ext cx="878307" cy="0"/>
                      </a:xfrm>
                      <a:prstGeom prst="line">
                        <a:avLst/>
                      </a:prstGeom>
                      <a:ln w="6350">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127" name="Rechte verbindingslijn 126">
                        <a:extLst>
                          <a:ext uri="{FF2B5EF4-FFF2-40B4-BE49-F238E27FC236}">
                            <a16:creationId xmlns:a16="http://schemas.microsoft.com/office/drawing/2014/main" id="{78151A24-E5EF-490E-B4A9-66802AB200C1}"/>
                          </a:ext>
                        </a:extLst>
                      </p:cNvPr>
                      <p:cNvCxnSpPr>
                        <a:cxnSpLocks/>
                      </p:cNvCxnSpPr>
                      <p:nvPr userDrawn="1"/>
                    </p:nvCxnSpPr>
                    <p:spPr>
                      <a:xfrm flipH="1">
                        <a:off x="1106905" y="-607596"/>
                        <a:ext cx="878307" cy="0"/>
                      </a:xfrm>
                      <a:prstGeom prst="line">
                        <a:avLst/>
                      </a:prstGeom>
                      <a:ln w="6350">
                        <a:solidFill>
                          <a:srgbClr val="818181"/>
                        </a:solidFill>
                      </a:ln>
                    </p:spPr>
                    <p:style>
                      <a:lnRef idx="1">
                        <a:schemeClr val="accent1"/>
                      </a:lnRef>
                      <a:fillRef idx="0">
                        <a:schemeClr val="accent1"/>
                      </a:fillRef>
                      <a:effectRef idx="0">
                        <a:schemeClr val="accent1"/>
                      </a:effectRef>
                      <a:fontRef idx="minor">
                        <a:schemeClr val="tx1"/>
                      </a:fontRef>
                    </p:style>
                  </p:cxnSp>
                </p:grpSp>
              </p:grpSp>
              <p:grpSp>
                <p:nvGrpSpPr>
                  <p:cNvPr id="117" name="Groep 116">
                    <a:extLst>
                      <a:ext uri="{FF2B5EF4-FFF2-40B4-BE49-F238E27FC236}">
                        <a16:creationId xmlns:a16="http://schemas.microsoft.com/office/drawing/2014/main" id="{EF76349C-3F05-4659-AF54-8C8D216D1386}"/>
                      </a:ext>
                    </a:extLst>
                  </p:cNvPr>
                  <p:cNvGrpSpPr/>
                  <p:nvPr userDrawn="1"/>
                </p:nvGrpSpPr>
                <p:grpSpPr>
                  <a:xfrm rot="2700000">
                    <a:off x="1605871" y="-605080"/>
                    <a:ext cx="90079" cy="407021"/>
                    <a:chOff x="3130062" y="-817193"/>
                    <a:chExt cx="131884" cy="595920"/>
                  </a:xfrm>
                  <a:solidFill>
                    <a:srgbClr val="3399FF"/>
                  </a:solidFill>
                </p:grpSpPr>
                <p:sp>
                  <p:nvSpPr>
                    <p:cNvPr id="118" name="Rechthoek 117">
                      <a:extLst>
                        <a:ext uri="{FF2B5EF4-FFF2-40B4-BE49-F238E27FC236}">
                          <a16:creationId xmlns:a16="http://schemas.microsoft.com/office/drawing/2014/main" id="{995964A0-4C57-4D3B-9A70-E48D54293A7B}"/>
                        </a:ext>
                      </a:extLst>
                    </p:cNvPr>
                    <p:cNvSpPr/>
                    <p:nvPr userDrawn="1"/>
                  </p:nvSpPr>
                  <p:spPr>
                    <a:xfrm>
                      <a:off x="3130062" y="-705979"/>
                      <a:ext cx="131884" cy="281354"/>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p>
                  </p:txBody>
                </p:sp>
                <p:sp>
                  <p:nvSpPr>
                    <p:cNvPr id="119" name="Rechthoek: afgeronde bovenhoeken 118">
                      <a:extLst>
                        <a:ext uri="{FF2B5EF4-FFF2-40B4-BE49-F238E27FC236}">
                          <a16:creationId xmlns:a16="http://schemas.microsoft.com/office/drawing/2014/main" id="{A77CDF6C-827E-4E68-AA74-261742354665}"/>
                        </a:ext>
                      </a:extLst>
                    </p:cNvPr>
                    <p:cNvSpPr/>
                    <p:nvPr userDrawn="1"/>
                  </p:nvSpPr>
                  <p:spPr>
                    <a:xfrm>
                      <a:off x="3130063" y="-817193"/>
                      <a:ext cx="131883" cy="87615"/>
                    </a:xfrm>
                    <a:prstGeom prst="round2SameRect">
                      <a:avLst>
                        <a:gd name="adj1" fmla="val 50000"/>
                        <a:gd name="adj2" fmla="val 0"/>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p>
                  </p:txBody>
                </p:sp>
                <p:sp>
                  <p:nvSpPr>
                    <p:cNvPr id="120" name="Gelijkbenige driehoek 119">
                      <a:extLst>
                        <a:ext uri="{FF2B5EF4-FFF2-40B4-BE49-F238E27FC236}">
                          <a16:creationId xmlns:a16="http://schemas.microsoft.com/office/drawing/2014/main" id="{68CD787E-A881-4439-A049-78274DAC56E5}"/>
                        </a:ext>
                      </a:extLst>
                    </p:cNvPr>
                    <p:cNvSpPr/>
                    <p:nvPr userDrawn="1"/>
                  </p:nvSpPr>
                  <p:spPr>
                    <a:xfrm rot="10800000">
                      <a:off x="3130062" y="-401026"/>
                      <a:ext cx="131884" cy="179753"/>
                    </a:xfrm>
                    <a:prstGeom prst="triangle">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p>
                  </p:txBody>
                </p:sp>
              </p:grpSp>
            </p:grpSp>
          </p:grpSp>
        </p:grpSp>
      </p:grpSp>
      <p:grpSp>
        <p:nvGrpSpPr>
          <p:cNvPr id="141" name="Instructie">
            <a:extLst>
              <a:ext uri="{FF2B5EF4-FFF2-40B4-BE49-F238E27FC236}">
                <a16:creationId xmlns:a16="http://schemas.microsoft.com/office/drawing/2014/main" id="{8956ACCE-1B94-4C4E-9621-35D9581BCE44}"/>
              </a:ext>
            </a:extLst>
          </p:cNvPr>
          <p:cNvGrpSpPr/>
          <p:nvPr userDrawn="1"/>
        </p:nvGrpSpPr>
        <p:grpSpPr>
          <a:xfrm>
            <a:off x="12391601" y="0"/>
            <a:ext cx="3183677" cy="2499789"/>
            <a:chOff x="12391601" y="0"/>
            <a:chExt cx="3183677" cy="2499789"/>
          </a:xfrm>
        </p:grpSpPr>
        <p:sp>
          <p:nvSpPr>
            <p:cNvPr id="142" name="Rechthoek 141">
              <a:extLst>
                <a:ext uri="{FF2B5EF4-FFF2-40B4-BE49-F238E27FC236}">
                  <a16:creationId xmlns:a16="http://schemas.microsoft.com/office/drawing/2014/main" id="{605E8FAB-9C56-4547-B1FD-19063089BC0E}"/>
                </a:ext>
              </a:extLst>
            </p:cNvPr>
            <p:cNvSpPr/>
            <p:nvPr userDrawn="1"/>
          </p:nvSpPr>
          <p:spPr>
            <a:xfrm>
              <a:off x="12397262" y="0"/>
              <a:ext cx="3178016" cy="191611"/>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80000"/>
                </a:lnSpc>
                <a:spcBef>
                  <a:spcPts val="0"/>
                </a:spcBef>
                <a:spcAft>
                  <a:spcPts val="0"/>
                </a:spcAft>
                <a:buClrTx/>
                <a:buSzTx/>
                <a:buFontTx/>
                <a:buNone/>
                <a:tabLst/>
                <a:defRPr/>
              </a:pPr>
              <a:r>
                <a:rPr kumimoji="0" lang="nl-NL" sz="1400" b="1" i="0" u="none" strike="noStrike" kern="0" cap="all" spc="0" normalizeH="0" baseline="0" noProof="0">
                  <a:ln>
                    <a:noFill/>
                  </a:ln>
                  <a:solidFill>
                    <a:schemeClr val="bg1">
                      <a:lumMod val="50000"/>
                    </a:schemeClr>
                  </a:solidFill>
                  <a:effectLst/>
                  <a:uLnTx/>
                  <a:uFillTx/>
                  <a:latin typeface="+mj-lt"/>
                  <a:cs typeface="Segoe UI Light" panose="020B0502040204020203" pitchFamily="34" charset="0"/>
                </a:rPr>
                <a:t>Grafiek invoegen/veranderen</a:t>
              </a:r>
            </a:p>
          </p:txBody>
        </p:sp>
        <p:sp>
          <p:nvSpPr>
            <p:cNvPr id="143" name="Ovaal 142">
              <a:extLst>
                <a:ext uri="{FF2B5EF4-FFF2-40B4-BE49-F238E27FC236}">
                  <a16:creationId xmlns:a16="http://schemas.microsoft.com/office/drawing/2014/main" id="{D89E2BA8-0724-4099-A077-278A116A1009}"/>
                </a:ext>
              </a:extLst>
            </p:cNvPr>
            <p:cNvSpPr/>
            <p:nvPr userDrawn="1"/>
          </p:nvSpPr>
          <p:spPr>
            <a:xfrm>
              <a:off x="12391601" y="366490"/>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1</a:t>
              </a:r>
            </a:p>
          </p:txBody>
        </p:sp>
        <p:cxnSp>
          <p:nvCxnSpPr>
            <p:cNvPr id="144" name="Rechte verbindingslijn 143">
              <a:extLst>
                <a:ext uri="{FF2B5EF4-FFF2-40B4-BE49-F238E27FC236}">
                  <a16:creationId xmlns:a16="http://schemas.microsoft.com/office/drawing/2014/main" id="{98FD3CFA-A053-4F41-BB82-F685B92C6EF4}"/>
                </a:ext>
              </a:extLst>
            </p:cNvPr>
            <p:cNvCxnSpPr>
              <a:cxnSpLocks/>
            </p:cNvCxnSpPr>
            <p:nvPr userDrawn="1"/>
          </p:nvCxnSpPr>
          <p:spPr>
            <a:xfrm>
              <a:off x="12397261" y="241635"/>
              <a:ext cx="3178017" cy="0"/>
            </a:xfrm>
            <a:prstGeom prst="line">
              <a:avLst/>
            </a:prstGeom>
            <a:noFill/>
            <a:ln w="3175" cap="flat" cmpd="sng" algn="ctr">
              <a:solidFill>
                <a:schemeClr val="bg1">
                  <a:lumMod val="50000"/>
                </a:schemeClr>
              </a:solidFill>
              <a:prstDash val="solid"/>
            </a:ln>
            <a:effectLst/>
          </p:spPr>
        </p:cxnSp>
        <p:cxnSp>
          <p:nvCxnSpPr>
            <p:cNvPr id="145" name="Rechte verbindingslijn 144">
              <a:extLst>
                <a:ext uri="{FF2B5EF4-FFF2-40B4-BE49-F238E27FC236}">
                  <a16:creationId xmlns:a16="http://schemas.microsoft.com/office/drawing/2014/main" id="{ED668D21-7594-4AFD-8412-D7A5872CC3C2}"/>
                </a:ext>
              </a:extLst>
            </p:cNvPr>
            <p:cNvCxnSpPr>
              <a:cxnSpLocks/>
            </p:cNvCxnSpPr>
            <p:nvPr userDrawn="1"/>
          </p:nvCxnSpPr>
          <p:spPr>
            <a:xfrm>
              <a:off x="12397261" y="1577933"/>
              <a:ext cx="3178017" cy="0"/>
            </a:xfrm>
            <a:prstGeom prst="line">
              <a:avLst/>
            </a:prstGeom>
            <a:noFill/>
            <a:ln w="3175" cap="flat" cmpd="sng" algn="ctr">
              <a:solidFill>
                <a:schemeClr val="bg1">
                  <a:lumMod val="50000"/>
                </a:schemeClr>
              </a:solidFill>
              <a:prstDash val="solid"/>
            </a:ln>
            <a:effectLst/>
          </p:spPr>
        </p:cxnSp>
        <p:sp>
          <p:nvSpPr>
            <p:cNvPr id="146" name="Rechthoek 145">
              <a:extLst>
                <a:ext uri="{FF2B5EF4-FFF2-40B4-BE49-F238E27FC236}">
                  <a16:creationId xmlns:a16="http://schemas.microsoft.com/office/drawing/2014/main" id="{EBFEC36A-063B-4FC3-8220-2A2BFE33D86F}"/>
                </a:ext>
              </a:extLst>
            </p:cNvPr>
            <p:cNvSpPr/>
            <p:nvPr userDrawn="1"/>
          </p:nvSpPr>
          <p:spPr>
            <a:xfrm>
              <a:off x="12757282" y="432552"/>
              <a:ext cx="2817995" cy="59542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chemeClr val="accent1"/>
                </a:buClr>
                <a:buSzTx/>
                <a:buFont typeface="Arial" panose="020B0604020202020204" pitchFamily="34" charset="0"/>
                <a:buNone/>
                <a:tabLst/>
                <a:defRPr/>
              </a:pP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Wanneer nodig, verwijder de bestaande grafiek d.m.v. de </a:t>
              </a:r>
              <a:r>
                <a:rPr kumimoji="0" lang="nl-NL" sz="1100" b="1" i="0" u="none" strike="noStrike" kern="0" cap="none" spc="0" normalizeH="0" baseline="0" noProof="0">
                  <a:ln>
                    <a:noFill/>
                  </a:ln>
                  <a:solidFill>
                    <a:srgbClr val="000000"/>
                  </a:solidFill>
                  <a:effectLst/>
                  <a:uLnTx/>
                  <a:uFillTx/>
                  <a:latin typeface="+mn-lt"/>
                  <a:cs typeface="Segoe UI Light" panose="020B0502040204020203" pitchFamily="34" charset="0"/>
                </a:rPr>
                <a:t>‘Delete’-knop</a:t>
              </a: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 Klik op het pictogram om een nieuwe grafiek in te voegen. </a:t>
              </a:r>
              <a:r>
                <a:rPr kumimoji="0" lang="nl-NL" sz="1100" b="0" i="1" u="none" strike="noStrike" kern="0" cap="none" spc="0" normalizeH="0" baseline="0" noProof="0">
                  <a:ln>
                    <a:noFill/>
                  </a:ln>
                  <a:solidFill>
                    <a:srgbClr val="000000"/>
                  </a:solidFill>
                  <a:effectLst/>
                  <a:uLnTx/>
                  <a:uFillTx/>
                  <a:latin typeface="+mn-lt"/>
                  <a:cs typeface="Segoe UI Light" panose="020B0502040204020203" pitchFamily="34" charset="0"/>
                </a:rPr>
                <a:t>(zie onderstaand voorbeeld).</a:t>
              </a:r>
              <a:endPar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endParaRPr>
            </a:p>
          </p:txBody>
        </p:sp>
        <p:sp>
          <p:nvSpPr>
            <p:cNvPr id="147" name="Ovaal 146">
              <a:extLst>
                <a:ext uri="{FF2B5EF4-FFF2-40B4-BE49-F238E27FC236}">
                  <a16:creationId xmlns:a16="http://schemas.microsoft.com/office/drawing/2014/main" id="{59752D84-20A7-4452-A01B-B98AE1AC6A19}"/>
                </a:ext>
              </a:extLst>
            </p:cNvPr>
            <p:cNvSpPr/>
            <p:nvPr userDrawn="1"/>
          </p:nvSpPr>
          <p:spPr>
            <a:xfrm>
              <a:off x="12391601" y="1706398"/>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2</a:t>
              </a:r>
            </a:p>
          </p:txBody>
        </p:sp>
        <p:sp>
          <p:nvSpPr>
            <p:cNvPr id="148" name="Rechthoek 147">
              <a:extLst>
                <a:ext uri="{FF2B5EF4-FFF2-40B4-BE49-F238E27FC236}">
                  <a16:creationId xmlns:a16="http://schemas.microsoft.com/office/drawing/2014/main" id="{1377E063-3182-4D26-AEF2-D5B7EF22F1B8}"/>
                </a:ext>
              </a:extLst>
            </p:cNvPr>
            <p:cNvSpPr/>
            <p:nvPr userDrawn="1"/>
          </p:nvSpPr>
          <p:spPr>
            <a:xfrm>
              <a:off x="12757282" y="1772461"/>
              <a:ext cx="2817995" cy="318048"/>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chemeClr val="accent1"/>
                </a:buClr>
                <a:buSzTx/>
                <a:buFont typeface="Arial" panose="020B0604020202020204" pitchFamily="34" charset="0"/>
                <a:buNone/>
                <a:tabLst/>
                <a:defRPr/>
              </a:pP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Selecteer de gewenste grafiek</a:t>
              </a:r>
              <a:b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b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en klik op </a:t>
              </a:r>
              <a:r>
                <a:rPr kumimoji="0" lang="nl-NL" sz="1100" b="1" i="0" u="none" strike="noStrike" kern="0" cap="none" spc="0" normalizeH="0" baseline="0" noProof="0">
                  <a:ln>
                    <a:noFill/>
                  </a:ln>
                  <a:solidFill>
                    <a:srgbClr val="000000"/>
                  </a:solidFill>
                  <a:effectLst/>
                  <a:uLnTx/>
                  <a:uFillTx/>
                  <a:latin typeface="+mn-lt"/>
                  <a:cs typeface="Segoe UI Light" panose="020B0502040204020203" pitchFamily="34" charset="0"/>
                </a:rPr>
                <a:t>‘Invoegen’</a:t>
              </a: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a:t>
              </a:r>
              <a:endParaRPr kumimoji="0" lang="nl-NL" sz="1100" b="1" i="0" u="none" strike="noStrike" kern="0" cap="none" spc="0" normalizeH="0" baseline="0" noProof="0">
                <a:ln>
                  <a:noFill/>
                </a:ln>
                <a:solidFill>
                  <a:srgbClr val="000000"/>
                </a:solidFill>
                <a:effectLst/>
                <a:uLnTx/>
                <a:uFillTx/>
                <a:latin typeface="+mn-lt"/>
                <a:cs typeface="Segoe UI Light" panose="020B0502040204020203" pitchFamily="34" charset="0"/>
              </a:endParaRPr>
            </a:p>
          </p:txBody>
        </p:sp>
        <p:grpSp>
          <p:nvGrpSpPr>
            <p:cNvPr id="149" name="Groep 148">
              <a:extLst>
                <a:ext uri="{FF2B5EF4-FFF2-40B4-BE49-F238E27FC236}">
                  <a16:creationId xmlns:a16="http://schemas.microsoft.com/office/drawing/2014/main" id="{BB89C1D8-CC05-4815-8409-B4B05BD21D3A}"/>
                </a:ext>
              </a:extLst>
            </p:cNvPr>
            <p:cNvGrpSpPr/>
            <p:nvPr userDrawn="1"/>
          </p:nvGrpSpPr>
          <p:grpSpPr>
            <a:xfrm>
              <a:off x="12757282" y="2184550"/>
              <a:ext cx="825500" cy="209550"/>
              <a:chOff x="13504624" y="2482850"/>
              <a:chExt cx="825500" cy="209550"/>
            </a:xfrm>
          </p:grpSpPr>
          <p:sp>
            <p:nvSpPr>
              <p:cNvPr id="155" name="Rechthoek 154">
                <a:extLst>
                  <a:ext uri="{FF2B5EF4-FFF2-40B4-BE49-F238E27FC236}">
                    <a16:creationId xmlns:a16="http://schemas.microsoft.com/office/drawing/2014/main" id="{E1BB336F-C4AC-41FB-8183-A4F1E150DF5B}"/>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800" b="0" noProof="0">
                    <a:solidFill>
                      <a:schemeClr val="tx1"/>
                    </a:solidFill>
                    <a:latin typeface="Arial" panose="020B0604020202020204" pitchFamily="34" charset="0"/>
                    <a:cs typeface="Arial" panose="020B0604020202020204" pitchFamily="34" charset="0"/>
                  </a:rPr>
                  <a:t>Invoegen</a:t>
                </a:r>
              </a:p>
            </p:txBody>
          </p:sp>
          <p:cxnSp>
            <p:nvCxnSpPr>
              <p:cNvPr id="156" name="Rechte verbindingslijn 155">
                <a:extLst>
                  <a:ext uri="{FF2B5EF4-FFF2-40B4-BE49-F238E27FC236}">
                    <a16:creationId xmlns:a16="http://schemas.microsoft.com/office/drawing/2014/main" id="{9454AA9D-7433-4729-BE41-2E93DB73FFB7}"/>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157" name="Gelijkbenige driehoek 156">
                <a:extLst>
                  <a:ext uri="{FF2B5EF4-FFF2-40B4-BE49-F238E27FC236}">
                    <a16:creationId xmlns:a16="http://schemas.microsoft.com/office/drawing/2014/main" id="{BDF07484-B1ED-4966-955C-14977E470694}"/>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grpSp>
        <p:cxnSp>
          <p:nvCxnSpPr>
            <p:cNvPr id="150" name="Rechte verbindingslijn 149">
              <a:extLst>
                <a:ext uri="{FF2B5EF4-FFF2-40B4-BE49-F238E27FC236}">
                  <a16:creationId xmlns:a16="http://schemas.microsoft.com/office/drawing/2014/main" id="{97FA8868-A24F-4AAD-B0DC-C48FE650EFDB}"/>
                </a:ext>
              </a:extLst>
            </p:cNvPr>
            <p:cNvCxnSpPr>
              <a:cxnSpLocks/>
            </p:cNvCxnSpPr>
            <p:nvPr userDrawn="1"/>
          </p:nvCxnSpPr>
          <p:spPr>
            <a:xfrm>
              <a:off x="12397261" y="2499789"/>
              <a:ext cx="3178017" cy="0"/>
            </a:xfrm>
            <a:prstGeom prst="line">
              <a:avLst/>
            </a:prstGeom>
            <a:noFill/>
            <a:ln w="3175" cap="flat" cmpd="sng" algn="ctr">
              <a:solidFill>
                <a:schemeClr val="bg1">
                  <a:lumMod val="50000"/>
                </a:schemeClr>
              </a:solidFill>
              <a:prstDash val="solid"/>
            </a:ln>
            <a:effectLst/>
          </p:spPr>
        </p:cxnSp>
        <p:grpSp>
          <p:nvGrpSpPr>
            <p:cNvPr id="151" name="Groep 150">
              <a:extLst>
                <a:ext uri="{FF2B5EF4-FFF2-40B4-BE49-F238E27FC236}">
                  <a16:creationId xmlns:a16="http://schemas.microsoft.com/office/drawing/2014/main" id="{19DBE4BD-6A6B-473A-AF79-CBF857EE43C0}"/>
                </a:ext>
              </a:extLst>
            </p:cNvPr>
            <p:cNvGrpSpPr/>
            <p:nvPr userDrawn="1"/>
          </p:nvGrpSpPr>
          <p:grpSpPr>
            <a:xfrm>
              <a:off x="12751697" y="1147804"/>
              <a:ext cx="289372" cy="314992"/>
              <a:chOff x="7322769" y="-310267"/>
              <a:chExt cx="289372" cy="314992"/>
            </a:xfrm>
          </p:grpSpPr>
          <p:sp>
            <p:nvSpPr>
              <p:cNvPr id="152" name="Rechthoek 151">
                <a:extLst>
                  <a:ext uri="{FF2B5EF4-FFF2-40B4-BE49-F238E27FC236}">
                    <a16:creationId xmlns:a16="http://schemas.microsoft.com/office/drawing/2014/main" id="{21422EE9-9966-4204-9FBC-787109172B33}"/>
                  </a:ext>
                </a:extLst>
              </p:cNvPr>
              <p:cNvSpPr/>
              <p:nvPr userDrawn="1"/>
            </p:nvSpPr>
            <p:spPr>
              <a:xfrm>
                <a:off x="7322769" y="-211712"/>
                <a:ext cx="79156" cy="216437"/>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p>
            </p:txBody>
          </p:sp>
          <p:sp>
            <p:nvSpPr>
              <p:cNvPr id="153" name="Rechthoek 152">
                <a:extLst>
                  <a:ext uri="{FF2B5EF4-FFF2-40B4-BE49-F238E27FC236}">
                    <a16:creationId xmlns:a16="http://schemas.microsoft.com/office/drawing/2014/main" id="{7E93F936-57D3-480F-9F5B-1D1FD404E4F9}"/>
                  </a:ext>
                </a:extLst>
              </p:cNvPr>
              <p:cNvSpPr/>
              <p:nvPr userDrawn="1"/>
            </p:nvSpPr>
            <p:spPr>
              <a:xfrm>
                <a:off x="7427035" y="-310267"/>
                <a:ext cx="79156" cy="314992"/>
              </a:xfrm>
              <a:prstGeom prst="rect">
                <a:avLst/>
              </a:prstGeom>
              <a:solidFill>
                <a:srgbClr val="FFCC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p>
            </p:txBody>
          </p:sp>
          <p:sp>
            <p:nvSpPr>
              <p:cNvPr id="154" name="Rechthoek 153">
                <a:extLst>
                  <a:ext uri="{FF2B5EF4-FFF2-40B4-BE49-F238E27FC236}">
                    <a16:creationId xmlns:a16="http://schemas.microsoft.com/office/drawing/2014/main" id="{20B4A955-E3DA-446D-9B63-E2A32B79D71D}"/>
                  </a:ext>
                </a:extLst>
              </p:cNvPr>
              <p:cNvSpPr/>
              <p:nvPr userDrawn="1"/>
            </p:nvSpPr>
            <p:spPr>
              <a:xfrm>
                <a:off x="7532985" y="-240134"/>
                <a:ext cx="79156" cy="244859"/>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p>
            </p:txBody>
          </p:sp>
        </p:grpSp>
      </p:grpSp>
      <p:grpSp>
        <p:nvGrpSpPr>
          <p:cNvPr id="316" name="Instructie">
            <a:extLst>
              <a:ext uri="{FF2B5EF4-FFF2-40B4-BE49-F238E27FC236}">
                <a16:creationId xmlns:a16="http://schemas.microsoft.com/office/drawing/2014/main" id="{3010A3CC-B7B6-4B80-B2BD-DB010FDBA6EF}"/>
              </a:ext>
            </a:extLst>
          </p:cNvPr>
          <p:cNvGrpSpPr/>
          <p:nvPr userDrawn="1"/>
        </p:nvGrpSpPr>
        <p:grpSpPr>
          <a:xfrm>
            <a:off x="-3437547" y="1434"/>
            <a:ext cx="3201327" cy="6041867"/>
            <a:chOff x="-3437547" y="1434"/>
            <a:chExt cx="3201327" cy="6041867"/>
          </a:xfrm>
        </p:grpSpPr>
        <p:cxnSp>
          <p:nvCxnSpPr>
            <p:cNvPr id="317" name="Rechte verbindingslijn 316">
              <a:extLst>
                <a:ext uri="{FF2B5EF4-FFF2-40B4-BE49-F238E27FC236}">
                  <a16:creationId xmlns:a16="http://schemas.microsoft.com/office/drawing/2014/main" id="{75FF2CD6-4E38-473C-B674-8C9DA96730ED}"/>
                </a:ext>
              </a:extLst>
            </p:cNvPr>
            <p:cNvCxnSpPr>
              <a:cxnSpLocks/>
            </p:cNvCxnSpPr>
            <p:nvPr userDrawn="1"/>
          </p:nvCxnSpPr>
          <p:spPr>
            <a:xfrm>
              <a:off x="-3419346" y="6043301"/>
              <a:ext cx="3176013" cy="0"/>
            </a:xfrm>
            <a:prstGeom prst="line">
              <a:avLst/>
            </a:prstGeom>
            <a:noFill/>
            <a:ln w="3175" cap="flat" cmpd="sng" algn="ctr">
              <a:solidFill>
                <a:schemeClr val="bg1">
                  <a:lumMod val="50000"/>
                </a:schemeClr>
              </a:solidFill>
              <a:prstDash val="solid"/>
            </a:ln>
            <a:effectLst/>
          </p:spPr>
        </p:cxnSp>
        <p:sp>
          <p:nvSpPr>
            <p:cNvPr id="318" name="Ovaal 317">
              <a:extLst>
                <a:ext uri="{FF2B5EF4-FFF2-40B4-BE49-F238E27FC236}">
                  <a16:creationId xmlns:a16="http://schemas.microsoft.com/office/drawing/2014/main" id="{2E05482E-440A-4EDE-A2FB-365DCC9C9E96}"/>
                </a:ext>
              </a:extLst>
            </p:cNvPr>
            <p:cNvSpPr/>
            <p:nvPr userDrawn="1"/>
          </p:nvSpPr>
          <p:spPr>
            <a:xfrm>
              <a:off x="-3425006" y="4548392"/>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6</a:t>
              </a:r>
            </a:p>
          </p:txBody>
        </p:sp>
        <p:sp>
          <p:nvSpPr>
            <p:cNvPr id="319" name="Rechthoek 318">
              <a:extLst>
                <a:ext uri="{FF2B5EF4-FFF2-40B4-BE49-F238E27FC236}">
                  <a16:creationId xmlns:a16="http://schemas.microsoft.com/office/drawing/2014/main" id="{43A816CC-54C9-4B8A-9ACB-494519E890EF}"/>
                </a:ext>
              </a:extLst>
            </p:cNvPr>
            <p:cNvSpPr/>
            <p:nvPr userDrawn="1"/>
          </p:nvSpPr>
          <p:spPr>
            <a:xfrm>
              <a:off x="-3059324" y="4548391"/>
              <a:ext cx="2823104" cy="255963"/>
            </a:xfrm>
            <a:prstGeom prst="rect">
              <a:avLst/>
            </a:prstGeom>
            <a:noFill/>
            <a:ln w="25400" cap="flat" cmpd="sng" algn="ctr">
              <a:noFill/>
              <a:prstDash val="solid"/>
            </a:ln>
            <a:effectLst/>
          </p:spPr>
          <p:txBody>
            <a:bodyPr lIns="0" tIns="0" rIns="0" bIns="0" rtlCol="0" anchor="ctr"/>
            <a:lstStyle/>
            <a:p>
              <a:pPr marL="265113" marR="0" lvl="5" indent="-265113" algn="l" defTabSz="914400" rtl="0" eaLnBrk="1" fontAlgn="auto" latinLnBrk="0" hangingPunct="1">
                <a:lnSpc>
                  <a:spcPct val="100000"/>
                </a:lnSpc>
                <a:spcBef>
                  <a:spcPts val="300"/>
                </a:spcBef>
                <a:spcAft>
                  <a:spcPts val="300"/>
                </a:spcAft>
                <a:buClr>
                  <a:schemeClr val="tx1"/>
                </a:buClr>
                <a:buSzPct val="85000"/>
                <a:buFont typeface="+mj-lt"/>
                <a:buAutoNum type="arabicPeriod"/>
                <a:tabLst/>
                <a:defRPr/>
              </a:pPr>
              <a:r>
                <a:rPr lang="nl-NL" sz="1500" kern="1200" noProof="0">
                  <a:solidFill>
                    <a:schemeClr val="tx1"/>
                  </a:solidFill>
                  <a:latin typeface="+mn-lt"/>
                  <a:ea typeface="+mn-ea"/>
                  <a:cs typeface="+mn-cs"/>
                </a:rPr>
                <a:t>Numerieke </a:t>
              </a:r>
              <a:r>
                <a:rPr lang="nl-NL" sz="1500" kern="1200" noProof="0" err="1">
                  <a:solidFill>
                    <a:schemeClr val="tx1"/>
                  </a:solidFill>
                  <a:latin typeface="+mn-lt"/>
                  <a:ea typeface="+mn-ea"/>
                  <a:cs typeface="+mn-cs"/>
                </a:rPr>
                <a:t>bullet</a:t>
              </a:r>
              <a:r>
                <a:rPr lang="nl-NL" sz="1500" kern="1200" noProof="0">
                  <a:solidFill>
                    <a:schemeClr val="tx1"/>
                  </a:solidFill>
                  <a:latin typeface="+mn-lt"/>
                  <a:ea typeface="+mn-ea"/>
                  <a:cs typeface="+mn-cs"/>
                </a:rPr>
                <a:t> (15pt)</a:t>
              </a:r>
            </a:p>
          </p:txBody>
        </p:sp>
        <p:sp>
          <p:nvSpPr>
            <p:cNvPr id="320" name="Ovaal 319">
              <a:extLst>
                <a:ext uri="{FF2B5EF4-FFF2-40B4-BE49-F238E27FC236}">
                  <a16:creationId xmlns:a16="http://schemas.microsoft.com/office/drawing/2014/main" id="{A1FF1582-7030-4A7E-B9EE-E881FCE00ABC}"/>
                </a:ext>
              </a:extLst>
            </p:cNvPr>
            <p:cNvSpPr/>
            <p:nvPr userDrawn="1"/>
          </p:nvSpPr>
          <p:spPr>
            <a:xfrm>
              <a:off x="-3425006" y="4922568"/>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7</a:t>
              </a:r>
            </a:p>
          </p:txBody>
        </p:sp>
        <p:sp>
          <p:nvSpPr>
            <p:cNvPr id="321" name="Rechthoek 320">
              <a:extLst>
                <a:ext uri="{FF2B5EF4-FFF2-40B4-BE49-F238E27FC236}">
                  <a16:creationId xmlns:a16="http://schemas.microsoft.com/office/drawing/2014/main" id="{26126E7F-D7C0-401E-AD94-5393C3BD40A6}"/>
                </a:ext>
              </a:extLst>
            </p:cNvPr>
            <p:cNvSpPr/>
            <p:nvPr userDrawn="1"/>
          </p:nvSpPr>
          <p:spPr>
            <a:xfrm>
              <a:off x="-3059324" y="4922567"/>
              <a:ext cx="2823104" cy="255963"/>
            </a:xfrm>
            <a:prstGeom prst="rect">
              <a:avLst/>
            </a:prstGeom>
            <a:noFill/>
            <a:ln w="25400" cap="flat" cmpd="sng" algn="ctr">
              <a:noFill/>
              <a:prstDash val="solid"/>
            </a:ln>
            <a:effectLst/>
          </p:spPr>
          <p:txBody>
            <a:bodyPr lIns="0" tIns="0" rIns="0" bIns="0" rtlCol="0" anchor="ctr"/>
            <a:lstStyle/>
            <a:p>
              <a:pPr marL="265113" marR="0" lvl="6" indent="-265113" algn="l" defTabSz="914400" rtl="0" eaLnBrk="1" fontAlgn="auto" latinLnBrk="0" hangingPunct="1">
                <a:lnSpc>
                  <a:spcPct val="100000"/>
                </a:lnSpc>
                <a:spcBef>
                  <a:spcPts val="300"/>
                </a:spcBef>
                <a:spcAft>
                  <a:spcPts val="300"/>
                </a:spcAft>
                <a:buClr>
                  <a:schemeClr val="tx1"/>
                </a:buClr>
                <a:buSzPct val="85000"/>
                <a:buFont typeface="+mj-lt"/>
                <a:buAutoNum type="alphaLcPeriod"/>
                <a:tabLst/>
                <a:defRPr/>
              </a:pPr>
              <a:r>
                <a:rPr lang="nl-NL" sz="1500" kern="1200" noProof="0">
                  <a:solidFill>
                    <a:schemeClr val="tx1"/>
                  </a:solidFill>
                  <a:latin typeface="+mn-lt"/>
                  <a:ea typeface="+mn-ea"/>
                  <a:cs typeface="+mn-cs"/>
                </a:rPr>
                <a:t>Alfabetische </a:t>
              </a:r>
              <a:r>
                <a:rPr lang="nl-NL" sz="1500" kern="1200" noProof="0" err="1">
                  <a:solidFill>
                    <a:schemeClr val="tx1"/>
                  </a:solidFill>
                  <a:latin typeface="+mn-lt"/>
                  <a:ea typeface="+mn-ea"/>
                  <a:cs typeface="+mn-cs"/>
                </a:rPr>
                <a:t>bullet</a:t>
              </a:r>
              <a:r>
                <a:rPr lang="nl-NL" sz="1500" kern="1200" noProof="0">
                  <a:solidFill>
                    <a:schemeClr val="tx1"/>
                  </a:solidFill>
                  <a:latin typeface="+mn-lt"/>
                  <a:ea typeface="+mn-ea"/>
                  <a:cs typeface="+mn-cs"/>
                </a:rPr>
                <a:t> (15pt)</a:t>
              </a:r>
            </a:p>
          </p:txBody>
        </p:sp>
        <p:sp>
          <p:nvSpPr>
            <p:cNvPr id="322" name="Ovaal 321">
              <a:extLst>
                <a:ext uri="{FF2B5EF4-FFF2-40B4-BE49-F238E27FC236}">
                  <a16:creationId xmlns:a16="http://schemas.microsoft.com/office/drawing/2014/main" id="{0E9C8282-E155-49B1-9A92-EAE8D704AD6B}"/>
                </a:ext>
              </a:extLst>
            </p:cNvPr>
            <p:cNvSpPr/>
            <p:nvPr userDrawn="1"/>
          </p:nvSpPr>
          <p:spPr>
            <a:xfrm>
              <a:off x="-3425006" y="5295213"/>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8</a:t>
              </a:r>
            </a:p>
          </p:txBody>
        </p:sp>
        <p:sp>
          <p:nvSpPr>
            <p:cNvPr id="323" name="Rechthoek 322">
              <a:extLst>
                <a:ext uri="{FF2B5EF4-FFF2-40B4-BE49-F238E27FC236}">
                  <a16:creationId xmlns:a16="http://schemas.microsoft.com/office/drawing/2014/main" id="{FF73E9DB-39CE-43EC-B840-81DEAFC7207E}"/>
                </a:ext>
              </a:extLst>
            </p:cNvPr>
            <p:cNvSpPr/>
            <p:nvPr userDrawn="1"/>
          </p:nvSpPr>
          <p:spPr>
            <a:xfrm>
              <a:off x="-3059324" y="5295212"/>
              <a:ext cx="2823104" cy="255963"/>
            </a:xfrm>
            <a:prstGeom prst="rect">
              <a:avLst/>
            </a:prstGeom>
            <a:noFill/>
            <a:ln w="25400" cap="flat" cmpd="sng" algn="ctr">
              <a:noFill/>
              <a:prstDash val="solid"/>
            </a:ln>
            <a:effectLst/>
          </p:spPr>
          <p:txBody>
            <a:bodyPr lIns="0" tIns="0" rIns="0" bIns="0" rtlCol="0" anchor="ctr"/>
            <a:lstStyle/>
            <a:p>
              <a:pPr marL="0" marR="0" lvl="7" indent="0" algn="l" defTabSz="914400" rtl="0" eaLnBrk="1" fontAlgn="auto" latinLnBrk="0" hangingPunct="1">
                <a:lnSpc>
                  <a:spcPct val="100000"/>
                </a:lnSpc>
                <a:spcBef>
                  <a:spcPts val="300"/>
                </a:spcBef>
                <a:spcAft>
                  <a:spcPts val="300"/>
                </a:spcAft>
                <a:buClr>
                  <a:schemeClr val="accent3"/>
                </a:buClr>
                <a:buSzTx/>
                <a:buFont typeface="Arial" panose="020B0604020202020204" pitchFamily="34" charset="0"/>
                <a:buNone/>
                <a:tabLst/>
                <a:defRPr/>
              </a:pPr>
              <a:r>
                <a:rPr lang="nl-NL" sz="1000" i="1" kern="1200" noProof="0">
                  <a:solidFill>
                    <a:schemeClr val="tx1"/>
                  </a:solidFill>
                  <a:latin typeface="+mn-lt"/>
                  <a:ea typeface="+mn-ea"/>
                  <a:cs typeface="+mn-cs"/>
                </a:rPr>
                <a:t>Fotobeschrijving (10pt)</a:t>
              </a:r>
            </a:p>
          </p:txBody>
        </p:sp>
        <p:sp>
          <p:nvSpPr>
            <p:cNvPr id="324" name="Ovaal 323">
              <a:extLst>
                <a:ext uri="{FF2B5EF4-FFF2-40B4-BE49-F238E27FC236}">
                  <a16:creationId xmlns:a16="http://schemas.microsoft.com/office/drawing/2014/main" id="{F1B03572-9FDA-469B-B101-B2730256DABD}"/>
                </a:ext>
              </a:extLst>
            </p:cNvPr>
            <p:cNvSpPr/>
            <p:nvPr userDrawn="1"/>
          </p:nvSpPr>
          <p:spPr>
            <a:xfrm>
              <a:off x="-3425006" y="5668478"/>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9</a:t>
              </a:r>
            </a:p>
          </p:txBody>
        </p:sp>
        <p:sp>
          <p:nvSpPr>
            <p:cNvPr id="325" name="Rechthoek 324">
              <a:extLst>
                <a:ext uri="{FF2B5EF4-FFF2-40B4-BE49-F238E27FC236}">
                  <a16:creationId xmlns:a16="http://schemas.microsoft.com/office/drawing/2014/main" id="{3C0D8723-EF3E-4FD1-B9F7-78AA464812AA}"/>
                </a:ext>
              </a:extLst>
            </p:cNvPr>
            <p:cNvSpPr/>
            <p:nvPr userDrawn="1"/>
          </p:nvSpPr>
          <p:spPr>
            <a:xfrm>
              <a:off x="-3059324" y="5668477"/>
              <a:ext cx="2823104" cy="255963"/>
            </a:xfrm>
            <a:prstGeom prst="rect">
              <a:avLst/>
            </a:prstGeom>
            <a:noFill/>
            <a:ln w="25400" cap="flat" cmpd="sng" algn="ctr">
              <a:noFill/>
              <a:prstDash val="solid"/>
            </a:ln>
            <a:effectLst/>
          </p:spPr>
          <p:txBody>
            <a:bodyPr lIns="0" tIns="0" rIns="0" bIns="0" rtlCol="0" anchor="ctr"/>
            <a:lstStyle/>
            <a:p>
              <a:pPr marL="0" marR="0" lvl="8" indent="0" algn="l" defTabSz="914400" rtl="0" eaLnBrk="1" fontAlgn="auto" latinLnBrk="0" hangingPunct="1">
                <a:lnSpc>
                  <a:spcPct val="100000"/>
                </a:lnSpc>
                <a:spcBef>
                  <a:spcPts val="600"/>
                </a:spcBef>
                <a:spcAft>
                  <a:spcPts val="300"/>
                </a:spcAft>
                <a:buClrTx/>
                <a:buSzTx/>
                <a:buFont typeface="Arial" panose="020B0604020202020204" pitchFamily="34" charset="0"/>
                <a:buNone/>
                <a:tabLst/>
                <a:defRPr/>
              </a:pPr>
              <a:r>
                <a:rPr lang="nl-NL" sz="2000" i="1" kern="1200" noProof="0">
                  <a:solidFill>
                    <a:schemeClr val="tx1"/>
                  </a:solidFill>
                  <a:latin typeface="+mn-lt"/>
                  <a:ea typeface="+mn-ea"/>
                  <a:cs typeface="+mn-cs"/>
                </a:rPr>
                <a:t>Quote tekst (20pt)</a:t>
              </a:r>
            </a:p>
          </p:txBody>
        </p:sp>
        <p:sp>
          <p:nvSpPr>
            <p:cNvPr id="326" name="Rechthoek 325">
              <a:extLst>
                <a:ext uri="{FF2B5EF4-FFF2-40B4-BE49-F238E27FC236}">
                  <a16:creationId xmlns:a16="http://schemas.microsoft.com/office/drawing/2014/main" id="{A06D57EA-06C7-40D2-AD2E-7F9403839B40}"/>
                </a:ext>
              </a:extLst>
            </p:cNvPr>
            <p:cNvSpPr/>
            <p:nvPr userDrawn="1"/>
          </p:nvSpPr>
          <p:spPr>
            <a:xfrm>
              <a:off x="-3419345" y="1434"/>
              <a:ext cx="3176012" cy="191611"/>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80000"/>
                </a:lnSpc>
                <a:spcBef>
                  <a:spcPts val="0"/>
                </a:spcBef>
                <a:spcAft>
                  <a:spcPts val="0"/>
                </a:spcAft>
                <a:buClrTx/>
                <a:buSzTx/>
                <a:buFontTx/>
                <a:buNone/>
                <a:tabLst/>
                <a:defRPr/>
              </a:pPr>
              <a:r>
                <a:rPr kumimoji="0" lang="nl-NL" sz="1400" b="1" i="0" u="none" strike="noStrike" kern="0" cap="all" spc="0" normalizeH="0" baseline="0" noProof="0">
                  <a:ln>
                    <a:noFill/>
                  </a:ln>
                  <a:solidFill>
                    <a:schemeClr val="bg1">
                      <a:lumMod val="50000"/>
                    </a:schemeClr>
                  </a:solidFill>
                  <a:effectLst/>
                  <a:uLnTx/>
                  <a:uFillTx/>
                  <a:latin typeface="+mj-lt"/>
                  <a:cs typeface="Segoe UI Light" panose="020B0502040204020203" pitchFamily="34" charset="0"/>
                </a:rPr>
                <a:t>TEKST</a:t>
              </a:r>
              <a:r>
                <a:rPr kumimoji="0" lang="nl-NL" sz="1400" b="1" i="0" u="none" strike="noStrike" kern="0" cap="all" spc="0" normalizeH="0" noProof="0">
                  <a:ln>
                    <a:noFill/>
                  </a:ln>
                  <a:solidFill>
                    <a:schemeClr val="bg1">
                      <a:lumMod val="50000"/>
                    </a:schemeClr>
                  </a:solidFill>
                  <a:effectLst/>
                  <a:uLnTx/>
                  <a:uFillTx/>
                  <a:latin typeface="+mj-lt"/>
                  <a:cs typeface="Segoe UI Light" panose="020B0502040204020203" pitchFamily="34" charset="0"/>
                </a:rPr>
                <a:t> NIVEAUS kiezen</a:t>
              </a:r>
              <a:endParaRPr kumimoji="0" lang="nl-NL" sz="1400" b="1" i="0" u="none" strike="noStrike" kern="0" cap="all" spc="0" normalizeH="0" baseline="0" noProof="0">
                <a:ln>
                  <a:noFill/>
                </a:ln>
                <a:solidFill>
                  <a:schemeClr val="bg1">
                    <a:lumMod val="50000"/>
                  </a:schemeClr>
                </a:solidFill>
                <a:effectLst/>
                <a:uLnTx/>
                <a:uFillTx/>
                <a:latin typeface="+mj-lt"/>
                <a:cs typeface="Segoe UI Light" panose="020B0502040204020203" pitchFamily="34" charset="0"/>
              </a:endParaRPr>
            </a:p>
          </p:txBody>
        </p:sp>
        <p:sp>
          <p:nvSpPr>
            <p:cNvPr id="327" name="Ovaal 326">
              <a:extLst>
                <a:ext uri="{FF2B5EF4-FFF2-40B4-BE49-F238E27FC236}">
                  <a16:creationId xmlns:a16="http://schemas.microsoft.com/office/drawing/2014/main" id="{F20C5B54-FD87-4B64-8543-8557E68EBE14}"/>
                </a:ext>
              </a:extLst>
            </p:cNvPr>
            <p:cNvSpPr/>
            <p:nvPr userDrawn="1"/>
          </p:nvSpPr>
          <p:spPr>
            <a:xfrm>
              <a:off x="-3425006" y="2678716"/>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1</a:t>
              </a:r>
            </a:p>
          </p:txBody>
        </p:sp>
        <p:cxnSp>
          <p:nvCxnSpPr>
            <p:cNvPr id="328" name="Rechte verbindingslijn 327">
              <a:extLst>
                <a:ext uri="{FF2B5EF4-FFF2-40B4-BE49-F238E27FC236}">
                  <a16:creationId xmlns:a16="http://schemas.microsoft.com/office/drawing/2014/main" id="{9BD0A976-FFCA-4C0F-A8D6-48F187123D9D}"/>
                </a:ext>
              </a:extLst>
            </p:cNvPr>
            <p:cNvCxnSpPr>
              <a:cxnSpLocks/>
            </p:cNvCxnSpPr>
            <p:nvPr userDrawn="1"/>
          </p:nvCxnSpPr>
          <p:spPr>
            <a:xfrm>
              <a:off x="-3419346" y="243069"/>
              <a:ext cx="3176013" cy="0"/>
            </a:xfrm>
            <a:prstGeom prst="line">
              <a:avLst/>
            </a:prstGeom>
            <a:noFill/>
            <a:ln w="3175" cap="flat" cmpd="sng" algn="ctr">
              <a:solidFill>
                <a:schemeClr val="bg1">
                  <a:lumMod val="50000"/>
                </a:schemeClr>
              </a:solidFill>
              <a:prstDash val="solid"/>
            </a:ln>
            <a:effectLst/>
          </p:spPr>
        </p:cxnSp>
        <p:grpSp>
          <p:nvGrpSpPr>
            <p:cNvPr id="329" name="Groep 328">
              <a:extLst>
                <a:ext uri="{FF2B5EF4-FFF2-40B4-BE49-F238E27FC236}">
                  <a16:creationId xmlns:a16="http://schemas.microsoft.com/office/drawing/2014/main" id="{A22DA597-09F1-406C-86A5-1DE1958D3437}"/>
                </a:ext>
              </a:extLst>
            </p:cNvPr>
            <p:cNvGrpSpPr/>
            <p:nvPr userDrawn="1"/>
          </p:nvGrpSpPr>
          <p:grpSpPr>
            <a:xfrm>
              <a:off x="-3437547" y="1295337"/>
              <a:ext cx="2933825" cy="558875"/>
              <a:chOff x="-3419346" y="368233"/>
              <a:chExt cx="3904920" cy="743862"/>
            </a:xfrm>
          </p:grpSpPr>
          <p:sp>
            <p:nvSpPr>
              <p:cNvPr id="346" name="Rechthoek 345">
                <a:extLst>
                  <a:ext uri="{FF2B5EF4-FFF2-40B4-BE49-F238E27FC236}">
                    <a16:creationId xmlns:a16="http://schemas.microsoft.com/office/drawing/2014/main" id="{F33556BD-A572-4EAA-905B-D27297A5DC29}"/>
                  </a:ext>
                </a:extLst>
              </p:cNvPr>
              <p:cNvSpPr/>
              <p:nvPr userDrawn="1"/>
            </p:nvSpPr>
            <p:spPr>
              <a:xfrm>
                <a:off x="-3294549" y="368233"/>
                <a:ext cx="432805" cy="244981"/>
              </a:xfrm>
              <a:prstGeom prst="rect">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r>
                  <a:rPr lang="nl-NL" sz="800" b="0" noProof="0">
                    <a:solidFill>
                      <a:srgbClr val="C00000"/>
                    </a:solidFill>
                    <a:latin typeface="Arial" panose="020B0604020202020204" pitchFamily="34" charset="0"/>
                    <a:cs typeface="Arial" panose="020B0604020202020204" pitchFamily="34" charset="0"/>
                  </a:rPr>
                  <a:t>Start</a:t>
                </a:r>
              </a:p>
            </p:txBody>
          </p:sp>
          <p:cxnSp>
            <p:nvCxnSpPr>
              <p:cNvPr id="347" name="Rechte verbindingslijn 346">
                <a:extLst>
                  <a:ext uri="{FF2B5EF4-FFF2-40B4-BE49-F238E27FC236}">
                    <a16:creationId xmlns:a16="http://schemas.microsoft.com/office/drawing/2014/main" id="{D83BA96D-D231-4E16-9868-21314108FAC3}"/>
                  </a:ext>
                </a:extLst>
              </p:cNvPr>
              <p:cNvCxnSpPr>
                <a:cxnSpLocks/>
              </p:cNvCxnSpPr>
              <p:nvPr userDrawn="1"/>
            </p:nvCxnSpPr>
            <p:spPr>
              <a:xfrm>
                <a:off x="-2861744" y="613214"/>
                <a:ext cx="137087" cy="0"/>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8" name="Rechte verbindingslijn 347">
                <a:extLst>
                  <a:ext uri="{FF2B5EF4-FFF2-40B4-BE49-F238E27FC236}">
                    <a16:creationId xmlns:a16="http://schemas.microsoft.com/office/drawing/2014/main" id="{17C621A5-4CB1-4CD6-8AA6-8FA9E60213B9}"/>
                  </a:ext>
                </a:extLst>
              </p:cNvPr>
              <p:cNvCxnSpPr>
                <a:cxnSpLocks/>
              </p:cNvCxnSpPr>
              <p:nvPr userDrawn="1"/>
            </p:nvCxnSpPr>
            <p:spPr>
              <a:xfrm>
                <a:off x="-3419346" y="613214"/>
                <a:ext cx="136215" cy="0"/>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49" name="Rechthoek 348">
                <a:extLst>
                  <a:ext uri="{FF2B5EF4-FFF2-40B4-BE49-F238E27FC236}">
                    <a16:creationId xmlns:a16="http://schemas.microsoft.com/office/drawing/2014/main" id="{A5BD966A-5E2D-4267-A0B5-BF990A663328}"/>
                  </a:ext>
                </a:extLst>
              </p:cNvPr>
              <p:cNvSpPr/>
              <p:nvPr userDrawn="1"/>
            </p:nvSpPr>
            <p:spPr>
              <a:xfrm>
                <a:off x="-3289012" y="589683"/>
                <a:ext cx="422160" cy="640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grpSp>
            <p:nvGrpSpPr>
              <p:cNvPr id="350" name="Groep 349">
                <a:extLst>
                  <a:ext uri="{FF2B5EF4-FFF2-40B4-BE49-F238E27FC236}">
                    <a16:creationId xmlns:a16="http://schemas.microsoft.com/office/drawing/2014/main" id="{7C1BFD87-4A85-4E6C-AA2A-11985BABFAF9}"/>
                  </a:ext>
                </a:extLst>
              </p:cNvPr>
              <p:cNvGrpSpPr/>
              <p:nvPr userDrawn="1"/>
            </p:nvGrpSpPr>
            <p:grpSpPr>
              <a:xfrm>
                <a:off x="-3002834" y="720303"/>
                <a:ext cx="182598" cy="143759"/>
                <a:chOff x="-3310843" y="700986"/>
                <a:chExt cx="182598" cy="143759"/>
              </a:xfrm>
            </p:grpSpPr>
            <p:grpSp>
              <p:nvGrpSpPr>
                <p:cNvPr id="389" name="Groep 388">
                  <a:extLst>
                    <a:ext uri="{FF2B5EF4-FFF2-40B4-BE49-F238E27FC236}">
                      <a16:creationId xmlns:a16="http://schemas.microsoft.com/office/drawing/2014/main" id="{072CA49D-334A-4ABD-A1AC-E17807EADAC9}"/>
                    </a:ext>
                  </a:extLst>
                </p:cNvPr>
                <p:cNvGrpSpPr/>
                <p:nvPr userDrawn="1"/>
              </p:nvGrpSpPr>
              <p:grpSpPr>
                <a:xfrm>
                  <a:off x="-3310843" y="700986"/>
                  <a:ext cx="182598" cy="143759"/>
                  <a:chOff x="-3310843" y="700986"/>
                  <a:chExt cx="182598" cy="143759"/>
                </a:xfrm>
              </p:grpSpPr>
              <p:cxnSp>
                <p:nvCxnSpPr>
                  <p:cNvPr id="393" name="Rechte verbindingslijn 392">
                    <a:extLst>
                      <a:ext uri="{FF2B5EF4-FFF2-40B4-BE49-F238E27FC236}">
                        <a16:creationId xmlns:a16="http://schemas.microsoft.com/office/drawing/2014/main" id="{F6A590D6-A2D8-498D-A62D-87AAB0848566}"/>
                      </a:ext>
                    </a:extLst>
                  </p:cNvPr>
                  <p:cNvCxnSpPr/>
                  <p:nvPr userDrawn="1"/>
                </p:nvCxnSpPr>
                <p:spPr>
                  <a:xfrm>
                    <a:off x="-3310843" y="700986"/>
                    <a:ext cx="182598" cy="0"/>
                  </a:xfrm>
                  <a:prstGeom prst="line">
                    <a:avLst/>
                  </a:prstGeom>
                  <a:noFill/>
                  <a:ln w="9525" cap="flat" cmpd="sng" algn="ctr">
                    <a:solidFill>
                      <a:srgbClr val="292929"/>
                    </a:solidFill>
                    <a:prstDash val="solid"/>
                  </a:ln>
                  <a:effectLst/>
                </p:spPr>
              </p:cxnSp>
              <p:cxnSp>
                <p:nvCxnSpPr>
                  <p:cNvPr id="394" name="Rechte verbindingslijn 393">
                    <a:extLst>
                      <a:ext uri="{FF2B5EF4-FFF2-40B4-BE49-F238E27FC236}">
                        <a16:creationId xmlns:a16="http://schemas.microsoft.com/office/drawing/2014/main" id="{716B24B5-98C4-4DE2-B5BC-8171A8FAA496}"/>
                      </a:ext>
                    </a:extLst>
                  </p:cNvPr>
                  <p:cNvCxnSpPr/>
                  <p:nvPr userDrawn="1"/>
                </p:nvCxnSpPr>
                <p:spPr>
                  <a:xfrm>
                    <a:off x="-3310843" y="844745"/>
                    <a:ext cx="182598" cy="0"/>
                  </a:xfrm>
                  <a:prstGeom prst="line">
                    <a:avLst/>
                  </a:prstGeom>
                  <a:noFill/>
                  <a:ln w="9525" cap="flat" cmpd="sng" algn="ctr">
                    <a:solidFill>
                      <a:srgbClr val="292929"/>
                    </a:solidFill>
                    <a:prstDash val="solid"/>
                  </a:ln>
                  <a:effectLst/>
                </p:spPr>
              </p:cxnSp>
              <p:cxnSp>
                <p:nvCxnSpPr>
                  <p:cNvPr id="395" name="Rechte verbindingslijn 394">
                    <a:extLst>
                      <a:ext uri="{FF2B5EF4-FFF2-40B4-BE49-F238E27FC236}">
                        <a16:creationId xmlns:a16="http://schemas.microsoft.com/office/drawing/2014/main" id="{B54E32F3-9CD7-4139-8F00-969822DCD3B0}"/>
                      </a:ext>
                    </a:extLst>
                  </p:cNvPr>
                  <p:cNvCxnSpPr/>
                  <p:nvPr userDrawn="1"/>
                </p:nvCxnSpPr>
                <p:spPr>
                  <a:xfrm>
                    <a:off x="-3213196" y="808806"/>
                    <a:ext cx="82203" cy="0"/>
                  </a:xfrm>
                  <a:prstGeom prst="line">
                    <a:avLst/>
                  </a:prstGeom>
                  <a:noFill/>
                  <a:ln w="9525" cap="flat" cmpd="sng" algn="ctr">
                    <a:solidFill>
                      <a:srgbClr val="292929"/>
                    </a:solidFill>
                    <a:prstDash val="solid"/>
                  </a:ln>
                  <a:effectLst/>
                </p:spPr>
              </p:cxnSp>
              <p:cxnSp>
                <p:nvCxnSpPr>
                  <p:cNvPr id="396" name="Rechte verbindingslijn 395">
                    <a:extLst>
                      <a:ext uri="{FF2B5EF4-FFF2-40B4-BE49-F238E27FC236}">
                        <a16:creationId xmlns:a16="http://schemas.microsoft.com/office/drawing/2014/main" id="{A55D25B1-8869-43E1-97BF-3D37CF474E0C}"/>
                      </a:ext>
                    </a:extLst>
                  </p:cNvPr>
                  <p:cNvCxnSpPr/>
                  <p:nvPr userDrawn="1"/>
                </p:nvCxnSpPr>
                <p:spPr>
                  <a:xfrm>
                    <a:off x="-3213196" y="772866"/>
                    <a:ext cx="82203" cy="0"/>
                  </a:xfrm>
                  <a:prstGeom prst="line">
                    <a:avLst/>
                  </a:prstGeom>
                  <a:noFill/>
                  <a:ln w="9525" cap="flat" cmpd="sng" algn="ctr">
                    <a:solidFill>
                      <a:srgbClr val="292929"/>
                    </a:solidFill>
                    <a:prstDash val="solid"/>
                  </a:ln>
                  <a:effectLst/>
                </p:spPr>
              </p:cxnSp>
              <p:cxnSp>
                <p:nvCxnSpPr>
                  <p:cNvPr id="397" name="Rechte verbindingslijn 396">
                    <a:extLst>
                      <a:ext uri="{FF2B5EF4-FFF2-40B4-BE49-F238E27FC236}">
                        <a16:creationId xmlns:a16="http://schemas.microsoft.com/office/drawing/2014/main" id="{D9907389-BE10-41D6-96B1-66869569E0C2}"/>
                      </a:ext>
                    </a:extLst>
                  </p:cNvPr>
                  <p:cNvCxnSpPr/>
                  <p:nvPr userDrawn="1"/>
                </p:nvCxnSpPr>
                <p:spPr>
                  <a:xfrm>
                    <a:off x="-3213196" y="736926"/>
                    <a:ext cx="82203" cy="0"/>
                  </a:xfrm>
                  <a:prstGeom prst="line">
                    <a:avLst/>
                  </a:prstGeom>
                  <a:noFill/>
                  <a:ln w="9525" cap="flat" cmpd="sng" algn="ctr">
                    <a:solidFill>
                      <a:srgbClr val="292929"/>
                    </a:solidFill>
                    <a:prstDash val="solid"/>
                  </a:ln>
                  <a:effectLst/>
                </p:spPr>
              </p:cxnSp>
            </p:grpSp>
            <p:grpSp>
              <p:nvGrpSpPr>
                <p:cNvPr id="390" name="Groep 389">
                  <a:extLst>
                    <a:ext uri="{FF2B5EF4-FFF2-40B4-BE49-F238E27FC236}">
                      <a16:creationId xmlns:a16="http://schemas.microsoft.com/office/drawing/2014/main" id="{A32F2143-4216-4B7F-B346-9C79C94C0A2B}"/>
                    </a:ext>
                  </a:extLst>
                </p:cNvPr>
                <p:cNvGrpSpPr/>
                <p:nvPr userDrawn="1"/>
              </p:nvGrpSpPr>
              <p:grpSpPr>
                <a:xfrm flipH="1">
                  <a:off x="-3310774" y="735854"/>
                  <a:ext cx="88801" cy="72568"/>
                  <a:chOff x="-2091059" y="1395403"/>
                  <a:chExt cx="157316" cy="128558"/>
                </a:xfrm>
              </p:grpSpPr>
              <p:sp>
                <p:nvSpPr>
                  <p:cNvPr id="391" name="Rechthoek 390">
                    <a:extLst>
                      <a:ext uri="{FF2B5EF4-FFF2-40B4-BE49-F238E27FC236}">
                        <a16:creationId xmlns:a16="http://schemas.microsoft.com/office/drawing/2014/main" id="{C12DD89B-3EAD-47F5-8159-D601AD20B38F}"/>
                      </a:ext>
                    </a:extLst>
                  </p:cNvPr>
                  <p:cNvSpPr/>
                  <p:nvPr userDrawn="1"/>
                </p:nvSpPr>
                <p:spPr>
                  <a:xfrm>
                    <a:off x="-2051585" y="1436824"/>
                    <a:ext cx="117842" cy="45718"/>
                  </a:xfrm>
                  <a:prstGeom prst="rect">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sp>
                <p:nvSpPr>
                  <p:cNvPr id="392" name="Pijl: punthaak 391">
                    <a:extLst>
                      <a:ext uri="{FF2B5EF4-FFF2-40B4-BE49-F238E27FC236}">
                        <a16:creationId xmlns:a16="http://schemas.microsoft.com/office/drawing/2014/main" id="{EA05B45A-34F3-4936-9844-CB8940610E8C}"/>
                      </a:ext>
                    </a:extLst>
                  </p:cNvPr>
                  <p:cNvSpPr/>
                  <p:nvPr userDrawn="1"/>
                </p:nvSpPr>
                <p:spPr>
                  <a:xfrm flipH="1">
                    <a:off x="-2091059" y="1395403"/>
                    <a:ext cx="128558" cy="128558"/>
                  </a:xfrm>
                  <a:prstGeom prst="chevron">
                    <a:avLst>
                      <a:gd name="adj" fmla="val 47962"/>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grpSp>
          </p:grpSp>
          <p:grpSp>
            <p:nvGrpSpPr>
              <p:cNvPr id="351" name="Groep 350">
                <a:extLst>
                  <a:ext uri="{FF2B5EF4-FFF2-40B4-BE49-F238E27FC236}">
                    <a16:creationId xmlns:a16="http://schemas.microsoft.com/office/drawing/2014/main" id="{068AA8B8-C0B7-40D2-B14E-F3728966E7C0}"/>
                  </a:ext>
                </a:extLst>
              </p:cNvPr>
              <p:cNvGrpSpPr/>
              <p:nvPr userDrawn="1"/>
            </p:nvGrpSpPr>
            <p:grpSpPr>
              <a:xfrm>
                <a:off x="-3326107" y="720303"/>
                <a:ext cx="182598" cy="143759"/>
                <a:chOff x="-3634116" y="700986"/>
                <a:chExt cx="182598" cy="143759"/>
              </a:xfrm>
            </p:grpSpPr>
            <p:grpSp>
              <p:nvGrpSpPr>
                <p:cNvPr id="380" name="Groep 379">
                  <a:extLst>
                    <a:ext uri="{FF2B5EF4-FFF2-40B4-BE49-F238E27FC236}">
                      <a16:creationId xmlns:a16="http://schemas.microsoft.com/office/drawing/2014/main" id="{9E7FA22F-2802-4620-8C18-80669795840C}"/>
                    </a:ext>
                  </a:extLst>
                </p:cNvPr>
                <p:cNvGrpSpPr/>
                <p:nvPr userDrawn="1"/>
              </p:nvGrpSpPr>
              <p:grpSpPr>
                <a:xfrm>
                  <a:off x="-3634116" y="700986"/>
                  <a:ext cx="182598" cy="143759"/>
                  <a:chOff x="-3634116" y="700986"/>
                  <a:chExt cx="182598" cy="143759"/>
                </a:xfrm>
              </p:grpSpPr>
              <p:cxnSp>
                <p:nvCxnSpPr>
                  <p:cNvPr id="384" name="Rechte verbindingslijn 383">
                    <a:extLst>
                      <a:ext uri="{FF2B5EF4-FFF2-40B4-BE49-F238E27FC236}">
                        <a16:creationId xmlns:a16="http://schemas.microsoft.com/office/drawing/2014/main" id="{C53A5BF2-D7D6-40B8-8E92-FE9ED4930F62}"/>
                      </a:ext>
                    </a:extLst>
                  </p:cNvPr>
                  <p:cNvCxnSpPr/>
                  <p:nvPr userDrawn="1"/>
                </p:nvCxnSpPr>
                <p:spPr>
                  <a:xfrm>
                    <a:off x="-3634116" y="700986"/>
                    <a:ext cx="182598" cy="0"/>
                  </a:xfrm>
                  <a:prstGeom prst="line">
                    <a:avLst/>
                  </a:prstGeom>
                  <a:noFill/>
                  <a:ln w="9525" cap="flat" cmpd="sng" algn="ctr">
                    <a:solidFill>
                      <a:srgbClr val="292929"/>
                    </a:solidFill>
                    <a:prstDash val="solid"/>
                  </a:ln>
                  <a:effectLst/>
                </p:spPr>
              </p:cxnSp>
              <p:cxnSp>
                <p:nvCxnSpPr>
                  <p:cNvPr id="385" name="Rechte verbindingslijn 384">
                    <a:extLst>
                      <a:ext uri="{FF2B5EF4-FFF2-40B4-BE49-F238E27FC236}">
                        <a16:creationId xmlns:a16="http://schemas.microsoft.com/office/drawing/2014/main" id="{DDDD0B66-5359-48E0-B2D0-23B4BB88617A}"/>
                      </a:ext>
                    </a:extLst>
                  </p:cNvPr>
                  <p:cNvCxnSpPr/>
                  <p:nvPr userDrawn="1"/>
                </p:nvCxnSpPr>
                <p:spPr>
                  <a:xfrm>
                    <a:off x="-3634116" y="844745"/>
                    <a:ext cx="182598" cy="0"/>
                  </a:xfrm>
                  <a:prstGeom prst="line">
                    <a:avLst/>
                  </a:prstGeom>
                  <a:noFill/>
                  <a:ln w="9525" cap="flat" cmpd="sng" algn="ctr">
                    <a:solidFill>
                      <a:srgbClr val="292929"/>
                    </a:solidFill>
                    <a:prstDash val="solid"/>
                  </a:ln>
                  <a:effectLst/>
                </p:spPr>
              </p:cxnSp>
              <p:cxnSp>
                <p:nvCxnSpPr>
                  <p:cNvPr id="386" name="Rechte verbindingslijn 385">
                    <a:extLst>
                      <a:ext uri="{FF2B5EF4-FFF2-40B4-BE49-F238E27FC236}">
                        <a16:creationId xmlns:a16="http://schemas.microsoft.com/office/drawing/2014/main" id="{26667792-8DAB-4304-8F1C-C4CB49775001}"/>
                      </a:ext>
                    </a:extLst>
                  </p:cNvPr>
                  <p:cNvCxnSpPr/>
                  <p:nvPr userDrawn="1"/>
                </p:nvCxnSpPr>
                <p:spPr>
                  <a:xfrm>
                    <a:off x="-3536469" y="808806"/>
                    <a:ext cx="82203" cy="0"/>
                  </a:xfrm>
                  <a:prstGeom prst="line">
                    <a:avLst/>
                  </a:prstGeom>
                  <a:noFill/>
                  <a:ln w="9525" cap="flat" cmpd="sng" algn="ctr">
                    <a:solidFill>
                      <a:srgbClr val="292929"/>
                    </a:solidFill>
                    <a:prstDash val="solid"/>
                  </a:ln>
                  <a:effectLst/>
                </p:spPr>
              </p:cxnSp>
              <p:cxnSp>
                <p:nvCxnSpPr>
                  <p:cNvPr id="387" name="Rechte verbindingslijn 386">
                    <a:extLst>
                      <a:ext uri="{FF2B5EF4-FFF2-40B4-BE49-F238E27FC236}">
                        <a16:creationId xmlns:a16="http://schemas.microsoft.com/office/drawing/2014/main" id="{20751DD5-03CF-4BA3-8005-554FA2DD2C12}"/>
                      </a:ext>
                    </a:extLst>
                  </p:cNvPr>
                  <p:cNvCxnSpPr/>
                  <p:nvPr userDrawn="1"/>
                </p:nvCxnSpPr>
                <p:spPr>
                  <a:xfrm>
                    <a:off x="-3536469" y="772866"/>
                    <a:ext cx="82203" cy="0"/>
                  </a:xfrm>
                  <a:prstGeom prst="line">
                    <a:avLst/>
                  </a:prstGeom>
                  <a:noFill/>
                  <a:ln w="9525" cap="flat" cmpd="sng" algn="ctr">
                    <a:solidFill>
                      <a:srgbClr val="292929"/>
                    </a:solidFill>
                    <a:prstDash val="solid"/>
                  </a:ln>
                  <a:effectLst/>
                </p:spPr>
              </p:cxnSp>
              <p:cxnSp>
                <p:nvCxnSpPr>
                  <p:cNvPr id="388" name="Rechte verbindingslijn 387">
                    <a:extLst>
                      <a:ext uri="{FF2B5EF4-FFF2-40B4-BE49-F238E27FC236}">
                        <a16:creationId xmlns:a16="http://schemas.microsoft.com/office/drawing/2014/main" id="{44216857-45AB-4D1A-B268-6113E124C842}"/>
                      </a:ext>
                    </a:extLst>
                  </p:cNvPr>
                  <p:cNvCxnSpPr/>
                  <p:nvPr userDrawn="1"/>
                </p:nvCxnSpPr>
                <p:spPr>
                  <a:xfrm>
                    <a:off x="-3536469" y="736926"/>
                    <a:ext cx="82203" cy="0"/>
                  </a:xfrm>
                  <a:prstGeom prst="line">
                    <a:avLst/>
                  </a:prstGeom>
                  <a:noFill/>
                  <a:ln w="9525" cap="flat" cmpd="sng" algn="ctr">
                    <a:solidFill>
                      <a:srgbClr val="292929"/>
                    </a:solidFill>
                    <a:prstDash val="solid"/>
                  </a:ln>
                  <a:effectLst/>
                </p:spPr>
              </p:cxnSp>
            </p:grpSp>
            <p:grpSp>
              <p:nvGrpSpPr>
                <p:cNvPr id="381" name="Groep 380">
                  <a:extLst>
                    <a:ext uri="{FF2B5EF4-FFF2-40B4-BE49-F238E27FC236}">
                      <a16:creationId xmlns:a16="http://schemas.microsoft.com/office/drawing/2014/main" id="{1B914C82-BF7F-4E3A-B8BC-4BA51D0FD915}"/>
                    </a:ext>
                  </a:extLst>
                </p:cNvPr>
                <p:cNvGrpSpPr/>
                <p:nvPr userDrawn="1"/>
              </p:nvGrpSpPr>
              <p:grpSpPr>
                <a:xfrm>
                  <a:off x="-3634047" y="735854"/>
                  <a:ext cx="88801" cy="72568"/>
                  <a:chOff x="-2091059" y="1395403"/>
                  <a:chExt cx="157316" cy="128558"/>
                </a:xfrm>
              </p:grpSpPr>
              <p:sp>
                <p:nvSpPr>
                  <p:cNvPr id="382" name="Rechthoek 381">
                    <a:extLst>
                      <a:ext uri="{FF2B5EF4-FFF2-40B4-BE49-F238E27FC236}">
                        <a16:creationId xmlns:a16="http://schemas.microsoft.com/office/drawing/2014/main" id="{6CFE0D3F-01A9-4095-A9BC-22DE4D22A088}"/>
                      </a:ext>
                    </a:extLst>
                  </p:cNvPr>
                  <p:cNvSpPr/>
                  <p:nvPr userDrawn="1"/>
                </p:nvSpPr>
                <p:spPr>
                  <a:xfrm>
                    <a:off x="-2051585" y="1436824"/>
                    <a:ext cx="117842" cy="45718"/>
                  </a:xfrm>
                  <a:prstGeom prst="rect">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sp>
                <p:nvSpPr>
                  <p:cNvPr id="383" name="Pijl: punthaak 382">
                    <a:extLst>
                      <a:ext uri="{FF2B5EF4-FFF2-40B4-BE49-F238E27FC236}">
                        <a16:creationId xmlns:a16="http://schemas.microsoft.com/office/drawing/2014/main" id="{74DA5B26-23AE-495E-B754-51EA3B293D89}"/>
                      </a:ext>
                    </a:extLst>
                  </p:cNvPr>
                  <p:cNvSpPr/>
                  <p:nvPr userDrawn="1"/>
                </p:nvSpPr>
                <p:spPr>
                  <a:xfrm flipH="1">
                    <a:off x="-2091059" y="1395403"/>
                    <a:ext cx="128558" cy="128558"/>
                  </a:xfrm>
                  <a:prstGeom prst="chevron">
                    <a:avLst>
                      <a:gd name="adj" fmla="val 47962"/>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grpSp>
          </p:grpSp>
          <p:cxnSp>
            <p:nvCxnSpPr>
              <p:cNvPr id="352" name="Rechte verbindingslijn 351">
                <a:extLst>
                  <a:ext uri="{FF2B5EF4-FFF2-40B4-BE49-F238E27FC236}">
                    <a16:creationId xmlns:a16="http://schemas.microsoft.com/office/drawing/2014/main" id="{BA00214F-1002-4D45-B9A5-9E37AC060F3F}"/>
                  </a:ext>
                </a:extLst>
              </p:cNvPr>
              <p:cNvCxnSpPr>
                <a:cxnSpLocks/>
              </p:cNvCxnSpPr>
              <p:nvPr userDrawn="1"/>
            </p:nvCxnSpPr>
            <p:spPr>
              <a:xfrm flipV="1">
                <a:off x="-3136454" y="523622"/>
                <a:ext cx="720437" cy="188422"/>
              </a:xfrm>
              <a:prstGeom prst="line">
                <a:avLst/>
              </a:prstGeom>
              <a:noFill/>
              <a:ln w="19050" cap="rnd" cmpd="sng" algn="ctr">
                <a:solidFill>
                  <a:schemeClr val="tx1"/>
                </a:solidFill>
                <a:prstDash val="solid"/>
                <a:headEnd type="oval"/>
              </a:ln>
              <a:effectLst/>
            </p:spPr>
          </p:cxnSp>
          <p:cxnSp>
            <p:nvCxnSpPr>
              <p:cNvPr id="353" name="Rechte verbindingslijn 352">
                <a:extLst>
                  <a:ext uri="{FF2B5EF4-FFF2-40B4-BE49-F238E27FC236}">
                    <a16:creationId xmlns:a16="http://schemas.microsoft.com/office/drawing/2014/main" id="{ABCE834E-6552-4069-88C3-84B91C332CB5}"/>
                  </a:ext>
                </a:extLst>
              </p:cNvPr>
              <p:cNvCxnSpPr>
                <a:cxnSpLocks/>
              </p:cNvCxnSpPr>
              <p:nvPr userDrawn="1"/>
            </p:nvCxnSpPr>
            <p:spPr>
              <a:xfrm>
                <a:off x="-2820570" y="712044"/>
                <a:ext cx="399011" cy="238298"/>
              </a:xfrm>
              <a:prstGeom prst="line">
                <a:avLst/>
              </a:prstGeom>
              <a:noFill/>
              <a:ln w="19050" cap="rnd" cmpd="sng" algn="ctr">
                <a:solidFill>
                  <a:schemeClr val="tx1"/>
                </a:solidFill>
                <a:prstDash val="solid"/>
                <a:headEnd type="oval"/>
              </a:ln>
              <a:effectLst/>
            </p:spPr>
          </p:cxnSp>
          <p:grpSp>
            <p:nvGrpSpPr>
              <p:cNvPr id="354" name="Groep 353">
                <a:extLst>
                  <a:ext uri="{FF2B5EF4-FFF2-40B4-BE49-F238E27FC236}">
                    <a16:creationId xmlns:a16="http://schemas.microsoft.com/office/drawing/2014/main" id="{F2C0C1CF-6A93-4A78-964A-43F278CE2834}"/>
                  </a:ext>
                </a:extLst>
              </p:cNvPr>
              <p:cNvGrpSpPr/>
              <p:nvPr userDrawn="1"/>
            </p:nvGrpSpPr>
            <p:grpSpPr>
              <a:xfrm>
                <a:off x="-2425037" y="370226"/>
                <a:ext cx="357690" cy="330595"/>
                <a:chOff x="-2721817" y="347336"/>
                <a:chExt cx="432805" cy="400021"/>
              </a:xfrm>
            </p:grpSpPr>
            <p:sp>
              <p:nvSpPr>
                <p:cNvPr id="369" name="Rechthoek 368">
                  <a:extLst>
                    <a:ext uri="{FF2B5EF4-FFF2-40B4-BE49-F238E27FC236}">
                      <a16:creationId xmlns:a16="http://schemas.microsoft.com/office/drawing/2014/main" id="{1099A26C-A204-41A8-A35B-EE61D6084F75}"/>
                    </a:ext>
                  </a:extLst>
                </p:cNvPr>
                <p:cNvSpPr/>
                <p:nvPr userDrawn="1"/>
              </p:nvSpPr>
              <p:spPr>
                <a:xfrm>
                  <a:off x="-2721817" y="347336"/>
                  <a:ext cx="432805" cy="400021"/>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rgbClr val="FF0000"/>
                    </a:solidFill>
                    <a:latin typeface="Arial" panose="020B0604020202020204" pitchFamily="34" charset="0"/>
                    <a:cs typeface="Arial" panose="020B0604020202020204" pitchFamily="34" charset="0"/>
                  </a:endParaRPr>
                </a:p>
              </p:txBody>
            </p:sp>
            <p:grpSp>
              <p:nvGrpSpPr>
                <p:cNvPr id="370" name="Groep 369">
                  <a:extLst>
                    <a:ext uri="{FF2B5EF4-FFF2-40B4-BE49-F238E27FC236}">
                      <a16:creationId xmlns:a16="http://schemas.microsoft.com/office/drawing/2014/main" id="{63E3090A-2634-4FB0-BF25-3C962B2CD0B7}"/>
                    </a:ext>
                  </a:extLst>
                </p:cNvPr>
                <p:cNvGrpSpPr/>
                <p:nvPr userDrawn="1"/>
              </p:nvGrpSpPr>
              <p:grpSpPr>
                <a:xfrm>
                  <a:off x="-2652453" y="431583"/>
                  <a:ext cx="294076" cy="231526"/>
                  <a:chOff x="-3634116" y="700986"/>
                  <a:chExt cx="182598" cy="143759"/>
                </a:xfrm>
              </p:grpSpPr>
              <p:grpSp>
                <p:nvGrpSpPr>
                  <p:cNvPr id="371" name="Groep 370">
                    <a:extLst>
                      <a:ext uri="{FF2B5EF4-FFF2-40B4-BE49-F238E27FC236}">
                        <a16:creationId xmlns:a16="http://schemas.microsoft.com/office/drawing/2014/main" id="{513C8097-8B9B-4020-B30E-6F2452C2FE0C}"/>
                      </a:ext>
                    </a:extLst>
                  </p:cNvPr>
                  <p:cNvGrpSpPr/>
                  <p:nvPr userDrawn="1"/>
                </p:nvGrpSpPr>
                <p:grpSpPr>
                  <a:xfrm>
                    <a:off x="-3634116" y="700986"/>
                    <a:ext cx="182598" cy="143759"/>
                    <a:chOff x="-3634116" y="700986"/>
                    <a:chExt cx="182598" cy="143759"/>
                  </a:xfrm>
                </p:grpSpPr>
                <p:cxnSp>
                  <p:nvCxnSpPr>
                    <p:cNvPr id="375" name="Rechte verbindingslijn 374">
                      <a:extLst>
                        <a:ext uri="{FF2B5EF4-FFF2-40B4-BE49-F238E27FC236}">
                          <a16:creationId xmlns:a16="http://schemas.microsoft.com/office/drawing/2014/main" id="{7DC15605-CE5F-459D-BD08-27B7FB25AF01}"/>
                        </a:ext>
                      </a:extLst>
                    </p:cNvPr>
                    <p:cNvCxnSpPr/>
                    <p:nvPr userDrawn="1"/>
                  </p:nvCxnSpPr>
                  <p:spPr>
                    <a:xfrm>
                      <a:off x="-3634116" y="700986"/>
                      <a:ext cx="182598" cy="0"/>
                    </a:xfrm>
                    <a:prstGeom prst="line">
                      <a:avLst/>
                    </a:prstGeom>
                    <a:noFill/>
                    <a:ln w="19050" cap="flat" cmpd="sng" algn="ctr">
                      <a:solidFill>
                        <a:srgbClr val="292929"/>
                      </a:solidFill>
                      <a:prstDash val="solid"/>
                    </a:ln>
                    <a:effectLst/>
                  </p:spPr>
                </p:cxnSp>
                <p:cxnSp>
                  <p:nvCxnSpPr>
                    <p:cNvPr id="376" name="Rechte verbindingslijn 375">
                      <a:extLst>
                        <a:ext uri="{FF2B5EF4-FFF2-40B4-BE49-F238E27FC236}">
                          <a16:creationId xmlns:a16="http://schemas.microsoft.com/office/drawing/2014/main" id="{7C8740B3-9E9C-4B6C-8DF1-DD67073A08FC}"/>
                        </a:ext>
                      </a:extLst>
                    </p:cNvPr>
                    <p:cNvCxnSpPr/>
                    <p:nvPr userDrawn="1"/>
                  </p:nvCxnSpPr>
                  <p:spPr>
                    <a:xfrm>
                      <a:off x="-3634116" y="844745"/>
                      <a:ext cx="182598" cy="0"/>
                    </a:xfrm>
                    <a:prstGeom prst="line">
                      <a:avLst/>
                    </a:prstGeom>
                    <a:noFill/>
                    <a:ln w="19050" cap="flat" cmpd="sng" algn="ctr">
                      <a:solidFill>
                        <a:srgbClr val="292929"/>
                      </a:solidFill>
                      <a:prstDash val="solid"/>
                    </a:ln>
                    <a:effectLst/>
                  </p:spPr>
                </p:cxnSp>
                <p:cxnSp>
                  <p:nvCxnSpPr>
                    <p:cNvPr id="377" name="Rechte verbindingslijn 376">
                      <a:extLst>
                        <a:ext uri="{FF2B5EF4-FFF2-40B4-BE49-F238E27FC236}">
                          <a16:creationId xmlns:a16="http://schemas.microsoft.com/office/drawing/2014/main" id="{A19A4AED-8169-4324-968F-ECF7795A3A01}"/>
                        </a:ext>
                      </a:extLst>
                    </p:cNvPr>
                    <p:cNvCxnSpPr/>
                    <p:nvPr userDrawn="1"/>
                  </p:nvCxnSpPr>
                  <p:spPr>
                    <a:xfrm>
                      <a:off x="-3536469" y="808806"/>
                      <a:ext cx="82203" cy="0"/>
                    </a:xfrm>
                    <a:prstGeom prst="line">
                      <a:avLst/>
                    </a:prstGeom>
                    <a:noFill/>
                    <a:ln w="19050" cap="flat" cmpd="sng" algn="ctr">
                      <a:solidFill>
                        <a:srgbClr val="292929"/>
                      </a:solidFill>
                      <a:prstDash val="solid"/>
                    </a:ln>
                    <a:effectLst/>
                  </p:spPr>
                </p:cxnSp>
                <p:cxnSp>
                  <p:nvCxnSpPr>
                    <p:cNvPr id="378" name="Rechte verbindingslijn 377">
                      <a:extLst>
                        <a:ext uri="{FF2B5EF4-FFF2-40B4-BE49-F238E27FC236}">
                          <a16:creationId xmlns:a16="http://schemas.microsoft.com/office/drawing/2014/main" id="{0A40B635-6B25-4F81-A0B0-979AF1743353}"/>
                        </a:ext>
                      </a:extLst>
                    </p:cNvPr>
                    <p:cNvCxnSpPr/>
                    <p:nvPr userDrawn="1"/>
                  </p:nvCxnSpPr>
                  <p:spPr>
                    <a:xfrm>
                      <a:off x="-3536469" y="772866"/>
                      <a:ext cx="82203" cy="0"/>
                    </a:xfrm>
                    <a:prstGeom prst="line">
                      <a:avLst/>
                    </a:prstGeom>
                    <a:noFill/>
                    <a:ln w="19050" cap="flat" cmpd="sng" algn="ctr">
                      <a:solidFill>
                        <a:srgbClr val="292929"/>
                      </a:solidFill>
                      <a:prstDash val="solid"/>
                    </a:ln>
                    <a:effectLst/>
                  </p:spPr>
                </p:cxnSp>
                <p:cxnSp>
                  <p:nvCxnSpPr>
                    <p:cNvPr id="379" name="Rechte verbindingslijn 378">
                      <a:extLst>
                        <a:ext uri="{FF2B5EF4-FFF2-40B4-BE49-F238E27FC236}">
                          <a16:creationId xmlns:a16="http://schemas.microsoft.com/office/drawing/2014/main" id="{26122291-D968-4EC1-9D23-AC7A9636B9D7}"/>
                        </a:ext>
                      </a:extLst>
                    </p:cNvPr>
                    <p:cNvCxnSpPr/>
                    <p:nvPr userDrawn="1"/>
                  </p:nvCxnSpPr>
                  <p:spPr>
                    <a:xfrm>
                      <a:off x="-3536469" y="736926"/>
                      <a:ext cx="82203" cy="0"/>
                    </a:xfrm>
                    <a:prstGeom prst="line">
                      <a:avLst/>
                    </a:prstGeom>
                    <a:noFill/>
                    <a:ln w="19050" cap="flat" cmpd="sng" algn="ctr">
                      <a:solidFill>
                        <a:srgbClr val="292929"/>
                      </a:solidFill>
                      <a:prstDash val="solid"/>
                    </a:ln>
                    <a:effectLst/>
                  </p:spPr>
                </p:cxnSp>
              </p:grpSp>
              <p:grpSp>
                <p:nvGrpSpPr>
                  <p:cNvPr id="372" name="Groep 371">
                    <a:extLst>
                      <a:ext uri="{FF2B5EF4-FFF2-40B4-BE49-F238E27FC236}">
                        <a16:creationId xmlns:a16="http://schemas.microsoft.com/office/drawing/2014/main" id="{4A7336B3-DDE4-44B6-8602-7D753B9CB6E8}"/>
                      </a:ext>
                    </a:extLst>
                  </p:cNvPr>
                  <p:cNvGrpSpPr/>
                  <p:nvPr userDrawn="1"/>
                </p:nvGrpSpPr>
                <p:grpSpPr>
                  <a:xfrm>
                    <a:off x="-3634047" y="735854"/>
                    <a:ext cx="88801" cy="72568"/>
                    <a:chOff x="-2091059" y="1395403"/>
                    <a:chExt cx="157316" cy="128558"/>
                  </a:xfrm>
                </p:grpSpPr>
                <p:sp>
                  <p:nvSpPr>
                    <p:cNvPr id="373" name="Rechthoek 372">
                      <a:extLst>
                        <a:ext uri="{FF2B5EF4-FFF2-40B4-BE49-F238E27FC236}">
                          <a16:creationId xmlns:a16="http://schemas.microsoft.com/office/drawing/2014/main" id="{298D231A-9A59-4EDA-A6D0-8AEAA89ECE0F}"/>
                        </a:ext>
                      </a:extLst>
                    </p:cNvPr>
                    <p:cNvSpPr/>
                    <p:nvPr userDrawn="1"/>
                  </p:nvSpPr>
                  <p:spPr>
                    <a:xfrm>
                      <a:off x="-2051585" y="1436824"/>
                      <a:ext cx="117842" cy="45718"/>
                    </a:xfrm>
                    <a:prstGeom prst="rect">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sp>
                  <p:nvSpPr>
                    <p:cNvPr id="374" name="Pijl: punthaak 373">
                      <a:extLst>
                        <a:ext uri="{FF2B5EF4-FFF2-40B4-BE49-F238E27FC236}">
                          <a16:creationId xmlns:a16="http://schemas.microsoft.com/office/drawing/2014/main" id="{9EED97A4-DF11-4ECA-8820-D54F92525120}"/>
                        </a:ext>
                      </a:extLst>
                    </p:cNvPr>
                    <p:cNvSpPr/>
                    <p:nvPr userDrawn="1"/>
                  </p:nvSpPr>
                  <p:spPr>
                    <a:xfrm flipH="1">
                      <a:off x="-2091059" y="1395403"/>
                      <a:ext cx="128558" cy="128558"/>
                    </a:xfrm>
                    <a:prstGeom prst="chevron">
                      <a:avLst>
                        <a:gd name="adj" fmla="val 47962"/>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grpSp>
            </p:grpSp>
          </p:grpSp>
          <p:grpSp>
            <p:nvGrpSpPr>
              <p:cNvPr id="355" name="Groep 354">
                <a:extLst>
                  <a:ext uri="{FF2B5EF4-FFF2-40B4-BE49-F238E27FC236}">
                    <a16:creationId xmlns:a16="http://schemas.microsoft.com/office/drawing/2014/main" id="{A2E1157B-25E7-4D1A-97E9-37BD26CC30C2}"/>
                  </a:ext>
                </a:extLst>
              </p:cNvPr>
              <p:cNvGrpSpPr/>
              <p:nvPr userDrawn="1"/>
            </p:nvGrpSpPr>
            <p:grpSpPr>
              <a:xfrm>
                <a:off x="-2425037" y="781500"/>
                <a:ext cx="357690" cy="330595"/>
                <a:chOff x="-2721817" y="782525"/>
                <a:chExt cx="432805" cy="400021"/>
              </a:xfrm>
            </p:grpSpPr>
            <p:sp>
              <p:nvSpPr>
                <p:cNvPr id="358" name="Rechthoek 357">
                  <a:extLst>
                    <a:ext uri="{FF2B5EF4-FFF2-40B4-BE49-F238E27FC236}">
                      <a16:creationId xmlns:a16="http://schemas.microsoft.com/office/drawing/2014/main" id="{1A8A9248-E8DB-45B0-AD2D-70E310278E20}"/>
                    </a:ext>
                  </a:extLst>
                </p:cNvPr>
                <p:cNvSpPr/>
                <p:nvPr userDrawn="1"/>
              </p:nvSpPr>
              <p:spPr>
                <a:xfrm>
                  <a:off x="-2721817" y="782525"/>
                  <a:ext cx="432805" cy="400021"/>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rgbClr val="FF0000"/>
                    </a:solidFill>
                    <a:latin typeface="Arial" panose="020B0604020202020204" pitchFamily="34" charset="0"/>
                    <a:cs typeface="Arial" panose="020B0604020202020204" pitchFamily="34" charset="0"/>
                  </a:endParaRPr>
                </a:p>
              </p:txBody>
            </p:sp>
            <p:grpSp>
              <p:nvGrpSpPr>
                <p:cNvPr id="359" name="Groep 358">
                  <a:extLst>
                    <a:ext uri="{FF2B5EF4-FFF2-40B4-BE49-F238E27FC236}">
                      <a16:creationId xmlns:a16="http://schemas.microsoft.com/office/drawing/2014/main" id="{2F0967AE-4F80-4156-BF4A-33A8A3611ACE}"/>
                    </a:ext>
                  </a:extLst>
                </p:cNvPr>
                <p:cNvGrpSpPr/>
                <p:nvPr userDrawn="1"/>
              </p:nvGrpSpPr>
              <p:grpSpPr>
                <a:xfrm>
                  <a:off x="-2652453" y="866772"/>
                  <a:ext cx="294076" cy="231526"/>
                  <a:chOff x="-3310843" y="700986"/>
                  <a:chExt cx="182598" cy="143759"/>
                </a:xfrm>
              </p:grpSpPr>
              <p:grpSp>
                <p:nvGrpSpPr>
                  <p:cNvPr id="360" name="Groep 359">
                    <a:extLst>
                      <a:ext uri="{FF2B5EF4-FFF2-40B4-BE49-F238E27FC236}">
                        <a16:creationId xmlns:a16="http://schemas.microsoft.com/office/drawing/2014/main" id="{77B3F645-1FF3-43EC-B339-499CDC0C080E}"/>
                      </a:ext>
                    </a:extLst>
                  </p:cNvPr>
                  <p:cNvGrpSpPr/>
                  <p:nvPr userDrawn="1"/>
                </p:nvGrpSpPr>
                <p:grpSpPr>
                  <a:xfrm>
                    <a:off x="-3310843" y="700986"/>
                    <a:ext cx="182598" cy="143759"/>
                    <a:chOff x="-3310843" y="700986"/>
                    <a:chExt cx="182598" cy="143759"/>
                  </a:xfrm>
                </p:grpSpPr>
                <p:cxnSp>
                  <p:nvCxnSpPr>
                    <p:cNvPr id="364" name="Rechte verbindingslijn 363">
                      <a:extLst>
                        <a:ext uri="{FF2B5EF4-FFF2-40B4-BE49-F238E27FC236}">
                          <a16:creationId xmlns:a16="http://schemas.microsoft.com/office/drawing/2014/main" id="{24157FE2-E6A8-4611-977A-09D5FFDCE99C}"/>
                        </a:ext>
                      </a:extLst>
                    </p:cNvPr>
                    <p:cNvCxnSpPr/>
                    <p:nvPr userDrawn="1"/>
                  </p:nvCxnSpPr>
                  <p:spPr>
                    <a:xfrm>
                      <a:off x="-3310843" y="700986"/>
                      <a:ext cx="182598" cy="0"/>
                    </a:xfrm>
                    <a:prstGeom prst="line">
                      <a:avLst/>
                    </a:prstGeom>
                    <a:noFill/>
                    <a:ln w="19050" cap="flat" cmpd="sng" algn="ctr">
                      <a:solidFill>
                        <a:srgbClr val="292929"/>
                      </a:solidFill>
                      <a:prstDash val="solid"/>
                    </a:ln>
                    <a:effectLst/>
                  </p:spPr>
                </p:cxnSp>
                <p:cxnSp>
                  <p:nvCxnSpPr>
                    <p:cNvPr id="365" name="Rechte verbindingslijn 364">
                      <a:extLst>
                        <a:ext uri="{FF2B5EF4-FFF2-40B4-BE49-F238E27FC236}">
                          <a16:creationId xmlns:a16="http://schemas.microsoft.com/office/drawing/2014/main" id="{91CABBAA-A157-4D1C-B33A-72EA0257511D}"/>
                        </a:ext>
                      </a:extLst>
                    </p:cNvPr>
                    <p:cNvCxnSpPr/>
                    <p:nvPr userDrawn="1"/>
                  </p:nvCxnSpPr>
                  <p:spPr>
                    <a:xfrm>
                      <a:off x="-3310843" y="844745"/>
                      <a:ext cx="182598" cy="0"/>
                    </a:xfrm>
                    <a:prstGeom prst="line">
                      <a:avLst/>
                    </a:prstGeom>
                    <a:noFill/>
                    <a:ln w="19050" cap="flat" cmpd="sng" algn="ctr">
                      <a:solidFill>
                        <a:srgbClr val="292929"/>
                      </a:solidFill>
                      <a:prstDash val="solid"/>
                    </a:ln>
                    <a:effectLst/>
                  </p:spPr>
                </p:cxnSp>
                <p:cxnSp>
                  <p:nvCxnSpPr>
                    <p:cNvPr id="366" name="Rechte verbindingslijn 365">
                      <a:extLst>
                        <a:ext uri="{FF2B5EF4-FFF2-40B4-BE49-F238E27FC236}">
                          <a16:creationId xmlns:a16="http://schemas.microsoft.com/office/drawing/2014/main" id="{4E45C82A-36BE-4B1C-8F8F-60E578C97D94}"/>
                        </a:ext>
                      </a:extLst>
                    </p:cNvPr>
                    <p:cNvCxnSpPr/>
                    <p:nvPr userDrawn="1"/>
                  </p:nvCxnSpPr>
                  <p:spPr>
                    <a:xfrm>
                      <a:off x="-3213196" y="808806"/>
                      <a:ext cx="82203" cy="0"/>
                    </a:xfrm>
                    <a:prstGeom prst="line">
                      <a:avLst/>
                    </a:prstGeom>
                    <a:noFill/>
                    <a:ln w="19050" cap="flat" cmpd="sng" algn="ctr">
                      <a:solidFill>
                        <a:srgbClr val="292929"/>
                      </a:solidFill>
                      <a:prstDash val="solid"/>
                    </a:ln>
                    <a:effectLst/>
                  </p:spPr>
                </p:cxnSp>
                <p:cxnSp>
                  <p:nvCxnSpPr>
                    <p:cNvPr id="367" name="Rechte verbindingslijn 366">
                      <a:extLst>
                        <a:ext uri="{FF2B5EF4-FFF2-40B4-BE49-F238E27FC236}">
                          <a16:creationId xmlns:a16="http://schemas.microsoft.com/office/drawing/2014/main" id="{3DB7E9A3-41F2-4082-A763-B52B1286313C}"/>
                        </a:ext>
                      </a:extLst>
                    </p:cNvPr>
                    <p:cNvCxnSpPr/>
                    <p:nvPr userDrawn="1"/>
                  </p:nvCxnSpPr>
                  <p:spPr>
                    <a:xfrm>
                      <a:off x="-3213196" y="772866"/>
                      <a:ext cx="82203" cy="0"/>
                    </a:xfrm>
                    <a:prstGeom prst="line">
                      <a:avLst/>
                    </a:prstGeom>
                    <a:noFill/>
                    <a:ln w="19050" cap="flat" cmpd="sng" algn="ctr">
                      <a:solidFill>
                        <a:srgbClr val="292929"/>
                      </a:solidFill>
                      <a:prstDash val="solid"/>
                    </a:ln>
                    <a:effectLst/>
                  </p:spPr>
                </p:cxnSp>
                <p:cxnSp>
                  <p:nvCxnSpPr>
                    <p:cNvPr id="368" name="Rechte verbindingslijn 367">
                      <a:extLst>
                        <a:ext uri="{FF2B5EF4-FFF2-40B4-BE49-F238E27FC236}">
                          <a16:creationId xmlns:a16="http://schemas.microsoft.com/office/drawing/2014/main" id="{B89FFBB0-D09F-4B7F-BC77-E5050F4D0546}"/>
                        </a:ext>
                      </a:extLst>
                    </p:cNvPr>
                    <p:cNvCxnSpPr/>
                    <p:nvPr userDrawn="1"/>
                  </p:nvCxnSpPr>
                  <p:spPr>
                    <a:xfrm>
                      <a:off x="-3213196" y="736926"/>
                      <a:ext cx="82203" cy="0"/>
                    </a:xfrm>
                    <a:prstGeom prst="line">
                      <a:avLst/>
                    </a:prstGeom>
                    <a:noFill/>
                    <a:ln w="19050" cap="flat" cmpd="sng" algn="ctr">
                      <a:solidFill>
                        <a:srgbClr val="292929"/>
                      </a:solidFill>
                      <a:prstDash val="solid"/>
                    </a:ln>
                    <a:effectLst/>
                  </p:spPr>
                </p:cxnSp>
              </p:grpSp>
              <p:grpSp>
                <p:nvGrpSpPr>
                  <p:cNvPr id="361" name="Groep 360">
                    <a:extLst>
                      <a:ext uri="{FF2B5EF4-FFF2-40B4-BE49-F238E27FC236}">
                        <a16:creationId xmlns:a16="http://schemas.microsoft.com/office/drawing/2014/main" id="{7FE5F342-B893-4E55-BA20-F0BFD29E2F43}"/>
                      </a:ext>
                    </a:extLst>
                  </p:cNvPr>
                  <p:cNvGrpSpPr/>
                  <p:nvPr userDrawn="1"/>
                </p:nvGrpSpPr>
                <p:grpSpPr>
                  <a:xfrm flipH="1">
                    <a:off x="-3310774" y="735854"/>
                    <a:ext cx="88801" cy="72568"/>
                    <a:chOff x="-2091059" y="1395403"/>
                    <a:chExt cx="157316" cy="128558"/>
                  </a:xfrm>
                </p:grpSpPr>
                <p:sp>
                  <p:nvSpPr>
                    <p:cNvPr id="362" name="Rechthoek 361">
                      <a:extLst>
                        <a:ext uri="{FF2B5EF4-FFF2-40B4-BE49-F238E27FC236}">
                          <a16:creationId xmlns:a16="http://schemas.microsoft.com/office/drawing/2014/main" id="{E62FED07-2B91-4ACF-A9CE-5271B7FACD63}"/>
                        </a:ext>
                      </a:extLst>
                    </p:cNvPr>
                    <p:cNvSpPr/>
                    <p:nvPr userDrawn="1"/>
                  </p:nvSpPr>
                  <p:spPr>
                    <a:xfrm>
                      <a:off x="-2051585" y="1436824"/>
                      <a:ext cx="117842" cy="45718"/>
                    </a:xfrm>
                    <a:prstGeom prst="rect">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sp>
                  <p:nvSpPr>
                    <p:cNvPr id="363" name="Pijl: punthaak 362">
                      <a:extLst>
                        <a:ext uri="{FF2B5EF4-FFF2-40B4-BE49-F238E27FC236}">
                          <a16:creationId xmlns:a16="http://schemas.microsoft.com/office/drawing/2014/main" id="{06081880-6BEB-4A66-AA21-85043D66EB58}"/>
                        </a:ext>
                      </a:extLst>
                    </p:cNvPr>
                    <p:cNvSpPr/>
                    <p:nvPr userDrawn="1"/>
                  </p:nvSpPr>
                  <p:spPr>
                    <a:xfrm flipH="1">
                      <a:off x="-2091059" y="1395403"/>
                      <a:ext cx="128558" cy="128558"/>
                    </a:xfrm>
                    <a:prstGeom prst="chevron">
                      <a:avLst>
                        <a:gd name="adj" fmla="val 47962"/>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grpSp>
            </p:grpSp>
          </p:grpSp>
          <p:sp>
            <p:nvSpPr>
              <p:cNvPr id="356" name="Rechthoek 355">
                <a:extLst>
                  <a:ext uri="{FF2B5EF4-FFF2-40B4-BE49-F238E27FC236}">
                    <a16:creationId xmlns:a16="http://schemas.microsoft.com/office/drawing/2014/main" id="{66752CC0-F146-4E09-B309-8FC5D3662EED}"/>
                  </a:ext>
                </a:extLst>
              </p:cNvPr>
              <p:cNvSpPr/>
              <p:nvPr userDrawn="1"/>
            </p:nvSpPr>
            <p:spPr>
              <a:xfrm>
                <a:off x="-1950057" y="439449"/>
                <a:ext cx="2435631" cy="198066"/>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Tekstniveau omhoog</a:t>
                </a:r>
              </a:p>
            </p:txBody>
          </p:sp>
          <p:sp>
            <p:nvSpPr>
              <p:cNvPr id="357" name="Rechthoek 356">
                <a:extLst>
                  <a:ext uri="{FF2B5EF4-FFF2-40B4-BE49-F238E27FC236}">
                    <a16:creationId xmlns:a16="http://schemas.microsoft.com/office/drawing/2014/main" id="{38D3580D-5AEB-4D3B-9267-A09A202E6941}"/>
                  </a:ext>
                </a:extLst>
              </p:cNvPr>
              <p:cNvSpPr/>
              <p:nvPr userDrawn="1"/>
            </p:nvSpPr>
            <p:spPr>
              <a:xfrm>
                <a:off x="-1950057" y="848575"/>
                <a:ext cx="2213551" cy="186424"/>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Tekstniveau omlaag</a:t>
                </a:r>
              </a:p>
            </p:txBody>
          </p:sp>
        </p:grpSp>
        <p:cxnSp>
          <p:nvCxnSpPr>
            <p:cNvPr id="330" name="Rechte verbindingslijn 329">
              <a:extLst>
                <a:ext uri="{FF2B5EF4-FFF2-40B4-BE49-F238E27FC236}">
                  <a16:creationId xmlns:a16="http://schemas.microsoft.com/office/drawing/2014/main" id="{040A39BF-6E15-4E74-871A-337236124809}"/>
                </a:ext>
              </a:extLst>
            </p:cNvPr>
            <p:cNvCxnSpPr>
              <a:cxnSpLocks/>
            </p:cNvCxnSpPr>
            <p:nvPr userDrawn="1"/>
          </p:nvCxnSpPr>
          <p:spPr>
            <a:xfrm>
              <a:off x="-3419346" y="1980503"/>
              <a:ext cx="3176013" cy="0"/>
            </a:xfrm>
            <a:prstGeom prst="line">
              <a:avLst/>
            </a:prstGeom>
            <a:noFill/>
            <a:ln w="3175" cap="flat" cmpd="sng" algn="ctr">
              <a:solidFill>
                <a:schemeClr val="bg1">
                  <a:lumMod val="50000"/>
                </a:schemeClr>
              </a:solidFill>
              <a:prstDash val="solid"/>
            </a:ln>
            <a:effectLst/>
          </p:spPr>
        </p:cxnSp>
        <p:sp>
          <p:nvSpPr>
            <p:cNvPr id="331" name="Rechthoek 330">
              <a:extLst>
                <a:ext uri="{FF2B5EF4-FFF2-40B4-BE49-F238E27FC236}">
                  <a16:creationId xmlns:a16="http://schemas.microsoft.com/office/drawing/2014/main" id="{1E3C7959-F670-4873-80A3-3821F627E86D}"/>
                </a:ext>
              </a:extLst>
            </p:cNvPr>
            <p:cNvSpPr/>
            <p:nvPr userDrawn="1"/>
          </p:nvSpPr>
          <p:spPr>
            <a:xfrm>
              <a:off x="-3059324" y="2678715"/>
              <a:ext cx="2823104" cy="255963"/>
            </a:xfrm>
            <a:prstGeom prst="rect">
              <a:avLst/>
            </a:prstGeom>
            <a:noFill/>
            <a:ln w="25400" cap="flat" cmpd="sng" algn="ctr">
              <a:noFill/>
              <a:prstDash val="solid"/>
            </a:ln>
            <a:effectLst/>
          </p:spPr>
          <p:txBody>
            <a:bodyPr lIns="0" tIns="0" rIns="0" bIns="0" rtlCol="0" anchor="ctr"/>
            <a:lstStyle/>
            <a:p>
              <a:pPr marL="177800" marR="0" lvl="0" indent="-177800" algn="l" defTabSz="914400" rtl="0" eaLnBrk="1" fontAlgn="auto" latinLnBrk="0" hangingPunct="1">
                <a:lnSpc>
                  <a:spcPct val="100000"/>
                </a:lnSpc>
                <a:spcBef>
                  <a:spcPts val="300"/>
                </a:spcBef>
                <a:spcAft>
                  <a:spcPts val="300"/>
                </a:spcAft>
                <a:buClr>
                  <a:schemeClr val="accent1"/>
                </a:buClr>
                <a:buSzTx/>
                <a:buFont typeface="Wingdings" panose="05000000000000000000" pitchFamily="2" charset="2"/>
                <a:buChar char="§"/>
                <a:tabLst/>
                <a:defRPr/>
              </a:pPr>
              <a:r>
                <a:rPr lang="nl-NL" sz="1500" kern="1200" noProof="0" err="1">
                  <a:solidFill>
                    <a:schemeClr val="tx1"/>
                  </a:solidFill>
                  <a:latin typeface="+mn-lt"/>
                  <a:ea typeface="+mn-ea"/>
                  <a:cs typeface="+mn-cs"/>
                </a:rPr>
                <a:t>Bullet</a:t>
              </a:r>
              <a:r>
                <a:rPr lang="nl-NL" sz="1500" kern="1200" noProof="0">
                  <a:solidFill>
                    <a:schemeClr val="tx1"/>
                  </a:solidFill>
                  <a:latin typeface="+mn-lt"/>
                  <a:ea typeface="+mn-ea"/>
                  <a:cs typeface="+mn-cs"/>
                </a:rPr>
                <a:t> (15pt)</a:t>
              </a:r>
            </a:p>
          </p:txBody>
        </p:sp>
        <p:sp>
          <p:nvSpPr>
            <p:cNvPr id="332" name="Ovaal 331">
              <a:extLst>
                <a:ext uri="{FF2B5EF4-FFF2-40B4-BE49-F238E27FC236}">
                  <a16:creationId xmlns:a16="http://schemas.microsoft.com/office/drawing/2014/main" id="{2C49A7E4-FA33-4FDF-9BCB-3FAF63482C0C}"/>
                </a:ext>
              </a:extLst>
            </p:cNvPr>
            <p:cNvSpPr/>
            <p:nvPr userDrawn="1"/>
          </p:nvSpPr>
          <p:spPr>
            <a:xfrm>
              <a:off x="-3425006" y="3050637"/>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2</a:t>
              </a:r>
            </a:p>
          </p:txBody>
        </p:sp>
        <p:sp>
          <p:nvSpPr>
            <p:cNvPr id="333" name="Rechthoek 332">
              <a:extLst>
                <a:ext uri="{FF2B5EF4-FFF2-40B4-BE49-F238E27FC236}">
                  <a16:creationId xmlns:a16="http://schemas.microsoft.com/office/drawing/2014/main" id="{47E7C30E-FC61-42D8-BD56-F3B5246397D5}"/>
                </a:ext>
              </a:extLst>
            </p:cNvPr>
            <p:cNvSpPr/>
            <p:nvPr userDrawn="1"/>
          </p:nvSpPr>
          <p:spPr>
            <a:xfrm>
              <a:off x="-3059324" y="3050636"/>
              <a:ext cx="2823104" cy="255963"/>
            </a:xfrm>
            <a:prstGeom prst="rect">
              <a:avLst/>
            </a:prstGeom>
            <a:noFill/>
            <a:ln w="25400" cap="flat" cmpd="sng" algn="ctr">
              <a:noFill/>
              <a:prstDash val="solid"/>
            </a:ln>
            <a:effectLst/>
          </p:spPr>
          <p:txBody>
            <a:bodyPr lIns="0" tIns="0" rIns="0" bIns="0" rtlCol="0" anchor="ctr"/>
            <a:lstStyle/>
            <a:p>
              <a:pPr marL="355600" marR="0" lvl="1" indent="-177800" algn="l" defTabSz="914400" rtl="0" eaLnBrk="1" fontAlgn="auto" latinLnBrk="0" hangingPunct="1">
                <a:lnSpc>
                  <a:spcPct val="100000"/>
                </a:lnSpc>
                <a:spcBef>
                  <a:spcPts val="300"/>
                </a:spcBef>
                <a:spcAft>
                  <a:spcPts val="300"/>
                </a:spcAft>
                <a:buClr>
                  <a:schemeClr val="accent1"/>
                </a:buClr>
                <a:buSzTx/>
                <a:buFont typeface="Wingdings" panose="05000000000000000000" pitchFamily="2" charset="2"/>
                <a:buChar char="§"/>
                <a:tabLst/>
                <a:defRPr/>
              </a:pPr>
              <a:r>
                <a:rPr lang="nl-NL" sz="1500" kern="1200" noProof="0">
                  <a:solidFill>
                    <a:schemeClr val="tx1"/>
                  </a:solidFill>
                  <a:latin typeface="+mn-lt"/>
                  <a:ea typeface="+mn-ea"/>
                  <a:cs typeface="+mn-cs"/>
                </a:rPr>
                <a:t>Sub-</a:t>
              </a:r>
              <a:r>
                <a:rPr lang="nl-NL" sz="1500" kern="1200" noProof="0" err="1">
                  <a:solidFill>
                    <a:schemeClr val="tx1"/>
                  </a:solidFill>
                  <a:latin typeface="+mn-lt"/>
                  <a:ea typeface="+mn-ea"/>
                  <a:cs typeface="+mn-cs"/>
                </a:rPr>
                <a:t>bullet</a:t>
              </a:r>
              <a:r>
                <a:rPr lang="nl-NL" sz="1500" kern="1200" noProof="0">
                  <a:solidFill>
                    <a:schemeClr val="tx1"/>
                  </a:solidFill>
                  <a:latin typeface="+mn-lt"/>
                  <a:ea typeface="+mn-ea"/>
                  <a:cs typeface="+mn-cs"/>
                </a:rPr>
                <a:t> #1 (15pt) </a:t>
              </a:r>
            </a:p>
          </p:txBody>
        </p:sp>
        <p:sp>
          <p:nvSpPr>
            <p:cNvPr id="334" name="Ovaal 333">
              <a:extLst>
                <a:ext uri="{FF2B5EF4-FFF2-40B4-BE49-F238E27FC236}">
                  <a16:creationId xmlns:a16="http://schemas.microsoft.com/office/drawing/2014/main" id="{89F64F9C-7462-4EA5-B45E-6519245C1068}"/>
                </a:ext>
              </a:extLst>
            </p:cNvPr>
            <p:cNvSpPr/>
            <p:nvPr userDrawn="1"/>
          </p:nvSpPr>
          <p:spPr>
            <a:xfrm>
              <a:off x="-3425006" y="3424813"/>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3</a:t>
              </a:r>
            </a:p>
          </p:txBody>
        </p:sp>
        <p:sp>
          <p:nvSpPr>
            <p:cNvPr id="335" name="Rechthoek 334">
              <a:extLst>
                <a:ext uri="{FF2B5EF4-FFF2-40B4-BE49-F238E27FC236}">
                  <a16:creationId xmlns:a16="http://schemas.microsoft.com/office/drawing/2014/main" id="{C557BD62-33D3-4F32-80C6-486DF41E1FF7}"/>
                </a:ext>
              </a:extLst>
            </p:cNvPr>
            <p:cNvSpPr/>
            <p:nvPr userDrawn="1"/>
          </p:nvSpPr>
          <p:spPr>
            <a:xfrm>
              <a:off x="-3059324" y="3424812"/>
              <a:ext cx="2823104" cy="255963"/>
            </a:xfrm>
            <a:prstGeom prst="rect">
              <a:avLst/>
            </a:prstGeom>
            <a:noFill/>
            <a:ln w="25400" cap="flat" cmpd="sng" algn="ctr">
              <a:noFill/>
              <a:prstDash val="solid"/>
            </a:ln>
            <a:effectLst/>
          </p:spPr>
          <p:txBody>
            <a:bodyPr lIns="0" tIns="0" rIns="0" bIns="0" rtlCol="0" anchor="ctr"/>
            <a:lstStyle/>
            <a:p>
              <a:pPr marL="531813" marR="0" lvl="2" indent="-176213" algn="l" defTabSz="914400" rtl="0" eaLnBrk="1" fontAlgn="auto" latinLnBrk="0" hangingPunct="1">
                <a:lnSpc>
                  <a:spcPct val="100000"/>
                </a:lnSpc>
                <a:spcBef>
                  <a:spcPts val="300"/>
                </a:spcBef>
                <a:spcAft>
                  <a:spcPts val="300"/>
                </a:spcAft>
                <a:buClr>
                  <a:schemeClr val="tx1"/>
                </a:buClr>
                <a:buSzTx/>
                <a:buFont typeface="Corbel" panose="020B0503020204020204" pitchFamily="34" charset="0"/>
                <a:buChar char="–"/>
                <a:tabLst/>
                <a:defRPr/>
              </a:pPr>
              <a:r>
                <a:rPr lang="nl-NL" sz="1500" kern="1200" noProof="0">
                  <a:solidFill>
                    <a:schemeClr val="tx1"/>
                  </a:solidFill>
                  <a:latin typeface="+mn-lt"/>
                  <a:ea typeface="+mn-ea"/>
                  <a:cs typeface="+mn-cs"/>
                </a:rPr>
                <a:t>Sub-</a:t>
              </a:r>
              <a:r>
                <a:rPr lang="nl-NL" sz="1500" kern="1200" noProof="0" err="1">
                  <a:solidFill>
                    <a:schemeClr val="tx1"/>
                  </a:solidFill>
                  <a:latin typeface="+mn-lt"/>
                  <a:ea typeface="+mn-ea"/>
                  <a:cs typeface="+mn-cs"/>
                </a:rPr>
                <a:t>bullet</a:t>
              </a:r>
              <a:r>
                <a:rPr lang="nl-NL" sz="1500" kern="1200" noProof="0">
                  <a:solidFill>
                    <a:schemeClr val="tx1"/>
                  </a:solidFill>
                  <a:latin typeface="+mn-lt"/>
                  <a:ea typeface="+mn-ea"/>
                  <a:cs typeface="+mn-cs"/>
                </a:rPr>
                <a:t> #2 (15pt)</a:t>
              </a:r>
            </a:p>
          </p:txBody>
        </p:sp>
        <p:sp>
          <p:nvSpPr>
            <p:cNvPr id="336" name="Ovaal 335">
              <a:extLst>
                <a:ext uri="{FF2B5EF4-FFF2-40B4-BE49-F238E27FC236}">
                  <a16:creationId xmlns:a16="http://schemas.microsoft.com/office/drawing/2014/main" id="{48AE62D7-F720-45C9-A625-B464A78C723B}"/>
                </a:ext>
              </a:extLst>
            </p:cNvPr>
            <p:cNvSpPr/>
            <p:nvPr userDrawn="1"/>
          </p:nvSpPr>
          <p:spPr>
            <a:xfrm>
              <a:off x="-3425006" y="3797458"/>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4</a:t>
              </a:r>
            </a:p>
          </p:txBody>
        </p:sp>
        <p:sp>
          <p:nvSpPr>
            <p:cNvPr id="337" name="Rechthoek 336">
              <a:extLst>
                <a:ext uri="{FF2B5EF4-FFF2-40B4-BE49-F238E27FC236}">
                  <a16:creationId xmlns:a16="http://schemas.microsoft.com/office/drawing/2014/main" id="{4FF97FFA-BC1F-4342-B8DA-CA02F53674C3}"/>
                </a:ext>
              </a:extLst>
            </p:cNvPr>
            <p:cNvSpPr/>
            <p:nvPr userDrawn="1"/>
          </p:nvSpPr>
          <p:spPr>
            <a:xfrm>
              <a:off x="-3059324" y="3797457"/>
              <a:ext cx="2823104" cy="255963"/>
            </a:xfrm>
            <a:prstGeom prst="rect">
              <a:avLst/>
            </a:prstGeom>
            <a:noFill/>
            <a:ln w="25400" cap="flat" cmpd="sng" algn="ctr">
              <a:noFill/>
              <a:prstDash val="solid"/>
            </a:ln>
            <a:effectLst/>
          </p:spPr>
          <p:txBody>
            <a:bodyPr lIns="0" tIns="0" rIns="0" bIns="0" rtlCol="0" anchor="ctr"/>
            <a:lstStyle/>
            <a:p>
              <a:pPr marL="0" marR="0" lvl="3" indent="0" algn="l" defTabSz="914400" rtl="0" eaLnBrk="1" fontAlgn="auto" latinLnBrk="0" hangingPunct="1">
                <a:lnSpc>
                  <a:spcPct val="100000"/>
                </a:lnSpc>
                <a:spcBef>
                  <a:spcPts val="300"/>
                </a:spcBef>
                <a:spcAft>
                  <a:spcPts val="300"/>
                </a:spcAft>
                <a:buClrTx/>
                <a:buSzTx/>
                <a:buFont typeface="Arial" panose="020B0604020202020204" pitchFamily="34" charset="0"/>
                <a:buNone/>
                <a:tabLst/>
                <a:defRPr/>
              </a:pPr>
              <a:r>
                <a:rPr lang="nl-NL" sz="1500" kern="1200" noProof="0">
                  <a:solidFill>
                    <a:schemeClr val="tx1"/>
                  </a:solidFill>
                  <a:latin typeface="+mn-lt"/>
                  <a:ea typeface="+mn-ea"/>
                  <a:cs typeface="+mn-cs"/>
                </a:rPr>
                <a:t>Leestekst (15pt)</a:t>
              </a:r>
            </a:p>
          </p:txBody>
        </p:sp>
        <p:sp>
          <p:nvSpPr>
            <p:cNvPr id="338" name="Ovaal 337">
              <a:extLst>
                <a:ext uri="{FF2B5EF4-FFF2-40B4-BE49-F238E27FC236}">
                  <a16:creationId xmlns:a16="http://schemas.microsoft.com/office/drawing/2014/main" id="{7E051CC2-1F33-4705-BB88-59EC687832D7}"/>
                </a:ext>
              </a:extLst>
            </p:cNvPr>
            <p:cNvSpPr/>
            <p:nvPr userDrawn="1"/>
          </p:nvSpPr>
          <p:spPr>
            <a:xfrm>
              <a:off x="-3425006" y="4181064"/>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5</a:t>
              </a:r>
            </a:p>
          </p:txBody>
        </p:sp>
        <p:sp>
          <p:nvSpPr>
            <p:cNvPr id="339" name="Rechthoek 338">
              <a:extLst>
                <a:ext uri="{FF2B5EF4-FFF2-40B4-BE49-F238E27FC236}">
                  <a16:creationId xmlns:a16="http://schemas.microsoft.com/office/drawing/2014/main" id="{921306E3-3DCF-407B-A8D7-126F3CAFEC42}"/>
                </a:ext>
              </a:extLst>
            </p:cNvPr>
            <p:cNvSpPr/>
            <p:nvPr userDrawn="1"/>
          </p:nvSpPr>
          <p:spPr>
            <a:xfrm>
              <a:off x="-3059324" y="4181063"/>
              <a:ext cx="2823104" cy="255963"/>
            </a:xfrm>
            <a:prstGeom prst="rect">
              <a:avLst/>
            </a:prstGeom>
            <a:noFill/>
            <a:ln w="25400" cap="flat" cmpd="sng" algn="ctr">
              <a:noFill/>
              <a:prstDash val="solid"/>
            </a:ln>
            <a:effectLst/>
          </p:spPr>
          <p:txBody>
            <a:bodyPr lIns="0" tIns="0" rIns="0" bIns="0" rtlCol="0" anchor="ctr"/>
            <a:lstStyle/>
            <a:p>
              <a:pPr marL="0" marR="0" lvl="4" indent="0" fontAlgn="auto">
                <a:lnSpc>
                  <a:spcPct val="100000"/>
                </a:lnSpc>
                <a:spcBef>
                  <a:spcPts val="600"/>
                </a:spcBef>
                <a:spcAft>
                  <a:spcPts val="300"/>
                </a:spcAft>
                <a:buClrTx/>
                <a:buSzTx/>
                <a:buFont typeface="Arial" panose="020B0604020202020204" pitchFamily="34" charset="0"/>
                <a:buNone/>
                <a:tabLst/>
              </a:pPr>
              <a:r>
                <a:rPr lang="nl-NL" sz="1600" b="1" cap="none" baseline="0" noProof="0">
                  <a:solidFill>
                    <a:schemeClr val="accent1"/>
                  </a:solidFill>
                  <a:latin typeface="+mj-lt"/>
                </a:rPr>
                <a:t>Tussenkop (16pt)</a:t>
              </a:r>
            </a:p>
          </p:txBody>
        </p:sp>
        <p:sp>
          <p:nvSpPr>
            <p:cNvPr id="340" name="Rechthoek 339">
              <a:extLst>
                <a:ext uri="{FF2B5EF4-FFF2-40B4-BE49-F238E27FC236}">
                  <a16:creationId xmlns:a16="http://schemas.microsoft.com/office/drawing/2014/main" id="{99507576-D01B-44BF-9FFF-361F906437EC}"/>
                </a:ext>
              </a:extLst>
            </p:cNvPr>
            <p:cNvSpPr/>
            <p:nvPr userDrawn="1"/>
          </p:nvSpPr>
          <p:spPr>
            <a:xfrm>
              <a:off x="-3420798" y="2099231"/>
              <a:ext cx="3178016" cy="46701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Gebruik, onder de tab </a:t>
              </a:r>
              <a:r>
                <a:rPr kumimoji="0" lang="nl-NL" sz="1100" b="1" i="0" u="none" strike="noStrike" kern="0" cap="none" spc="0" normalizeH="0" baseline="0" noProof="0">
                  <a:ln>
                    <a:noFill/>
                  </a:ln>
                  <a:solidFill>
                    <a:srgbClr val="000000"/>
                  </a:solidFill>
                  <a:effectLst/>
                  <a:uLnTx/>
                  <a:uFillTx/>
                  <a:latin typeface="+mn-lt"/>
                  <a:cs typeface="Segoe UI Light" panose="020B0502040204020203" pitchFamily="34" charset="0"/>
                </a:rPr>
                <a:t>‘Start’</a:t>
              </a: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 de </a:t>
              </a:r>
              <a:r>
                <a:rPr kumimoji="0" lang="nl-NL" sz="1100" b="1" i="0" u="none" strike="noStrike" kern="0" cap="none" spc="0" normalizeH="0" baseline="0" noProof="0">
                  <a:ln>
                    <a:noFill/>
                  </a:ln>
                  <a:solidFill>
                    <a:srgbClr val="000000"/>
                  </a:solidFill>
                  <a:effectLst/>
                  <a:uLnTx/>
                  <a:uFillTx/>
                  <a:latin typeface="+mn-lt"/>
                  <a:cs typeface="Segoe UI Light" panose="020B0502040204020203" pitchFamily="34" charset="0"/>
                </a:rPr>
                <a:t>lijstniveau-knoppen</a:t>
              </a: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 zoals hierboven aangegeven, om een tekst niveau te kiezen. Kies uit:</a:t>
              </a:r>
            </a:p>
          </p:txBody>
        </p:sp>
        <p:cxnSp>
          <p:nvCxnSpPr>
            <p:cNvPr id="341" name="Rechte verbindingslijn 340">
              <a:extLst>
                <a:ext uri="{FF2B5EF4-FFF2-40B4-BE49-F238E27FC236}">
                  <a16:creationId xmlns:a16="http://schemas.microsoft.com/office/drawing/2014/main" id="{2FA3C41D-5C86-437D-987F-B8D8D7614D8F}"/>
                </a:ext>
              </a:extLst>
            </p:cNvPr>
            <p:cNvCxnSpPr>
              <a:cxnSpLocks/>
            </p:cNvCxnSpPr>
            <p:nvPr userDrawn="1"/>
          </p:nvCxnSpPr>
          <p:spPr>
            <a:xfrm>
              <a:off x="-3419346" y="1161637"/>
              <a:ext cx="3176013" cy="0"/>
            </a:xfrm>
            <a:prstGeom prst="line">
              <a:avLst/>
            </a:prstGeom>
            <a:noFill/>
            <a:ln w="3175" cap="flat" cmpd="sng" algn="ctr">
              <a:solidFill>
                <a:schemeClr val="bg1">
                  <a:lumMod val="50000"/>
                </a:schemeClr>
              </a:solidFill>
              <a:prstDash val="solid"/>
            </a:ln>
            <a:effectLst/>
          </p:spPr>
        </p:cxnSp>
        <p:sp>
          <p:nvSpPr>
            <p:cNvPr id="342" name="Ovaal 341">
              <a:extLst>
                <a:ext uri="{FF2B5EF4-FFF2-40B4-BE49-F238E27FC236}">
                  <a16:creationId xmlns:a16="http://schemas.microsoft.com/office/drawing/2014/main" id="{095E1608-AD9E-40F0-B62B-09AA75C0C395}"/>
                </a:ext>
              </a:extLst>
            </p:cNvPr>
            <p:cNvSpPr/>
            <p:nvPr userDrawn="1"/>
          </p:nvSpPr>
          <p:spPr>
            <a:xfrm>
              <a:off x="-3425006" y="385248"/>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1</a:t>
              </a:r>
            </a:p>
          </p:txBody>
        </p:sp>
        <p:sp>
          <p:nvSpPr>
            <p:cNvPr id="343" name="Rechthoek 342">
              <a:extLst>
                <a:ext uri="{FF2B5EF4-FFF2-40B4-BE49-F238E27FC236}">
                  <a16:creationId xmlns:a16="http://schemas.microsoft.com/office/drawing/2014/main" id="{2DBA4166-5E02-4EC6-AA88-351D73F682A0}"/>
                </a:ext>
              </a:extLst>
            </p:cNvPr>
            <p:cNvSpPr/>
            <p:nvPr userDrawn="1"/>
          </p:nvSpPr>
          <p:spPr>
            <a:xfrm>
              <a:off x="-3059324" y="385247"/>
              <a:ext cx="2823104" cy="255963"/>
            </a:xfrm>
            <a:prstGeom prst="rect">
              <a:avLst/>
            </a:prstGeom>
            <a:noFill/>
            <a:ln w="25400" cap="flat" cmpd="sng" algn="ctr">
              <a:noFill/>
              <a:prstDash val="solid"/>
            </a:ln>
            <a:effectLst/>
          </p:spPr>
          <p:txBody>
            <a:bodyPr lIns="0" tIns="0" rIns="0" bIns="0" rtlCol="0" anchor="ctr"/>
            <a:lstStyle/>
            <a:p>
              <a:pPr marL="0" marR="0" lvl="0" indent="0" algn="l" defTabSz="914400" rtl="0" eaLnBrk="1" fontAlgn="auto" latinLnBrk="0" hangingPunct="1">
                <a:lnSpc>
                  <a:spcPct val="80000"/>
                </a:lnSpc>
                <a:spcBef>
                  <a:spcPct val="0"/>
                </a:spcBef>
                <a:spcAft>
                  <a:spcPts val="300"/>
                </a:spcAft>
                <a:buClr>
                  <a:schemeClr val="accent1"/>
                </a:buClr>
                <a:buSzTx/>
                <a:buFont typeface="Wingdings" panose="05000000000000000000" pitchFamily="2" charset="2"/>
                <a:buNone/>
                <a:tabLst/>
                <a:defRPr/>
              </a:pPr>
              <a:r>
                <a:rPr lang="nl-NL" sz="2600" b="0" kern="1200" noProof="0">
                  <a:solidFill>
                    <a:schemeClr val="tx1"/>
                  </a:solidFill>
                  <a:latin typeface="+mn-lt"/>
                  <a:ea typeface="+mj-ea"/>
                  <a:cs typeface="+mj-cs"/>
                </a:rPr>
                <a:t>Titel (26pt)</a:t>
              </a:r>
            </a:p>
          </p:txBody>
        </p:sp>
        <p:sp>
          <p:nvSpPr>
            <p:cNvPr id="344" name="Ovaal 343">
              <a:extLst>
                <a:ext uri="{FF2B5EF4-FFF2-40B4-BE49-F238E27FC236}">
                  <a16:creationId xmlns:a16="http://schemas.microsoft.com/office/drawing/2014/main" id="{78C34700-B609-4D1B-9FC0-A172ED69AC80}"/>
                </a:ext>
              </a:extLst>
            </p:cNvPr>
            <p:cNvSpPr/>
            <p:nvPr userDrawn="1"/>
          </p:nvSpPr>
          <p:spPr>
            <a:xfrm>
              <a:off x="-3425006" y="757169"/>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2</a:t>
              </a:r>
            </a:p>
          </p:txBody>
        </p:sp>
        <p:sp>
          <p:nvSpPr>
            <p:cNvPr id="345" name="Rechthoek 344">
              <a:extLst>
                <a:ext uri="{FF2B5EF4-FFF2-40B4-BE49-F238E27FC236}">
                  <a16:creationId xmlns:a16="http://schemas.microsoft.com/office/drawing/2014/main" id="{865C8E08-DFFB-4DBE-B03B-A4F0396A4CAC}"/>
                </a:ext>
              </a:extLst>
            </p:cNvPr>
            <p:cNvSpPr/>
            <p:nvPr userDrawn="1"/>
          </p:nvSpPr>
          <p:spPr>
            <a:xfrm>
              <a:off x="-3059324" y="757168"/>
              <a:ext cx="2823104" cy="255963"/>
            </a:xfrm>
            <a:prstGeom prst="rect">
              <a:avLst/>
            </a:prstGeom>
            <a:noFill/>
            <a:ln w="25400" cap="flat" cmpd="sng" algn="ctr">
              <a:noFill/>
              <a:prstDash val="solid"/>
            </a:ln>
            <a:effectLst/>
          </p:spPr>
          <p:txBody>
            <a:bodyPr lIns="0" tIns="0" rIns="0" bIns="0" rtlCol="0" anchor="ctr"/>
            <a:lstStyle/>
            <a:p>
              <a:pPr marL="0" marR="0" lvl="0" indent="0" algn="l" defTabSz="914400" rtl="0" eaLnBrk="1" fontAlgn="auto" latinLnBrk="0" hangingPunct="1">
                <a:lnSpc>
                  <a:spcPct val="100000"/>
                </a:lnSpc>
                <a:spcBef>
                  <a:spcPts val="300"/>
                </a:spcBef>
                <a:spcAft>
                  <a:spcPts val="300"/>
                </a:spcAft>
                <a:buClr>
                  <a:schemeClr val="accent1"/>
                </a:buClr>
                <a:buSzTx/>
                <a:buFont typeface="Wingdings" panose="05000000000000000000" pitchFamily="2" charset="2"/>
                <a:buNone/>
                <a:tabLst/>
                <a:defRPr/>
              </a:pPr>
              <a:r>
                <a:rPr lang="nl-NL" sz="2000" b="0" kern="1200" noProof="0">
                  <a:solidFill>
                    <a:schemeClr val="accent1"/>
                  </a:solidFill>
                  <a:latin typeface="+mn-lt"/>
                  <a:ea typeface="+mn-ea"/>
                  <a:cs typeface="+mn-cs"/>
                </a:rPr>
                <a:t>Subtitel (20pt)</a:t>
              </a:r>
            </a:p>
          </p:txBody>
        </p:sp>
      </p:grpSp>
    </p:spTree>
    <p:extLst>
      <p:ext uri="{BB962C8B-B14F-4D97-AF65-F5344CB8AC3E}">
        <p14:creationId xmlns:p14="http://schemas.microsoft.com/office/powerpoint/2010/main" val="319244985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EKST / GRAFIEK 2X">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AB23073-572C-4F04-B89A-B107AB932F47}"/>
              </a:ext>
            </a:extLst>
          </p:cNvPr>
          <p:cNvSpPr>
            <a:spLocks noGrp="1"/>
          </p:cNvSpPr>
          <p:nvPr>
            <p:ph type="title" hasCustomPrompt="1"/>
          </p:nvPr>
        </p:nvSpPr>
        <p:spPr/>
        <p:txBody>
          <a:bodyPr/>
          <a:lstStyle>
            <a:lvl1pPr>
              <a:defRPr/>
            </a:lvl1pPr>
          </a:lstStyle>
          <a:p>
            <a:r>
              <a:rPr lang="nl-NL" noProof="0"/>
              <a:t>Voeg hier een titel in</a:t>
            </a:r>
            <a:endParaRPr lang="nl-NL"/>
          </a:p>
        </p:txBody>
      </p:sp>
      <p:sp>
        <p:nvSpPr>
          <p:cNvPr id="3" name="Tijdelijke aanduiding voor verticale tekst 2">
            <a:extLst>
              <a:ext uri="{FF2B5EF4-FFF2-40B4-BE49-F238E27FC236}">
                <a16:creationId xmlns:a16="http://schemas.microsoft.com/office/drawing/2014/main" id="{7C849E55-A25C-4202-801C-0514342EA9C6}"/>
              </a:ext>
            </a:extLst>
          </p:cNvPr>
          <p:cNvSpPr>
            <a:spLocks noGrp="1"/>
          </p:cNvSpPr>
          <p:nvPr>
            <p:ph type="body" orient="vert" idx="1" hasCustomPrompt="1"/>
          </p:nvPr>
        </p:nvSpPr>
        <p:spPr>
          <a:xfrm>
            <a:off x="539999" y="1459112"/>
            <a:ext cx="5015239" cy="4119774"/>
          </a:xfrm>
        </p:spPr>
        <p:txBody>
          <a:bodyPr vert="horz"/>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nl-NL" noProof="0" err="1"/>
              <a:t>Bullet</a:t>
            </a:r>
            <a:endParaRPr lang="nl-NL" noProof="0"/>
          </a:p>
          <a:p>
            <a:pPr lvl="1"/>
            <a:r>
              <a:rPr lang="nl-NL" noProof="0"/>
              <a:t>Sub-</a:t>
            </a:r>
            <a:r>
              <a:rPr lang="nl-NL" noProof="0" err="1"/>
              <a:t>bullet</a:t>
            </a:r>
            <a:r>
              <a:rPr lang="nl-NL" noProof="0"/>
              <a:t> #1</a:t>
            </a:r>
          </a:p>
          <a:p>
            <a:pPr lvl="2"/>
            <a:r>
              <a:rPr lang="nl-NL" noProof="0"/>
              <a:t>Sub-</a:t>
            </a:r>
            <a:r>
              <a:rPr lang="nl-NL" noProof="0" err="1"/>
              <a:t>bullet</a:t>
            </a:r>
            <a:r>
              <a:rPr lang="nl-NL" noProof="0"/>
              <a:t> #2</a:t>
            </a:r>
          </a:p>
          <a:p>
            <a:pPr lvl="3"/>
            <a:r>
              <a:rPr lang="nl-NL" noProof="0"/>
              <a:t>Leestekst</a:t>
            </a:r>
          </a:p>
          <a:p>
            <a:pPr lvl="4"/>
            <a:r>
              <a:rPr lang="nl-NL" noProof="0"/>
              <a:t>Tussenkop</a:t>
            </a:r>
          </a:p>
          <a:p>
            <a:pPr lvl="5"/>
            <a:r>
              <a:rPr lang="nl-NL" noProof="0"/>
              <a:t>Numerieke </a:t>
            </a:r>
            <a:r>
              <a:rPr lang="nl-NL" noProof="0" err="1"/>
              <a:t>bullet</a:t>
            </a:r>
            <a:endParaRPr lang="nl-NL" noProof="0"/>
          </a:p>
          <a:p>
            <a:pPr lvl="6"/>
            <a:r>
              <a:rPr lang="nl-NL" noProof="0"/>
              <a:t>Alfabetische </a:t>
            </a:r>
            <a:r>
              <a:rPr lang="nl-NL" noProof="0" err="1"/>
              <a:t>bullet</a:t>
            </a:r>
            <a:endParaRPr lang="nl-NL" noProof="0"/>
          </a:p>
          <a:p>
            <a:pPr lvl="7"/>
            <a:r>
              <a:rPr lang="nl-NL" noProof="0"/>
              <a:t>Fotobeschrijving</a:t>
            </a:r>
          </a:p>
          <a:p>
            <a:pPr lvl="8"/>
            <a:r>
              <a:rPr lang="nl-NL" noProof="0"/>
              <a:t>Quote tekst</a:t>
            </a:r>
          </a:p>
          <a:p>
            <a:pPr lvl="4"/>
            <a:endParaRPr lang="nl-NL"/>
          </a:p>
        </p:txBody>
      </p:sp>
      <p:sp>
        <p:nvSpPr>
          <p:cNvPr id="4" name="Tijdelijke aanduiding voor datum 3">
            <a:extLst>
              <a:ext uri="{FF2B5EF4-FFF2-40B4-BE49-F238E27FC236}">
                <a16:creationId xmlns:a16="http://schemas.microsoft.com/office/drawing/2014/main" id="{DABA8B2F-5EFD-4A05-8481-248C853EA1DE}"/>
              </a:ext>
            </a:extLst>
          </p:cNvPr>
          <p:cNvSpPr>
            <a:spLocks noGrp="1"/>
          </p:cNvSpPr>
          <p:nvPr>
            <p:ph type="dt" sz="half" idx="10"/>
          </p:nvPr>
        </p:nvSpPr>
        <p:spPr/>
        <p:txBody>
          <a:bodyPr/>
          <a:lstStyle/>
          <a:p>
            <a:fld id="{0A8A94C4-611F-4E04-95A1-8C82CF6BFC5E}" type="datetime4">
              <a:rPr lang="nl-NL" smtClean="0"/>
              <a:t>24 oktober 2023</a:t>
            </a:fld>
            <a:endParaRPr lang="nl-NL"/>
          </a:p>
        </p:txBody>
      </p:sp>
      <p:sp>
        <p:nvSpPr>
          <p:cNvPr id="5" name="Tijdelijke aanduiding voor voettekst 4">
            <a:extLst>
              <a:ext uri="{FF2B5EF4-FFF2-40B4-BE49-F238E27FC236}">
                <a16:creationId xmlns:a16="http://schemas.microsoft.com/office/drawing/2014/main" id="{7D35606D-4D2E-4F0A-88AD-FA9467155265}"/>
              </a:ext>
            </a:extLst>
          </p:cNvPr>
          <p:cNvSpPr>
            <a:spLocks noGrp="1"/>
          </p:cNvSpPr>
          <p:nvPr>
            <p:ph type="ftr" sz="quarter" idx="11"/>
          </p:nvPr>
        </p:nvSpPr>
        <p:spPr/>
        <p:txBody>
          <a:bodyPr/>
          <a:lstStyle/>
          <a:p>
            <a:r>
              <a:rPr lang="nl-NL"/>
              <a:t>Ga naar de tab ‘Invoegen’ &gt; Koptekst en voettekst &gt; Voettekst invullen met bedrijfsonderdeelnaam &gt; Overal Toepassen</a:t>
            </a:r>
          </a:p>
        </p:txBody>
      </p:sp>
      <p:sp>
        <p:nvSpPr>
          <p:cNvPr id="6" name="Tijdelijke aanduiding voor dianummer 5">
            <a:extLst>
              <a:ext uri="{FF2B5EF4-FFF2-40B4-BE49-F238E27FC236}">
                <a16:creationId xmlns:a16="http://schemas.microsoft.com/office/drawing/2014/main" id="{A7656491-ADD5-4A7E-BAFA-5FCFF07D6EB0}"/>
              </a:ext>
            </a:extLst>
          </p:cNvPr>
          <p:cNvSpPr>
            <a:spLocks noGrp="1"/>
          </p:cNvSpPr>
          <p:nvPr>
            <p:ph type="sldNum" sz="quarter" idx="12"/>
          </p:nvPr>
        </p:nvSpPr>
        <p:spPr/>
        <p:txBody>
          <a:bodyPr/>
          <a:lstStyle/>
          <a:p>
            <a:fld id="{8D374ABD-355D-4B52-8A38-020B3DD5CC75}" type="slidenum">
              <a:rPr lang="nl-NL" smtClean="0"/>
              <a:t>‹#›</a:t>
            </a:fld>
            <a:endParaRPr lang="nl-NL"/>
          </a:p>
        </p:txBody>
      </p:sp>
      <p:sp>
        <p:nvSpPr>
          <p:cNvPr id="7" name="Tijdelijke aanduiding voor tekst 32">
            <a:extLst>
              <a:ext uri="{FF2B5EF4-FFF2-40B4-BE49-F238E27FC236}">
                <a16:creationId xmlns:a16="http://schemas.microsoft.com/office/drawing/2014/main" id="{7175F566-3665-4B0F-B70C-72779DF2FDD6}"/>
              </a:ext>
            </a:extLst>
          </p:cNvPr>
          <p:cNvSpPr>
            <a:spLocks noGrp="1"/>
          </p:cNvSpPr>
          <p:nvPr>
            <p:ph type="body" sz="quarter" idx="13" hasCustomPrompt="1"/>
          </p:nvPr>
        </p:nvSpPr>
        <p:spPr>
          <a:xfrm>
            <a:off x="539998" y="839972"/>
            <a:ext cx="11112000" cy="259612"/>
          </a:xfrm>
        </p:spPr>
        <p:txBody>
          <a:bodyPr/>
          <a:lstStyle>
            <a:lvl1pPr marL="0" indent="0">
              <a:buNone/>
              <a:defRPr sz="2000" b="0">
                <a:solidFill>
                  <a:schemeClr val="accent1"/>
                </a:solidFill>
              </a:defRPr>
            </a:lvl1pPr>
          </a:lstStyle>
          <a:p>
            <a:pPr lvl="0"/>
            <a:r>
              <a:rPr lang="nl-NL" noProof="0"/>
              <a:t>Voeg hier een subtitel in</a:t>
            </a:r>
          </a:p>
        </p:txBody>
      </p:sp>
      <p:sp>
        <p:nvSpPr>
          <p:cNvPr id="17" name="Tijdelijke aanduiding voor tekst 34">
            <a:extLst>
              <a:ext uri="{FF2B5EF4-FFF2-40B4-BE49-F238E27FC236}">
                <a16:creationId xmlns:a16="http://schemas.microsoft.com/office/drawing/2014/main" id="{9955CEC2-0160-42D3-9E2E-941A4A11119D}"/>
              </a:ext>
            </a:extLst>
          </p:cNvPr>
          <p:cNvSpPr>
            <a:spLocks noGrp="1"/>
          </p:cNvSpPr>
          <p:nvPr>
            <p:ph type="body" sz="quarter" idx="14" hasCustomPrompt="1"/>
          </p:nvPr>
        </p:nvSpPr>
        <p:spPr>
          <a:xfrm>
            <a:off x="539749" y="5758889"/>
            <a:ext cx="11112249" cy="147981"/>
          </a:xfrm>
        </p:spPr>
        <p:txBody>
          <a:bodyPr anchor="b"/>
          <a:lstStyle>
            <a:lvl1pPr marL="0" indent="0">
              <a:buNone/>
              <a:defRPr sz="1000" i="1"/>
            </a:lvl1pPr>
          </a:lstStyle>
          <a:p>
            <a:pPr lvl="0"/>
            <a:r>
              <a:rPr lang="nl-NL" noProof="0"/>
              <a:t>Bron…</a:t>
            </a:r>
          </a:p>
        </p:txBody>
      </p:sp>
      <p:sp>
        <p:nvSpPr>
          <p:cNvPr id="18" name="Rechthoek: afgeronde hoeken 17">
            <a:extLst>
              <a:ext uri="{FF2B5EF4-FFF2-40B4-BE49-F238E27FC236}">
                <a16:creationId xmlns:a16="http://schemas.microsoft.com/office/drawing/2014/main" id="{765A9402-96DA-4D08-A873-873C05E81C86}"/>
              </a:ext>
            </a:extLst>
          </p:cNvPr>
          <p:cNvSpPr/>
          <p:nvPr userDrawn="1"/>
        </p:nvSpPr>
        <p:spPr>
          <a:xfrm>
            <a:off x="3048000" y="-491319"/>
            <a:ext cx="6096000" cy="300250"/>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lvl="0" algn="ctr"/>
            <a:r>
              <a:rPr lang="nl-NL" sz="2800" b="0" cap="all" baseline="0" noProof="0">
                <a:solidFill>
                  <a:schemeClr val="accent1"/>
                </a:solidFill>
                <a:latin typeface="+mn-lt"/>
              </a:rPr>
              <a:t>TEKST / GRAFIEK 2X</a:t>
            </a:r>
          </a:p>
        </p:txBody>
      </p:sp>
      <p:sp>
        <p:nvSpPr>
          <p:cNvPr id="21" name="Tijdelijke aanduiding voor grafiek 17">
            <a:extLst>
              <a:ext uri="{FF2B5EF4-FFF2-40B4-BE49-F238E27FC236}">
                <a16:creationId xmlns:a16="http://schemas.microsoft.com/office/drawing/2014/main" id="{92172253-6D4B-4AC5-AA1C-319C8E5A71AE}"/>
              </a:ext>
            </a:extLst>
          </p:cNvPr>
          <p:cNvSpPr>
            <a:spLocks noGrp="1"/>
          </p:cNvSpPr>
          <p:nvPr>
            <p:ph type="chart" sz="quarter" idx="15" hasCustomPrompt="1"/>
          </p:nvPr>
        </p:nvSpPr>
        <p:spPr>
          <a:xfrm>
            <a:off x="6636507" y="1459111"/>
            <a:ext cx="5015239" cy="1878840"/>
          </a:xfrm>
          <a:solidFill>
            <a:schemeClr val="bg1">
              <a:lumMod val="95000"/>
            </a:schemeClr>
          </a:solidFill>
        </p:spPr>
        <p:txBody>
          <a:bodyPr tIns="504000"/>
          <a:lstStyle>
            <a:lvl1pPr marL="0" indent="0" algn="ctr">
              <a:buNone/>
              <a:defRPr sz="1200" i="1">
                <a:solidFill>
                  <a:schemeClr val="bg1">
                    <a:lumMod val="50000"/>
                  </a:schemeClr>
                </a:solidFill>
              </a:defRPr>
            </a:lvl1pPr>
          </a:lstStyle>
          <a:p>
            <a:r>
              <a:rPr lang="nl-NL" noProof="0"/>
              <a:t>Klik op onderstaand pictogram om een grafiek in te voegen</a:t>
            </a:r>
          </a:p>
        </p:txBody>
      </p:sp>
      <p:cxnSp>
        <p:nvCxnSpPr>
          <p:cNvPr id="23" name="Rechte verbindingslijn 22">
            <a:extLst>
              <a:ext uri="{FF2B5EF4-FFF2-40B4-BE49-F238E27FC236}">
                <a16:creationId xmlns:a16="http://schemas.microsoft.com/office/drawing/2014/main" id="{F758FBF6-EBB0-4F05-96EB-8AEB1E4BB59E}"/>
              </a:ext>
            </a:extLst>
          </p:cNvPr>
          <p:cNvCxnSpPr>
            <a:cxnSpLocks/>
          </p:cNvCxnSpPr>
          <p:nvPr userDrawn="1"/>
        </p:nvCxnSpPr>
        <p:spPr>
          <a:xfrm>
            <a:off x="6096000" y="1446663"/>
            <a:ext cx="0" cy="4121624"/>
          </a:xfrm>
          <a:prstGeom prst="line">
            <a:avLst/>
          </a:prstGeom>
          <a:ln w="12700" cap="rnd">
            <a:solidFill>
              <a:schemeClr val="accent1"/>
            </a:solidFill>
            <a:prstDash val="solid"/>
            <a:round/>
          </a:ln>
        </p:spPr>
        <p:style>
          <a:lnRef idx="1">
            <a:schemeClr val="accent1"/>
          </a:lnRef>
          <a:fillRef idx="0">
            <a:schemeClr val="accent1"/>
          </a:fillRef>
          <a:effectRef idx="0">
            <a:schemeClr val="accent1"/>
          </a:effectRef>
          <a:fontRef idx="minor">
            <a:schemeClr val="tx1"/>
          </a:fontRef>
        </p:style>
      </p:cxnSp>
      <p:sp>
        <p:nvSpPr>
          <p:cNvPr id="24" name="Tijdelijke aanduiding voor tekst 43">
            <a:extLst>
              <a:ext uri="{FF2B5EF4-FFF2-40B4-BE49-F238E27FC236}">
                <a16:creationId xmlns:a16="http://schemas.microsoft.com/office/drawing/2014/main" id="{E054E093-0CA2-4AA3-9379-A9449CBE767D}"/>
              </a:ext>
            </a:extLst>
          </p:cNvPr>
          <p:cNvSpPr>
            <a:spLocks noGrp="1"/>
          </p:cNvSpPr>
          <p:nvPr>
            <p:ph type="body" sz="quarter" idx="16" hasCustomPrompt="1"/>
          </p:nvPr>
        </p:nvSpPr>
        <p:spPr>
          <a:xfrm>
            <a:off x="540000" y="0"/>
            <a:ext cx="1080000" cy="72000"/>
          </a:xfrm>
          <a:solidFill>
            <a:schemeClr val="accent1"/>
          </a:solidFill>
        </p:spPr>
        <p:txBody>
          <a:bodyPr/>
          <a:lstStyle>
            <a:lvl1pPr marL="0" indent="0">
              <a:buNone/>
              <a:defRPr sz="100">
                <a:solidFill>
                  <a:schemeClr val="bg2"/>
                </a:solidFill>
              </a:defRPr>
            </a:lvl1pPr>
            <a:lvl5pPr>
              <a:defRPr/>
            </a:lvl5pPr>
          </a:lstStyle>
          <a:p>
            <a:pPr lvl="0"/>
            <a:r>
              <a:rPr lang="en-GB"/>
              <a:t> </a:t>
            </a:r>
          </a:p>
        </p:txBody>
      </p:sp>
      <p:grpSp>
        <p:nvGrpSpPr>
          <p:cNvPr id="13" name="GRID" hidden="1">
            <a:extLst>
              <a:ext uri="{FF2B5EF4-FFF2-40B4-BE49-F238E27FC236}">
                <a16:creationId xmlns:a16="http://schemas.microsoft.com/office/drawing/2014/main" id="{2E339E7B-E5F0-4BB0-A7A8-08523662B92C}"/>
              </a:ext>
            </a:extLst>
          </p:cNvPr>
          <p:cNvGrpSpPr/>
          <p:nvPr userDrawn="1"/>
        </p:nvGrpSpPr>
        <p:grpSpPr>
          <a:xfrm>
            <a:off x="0" y="0"/>
            <a:ext cx="12192000" cy="6858000"/>
            <a:chOff x="0" y="0"/>
            <a:chExt cx="12192000" cy="6858000"/>
          </a:xfrm>
          <a:solidFill>
            <a:schemeClr val="tx1">
              <a:alpha val="30000"/>
            </a:schemeClr>
          </a:solidFill>
        </p:grpSpPr>
        <p:sp>
          <p:nvSpPr>
            <p:cNvPr id="14" name="Rechthoek 13">
              <a:extLst>
                <a:ext uri="{FF2B5EF4-FFF2-40B4-BE49-F238E27FC236}">
                  <a16:creationId xmlns:a16="http://schemas.microsoft.com/office/drawing/2014/main" id="{04FEBC71-862F-4C04-AFB8-6DB58D37BD7A}"/>
                </a:ext>
              </a:extLst>
            </p:cNvPr>
            <p:cNvSpPr/>
            <p:nvPr userDrawn="1"/>
          </p:nvSpPr>
          <p:spPr>
            <a:xfrm>
              <a:off x="0" y="0"/>
              <a:ext cx="12192000" cy="54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15" name="Rechthoek 14">
              <a:extLst>
                <a:ext uri="{FF2B5EF4-FFF2-40B4-BE49-F238E27FC236}">
                  <a16:creationId xmlns:a16="http://schemas.microsoft.com/office/drawing/2014/main" id="{0333C89B-97F8-441B-8124-3FCC1D1260BC}"/>
                </a:ext>
              </a:extLst>
            </p:cNvPr>
            <p:cNvSpPr/>
            <p:nvPr userDrawn="1"/>
          </p:nvSpPr>
          <p:spPr>
            <a:xfrm>
              <a:off x="0" y="0"/>
              <a:ext cx="540000"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16" name="Rechthoek 15">
              <a:extLst>
                <a:ext uri="{FF2B5EF4-FFF2-40B4-BE49-F238E27FC236}">
                  <a16:creationId xmlns:a16="http://schemas.microsoft.com/office/drawing/2014/main" id="{59F01AF4-B6CB-4934-BDD9-96E56D3A7D49}"/>
                </a:ext>
              </a:extLst>
            </p:cNvPr>
            <p:cNvSpPr/>
            <p:nvPr userDrawn="1"/>
          </p:nvSpPr>
          <p:spPr>
            <a:xfrm>
              <a:off x="11652000" y="0"/>
              <a:ext cx="540000"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19" name="Rechthoek 18">
              <a:extLst>
                <a:ext uri="{FF2B5EF4-FFF2-40B4-BE49-F238E27FC236}">
                  <a16:creationId xmlns:a16="http://schemas.microsoft.com/office/drawing/2014/main" id="{B6B9EB7F-0454-4FE8-8F4A-0FDE18AF83EB}"/>
                </a:ext>
              </a:extLst>
            </p:cNvPr>
            <p:cNvSpPr/>
            <p:nvPr userDrawn="1"/>
          </p:nvSpPr>
          <p:spPr>
            <a:xfrm>
              <a:off x="0" y="1099111"/>
              <a:ext cx="12192000" cy="36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20" name="Rechthoek 19">
              <a:extLst>
                <a:ext uri="{FF2B5EF4-FFF2-40B4-BE49-F238E27FC236}">
                  <a16:creationId xmlns:a16="http://schemas.microsoft.com/office/drawing/2014/main" id="{A0471D66-391B-4CA0-9CE3-3508EB3D7096}"/>
                </a:ext>
              </a:extLst>
            </p:cNvPr>
            <p:cNvSpPr/>
            <p:nvPr userDrawn="1"/>
          </p:nvSpPr>
          <p:spPr>
            <a:xfrm>
              <a:off x="0" y="6678000"/>
              <a:ext cx="12192000" cy="18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22" name="Rechthoek 21">
              <a:extLst>
                <a:ext uri="{FF2B5EF4-FFF2-40B4-BE49-F238E27FC236}">
                  <a16:creationId xmlns:a16="http://schemas.microsoft.com/office/drawing/2014/main" id="{F607FFD1-EE10-4EE4-974D-D68FF051167C}"/>
                </a:ext>
              </a:extLst>
            </p:cNvPr>
            <p:cNvSpPr/>
            <p:nvPr userDrawn="1"/>
          </p:nvSpPr>
          <p:spPr>
            <a:xfrm>
              <a:off x="0" y="5906871"/>
              <a:ext cx="12192000" cy="36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25" name="Rechthoek 24">
              <a:extLst>
                <a:ext uri="{FF2B5EF4-FFF2-40B4-BE49-F238E27FC236}">
                  <a16:creationId xmlns:a16="http://schemas.microsoft.com/office/drawing/2014/main" id="{267B1A24-E5B5-44EF-BB26-289EC0FC99CF}"/>
                </a:ext>
              </a:extLst>
            </p:cNvPr>
            <p:cNvSpPr/>
            <p:nvPr userDrawn="1"/>
          </p:nvSpPr>
          <p:spPr>
            <a:xfrm>
              <a:off x="0" y="6295673"/>
              <a:ext cx="12192000" cy="18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26" name="Rechthoek 25">
              <a:extLst>
                <a:ext uri="{FF2B5EF4-FFF2-40B4-BE49-F238E27FC236}">
                  <a16:creationId xmlns:a16="http://schemas.microsoft.com/office/drawing/2014/main" id="{05615BB2-213B-4BE9-9A19-7700EE534E20}"/>
                </a:ext>
              </a:extLst>
            </p:cNvPr>
            <p:cNvSpPr/>
            <p:nvPr userDrawn="1"/>
          </p:nvSpPr>
          <p:spPr>
            <a:xfrm>
              <a:off x="0" y="5578887"/>
              <a:ext cx="12192000" cy="18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27" name="Rechthoek 26">
              <a:extLst>
                <a:ext uri="{FF2B5EF4-FFF2-40B4-BE49-F238E27FC236}">
                  <a16:creationId xmlns:a16="http://schemas.microsoft.com/office/drawing/2014/main" id="{7B4D9E53-D3BA-46E2-B48B-1C4CE63D58E8}"/>
                </a:ext>
              </a:extLst>
            </p:cNvPr>
            <p:cNvSpPr/>
            <p:nvPr userDrawn="1"/>
          </p:nvSpPr>
          <p:spPr>
            <a:xfrm>
              <a:off x="12024980" y="0"/>
              <a:ext cx="167020"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28" name="Rechthoek 27">
              <a:extLst>
                <a:ext uri="{FF2B5EF4-FFF2-40B4-BE49-F238E27FC236}">
                  <a16:creationId xmlns:a16="http://schemas.microsoft.com/office/drawing/2014/main" id="{ACE0CB45-9785-4BE8-B63D-A19B8F833E83}"/>
                </a:ext>
              </a:extLst>
            </p:cNvPr>
            <p:cNvSpPr/>
            <p:nvPr userDrawn="1"/>
          </p:nvSpPr>
          <p:spPr>
            <a:xfrm>
              <a:off x="0" y="0"/>
              <a:ext cx="167020"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29" name="Rechthoek 28">
              <a:extLst>
                <a:ext uri="{FF2B5EF4-FFF2-40B4-BE49-F238E27FC236}">
                  <a16:creationId xmlns:a16="http://schemas.microsoft.com/office/drawing/2014/main" id="{95CDFAA9-BDB5-4D8F-938D-9F60774CE5B7}"/>
                </a:ext>
              </a:extLst>
            </p:cNvPr>
            <p:cNvSpPr/>
            <p:nvPr userDrawn="1"/>
          </p:nvSpPr>
          <p:spPr>
            <a:xfrm>
              <a:off x="6095744" y="0"/>
              <a:ext cx="540000"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30" name="Rechthoek 29">
              <a:extLst>
                <a:ext uri="{FF2B5EF4-FFF2-40B4-BE49-F238E27FC236}">
                  <a16:creationId xmlns:a16="http://schemas.microsoft.com/office/drawing/2014/main" id="{D7E82FEE-89D5-4142-8839-67BDEF20414F}"/>
                </a:ext>
              </a:extLst>
            </p:cNvPr>
            <p:cNvSpPr/>
            <p:nvPr userDrawn="1"/>
          </p:nvSpPr>
          <p:spPr>
            <a:xfrm>
              <a:off x="5555744" y="0"/>
              <a:ext cx="540000"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31" name="Rechthoek 30">
              <a:extLst>
                <a:ext uri="{FF2B5EF4-FFF2-40B4-BE49-F238E27FC236}">
                  <a16:creationId xmlns:a16="http://schemas.microsoft.com/office/drawing/2014/main" id="{E2FF30C8-090C-4BBB-B89D-01F3F22EDF02}"/>
                </a:ext>
              </a:extLst>
            </p:cNvPr>
            <p:cNvSpPr/>
            <p:nvPr userDrawn="1"/>
          </p:nvSpPr>
          <p:spPr>
            <a:xfrm>
              <a:off x="5555238" y="3338999"/>
              <a:ext cx="6636762" cy="36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grpSp>
      <p:sp>
        <p:nvSpPr>
          <p:cNvPr id="32" name="Tijdelijke aanduiding voor grafiek 17">
            <a:extLst>
              <a:ext uri="{FF2B5EF4-FFF2-40B4-BE49-F238E27FC236}">
                <a16:creationId xmlns:a16="http://schemas.microsoft.com/office/drawing/2014/main" id="{0E9B9AC0-03CF-4DAA-9E37-B0A637E3422E}"/>
              </a:ext>
            </a:extLst>
          </p:cNvPr>
          <p:cNvSpPr>
            <a:spLocks noGrp="1"/>
          </p:cNvSpPr>
          <p:nvPr>
            <p:ph type="chart" sz="quarter" idx="17" hasCustomPrompt="1"/>
          </p:nvPr>
        </p:nvSpPr>
        <p:spPr>
          <a:xfrm>
            <a:off x="6636507" y="3698999"/>
            <a:ext cx="5015239" cy="1878840"/>
          </a:xfrm>
          <a:solidFill>
            <a:schemeClr val="bg1">
              <a:lumMod val="95000"/>
            </a:schemeClr>
          </a:solidFill>
        </p:spPr>
        <p:txBody>
          <a:bodyPr tIns="504000"/>
          <a:lstStyle>
            <a:lvl1pPr marL="0" indent="0" algn="ctr">
              <a:buNone/>
              <a:defRPr sz="1200" i="1">
                <a:solidFill>
                  <a:schemeClr val="bg1">
                    <a:lumMod val="50000"/>
                  </a:schemeClr>
                </a:solidFill>
              </a:defRPr>
            </a:lvl1pPr>
          </a:lstStyle>
          <a:p>
            <a:r>
              <a:rPr lang="nl-NL" noProof="0"/>
              <a:t>Klik op onderstaand pictogram om een grafiek in te voegen</a:t>
            </a:r>
          </a:p>
        </p:txBody>
      </p:sp>
      <p:grpSp>
        <p:nvGrpSpPr>
          <p:cNvPr id="331" name="Instructie">
            <a:extLst>
              <a:ext uri="{FF2B5EF4-FFF2-40B4-BE49-F238E27FC236}">
                <a16:creationId xmlns:a16="http://schemas.microsoft.com/office/drawing/2014/main" id="{6D7E66DE-6C48-42A6-9F81-DC67C808EC69}"/>
              </a:ext>
            </a:extLst>
          </p:cNvPr>
          <p:cNvGrpSpPr/>
          <p:nvPr userDrawn="1"/>
        </p:nvGrpSpPr>
        <p:grpSpPr>
          <a:xfrm>
            <a:off x="-3437547" y="1434"/>
            <a:ext cx="3201327" cy="6041867"/>
            <a:chOff x="-3437547" y="1434"/>
            <a:chExt cx="3201327" cy="6041867"/>
          </a:xfrm>
        </p:grpSpPr>
        <p:cxnSp>
          <p:nvCxnSpPr>
            <p:cNvPr id="332" name="Rechte verbindingslijn 331">
              <a:extLst>
                <a:ext uri="{FF2B5EF4-FFF2-40B4-BE49-F238E27FC236}">
                  <a16:creationId xmlns:a16="http://schemas.microsoft.com/office/drawing/2014/main" id="{3DA2682F-3D0F-4CA4-920D-2ADF99C906DE}"/>
                </a:ext>
              </a:extLst>
            </p:cNvPr>
            <p:cNvCxnSpPr>
              <a:cxnSpLocks/>
            </p:cNvCxnSpPr>
            <p:nvPr userDrawn="1"/>
          </p:nvCxnSpPr>
          <p:spPr>
            <a:xfrm>
              <a:off x="-3419346" y="6043301"/>
              <a:ext cx="3176013" cy="0"/>
            </a:xfrm>
            <a:prstGeom prst="line">
              <a:avLst/>
            </a:prstGeom>
            <a:noFill/>
            <a:ln w="3175" cap="flat" cmpd="sng" algn="ctr">
              <a:solidFill>
                <a:schemeClr val="bg1">
                  <a:lumMod val="50000"/>
                </a:schemeClr>
              </a:solidFill>
              <a:prstDash val="solid"/>
            </a:ln>
            <a:effectLst/>
          </p:spPr>
        </p:cxnSp>
        <p:sp>
          <p:nvSpPr>
            <p:cNvPr id="333" name="Ovaal 332">
              <a:extLst>
                <a:ext uri="{FF2B5EF4-FFF2-40B4-BE49-F238E27FC236}">
                  <a16:creationId xmlns:a16="http://schemas.microsoft.com/office/drawing/2014/main" id="{6A564E50-1B5E-4A41-9520-647B0E1C378F}"/>
                </a:ext>
              </a:extLst>
            </p:cNvPr>
            <p:cNvSpPr/>
            <p:nvPr userDrawn="1"/>
          </p:nvSpPr>
          <p:spPr>
            <a:xfrm>
              <a:off x="-3425006" y="4548392"/>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6</a:t>
              </a:r>
            </a:p>
          </p:txBody>
        </p:sp>
        <p:sp>
          <p:nvSpPr>
            <p:cNvPr id="334" name="Rechthoek 333">
              <a:extLst>
                <a:ext uri="{FF2B5EF4-FFF2-40B4-BE49-F238E27FC236}">
                  <a16:creationId xmlns:a16="http://schemas.microsoft.com/office/drawing/2014/main" id="{5D6145B1-0044-4007-90AE-4F84F6F9483C}"/>
                </a:ext>
              </a:extLst>
            </p:cNvPr>
            <p:cNvSpPr/>
            <p:nvPr userDrawn="1"/>
          </p:nvSpPr>
          <p:spPr>
            <a:xfrm>
              <a:off x="-3059324" y="4548391"/>
              <a:ext cx="2823104" cy="255963"/>
            </a:xfrm>
            <a:prstGeom prst="rect">
              <a:avLst/>
            </a:prstGeom>
            <a:noFill/>
            <a:ln w="25400" cap="flat" cmpd="sng" algn="ctr">
              <a:noFill/>
              <a:prstDash val="solid"/>
            </a:ln>
            <a:effectLst/>
          </p:spPr>
          <p:txBody>
            <a:bodyPr lIns="0" tIns="0" rIns="0" bIns="0" rtlCol="0" anchor="ctr"/>
            <a:lstStyle/>
            <a:p>
              <a:pPr marL="265113" marR="0" lvl="5" indent="-265113" algn="l" defTabSz="914400" rtl="0" eaLnBrk="1" fontAlgn="auto" latinLnBrk="0" hangingPunct="1">
                <a:lnSpc>
                  <a:spcPct val="100000"/>
                </a:lnSpc>
                <a:spcBef>
                  <a:spcPts val="300"/>
                </a:spcBef>
                <a:spcAft>
                  <a:spcPts val="300"/>
                </a:spcAft>
                <a:buClr>
                  <a:schemeClr val="tx1"/>
                </a:buClr>
                <a:buSzPct val="85000"/>
                <a:buFont typeface="+mj-lt"/>
                <a:buAutoNum type="arabicPeriod"/>
                <a:tabLst/>
                <a:defRPr/>
              </a:pPr>
              <a:r>
                <a:rPr lang="nl-NL" sz="1500" kern="1200" noProof="0">
                  <a:solidFill>
                    <a:schemeClr val="tx1"/>
                  </a:solidFill>
                  <a:latin typeface="+mn-lt"/>
                  <a:ea typeface="+mn-ea"/>
                  <a:cs typeface="+mn-cs"/>
                </a:rPr>
                <a:t>Numerieke </a:t>
              </a:r>
              <a:r>
                <a:rPr lang="nl-NL" sz="1500" kern="1200" noProof="0" err="1">
                  <a:solidFill>
                    <a:schemeClr val="tx1"/>
                  </a:solidFill>
                  <a:latin typeface="+mn-lt"/>
                  <a:ea typeface="+mn-ea"/>
                  <a:cs typeface="+mn-cs"/>
                </a:rPr>
                <a:t>bullet</a:t>
              </a:r>
              <a:r>
                <a:rPr lang="nl-NL" sz="1500" kern="1200" noProof="0">
                  <a:solidFill>
                    <a:schemeClr val="tx1"/>
                  </a:solidFill>
                  <a:latin typeface="+mn-lt"/>
                  <a:ea typeface="+mn-ea"/>
                  <a:cs typeface="+mn-cs"/>
                </a:rPr>
                <a:t> (15pt)</a:t>
              </a:r>
            </a:p>
          </p:txBody>
        </p:sp>
        <p:sp>
          <p:nvSpPr>
            <p:cNvPr id="335" name="Ovaal 334">
              <a:extLst>
                <a:ext uri="{FF2B5EF4-FFF2-40B4-BE49-F238E27FC236}">
                  <a16:creationId xmlns:a16="http://schemas.microsoft.com/office/drawing/2014/main" id="{1EFD867F-E8FC-461A-8D98-1B9B280F2F9E}"/>
                </a:ext>
              </a:extLst>
            </p:cNvPr>
            <p:cNvSpPr/>
            <p:nvPr userDrawn="1"/>
          </p:nvSpPr>
          <p:spPr>
            <a:xfrm>
              <a:off x="-3425006" y="4922568"/>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7</a:t>
              </a:r>
            </a:p>
          </p:txBody>
        </p:sp>
        <p:sp>
          <p:nvSpPr>
            <p:cNvPr id="336" name="Rechthoek 335">
              <a:extLst>
                <a:ext uri="{FF2B5EF4-FFF2-40B4-BE49-F238E27FC236}">
                  <a16:creationId xmlns:a16="http://schemas.microsoft.com/office/drawing/2014/main" id="{BD376027-23AE-4850-9031-6FB44EF1A92F}"/>
                </a:ext>
              </a:extLst>
            </p:cNvPr>
            <p:cNvSpPr/>
            <p:nvPr userDrawn="1"/>
          </p:nvSpPr>
          <p:spPr>
            <a:xfrm>
              <a:off x="-3059324" y="4922567"/>
              <a:ext cx="2823104" cy="255963"/>
            </a:xfrm>
            <a:prstGeom prst="rect">
              <a:avLst/>
            </a:prstGeom>
            <a:noFill/>
            <a:ln w="25400" cap="flat" cmpd="sng" algn="ctr">
              <a:noFill/>
              <a:prstDash val="solid"/>
            </a:ln>
            <a:effectLst/>
          </p:spPr>
          <p:txBody>
            <a:bodyPr lIns="0" tIns="0" rIns="0" bIns="0" rtlCol="0" anchor="ctr"/>
            <a:lstStyle/>
            <a:p>
              <a:pPr marL="265113" marR="0" lvl="6" indent="-265113" algn="l" defTabSz="914400" rtl="0" eaLnBrk="1" fontAlgn="auto" latinLnBrk="0" hangingPunct="1">
                <a:lnSpc>
                  <a:spcPct val="100000"/>
                </a:lnSpc>
                <a:spcBef>
                  <a:spcPts val="300"/>
                </a:spcBef>
                <a:spcAft>
                  <a:spcPts val="300"/>
                </a:spcAft>
                <a:buClr>
                  <a:schemeClr val="tx1"/>
                </a:buClr>
                <a:buSzPct val="85000"/>
                <a:buFont typeface="+mj-lt"/>
                <a:buAutoNum type="alphaLcPeriod"/>
                <a:tabLst/>
                <a:defRPr/>
              </a:pPr>
              <a:r>
                <a:rPr lang="nl-NL" sz="1500" kern="1200" noProof="0">
                  <a:solidFill>
                    <a:schemeClr val="tx1"/>
                  </a:solidFill>
                  <a:latin typeface="+mn-lt"/>
                  <a:ea typeface="+mn-ea"/>
                  <a:cs typeface="+mn-cs"/>
                </a:rPr>
                <a:t>Alfabetische </a:t>
              </a:r>
              <a:r>
                <a:rPr lang="nl-NL" sz="1500" kern="1200" noProof="0" err="1">
                  <a:solidFill>
                    <a:schemeClr val="tx1"/>
                  </a:solidFill>
                  <a:latin typeface="+mn-lt"/>
                  <a:ea typeface="+mn-ea"/>
                  <a:cs typeface="+mn-cs"/>
                </a:rPr>
                <a:t>bullet</a:t>
              </a:r>
              <a:r>
                <a:rPr lang="nl-NL" sz="1500" kern="1200" noProof="0">
                  <a:solidFill>
                    <a:schemeClr val="tx1"/>
                  </a:solidFill>
                  <a:latin typeface="+mn-lt"/>
                  <a:ea typeface="+mn-ea"/>
                  <a:cs typeface="+mn-cs"/>
                </a:rPr>
                <a:t> (15pt)</a:t>
              </a:r>
            </a:p>
          </p:txBody>
        </p:sp>
        <p:sp>
          <p:nvSpPr>
            <p:cNvPr id="337" name="Ovaal 336">
              <a:extLst>
                <a:ext uri="{FF2B5EF4-FFF2-40B4-BE49-F238E27FC236}">
                  <a16:creationId xmlns:a16="http://schemas.microsoft.com/office/drawing/2014/main" id="{329F773E-6568-4D98-8C94-4D76225239FE}"/>
                </a:ext>
              </a:extLst>
            </p:cNvPr>
            <p:cNvSpPr/>
            <p:nvPr userDrawn="1"/>
          </p:nvSpPr>
          <p:spPr>
            <a:xfrm>
              <a:off x="-3425006" y="5295213"/>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8</a:t>
              </a:r>
            </a:p>
          </p:txBody>
        </p:sp>
        <p:sp>
          <p:nvSpPr>
            <p:cNvPr id="338" name="Rechthoek 337">
              <a:extLst>
                <a:ext uri="{FF2B5EF4-FFF2-40B4-BE49-F238E27FC236}">
                  <a16:creationId xmlns:a16="http://schemas.microsoft.com/office/drawing/2014/main" id="{2806D305-F3D4-4EE5-8189-F615B63ADA05}"/>
                </a:ext>
              </a:extLst>
            </p:cNvPr>
            <p:cNvSpPr/>
            <p:nvPr userDrawn="1"/>
          </p:nvSpPr>
          <p:spPr>
            <a:xfrm>
              <a:off x="-3059324" y="5295212"/>
              <a:ext cx="2823104" cy="255963"/>
            </a:xfrm>
            <a:prstGeom prst="rect">
              <a:avLst/>
            </a:prstGeom>
            <a:noFill/>
            <a:ln w="25400" cap="flat" cmpd="sng" algn="ctr">
              <a:noFill/>
              <a:prstDash val="solid"/>
            </a:ln>
            <a:effectLst/>
          </p:spPr>
          <p:txBody>
            <a:bodyPr lIns="0" tIns="0" rIns="0" bIns="0" rtlCol="0" anchor="ctr"/>
            <a:lstStyle/>
            <a:p>
              <a:pPr marL="0" marR="0" lvl="7" indent="0" algn="l" defTabSz="914400" rtl="0" eaLnBrk="1" fontAlgn="auto" latinLnBrk="0" hangingPunct="1">
                <a:lnSpc>
                  <a:spcPct val="100000"/>
                </a:lnSpc>
                <a:spcBef>
                  <a:spcPts val="300"/>
                </a:spcBef>
                <a:spcAft>
                  <a:spcPts val="300"/>
                </a:spcAft>
                <a:buClr>
                  <a:schemeClr val="accent3"/>
                </a:buClr>
                <a:buSzTx/>
                <a:buFont typeface="Arial" panose="020B0604020202020204" pitchFamily="34" charset="0"/>
                <a:buNone/>
                <a:tabLst/>
                <a:defRPr/>
              </a:pPr>
              <a:r>
                <a:rPr lang="nl-NL" sz="1000" i="1" kern="1200" noProof="0">
                  <a:solidFill>
                    <a:schemeClr val="tx1"/>
                  </a:solidFill>
                  <a:latin typeface="+mn-lt"/>
                  <a:ea typeface="+mn-ea"/>
                  <a:cs typeface="+mn-cs"/>
                </a:rPr>
                <a:t>Fotobeschrijving (10pt)</a:t>
              </a:r>
            </a:p>
          </p:txBody>
        </p:sp>
        <p:sp>
          <p:nvSpPr>
            <p:cNvPr id="339" name="Ovaal 338">
              <a:extLst>
                <a:ext uri="{FF2B5EF4-FFF2-40B4-BE49-F238E27FC236}">
                  <a16:creationId xmlns:a16="http://schemas.microsoft.com/office/drawing/2014/main" id="{35DBE988-EBDA-4753-BE5A-0E0472189A54}"/>
                </a:ext>
              </a:extLst>
            </p:cNvPr>
            <p:cNvSpPr/>
            <p:nvPr userDrawn="1"/>
          </p:nvSpPr>
          <p:spPr>
            <a:xfrm>
              <a:off x="-3425006" y="5668478"/>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9</a:t>
              </a:r>
            </a:p>
          </p:txBody>
        </p:sp>
        <p:sp>
          <p:nvSpPr>
            <p:cNvPr id="340" name="Rechthoek 339">
              <a:extLst>
                <a:ext uri="{FF2B5EF4-FFF2-40B4-BE49-F238E27FC236}">
                  <a16:creationId xmlns:a16="http://schemas.microsoft.com/office/drawing/2014/main" id="{8D745FA2-1431-45BB-9FF4-D1A83CF7AD24}"/>
                </a:ext>
              </a:extLst>
            </p:cNvPr>
            <p:cNvSpPr/>
            <p:nvPr userDrawn="1"/>
          </p:nvSpPr>
          <p:spPr>
            <a:xfrm>
              <a:off x="-3059324" y="5668477"/>
              <a:ext cx="2823104" cy="255963"/>
            </a:xfrm>
            <a:prstGeom prst="rect">
              <a:avLst/>
            </a:prstGeom>
            <a:noFill/>
            <a:ln w="25400" cap="flat" cmpd="sng" algn="ctr">
              <a:noFill/>
              <a:prstDash val="solid"/>
            </a:ln>
            <a:effectLst/>
          </p:spPr>
          <p:txBody>
            <a:bodyPr lIns="0" tIns="0" rIns="0" bIns="0" rtlCol="0" anchor="ctr"/>
            <a:lstStyle/>
            <a:p>
              <a:pPr marL="0" marR="0" lvl="8" indent="0" algn="l" defTabSz="914400" rtl="0" eaLnBrk="1" fontAlgn="auto" latinLnBrk="0" hangingPunct="1">
                <a:lnSpc>
                  <a:spcPct val="100000"/>
                </a:lnSpc>
                <a:spcBef>
                  <a:spcPts val="600"/>
                </a:spcBef>
                <a:spcAft>
                  <a:spcPts val="300"/>
                </a:spcAft>
                <a:buClrTx/>
                <a:buSzTx/>
                <a:buFont typeface="Arial" panose="020B0604020202020204" pitchFamily="34" charset="0"/>
                <a:buNone/>
                <a:tabLst/>
                <a:defRPr/>
              </a:pPr>
              <a:r>
                <a:rPr lang="nl-NL" sz="2000" i="1" kern="1200" noProof="0">
                  <a:solidFill>
                    <a:schemeClr val="tx1"/>
                  </a:solidFill>
                  <a:latin typeface="+mn-lt"/>
                  <a:ea typeface="+mn-ea"/>
                  <a:cs typeface="+mn-cs"/>
                </a:rPr>
                <a:t>Quote tekst (20pt)</a:t>
              </a:r>
            </a:p>
          </p:txBody>
        </p:sp>
        <p:sp>
          <p:nvSpPr>
            <p:cNvPr id="341" name="Rechthoek 340">
              <a:extLst>
                <a:ext uri="{FF2B5EF4-FFF2-40B4-BE49-F238E27FC236}">
                  <a16:creationId xmlns:a16="http://schemas.microsoft.com/office/drawing/2014/main" id="{FD430301-FC57-415E-B18B-C8224E72FCC8}"/>
                </a:ext>
              </a:extLst>
            </p:cNvPr>
            <p:cNvSpPr/>
            <p:nvPr userDrawn="1"/>
          </p:nvSpPr>
          <p:spPr>
            <a:xfrm>
              <a:off x="-3419345" y="1434"/>
              <a:ext cx="3176012" cy="191611"/>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80000"/>
                </a:lnSpc>
                <a:spcBef>
                  <a:spcPts val="0"/>
                </a:spcBef>
                <a:spcAft>
                  <a:spcPts val="0"/>
                </a:spcAft>
                <a:buClrTx/>
                <a:buSzTx/>
                <a:buFontTx/>
                <a:buNone/>
                <a:tabLst/>
                <a:defRPr/>
              </a:pPr>
              <a:r>
                <a:rPr kumimoji="0" lang="nl-NL" sz="1400" b="1" i="0" u="none" strike="noStrike" kern="0" cap="all" spc="0" normalizeH="0" baseline="0" noProof="0">
                  <a:ln>
                    <a:noFill/>
                  </a:ln>
                  <a:solidFill>
                    <a:schemeClr val="bg1">
                      <a:lumMod val="50000"/>
                    </a:schemeClr>
                  </a:solidFill>
                  <a:effectLst/>
                  <a:uLnTx/>
                  <a:uFillTx/>
                  <a:latin typeface="+mj-lt"/>
                  <a:cs typeface="Segoe UI Light" panose="020B0502040204020203" pitchFamily="34" charset="0"/>
                </a:rPr>
                <a:t>TEKST</a:t>
              </a:r>
              <a:r>
                <a:rPr kumimoji="0" lang="nl-NL" sz="1400" b="1" i="0" u="none" strike="noStrike" kern="0" cap="all" spc="0" normalizeH="0" noProof="0">
                  <a:ln>
                    <a:noFill/>
                  </a:ln>
                  <a:solidFill>
                    <a:schemeClr val="bg1">
                      <a:lumMod val="50000"/>
                    </a:schemeClr>
                  </a:solidFill>
                  <a:effectLst/>
                  <a:uLnTx/>
                  <a:uFillTx/>
                  <a:latin typeface="+mj-lt"/>
                  <a:cs typeface="Segoe UI Light" panose="020B0502040204020203" pitchFamily="34" charset="0"/>
                </a:rPr>
                <a:t> NIVEAUS kiezen</a:t>
              </a:r>
              <a:endParaRPr kumimoji="0" lang="nl-NL" sz="1400" b="1" i="0" u="none" strike="noStrike" kern="0" cap="all" spc="0" normalizeH="0" baseline="0" noProof="0">
                <a:ln>
                  <a:noFill/>
                </a:ln>
                <a:solidFill>
                  <a:schemeClr val="bg1">
                    <a:lumMod val="50000"/>
                  </a:schemeClr>
                </a:solidFill>
                <a:effectLst/>
                <a:uLnTx/>
                <a:uFillTx/>
                <a:latin typeface="+mj-lt"/>
                <a:cs typeface="Segoe UI Light" panose="020B0502040204020203" pitchFamily="34" charset="0"/>
              </a:endParaRPr>
            </a:p>
          </p:txBody>
        </p:sp>
        <p:sp>
          <p:nvSpPr>
            <p:cNvPr id="342" name="Ovaal 341">
              <a:extLst>
                <a:ext uri="{FF2B5EF4-FFF2-40B4-BE49-F238E27FC236}">
                  <a16:creationId xmlns:a16="http://schemas.microsoft.com/office/drawing/2014/main" id="{F368EAF6-EE48-47DE-A004-0CA4F1417457}"/>
                </a:ext>
              </a:extLst>
            </p:cNvPr>
            <p:cNvSpPr/>
            <p:nvPr userDrawn="1"/>
          </p:nvSpPr>
          <p:spPr>
            <a:xfrm>
              <a:off x="-3425006" y="2678716"/>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1</a:t>
              </a:r>
            </a:p>
          </p:txBody>
        </p:sp>
        <p:cxnSp>
          <p:nvCxnSpPr>
            <p:cNvPr id="343" name="Rechte verbindingslijn 342">
              <a:extLst>
                <a:ext uri="{FF2B5EF4-FFF2-40B4-BE49-F238E27FC236}">
                  <a16:creationId xmlns:a16="http://schemas.microsoft.com/office/drawing/2014/main" id="{D64337B1-F754-415E-82D2-D1316466BD74}"/>
                </a:ext>
              </a:extLst>
            </p:cNvPr>
            <p:cNvCxnSpPr>
              <a:cxnSpLocks/>
            </p:cNvCxnSpPr>
            <p:nvPr userDrawn="1"/>
          </p:nvCxnSpPr>
          <p:spPr>
            <a:xfrm>
              <a:off x="-3419346" y="243069"/>
              <a:ext cx="3176013" cy="0"/>
            </a:xfrm>
            <a:prstGeom prst="line">
              <a:avLst/>
            </a:prstGeom>
            <a:noFill/>
            <a:ln w="3175" cap="flat" cmpd="sng" algn="ctr">
              <a:solidFill>
                <a:schemeClr val="bg1">
                  <a:lumMod val="50000"/>
                </a:schemeClr>
              </a:solidFill>
              <a:prstDash val="solid"/>
            </a:ln>
            <a:effectLst/>
          </p:spPr>
        </p:cxnSp>
        <p:grpSp>
          <p:nvGrpSpPr>
            <p:cNvPr id="344" name="Groep 343">
              <a:extLst>
                <a:ext uri="{FF2B5EF4-FFF2-40B4-BE49-F238E27FC236}">
                  <a16:creationId xmlns:a16="http://schemas.microsoft.com/office/drawing/2014/main" id="{C7B1CA79-54CC-4A65-BAE2-A2BE520B4F2C}"/>
                </a:ext>
              </a:extLst>
            </p:cNvPr>
            <p:cNvGrpSpPr/>
            <p:nvPr userDrawn="1"/>
          </p:nvGrpSpPr>
          <p:grpSpPr>
            <a:xfrm>
              <a:off x="-3437547" y="1295337"/>
              <a:ext cx="2933825" cy="558875"/>
              <a:chOff x="-3419346" y="368233"/>
              <a:chExt cx="3904920" cy="743862"/>
            </a:xfrm>
          </p:grpSpPr>
          <p:sp>
            <p:nvSpPr>
              <p:cNvPr id="361" name="Rechthoek 360">
                <a:extLst>
                  <a:ext uri="{FF2B5EF4-FFF2-40B4-BE49-F238E27FC236}">
                    <a16:creationId xmlns:a16="http://schemas.microsoft.com/office/drawing/2014/main" id="{A69353A9-BFF5-41CA-8D7F-48790027126E}"/>
                  </a:ext>
                </a:extLst>
              </p:cNvPr>
              <p:cNvSpPr/>
              <p:nvPr userDrawn="1"/>
            </p:nvSpPr>
            <p:spPr>
              <a:xfrm>
                <a:off x="-3294549" y="368233"/>
                <a:ext cx="432805" cy="244981"/>
              </a:xfrm>
              <a:prstGeom prst="rect">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r>
                  <a:rPr lang="nl-NL" sz="800" b="0" noProof="0">
                    <a:solidFill>
                      <a:srgbClr val="C00000"/>
                    </a:solidFill>
                    <a:latin typeface="Arial" panose="020B0604020202020204" pitchFamily="34" charset="0"/>
                    <a:cs typeface="Arial" panose="020B0604020202020204" pitchFamily="34" charset="0"/>
                  </a:rPr>
                  <a:t>Start</a:t>
                </a:r>
              </a:p>
            </p:txBody>
          </p:sp>
          <p:cxnSp>
            <p:nvCxnSpPr>
              <p:cNvPr id="362" name="Rechte verbindingslijn 361">
                <a:extLst>
                  <a:ext uri="{FF2B5EF4-FFF2-40B4-BE49-F238E27FC236}">
                    <a16:creationId xmlns:a16="http://schemas.microsoft.com/office/drawing/2014/main" id="{EA5C9AE6-B2F2-4268-8D34-0325D7A431A2}"/>
                  </a:ext>
                </a:extLst>
              </p:cNvPr>
              <p:cNvCxnSpPr>
                <a:cxnSpLocks/>
              </p:cNvCxnSpPr>
              <p:nvPr userDrawn="1"/>
            </p:nvCxnSpPr>
            <p:spPr>
              <a:xfrm>
                <a:off x="-2861744" y="613214"/>
                <a:ext cx="137087" cy="0"/>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63" name="Rechte verbindingslijn 362">
                <a:extLst>
                  <a:ext uri="{FF2B5EF4-FFF2-40B4-BE49-F238E27FC236}">
                    <a16:creationId xmlns:a16="http://schemas.microsoft.com/office/drawing/2014/main" id="{9BCC3302-F95D-43E9-9929-C3FA92B8E2AC}"/>
                  </a:ext>
                </a:extLst>
              </p:cNvPr>
              <p:cNvCxnSpPr>
                <a:cxnSpLocks/>
              </p:cNvCxnSpPr>
              <p:nvPr userDrawn="1"/>
            </p:nvCxnSpPr>
            <p:spPr>
              <a:xfrm>
                <a:off x="-3419346" y="613214"/>
                <a:ext cx="136215" cy="0"/>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64" name="Rechthoek 363">
                <a:extLst>
                  <a:ext uri="{FF2B5EF4-FFF2-40B4-BE49-F238E27FC236}">
                    <a16:creationId xmlns:a16="http://schemas.microsoft.com/office/drawing/2014/main" id="{AFDC76A0-4AD7-4A08-88A9-6EE5D2E53D35}"/>
                  </a:ext>
                </a:extLst>
              </p:cNvPr>
              <p:cNvSpPr/>
              <p:nvPr userDrawn="1"/>
            </p:nvSpPr>
            <p:spPr>
              <a:xfrm>
                <a:off x="-3289012" y="589683"/>
                <a:ext cx="422160" cy="640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grpSp>
            <p:nvGrpSpPr>
              <p:cNvPr id="365" name="Groep 364">
                <a:extLst>
                  <a:ext uri="{FF2B5EF4-FFF2-40B4-BE49-F238E27FC236}">
                    <a16:creationId xmlns:a16="http://schemas.microsoft.com/office/drawing/2014/main" id="{24A03ABC-0329-4010-8825-F68A3167D026}"/>
                  </a:ext>
                </a:extLst>
              </p:cNvPr>
              <p:cNvGrpSpPr/>
              <p:nvPr userDrawn="1"/>
            </p:nvGrpSpPr>
            <p:grpSpPr>
              <a:xfrm>
                <a:off x="-3002834" y="720303"/>
                <a:ext cx="182598" cy="143759"/>
                <a:chOff x="-3310843" y="700986"/>
                <a:chExt cx="182598" cy="143759"/>
              </a:xfrm>
            </p:grpSpPr>
            <p:grpSp>
              <p:nvGrpSpPr>
                <p:cNvPr id="404" name="Groep 403">
                  <a:extLst>
                    <a:ext uri="{FF2B5EF4-FFF2-40B4-BE49-F238E27FC236}">
                      <a16:creationId xmlns:a16="http://schemas.microsoft.com/office/drawing/2014/main" id="{594B09C5-DC81-4E5B-B151-396EDD16CF7E}"/>
                    </a:ext>
                  </a:extLst>
                </p:cNvPr>
                <p:cNvGrpSpPr/>
                <p:nvPr userDrawn="1"/>
              </p:nvGrpSpPr>
              <p:grpSpPr>
                <a:xfrm>
                  <a:off x="-3310843" y="700986"/>
                  <a:ext cx="182598" cy="143759"/>
                  <a:chOff x="-3310843" y="700986"/>
                  <a:chExt cx="182598" cy="143759"/>
                </a:xfrm>
              </p:grpSpPr>
              <p:cxnSp>
                <p:nvCxnSpPr>
                  <p:cNvPr id="408" name="Rechte verbindingslijn 407">
                    <a:extLst>
                      <a:ext uri="{FF2B5EF4-FFF2-40B4-BE49-F238E27FC236}">
                        <a16:creationId xmlns:a16="http://schemas.microsoft.com/office/drawing/2014/main" id="{04D9AEE6-BA20-4EE4-8B04-2FA8A4EF9DF9}"/>
                      </a:ext>
                    </a:extLst>
                  </p:cNvPr>
                  <p:cNvCxnSpPr/>
                  <p:nvPr userDrawn="1"/>
                </p:nvCxnSpPr>
                <p:spPr>
                  <a:xfrm>
                    <a:off x="-3310843" y="700986"/>
                    <a:ext cx="182598" cy="0"/>
                  </a:xfrm>
                  <a:prstGeom prst="line">
                    <a:avLst/>
                  </a:prstGeom>
                  <a:noFill/>
                  <a:ln w="9525" cap="flat" cmpd="sng" algn="ctr">
                    <a:solidFill>
                      <a:srgbClr val="292929"/>
                    </a:solidFill>
                    <a:prstDash val="solid"/>
                  </a:ln>
                  <a:effectLst/>
                </p:spPr>
              </p:cxnSp>
              <p:cxnSp>
                <p:nvCxnSpPr>
                  <p:cNvPr id="409" name="Rechte verbindingslijn 408">
                    <a:extLst>
                      <a:ext uri="{FF2B5EF4-FFF2-40B4-BE49-F238E27FC236}">
                        <a16:creationId xmlns:a16="http://schemas.microsoft.com/office/drawing/2014/main" id="{A49F7EBA-2DB3-463D-A487-253081DB2855}"/>
                      </a:ext>
                    </a:extLst>
                  </p:cNvPr>
                  <p:cNvCxnSpPr/>
                  <p:nvPr userDrawn="1"/>
                </p:nvCxnSpPr>
                <p:spPr>
                  <a:xfrm>
                    <a:off x="-3310843" y="844745"/>
                    <a:ext cx="182598" cy="0"/>
                  </a:xfrm>
                  <a:prstGeom prst="line">
                    <a:avLst/>
                  </a:prstGeom>
                  <a:noFill/>
                  <a:ln w="9525" cap="flat" cmpd="sng" algn="ctr">
                    <a:solidFill>
                      <a:srgbClr val="292929"/>
                    </a:solidFill>
                    <a:prstDash val="solid"/>
                  </a:ln>
                  <a:effectLst/>
                </p:spPr>
              </p:cxnSp>
              <p:cxnSp>
                <p:nvCxnSpPr>
                  <p:cNvPr id="410" name="Rechte verbindingslijn 409">
                    <a:extLst>
                      <a:ext uri="{FF2B5EF4-FFF2-40B4-BE49-F238E27FC236}">
                        <a16:creationId xmlns:a16="http://schemas.microsoft.com/office/drawing/2014/main" id="{11C8C5CB-94FF-4FEE-9ED0-B4DBA2F64547}"/>
                      </a:ext>
                    </a:extLst>
                  </p:cNvPr>
                  <p:cNvCxnSpPr/>
                  <p:nvPr userDrawn="1"/>
                </p:nvCxnSpPr>
                <p:spPr>
                  <a:xfrm>
                    <a:off x="-3213196" y="808806"/>
                    <a:ext cx="82203" cy="0"/>
                  </a:xfrm>
                  <a:prstGeom prst="line">
                    <a:avLst/>
                  </a:prstGeom>
                  <a:noFill/>
                  <a:ln w="9525" cap="flat" cmpd="sng" algn="ctr">
                    <a:solidFill>
                      <a:srgbClr val="292929"/>
                    </a:solidFill>
                    <a:prstDash val="solid"/>
                  </a:ln>
                  <a:effectLst/>
                </p:spPr>
              </p:cxnSp>
              <p:cxnSp>
                <p:nvCxnSpPr>
                  <p:cNvPr id="411" name="Rechte verbindingslijn 410">
                    <a:extLst>
                      <a:ext uri="{FF2B5EF4-FFF2-40B4-BE49-F238E27FC236}">
                        <a16:creationId xmlns:a16="http://schemas.microsoft.com/office/drawing/2014/main" id="{E60EA423-5D0F-4104-A638-ECF8E4EAB90F}"/>
                      </a:ext>
                    </a:extLst>
                  </p:cNvPr>
                  <p:cNvCxnSpPr/>
                  <p:nvPr userDrawn="1"/>
                </p:nvCxnSpPr>
                <p:spPr>
                  <a:xfrm>
                    <a:off x="-3213196" y="772866"/>
                    <a:ext cx="82203" cy="0"/>
                  </a:xfrm>
                  <a:prstGeom prst="line">
                    <a:avLst/>
                  </a:prstGeom>
                  <a:noFill/>
                  <a:ln w="9525" cap="flat" cmpd="sng" algn="ctr">
                    <a:solidFill>
                      <a:srgbClr val="292929"/>
                    </a:solidFill>
                    <a:prstDash val="solid"/>
                  </a:ln>
                  <a:effectLst/>
                </p:spPr>
              </p:cxnSp>
              <p:cxnSp>
                <p:nvCxnSpPr>
                  <p:cNvPr id="412" name="Rechte verbindingslijn 411">
                    <a:extLst>
                      <a:ext uri="{FF2B5EF4-FFF2-40B4-BE49-F238E27FC236}">
                        <a16:creationId xmlns:a16="http://schemas.microsoft.com/office/drawing/2014/main" id="{308C5293-003B-4BC8-860A-5D812AA50E3D}"/>
                      </a:ext>
                    </a:extLst>
                  </p:cNvPr>
                  <p:cNvCxnSpPr/>
                  <p:nvPr userDrawn="1"/>
                </p:nvCxnSpPr>
                <p:spPr>
                  <a:xfrm>
                    <a:off x="-3213196" y="736926"/>
                    <a:ext cx="82203" cy="0"/>
                  </a:xfrm>
                  <a:prstGeom prst="line">
                    <a:avLst/>
                  </a:prstGeom>
                  <a:noFill/>
                  <a:ln w="9525" cap="flat" cmpd="sng" algn="ctr">
                    <a:solidFill>
                      <a:srgbClr val="292929"/>
                    </a:solidFill>
                    <a:prstDash val="solid"/>
                  </a:ln>
                  <a:effectLst/>
                </p:spPr>
              </p:cxnSp>
            </p:grpSp>
            <p:grpSp>
              <p:nvGrpSpPr>
                <p:cNvPr id="405" name="Groep 404">
                  <a:extLst>
                    <a:ext uri="{FF2B5EF4-FFF2-40B4-BE49-F238E27FC236}">
                      <a16:creationId xmlns:a16="http://schemas.microsoft.com/office/drawing/2014/main" id="{0D67E565-900A-4C16-B33F-8E5C85270E3A}"/>
                    </a:ext>
                  </a:extLst>
                </p:cNvPr>
                <p:cNvGrpSpPr/>
                <p:nvPr userDrawn="1"/>
              </p:nvGrpSpPr>
              <p:grpSpPr>
                <a:xfrm flipH="1">
                  <a:off x="-3310774" y="735854"/>
                  <a:ext cx="88801" cy="72568"/>
                  <a:chOff x="-2091059" y="1395403"/>
                  <a:chExt cx="157316" cy="128558"/>
                </a:xfrm>
              </p:grpSpPr>
              <p:sp>
                <p:nvSpPr>
                  <p:cNvPr id="406" name="Rechthoek 405">
                    <a:extLst>
                      <a:ext uri="{FF2B5EF4-FFF2-40B4-BE49-F238E27FC236}">
                        <a16:creationId xmlns:a16="http://schemas.microsoft.com/office/drawing/2014/main" id="{A85AD5A3-66BF-44E0-8839-1E0991429C82}"/>
                      </a:ext>
                    </a:extLst>
                  </p:cNvPr>
                  <p:cNvSpPr/>
                  <p:nvPr userDrawn="1"/>
                </p:nvSpPr>
                <p:spPr>
                  <a:xfrm>
                    <a:off x="-2051585" y="1436824"/>
                    <a:ext cx="117842" cy="45718"/>
                  </a:xfrm>
                  <a:prstGeom prst="rect">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sp>
                <p:nvSpPr>
                  <p:cNvPr id="407" name="Pijl: punthaak 406">
                    <a:extLst>
                      <a:ext uri="{FF2B5EF4-FFF2-40B4-BE49-F238E27FC236}">
                        <a16:creationId xmlns:a16="http://schemas.microsoft.com/office/drawing/2014/main" id="{EBFC023F-EDAA-4643-91EA-6D161E4C5EDB}"/>
                      </a:ext>
                    </a:extLst>
                  </p:cNvPr>
                  <p:cNvSpPr/>
                  <p:nvPr userDrawn="1"/>
                </p:nvSpPr>
                <p:spPr>
                  <a:xfrm flipH="1">
                    <a:off x="-2091059" y="1395403"/>
                    <a:ext cx="128558" cy="128558"/>
                  </a:xfrm>
                  <a:prstGeom prst="chevron">
                    <a:avLst>
                      <a:gd name="adj" fmla="val 47962"/>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grpSp>
          </p:grpSp>
          <p:grpSp>
            <p:nvGrpSpPr>
              <p:cNvPr id="366" name="Groep 365">
                <a:extLst>
                  <a:ext uri="{FF2B5EF4-FFF2-40B4-BE49-F238E27FC236}">
                    <a16:creationId xmlns:a16="http://schemas.microsoft.com/office/drawing/2014/main" id="{114BE9DD-D7C3-40EA-8B18-ACB1DCC43728}"/>
                  </a:ext>
                </a:extLst>
              </p:cNvPr>
              <p:cNvGrpSpPr/>
              <p:nvPr userDrawn="1"/>
            </p:nvGrpSpPr>
            <p:grpSpPr>
              <a:xfrm>
                <a:off x="-3326107" y="720303"/>
                <a:ext cx="182598" cy="143759"/>
                <a:chOff x="-3634116" y="700986"/>
                <a:chExt cx="182598" cy="143759"/>
              </a:xfrm>
            </p:grpSpPr>
            <p:grpSp>
              <p:nvGrpSpPr>
                <p:cNvPr id="395" name="Groep 394">
                  <a:extLst>
                    <a:ext uri="{FF2B5EF4-FFF2-40B4-BE49-F238E27FC236}">
                      <a16:creationId xmlns:a16="http://schemas.microsoft.com/office/drawing/2014/main" id="{399CF803-AD5A-491A-91E2-6367AEEF0C26}"/>
                    </a:ext>
                  </a:extLst>
                </p:cNvPr>
                <p:cNvGrpSpPr/>
                <p:nvPr userDrawn="1"/>
              </p:nvGrpSpPr>
              <p:grpSpPr>
                <a:xfrm>
                  <a:off x="-3634116" y="700986"/>
                  <a:ext cx="182598" cy="143759"/>
                  <a:chOff x="-3634116" y="700986"/>
                  <a:chExt cx="182598" cy="143759"/>
                </a:xfrm>
              </p:grpSpPr>
              <p:cxnSp>
                <p:nvCxnSpPr>
                  <p:cNvPr id="399" name="Rechte verbindingslijn 398">
                    <a:extLst>
                      <a:ext uri="{FF2B5EF4-FFF2-40B4-BE49-F238E27FC236}">
                        <a16:creationId xmlns:a16="http://schemas.microsoft.com/office/drawing/2014/main" id="{147A4464-1D78-4F16-A881-B18ABB27FF10}"/>
                      </a:ext>
                    </a:extLst>
                  </p:cNvPr>
                  <p:cNvCxnSpPr/>
                  <p:nvPr userDrawn="1"/>
                </p:nvCxnSpPr>
                <p:spPr>
                  <a:xfrm>
                    <a:off x="-3634116" y="700986"/>
                    <a:ext cx="182598" cy="0"/>
                  </a:xfrm>
                  <a:prstGeom prst="line">
                    <a:avLst/>
                  </a:prstGeom>
                  <a:noFill/>
                  <a:ln w="9525" cap="flat" cmpd="sng" algn="ctr">
                    <a:solidFill>
                      <a:srgbClr val="292929"/>
                    </a:solidFill>
                    <a:prstDash val="solid"/>
                  </a:ln>
                  <a:effectLst/>
                </p:spPr>
              </p:cxnSp>
              <p:cxnSp>
                <p:nvCxnSpPr>
                  <p:cNvPr id="400" name="Rechte verbindingslijn 399">
                    <a:extLst>
                      <a:ext uri="{FF2B5EF4-FFF2-40B4-BE49-F238E27FC236}">
                        <a16:creationId xmlns:a16="http://schemas.microsoft.com/office/drawing/2014/main" id="{17494F5A-CEA4-4099-BA65-64F44AE30056}"/>
                      </a:ext>
                    </a:extLst>
                  </p:cNvPr>
                  <p:cNvCxnSpPr/>
                  <p:nvPr userDrawn="1"/>
                </p:nvCxnSpPr>
                <p:spPr>
                  <a:xfrm>
                    <a:off x="-3634116" y="844745"/>
                    <a:ext cx="182598" cy="0"/>
                  </a:xfrm>
                  <a:prstGeom prst="line">
                    <a:avLst/>
                  </a:prstGeom>
                  <a:noFill/>
                  <a:ln w="9525" cap="flat" cmpd="sng" algn="ctr">
                    <a:solidFill>
                      <a:srgbClr val="292929"/>
                    </a:solidFill>
                    <a:prstDash val="solid"/>
                  </a:ln>
                  <a:effectLst/>
                </p:spPr>
              </p:cxnSp>
              <p:cxnSp>
                <p:nvCxnSpPr>
                  <p:cNvPr id="401" name="Rechte verbindingslijn 400">
                    <a:extLst>
                      <a:ext uri="{FF2B5EF4-FFF2-40B4-BE49-F238E27FC236}">
                        <a16:creationId xmlns:a16="http://schemas.microsoft.com/office/drawing/2014/main" id="{A3AE517A-6433-4A45-B2FF-9069D1FFDACC}"/>
                      </a:ext>
                    </a:extLst>
                  </p:cNvPr>
                  <p:cNvCxnSpPr/>
                  <p:nvPr userDrawn="1"/>
                </p:nvCxnSpPr>
                <p:spPr>
                  <a:xfrm>
                    <a:off x="-3536469" y="808806"/>
                    <a:ext cx="82203" cy="0"/>
                  </a:xfrm>
                  <a:prstGeom prst="line">
                    <a:avLst/>
                  </a:prstGeom>
                  <a:noFill/>
                  <a:ln w="9525" cap="flat" cmpd="sng" algn="ctr">
                    <a:solidFill>
                      <a:srgbClr val="292929"/>
                    </a:solidFill>
                    <a:prstDash val="solid"/>
                  </a:ln>
                  <a:effectLst/>
                </p:spPr>
              </p:cxnSp>
              <p:cxnSp>
                <p:nvCxnSpPr>
                  <p:cNvPr id="402" name="Rechte verbindingslijn 401">
                    <a:extLst>
                      <a:ext uri="{FF2B5EF4-FFF2-40B4-BE49-F238E27FC236}">
                        <a16:creationId xmlns:a16="http://schemas.microsoft.com/office/drawing/2014/main" id="{C097D53E-5FC8-420A-8DE3-5AF2714B3AC1}"/>
                      </a:ext>
                    </a:extLst>
                  </p:cNvPr>
                  <p:cNvCxnSpPr/>
                  <p:nvPr userDrawn="1"/>
                </p:nvCxnSpPr>
                <p:spPr>
                  <a:xfrm>
                    <a:off x="-3536469" y="772866"/>
                    <a:ext cx="82203" cy="0"/>
                  </a:xfrm>
                  <a:prstGeom prst="line">
                    <a:avLst/>
                  </a:prstGeom>
                  <a:noFill/>
                  <a:ln w="9525" cap="flat" cmpd="sng" algn="ctr">
                    <a:solidFill>
                      <a:srgbClr val="292929"/>
                    </a:solidFill>
                    <a:prstDash val="solid"/>
                  </a:ln>
                  <a:effectLst/>
                </p:spPr>
              </p:cxnSp>
              <p:cxnSp>
                <p:nvCxnSpPr>
                  <p:cNvPr id="403" name="Rechte verbindingslijn 402">
                    <a:extLst>
                      <a:ext uri="{FF2B5EF4-FFF2-40B4-BE49-F238E27FC236}">
                        <a16:creationId xmlns:a16="http://schemas.microsoft.com/office/drawing/2014/main" id="{A99F0992-22F1-4C4E-A12A-1199CBC3AD72}"/>
                      </a:ext>
                    </a:extLst>
                  </p:cNvPr>
                  <p:cNvCxnSpPr/>
                  <p:nvPr userDrawn="1"/>
                </p:nvCxnSpPr>
                <p:spPr>
                  <a:xfrm>
                    <a:off x="-3536469" y="736926"/>
                    <a:ext cx="82203" cy="0"/>
                  </a:xfrm>
                  <a:prstGeom prst="line">
                    <a:avLst/>
                  </a:prstGeom>
                  <a:noFill/>
                  <a:ln w="9525" cap="flat" cmpd="sng" algn="ctr">
                    <a:solidFill>
                      <a:srgbClr val="292929"/>
                    </a:solidFill>
                    <a:prstDash val="solid"/>
                  </a:ln>
                  <a:effectLst/>
                </p:spPr>
              </p:cxnSp>
            </p:grpSp>
            <p:grpSp>
              <p:nvGrpSpPr>
                <p:cNvPr id="396" name="Groep 395">
                  <a:extLst>
                    <a:ext uri="{FF2B5EF4-FFF2-40B4-BE49-F238E27FC236}">
                      <a16:creationId xmlns:a16="http://schemas.microsoft.com/office/drawing/2014/main" id="{E94CB91C-62E0-4A75-91B0-B0AD272BC28F}"/>
                    </a:ext>
                  </a:extLst>
                </p:cNvPr>
                <p:cNvGrpSpPr/>
                <p:nvPr userDrawn="1"/>
              </p:nvGrpSpPr>
              <p:grpSpPr>
                <a:xfrm>
                  <a:off x="-3634047" y="735854"/>
                  <a:ext cx="88801" cy="72568"/>
                  <a:chOff x="-2091059" y="1395403"/>
                  <a:chExt cx="157316" cy="128558"/>
                </a:xfrm>
              </p:grpSpPr>
              <p:sp>
                <p:nvSpPr>
                  <p:cNvPr id="397" name="Rechthoek 396">
                    <a:extLst>
                      <a:ext uri="{FF2B5EF4-FFF2-40B4-BE49-F238E27FC236}">
                        <a16:creationId xmlns:a16="http://schemas.microsoft.com/office/drawing/2014/main" id="{F6DB2883-9078-45A1-BAD3-5BD2AAEAE191}"/>
                      </a:ext>
                    </a:extLst>
                  </p:cNvPr>
                  <p:cNvSpPr/>
                  <p:nvPr userDrawn="1"/>
                </p:nvSpPr>
                <p:spPr>
                  <a:xfrm>
                    <a:off x="-2051585" y="1436824"/>
                    <a:ext cx="117842" cy="45718"/>
                  </a:xfrm>
                  <a:prstGeom prst="rect">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sp>
                <p:nvSpPr>
                  <p:cNvPr id="398" name="Pijl: punthaak 397">
                    <a:extLst>
                      <a:ext uri="{FF2B5EF4-FFF2-40B4-BE49-F238E27FC236}">
                        <a16:creationId xmlns:a16="http://schemas.microsoft.com/office/drawing/2014/main" id="{F489C05C-4E45-40FF-A1DB-27699543D1A5}"/>
                      </a:ext>
                    </a:extLst>
                  </p:cNvPr>
                  <p:cNvSpPr/>
                  <p:nvPr userDrawn="1"/>
                </p:nvSpPr>
                <p:spPr>
                  <a:xfrm flipH="1">
                    <a:off x="-2091059" y="1395403"/>
                    <a:ext cx="128558" cy="128558"/>
                  </a:xfrm>
                  <a:prstGeom prst="chevron">
                    <a:avLst>
                      <a:gd name="adj" fmla="val 47962"/>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grpSp>
          </p:grpSp>
          <p:cxnSp>
            <p:nvCxnSpPr>
              <p:cNvPr id="367" name="Rechte verbindingslijn 366">
                <a:extLst>
                  <a:ext uri="{FF2B5EF4-FFF2-40B4-BE49-F238E27FC236}">
                    <a16:creationId xmlns:a16="http://schemas.microsoft.com/office/drawing/2014/main" id="{AE02A648-384D-41CB-85F2-89B75AF16062}"/>
                  </a:ext>
                </a:extLst>
              </p:cNvPr>
              <p:cNvCxnSpPr>
                <a:cxnSpLocks/>
              </p:cNvCxnSpPr>
              <p:nvPr userDrawn="1"/>
            </p:nvCxnSpPr>
            <p:spPr>
              <a:xfrm flipV="1">
                <a:off x="-3136454" y="523622"/>
                <a:ext cx="720437" cy="188422"/>
              </a:xfrm>
              <a:prstGeom prst="line">
                <a:avLst/>
              </a:prstGeom>
              <a:noFill/>
              <a:ln w="19050" cap="rnd" cmpd="sng" algn="ctr">
                <a:solidFill>
                  <a:schemeClr val="tx1"/>
                </a:solidFill>
                <a:prstDash val="solid"/>
                <a:headEnd type="oval"/>
              </a:ln>
              <a:effectLst/>
            </p:spPr>
          </p:cxnSp>
          <p:cxnSp>
            <p:nvCxnSpPr>
              <p:cNvPr id="368" name="Rechte verbindingslijn 367">
                <a:extLst>
                  <a:ext uri="{FF2B5EF4-FFF2-40B4-BE49-F238E27FC236}">
                    <a16:creationId xmlns:a16="http://schemas.microsoft.com/office/drawing/2014/main" id="{2B37A1E0-1C52-40F8-BF00-85DE675AAA48}"/>
                  </a:ext>
                </a:extLst>
              </p:cNvPr>
              <p:cNvCxnSpPr>
                <a:cxnSpLocks/>
              </p:cNvCxnSpPr>
              <p:nvPr userDrawn="1"/>
            </p:nvCxnSpPr>
            <p:spPr>
              <a:xfrm>
                <a:off x="-2820570" y="712044"/>
                <a:ext cx="399011" cy="238298"/>
              </a:xfrm>
              <a:prstGeom prst="line">
                <a:avLst/>
              </a:prstGeom>
              <a:noFill/>
              <a:ln w="19050" cap="rnd" cmpd="sng" algn="ctr">
                <a:solidFill>
                  <a:schemeClr val="tx1"/>
                </a:solidFill>
                <a:prstDash val="solid"/>
                <a:headEnd type="oval"/>
              </a:ln>
              <a:effectLst/>
            </p:spPr>
          </p:cxnSp>
          <p:grpSp>
            <p:nvGrpSpPr>
              <p:cNvPr id="369" name="Groep 368">
                <a:extLst>
                  <a:ext uri="{FF2B5EF4-FFF2-40B4-BE49-F238E27FC236}">
                    <a16:creationId xmlns:a16="http://schemas.microsoft.com/office/drawing/2014/main" id="{938BCC0C-B982-4493-83D8-E49A3CDE9401}"/>
                  </a:ext>
                </a:extLst>
              </p:cNvPr>
              <p:cNvGrpSpPr/>
              <p:nvPr userDrawn="1"/>
            </p:nvGrpSpPr>
            <p:grpSpPr>
              <a:xfrm>
                <a:off x="-2425037" y="370226"/>
                <a:ext cx="357690" cy="330595"/>
                <a:chOff x="-2721817" y="347336"/>
                <a:chExt cx="432805" cy="400021"/>
              </a:xfrm>
            </p:grpSpPr>
            <p:sp>
              <p:nvSpPr>
                <p:cNvPr id="384" name="Rechthoek 383">
                  <a:extLst>
                    <a:ext uri="{FF2B5EF4-FFF2-40B4-BE49-F238E27FC236}">
                      <a16:creationId xmlns:a16="http://schemas.microsoft.com/office/drawing/2014/main" id="{50286AA2-D58F-4DB1-BA52-9FAED882F16A}"/>
                    </a:ext>
                  </a:extLst>
                </p:cNvPr>
                <p:cNvSpPr/>
                <p:nvPr userDrawn="1"/>
              </p:nvSpPr>
              <p:spPr>
                <a:xfrm>
                  <a:off x="-2721817" y="347336"/>
                  <a:ext cx="432805" cy="400021"/>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rgbClr val="FF0000"/>
                    </a:solidFill>
                    <a:latin typeface="Arial" panose="020B0604020202020204" pitchFamily="34" charset="0"/>
                    <a:cs typeface="Arial" panose="020B0604020202020204" pitchFamily="34" charset="0"/>
                  </a:endParaRPr>
                </a:p>
              </p:txBody>
            </p:sp>
            <p:grpSp>
              <p:nvGrpSpPr>
                <p:cNvPr id="385" name="Groep 384">
                  <a:extLst>
                    <a:ext uri="{FF2B5EF4-FFF2-40B4-BE49-F238E27FC236}">
                      <a16:creationId xmlns:a16="http://schemas.microsoft.com/office/drawing/2014/main" id="{C22AD013-AAFE-4449-8267-8ADEC138D737}"/>
                    </a:ext>
                  </a:extLst>
                </p:cNvPr>
                <p:cNvGrpSpPr/>
                <p:nvPr userDrawn="1"/>
              </p:nvGrpSpPr>
              <p:grpSpPr>
                <a:xfrm>
                  <a:off x="-2652453" y="431583"/>
                  <a:ext cx="294076" cy="231526"/>
                  <a:chOff x="-3634116" y="700986"/>
                  <a:chExt cx="182598" cy="143759"/>
                </a:xfrm>
              </p:grpSpPr>
              <p:grpSp>
                <p:nvGrpSpPr>
                  <p:cNvPr id="386" name="Groep 385">
                    <a:extLst>
                      <a:ext uri="{FF2B5EF4-FFF2-40B4-BE49-F238E27FC236}">
                        <a16:creationId xmlns:a16="http://schemas.microsoft.com/office/drawing/2014/main" id="{5C70B9C8-ECBA-4990-BC43-EB6E030B9ADE}"/>
                      </a:ext>
                    </a:extLst>
                  </p:cNvPr>
                  <p:cNvGrpSpPr/>
                  <p:nvPr userDrawn="1"/>
                </p:nvGrpSpPr>
                <p:grpSpPr>
                  <a:xfrm>
                    <a:off x="-3634116" y="700986"/>
                    <a:ext cx="182598" cy="143759"/>
                    <a:chOff x="-3634116" y="700986"/>
                    <a:chExt cx="182598" cy="143759"/>
                  </a:xfrm>
                </p:grpSpPr>
                <p:cxnSp>
                  <p:nvCxnSpPr>
                    <p:cNvPr id="390" name="Rechte verbindingslijn 389">
                      <a:extLst>
                        <a:ext uri="{FF2B5EF4-FFF2-40B4-BE49-F238E27FC236}">
                          <a16:creationId xmlns:a16="http://schemas.microsoft.com/office/drawing/2014/main" id="{0B9882EB-99D8-4C51-B60C-108A5CB3C4F8}"/>
                        </a:ext>
                      </a:extLst>
                    </p:cNvPr>
                    <p:cNvCxnSpPr/>
                    <p:nvPr userDrawn="1"/>
                  </p:nvCxnSpPr>
                  <p:spPr>
                    <a:xfrm>
                      <a:off x="-3634116" y="700986"/>
                      <a:ext cx="182598" cy="0"/>
                    </a:xfrm>
                    <a:prstGeom prst="line">
                      <a:avLst/>
                    </a:prstGeom>
                    <a:noFill/>
                    <a:ln w="19050" cap="flat" cmpd="sng" algn="ctr">
                      <a:solidFill>
                        <a:srgbClr val="292929"/>
                      </a:solidFill>
                      <a:prstDash val="solid"/>
                    </a:ln>
                    <a:effectLst/>
                  </p:spPr>
                </p:cxnSp>
                <p:cxnSp>
                  <p:nvCxnSpPr>
                    <p:cNvPr id="391" name="Rechte verbindingslijn 390">
                      <a:extLst>
                        <a:ext uri="{FF2B5EF4-FFF2-40B4-BE49-F238E27FC236}">
                          <a16:creationId xmlns:a16="http://schemas.microsoft.com/office/drawing/2014/main" id="{72DE5483-5FF7-4BEE-A776-D7D83AF3D72E}"/>
                        </a:ext>
                      </a:extLst>
                    </p:cNvPr>
                    <p:cNvCxnSpPr/>
                    <p:nvPr userDrawn="1"/>
                  </p:nvCxnSpPr>
                  <p:spPr>
                    <a:xfrm>
                      <a:off x="-3634116" y="844745"/>
                      <a:ext cx="182598" cy="0"/>
                    </a:xfrm>
                    <a:prstGeom prst="line">
                      <a:avLst/>
                    </a:prstGeom>
                    <a:noFill/>
                    <a:ln w="19050" cap="flat" cmpd="sng" algn="ctr">
                      <a:solidFill>
                        <a:srgbClr val="292929"/>
                      </a:solidFill>
                      <a:prstDash val="solid"/>
                    </a:ln>
                    <a:effectLst/>
                  </p:spPr>
                </p:cxnSp>
                <p:cxnSp>
                  <p:nvCxnSpPr>
                    <p:cNvPr id="392" name="Rechte verbindingslijn 391">
                      <a:extLst>
                        <a:ext uri="{FF2B5EF4-FFF2-40B4-BE49-F238E27FC236}">
                          <a16:creationId xmlns:a16="http://schemas.microsoft.com/office/drawing/2014/main" id="{87D79D47-8FBB-4D02-A552-1B1CA91CD0DA}"/>
                        </a:ext>
                      </a:extLst>
                    </p:cNvPr>
                    <p:cNvCxnSpPr/>
                    <p:nvPr userDrawn="1"/>
                  </p:nvCxnSpPr>
                  <p:spPr>
                    <a:xfrm>
                      <a:off x="-3536469" y="808806"/>
                      <a:ext cx="82203" cy="0"/>
                    </a:xfrm>
                    <a:prstGeom prst="line">
                      <a:avLst/>
                    </a:prstGeom>
                    <a:noFill/>
                    <a:ln w="19050" cap="flat" cmpd="sng" algn="ctr">
                      <a:solidFill>
                        <a:srgbClr val="292929"/>
                      </a:solidFill>
                      <a:prstDash val="solid"/>
                    </a:ln>
                    <a:effectLst/>
                  </p:spPr>
                </p:cxnSp>
                <p:cxnSp>
                  <p:nvCxnSpPr>
                    <p:cNvPr id="393" name="Rechte verbindingslijn 392">
                      <a:extLst>
                        <a:ext uri="{FF2B5EF4-FFF2-40B4-BE49-F238E27FC236}">
                          <a16:creationId xmlns:a16="http://schemas.microsoft.com/office/drawing/2014/main" id="{2E11CA1A-A034-4D30-867D-BDEE9D4202FA}"/>
                        </a:ext>
                      </a:extLst>
                    </p:cNvPr>
                    <p:cNvCxnSpPr/>
                    <p:nvPr userDrawn="1"/>
                  </p:nvCxnSpPr>
                  <p:spPr>
                    <a:xfrm>
                      <a:off x="-3536469" y="772866"/>
                      <a:ext cx="82203" cy="0"/>
                    </a:xfrm>
                    <a:prstGeom prst="line">
                      <a:avLst/>
                    </a:prstGeom>
                    <a:noFill/>
                    <a:ln w="19050" cap="flat" cmpd="sng" algn="ctr">
                      <a:solidFill>
                        <a:srgbClr val="292929"/>
                      </a:solidFill>
                      <a:prstDash val="solid"/>
                    </a:ln>
                    <a:effectLst/>
                  </p:spPr>
                </p:cxnSp>
                <p:cxnSp>
                  <p:nvCxnSpPr>
                    <p:cNvPr id="394" name="Rechte verbindingslijn 393">
                      <a:extLst>
                        <a:ext uri="{FF2B5EF4-FFF2-40B4-BE49-F238E27FC236}">
                          <a16:creationId xmlns:a16="http://schemas.microsoft.com/office/drawing/2014/main" id="{7AE4E7F0-AA77-44EC-A129-D85F0F920B21}"/>
                        </a:ext>
                      </a:extLst>
                    </p:cNvPr>
                    <p:cNvCxnSpPr/>
                    <p:nvPr userDrawn="1"/>
                  </p:nvCxnSpPr>
                  <p:spPr>
                    <a:xfrm>
                      <a:off x="-3536469" y="736926"/>
                      <a:ext cx="82203" cy="0"/>
                    </a:xfrm>
                    <a:prstGeom prst="line">
                      <a:avLst/>
                    </a:prstGeom>
                    <a:noFill/>
                    <a:ln w="19050" cap="flat" cmpd="sng" algn="ctr">
                      <a:solidFill>
                        <a:srgbClr val="292929"/>
                      </a:solidFill>
                      <a:prstDash val="solid"/>
                    </a:ln>
                    <a:effectLst/>
                  </p:spPr>
                </p:cxnSp>
              </p:grpSp>
              <p:grpSp>
                <p:nvGrpSpPr>
                  <p:cNvPr id="387" name="Groep 386">
                    <a:extLst>
                      <a:ext uri="{FF2B5EF4-FFF2-40B4-BE49-F238E27FC236}">
                        <a16:creationId xmlns:a16="http://schemas.microsoft.com/office/drawing/2014/main" id="{EE25E1AF-32F1-4513-BE51-6345166B48DB}"/>
                      </a:ext>
                    </a:extLst>
                  </p:cNvPr>
                  <p:cNvGrpSpPr/>
                  <p:nvPr userDrawn="1"/>
                </p:nvGrpSpPr>
                <p:grpSpPr>
                  <a:xfrm>
                    <a:off x="-3634047" y="735854"/>
                    <a:ext cx="88801" cy="72568"/>
                    <a:chOff x="-2091059" y="1395403"/>
                    <a:chExt cx="157316" cy="128558"/>
                  </a:xfrm>
                </p:grpSpPr>
                <p:sp>
                  <p:nvSpPr>
                    <p:cNvPr id="388" name="Rechthoek 387">
                      <a:extLst>
                        <a:ext uri="{FF2B5EF4-FFF2-40B4-BE49-F238E27FC236}">
                          <a16:creationId xmlns:a16="http://schemas.microsoft.com/office/drawing/2014/main" id="{C172B22E-A7CA-42EE-9644-2A9A503BCED9}"/>
                        </a:ext>
                      </a:extLst>
                    </p:cNvPr>
                    <p:cNvSpPr/>
                    <p:nvPr userDrawn="1"/>
                  </p:nvSpPr>
                  <p:spPr>
                    <a:xfrm>
                      <a:off x="-2051585" y="1436824"/>
                      <a:ext cx="117842" cy="45718"/>
                    </a:xfrm>
                    <a:prstGeom prst="rect">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sp>
                  <p:nvSpPr>
                    <p:cNvPr id="389" name="Pijl: punthaak 388">
                      <a:extLst>
                        <a:ext uri="{FF2B5EF4-FFF2-40B4-BE49-F238E27FC236}">
                          <a16:creationId xmlns:a16="http://schemas.microsoft.com/office/drawing/2014/main" id="{DA25C5E6-379D-4D16-9CF9-1EE52DF098A1}"/>
                        </a:ext>
                      </a:extLst>
                    </p:cNvPr>
                    <p:cNvSpPr/>
                    <p:nvPr userDrawn="1"/>
                  </p:nvSpPr>
                  <p:spPr>
                    <a:xfrm flipH="1">
                      <a:off x="-2091059" y="1395403"/>
                      <a:ext cx="128558" cy="128558"/>
                    </a:xfrm>
                    <a:prstGeom prst="chevron">
                      <a:avLst>
                        <a:gd name="adj" fmla="val 47962"/>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grpSp>
            </p:grpSp>
          </p:grpSp>
          <p:grpSp>
            <p:nvGrpSpPr>
              <p:cNvPr id="370" name="Groep 369">
                <a:extLst>
                  <a:ext uri="{FF2B5EF4-FFF2-40B4-BE49-F238E27FC236}">
                    <a16:creationId xmlns:a16="http://schemas.microsoft.com/office/drawing/2014/main" id="{99AA79A3-9437-4975-952E-F5126CC98BE1}"/>
                  </a:ext>
                </a:extLst>
              </p:cNvPr>
              <p:cNvGrpSpPr/>
              <p:nvPr userDrawn="1"/>
            </p:nvGrpSpPr>
            <p:grpSpPr>
              <a:xfrm>
                <a:off x="-2425037" y="781500"/>
                <a:ext cx="357690" cy="330595"/>
                <a:chOff x="-2721817" y="782525"/>
                <a:chExt cx="432805" cy="400021"/>
              </a:xfrm>
            </p:grpSpPr>
            <p:sp>
              <p:nvSpPr>
                <p:cNvPr id="373" name="Rechthoek 372">
                  <a:extLst>
                    <a:ext uri="{FF2B5EF4-FFF2-40B4-BE49-F238E27FC236}">
                      <a16:creationId xmlns:a16="http://schemas.microsoft.com/office/drawing/2014/main" id="{375ED682-3AB6-4F06-BFCB-4AB63E7A67EE}"/>
                    </a:ext>
                  </a:extLst>
                </p:cNvPr>
                <p:cNvSpPr/>
                <p:nvPr userDrawn="1"/>
              </p:nvSpPr>
              <p:spPr>
                <a:xfrm>
                  <a:off x="-2721817" y="782525"/>
                  <a:ext cx="432805" cy="400021"/>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rgbClr val="FF0000"/>
                    </a:solidFill>
                    <a:latin typeface="Arial" panose="020B0604020202020204" pitchFamily="34" charset="0"/>
                    <a:cs typeface="Arial" panose="020B0604020202020204" pitchFamily="34" charset="0"/>
                  </a:endParaRPr>
                </a:p>
              </p:txBody>
            </p:sp>
            <p:grpSp>
              <p:nvGrpSpPr>
                <p:cNvPr id="374" name="Groep 373">
                  <a:extLst>
                    <a:ext uri="{FF2B5EF4-FFF2-40B4-BE49-F238E27FC236}">
                      <a16:creationId xmlns:a16="http://schemas.microsoft.com/office/drawing/2014/main" id="{B7B5D0CA-3824-4104-B349-2BCD4AFA3CBB}"/>
                    </a:ext>
                  </a:extLst>
                </p:cNvPr>
                <p:cNvGrpSpPr/>
                <p:nvPr userDrawn="1"/>
              </p:nvGrpSpPr>
              <p:grpSpPr>
                <a:xfrm>
                  <a:off x="-2652453" y="866772"/>
                  <a:ext cx="294076" cy="231526"/>
                  <a:chOff x="-3310843" y="700986"/>
                  <a:chExt cx="182598" cy="143759"/>
                </a:xfrm>
              </p:grpSpPr>
              <p:grpSp>
                <p:nvGrpSpPr>
                  <p:cNvPr id="375" name="Groep 374">
                    <a:extLst>
                      <a:ext uri="{FF2B5EF4-FFF2-40B4-BE49-F238E27FC236}">
                        <a16:creationId xmlns:a16="http://schemas.microsoft.com/office/drawing/2014/main" id="{E58111B9-490F-4219-8D4A-82973DD0A7F7}"/>
                      </a:ext>
                    </a:extLst>
                  </p:cNvPr>
                  <p:cNvGrpSpPr/>
                  <p:nvPr userDrawn="1"/>
                </p:nvGrpSpPr>
                <p:grpSpPr>
                  <a:xfrm>
                    <a:off x="-3310843" y="700986"/>
                    <a:ext cx="182598" cy="143759"/>
                    <a:chOff x="-3310843" y="700986"/>
                    <a:chExt cx="182598" cy="143759"/>
                  </a:xfrm>
                </p:grpSpPr>
                <p:cxnSp>
                  <p:nvCxnSpPr>
                    <p:cNvPr id="379" name="Rechte verbindingslijn 378">
                      <a:extLst>
                        <a:ext uri="{FF2B5EF4-FFF2-40B4-BE49-F238E27FC236}">
                          <a16:creationId xmlns:a16="http://schemas.microsoft.com/office/drawing/2014/main" id="{EABC8F82-3487-4AA8-B97C-843C1BB9E512}"/>
                        </a:ext>
                      </a:extLst>
                    </p:cNvPr>
                    <p:cNvCxnSpPr/>
                    <p:nvPr userDrawn="1"/>
                  </p:nvCxnSpPr>
                  <p:spPr>
                    <a:xfrm>
                      <a:off x="-3310843" y="700986"/>
                      <a:ext cx="182598" cy="0"/>
                    </a:xfrm>
                    <a:prstGeom prst="line">
                      <a:avLst/>
                    </a:prstGeom>
                    <a:noFill/>
                    <a:ln w="19050" cap="flat" cmpd="sng" algn="ctr">
                      <a:solidFill>
                        <a:srgbClr val="292929"/>
                      </a:solidFill>
                      <a:prstDash val="solid"/>
                    </a:ln>
                    <a:effectLst/>
                  </p:spPr>
                </p:cxnSp>
                <p:cxnSp>
                  <p:nvCxnSpPr>
                    <p:cNvPr id="380" name="Rechte verbindingslijn 379">
                      <a:extLst>
                        <a:ext uri="{FF2B5EF4-FFF2-40B4-BE49-F238E27FC236}">
                          <a16:creationId xmlns:a16="http://schemas.microsoft.com/office/drawing/2014/main" id="{3D727D3A-7AFD-4AF0-9943-C9E3FE49BB58}"/>
                        </a:ext>
                      </a:extLst>
                    </p:cNvPr>
                    <p:cNvCxnSpPr/>
                    <p:nvPr userDrawn="1"/>
                  </p:nvCxnSpPr>
                  <p:spPr>
                    <a:xfrm>
                      <a:off x="-3310843" y="844745"/>
                      <a:ext cx="182598" cy="0"/>
                    </a:xfrm>
                    <a:prstGeom prst="line">
                      <a:avLst/>
                    </a:prstGeom>
                    <a:noFill/>
                    <a:ln w="19050" cap="flat" cmpd="sng" algn="ctr">
                      <a:solidFill>
                        <a:srgbClr val="292929"/>
                      </a:solidFill>
                      <a:prstDash val="solid"/>
                    </a:ln>
                    <a:effectLst/>
                  </p:spPr>
                </p:cxnSp>
                <p:cxnSp>
                  <p:nvCxnSpPr>
                    <p:cNvPr id="381" name="Rechte verbindingslijn 380">
                      <a:extLst>
                        <a:ext uri="{FF2B5EF4-FFF2-40B4-BE49-F238E27FC236}">
                          <a16:creationId xmlns:a16="http://schemas.microsoft.com/office/drawing/2014/main" id="{2F7C8B33-C34E-4D7F-A02D-C46DDEA5DD30}"/>
                        </a:ext>
                      </a:extLst>
                    </p:cNvPr>
                    <p:cNvCxnSpPr/>
                    <p:nvPr userDrawn="1"/>
                  </p:nvCxnSpPr>
                  <p:spPr>
                    <a:xfrm>
                      <a:off x="-3213196" y="808806"/>
                      <a:ext cx="82203" cy="0"/>
                    </a:xfrm>
                    <a:prstGeom prst="line">
                      <a:avLst/>
                    </a:prstGeom>
                    <a:noFill/>
                    <a:ln w="19050" cap="flat" cmpd="sng" algn="ctr">
                      <a:solidFill>
                        <a:srgbClr val="292929"/>
                      </a:solidFill>
                      <a:prstDash val="solid"/>
                    </a:ln>
                    <a:effectLst/>
                  </p:spPr>
                </p:cxnSp>
                <p:cxnSp>
                  <p:nvCxnSpPr>
                    <p:cNvPr id="382" name="Rechte verbindingslijn 381">
                      <a:extLst>
                        <a:ext uri="{FF2B5EF4-FFF2-40B4-BE49-F238E27FC236}">
                          <a16:creationId xmlns:a16="http://schemas.microsoft.com/office/drawing/2014/main" id="{4D84F2EA-2DC9-4163-838C-325FA0D561DD}"/>
                        </a:ext>
                      </a:extLst>
                    </p:cNvPr>
                    <p:cNvCxnSpPr/>
                    <p:nvPr userDrawn="1"/>
                  </p:nvCxnSpPr>
                  <p:spPr>
                    <a:xfrm>
                      <a:off x="-3213196" y="772866"/>
                      <a:ext cx="82203" cy="0"/>
                    </a:xfrm>
                    <a:prstGeom prst="line">
                      <a:avLst/>
                    </a:prstGeom>
                    <a:noFill/>
                    <a:ln w="19050" cap="flat" cmpd="sng" algn="ctr">
                      <a:solidFill>
                        <a:srgbClr val="292929"/>
                      </a:solidFill>
                      <a:prstDash val="solid"/>
                    </a:ln>
                    <a:effectLst/>
                  </p:spPr>
                </p:cxnSp>
                <p:cxnSp>
                  <p:nvCxnSpPr>
                    <p:cNvPr id="383" name="Rechte verbindingslijn 382">
                      <a:extLst>
                        <a:ext uri="{FF2B5EF4-FFF2-40B4-BE49-F238E27FC236}">
                          <a16:creationId xmlns:a16="http://schemas.microsoft.com/office/drawing/2014/main" id="{D0ADC9CD-10C2-41A9-8A76-B7FAAA538397}"/>
                        </a:ext>
                      </a:extLst>
                    </p:cNvPr>
                    <p:cNvCxnSpPr/>
                    <p:nvPr userDrawn="1"/>
                  </p:nvCxnSpPr>
                  <p:spPr>
                    <a:xfrm>
                      <a:off x="-3213196" y="736926"/>
                      <a:ext cx="82203" cy="0"/>
                    </a:xfrm>
                    <a:prstGeom prst="line">
                      <a:avLst/>
                    </a:prstGeom>
                    <a:noFill/>
                    <a:ln w="19050" cap="flat" cmpd="sng" algn="ctr">
                      <a:solidFill>
                        <a:srgbClr val="292929"/>
                      </a:solidFill>
                      <a:prstDash val="solid"/>
                    </a:ln>
                    <a:effectLst/>
                  </p:spPr>
                </p:cxnSp>
              </p:grpSp>
              <p:grpSp>
                <p:nvGrpSpPr>
                  <p:cNvPr id="376" name="Groep 375">
                    <a:extLst>
                      <a:ext uri="{FF2B5EF4-FFF2-40B4-BE49-F238E27FC236}">
                        <a16:creationId xmlns:a16="http://schemas.microsoft.com/office/drawing/2014/main" id="{0CB051DD-8A8F-433A-AD79-D23958A923C5}"/>
                      </a:ext>
                    </a:extLst>
                  </p:cNvPr>
                  <p:cNvGrpSpPr/>
                  <p:nvPr userDrawn="1"/>
                </p:nvGrpSpPr>
                <p:grpSpPr>
                  <a:xfrm flipH="1">
                    <a:off x="-3310774" y="735854"/>
                    <a:ext cx="88801" cy="72568"/>
                    <a:chOff x="-2091059" y="1395403"/>
                    <a:chExt cx="157316" cy="128558"/>
                  </a:xfrm>
                </p:grpSpPr>
                <p:sp>
                  <p:nvSpPr>
                    <p:cNvPr id="377" name="Rechthoek 376">
                      <a:extLst>
                        <a:ext uri="{FF2B5EF4-FFF2-40B4-BE49-F238E27FC236}">
                          <a16:creationId xmlns:a16="http://schemas.microsoft.com/office/drawing/2014/main" id="{039330E6-3B69-47BE-84F6-0F49906595D4}"/>
                        </a:ext>
                      </a:extLst>
                    </p:cNvPr>
                    <p:cNvSpPr/>
                    <p:nvPr userDrawn="1"/>
                  </p:nvSpPr>
                  <p:spPr>
                    <a:xfrm>
                      <a:off x="-2051585" y="1436824"/>
                      <a:ext cx="117842" cy="45718"/>
                    </a:xfrm>
                    <a:prstGeom prst="rect">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sp>
                  <p:nvSpPr>
                    <p:cNvPr id="378" name="Pijl: punthaak 377">
                      <a:extLst>
                        <a:ext uri="{FF2B5EF4-FFF2-40B4-BE49-F238E27FC236}">
                          <a16:creationId xmlns:a16="http://schemas.microsoft.com/office/drawing/2014/main" id="{826F44D2-E9D9-49A2-ACEA-158624A808C9}"/>
                        </a:ext>
                      </a:extLst>
                    </p:cNvPr>
                    <p:cNvSpPr/>
                    <p:nvPr userDrawn="1"/>
                  </p:nvSpPr>
                  <p:spPr>
                    <a:xfrm flipH="1">
                      <a:off x="-2091059" y="1395403"/>
                      <a:ext cx="128558" cy="128558"/>
                    </a:xfrm>
                    <a:prstGeom prst="chevron">
                      <a:avLst>
                        <a:gd name="adj" fmla="val 47962"/>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grpSp>
            </p:grpSp>
          </p:grpSp>
          <p:sp>
            <p:nvSpPr>
              <p:cNvPr id="371" name="Rechthoek 370">
                <a:extLst>
                  <a:ext uri="{FF2B5EF4-FFF2-40B4-BE49-F238E27FC236}">
                    <a16:creationId xmlns:a16="http://schemas.microsoft.com/office/drawing/2014/main" id="{B03FB0AC-FA25-4C0C-BE72-AB9495165480}"/>
                  </a:ext>
                </a:extLst>
              </p:cNvPr>
              <p:cNvSpPr/>
              <p:nvPr userDrawn="1"/>
            </p:nvSpPr>
            <p:spPr>
              <a:xfrm>
                <a:off x="-1950057" y="439449"/>
                <a:ext cx="2435631" cy="198066"/>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Tekstniveau omhoog</a:t>
                </a:r>
              </a:p>
            </p:txBody>
          </p:sp>
          <p:sp>
            <p:nvSpPr>
              <p:cNvPr id="372" name="Rechthoek 371">
                <a:extLst>
                  <a:ext uri="{FF2B5EF4-FFF2-40B4-BE49-F238E27FC236}">
                    <a16:creationId xmlns:a16="http://schemas.microsoft.com/office/drawing/2014/main" id="{DD2CD3EC-A962-4BB2-8359-8E561DCA2488}"/>
                  </a:ext>
                </a:extLst>
              </p:cNvPr>
              <p:cNvSpPr/>
              <p:nvPr userDrawn="1"/>
            </p:nvSpPr>
            <p:spPr>
              <a:xfrm>
                <a:off x="-1950057" y="848575"/>
                <a:ext cx="2213551" cy="186424"/>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Tekstniveau omlaag</a:t>
                </a:r>
              </a:p>
            </p:txBody>
          </p:sp>
        </p:grpSp>
        <p:cxnSp>
          <p:nvCxnSpPr>
            <p:cNvPr id="345" name="Rechte verbindingslijn 344">
              <a:extLst>
                <a:ext uri="{FF2B5EF4-FFF2-40B4-BE49-F238E27FC236}">
                  <a16:creationId xmlns:a16="http://schemas.microsoft.com/office/drawing/2014/main" id="{2DB0390E-6BD5-4FCB-A11A-5208B0D380B4}"/>
                </a:ext>
              </a:extLst>
            </p:cNvPr>
            <p:cNvCxnSpPr>
              <a:cxnSpLocks/>
            </p:cNvCxnSpPr>
            <p:nvPr userDrawn="1"/>
          </p:nvCxnSpPr>
          <p:spPr>
            <a:xfrm>
              <a:off x="-3419346" y="1980503"/>
              <a:ext cx="3176013" cy="0"/>
            </a:xfrm>
            <a:prstGeom prst="line">
              <a:avLst/>
            </a:prstGeom>
            <a:noFill/>
            <a:ln w="3175" cap="flat" cmpd="sng" algn="ctr">
              <a:solidFill>
                <a:schemeClr val="bg1">
                  <a:lumMod val="50000"/>
                </a:schemeClr>
              </a:solidFill>
              <a:prstDash val="solid"/>
            </a:ln>
            <a:effectLst/>
          </p:spPr>
        </p:cxnSp>
        <p:sp>
          <p:nvSpPr>
            <p:cNvPr id="346" name="Rechthoek 345">
              <a:extLst>
                <a:ext uri="{FF2B5EF4-FFF2-40B4-BE49-F238E27FC236}">
                  <a16:creationId xmlns:a16="http://schemas.microsoft.com/office/drawing/2014/main" id="{8401E599-6629-418F-9269-7B6287B1F7DE}"/>
                </a:ext>
              </a:extLst>
            </p:cNvPr>
            <p:cNvSpPr/>
            <p:nvPr userDrawn="1"/>
          </p:nvSpPr>
          <p:spPr>
            <a:xfrm>
              <a:off x="-3059324" y="2678715"/>
              <a:ext cx="2823104" cy="255963"/>
            </a:xfrm>
            <a:prstGeom prst="rect">
              <a:avLst/>
            </a:prstGeom>
            <a:noFill/>
            <a:ln w="25400" cap="flat" cmpd="sng" algn="ctr">
              <a:noFill/>
              <a:prstDash val="solid"/>
            </a:ln>
            <a:effectLst/>
          </p:spPr>
          <p:txBody>
            <a:bodyPr lIns="0" tIns="0" rIns="0" bIns="0" rtlCol="0" anchor="ctr"/>
            <a:lstStyle/>
            <a:p>
              <a:pPr marL="177800" marR="0" lvl="0" indent="-177800" algn="l" defTabSz="914400" rtl="0" eaLnBrk="1" fontAlgn="auto" latinLnBrk="0" hangingPunct="1">
                <a:lnSpc>
                  <a:spcPct val="100000"/>
                </a:lnSpc>
                <a:spcBef>
                  <a:spcPts val="300"/>
                </a:spcBef>
                <a:spcAft>
                  <a:spcPts val="300"/>
                </a:spcAft>
                <a:buClr>
                  <a:schemeClr val="accent1"/>
                </a:buClr>
                <a:buSzTx/>
                <a:buFont typeface="Wingdings" panose="05000000000000000000" pitchFamily="2" charset="2"/>
                <a:buChar char="§"/>
                <a:tabLst/>
                <a:defRPr/>
              </a:pPr>
              <a:r>
                <a:rPr lang="nl-NL" sz="1500" kern="1200" noProof="0" err="1">
                  <a:solidFill>
                    <a:schemeClr val="tx1"/>
                  </a:solidFill>
                  <a:latin typeface="+mn-lt"/>
                  <a:ea typeface="+mn-ea"/>
                  <a:cs typeface="+mn-cs"/>
                </a:rPr>
                <a:t>Bullet</a:t>
              </a:r>
              <a:r>
                <a:rPr lang="nl-NL" sz="1500" kern="1200" noProof="0">
                  <a:solidFill>
                    <a:schemeClr val="tx1"/>
                  </a:solidFill>
                  <a:latin typeface="+mn-lt"/>
                  <a:ea typeface="+mn-ea"/>
                  <a:cs typeface="+mn-cs"/>
                </a:rPr>
                <a:t> (15pt)</a:t>
              </a:r>
            </a:p>
          </p:txBody>
        </p:sp>
        <p:sp>
          <p:nvSpPr>
            <p:cNvPr id="347" name="Ovaal 346">
              <a:extLst>
                <a:ext uri="{FF2B5EF4-FFF2-40B4-BE49-F238E27FC236}">
                  <a16:creationId xmlns:a16="http://schemas.microsoft.com/office/drawing/2014/main" id="{8F49A5C1-F7AF-45DA-B859-B5C708FDA72F}"/>
                </a:ext>
              </a:extLst>
            </p:cNvPr>
            <p:cNvSpPr/>
            <p:nvPr userDrawn="1"/>
          </p:nvSpPr>
          <p:spPr>
            <a:xfrm>
              <a:off x="-3425006" y="3050637"/>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2</a:t>
              </a:r>
            </a:p>
          </p:txBody>
        </p:sp>
        <p:sp>
          <p:nvSpPr>
            <p:cNvPr id="348" name="Rechthoek 347">
              <a:extLst>
                <a:ext uri="{FF2B5EF4-FFF2-40B4-BE49-F238E27FC236}">
                  <a16:creationId xmlns:a16="http://schemas.microsoft.com/office/drawing/2014/main" id="{E3CAE000-752F-4A28-AF2E-46E8DDB222D0}"/>
                </a:ext>
              </a:extLst>
            </p:cNvPr>
            <p:cNvSpPr/>
            <p:nvPr userDrawn="1"/>
          </p:nvSpPr>
          <p:spPr>
            <a:xfrm>
              <a:off x="-3059324" y="3050636"/>
              <a:ext cx="2823104" cy="255963"/>
            </a:xfrm>
            <a:prstGeom prst="rect">
              <a:avLst/>
            </a:prstGeom>
            <a:noFill/>
            <a:ln w="25400" cap="flat" cmpd="sng" algn="ctr">
              <a:noFill/>
              <a:prstDash val="solid"/>
            </a:ln>
            <a:effectLst/>
          </p:spPr>
          <p:txBody>
            <a:bodyPr lIns="0" tIns="0" rIns="0" bIns="0" rtlCol="0" anchor="ctr"/>
            <a:lstStyle/>
            <a:p>
              <a:pPr marL="355600" marR="0" lvl="1" indent="-177800" algn="l" defTabSz="914400" rtl="0" eaLnBrk="1" fontAlgn="auto" latinLnBrk="0" hangingPunct="1">
                <a:lnSpc>
                  <a:spcPct val="100000"/>
                </a:lnSpc>
                <a:spcBef>
                  <a:spcPts val="300"/>
                </a:spcBef>
                <a:spcAft>
                  <a:spcPts val="300"/>
                </a:spcAft>
                <a:buClr>
                  <a:schemeClr val="accent1"/>
                </a:buClr>
                <a:buSzTx/>
                <a:buFont typeface="Wingdings" panose="05000000000000000000" pitchFamily="2" charset="2"/>
                <a:buChar char="§"/>
                <a:tabLst/>
                <a:defRPr/>
              </a:pPr>
              <a:r>
                <a:rPr lang="nl-NL" sz="1500" kern="1200" noProof="0">
                  <a:solidFill>
                    <a:schemeClr val="tx1"/>
                  </a:solidFill>
                  <a:latin typeface="+mn-lt"/>
                  <a:ea typeface="+mn-ea"/>
                  <a:cs typeface="+mn-cs"/>
                </a:rPr>
                <a:t>Sub-</a:t>
              </a:r>
              <a:r>
                <a:rPr lang="nl-NL" sz="1500" kern="1200" noProof="0" err="1">
                  <a:solidFill>
                    <a:schemeClr val="tx1"/>
                  </a:solidFill>
                  <a:latin typeface="+mn-lt"/>
                  <a:ea typeface="+mn-ea"/>
                  <a:cs typeface="+mn-cs"/>
                </a:rPr>
                <a:t>bullet</a:t>
              </a:r>
              <a:r>
                <a:rPr lang="nl-NL" sz="1500" kern="1200" noProof="0">
                  <a:solidFill>
                    <a:schemeClr val="tx1"/>
                  </a:solidFill>
                  <a:latin typeface="+mn-lt"/>
                  <a:ea typeface="+mn-ea"/>
                  <a:cs typeface="+mn-cs"/>
                </a:rPr>
                <a:t> #1 (15pt) </a:t>
              </a:r>
            </a:p>
          </p:txBody>
        </p:sp>
        <p:sp>
          <p:nvSpPr>
            <p:cNvPr id="349" name="Ovaal 348">
              <a:extLst>
                <a:ext uri="{FF2B5EF4-FFF2-40B4-BE49-F238E27FC236}">
                  <a16:creationId xmlns:a16="http://schemas.microsoft.com/office/drawing/2014/main" id="{6851E319-3ADF-4ED9-A4D2-77EDBB17E481}"/>
                </a:ext>
              </a:extLst>
            </p:cNvPr>
            <p:cNvSpPr/>
            <p:nvPr userDrawn="1"/>
          </p:nvSpPr>
          <p:spPr>
            <a:xfrm>
              <a:off x="-3425006" y="3424813"/>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3</a:t>
              </a:r>
            </a:p>
          </p:txBody>
        </p:sp>
        <p:sp>
          <p:nvSpPr>
            <p:cNvPr id="350" name="Rechthoek 349">
              <a:extLst>
                <a:ext uri="{FF2B5EF4-FFF2-40B4-BE49-F238E27FC236}">
                  <a16:creationId xmlns:a16="http://schemas.microsoft.com/office/drawing/2014/main" id="{0C345076-C272-4D4D-B945-BEA0925B4C04}"/>
                </a:ext>
              </a:extLst>
            </p:cNvPr>
            <p:cNvSpPr/>
            <p:nvPr userDrawn="1"/>
          </p:nvSpPr>
          <p:spPr>
            <a:xfrm>
              <a:off x="-3059324" y="3424812"/>
              <a:ext cx="2823104" cy="255963"/>
            </a:xfrm>
            <a:prstGeom prst="rect">
              <a:avLst/>
            </a:prstGeom>
            <a:noFill/>
            <a:ln w="25400" cap="flat" cmpd="sng" algn="ctr">
              <a:noFill/>
              <a:prstDash val="solid"/>
            </a:ln>
            <a:effectLst/>
          </p:spPr>
          <p:txBody>
            <a:bodyPr lIns="0" tIns="0" rIns="0" bIns="0" rtlCol="0" anchor="ctr"/>
            <a:lstStyle/>
            <a:p>
              <a:pPr marL="531813" marR="0" lvl="2" indent="-176213" algn="l" defTabSz="914400" rtl="0" eaLnBrk="1" fontAlgn="auto" latinLnBrk="0" hangingPunct="1">
                <a:lnSpc>
                  <a:spcPct val="100000"/>
                </a:lnSpc>
                <a:spcBef>
                  <a:spcPts val="300"/>
                </a:spcBef>
                <a:spcAft>
                  <a:spcPts val="300"/>
                </a:spcAft>
                <a:buClr>
                  <a:schemeClr val="tx1"/>
                </a:buClr>
                <a:buSzTx/>
                <a:buFont typeface="Corbel" panose="020B0503020204020204" pitchFamily="34" charset="0"/>
                <a:buChar char="–"/>
                <a:tabLst/>
                <a:defRPr/>
              </a:pPr>
              <a:r>
                <a:rPr lang="nl-NL" sz="1500" kern="1200" noProof="0">
                  <a:solidFill>
                    <a:schemeClr val="tx1"/>
                  </a:solidFill>
                  <a:latin typeface="+mn-lt"/>
                  <a:ea typeface="+mn-ea"/>
                  <a:cs typeface="+mn-cs"/>
                </a:rPr>
                <a:t>Sub-</a:t>
              </a:r>
              <a:r>
                <a:rPr lang="nl-NL" sz="1500" kern="1200" noProof="0" err="1">
                  <a:solidFill>
                    <a:schemeClr val="tx1"/>
                  </a:solidFill>
                  <a:latin typeface="+mn-lt"/>
                  <a:ea typeface="+mn-ea"/>
                  <a:cs typeface="+mn-cs"/>
                </a:rPr>
                <a:t>bullet</a:t>
              </a:r>
              <a:r>
                <a:rPr lang="nl-NL" sz="1500" kern="1200" noProof="0">
                  <a:solidFill>
                    <a:schemeClr val="tx1"/>
                  </a:solidFill>
                  <a:latin typeface="+mn-lt"/>
                  <a:ea typeface="+mn-ea"/>
                  <a:cs typeface="+mn-cs"/>
                </a:rPr>
                <a:t> #2 (15pt)</a:t>
              </a:r>
            </a:p>
          </p:txBody>
        </p:sp>
        <p:sp>
          <p:nvSpPr>
            <p:cNvPr id="351" name="Ovaal 350">
              <a:extLst>
                <a:ext uri="{FF2B5EF4-FFF2-40B4-BE49-F238E27FC236}">
                  <a16:creationId xmlns:a16="http://schemas.microsoft.com/office/drawing/2014/main" id="{24504875-F52E-4618-A326-DDAC6C0A5DC4}"/>
                </a:ext>
              </a:extLst>
            </p:cNvPr>
            <p:cNvSpPr/>
            <p:nvPr userDrawn="1"/>
          </p:nvSpPr>
          <p:spPr>
            <a:xfrm>
              <a:off x="-3425006" y="3797458"/>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4</a:t>
              </a:r>
            </a:p>
          </p:txBody>
        </p:sp>
        <p:sp>
          <p:nvSpPr>
            <p:cNvPr id="352" name="Rechthoek 351">
              <a:extLst>
                <a:ext uri="{FF2B5EF4-FFF2-40B4-BE49-F238E27FC236}">
                  <a16:creationId xmlns:a16="http://schemas.microsoft.com/office/drawing/2014/main" id="{6CFE81D4-C761-4915-9791-F8291A412683}"/>
                </a:ext>
              </a:extLst>
            </p:cNvPr>
            <p:cNvSpPr/>
            <p:nvPr userDrawn="1"/>
          </p:nvSpPr>
          <p:spPr>
            <a:xfrm>
              <a:off x="-3059324" y="3797457"/>
              <a:ext cx="2823104" cy="255963"/>
            </a:xfrm>
            <a:prstGeom prst="rect">
              <a:avLst/>
            </a:prstGeom>
            <a:noFill/>
            <a:ln w="25400" cap="flat" cmpd="sng" algn="ctr">
              <a:noFill/>
              <a:prstDash val="solid"/>
            </a:ln>
            <a:effectLst/>
          </p:spPr>
          <p:txBody>
            <a:bodyPr lIns="0" tIns="0" rIns="0" bIns="0" rtlCol="0" anchor="ctr"/>
            <a:lstStyle/>
            <a:p>
              <a:pPr marL="0" marR="0" lvl="3" indent="0" algn="l" defTabSz="914400" rtl="0" eaLnBrk="1" fontAlgn="auto" latinLnBrk="0" hangingPunct="1">
                <a:lnSpc>
                  <a:spcPct val="100000"/>
                </a:lnSpc>
                <a:spcBef>
                  <a:spcPts val="300"/>
                </a:spcBef>
                <a:spcAft>
                  <a:spcPts val="300"/>
                </a:spcAft>
                <a:buClrTx/>
                <a:buSzTx/>
                <a:buFont typeface="Arial" panose="020B0604020202020204" pitchFamily="34" charset="0"/>
                <a:buNone/>
                <a:tabLst/>
                <a:defRPr/>
              </a:pPr>
              <a:r>
                <a:rPr lang="nl-NL" sz="1500" kern="1200" noProof="0">
                  <a:solidFill>
                    <a:schemeClr val="tx1"/>
                  </a:solidFill>
                  <a:latin typeface="+mn-lt"/>
                  <a:ea typeface="+mn-ea"/>
                  <a:cs typeface="+mn-cs"/>
                </a:rPr>
                <a:t>Leestekst (15pt)</a:t>
              </a:r>
            </a:p>
          </p:txBody>
        </p:sp>
        <p:sp>
          <p:nvSpPr>
            <p:cNvPr id="353" name="Ovaal 352">
              <a:extLst>
                <a:ext uri="{FF2B5EF4-FFF2-40B4-BE49-F238E27FC236}">
                  <a16:creationId xmlns:a16="http://schemas.microsoft.com/office/drawing/2014/main" id="{FB6DED21-2D45-4BA7-A6C1-2D6FE74E4926}"/>
                </a:ext>
              </a:extLst>
            </p:cNvPr>
            <p:cNvSpPr/>
            <p:nvPr userDrawn="1"/>
          </p:nvSpPr>
          <p:spPr>
            <a:xfrm>
              <a:off x="-3425006" y="4181064"/>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5</a:t>
              </a:r>
            </a:p>
          </p:txBody>
        </p:sp>
        <p:sp>
          <p:nvSpPr>
            <p:cNvPr id="354" name="Rechthoek 353">
              <a:extLst>
                <a:ext uri="{FF2B5EF4-FFF2-40B4-BE49-F238E27FC236}">
                  <a16:creationId xmlns:a16="http://schemas.microsoft.com/office/drawing/2014/main" id="{B1BC0082-DCCA-4B07-B5E9-7303F0021207}"/>
                </a:ext>
              </a:extLst>
            </p:cNvPr>
            <p:cNvSpPr/>
            <p:nvPr userDrawn="1"/>
          </p:nvSpPr>
          <p:spPr>
            <a:xfrm>
              <a:off x="-3059324" y="4181063"/>
              <a:ext cx="2823104" cy="255963"/>
            </a:xfrm>
            <a:prstGeom prst="rect">
              <a:avLst/>
            </a:prstGeom>
            <a:noFill/>
            <a:ln w="25400" cap="flat" cmpd="sng" algn="ctr">
              <a:noFill/>
              <a:prstDash val="solid"/>
            </a:ln>
            <a:effectLst/>
          </p:spPr>
          <p:txBody>
            <a:bodyPr lIns="0" tIns="0" rIns="0" bIns="0" rtlCol="0" anchor="ctr"/>
            <a:lstStyle/>
            <a:p>
              <a:pPr marL="0" marR="0" lvl="4" indent="0" fontAlgn="auto">
                <a:lnSpc>
                  <a:spcPct val="100000"/>
                </a:lnSpc>
                <a:spcBef>
                  <a:spcPts val="600"/>
                </a:spcBef>
                <a:spcAft>
                  <a:spcPts val="300"/>
                </a:spcAft>
                <a:buClrTx/>
                <a:buSzTx/>
                <a:buFont typeface="Arial" panose="020B0604020202020204" pitchFamily="34" charset="0"/>
                <a:buNone/>
                <a:tabLst/>
              </a:pPr>
              <a:r>
                <a:rPr lang="nl-NL" sz="1600" b="1" cap="none" baseline="0" noProof="0">
                  <a:solidFill>
                    <a:schemeClr val="accent1"/>
                  </a:solidFill>
                  <a:latin typeface="+mj-lt"/>
                </a:rPr>
                <a:t>Tussenkop (16pt)</a:t>
              </a:r>
            </a:p>
          </p:txBody>
        </p:sp>
        <p:sp>
          <p:nvSpPr>
            <p:cNvPr id="355" name="Rechthoek 354">
              <a:extLst>
                <a:ext uri="{FF2B5EF4-FFF2-40B4-BE49-F238E27FC236}">
                  <a16:creationId xmlns:a16="http://schemas.microsoft.com/office/drawing/2014/main" id="{F8D85C51-A58C-4B2F-80EB-A5437561EE44}"/>
                </a:ext>
              </a:extLst>
            </p:cNvPr>
            <p:cNvSpPr/>
            <p:nvPr userDrawn="1"/>
          </p:nvSpPr>
          <p:spPr>
            <a:xfrm>
              <a:off x="-3420798" y="2099231"/>
              <a:ext cx="3178016" cy="46701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Gebruik, onder de tab </a:t>
              </a:r>
              <a:r>
                <a:rPr kumimoji="0" lang="nl-NL" sz="1100" b="1" i="0" u="none" strike="noStrike" kern="0" cap="none" spc="0" normalizeH="0" baseline="0" noProof="0">
                  <a:ln>
                    <a:noFill/>
                  </a:ln>
                  <a:solidFill>
                    <a:srgbClr val="000000"/>
                  </a:solidFill>
                  <a:effectLst/>
                  <a:uLnTx/>
                  <a:uFillTx/>
                  <a:latin typeface="+mn-lt"/>
                  <a:cs typeface="Segoe UI Light" panose="020B0502040204020203" pitchFamily="34" charset="0"/>
                </a:rPr>
                <a:t>‘Start’</a:t>
              </a: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 de </a:t>
              </a:r>
              <a:r>
                <a:rPr kumimoji="0" lang="nl-NL" sz="1100" b="1" i="0" u="none" strike="noStrike" kern="0" cap="none" spc="0" normalizeH="0" baseline="0" noProof="0">
                  <a:ln>
                    <a:noFill/>
                  </a:ln>
                  <a:solidFill>
                    <a:srgbClr val="000000"/>
                  </a:solidFill>
                  <a:effectLst/>
                  <a:uLnTx/>
                  <a:uFillTx/>
                  <a:latin typeface="+mn-lt"/>
                  <a:cs typeface="Segoe UI Light" panose="020B0502040204020203" pitchFamily="34" charset="0"/>
                </a:rPr>
                <a:t>lijstniveau-knoppen</a:t>
              </a: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 zoals hierboven aangegeven, om een tekst niveau te kiezen. Kies uit:</a:t>
              </a:r>
            </a:p>
          </p:txBody>
        </p:sp>
        <p:cxnSp>
          <p:nvCxnSpPr>
            <p:cNvPr id="356" name="Rechte verbindingslijn 355">
              <a:extLst>
                <a:ext uri="{FF2B5EF4-FFF2-40B4-BE49-F238E27FC236}">
                  <a16:creationId xmlns:a16="http://schemas.microsoft.com/office/drawing/2014/main" id="{CB0D861B-B0C9-4540-A210-34CBF16CE4F5}"/>
                </a:ext>
              </a:extLst>
            </p:cNvPr>
            <p:cNvCxnSpPr>
              <a:cxnSpLocks/>
            </p:cNvCxnSpPr>
            <p:nvPr userDrawn="1"/>
          </p:nvCxnSpPr>
          <p:spPr>
            <a:xfrm>
              <a:off x="-3419346" y="1161637"/>
              <a:ext cx="3176013" cy="0"/>
            </a:xfrm>
            <a:prstGeom prst="line">
              <a:avLst/>
            </a:prstGeom>
            <a:noFill/>
            <a:ln w="3175" cap="flat" cmpd="sng" algn="ctr">
              <a:solidFill>
                <a:schemeClr val="bg1">
                  <a:lumMod val="50000"/>
                </a:schemeClr>
              </a:solidFill>
              <a:prstDash val="solid"/>
            </a:ln>
            <a:effectLst/>
          </p:spPr>
        </p:cxnSp>
        <p:sp>
          <p:nvSpPr>
            <p:cNvPr id="357" name="Ovaal 356">
              <a:extLst>
                <a:ext uri="{FF2B5EF4-FFF2-40B4-BE49-F238E27FC236}">
                  <a16:creationId xmlns:a16="http://schemas.microsoft.com/office/drawing/2014/main" id="{01B3C5E0-5C0F-4F83-9280-525139D247DA}"/>
                </a:ext>
              </a:extLst>
            </p:cNvPr>
            <p:cNvSpPr/>
            <p:nvPr userDrawn="1"/>
          </p:nvSpPr>
          <p:spPr>
            <a:xfrm>
              <a:off x="-3425006" y="385248"/>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1</a:t>
              </a:r>
            </a:p>
          </p:txBody>
        </p:sp>
        <p:sp>
          <p:nvSpPr>
            <p:cNvPr id="358" name="Rechthoek 357">
              <a:extLst>
                <a:ext uri="{FF2B5EF4-FFF2-40B4-BE49-F238E27FC236}">
                  <a16:creationId xmlns:a16="http://schemas.microsoft.com/office/drawing/2014/main" id="{22E73C43-B746-48D5-9B33-4960EDB78AD2}"/>
                </a:ext>
              </a:extLst>
            </p:cNvPr>
            <p:cNvSpPr/>
            <p:nvPr userDrawn="1"/>
          </p:nvSpPr>
          <p:spPr>
            <a:xfrm>
              <a:off x="-3059324" y="385247"/>
              <a:ext cx="2823104" cy="255963"/>
            </a:xfrm>
            <a:prstGeom prst="rect">
              <a:avLst/>
            </a:prstGeom>
            <a:noFill/>
            <a:ln w="25400" cap="flat" cmpd="sng" algn="ctr">
              <a:noFill/>
              <a:prstDash val="solid"/>
            </a:ln>
            <a:effectLst/>
          </p:spPr>
          <p:txBody>
            <a:bodyPr lIns="0" tIns="0" rIns="0" bIns="0" rtlCol="0" anchor="ctr"/>
            <a:lstStyle/>
            <a:p>
              <a:pPr marL="0" marR="0" lvl="0" indent="0" algn="l" defTabSz="914400" rtl="0" eaLnBrk="1" fontAlgn="auto" latinLnBrk="0" hangingPunct="1">
                <a:lnSpc>
                  <a:spcPct val="80000"/>
                </a:lnSpc>
                <a:spcBef>
                  <a:spcPct val="0"/>
                </a:spcBef>
                <a:spcAft>
                  <a:spcPts val="300"/>
                </a:spcAft>
                <a:buClr>
                  <a:schemeClr val="accent1"/>
                </a:buClr>
                <a:buSzTx/>
                <a:buFont typeface="Wingdings" panose="05000000000000000000" pitchFamily="2" charset="2"/>
                <a:buNone/>
                <a:tabLst/>
                <a:defRPr/>
              </a:pPr>
              <a:r>
                <a:rPr lang="nl-NL" sz="2600" b="0" kern="1200" noProof="0">
                  <a:solidFill>
                    <a:schemeClr val="tx1"/>
                  </a:solidFill>
                  <a:latin typeface="+mn-lt"/>
                  <a:ea typeface="+mj-ea"/>
                  <a:cs typeface="+mj-cs"/>
                </a:rPr>
                <a:t>Titel (26pt)</a:t>
              </a:r>
            </a:p>
          </p:txBody>
        </p:sp>
        <p:sp>
          <p:nvSpPr>
            <p:cNvPr id="359" name="Ovaal 358">
              <a:extLst>
                <a:ext uri="{FF2B5EF4-FFF2-40B4-BE49-F238E27FC236}">
                  <a16:creationId xmlns:a16="http://schemas.microsoft.com/office/drawing/2014/main" id="{2FA829D8-F2AD-4FDC-BB9D-5ABA7E6CDFBD}"/>
                </a:ext>
              </a:extLst>
            </p:cNvPr>
            <p:cNvSpPr/>
            <p:nvPr userDrawn="1"/>
          </p:nvSpPr>
          <p:spPr>
            <a:xfrm>
              <a:off x="-3425006" y="757169"/>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2</a:t>
              </a:r>
            </a:p>
          </p:txBody>
        </p:sp>
        <p:sp>
          <p:nvSpPr>
            <p:cNvPr id="360" name="Rechthoek 359">
              <a:extLst>
                <a:ext uri="{FF2B5EF4-FFF2-40B4-BE49-F238E27FC236}">
                  <a16:creationId xmlns:a16="http://schemas.microsoft.com/office/drawing/2014/main" id="{3AC63470-DE9E-40FA-9CE0-85990C6A71B0}"/>
                </a:ext>
              </a:extLst>
            </p:cNvPr>
            <p:cNvSpPr/>
            <p:nvPr userDrawn="1"/>
          </p:nvSpPr>
          <p:spPr>
            <a:xfrm>
              <a:off x="-3059324" y="757168"/>
              <a:ext cx="2823104" cy="255963"/>
            </a:xfrm>
            <a:prstGeom prst="rect">
              <a:avLst/>
            </a:prstGeom>
            <a:noFill/>
            <a:ln w="25400" cap="flat" cmpd="sng" algn="ctr">
              <a:noFill/>
              <a:prstDash val="solid"/>
            </a:ln>
            <a:effectLst/>
          </p:spPr>
          <p:txBody>
            <a:bodyPr lIns="0" tIns="0" rIns="0" bIns="0" rtlCol="0" anchor="ctr"/>
            <a:lstStyle/>
            <a:p>
              <a:pPr marL="0" marR="0" lvl="0" indent="0" algn="l" defTabSz="914400" rtl="0" eaLnBrk="1" fontAlgn="auto" latinLnBrk="0" hangingPunct="1">
                <a:lnSpc>
                  <a:spcPct val="100000"/>
                </a:lnSpc>
                <a:spcBef>
                  <a:spcPts val="300"/>
                </a:spcBef>
                <a:spcAft>
                  <a:spcPts val="300"/>
                </a:spcAft>
                <a:buClr>
                  <a:schemeClr val="accent1"/>
                </a:buClr>
                <a:buSzTx/>
                <a:buFont typeface="Wingdings" panose="05000000000000000000" pitchFamily="2" charset="2"/>
                <a:buNone/>
                <a:tabLst/>
                <a:defRPr/>
              </a:pPr>
              <a:r>
                <a:rPr lang="nl-NL" sz="2000" b="0" kern="1200" noProof="0">
                  <a:solidFill>
                    <a:schemeClr val="accent1"/>
                  </a:solidFill>
                  <a:latin typeface="+mn-lt"/>
                  <a:ea typeface="+mn-ea"/>
                  <a:cs typeface="+mn-cs"/>
                </a:rPr>
                <a:t>Subtitel (20pt)</a:t>
              </a:r>
            </a:p>
          </p:txBody>
        </p:sp>
      </p:grpSp>
      <p:grpSp>
        <p:nvGrpSpPr>
          <p:cNvPr id="413" name="Instructie">
            <a:extLst>
              <a:ext uri="{FF2B5EF4-FFF2-40B4-BE49-F238E27FC236}">
                <a16:creationId xmlns:a16="http://schemas.microsoft.com/office/drawing/2014/main" id="{9B4D08FE-3B9F-4C54-96C9-209DD32C9829}"/>
              </a:ext>
            </a:extLst>
          </p:cNvPr>
          <p:cNvGrpSpPr/>
          <p:nvPr userDrawn="1"/>
        </p:nvGrpSpPr>
        <p:grpSpPr>
          <a:xfrm>
            <a:off x="12389714" y="5221435"/>
            <a:ext cx="3183677" cy="1636565"/>
            <a:chOff x="12389714" y="4327164"/>
            <a:chExt cx="3183677" cy="1636565"/>
          </a:xfrm>
        </p:grpSpPr>
        <p:cxnSp>
          <p:nvCxnSpPr>
            <p:cNvPr id="414" name="Rechte verbindingslijn 413">
              <a:extLst>
                <a:ext uri="{FF2B5EF4-FFF2-40B4-BE49-F238E27FC236}">
                  <a16:creationId xmlns:a16="http://schemas.microsoft.com/office/drawing/2014/main" id="{4B921F6F-0358-4DCA-91E0-E7FC99BE1911}"/>
                </a:ext>
              </a:extLst>
            </p:cNvPr>
            <p:cNvCxnSpPr>
              <a:cxnSpLocks/>
            </p:cNvCxnSpPr>
            <p:nvPr userDrawn="1"/>
          </p:nvCxnSpPr>
          <p:spPr>
            <a:xfrm>
              <a:off x="12395374" y="5963729"/>
              <a:ext cx="3178017" cy="0"/>
            </a:xfrm>
            <a:prstGeom prst="line">
              <a:avLst/>
            </a:prstGeom>
            <a:noFill/>
            <a:ln w="3175" cap="flat" cmpd="sng" algn="ctr">
              <a:solidFill>
                <a:schemeClr val="bg1">
                  <a:lumMod val="50000"/>
                </a:schemeClr>
              </a:solidFill>
              <a:prstDash val="solid"/>
            </a:ln>
            <a:effectLst/>
          </p:spPr>
        </p:cxnSp>
        <p:sp>
          <p:nvSpPr>
            <p:cNvPr id="415" name="Rechthoek 414">
              <a:extLst>
                <a:ext uri="{FF2B5EF4-FFF2-40B4-BE49-F238E27FC236}">
                  <a16:creationId xmlns:a16="http://schemas.microsoft.com/office/drawing/2014/main" id="{C366EED5-E9A5-4836-9C27-2BB486471B58}"/>
                </a:ext>
              </a:extLst>
            </p:cNvPr>
            <p:cNvSpPr/>
            <p:nvPr userDrawn="1"/>
          </p:nvSpPr>
          <p:spPr>
            <a:xfrm>
              <a:off x="12395375" y="4327164"/>
              <a:ext cx="3178016" cy="191611"/>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80000"/>
                </a:lnSpc>
                <a:spcBef>
                  <a:spcPts val="0"/>
                </a:spcBef>
                <a:spcAft>
                  <a:spcPts val="0"/>
                </a:spcAft>
                <a:buClrTx/>
                <a:buSzTx/>
                <a:buFontTx/>
                <a:buNone/>
                <a:tabLst/>
                <a:defRPr/>
              </a:pPr>
              <a:r>
                <a:rPr kumimoji="0" lang="nl-NL" sz="1400" b="1" i="0" u="none" strike="noStrike" kern="0" cap="all" spc="0" normalizeH="0" baseline="0" noProof="0">
                  <a:ln>
                    <a:noFill/>
                  </a:ln>
                  <a:solidFill>
                    <a:schemeClr val="bg1">
                      <a:lumMod val="50000"/>
                    </a:schemeClr>
                  </a:solidFill>
                  <a:effectLst/>
                  <a:uLnTx/>
                  <a:uFillTx/>
                  <a:latin typeface="+mj-lt"/>
                  <a:cs typeface="Segoe UI Light" panose="020B0502040204020203" pitchFamily="34" charset="0"/>
                </a:rPr>
                <a:t>Data van de Grafiek Bewerken</a:t>
              </a:r>
            </a:p>
          </p:txBody>
        </p:sp>
        <p:sp>
          <p:nvSpPr>
            <p:cNvPr id="416" name="Ovaal 415">
              <a:extLst>
                <a:ext uri="{FF2B5EF4-FFF2-40B4-BE49-F238E27FC236}">
                  <a16:creationId xmlns:a16="http://schemas.microsoft.com/office/drawing/2014/main" id="{2972B8C8-846C-4BF6-835F-A3CD25E8D086}"/>
                </a:ext>
              </a:extLst>
            </p:cNvPr>
            <p:cNvSpPr/>
            <p:nvPr userDrawn="1"/>
          </p:nvSpPr>
          <p:spPr>
            <a:xfrm>
              <a:off x="12389714" y="4706254"/>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1</a:t>
              </a:r>
            </a:p>
          </p:txBody>
        </p:sp>
        <p:cxnSp>
          <p:nvCxnSpPr>
            <p:cNvPr id="417" name="Rechte verbindingslijn 416">
              <a:extLst>
                <a:ext uri="{FF2B5EF4-FFF2-40B4-BE49-F238E27FC236}">
                  <a16:creationId xmlns:a16="http://schemas.microsoft.com/office/drawing/2014/main" id="{774CA5D0-74DF-4019-8720-B6E41473200B}"/>
                </a:ext>
              </a:extLst>
            </p:cNvPr>
            <p:cNvCxnSpPr>
              <a:cxnSpLocks/>
            </p:cNvCxnSpPr>
            <p:nvPr userDrawn="1"/>
          </p:nvCxnSpPr>
          <p:spPr>
            <a:xfrm>
              <a:off x="12395374" y="4584932"/>
              <a:ext cx="3178017" cy="0"/>
            </a:xfrm>
            <a:prstGeom prst="line">
              <a:avLst/>
            </a:prstGeom>
            <a:noFill/>
            <a:ln w="3175" cap="flat" cmpd="sng" algn="ctr">
              <a:solidFill>
                <a:schemeClr val="bg1">
                  <a:lumMod val="50000"/>
                </a:schemeClr>
              </a:solidFill>
              <a:prstDash val="solid"/>
            </a:ln>
            <a:effectLst/>
          </p:spPr>
        </p:cxnSp>
        <p:sp>
          <p:nvSpPr>
            <p:cNvPr id="418" name="Rechthoek 417">
              <a:extLst>
                <a:ext uri="{FF2B5EF4-FFF2-40B4-BE49-F238E27FC236}">
                  <a16:creationId xmlns:a16="http://schemas.microsoft.com/office/drawing/2014/main" id="{735A1CF7-89A2-476A-BC09-163E08C0262C}"/>
                </a:ext>
              </a:extLst>
            </p:cNvPr>
            <p:cNvSpPr/>
            <p:nvPr userDrawn="1"/>
          </p:nvSpPr>
          <p:spPr>
            <a:xfrm>
              <a:off x="12755395" y="4772316"/>
              <a:ext cx="2817995" cy="314439"/>
            </a:xfrm>
            <a:prstGeom prst="rect">
              <a:avLst/>
            </a:prstGeom>
            <a:noFill/>
            <a:ln w="25400" cap="flat" cmpd="sng" algn="ctr">
              <a:noFill/>
              <a:prstDash val="solid"/>
            </a:ln>
            <a:effectLst/>
          </p:spPr>
          <p:txBody>
            <a:bodyPr lIns="0" tIns="0" rIns="0" bIns="0" rtlCol="0" anchor="t"/>
            <a:lstStyle/>
            <a:p>
              <a:pPr lvl="0" fontAlgn="auto">
                <a:spcBef>
                  <a:spcPts val="0"/>
                </a:spcBef>
                <a:spcAft>
                  <a:spcPts val="0"/>
                </a:spcAft>
                <a:defRPr/>
              </a:pPr>
              <a:r>
                <a:rPr lang="nl-NL" sz="1100" kern="0" noProof="0">
                  <a:solidFill>
                    <a:schemeClr val="tx1"/>
                  </a:solidFill>
                  <a:latin typeface="+mn-lt"/>
                  <a:cs typeface="Segoe UI Light" panose="020B0502040204020203" pitchFamily="34" charset="0"/>
                </a:rPr>
                <a:t>Selecteer de grafiek, klik met de rechter muisknop en kies </a:t>
              </a:r>
              <a:r>
                <a:rPr lang="nl-NL" sz="1100" b="1" kern="0" noProof="0">
                  <a:solidFill>
                    <a:schemeClr val="tx1"/>
                  </a:solidFill>
                  <a:latin typeface="+mn-lt"/>
                  <a:cs typeface="Segoe UI Light" panose="020B0502040204020203" pitchFamily="34" charset="0"/>
                </a:rPr>
                <a:t>‘Gegevens bewerken’</a:t>
              </a:r>
            </a:p>
          </p:txBody>
        </p:sp>
        <p:grpSp>
          <p:nvGrpSpPr>
            <p:cNvPr id="419" name="Groep 418">
              <a:extLst>
                <a:ext uri="{FF2B5EF4-FFF2-40B4-BE49-F238E27FC236}">
                  <a16:creationId xmlns:a16="http://schemas.microsoft.com/office/drawing/2014/main" id="{B56ECA9B-E982-4D44-AC96-7C265F850E3A}"/>
                </a:ext>
              </a:extLst>
            </p:cNvPr>
            <p:cNvGrpSpPr/>
            <p:nvPr userDrawn="1"/>
          </p:nvGrpSpPr>
          <p:grpSpPr>
            <a:xfrm>
              <a:off x="12755394" y="5222855"/>
              <a:ext cx="1714530" cy="639425"/>
              <a:chOff x="12757283" y="4365594"/>
              <a:chExt cx="1714530" cy="639425"/>
            </a:xfrm>
          </p:grpSpPr>
          <p:sp>
            <p:nvSpPr>
              <p:cNvPr id="420" name="Rechthoek 419">
                <a:extLst>
                  <a:ext uri="{FF2B5EF4-FFF2-40B4-BE49-F238E27FC236}">
                    <a16:creationId xmlns:a16="http://schemas.microsoft.com/office/drawing/2014/main" id="{CB809EF6-9787-44BE-ADD0-AAC346E18A69}"/>
                  </a:ext>
                </a:extLst>
              </p:cNvPr>
              <p:cNvSpPr/>
              <p:nvPr userDrawn="1"/>
            </p:nvSpPr>
            <p:spPr>
              <a:xfrm>
                <a:off x="12757283" y="4365594"/>
                <a:ext cx="1626818" cy="580946"/>
              </a:xfrm>
              <a:prstGeom prst="rect">
                <a:avLst/>
              </a:prstGeom>
              <a:solidFill>
                <a:schemeClr val="bg1"/>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nl-NL" sz="800" b="0" noProof="0">
                  <a:solidFill>
                    <a:schemeClr val="tx1"/>
                  </a:solidFill>
                  <a:latin typeface="Arial" panose="020B0604020202020204" pitchFamily="34" charset="0"/>
                  <a:cs typeface="Arial" panose="020B0604020202020204" pitchFamily="34" charset="0"/>
                </a:endParaRPr>
              </a:p>
            </p:txBody>
          </p:sp>
          <p:sp>
            <p:nvSpPr>
              <p:cNvPr id="421" name="Rechthoek 420">
                <a:extLst>
                  <a:ext uri="{FF2B5EF4-FFF2-40B4-BE49-F238E27FC236}">
                    <a16:creationId xmlns:a16="http://schemas.microsoft.com/office/drawing/2014/main" id="{B6393077-16EB-4782-9C77-3EE691B8044C}"/>
                  </a:ext>
                </a:extLst>
              </p:cNvPr>
              <p:cNvSpPr/>
              <p:nvPr userDrawn="1"/>
            </p:nvSpPr>
            <p:spPr>
              <a:xfrm>
                <a:off x="12768263" y="4676983"/>
                <a:ext cx="1609231" cy="261256"/>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sp>
            <p:nvSpPr>
              <p:cNvPr id="422" name="Tekstvak 421">
                <a:extLst>
                  <a:ext uri="{FF2B5EF4-FFF2-40B4-BE49-F238E27FC236}">
                    <a16:creationId xmlns:a16="http://schemas.microsoft.com/office/drawing/2014/main" id="{9A999F29-BC59-441E-984E-221C496DF413}"/>
                  </a:ext>
                </a:extLst>
              </p:cNvPr>
              <p:cNvSpPr txBox="1"/>
              <p:nvPr userDrawn="1"/>
            </p:nvSpPr>
            <p:spPr>
              <a:xfrm>
                <a:off x="12997648" y="4404704"/>
                <a:ext cx="1248154" cy="216982"/>
              </a:xfrm>
              <a:prstGeom prst="rect">
                <a:avLst/>
              </a:prstGeom>
              <a:noFill/>
            </p:spPr>
            <p:txBody>
              <a:bodyPr wrap="square" rtlCol="0">
                <a:spAutoFit/>
              </a:bodyPr>
              <a:lstStyle/>
              <a:p>
                <a:pPr marL="0" algn="l" defTabSz="1217512" rtl="0" eaLnBrk="1" latinLnBrk="0" hangingPunct="1">
                  <a:lnSpc>
                    <a:spcPct val="90000"/>
                  </a:lnSpc>
                  <a:spcBef>
                    <a:spcPts val="600"/>
                  </a:spcBef>
                  <a:spcAft>
                    <a:spcPts val="600"/>
                  </a:spcAft>
                </a:pPr>
                <a:r>
                  <a:rPr lang="nl-NL" sz="900" b="0" kern="1200" noProof="0">
                    <a:solidFill>
                      <a:schemeClr val="tx1"/>
                    </a:solidFill>
                    <a:latin typeface="Arial" panose="020B0604020202020204" pitchFamily="34" charset="0"/>
                    <a:ea typeface="+mn-ea"/>
                    <a:cs typeface="Arial" panose="020B0604020202020204" pitchFamily="34" charset="0"/>
                  </a:rPr>
                  <a:t>Grafiektype wijzigen</a:t>
                </a:r>
              </a:p>
            </p:txBody>
          </p:sp>
          <p:sp>
            <p:nvSpPr>
              <p:cNvPr id="423" name="Tekstvak 422">
                <a:extLst>
                  <a:ext uri="{FF2B5EF4-FFF2-40B4-BE49-F238E27FC236}">
                    <a16:creationId xmlns:a16="http://schemas.microsoft.com/office/drawing/2014/main" id="{EA26D55F-4BB1-40D6-AB23-FC9F53287C3F}"/>
                  </a:ext>
                </a:extLst>
              </p:cNvPr>
              <p:cNvSpPr txBox="1"/>
              <p:nvPr userDrawn="1"/>
            </p:nvSpPr>
            <p:spPr>
              <a:xfrm>
                <a:off x="12984219" y="4725830"/>
                <a:ext cx="1274711" cy="216982"/>
              </a:xfrm>
              <a:prstGeom prst="rect">
                <a:avLst/>
              </a:prstGeom>
              <a:noFill/>
            </p:spPr>
            <p:txBody>
              <a:bodyPr wrap="square" rtlCol="0">
                <a:spAutoFit/>
              </a:bodyPr>
              <a:lstStyle/>
              <a:p>
                <a:pPr marL="0" algn="l" defTabSz="1217512" rtl="0" eaLnBrk="1" latinLnBrk="0" hangingPunct="1">
                  <a:lnSpc>
                    <a:spcPct val="90000"/>
                  </a:lnSpc>
                  <a:spcBef>
                    <a:spcPts val="600"/>
                  </a:spcBef>
                  <a:spcAft>
                    <a:spcPts val="600"/>
                  </a:spcAft>
                </a:pPr>
                <a:r>
                  <a:rPr lang="nl-NL" sz="900" b="0" kern="1200" noProof="0">
                    <a:solidFill>
                      <a:schemeClr val="tx1"/>
                    </a:solidFill>
                    <a:latin typeface="Arial" panose="020B0604020202020204" pitchFamily="34" charset="0"/>
                    <a:ea typeface="+mn-ea"/>
                    <a:cs typeface="Arial" panose="020B0604020202020204" pitchFamily="34" charset="0"/>
                  </a:rPr>
                  <a:t>Gegevens bewerken</a:t>
                </a:r>
              </a:p>
            </p:txBody>
          </p:sp>
          <p:pic>
            <p:nvPicPr>
              <p:cNvPr id="424" name="Picture 3">
                <a:extLst>
                  <a:ext uri="{FF2B5EF4-FFF2-40B4-BE49-F238E27FC236}">
                    <a16:creationId xmlns:a16="http://schemas.microsoft.com/office/drawing/2014/main" id="{0C2AE933-31D8-46F1-886A-47D3D14699F1}"/>
                  </a:ext>
                </a:extLst>
              </p:cNvPr>
              <p:cNvPicPr>
                <a:picLocks noChangeAspect="1" noChangeArrowheads="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14328727" y="4773688"/>
                <a:ext cx="143086" cy="231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425" name="Groep 424">
                <a:extLst>
                  <a:ext uri="{FF2B5EF4-FFF2-40B4-BE49-F238E27FC236}">
                    <a16:creationId xmlns:a16="http://schemas.microsoft.com/office/drawing/2014/main" id="{1EE2066A-8F45-4F01-AA61-2EBBA8A7DC41}"/>
                  </a:ext>
                </a:extLst>
              </p:cNvPr>
              <p:cNvGrpSpPr/>
              <p:nvPr userDrawn="1"/>
            </p:nvGrpSpPr>
            <p:grpSpPr>
              <a:xfrm>
                <a:off x="12831198" y="4432250"/>
                <a:ext cx="139861" cy="152244"/>
                <a:chOff x="12574450" y="6053892"/>
                <a:chExt cx="169232" cy="184215"/>
              </a:xfrm>
            </p:grpSpPr>
            <p:sp>
              <p:nvSpPr>
                <p:cNvPr id="448" name="Rechthoek 447">
                  <a:extLst>
                    <a:ext uri="{FF2B5EF4-FFF2-40B4-BE49-F238E27FC236}">
                      <a16:creationId xmlns:a16="http://schemas.microsoft.com/office/drawing/2014/main" id="{EA8BA761-85BA-436C-A059-311526144219}"/>
                    </a:ext>
                  </a:extLst>
                </p:cNvPr>
                <p:cNvSpPr/>
                <p:nvPr userDrawn="1"/>
              </p:nvSpPr>
              <p:spPr>
                <a:xfrm>
                  <a:off x="12574450" y="6111529"/>
                  <a:ext cx="46293" cy="126577"/>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000" noProof="0">
                    <a:solidFill>
                      <a:schemeClr val="tx2"/>
                    </a:solidFill>
                    <a:latin typeface="+mn-lt"/>
                  </a:endParaRPr>
                </a:p>
              </p:txBody>
            </p:sp>
            <p:sp>
              <p:nvSpPr>
                <p:cNvPr id="449" name="Rechthoek 448">
                  <a:extLst>
                    <a:ext uri="{FF2B5EF4-FFF2-40B4-BE49-F238E27FC236}">
                      <a16:creationId xmlns:a16="http://schemas.microsoft.com/office/drawing/2014/main" id="{BD4DAAD5-6760-404D-AAFF-798B35A98849}"/>
                    </a:ext>
                  </a:extLst>
                </p:cNvPr>
                <p:cNvSpPr/>
                <p:nvPr userDrawn="1"/>
              </p:nvSpPr>
              <p:spPr>
                <a:xfrm>
                  <a:off x="12635427" y="6053892"/>
                  <a:ext cx="46293" cy="184215"/>
                </a:xfrm>
                <a:prstGeom prst="rect">
                  <a:avLst/>
                </a:prstGeom>
                <a:solidFill>
                  <a:srgbClr val="EDC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000" noProof="0">
                    <a:solidFill>
                      <a:schemeClr val="tx2"/>
                    </a:solidFill>
                    <a:latin typeface="+mn-lt"/>
                  </a:endParaRPr>
                </a:p>
              </p:txBody>
            </p:sp>
            <p:sp>
              <p:nvSpPr>
                <p:cNvPr id="450" name="Rechthoek 449">
                  <a:extLst>
                    <a:ext uri="{FF2B5EF4-FFF2-40B4-BE49-F238E27FC236}">
                      <a16:creationId xmlns:a16="http://schemas.microsoft.com/office/drawing/2014/main" id="{E2F9CBF8-C926-4B40-A968-A9D2111544EB}"/>
                    </a:ext>
                  </a:extLst>
                </p:cNvPr>
                <p:cNvSpPr/>
                <p:nvPr userDrawn="1"/>
              </p:nvSpPr>
              <p:spPr>
                <a:xfrm>
                  <a:off x="12697389" y="6094907"/>
                  <a:ext cx="46293" cy="143200"/>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000" noProof="0">
                    <a:solidFill>
                      <a:schemeClr val="tx2"/>
                    </a:solidFill>
                    <a:latin typeface="+mn-lt"/>
                  </a:endParaRPr>
                </a:p>
              </p:txBody>
            </p:sp>
          </p:grpSp>
          <p:grpSp>
            <p:nvGrpSpPr>
              <p:cNvPr id="426" name="Groep 425">
                <a:extLst>
                  <a:ext uri="{FF2B5EF4-FFF2-40B4-BE49-F238E27FC236}">
                    <a16:creationId xmlns:a16="http://schemas.microsoft.com/office/drawing/2014/main" id="{CAC672DC-93C6-42AC-913B-1D7F7D3B043F}"/>
                  </a:ext>
                </a:extLst>
              </p:cNvPr>
              <p:cNvGrpSpPr/>
              <p:nvPr userDrawn="1"/>
            </p:nvGrpSpPr>
            <p:grpSpPr>
              <a:xfrm>
                <a:off x="12831198" y="4748585"/>
                <a:ext cx="184916" cy="120210"/>
                <a:chOff x="8815516" y="1076284"/>
                <a:chExt cx="503174" cy="327105"/>
              </a:xfrm>
            </p:grpSpPr>
            <p:sp>
              <p:nvSpPr>
                <p:cNvPr id="427" name="Rechthoek 426">
                  <a:extLst>
                    <a:ext uri="{FF2B5EF4-FFF2-40B4-BE49-F238E27FC236}">
                      <a16:creationId xmlns:a16="http://schemas.microsoft.com/office/drawing/2014/main" id="{4CEED166-EC7D-463D-A510-577AA161DF3B}"/>
                    </a:ext>
                  </a:extLst>
                </p:cNvPr>
                <p:cNvSpPr/>
                <p:nvPr userDrawn="1"/>
              </p:nvSpPr>
              <p:spPr>
                <a:xfrm>
                  <a:off x="8815516" y="1133167"/>
                  <a:ext cx="372729" cy="235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p>
              </p:txBody>
            </p:sp>
            <p:grpSp>
              <p:nvGrpSpPr>
                <p:cNvPr id="428" name="Groep 427">
                  <a:extLst>
                    <a:ext uri="{FF2B5EF4-FFF2-40B4-BE49-F238E27FC236}">
                      <a16:creationId xmlns:a16="http://schemas.microsoft.com/office/drawing/2014/main" id="{38641603-4295-4417-BD35-F2DB26F24122}"/>
                    </a:ext>
                  </a:extLst>
                </p:cNvPr>
                <p:cNvGrpSpPr/>
                <p:nvPr userDrawn="1"/>
              </p:nvGrpSpPr>
              <p:grpSpPr>
                <a:xfrm>
                  <a:off x="8815517" y="1076284"/>
                  <a:ext cx="503173" cy="327105"/>
                  <a:chOff x="1351248" y="-683635"/>
                  <a:chExt cx="503173" cy="327105"/>
                </a:xfrm>
              </p:grpSpPr>
              <p:grpSp>
                <p:nvGrpSpPr>
                  <p:cNvPr id="429" name="Groep 428">
                    <a:extLst>
                      <a:ext uri="{FF2B5EF4-FFF2-40B4-BE49-F238E27FC236}">
                        <a16:creationId xmlns:a16="http://schemas.microsoft.com/office/drawing/2014/main" id="{F7A85E49-C1D0-4E0C-9F04-353441206484}"/>
                      </a:ext>
                    </a:extLst>
                  </p:cNvPr>
                  <p:cNvGrpSpPr/>
                  <p:nvPr userDrawn="1"/>
                </p:nvGrpSpPr>
                <p:grpSpPr>
                  <a:xfrm>
                    <a:off x="1351248" y="-683635"/>
                    <a:ext cx="375186" cy="293652"/>
                    <a:chOff x="1094874" y="-884923"/>
                    <a:chExt cx="884668" cy="692417"/>
                  </a:xfrm>
                </p:grpSpPr>
                <p:sp>
                  <p:nvSpPr>
                    <p:cNvPr id="434" name="Rechthoek 433">
                      <a:extLst>
                        <a:ext uri="{FF2B5EF4-FFF2-40B4-BE49-F238E27FC236}">
                          <a16:creationId xmlns:a16="http://schemas.microsoft.com/office/drawing/2014/main" id="{7130CC2E-7A9A-4602-91A5-2AB217E4D04C}"/>
                        </a:ext>
                      </a:extLst>
                    </p:cNvPr>
                    <p:cNvSpPr/>
                    <p:nvPr userDrawn="1"/>
                  </p:nvSpPr>
                  <p:spPr>
                    <a:xfrm>
                      <a:off x="1094874" y="-884923"/>
                      <a:ext cx="878304" cy="145579"/>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p>
                  </p:txBody>
                </p:sp>
                <p:grpSp>
                  <p:nvGrpSpPr>
                    <p:cNvPr id="435" name="Groep 434">
                      <a:extLst>
                        <a:ext uri="{FF2B5EF4-FFF2-40B4-BE49-F238E27FC236}">
                          <a16:creationId xmlns:a16="http://schemas.microsoft.com/office/drawing/2014/main" id="{985962D7-B463-4F68-8BD1-FC80BA855DEE}"/>
                        </a:ext>
                      </a:extLst>
                    </p:cNvPr>
                    <p:cNvGrpSpPr/>
                    <p:nvPr userDrawn="1"/>
                  </p:nvGrpSpPr>
                  <p:grpSpPr>
                    <a:xfrm>
                      <a:off x="1094874" y="-878306"/>
                      <a:ext cx="867364" cy="685800"/>
                      <a:chOff x="1094874" y="-878306"/>
                      <a:chExt cx="867364" cy="613611"/>
                    </a:xfrm>
                  </p:grpSpPr>
                  <p:cxnSp>
                    <p:nvCxnSpPr>
                      <p:cNvPr id="441" name="Rechte verbindingslijn 440">
                        <a:extLst>
                          <a:ext uri="{FF2B5EF4-FFF2-40B4-BE49-F238E27FC236}">
                            <a16:creationId xmlns:a16="http://schemas.microsoft.com/office/drawing/2014/main" id="{1564854A-018B-4AE9-9E12-67AC8A9ADAF7}"/>
                          </a:ext>
                        </a:extLst>
                      </p:cNvPr>
                      <p:cNvCxnSpPr>
                        <a:cxnSpLocks/>
                      </p:cNvCxnSpPr>
                      <p:nvPr userDrawn="1"/>
                    </p:nvCxnSpPr>
                    <p:spPr>
                      <a:xfrm>
                        <a:off x="1094874" y="-878305"/>
                        <a:ext cx="0" cy="613610"/>
                      </a:xfrm>
                      <a:prstGeom prst="line">
                        <a:avLst/>
                      </a:prstGeom>
                      <a:ln>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442" name="Rechte verbindingslijn 441">
                        <a:extLst>
                          <a:ext uri="{FF2B5EF4-FFF2-40B4-BE49-F238E27FC236}">
                            <a16:creationId xmlns:a16="http://schemas.microsoft.com/office/drawing/2014/main" id="{CBF4BBCD-DF4F-4CA2-BF9B-FC24B69CF1F8}"/>
                          </a:ext>
                        </a:extLst>
                      </p:cNvPr>
                      <p:cNvCxnSpPr>
                        <a:cxnSpLocks/>
                      </p:cNvCxnSpPr>
                      <p:nvPr userDrawn="1"/>
                    </p:nvCxnSpPr>
                    <p:spPr>
                      <a:xfrm>
                        <a:off x="1962238" y="-878306"/>
                        <a:ext cx="0" cy="613611"/>
                      </a:xfrm>
                      <a:prstGeom prst="line">
                        <a:avLst/>
                      </a:prstGeom>
                      <a:ln>
                        <a:solidFill>
                          <a:srgbClr val="818181"/>
                        </a:solidFill>
                      </a:ln>
                    </p:spPr>
                    <p:style>
                      <a:lnRef idx="1">
                        <a:schemeClr val="accent1"/>
                      </a:lnRef>
                      <a:fillRef idx="0">
                        <a:schemeClr val="accent1"/>
                      </a:fillRef>
                      <a:effectRef idx="0">
                        <a:schemeClr val="accent1"/>
                      </a:effectRef>
                      <a:fontRef idx="minor">
                        <a:schemeClr val="tx1"/>
                      </a:fontRef>
                    </p:style>
                  </p:cxnSp>
                  <p:grpSp>
                    <p:nvGrpSpPr>
                      <p:cNvPr id="443" name="Groep 442">
                        <a:extLst>
                          <a:ext uri="{FF2B5EF4-FFF2-40B4-BE49-F238E27FC236}">
                            <a16:creationId xmlns:a16="http://schemas.microsoft.com/office/drawing/2014/main" id="{3F37742E-B114-4E60-9F40-407545347395}"/>
                          </a:ext>
                        </a:extLst>
                      </p:cNvPr>
                      <p:cNvGrpSpPr/>
                      <p:nvPr userDrawn="1"/>
                    </p:nvGrpSpPr>
                    <p:grpSpPr>
                      <a:xfrm>
                        <a:off x="1270535" y="-878306"/>
                        <a:ext cx="526983" cy="613611"/>
                        <a:chOff x="1270535" y="-745959"/>
                        <a:chExt cx="526983" cy="481264"/>
                      </a:xfrm>
                    </p:grpSpPr>
                    <p:cxnSp>
                      <p:nvCxnSpPr>
                        <p:cNvPr id="444" name="Rechte verbindingslijn 443">
                          <a:extLst>
                            <a:ext uri="{FF2B5EF4-FFF2-40B4-BE49-F238E27FC236}">
                              <a16:creationId xmlns:a16="http://schemas.microsoft.com/office/drawing/2014/main" id="{D0C0EB10-A86C-4EE2-B317-66A93552DCE6}"/>
                            </a:ext>
                          </a:extLst>
                        </p:cNvPr>
                        <p:cNvCxnSpPr>
                          <a:cxnSpLocks/>
                        </p:cNvCxnSpPr>
                        <p:nvPr userDrawn="1"/>
                      </p:nvCxnSpPr>
                      <p:spPr>
                        <a:xfrm>
                          <a:off x="1446196" y="-745959"/>
                          <a:ext cx="0" cy="481264"/>
                        </a:xfrm>
                        <a:prstGeom prst="line">
                          <a:avLst/>
                        </a:prstGeom>
                        <a:ln w="6350">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445" name="Rechte verbindingslijn 444">
                          <a:extLst>
                            <a:ext uri="{FF2B5EF4-FFF2-40B4-BE49-F238E27FC236}">
                              <a16:creationId xmlns:a16="http://schemas.microsoft.com/office/drawing/2014/main" id="{7ABD2918-2533-47CA-8231-4850611F30DD}"/>
                            </a:ext>
                          </a:extLst>
                        </p:cNvPr>
                        <p:cNvCxnSpPr>
                          <a:cxnSpLocks/>
                        </p:cNvCxnSpPr>
                        <p:nvPr userDrawn="1"/>
                      </p:nvCxnSpPr>
                      <p:spPr>
                        <a:xfrm>
                          <a:off x="1270535" y="-745959"/>
                          <a:ext cx="0" cy="481264"/>
                        </a:xfrm>
                        <a:prstGeom prst="line">
                          <a:avLst/>
                        </a:prstGeom>
                        <a:ln w="6350">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446" name="Rechte verbindingslijn 445">
                          <a:extLst>
                            <a:ext uri="{FF2B5EF4-FFF2-40B4-BE49-F238E27FC236}">
                              <a16:creationId xmlns:a16="http://schemas.microsoft.com/office/drawing/2014/main" id="{E19760F4-2802-44D5-87A1-7131593D069E}"/>
                            </a:ext>
                          </a:extLst>
                        </p:cNvPr>
                        <p:cNvCxnSpPr>
                          <a:cxnSpLocks/>
                        </p:cNvCxnSpPr>
                        <p:nvPr userDrawn="1"/>
                      </p:nvCxnSpPr>
                      <p:spPr>
                        <a:xfrm>
                          <a:off x="1621857" y="-745959"/>
                          <a:ext cx="0" cy="481264"/>
                        </a:xfrm>
                        <a:prstGeom prst="line">
                          <a:avLst/>
                        </a:prstGeom>
                        <a:ln w="6350">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447" name="Rechte verbindingslijn 446">
                          <a:extLst>
                            <a:ext uri="{FF2B5EF4-FFF2-40B4-BE49-F238E27FC236}">
                              <a16:creationId xmlns:a16="http://schemas.microsoft.com/office/drawing/2014/main" id="{8F88EA5B-7A8A-47F6-A09F-D50AB33CA16F}"/>
                            </a:ext>
                          </a:extLst>
                        </p:cNvPr>
                        <p:cNvCxnSpPr>
                          <a:cxnSpLocks/>
                        </p:cNvCxnSpPr>
                        <p:nvPr userDrawn="1"/>
                      </p:nvCxnSpPr>
                      <p:spPr>
                        <a:xfrm>
                          <a:off x="1797518" y="-745959"/>
                          <a:ext cx="0" cy="481264"/>
                        </a:xfrm>
                        <a:prstGeom prst="line">
                          <a:avLst/>
                        </a:prstGeom>
                        <a:ln w="6350">
                          <a:solidFill>
                            <a:srgbClr val="818181"/>
                          </a:solidFill>
                        </a:ln>
                      </p:spPr>
                      <p:style>
                        <a:lnRef idx="1">
                          <a:schemeClr val="accent1"/>
                        </a:lnRef>
                        <a:fillRef idx="0">
                          <a:schemeClr val="accent1"/>
                        </a:fillRef>
                        <a:effectRef idx="0">
                          <a:schemeClr val="accent1"/>
                        </a:effectRef>
                        <a:fontRef idx="minor">
                          <a:schemeClr val="tx1"/>
                        </a:fontRef>
                      </p:style>
                    </p:cxnSp>
                  </p:grpSp>
                </p:grpSp>
                <p:cxnSp>
                  <p:nvCxnSpPr>
                    <p:cNvPr id="436" name="Rechte verbindingslijn 435">
                      <a:extLst>
                        <a:ext uri="{FF2B5EF4-FFF2-40B4-BE49-F238E27FC236}">
                          <a16:creationId xmlns:a16="http://schemas.microsoft.com/office/drawing/2014/main" id="{B4254931-C035-4023-9155-3F0D34E8A87A}"/>
                        </a:ext>
                      </a:extLst>
                    </p:cNvPr>
                    <p:cNvCxnSpPr>
                      <a:cxnSpLocks/>
                    </p:cNvCxnSpPr>
                    <p:nvPr userDrawn="1"/>
                  </p:nvCxnSpPr>
                  <p:spPr>
                    <a:xfrm flipH="1">
                      <a:off x="1098555" y="-192506"/>
                      <a:ext cx="880987" cy="0"/>
                    </a:xfrm>
                    <a:prstGeom prst="line">
                      <a:avLst/>
                    </a:prstGeom>
                    <a:ln>
                      <a:solidFill>
                        <a:srgbClr val="818181"/>
                      </a:solidFill>
                    </a:ln>
                  </p:spPr>
                  <p:style>
                    <a:lnRef idx="1">
                      <a:schemeClr val="accent1"/>
                    </a:lnRef>
                    <a:fillRef idx="0">
                      <a:schemeClr val="accent1"/>
                    </a:fillRef>
                    <a:effectRef idx="0">
                      <a:schemeClr val="accent1"/>
                    </a:effectRef>
                    <a:fontRef idx="minor">
                      <a:schemeClr val="tx1"/>
                    </a:fontRef>
                  </p:style>
                </p:cxnSp>
                <p:grpSp>
                  <p:nvGrpSpPr>
                    <p:cNvPr id="437" name="Groep 436">
                      <a:extLst>
                        <a:ext uri="{FF2B5EF4-FFF2-40B4-BE49-F238E27FC236}">
                          <a16:creationId xmlns:a16="http://schemas.microsoft.com/office/drawing/2014/main" id="{C2C6F39E-9DAD-49CA-AB4D-904D46EB2CA2}"/>
                        </a:ext>
                      </a:extLst>
                    </p:cNvPr>
                    <p:cNvGrpSpPr/>
                    <p:nvPr userDrawn="1"/>
                  </p:nvGrpSpPr>
                  <p:grpSpPr>
                    <a:xfrm>
                      <a:off x="1094874" y="-607596"/>
                      <a:ext cx="878306" cy="276726"/>
                      <a:chOff x="1106905" y="-607596"/>
                      <a:chExt cx="878307" cy="276726"/>
                    </a:xfrm>
                  </p:grpSpPr>
                  <p:cxnSp>
                    <p:nvCxnSpPr>
                      <p:cNvPr id="438" name="Rechte verbindingslijn 437">
                        <a:extLst>
                          <a:ext uri="{FF2B5EF4-FFF2-40B4-BE49-F238E27FC236}">
                            <a16:creationId xmlns:a16="http://schemas.microsoft.com/office/drawing/2014/main" id="{597988A4-698D-48B4-9B35-D811D0995B42}"/>
                          </a:ext>
                        </a:extLst>
                      </p:cNvPr>
                      <p:cNvCxnSpPr>
                        <a:cxnSpLocks/>
                      </p:cNvCxnSpPr>
                      <p:nvPr userDrawn="1"/>
                    </p:nvCxnSpPr>
                    <p:spPr>
                      <a:xfrm flipH="1">
                        <a:off x="1106905" y="-330870"/>
                        <a:ext cx="878307" cy="0"/>
                      </a:xfrm>
                      <a:prstGeom prst="line">
                        <a:avLst/>
                      </a:prstGeom>
                      <a:ln w="6350">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439" name="Rechte verbindingslijn 438">
                        <a:extLst>
                          <a:ext uri="{FF2B5EF4-FFF2-40B4-BE49-F238E27FC236}">
                            <a16:creationId xmlns:a16="http://schemas.microsoft.com/office/drawing/2014/main" id="{1257D7DA-D52D-42AB-AD3C-E815373ECD87}"/>
                          </a:ext>
                        </a:extLst>
                      </p:cNvPr>
                      <p:cNvCxnSpPr>
                        <a:cxnSpLocks/>
                      </p:cNvCxnSpPr>
                      <p:nvPr userDrawn="1"/>
                    </p:nvCxnSpPr>
                    <p:spPr>
                      <a:xfrm flipH="1">
                        <a:off x="1106905" y="-469233"/>
                        <a:ext cx="878307" cy="0"/>
                      </a:xfrm>
                      <a:prstGeom prst="line">
                        <a:avLst/>
                      </a:prstGeom>
                      <a:ln w="6350">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440" name="Rechte verbindingslijn 439">
                        <a:extLst>
                          <a:ext uri="{FF2B5EF4-FFF2-40B4-BE49-F238E27FC236}">
                            <a16:creationId xmlns:a16="http://schemas.microsoft.com/office/drawing/2014/main" id="{6127D13F-5741-4431-9709-86BAC0CD1DA8}"/>
                          </a:ext>
                        </a:extLst>
                      </p:cNvPr>
                      <p:cNvCxnSpPr>
                        <a:cxnSpLocks/>
                      </p:cNvCxnSpPr>
                      <p:nvPr userDrawn="1"/>
                    </p:nvCxnSpPr>
                    <p:spPr>
                      <a:xfrm flipH="1">
                        <a:off x="1106905" y="-607596"/>
                        <a:ext cx="878307" cy="0"/>
                      </a:xfrm>
                      <a:prstGeom prst="line">
                        <a:avLst/>
                      </a:prstGeom>
                      <a:ln w="6350">
                        <a:solidFill>
                          <a:srgbClr val="818181"/>
                        </a:solidFill>
                      </a:ln>
                    </p:spPr>
                    <p:style>
                      <a:lnRef idx="1">
                        <a:schemeClr val="accent1"/>
                      </a:lnRef>
                      <a:fillRef idx="0">
                        <a:schemeClr val="accent1"/>
                      </a:fillRef>
                      <a:effectRef idx="0">
                        <a:schemeClr val="accent1"/>
                      </a:effectRef>
                      <a:fontRef idx="minor">
                        <a:schemeClr val="tx1"/>
                      </a:fontRef>
                    </p:style>
                  </p:cxnSp>
                </p:grpSp>
              </p:grpSp>
              <p:grpSp>
                <p:nvGrpSpPr>
                  <p:cNvPr id="430" name="Groep 429">
                    <a:extLst>
                      <a:ext uri="{FF2B5EF4-FFF2-40B4-BE49-F238E27FC236}">
                        <a16:creationId xmlns:a16="http://schemas.microsoft.com/office/drawing/2014/main" id="{876B69FB-0CDA-4086-8C45-CB19F5286262}"/>
                      </a:ext>
                    </a:extLst>
                  </p:cNvPr>
                  <p:cNvGrpSpPr/>
                  <p:nvPr userDrawn="1"/>
                </p:nvGrpSpPr>
                <p:grpSpPr>
                  <a:xfrm rot="2700000">
                    <a:off x="1605871" y="-605080"/>
                    <a:ext cx="90079" cy="407021"/>
                    <a:chOff x="3130062" y="-817193"/>
                    <a:chExt cx="131884" cy="595920"/>
                  </a:xfrm>
                  <a:solidFill>
                    <a:srgbClr val="3399FF"/>
                  </a:solidFill>
                </p:grpSpPr>
                <p:sp>
                  <p:nvSpPr>
                    <p:cNvPr id="431" name="Rechthoek 430">
                      <a:extLst>
                        <a:ext uri="{FF2B5EF4-FFF2-40B4-BE49-F238E27FC236}">
                          <a16:creationId xmlns:a16="http://schemas.microsoft.com/office/drawing/2014/main" id="{F9E8C5B3-1D8C-48F7-B42B-02B479558124}"/>
                        </a:ext>
                      </a:extLst>
                    </p:cNvPr>
                    <p:cNvSpPr/>
                    <p:nvPr userDrawn="1"/>
                  </p:nvSpPr>
                  <p:spPr>
                    <a:xfrm>
                      <a:off x="3130062" y="-705979"/>
                      <a:ext cx="131884" cy="281354"/>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p>
                  </p:txBody>
                </p:sp>
                <p:sp>
                  <p:nvSpPr>
                    <p:cNvPr id="432" name="Rechthoek: afgeronde bovenhoeken 431">
                      <a:extLst>
                        <a:ext uri="{FF2B5EF4-FFF2-40B4-BE49-F238E27FC236}">
                          <a16:creationId xmlns:a16="http://schemas.microsoft.com/office/drawing/2014/main" id="{B4C2AD3F-AED4-488F-A248-1C8D646F8BE0}"/>
                        </a:ext>
                      </a:extLst>
                    </p:cNvPr>
                    <p:cNvSpPr/>
                    <p:nvPr userDrawn="1"/>
                  </p:nvSpPr>
                  <p:spPr>
                    <a:xfrm>
                      <a:off x="3130063" y="-817193"/>
                      <a:ext cx="131883" cy="87615"/>
                    </a:xfrm>
                    <a:prstGeom prst="round2SameRect">
                      <a:avLst>
                        <a:gd name="adj1" fmla="val 50000"/>
                        <a:gd name="adj2" fmla="val 0"/>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p>
                  </p:txBody>
                </p:sp>
                <p:sp>
                  <p:nvSpPr>
                    <p:cNvPr id="433" name="Gelijkbenige driehoek 432">
                      <a:extLst>
                        <a:ext uri="{FF2B5EF4-FFF2-40B4-BE49-F238E27FC236}">
                          <a16:creationId xmlns:a16="http://schemas.microsoft.com/office/drawing/2014/main" id="{E77F4152-4F2E-40E6-AD49-D1C169ABE1F6}"/>
                        </a:ext>
                      </a:extLst>
                    </p:cNvPr>
                    <p:cNvSpPr/>
                    <p:nvPr userDrawn="1"/>
                  </p:nvSpPr>
                  <p:spPr>
                    <a:xfrm rot="10800000">
                      <a:off x="3130062" y="-401026"/>
                      <a:ext cx="131884" cy="179753"/>
                    </a:xfrm>
                    <a:prstGeom prst="triangle">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p>
                  </p:txBody>
                </p:sp>
              </p:grpSp>
            </p:grpSp>
          </p:grpSp>
        </p:grpSp>
      </p:grpSp>
      <p:grpSp>
        <p:nvGrpSpPr>
          <p:cNvPr id="451" name="Instructie">
            <a:extLst>
              <a:ext uri="{FF2B5EF4-FFF2-40B4-BE49-F238E27FC236}">
                <a16:creationId xmlns:a16="http://schemas.microsoft.com/office/drawing/2014/main" id="{BC046C7C-31B8-4FEE-A41E-023753FA2270}"/>
              </a:ext>
            </a:extLst>
          </p:cNvPr>
          <p:cNvGrpSpPr/>
          <p:nvPr userDrawn="1"/>
        </p:nvGrpSpPr>
        <p:grpSpPr>
          <a:xfrm>
            <a:off x="12391601" y="0"/>
            <a:ext cx="3183677" cy="2499789"/>
            <a:chOff x="12391601" y="0"/>
            <a:chExt cx="3183677" cy="2499789"/>
          </a:xfrm>
        </p:grpSpPr>
        <p:sp>
          <p:nvSpPr>
            <p:cNvPr id="452" name="Rechthoek 451">
              <a:extLst>
                <a:ext uri="{FF2B5EF4-FFF2-40B4-BE49-F238E27FC236}">
                  <a16:creationId xmlns:a16="http://schemas.microsoft.com/office/drawing/2014/main" id="{88A8DADE-A810-4550-93AF-36D79BC56B29}"/>
                </a:ext>
              </a:extLst>
            </p:cNvPr>
            <p:cNvSpPr/>
            <p:nvPr userDrawn="1"/>
          </p:nvSpPr>
          <p:spPr>
            <a:xfrm>
              <a:off x="12397262" y="0"/>
              <a:ext cx="3178016" cy="191611"/>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80000"/>
                </a:lnSpc>
                <a:spcBef>
                  <a:spcPts val="0"/>
                </a:spcBef>
                <a:spcAft>
                  <a:spcPts val="0"/>
                </a:spcAft>
                <a:buClrTx/>
                <a:buSzTx/>
                <a:buFontTx/>
                <a:buNone/>
                <a:tabLst/>
                <a:defRPr/>
              </a:pPr>
              <a:r>
                <a:rPr kumimoji="0" lang="nl-NL" sz="1400" b="1" i="0" u="none" strike="noStrike" kern="0" cap="all" spc="0" normalizeH="0" baseline="0" noProof="0">
                  <a:ln>
                    <a:noFill/>
                  </a:ln>
                  <a:solidFill>
                    <a:schemeClr val="bg1">
                      <a:lumMod val="50000"/>
                    </a:schemeClr>
                  </a:solidFill>
                  <a:effectLst/>
                  <a:uLnTx/>
                  <a:uFillTx/>
                  <a:latin typeface="+mj-lt"/>
                  <a:cs typeface="Segoe UI Light" panose="020B0502040204020203" pitchFamily="34" charset="0"/>
                </a:rPr>
                <a:t>Grafiek invoegen/veranderen</a:t>
              </a:r>
            </a:p>
          </p:txBody>
        </p:sp>
        <p:sp>
          <p:nvSpPr>
            <p:cNvPr id="453" name="Ovaal 452">
              <a:extLst>
                <a:ext uri="{FF2B5EF4-FFF2-40B4-BE49-F238E27FC236}">
                  <a16:creationId xmlns:a16="http://schemas.microsoft.com/office/drawing/2014/main" id="{B27BE511-1FB7-4C24-8DE6-4914260A3427}"/>
                </a:ext>
              </a:extLst>
            </p:cNvPr>
            <p:cNvSpPr/>
            <p:nvPr userDrawn="1"/>
          </p:nvSpPr>
          <p:spPr>
            <a:xfrm>
              <a:off x="12391601" y="366490"/>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1</a:t>
              </a:r>
            </a:p>
          </p:txBody>
        </p:sp>
        <p:cxnSp>
          <p:nvCxnSpPr>
            <p:cNvPr id="454" name="Rechte verbindingslijn 453">
              <a:extLst>
                <a:ext uri="{FF2B5EF4-FFF2-40B4-BE49-F238E27FC236}">
                  <a16:creationId xmlns:a16="http://schemas.microsoft.com/office/drawing/2014/main" id="{3F0F176E-B8B4-4D57-89EE-A3AB7AFC41C9}"/>
                </a:ext>
              </a:extLst>
            </p:cNvPr>
            <p:cNvCxnSpPr>
              <a:cxnSpLocks/>
            </p:cNvCxnSpPr>
            <p:nvPr userDrawn="1"/>
          </p:nvCxnSpPr>
          <p:spPr>
            <a:xfrm>
              <a:off x="12397261" y="241635"/>
              <a:ext cx="3178017" cy="0"/>
            </a:xfrm>
            <a:prstGeom prst="line">
              <a:avLst/>
            </a:prstGeom>
            <a:noFill/>
            <a:ln w="3175" cap="flat" cmpd="sng" algn="ctr">
              <a:solidFill>
                <a:schemeClr val="bg1">
                  <a:lumMod val="50000"/>
                </a:schemeClr>
              </a:solidFill>
              <a:prstDash val="solid"/>
            </a:ln>
            <a:effectLst/>
          </p:spPr>
        </p:cxnSp>
        <p:cxnSp>
          <p:nvCxnSpPr>
            <p:cNvPr id="455" name="Rechte verbindingslijn 454">
              <a:extLst>
                <a:ext uri="{FF2B5EF4-FFF2-40B4-BE49-F238E27FC236}">
                  <a16:creationId xmlns:a16="http://schemas.microsoft.com/office/drawing/2014/main" id="{191079B8-F2A5-4A42-ACF1-A58D43A9F95E}"/>
                </a:ext>
              </a:extLst>
            </p:cNvPr>
            <p:cNvCxnSpPr>
              <a:cxnSpLocks/>
            </p:cNvCxnSpPr>
            <p:nvPr userDrawn="1"/>
          </p:nvCxnSpPr>
          <p:spPr>
            <a:xfrm>
              <a:off x="12397261" y="1577933"/>
              <a:ext cx="3178017" cy="0"/>
            </a:xfrm>
            <a:prstGeom prst="line">
              <a:avLst/>
            </a:prstGeom>
            <a:noFill/>
            <a:ln w="3175" cap="flat" cmpd="sng" algn="ctr">
              <a:solidFill>
                <a:schemeClr val="bg1">
                  <a:lumMod val="50000"/>
                </a:schemeClr>
              </a:solidFill>
              <a:prstDash val="solid"/>
            </a:ln>
            <a:effectLst/>
          </p:spPr>
        </p:cxnSp>
        <p:sp>
          <p:nvSpPr>
            <p:cNvPr id="456" name="Rechthoek 455">
              <a:extLst>
                <a:ext uri="{FF2B5EF4-FFF2-40B4-BE49-F238E27FC236}">
                  <a16:creationId xmlns:a16="http://schemas.microsoft.com/office/drawing/2014/main" id="{81EF7655-386B-4303-BB38-B453138B714F}"/>
                </a:ext>
              </a:extLst>
            </p:cNvPr>
            <p:cNvSpPr/>
            <p:nvPr userDrawn="1"/>
          </p:nvSpPr>
          <p:spPr>
            <a:xfrm>
              <a:off x="12757282" y="432552"/>
              <a:ext cx="2817995" cy="59542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chemeClr val="accent1"/>
                </a:buClr>
                <a:buSzTx/>
                <a:buFont typeface="Arial" panose="020B0604020202020204" pitchFamily="34" charset="0"/>
                <a:buNone/>
                <a:tabLst/>
                <a:defRPr/>
              </a:pP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Wanneer nodig, verwijder de bestaande grafiek d.m.v. de </a:t>
              </a:r>
              <a:r>
                <a:rPr kumimoji="0" lang="nl-NL" sz="1100" b="1" i="0" u="none" strike="noStrike" kern="0" cap="none" spc="0" normalizeH="0" baseline="0" noProof="0">
                  <a:ln>
                    <a:noFill/>
                  </a:ln>
                  <a:solidFill>
                    <a:srgbClr val="000000"/>
                  </a:solidFill>
                  <a:effectLst/>
                  <a:uLnTx/>
                  <a:uFillTx/>
                  <a:latin typeface="+mn-lt"/>
                  <a:cs typeface="Segoe UI Light" panose="020B0502040204020203" pitchFamily="34" charset="0"/>
                </a:rPr>
                <a:t>‘Delete’-knop</a:t>
              </a: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 Klik op het pictogram om een nieuwe grafiek in te voegen. </a:t>
              </a:r>
              <a:r>
                <a:rPr kumimoji="0" lang="nl-NL" sz="1100" b="0" i="1" u="none" strike="noStrike" kern="0" cap="none" spc="0" normalizeH="0" baseline="0" noProof="0">
                  <a:ln>
                    <a:noFill/>
                  </a:ln>
                  <a:solidFill>
                    <a:srgbClr val="000000"/>
                  </a:solidFill>
                  <a:effectLst/>
                  <a:uLnTx/>
                  <a:uFillTx/>
                  <a:latin typeface="+mn-lt"/>
                  <a:cs typeface="Segoe UI Light" panose="020B0502040204020203" pitchFamily="34" charset="0"/>
                </a:rPr>
                <a:t>(zie onderstaand voorbeeld).</a:t>
              </a:r>
              <a:endPar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endParaRPr>
            </a:p>
          </p:txBody>
        </p:sp>
        <p:sp>
          <p:nvSpPr>
            <p:cNvPr id="457" name="Ovaal 456">
              <a:extLst>
                <a:ext uri="{FF2B5EF4-FFF2-40B4-BE49-F238E27FC236}">
                  <a16:creationId xmlns:a16="http://schemas.microsoft.com/office/drawing/2014/main" id="{ABCBA678-FEA7-4A43-A4AF-065E86B90E3F}"/>
                </a:ext>
              </a:extLst>
            </p:cNvPr>
            <p:cNvSpPr/>
            <p:nvPr userDrawn="1"/>
          </p:nvSpPr>
          <p:spPr>
            <a:xfrm>
              <a:off x="12391601" y="1706398"/>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2</a:t>
              </a:r>
            </a:p>
          </p:txBody>
        </p:sp>
        <p:sp>
          <p:nvSpPr>
            <p:cNvPr id="458" name="Rechthoek 457">
              <a:extLst>
                <a:ext uri="{FF2B5EF4-FFF2-40B4-BE49-F238E27FC236}">
                  <a16:creationId xmlns:a16="http://schemas.microsoft.com/office/drawing/2014/main" id="{D32C15D3-3993-45E3-B75E-6250AB0CFC48}"/>
                </a:ext>
              </a:extLst>
            </p:cNvPr>
            <p:cNvSpPr/>
            <p:nvPr userDrawn="1"/>
          </p:nvSpPr>
          <p:spPr>
            <a:xfrm>
              <a:off x="12757282" y="1772461"/>
              <a:ext cx="2817995" cy="318048"/>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chemeClr val="accent1"/>
                </a:buClr>
                <a:buSzTx/>
                <a:buFont typeface="Arial" panose="020B0604020202020204" pitchFamily="34" charset="0"/>
                <a:buNone/>
                <a:tabLst/>
                <a:defRPr/>
              </a:pP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Selecteer de gewenste grafiek</a:t>
              </a:r>
              <a:b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b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en klik op </a:t>
              </a:r>
              <a:r>
                <a:rPr kumimoji="0" lang="nl-NL" sz="1100" b="1" i="0" u="none" strike="noStrike" kern="0" cap="none" spc="0" normalizeH="0" baseline="0" noProof="0">
                  <a:ln>
                    <a:noFill/>
                  </a:ln>
                  <a:solidFill>
                    <a:srgbClr val="000000"/>
                  </a:solidFill>
                  <a:effectLst/>
                  <a:uLnTx/>
                  <a:uFillTx/>
                  <a:latin typeface="+mn-lt"/>
                  <a:cs typeface="Segoe UI Light" panose="020B0502040204020203" pitchFamily="34" charset="0"/>
                </a:rPr>
                <a:t>‘Invoegen’</a:t>
              </a: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a:t>
              </a:r>
              <a:endParaRPr kumimoji="0" lang="nl-NL" sz="1100" b="1" i="0" u="none" strike="noStrike" kern="0" cap="none" spc="0" normalizeH="0" baseline="0" noProof="0">
                <a:ln>
                  <a:noFill/>
                </a:ln>
                <a:solidFill>
                  <a:srgbClr val="000000"/>
                </a:solidFill>
                <a:effectLst/>
                <a:uLnTx/>
                <a:uFillTx/>
                <a:latin typeface="+mn-lt"/>
                <a:cs typeface="Segoe UI Light" panose="020B0502040204020203" pitchFamily="34" charset="0"/>
              </a:endParaRPr>
            </a:p>
          </p:txBody>
        </p:sp>
        <p:grpSp>
          <p:nvGrpSpPr>
            <p:cNvPr id="459" name="Groep 458">
              <a:extLst>
                <a:ext uri="{FF2B5EF4-FFF2-40B4-BE49-F238E27FC236}">
                  <a16:creationId xmlns:a16="http://schemas.microsoft.com/office/drawing/2014/main" id="{314A65FB-B8B4-451D-BDF6-0C96844627AF}"/>
                </a:ext>
              </a:extLst>
            </p:cNvPr>
            <p:cNvGrpSpPr/>
            <p:nvPr userDrawn="1"/>
          </p:nvGrpSpPr>
          <p:grpSpPr>
            <a:xfrm>
              <a:off x="12757282" y="2184550"/>
              <a:ext cx="825500" cy="209550"/>
              <a:chOff x="13504624" y="2482850"/>
              <a:chExt cx="825500" cy="209550"/>
            </a:xfrm>
          </p:grpSpPr>
          <p:sp>
            <p:nvSpPr>
              <p:cNvPr id="465" name="Rechthoek 464">
                <a:extLst>
                  <a:ext uri="{FF2B5EF4-FFF2-40B4-BE49-F238E27FC236}">
                    <a16:creationId xmlns:a16="http://schemas.microsoft.com/office/drawing/2014/main" id="{15FEBF33-08AB-46E8-A8D0-DB42B9B9D65C}"/>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800" b="0" noProof="0">
                    <a:solidFill>
                      <a:schemeClr val="tx1"/>
                    </a:solidFill>
                    <a:latin typeface="Arial" panose="020B0604020202020204" pitchFamily="34" charset="0"/>
                    <a:cs typeface="Arial" panose="020B0604020202020204" pitchFamily="34" charset="0"/>
                  </a:rPr>
                  <a:t>Invoegen</a:t>
                </a:r>
              </a:p>
            </p:txBody>
          </p:sp>
          <p:cxnSp>
            <p:nvCxnSpPr>
              <p:cNvPr id="466" name="Rechte verbindingslijn 465">
                <a:extLst>
                  <a:ext uri="{FF2B5EF4-FFF2-40B4-BE49-F238E27FC236}">
                    <a16:creationId xmlns:a16="http://schemas.microsoft.com/office/drawing/2014/main" id="{46989E4A-34C5-4761-8A15-C29103EA52C1}"/>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467" name="Gelijkbenige driehoek 466">
                <a:extLst>
                  <a:ext uri="{FF2B5EF4-FFF2-40B4-BE49-F238E27FC236}">
                    <a16:creationId xmlns:a16="http://schemas.microsoft.com/office/drawing/2014/main" id="{29FA1127-EED4-4CBE-AB6D-7D480680ADE5}"/>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grpSp>
        <p:cxnSp>
          <p:nvCxnSpPr>
            <p:cNvPr id="460" name="Rechte verbindingslijn 459">
              <a:extLst>
                <a:ext uri="{FF2B5EF4-FFF2-40B4-BE49-F238E27FC236}">
                  <a16:creationId xmlns:a16="http://schemas.microsoft.com/office/drawing/2014/main" id="{173879B3-3666-4C72-B73F-020661EAC019}"/>
                </a:ext>
              </a:extLst>
            </p:cNvPr>
            <p:cNvCxnSpPr>
              <a:cxnSpLocks/>
            </p:cNvCxnSpPr>
            <p:nvPr userDrawn="1"/>
          </p:nvCxnSpPr>
          <p:spPr>
            <a:xfrm>
              <a:off x="12397261" y="2499789"/>
              <a:ext cx="3178017" cy="0"/>
            </a:xfrm>
            <a:prstGeom prst="line">
              <a:avLst/>
            </a:prstGeom>
            <a:noFill/>
            <a:ln w="3175" cap="flat" cmpd="sng" algn="ctr">
              <a:solidFill>
                <a:schemeClr val="bg1">
                  <a:lumMod val="50000"/>
                </a:schemeClr>
              </a:solidFill>
              <a:prstDash val="solid"/>
            </a:ln>
            <a:effectLst/>
          </p:spPr>
        </p:cxnSp>
        <p:grpSp>
          <p:nvGrpSpPr>
            <p:cNvPr id="461" name="Groep 460">
              <a:extLst>
                <a:ext uri="{FF2B5EF4-FFF2-40B4-BE49-F238E27FC236}">
                  <a16:creationId xmlns:a16="http://schemas.microsoft.com/office/drawing/2014/main" id="{8A7A1436-7957-402D-ACAE-0604B5DBE950}"/>
                </a:ext>
              </a:extLst>
            </p:cNvPr>
            <p:cNvGrpSpPr/>
            <p:nvPr userDrawn="1"/>
          </p:nvGrpSpPr>
          <p:grpSpPr>
            <a:xfrm>
              <a:off x="12751697" y="1147804"/>
              <a:ext cx="289372" cy="314992"/>
              <a:chOff x="7322769" y="-310267"/>
              <a:chExt cx="289372" cy="314992"/>
            </a:xfrm>
          </p:grpSpPr>
          <p:sp>
            <p:nvSpPr>
              <p:cNvPr id="462" name="Rechthoek 461">
                <a:extLst>
                  <a:ext uri="{FF2B5EF4-FFF2-40B4-BE49-F238E27FC236}">
                    <a16:creationId xmlns:a16="http://schemas.microsoft.com/office/drawing/2014/main" id="{774F00CE-9B97-4939-BBDC-BAEDEED5ED74}"/>
                  </a:ext>
                </a:extLst>
              </p:cNvPr>
              <p:cNvSpPr/>
              <p:nvPr userDrawn="1"/>
            </p:nvSpPr>
            <p:spPr>
              <a:xfrm>
                <a:off x="7322769" y="-211712"/>
                <a:ext cx="79156" cy="216437"/>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p>
            </p:txBody>
          </p:sp>
          <p:sp>
            <p:nvSpPr>
              <p:cNvPr id="463" name="Rechthoek 462">
                <a:extLst>
                  <a:ext uri="{FF2B5EF4-FFF2-40B4-BE49-F238E27FC236}">
                    <a16:creationId xmlns:a16="http://schemas.microsoft.com/office/drawing/2014/main" id="{BA671A83-F98F-4E30-B11C-E763BC6BD9DD}"/>
                  </a:ext>
                </a:extLst>
              </p:cNvPr>
              <p:cNvSpPr/>
              <p:nvPr userDrawn="1"/>
            </p:nvSpPr>
            <p:spPr>
              <a:xfrm>
                <a:off x="7427035" y="-310267"/>
                <a:ext cx="79156" cy="314992"/>
              </a:xfrm>
              <a:prstGeom prst="rect">
                <a:avLst/>
              </a:prstGeom>
              <a:solidFill>
                <a:srgbClr val="FFCC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p>
            </p:txBody>
          </p:sp>
          <p:sp>
            <p:nvSpPr>
              <p:cNvPr id="464" name="Rechthoek 463">
                <a:extLst>
                  <a:ext uri="{FF2B5EF4-FFF2-40B4-BE49-F238E27FC236}">
                    <a16:creationId xmlns:a16="http://schemas.microsoft.com/office/drawing/2014/main" id="{0AB2CF06-AA30-459B-A75A-39CDFC167E78}"/>
                  </a:ext>
                </a:extLst>
              </p:cNvPr>
              <p:cNvSpPr/>
              <p:nvPr userDrawn="1"/>
            </p:nvSpPr>
            <p:spPr>
              <a:xfrm>
                <a:off x="7532985" y="-240134"/>
                <a:ext cx="79156" cy="244859"/>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p>
            </p:txBody>
          </p:sp>
        </p:grpSp>
      </p:grpSp>
    </p:spTree>
    <p:extLst>
      <p:ext uri="{BB962C8B-B14F-4D97-AF65-F5344CB8AC3E}">
        <p14:creationId xmlns:p14="http://schemas.microsoft.com/office/powerpoint/2010/main" val="83397089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el en Object - paars">
    <p:spTree>
      <p:nvGrpSpPr>
        <p:cNvPr id="1" name=""/>
        <p:cNvGrpSpPr/>
        <p:nvPr/>
      </p:nvGrpSpPr>
      <p:grpSpPr>
        <a:xfrm>
          <a:off x="0" y="0"/>
          <a:ext cx="0" cy="0"/>
          <a:chOff x="0" y="0"/>
          <a:chExt cx="0" cy="0"/>
        </a:xfrm>
      </p:grpSpPr>
      <p:sp>
        <p:nvSpPr>
          <p:cNvPr id="2" name="Title 1"/>
          <p:cNvSpPr>
            <a:spLocks noGrp="1"/>
          </p:cNvSpPr>
          <p:nvPr>
            <p:ph type="title"/>
          </p:nvPr>
        </p:nvSpPr>
        <p:spPr>
          <a:xfrm>
            <a:off x="502652" y="533569"/>
            <a:ext cx="11133221" cy="584775"/>
          </a:xfrm>
        </p:spPr>
        <p:txBody>
          <a:bodyPr>
            <a:spAutoFit/>
          </a:bodyPr>
          <a:lstStyle>
            <a:lvl1pPr>
              <a:defRPr>
                <a:solidFill>
                  <a:schemeClr val="accent5"/>
                </a:solidFill>
              </a:defRPr>
            </a:lvl1pPr>
          </a:lstStyle>
          <a:p>
            <a:r>
              <a:rPr lang="nl-NL" noProof="0"/>
              <a:t>Klik om de stijl te bewerken</a:t>
            </a:r>
          </a:p>
        </p:txBody>
      </p:sp>
      <p:sp>
        <p:nvSpPr>
          <p:cNvPr id="8" name="Tekstvak 7"/>
          <p:cNvSpPr txBox="1"/>
          <p:nvPr userDrawn="1"/>
        </p:nvSpPr>
        <p:spPr>
          <a:xfrm>
            <a:off x="-113408" y="-421452"/>
            <a:ext cx="4144896" cy="338554"/>
          </a:xfrm>
          <a:prstGeom prst="rect">
            <a:avLst/>
          </a:prstGeom>
          <a:noFill/>
        </p:spPr>
        <p:txBody>
          <a:bodyPr wrap="square" rtlCol="0">
            <a:spAutoFit/>
          </a:bodyPr>
          <a:lstStyle/>
          <a:p>
            <a:r>
              <a:rPr lang="nl-NL" sz="1600" b="1" noProof="0">
                <a:solidFill>
                  <a:schemeClr val="tx1"/>
                </a:solidFill>
              </a:rPr>
              <a:t>Titel en Object - Paars</a:t>
            </a:r>
          </a:p>
        </p:txBody>
      </p:sp>
      <p:sp>
        <p:nvSpPr>
          <p:cNvPr id="41" name="Tijdelijke aanduiding voor tekst 99"/>
          <p:cNvSpPr>
            <a:spLocks noGrp="1"/>
          </p:cNvSpPr>
          <p:nvPr>
            <p:ph type="body" sz="quarter" idx="13" hasCustomPrompt="1"/>
          </p:nvPr>
        </p:nvSpPr>
        <p:spPr>
          <a:xfrm>
            <a:off x="501651" y="1134076"/>
            <a:ext cx="11133667" cy="355600"/>
          </a:xfrm>
        </p:spPr>
        <p:txBody>
          <a:bodyPr/>
          <a:lstStyle>
            <a:lvl1pPr>
              <a:defRPr/>
            </a:lvl1pPr>
          </a:lstStyle>
          <a:p>
            <a:pPr lvl="0"/>
            <a:r>
              <a:rPr lang="nl-NL" noProof="0"/>
              <a:t>Subtitel</a:t>
            </a:r>
          </a:p>
        </p:txBody>
      </p:sp>
      <p:sp>
        <p:nvSpPr>
          <p:cNvPr id="77" name="Content Placeholder 2"/>
          <p:cNvSpPr>
            <a:spLocks noGrp="1"/>
          </p:cNvSpPr>
          <p:nvPr>
            <p:ph sz="half" idx="1"/>
          </p:nvPr>
        </p:nvSpPr>
        <p:spPr>
          <a:xfrm>
            <a:off x="502654" y="1708486"/>
            <a:ext cx="11133220" cy="3330654"/>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nl-NL" noProof="0"/>
              <a:t>Klik om de modelstijlen te bewerken</a:t>
            </a:r>
          </a:p>
          <a:p>
            <a:pPr lvl="1"/>
            <a:r>
              <a:rPr lang="nl-NL" noProof="0"/>
              <a:t>Tweede niveau</a:t>
            </a:r>
          </a:p>
          <a:p>
            <a:pPr lvl="2"/>
            <a:r>
              <a:rPr lang="nl-NL" noProof="0"/>
              <a:t>Derde niveau</a:t>
            </a:r>
          </a:p>
          <a:p>
            <a:pPr lvl="3"/>
            <a:r>
              <a:rPr lang="nl-NL" noProof="0"/>
              <a:t>Vierde niveau</a:t>
            </a:r>
          </a:p>
          <a:p>
            <a:pPr lvl="4"/>
            <a:r>
              <a:rPr lang="nl-NL" noProof="0"/>
              <a:t>Vijfde niveau</a:t>
            </a:r>
          </a:p>
        </p:txBody>
      </p:sp>
      <p:sp>
        <p:nvSpPr>
          <p:cNvPr id="78" name="Content Placeholder 2"/>
          <p:cNvSpPr>
            <a:spLocks noGrp="1"/>
          </p:cNvSpPr>
          <p:nvPr>
            <p:ph sz="half" idx="14"/>
          </p:nvPr>
        </p:nvSpPr>
        <p:spPr>
          <a:xfrm>
            <a:off x="502654" y="5172796"/>
            <a:ext cx="11133220" cy="276999"/>
          </a:xfrm>
        </p:spPr>
        <p:txBody>
          <a:bodyPr>
            <a:spAutoFit/>
          </a:bodyPr>
          <a:lstStyle>
            <a:lvl1pPr>
              <a:defRPr sz="1200">
                <a:solidFill>
                  <a:schemeClr val="accent1"/>
                </a:solidFill>
              </a:defRPr>
            </a:lvl1pPr>
            <a:lvl2pPr>
              <a:defRPr sz="1200">
                <a:solidFill>
                  <a:schemeClr val="accent1"/>
                </a:solidFill>
              </a:defRPr>
            </a:lvl2pPr>
            <a:lvl3pPr>
              <a:defRPr sz="1200">
                <a:solidFill>
                  <a:schemeClr val="accent1"/>
                </a:solidFill>
              </a:defRPr>
            </a:lvl3pPr>
            <a:lvl4pPr>
              <a:defRPr sz="1200">
                <a:solidFill>
                  <a:schemeClr val="accent1"/>
                </a:solidFill>
              </a:defRPr>
            </a:lvl4pPr>
            <a:lvl5pPr>
              <a:defRPr sz="1200">
                <a:solidFill>
                  <a:schemeClr val="accent1"/>
                </a:solidFill>
              </a:defRPr>
            </a:lvl5pPr>
          </a:lstStyle>
          <a:p>
            <a:pPr lvl="0"/>
            <a:r>
              <a:rPr lang="nl-NL" noProof="0"/>
              <a:t>Klik om de modelstijlen te bewerken</a:t>
            </a:r>
          </a:p>
        </p:txBody>
      </p:sp>
      <p:grpSp>
        <p:nvGrpSpPr>
          <p:cNvPr id="100" name="Groep 99"/>
          <p:cNvGrpSpPr/>
          <p:nvPr userDrawn="1"/>
        </p:nvGrpSpPr>
        <p:grpSpPr>
          <a:xfrm>
            <a:off x="-3279573" y="5020705"/>
            <a:ext cx="3086613" cy="1841358"/>
            <a:chOff x="8427776" y="4654945"/>
            <a:chExt cx="2314960" cy="1841358"/>
          </a:xfrm>
        </p:grpSpPr>
        <p:grpSp>
          <p:nvGrpSpPr>
            <p:cNvPr id="101" name="Groep 100"/>
            <p:cNvGrpSpPr/>
            <p:nvPr userDrawn="1"/>
          </p:nvGrpSpPr>
          <p:grpSpPr>
            <a:xfrm>
              <a:off x="8432864" y="4781014"/>
              <a:ext cx="2309872" cy="1592662"/>
              <a:chOff x="-3092517" y="-83840"/>
              <a:chExt cx="3136706" cy="2509126"/>
            </a:xfrm>
          </p:grpSpPr>
          <p:sp>
            <p:nvSpPr>
              <p:cNvPr id="104" name="Textfield placeholder"/>
              <p:cNvSpPr txBox="1">
                <a:spLocks/>
              </p:cNvSpPr>
              <p:nvPr userDrawn="1"/>
            </p:nvSpPr>
            <p:spPr>
              <a:xfrm>
                <a:off x="-2658624" y="1030189"/>
                <a:ext cx="2702813" cy="293940"/>
              </a:xfrm>
              <a:prstGeom prst="rect">
                <a:avLst/>
              </a:prstGeom>
            </p:spPr>
            <p:txBody>
              <a:bodyPr vert="horz" lIns="0" tIns="0" rIns="0" bIns="0" rtlCol="0" anchor="ctr">
                <a:noAutofit/>
              </a:bodyPr>
              <a:lstStyle>
                <a:lvl1pPr marL="0" indent="0" algn="l" defTabSz="1087016" rtl="0" eaLnBrk="1" latinLnBrk="0" hangingPunct="1">
                  <a:lnSpc>
                    <a:spcPts val="1800"/>
                  </a:lnSpc>
                  <a:spcBef>
                    <a:spcPts val="400"/>
                  </a:spcBef>
                  <a:spcAft>
                    <a:spcPts val="400"/>
                  </a:spcAft>
                  <a:buSzPct val="80000"/>
                  <a:buFont typeface="Wingdings" pitchFamily="2" charset="2"/>
                  <a:buNone/>
                  <a:defRPr sz="1600" b="0" kern="1200">
                    <a:solidFill>
                      <a:schemeClr val="tx1"/>
                    </a:solidFill>
                    <a:latin typeface="+mn-lt"/>
                    <a:ea typeface="+mn-ea"/>
                    <a:cs typeface="+mn-cs"/>
                  </a:defRPr>
                </a:lvl1pPr>
                <a:lvl2pPr marL="228600" indent="-228600" algn="l" defTabSz="1087016" rtl="0" eaLnBrk="1" latinLnBrk="0" hangingPunct="1">
                  <a:lnSpc>
                    <a:spcPts val="1800"/>
                  </a:lnSpc>
                  <a:spcBef>
                    <a:spcPts val="400"/>
                  </a:spcBef>
                  <a:spcAft>
                    <a:spcPts val="400"/>
                  </a:spcAft>
                  <a:buClr>
                    <a:schemeClr val="tx2"/>
                  </a:buClr>
                  <a:buSzPct val="80000"/>
                  <a:buFontTx/>
                  <a:buBlip>
                    <a:blip r:embed="rId2"/>
                  </a:buBlip>
                  <a:tabLst/>
                  <a:defRPr sz="1600" kern="1200">
                    <a:solidFill>
                      <a:schemeClr val="tx1"/>
                    </a:solidFill>
                    <a:latin typeface="+mn-lt"/>
                    <a:ea typeface="+mn-ea"/>
                    <a:cs typeface="+mn-cs"/>
                  </a:defRPr>
                </a:lvl2pPr>
                <a:lvl3pPr marL="396875" indent="-160338" algn="l" defTabSz="1087016" rtl="0" eaLnBrk="1" latinLnBrk="0" hangingPunct="1">
                  <a:lnSpc>
                    <a:spcPts val="1600"/>
                  </a:lnSpc>
                  <a:spcBef>
                    <a:spcPts val="200"/>
                  </a:spcBef>
                  <a:spcAft>
                    <a:spcPts val="200"/>
                  </a:spcAft>
                  <a:buClr>
                    <a:schemeClr val="tx2"/>
                  </a:buClr>
                  <a:buFont typeface="Trebuchet MS" pitchFamily="34" charset="0"/>
                  <a:buChar char="−"/>
                  <a:defRPr sz="1400" kern="1200">
                    <a:solidFill>
                      <a:schemeClr val="tx1"/>
                    </a:solidFill>
                    <a:latin typeface="+mn-lt"/>
                    <a:ea typeface="+mn-ea"/>
                    <a:cs typeface="+mn-cs"/>
                  </a:defRPr>
                </a:lvl3pPr>
                <a:lvl4pPr marL="0" indent="0" algn="l" defTabSz="1087016" rtl="0" eaLnBrk="1" latinLnBrk="0" hangingPunct="1">
                  <a:lnSpc>
                    <a:spcPts val="1800"/>
                  </a:lnSpc>
                  <a:spcBef>
                    <a:spcPts val="400"/>
                  </a:spcBef>
                  <a:spcAft>
                    <a:spcPts val="400"/>
                  </a:spcAft>
                  <a:buFont typeface="Wingdings" pitchFamily="2" charset="2"/>
                  <a:buNone/>
                  <a:defRPr sz="1600" b="1" kern="1200">
                    <a:solidFill>
                      <a:schemeClr val="tx1"/>
                    </a:solidFill>
                    <a:latin typeface="+mn-lt"/>
                    <a:ea typeface="+mn-ea"/>
                    <a:cs typeface="+mn-cs"/>
                  </a:defRPr>
                </a:lvl4pPr>
                <a:lvl5pPr marL="0" indent="0" algn="l" defTabSz="1087016" rtl="0" eaLnBrk="1" latinLnBrk="0" hangingPunct="1">
                  <a:lnSpc>
                    <a:spcPts val="3800"/>
                  </a:lnSpc>
                  <a:spcBef>
                    <a:spcPts val="1200"/>
                  </a:spcBef>
                  <a:spcAft>
                    <a:spcPts val="400"/>
                  </a:spcAft>
                  <a:buFont typeface="Wingdings" pitchFamily="2" charset="2"/>
                  <a:buNone/>
                  <a:defRPr sz="1600" b="1" kern="1200" baseline="0">
                    <a:solidFill>
                      <a:schemeClr val="tx2"/>
                    </a:solidFill>
                    <a:latin typeface="+mn-lt"/>
                    <a:ea typeface="+mn-ea"/>
                    <a:cs typeface="+mn-cs"/>
                  </a:defRPr>
                </a:lvl5pPr>
                <a:lvl6pPr marL="0" indent="0" algn="l" defTabSz="1087016" rtl="0" eaLnBrk="1" latinLnBrk="0" hangingPunct="1">
                  <a:lnSpc>
                    <a:spcPct val="250000"/>
                  </a:lnSpc>
                  <a:spcBef>
                    <a:spcPts val="0"/>
                  </a:spcBef>
                  <a:spcAft>
                    <a:spcPts val="0"/>
                  </a:spcAft>
                  <a:buFont typeface="Arial" pitchFamily="34" charset="0"/>
                  <a:buNone/>
                  <a:defRPr sz="2000" kern="1200" cap="all" baseline="0">
                    <a:solidFill>
                      <a:schemeClr val="tx1">
                        <a:lumMod val="75000"/>
                        <a:lumOff val="25000"/>
                      </a:schemeClr>
                    </a:solidFill>
                    <a:latin typeface="+mn-lt"/>
                    <a:ea typeface="+mn-ea"/>
                    <a:cs typeface="+mn-cs"/>
                  </a:defRPr>
                </a:lvl6pPr>
                <a:lvl7pPr marL="3532800"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76308"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19815"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r>
                  <a:rPr lang="nl-NL" sz="1400" kern="1200" noProof="0">
                    <a:solidFill>
                      <a:schemeClr val="tx1"/>
                    </a:solidFill>
                    <a:latin typeface="+mn-lt"/>
                    <a:ea typeface="+mn-ea"/>
                    <a:cs typeface="+mn-cs"/>
                  </a:rPr>
                  <a:t>Typ-tekst (18 </a:t>
                </a:r>
                <a:r>
                  <a:rPr lang="nl-NL" sz="1400" kern="1200" noProof="0" err="1">
                    <a:solidFill>
                      <a:schemeClr val="tx1"/>
                    </a:solidFill>
                    <a:latin typeface="+mn-lt"/>
                    <a:ea typeface="+mn-ea"/>
                    <a:cs typeface="+mn-cs"/>
                  </a:rPr>
                  <a:t>pt</a:t>
                </a:r>
                <a:r>
                  <a:rPr lang="nl-NL" sz="1400" kern="1200" noProof="0">
                    <a:solidFill>
                      <a:schemeClr val="tx1"/>
                    </a:solidFill>
                    <a:latin typeface="+mn-lt"/>
                    <a:ea typeface="+mn-ea"/>
                    <a:cs typeface="+mn-cs"/>
                  </a:rPr>
                  <a:t>.)</a:t>
                </a:r>
              </a:p>
            </p:txBody>
          </p:sp>
          <p:sp>
            <p:nvSpPr>
              <p:cNvPr id="105" name="Ovaal 104"/>
              <p:cNvSpPr/>
              <p:nvPr userDrawn="1"/>
            </p:nvSpPr>
            <p:spPr>
              <a:xfrm>
                <a:off x="-3092517" y="988213"/>
                <a:ext cx="327539" cy="37789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noProof="0">
                    <a:solidFill>
                      <a:schemeClr val="bg1"/>
                    </a:solidFill>
                  </a:rPr>
                  <a:t>3</a:t>
                </a:r>
              </a:p>
            </p:txBody>
          </p:sp>
          <p:sp>
            <p:nvSpPr>
              <p:cNvPr id="106" name="Ovaal 105"/>
              <p:cNvSpPr/>
              <p:nvPr userDrawn="1"/>
            </p:nvSpPr>
            <p:spPr>
              <a:xfrm>
                <a:off x="-3092517" y="1517803"/>
                <a:ext cx="327539" cy="37789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noProof="0">
                    <a:solidFill>
                      <a:schemeClr val="bg1"/>
                    </a:solidFill>
                  </a:rPr>
                  <a:t>4</a:t>
                </a:r>
              </a:p>
            </p:txBody>
          </p:sp>
          <p:sp>
            <p:nvSpPr>
              <p:cNvPr id="107" name="Ovaal 106"/>
              <p:cNvSpPr/>
              <p:nvPr userDrawn="1"/>
            </p:nvSpPr>
            <p:spPr>
              <a:xfrm>
                <a:off x="-3092517" y="2047394"/>
                <a:ext cx="327539" cy="37789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noProof="0">
                    <a:solidFill>
                      <a:schemeClr val="bg1"/>
                    </a:solidFill>
                  </a:rPr>
                  <a:t>5</a:t>
                </a:r>
              </a:p>
            </p:txBody>
          </p:sp>
          <p:sp>
            <p:nvSpPr>
              <p:cNvPr id="108" name="Textfield placeholder"/>
              <p:cNvSpPr txBox="1">
                <a:spLocks/>
              </p:cNvSpPr>
              <p:nvPr userDrawn="1"/>
            </p:nvSpPr>
            <p:spPr>
              <a:xfrm>
                <a:off x="-2658624" y="1559780"/>
                <a:ext cx="2702813" cy="293940"/>
              </a:xfrm>
              <a:prstGeom prst="rect">
                <a:avLst/>
              </a:prstGeom>
            </p:spPr>
            <p:txBody>
              <a:bodyPr vert="horz" lIns="0" tIns="0" rIns="0" bIns="0" rtlCol="0" anchor="ctr">
                <a:noAutofit/>
              </a:bodyPr>
              <a:lstStyle>
                <a:lvl1pPr marL="0" indent="0" algn="l" defTabSz="1087016" rtl="0" eaLnBrk="1" latinLnBrk="0" hangingPunct="1">
                  <a:lnSpc>
                    <a:spcPts val="1800"/>
                  </a:lnSpc>
                  <a:spcBef>
                    <a:spcPts val="400"/>
                  </a:spcBef>
                  <a:spcAft>
                    <a:spcPts val="400"/>
                  </a:spcAft>
                  <a:buSzPct val="80000"/>
                  <a:buFont typeface="Wingdings" pitchFamily="2" charset="2"/>
                  <a:buNone/>
                  <a:defRPr sz="1600" b="0" kern="1200">
                    <a:solidFill>
                      <a:schemeClr val="tx1"/>
                    </a:solidFill>
                    <a:latin typeface="+mn-lt"/>
                    <a:ea typeface="+mn-ea"/>
                    <a:cs typeface="+mn-cs"/>
                  </a:defRPr>
                </a:lvl1pPr>
                <a:lvl2pPr marL="228600" indent="-228600" algn="l" defTabSz="1087016" rtl="0" eaLnBrk="1" latinLnBrk="0" hangingPunct="1">
                  <a:lnSpc>
                    <a:spcPts val="1800"/>
                  </a:lnSpc>
                  <a:spcBef>
                    <a:spcPts val="400"/>
                  </a:spcBef>
                  <a:spcAft>
                    <a:spcPts val="400"/>
                  </a:spcAft>
                  <a:buClr>
                    <a:schemeClr val="tx2"/>
                  </a:buClr>
                  <a:buSzPct val="80000"/>
                  <a:buFontTx/>
                  <a:buBlip>
                    <a:blip r:embed="rId2"/>
                  </a:buBlip>
                  <a:tabLst/>
                  <a:defRPr sz="1600" kern="1200">
                    <a:solidFill>
                      <a:schemeClr val="tx1"/>
                    </a:solidFill>
                    <a:latin typeface="+mn-lt"/>
                    <a:ea typeface="+mn-ea"/>
                    <a:cs typeface="+mn-cs"/>
                  </a:defRPr>
                </a:lvl2pPr>
                <a:lvl3pPr marL="396875" indent="-160338" algn="l" defTabSz="1087016" rtl="0" eaLnBrk="1" latinLnBrk="0" hangingPunct="1">
                  <a:lnSpc>
                    <a:spcPts val="1600"/>
                  </a:lnSpc>
                  <a:spcBef>
                    <a:spcPts val="200"/>
                  </a:spcBef>
                  <a:spcAft>
                    <a:spcPts val="200"/>
                  </a:spcAft>
                  <a:buClr>
                    <a:schemeClr val="tx2"/>
                  </a:buClr>
                  <a:buFont typeface="Trebuchet MS" pitchFamily="34" charset="0"/>
                  <a:buChar char="−"/>
                  <a:defRPr sz="1400" kern="1200">
                    <a:solidFill>
                      <a:schemeClr val="tx1"/>
                    </a:solidFill>
                    <a:latin typeface="+mn-lt"/>
                    <a:ea typeface="+mn-ea"/>
                    <a:cs typeface="+mn-cs"/>
                  </a:defRPr>
                </a:lvl3pPr>
                <a:lvl4pPr marL="0" indent="0" algn="l" defTabSz="1087016" rtl="0" eaLnBrk="1" latinLnBrk="0" hangingPunct="1">
                  <a:lnSpc>
                    <a:spcPts val="1800"/>
                  </a:lnSpc>
                  <a:spcBef>
                    <a:spcPts val="400"/>
                  </a:spcBef>
                  <a:spcAft>
                    <a:spcPts val="400"/>
                  </a:spcAft>
                  <a:buFont typeface="Wingdings" pitchFamily="2" charset="2"/>
                  <a:buNone/>
                  <a:defRPr sz="1600" b="1" kern="1200">
                    <a:solidFill>
                      <a:schemeClr val="tx1"/>
                    </a:solidFill>
                    <a:latin typeface="+mn-lt"/>
                    <a:ea typeface="+mn-ea"/>
                    <a:cs typeface="+mn-cs"/>
                  </a:defRPr>
                </a:lvl4pPr>
                <a:lvl5pPr marL="0" indent="0" algn="l" defTabSz="1087016" rtl="0" eaLnBrk="1" latinLnBrk="0" hangingPunct="1">
                  <a:lnSpc>
                    <a:spcPts val="3800"/>
                  </a:lnSpc>
                  <a:spcBef>
                    <a:spcPts val="1200"/>
                  </a:spcBef>
                  <a:spcAft>
                    <a:spcPts val="400"/>
                  </a:spcAft>
                  <a:buFont typeface="Wingdings" pitchFamily="2" charset="2"/>
                  <a:buNone/>
                  <a:defRPr sz="1600" b="1" kern="1200" baseline="0">
                    <a:solidFill>
                      <a:schemeClr val="tx2"/>
                    </a:solidFill>
                    <a:latin typeface="+mn-lt"/>
                    <a:ea typeface="+mn-ea"/>
                    <a:cs typeface="+mn-cs"/>
                  </a:defRPr>
                </a:lvl5pPr>
                <a:lvl6pPr marL="0" indent="0" algn="l" defTabSz="1087016" rtl="0" eaLnBrk="1" latinLnBrk="0" hangingPunct="1">
                  <a:lnSpc>
                    <a:spcPct val="250000"/>
                  </a:lnSpc>
                  <a:spcBef>
                    <a:spcPts val="0"/>
                  </a:spcBef>
                  <a:spcAft>
                    <a:spcPts val="0"/>
                  </a:spcAft>
                  <a:buFont typeface="Arial" pitchFamily="34" charset="0"/>
                  <a:buNone/>
                  <a:defRPr sz="2000" kern="1200" cap="all" baseline="0">
                    <a:solidFill>
                      <a:schemeClr val="tx1">
                        <a:lumMod val="75000"/>
                        <a:lumOff val="25000"/>
                      </a:schemeClr>
                    </a:solidFill>
                    <a:latin typeface="+mn-lt"/>
                    <a:ea typeface="+mn-ea"/>
                    <a:cs typeface="+mn-cs"/>
                  </a:defRPr>
                </a:lvl6pPr>
                <a:lvl7pPr marL="3532800"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76308"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19815"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449263" lvl="1" indent="-184150" algn="l" defTabSz="914400" rtl="0" eaLnBrk="1" latinLnBrk="0" hangingPunct="1">
                  <a:lnSpc>
                    <a:spcPct val="100000"/>
                  </a:lnSpc>
                  <a:spcBef>
                    <a:spcPts val="0"/>
                  </a:spcBef>
                  <a:buClr>
                    <a:schemeClr val="tx1"/>
                  </a:buClr>
                  <a:buSzPct val="100000"/>
                  <a:buFont typeface="Arial" panose="020B0604020202020204" pitchFamily="34" charset="0"/>
                  <a:buChar char="•"/>
                </a:pPr>
                <a:r>
                  <a:rPr lang="nl-NL" sz="1400" kern="1200" noProof="0" err="1">
                    <a:solidFill>
                      <a:schemeClr val="tx1"/>
                    </a:solidFill>
                    <a:latin typeface="+mn-lt"/>
                    <a:ea typeface="+mn-ea"/>
                    <a:cs typeface="+mn-cs"/>
                  </a:rPr>
                  <a:t>Bullet</a:t>
                </a:r>
                <a:r>
                  <a:rPr lang="nl-NL" sz="1400" kern="1200" noProof="0">
                    <a:solidFill>
                      <a:schemeClr val="tx1"/>
                    </a:solidFill>
                    <a:latin typeface="+mn-lt"/>
                    <a:ea typeface="+mn-ea"/>
                    <a:cs typeface="+mn-cs"/>
                  </a:rPr>
                  <a:t> (16 </a:t>
                </a:r>
                <a:r>
                  <a:rPr lang="nl-NL" sz="1400" kern="1200" noProof="0" err="1">
                    <a:solidFill>
                      <a:schemeClr val="tx1"/>
                    </a:solidFill>
                    <a:latin typeface="+mn-lt"/>
                    <a:ea typeface="+mn-ea"/>
                    <a:cs typeface="+mn-cs"/>
                  </a:rPr>
                  <a:t>pt</a:t>
                </a:r>
                <a:r>
                  <a:rPr lang="nl-NL" sz="1400" kern="1200" noProof="0">
                    <a:solidFill>
                      <a:schemeClr val="tx1"/>
                    </a:solidFill>
                    <a:latin typeface="+mn-lt"/>
                    <a:ea typeface="+mn-ea"/>
                    <a:cs typeface="+mn-cs"/>
                  </a:rPr>
                  <a:t>.)</a:t>
                </a:r>
              </a:p>
            </p:txBody>
          </p:sp>
          <p:sp>
            <p:nvSpPr>
              <p:cNvPr id="109" name="Textfield placeholder"/>
              <p:cNvSpPr txBox="1">
                <a:spLocks/>
              </p:cNvSpPr>
              <p:nvPr userDrawn="1"/>
            </p:nvSpPr>
            <p:spPr>
              <a:xfrm>
                <a:off x="-2658624" y="2089369"/>
                <a:ext cx="2702813" cy="293940"/>
              </a:xfrm>
              <a:prstGeom prst="rect">
                <a:avLst/>
              </a:prstGeom>
            </p:spPr>
            <p:txBody>
              <a:bodyPr vert="horz" lIns="0" tIns="0" rIns="0" bIns="0" rtlCol="0" anchor="ctr">
                <a:noAutofit/>
              </a:bodyPr>
              <a:lstStyle>
                <a:lvl1pPr marL="0" indent="0" algn="l" defTabSz="1087016" rtl="0" eaLnBrk="1" latinLnBrk="0" hangingPunct="1">
                  <a:lnSpc>
                    <a:spcPts val="1800"/>
                  </a:lnSpc>
                  <a:spcBef>
                    <a:spcPts val="400"/>
                  </a:spcBef>
                  <a:spcAft>
                    <a:spcPts val="400"/>
                  </a:spcAft>
                  <a:buSzPct val="80000"/>
                  <a:buFont typeface="Wingdings" pitchFamily="2" charset="2"/>
                  <a:buNone/>
                  <a:defRPr sz="1600" b="0" kern="1200">
                    <a:solidFill>
                      <a:schemeClr val="tx1"/>
                    </a:solidFill>
                    <a:latin typeface="+mn-lt"/>
                    <a:ea typeface="+mn-ea"/>
                    <a:cs typeface="+mn-cs"/>
                  </a:defRPr>
                </a:lvl1pPr>
                <a:lvl2pPr marL="228600" indent="-228600" algn="l" defTabSz="1087016" rtl="0" eaLnBrk="1" latinLnBrk="0" hangingPunct="1">
                  <a:lnSpc>
                    <a:spcPts val="1800"/>
                  </a:lnSpc>
                  <a:spcBef>
                    <a:spcPts val="400"/>
                  </a:spcBef>
                  <a:spcAft>
                    <a:spcPts val="400"/>
                  </a:spcAft>
                  <a:buClr>
                    <a:schemeClr val="tx2"/>
                  </a:buClr>
                  <a:buSzPct val="80000"/>
                  <a:buFontTx/>
                  <a:buBlip>
                    <a:blip r:embed="rId2"/>
                  </a:buBlip>
                  <a:tabLst/>
                  <a:defRPr sz="1600" kern="1200">
                    <a:solidFill>
                      <a:schemeClr val="tx1"/>
                    </a:solidFill>
                    <a:latin typeface="+mn-lt"/>
                    <a:ea typeface="+mn-ea"/>
                    <a:cs typeface="+mn-cs"/>
                  </a:defRPr>
                </a:lvl2pPr>
                <a:lvl3pPr marL="396875" indent="-160338" algn="l" defTabSz="1087016" rtl="0" eaLnBrk="1" latinLnBrk="0" hangingPunct="1">
                  <a:lnSpc>
                    <a:spcPts val="1600"/>
                  </a:lnSpc>
                  <a:spcBef>
                    <a:spcPts val="200"/>
                  </a:spcBef>
                  <a:spcAft>
                    <a:spcPts val="200"/>
                  </a:spcAft>
                  <a:buClr>
                    <a:schemeClr val="tx2"/>
                  </a:buClr>
                  <a:buFont typeface="Trebuchet MS" pitchFamily="34" charset="0"/>
                  <a:buChar char="−"/>
                  <a:defRPr sz="1400" kern="1200">
                    <a:solidFill>
                      <a:schemeClr val="tx1"/>
                    </a:solidFill>
                    <a:latin typeface="+mn-lt"/>
                    <a:ea typeface="+mn-ea"/>
                    <a:cs typeface="+mn-cs"/>
                  </a:defRPr>
                </a:lvl3pPr>
                <a:lvl4pPr marL="0" indent="0" algn="l" defTabSz="1087016" rtl="0" eaLnBrk="1" latinLnBrk="0" hangingPunct="1">
                  <a:lnSpc>
                    <a:spcPts val="1800"/>
                  </a:lnSpc>
                  <a:spcBef>
                    <a:spcPts val="400"/>
                  </a:spcBef>
                  <a:spcAft>
                    <a:spcPts val="400"/>
                  </a:spcAft>
                  <a:buFont typeface="Wingdings" pitchFamily="2" charset="2"/>
                  <a:buNone/>
                  <a:defRPr sz="1600" b="1" kern="1200">
                    <a:solidFill>
                      <a:schemeClr val="tx1"/>
                    </a:solidFill>
                    <a:latin typeface="+mn-lt"/>
                    <a:ea typeface="+mn-ea"/>
                    <a:cs typeface="+mn-cs"/>
                  </a:defRPr>
                </a:lvl4pPr>
                <a:lvl5pPr marL="0" indent="0" algn="l" defTabSz="1087016" rtl="0" eaLnBrk="1" latinLnBrk="0" hangingPunct="1">
                  <a:lnSpc>
                    <a:spcPts val="3800"/>
                  </a:lnSpc>
                  <a:spcBef>
                    <a:spcPts val="1200"/>
                  </a:spcBef>
                  <a:spcAft>
                    <a:spcPts val="400"/>
                  </a:spcAft>
                  <a:buFont typeface="Wingdings" pitchFamily="2" charset="2"/>
                  <a:buNone/>
                  <a:defRPr sz="1600" b="1" kern="1200" baseline="0">
                    <a:solidFill>
                      <a:schemeClr val="tx2"/>
                    </a:solidFill>
                    <a:latin typeface="+mn-lt"/>
                    <a:ea typeface="+mn-ea"/>
                    <a:cs typeface="+mn-cs"/>
                  </a:defRPr>
                </a:lvl5pPr>
                <a:lvl6pPr marL="0" indent="0" algn="l" defTabSz="1087016" rtl="0" eaLnBrk="1" latinLnBrk="0" hangingPunct="1">
                  <a:lnSpc>
                    <a:spcPct val="250000"/>
                  </a:lnSpc>
                  <a:spcBef>
                    <a:spcPts val="0"/>
                  </a:spcBef>
                  <a:spcAft>
                    <a:spcPts val="0"/>
                  </a:spcAft>
                  <a:buFont typeface="Arial" pitchFamily="34" charset="0"/>
                  <a:buNone/>
                  <a:defRPr sz="2000" kern="1200" cap="all" baseline="0">
                    <a:solidFill>
                      <a:schemeClr val="tx1">
                        <a:lumMod val="75000"/>
                        <a:lumOff val="25000"/>
                      </a:schemeClr>
                    </a:solidFill>
                    <a:latin typeface="+mn-lt"/>
                    <a:ea typeface="+mn-ea"/>
                    <a:cs typeface="+mn-cs"/>
                  </a:defRPr>
                </a:lvl6pPr>
                <a:lvl7pPr marL="3532800"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76308"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19815"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625475" lvl="2" indent="-176213" algn="l" defTabSz="914400" rtl="0" eaLnBrk="1" latinLnBrk="0" hangingPunct="1">
                  <a:lnSpc>
                    <a:spcPct val="100000"/>
                  </a:lnSpc>
                  <a:spcBef>
                    <a:spcPts val="0"/>
                  </a:spcBef>
                  <a:spcAft>
                    <a:spcPts val="600"/>
                  </a:spcAft>
                  <a:buClr>
                    <a:schemeClr val="tx1"/>
                  </a:buClr>
                  <a:buFont typeface="Arial" panose="020B0604020202020204" pitchFamily="34" charset="0"/>
                  <a:buChar char="•"/>
                  <a:tabLst>
                    <a:tab pos="4394200" algn="l"/>
                  </a:tabLst>
                </a:pPr>
                <a:r>
                  <a:rPr lang="nl-NL" sz="1400" kern="1200" noProof="0">
                    <a:solidFill>
                      <a:schemeClr val="tx1"/>
                    </a:solidFill>
                    <a:latin typeface="+mn-lt"/>
                    <a:ea typeface="+mn-ea"/>
                    <a:cs typeface="+mn-cs"/>
                  </a:rPr>
                  <a:t>Sub-</a:t>
                </a:r>
                <a:r>
                  <a:rPr lang="nl-NL" sz="1400" kern="1200" noProof="0" err="1">
                    <a:solidFill>
                      <a:schemeClr val="tx1"/>
                    </a:solidFill>
                    <a:latin typeface="+mn-lt"/>
                    <a:ea typeface="+mn-ea"/>
                    <a:cs typeface="+mn-cs"/>
                  </a:rPr>
                  <a:t>bullet</a:t>
                </a:r>
                <a:r>
                  <a:rPr lang="nl-NL" sz="1400" kern="1200" noProof="0">
                    <a:solidFill>
                      <a:schemeClr val="tx1"/>
                    </a:solidFill>
                    <a:latin typeface="+mn-lt"/>
                    <a:ea typeface="+mn-ea"/>
                    <a:cs typeface="+mn-cs"/>
                  </a:rPr>
                  <a:t> (14 </a:t>
                </a:r>
                <a:r>
                  <a:rPr lang="nl-NL" sz="1400" kern="1200" noProof="0" err="1">
                    <a:solidFill>
                      <a:schemeClr val="tx1"/>
                    </a:solidFill>
                    <a:latin typeface="+mn-lt"/>
                    <a:ea typeface="+mn-ea"/>
                    <a:cs typeface="+mn-cs"/>
                  </a:rPr>
                  <a:t>pt</a:t>
                </a:r>
                <a:r>
                  <a:rPr lang="nl-NL" sz="1400" kern="1200" noProof="0">
                    <a:solidFill>
                      <a:schemeClr val="tx1"/>
                    </a:solidFill>
                    <a:latin typeface="+mn-lt"/>
                    <a:ea typeface="+mn-ea"/>
                    <a:cs typeface="+mn-cs"/>
                  </a:rPr>
                  <a:t>.)</a:t>
                </a:r>
              </a:p>
            </p:txBody>
          </p:sp>
          <p:sp>
            <p:nvSpPr>
              <p:cNvPr id="110" name="Textfield placeholder"/>
              <p:cNvSpPr txBox="1">
                <a:spLocks/>
              </p:cNvSpPr>
              <p:nvPr userDrawn="1"/>
            </p:nvSpPr>
            <p:spPr>
              <a:xfrm>
                <a:off x="-2658624" y="-41864"/>
                <a:ext cx="2702813" cy="293940"/>
              </a:xfrm>
              <a:prstGeom prst="rect">
                <a:avLst/>
              </a:prstGeom>
            </p:spPr>
            <p:txBody>
              <a:bodyPr vert="horz" lIns="0" tIns="0" rIns="0" bIns="0" rtlCol="0" anchor="ctr">
                <a:noAutofit/>
              </a:bodyPr>
              <a:lstStyle>
                <a:lvl1pPr marL="0" indent="0" algn="l" defTabSz="1087016" rtl="0" eaLnBrk="1" latinLnBrk="0" hangingPunct="1">
                  <a:lnSpc>
                    <a:spcPts val="1800"/>
                  </a:lnSpc>
                  <a:spcBef>
                    <a:spcPts val="400"/>
                  </a:spcBef>
                  <a:spcAft>
                    <a:spcPts val="400"/>
                  </a:spcAft>
                  <a:buSzPct val="80000"/>
                  <a:buFont typeface="Wingdings" pitchFamily="2" charset="2"/>
                  <a:buNone/>
                  <a:defRPr sz="1600" b="0" kern="1200">
                    <a:solidFill>
                      <a:schemeClr val="tx1"/>
                    </a:solidFill>
                    <a:latin typeface="+mn-lt"/>
                    <a:ea typeface="+mn-ea"/>
                    <a:cs typeface="+mn-cs"/>
                  </a:defRPr>
                </a:lvl1pPr>
                <a:lvl2pPr marL="228600" indent="-228600" algn="l" defTabSz="1087016" rtl="0" eaLnBrk="1" latinLnBrk="0" hangingPunct="1">
                  <a:lnSpc>
                    <a:spcPts val="1800"/>
                  </a:lnSpc>
                  <a:spcBef>
                    <a:spcPts val="400"/>
                  </a:spcBef>
                  <a:spcAft>
                    <a:spcPts val="400"/>
                  </a:spcAft>
                  <a:buClr>
                    <a:schemeClr val="tx2"/>
                  </a:buClr>
                  <a:buSzPct val="80000"/>
                  <a:buFontTx/>
                  <a:buBlip>
                    <a:blip r:embed="rId2"/>
                  </a:buBlip>
                  <a:tabLst/>
                  <a:defRPr sz="1600" kern="1200">
                    <a:solidFill>
                      <a:schemeClr val="tx1"/>
                    </a:solidFill>
                    <a:latin typeface="+mn-lt"/>
                    <a:ea typeface="+mn-ea"/>
                    <a:cs typeface="+mn-cs"/>
                  </a:defRPr>
                </a:lvl2pPr>
                <a:lvl3pPr marL="396875" indent="-160338" algn="l" defTabSz="1087016" rtl="0" eaLnBrk="1" latinLnBrk="0" hangingPunct="1">
                  <a:lnSpc>
                    <a:spcPts val="1600"/>
                  </a:lnSpc>
                  <a:spcBef>
                    <a:spcPts val="200"/>
                  </a:spcBef>
                  <a:spcAft>
                    <a:spcPts val="200"/>
                  </a:spcAft>
                  <a:buClr>
                    <a:schemeClr val="tx2"/>
                  </a:buClr>
                  <a:buFont typeface="Trebuchet MS" pitchFamily="34" charset="0"/>
                  <a:buChar char="−"/>
                  <a:defRPr sz="1400" kern="1200">
                    <a:solidFill>
                      <a:schemeClr val="tx1"/>
                    </a:solidFill>
                    <a:latin typeface="+mn-lt"/>
                    <a:ea typeface="+mn-ea"/>
                    <a:cs typeface="+mn-cs"/>
                  </a:defRPr>
                </a:lvl3pPr>
                <a:lvl4pPr marL="0" indent="0" algn="l" defTabSz="1087016" rtl="0" eaLnBrk="1" latinLnBrk="0" hangingPunct="1">
                  <a:lnSpc>
                    <a:spcPts val="1800"/>
                  </a:lnSpc>
                  <a:spcBef>
                    <a:spcPts val="400"/>
                  </a:spcBef>
                  <a:spcAft>
                    <a:spcPts val="400"/>
                  </a:spcAft>
                  <a:buFont typeface="Wingdings" pitchFamily="2" charset="2"/>
                  <a:buNone/>
                  <a:defRPr sz="1600" b="1" kern="1200">
                    <a:solidFill>
                      <a:schemeClr val="tx1"/>
                    </a:solidFill>
                    <a:latin typeface="+mn-lt"/>
                    <a:ea typeface="+mn-ea"/>
                    <a:cs typeface="+mn-cs"/>
                  </a:defRPr>
                </a:lvl4pPr>
                <a:lvl5pPr marL="0" indent="0" algn="l" defTabSz="1087016" rtl="0" eaLnBrk="1" latinLnBrk="0" hangingPunct="1">
                  <a:lnSpc>
                    <a:spcPts val="3800"/>
                  </a:lnSpc>
                  <a:spcBef>
                    <a:spcPts val="1200"/>
                  </a:spcBef>
                  <a:spcAft>
                    <a:spcPts val="400"/>
                  </a:spcAft>
                  <a:buFont typeface="Wingdings" pitchFamily="2" charset="2"/>
                  <a:buNone/>
                  <a:defRPr sz="1600" b="1" kern="1200" baseline="0">
                    <a:solidFill>
                      <a:schemeClr val="tx2"/>
                    </a:solidFill>
                    <a:latin typeface="+mn-lt"/>
                    <a:ea typeface="+mn-ea"/>
                    <a:cs typeface="+mn-cs"/>
                  </a:defRPr>
                </a:lvl5pPr>
                <a:lvl6pPr marL="0" indent="0" algn="l" defTabSz="1087016" rtl="0" eaLnBrk="1" latinLnBrk="0" hangingPunct="1">
                  <a:lnSpc>
                    <a:spcPct val="250000"/>
                  </a:lnSpc>
                  <a:spcBef>
                    <a:spcPts val="0"/>
                  </a:spcBef>
                  <a:spcAft>
                    <a:spcPts val="0"/>
                  </a:spcAft>
                  <a:buFont typeface="Arial" pitchFamily="34" charset="0"/>
                  <a:buNone/>
                  <a:defRPr sz="2000" kern="1200" cap="all" baseline="0">
                    <a:solidFill>
                      <a:schemeClr val="tx1">
                        <a:lumMod val="75000"/>
                        <a:lumOff val="25000"/>
                      </a:schemeClr>
                    </a:solidFill>
                    <a:latin typeface="+mn-lt"/>
                    <a:ea typeface="+mn-ea"/>
                    <a:cs typeface="+mn-cs"/>
                  </a:defRPr>
                </a:lvl6pPr>
                <a:lvl7pPr marL="3532800"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76308"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19815"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r>
                  <a:rPr lang="nl-NL" sz="1400" b="1" kern="1200" noProof="0">
                    <a:solidFill>
                      <a:schemeClr val="tx1"/>
                    </a:solidFill>
                    <a:latin typeface="+mn-lt"/>
                    <a:ea typeface="+mn-ea"/>
                    <a:cs typeface="+mn-cs"/>
                  </a:rPr>
                  <a:t>Titel </a:t>
                </a:r>
                <a:r>
                  <a:rPr lang="nl-NL" sz="1400" b="1" kern="1200" noProof="0" err="1">
                    <a:solidFill>
                      <a:schemeClr val="tx1"/>
                    </a:solidFill>
                    <a:latin typeface="+mn-lt"/>
                    <a:ea typeface="+mn-ea"/>
                    <a:cs typeface="+mn-cs"/>
                  </a:rPr>
                  <a:t>bold</a:t>
                </a:r>
                <a:r>
                  <a:rPr lang="nl-NL" sz="1400" b="1" kern="1200" noProof="0">
                    <a:solidFill>
                      <a:schemeClr val="tx1"/>
                    </a:solidFill>
                    <a:latin typeface="+mn-lt"/>
                    <a:ea typeface="+mn-ea"/>
                    <a:cs typeface="+mn-cs"/>
                  </a:rPr>
                  <a:t> (32 </a:t>
                </a:r>
                <a:r>
                  <a:rPr lang="nl-NL" sz="1400" b="1" kern="1200" noProof="0" err="1">
                    <a:solidFill>
                      <a:schemeClr val="tx1"/>
                    </a:solidFill>
                    <a:latin typeface="+mn-lt"/>
                    <a:ea typeface="+mn-ea"/>
                    <a:cs typeface="+mn-cs"/>
                  </a:rPr>
                  <a:t>pt</a:t>
                </a:r>
                <a:r>
                  <a:rPr lang="nl-NL" sz="1400" b="1" kern="1200" noProof="0">
                    <a:solidFill>
                      <a:schemeClr val="tx1"/>
                    </a:solidFill>
                    <a:latin typeface="+mn-lt"/>
                    <a:ea typeface="+mn-ea"/>
                    <a:cs typeface="+mn-cs"/>
                  </a:rPr>
                  <a:t>.)</a:t>
                </a:r>
              </a:p>
            </p:txBody>
          </p:sp>
          <p:sp>
            <p:nvSpPr>
              <p:cNvPr id="111" name="Ovaal 110"/>
              <p:cNvSpPr/>
              <p:nvPr userDrawn="1"/>
            </p:nvSpPr>
            <p:spPr>
              <a:xfrm>
                <a:off x="-3092517" y="-83840"/>
                <a:ext cx="327539" cy="37789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noProof="0">
                    <a:solidFill>
                      <a:schemeClr val="bg1"/>
                    </a:solidFill>
                  </a:rPr>
                  <a:t>1</a:t>
                </a:r>
              </a:p>
            </p:txBody>
          </p:sp>
          <p:sp>
            <p:nvSpPr>
              <p:cNvPr id="112" name="Ovaal 111"/>
              <p:cNvSpPr/>
              <p:nvPr userDrawn="1"/>
            </p:nvSpPr>
            <p:spPr>
              <a:xfrm>
                <a:off x="-3092517" y="445750"/>
                <a:ext cx="327539" cy="37789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noProof="0">
                    <a:solidFill>
                      <a:schemeClr val="bg1"/>
                    </a:solidFill>
                  </a:rPr>
                  <a:t>2</a:t>
                </a:r>
              </a:p>
            </p:txBody>
          </p:sp>
          <p:sp>
            <p:nvSpPr>
              <p:cNvPr id="113" name="Textfield placeholder"/>
              <p:cNvSpPr txBox="1">
                <a:spLocks/>
              </p:cNvSpPr>
              <p:nvPr userDrawn="1"/>
            </p:nvSpPr>
            <p:spPr>
              <a:xfrm>
                <a:off x="-2658624" y="487727"/>
                <a:ext cx="2702813" cy="293940"/>
              </a:xfrm>
              <a:prstGeom prst="rect">
                <a:avLst/>
              </a:prstGeom>
            </p:spPr>
            <p:txBody>
              <a:bodyPr vert="horz" lIns="0" tIns="0" rIns="0" bIns="0" rtlCol="0" anchor="ctr">
                <a:noAutofit/>
              </a:bodyPr>
              <a:lstStyle>
                <a:lvl1pPr marL="0" indent="0" algn="l" defTabSz="1087016" rtl="0" eaLnBrk="1" latinLnBrk="0" hangingPunct="1">
                  <a:lnSpc>
                    <a:spcPts val="1800"/>
                  </a:lnSpc>
                  <a:spcBef>
                    <a:spcPts val="400"/>
                  </a:spcBef>
                  <a:spcAft>
                    <a:spcPts val="400"/>
                  </a:spcAft>
                  <a:buSzPct val="80000"/>
                  <a:buFont typeface="Wingdings" pitchFamily="2" charset="2"/>
                  <a:buNone/>
                  <a:defRPr sz="1600" b="0" kern="1200">
                    <a:solidFill>
                      <a:schemeClr val="tx1"/>
                    </a:solidFill>
                    <a:latin typeface="+mn-lt"/>
                    <a:ea typeface="+mn-ea"/>
                    <a:cs typeface="+mn-cs"/>
                  </a:defRPr>
                </a:lvl1pPr>
                <a:lvl2pPr marL="228600" indent="-228600" algn="l" defTabSz="1087016" rtl="0" eaLnBrk="1" latinLnBrk="0" hangingPunct="1">
                  <a:lnSpc>
                    <a:spcPts val="1800"/>
                  </a:lnSpc>
                  <a:spcBef>
                    <a:spcPts val="400"/>
                  </a:spcBef>
                  <a:spcAft>
                    <a:spcPts val="400"/>
                  </a:spcAft>
                  <a:buClr>
                    <a:schemeClr val="tx2"/>
                  </a:buClr>
                  <a:buSzPct val="80000"/>
                  <a:buFontTx/>
                  <a:buBlip>
                    <a:blip r:embed="rId2"/>
                  </a:buBlip>
                  <a:tabLst/>
                  <a:defRPr sz="1600" kern="1200">
                    <a:solidFill>
                      <a:schemeClr val="tx1"/>
                    </a:solidFill>
                    <a:latin typeface="+mn-lt"/>
                    <a:ea typeface="+mn-ea"/>
                    <a:cs typeface="+mn-cs"/>
                  </a:defRPr>
                </a:lvl2pPr>
                <a:lvl3pPr marL="396875" indent="-160338" algn="l" defTabSz="1087016" rtl="0" eaLnBrk="1" latinLnBrk="0" hangingPunct="1">
                  <a:lnSpc>
                    <a:spcPts val="1600"/>
                  </a:lnSpc>
                  <a:spcBef>
                    <a:spcPts val="200"/>
                  </a:spcBef>
                  <a:spcAft>
                    <a:spcPts val="200"/>
                  </a:spcAft>
                  <a:buClr>
                    <a:schemeClr val="tx2"/>
                  </a:buClr>
                  <a:buFont typeface="Trebuchet MS" pitchFamily="34" charset="0"/>
                  <a:buChar char="−"/>
                  <a:defRPr sz="1400" kern="1200">
                    <a:solidFill>
                      <a:schemeClr val="tx1"/>
                    </a:solidFill>
                    <a:latin typeface="+mn-lt"/>
                    <a:ea typeface="+mn-ea"/>
                    <a:cs typeface="+mn-cs"/>
                  </a:defRPr>
                </a:lvl3pPr>
                <a:lvl4pPr marL="0" indent="0" algn="l" defTabSz="1087016" rtl="0" eaLnBrk="1" latinLnBrk="0" hangingPunct="1">
                  <a:lnSpc>
                    <a:spcPts val="1800"/>
                  </a:lnSpc>
                  <a:spcBef>
                    <a:spcPts val="400"/>
                  </a:spcBef>
                  <a:spcAft>
                    <a:spcPts val="400"/>
                  </a:spcAft>
                  <a:buFont typeface="Wingdings" pitchFamily="2" charset="2"/>
                  <a:buNone/>
                  <a:defRPr sz="1600" b="1" kern="1200">
                    <a:solidFill>
                      <a:schemeClr val="tx1"/>
                    </a:solidFill>
                    <a:latin typeface="+mn-lt"/>
                    <a:ea typeface="+mn-ea"/>
                    <a:cs typeface="+mn-cs"/>
                  </a:defRPr>
                </a:lvl4pPr>
                <a:lvl5pPr marL="0" indent="0" algn="l" defTabSz="1087016" rtl="0" eaLnBrk="1" latinLnBrk="0" hangingPunct="1">
                  <a:lnSpc>
                    <a:spcPts val="3800"/>
                  </a:lnSpc>
                  <a:spcBef>
                    <a:spcPts val="1200"/>
                  </a:spcBef>
                  <a:spcAft>
                    <a:spcPts val="400"/>
                  </a:spcAft>
                  <a:buFont typeface="Wingdings" pitchFamily="2" charset="2"/>
                  <a:buNone/>
                  <a:defRPr sz="1600" b="1" kern="1200" baseline="0">
                    <a:solidFill>
                      <a:schemeClr val="tx2"/>
                    </a:solidFill>
                    <a:latin typeface="+mn-lt"/>
                    <a:ea typeface="+mn-ea"/>
                    <a:cs typeface="+mn-cs"/>
                  </a:defRPr>
                </a:lvl5pPr>
                <a:lvl6pPr marL="0" indent="0" algn="l" defTabSz="1087016" rtl="0" eaLnBrk="1" latinLnBrk="0" hangingPunct="1">
                  <a:lnSpc>
                    <a:spcPct val="250000"/>
                  </a:lnSpc>
                  <a:spcBef>
                    <a:spcPts val="0"/>
                  </a:spcBef>
                  <a:spcAft>
                    <a:spcPts val="0"/>
                  </a:spcAft>
                  <a:buFont typeface="Arial" pitchFamily="34" charset="0"/>
                  <a:buNone/>
                  <a:defRPr sz="2000" kern="1200" cap="all" baseline="0">
                    <a:solidFill>
                      <a:schemeClr val="tx1">
                        <a:lumMod val="75000"/>
                        <a:lumOff val="25000"/>
                      </a:schemeClr>
                    </a:solidFill>
                    <a:latin typeface="+mn-lt"/>
                    <a:ea typeface="+mn-ea"/>
                    <a:cs typeface="+mn-cs"/>
                  </a:defRPr>
                </a:lvl6pPr>
                <a:lvl7pPr marL="3532800"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76308"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19815"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36513" lvl="0" indent="0" algn="l" defTabSz="914400" rtl="0" eaLnBrk="1" latinLnBrk="0" hangingPunct="1">
                  <a:lnSpc>
                    <a:spcPct val="100000"/>
                  </a:lnSpc>
                  <a:spcBef>
                    <a:spcPts val="0"/>
                  </a:spcBef>
                  <a:buClr>
                    <a:schemeClr val="tx1"/>
                  </a:buClr>
                  <a:buSzPct val="100000"/>
                  <a:buFont typeface="Arial" panose="020B0604020202020204" pitchFamily="34" charset="0"/>
                  <a:buNone/>
                </a:pPr>
                <a:r>
                  <a:rPr lang="nl-NL" sz="1400" kern="1200" noProof="0">
                    <a:solidFill>
                      <a:schemeClr val="tx1"/>
                    </a:solidFill>
                    <a:latin typeface="+mn-lt"/>
                    <a:ea typeface="+mn-ea"/>
                    <a:cs typeface="+mn-cs"/>
                  </a:rPr>
                  <a:t>Subtitel (16 </a:t>
                </a:r>
                <a:r>
                  <a:rPr lang="nl-NL" sz="1400" kern="1200" noProof="0" err="1">
                    <a:solidFill>
                      <a:schemeClr val="tx1"/>
                    </a:solidFill>
                    <a:latin typeface="+mn-lt"/>
                    <a:ea typeface="+mn-ea"/>
                    <a:cs typeface="+mn-cs"/>
                  </a:rPr>
                  <a:t>pt</a:t>
                </a:r>
                <a:r>
                  <a:rPr lang="nl-NL" sz="1400" kern="1200" noProof="0">
                    <a:solidFill>
                      <a:schemeClr val="tx1"/>
                    </a:solidFill>
                    <a:latin typeface="+mn-lt"/>
                    <a:ea typeface="+mn-ea"/>
                    <a:cs typeface="+mn-cs"/>
                  </a:rPr>
                  <a:t>.)</a:t>
                </a:r>
              </a:p>
            </p:txBody>
          </p:sp>
        </p:grpSp>
        <p:cxnSp>
          <p:nvCxnSpPr>
            <p:cNvPr id="102" name="Rechte verbindingslijn 101"/>
            <p:cNvCxnSpPr/>
            <p:nvPr userDrawn="1"/>
          </p:nvCxnSpPr>
          <p:spPr>
            <a:xfrm>
              <a:off x="8427776" y="4654945"/>
              <a:ext cx="2232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 name="Rechte verbindingslijn 102"/>
            <p:cNvCxnSpPr/>
            <p:nvPr userDrawn="1"/>
          </p:nvCxnSpPr>
          <p:spPr>
            <a:xfrm>
              <a:off x="8427776" y="6496303"/>
              <a:ext cx="2232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4" name="Footer Placeholder 4"/>
          <p:cNvSpPr>
            <a:spLocks noGrp="1"/>
          </p:cNvSpPr>
          <p:nvPr userDrawn="1">
            <p:ph type="ftr" sz="quarter" idx="3"/>
          </p:nvPr>
        </p:nvSpPr>
        <p:spPr>
          <a:xfrm>
            <a:off x="3793960" y="6387336"/>
            <a:ext cx="4719051" cy="230832"/>
          </a:xfrm>
          <a:prstGeom prst="rect">
            <a:avLst/>
          </a:prstGeom>
        </p:spPr>
        <p:txBody>
          <a:bodyPr vert="horz" wrap="square" lIns="0" tIns="45720" rIns="91440" bIns="45720" rtlCol="0" anchor="ctr">
            <a:spAutoFit/>
          </a:bodyPr>
          <a:lstStyle>
            <a:lvl1pPr algn="ctr">
              <a:defRPr sz="900">
                <a:solidFill>
                  <a:schemeClr val="tx1"/>
                </a:solidFill>
              </a:defRPr>
            </a:lvl1pPr>
          </a:lstStyle>
          <a:p>
            <a:endParaRPr lang="nl-NL" noProof="0"/>
          </a:p>
        </p:txBody>
      </p:sp>
      <p:sp>
        <p:nvSpPr>
          <p:cNvPr id="45" name="Slide Number Placeholder 5"/>
          <p:cNvSpPr>
            <a:spLocks noGrp="1"/>
          </p:cNvSpPr>
          <p:nvPr userDrawn="1">
            <p:ph type="sldNum" sz="quarter" idx="4"/>
          </p:nvPr>
        </p:nvSpPr>
        <p:spPr>
          <a:xfrm>
            <a:off x="502654" y="6387336"/>
            <a:ext cx="566821" cy="230832"/>
          </a:xfrm>
          <a:prstGeom prst="rect">
            <a:avLst/>
          </a:prstGeom>
        </p:spPr>
        <p:txBody>
          <a:bodyPr vert="horz" lIns="91440" tIns="45720" rIns="91440" bIns="45720" rtlCol="0" anchor="ctr">
            <a:spAutoFit/>
          </a:bodyPr>
          <a:lstStyle>
            <a:lvl1pPr algn="l">
              <a:defRPr sz="900" b="1">
                <a:solidFill>
                  <a:schemeClr val="tx1"/>
                </a:solidFill>
              </a:defRPr>
            </a:lvl1pPr>
          </a:lstStyle>
          <a:p>
            <a:fld id="{8A87A398-2B52-41CE-AD18-FB681F1DBEA6}" type="slidenum">
              <a:rPr lang="nl-NL" noProof="0" smtClean="0"/>
              <a:pPr/>
              <a:t>‹#›</a:t>
            </a:fld>
            <a:endParaRPr lang="nl-NL" noProof="0"/>
          </a:p>
        </p:txBody>
      </p:sp>
      <p:grpSp>
        <p:nvGrpSpPr>
          <p:cNvPr id="46" name="Groep 45"/>
          <p:cNvGrpSpPr/>
          <p:nvPr userDrawn="1"/>
        </p:nvGrpSpPr>
        <p:grpSpPr>
          <a:xfrm>
            <a:off x="-3471145" y="-46322"/>
            <a:ext cx="3471145" cy="3781320"/>
            <a:chOff x="-2603359" y="-46322"/>
            <a:chExt cx="2603359" cy="3781320"/>
          </a:xfrm>
        </p:grpSpPr>
        <p:sp>
          <p:nvSpPr>
            <p:cNvPr id="47" name="Afgeronde rechthoek 46"/>
            <p:cNvSpPr/>
            <p:nvPr userDrawn="1"/>
          </p:nvSpPr>
          <p:spPr>
            <a:xfrm>
              <a:off x="-2459680" y="835209"/>
              <a:ext cx="949986" cy="259745"/>
            </a:xfrm>
            <a:prstGeom prst="round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100" b="1" noProof="0"/>
                <a:t>Light </a:t>
              </a:r>
              <a:r>
                <a:rPr lang="nl-NL" sz="1100" b="1" noProof="0" err="1"/>
                <a:t>Grey</a:t>
              </a:r>
              <a:endParaRPr lang="nl-NL" sz="1100" b="1" noProof="0"/>
            </a:p>
          </p:txBody>
        </p:sp>
        <p:sp>
          <p:nvSpPr>
            <p:cNvPr id="48" name="Tekstvak 29"/>
            <p:cNvSpPr txBox="1"/>
            <p:nvPr userDrawn="1"/>
          </p:nvSpPr>
          <p:spPr>
            <a:xfrm>
              <a:off x="-1493489" y="834756"/>
              <a:ext cx="1355354" cy="261610"/>
            </a:xfrm>
            <a:prstGeom prst="rect">
              <a:avLst/>
            </a:prstGeom>
            <a:noFill/>
          </p:spPr>
          <p:txBody>
            <a:bodyPr wrap="square" rtlCol="0">
              <a:spAutoFit/>
            </a:bodyPr>
            <a:lstStyle/>
            <a:p>
              <a:pPr algn="l" defTabSz="355600"/>
              <a:r>
                <a:rPr lang="nl-NL" sz="1100" b="0" cap="none" baseline="0" noProof="0">
                  <a:solidFill>
                    <a:schemeClr val="tx1"/>
                  </a:solidFill>
                </a:rPr>
                <a:t>R 178, G 178, B 178</a:t>
              </a:r>
            </a:p>
          </p:txBody>
        </p:sp>
        <p:sp>
          <p:nvSpPr>
            <p:cNvPr id="49" name="Afgeronde rechthoek 27"/>
            <p:cNvSpPr/>
            <p:nvPr userDrawn="1"/>
          </p:nvSpPr>
          <p:spPr>
            <a:xfrm>
              <a:off x="-2459680" y="1211676"/>
              <a:ext cx="949986" cy="259745"/>
            </a:xfrm>
            <a:prstGeom prst="round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100" b="1" noProof="0"/>
                <a:t>Red</a:t>
              </a:r>
            </a:p>
          </p:txBody>
        </p:sp>
        <p:sp>
          <p:nvSpPr>
            <p:cNvPr id="50" name="Afgeronde rechthoek 27"/>
            <p:cNvSpPr/>
            <p:nvPr userDrawn="1"/>
          </p:nvSpPr>
          <p:spPr>
            <a:xfrm>
              <a:off x="-2459680" y="1588143"/>
              <a:ext cx="949986" cy="259745"/>
            </a:xfrm>
            <a:prstGeom prst="roundRect">
              <a:avLst/>
            </a:prstGeom>
            <a:solidFill>
              <a:srgbClr val="00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100" b="1" noProof="0"/>
                <a:t>Black</a:t>
              </a:r>
            </a:p>
          </p:txBody>
        </p:sp>
        <p:sp>
          <p:nvSpPr>
            <p:cNvPr id="51" name="Afgeronde rechthoek 27"/>
            <p:cNvSpPr/>
            <p:nvPr userDrawn="1"/>
          </p:nvSpPr>
          <p:spPr>
            <a:xfrm>
              <a:off x="-2459680" y="1964610"/>
              <a:ext cx="949986" cy="259745"/>
            </a:xfrm>
            <a:prstGeom prst="round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100" b="1" noProof="0"/>
                <a:t>Orange</a:t>
              </a:r>
            </a:p>
          </p:txBody>
        </p:sp>
        <p:sp>
          <p:nvSpPr>
            <p:cNvPr id="52" name="Afgeronde rechthoek 51"/>
            <p:cNvSpPr/>
            <p:nvPr userDrawn="1"/>
          </p:nvSpPr>
          <p:spPr>
            <a:xfrm>
              <a:off x="-2459680" y="2341077"/>
              <a:ext cx="949986" cy="259745"/>
            </a:xfrm>
            <a:prstGeom prst="roundRect">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100" b="1" noProof="0" err="1"/>
                <a:t>Petrol</a:t>
              </a:r>
              <a:r>
                <a:rPr lang="nl-NL" sz="1100" b="1" noProof="0"/>
                <a:t> blue</a:t>
              </a:r>
            </a:p>
          </p:txBody>
        </p:sp>
        <p:sp>
          <p:nvSpPr>
            <p:cNvPr id="53" name="Rechthoek 52"/>
            <p:cNvSpPr/>
            <p:nvPr userDrawn="1"/>
          </p:nvSpPr>
          <p:spPr>
            <a:xfrm>
              <a:off x="-2603359" y="-46322"/>
              <a:ext cx="2603359" cy="3873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80000" rIns="180000" rtlCol="0" anchor="t"/>
            <a:lstStyle/>
            <a:p>
              <a:pPr algn="l"/>
              <a:r>
                <a:rPr lang="nl-NL" sz="1800" b="1" baseline="0" noProof="0">
                  <a:solidFill>
                    <a:schemeClr val="tx1"/>
                  </a:solidFill>
                </a:rPr>
                <a:t>RGB-KLEUREN</a:t>
              </a:r>
              <a:endParaRPr lang="nl-NL" sz="1800" b="1" noProof="0">
                <a:solidFill>
                  <a:schemeClr val="tx1"/>
                </a:solidFill>
              </a:endParaRPr>
            </a:p>
          </p:txBody>
        </p:sp>
        <p:cxnSp>
          <p:nvCxnSpPr>
            <p:cNvPr id="54" name="Rechte verbindingslijn 53"/>
            <p:cNvCxnSpPr/>
            <p:nvPr userDrawn="1"/>
          </p:nvCxnSpPr>
          <p:spPr>
            <a:xfrm>
              <a:off x="-2459680" y="338664"/>
              <a:ext cx="2232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5" name="Afgeronde rechthoek 27"/>
            <p:cNvSpPr/>
            <p:nvPr userDrawn="1"/>
          </p:nvSpPr>
          <p:spPr>
            <a:xfrm>
              <a:off x="-2459680" y="2717544"/>
              <a:ext cx="949986" cy="259745"/>
            </a:xfrm>
            <a:prstGeom prst="round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100" b="1" baseline="0" noProof="0"/>
                <a:t>Green</a:t>
              </a:r>
              <a:endParaRPr lang="nl-NL" sz="1100" b="1" noProof="0"/>
            </a:p>
          </p:txBody>
        </p:sp>
        <p:sp>
          <p:nvSpPr>
            <p:cNvPr id="56" name="Tekstvak 29"/>
            <p:cNvSpPr txBox="1"/>
            <p:nvPr userDrawn="1"/>
          </p:nvSpPr>
          <p:spPr>
            <a:xfrm>
              <a:off x="-1493489" y="1211703"/>
              <a:ext cx="1355354" cy="261610"/>
            </a:xfrm>
            <a:prstGeom prst="rect">
              <a:avLst/>
            </a:prstGeom>
            <a:noFill/>
          </p:spPr>
          <p:txBody>
            <a:bodyPr wrap="square" rtlCol="0">
              <a:spAutoFit/>
            </a:bodyPr>
            <a:lstStyle/>
            <a:p>
              <a:pPr algn="l" defTabSz="355600"/>
              <a:r>
                <a:rPr lang="nl-NL" sz="1100" b="0" cap="none" baseline="0" noProof="0">
                  <a:solidFill>
                    <a:schemeClr val="tx1"/>
                  </a:solidFill>
                </a:rPr>
                <a:t>R 204 , G 0, B 0</a:t>
              </a:r>
            </a:p>
          </p:txBody>
        </p:sp>
        <p:sp>
          <p:nvSpPr>
            <p:cNvPr id="57" name="Tekstvak 29"/>
            <p:cNvSpPr txBox="1"/>
            <p:nvPr userDrawn="1"/>
          </p:nvSpPr>
          <p:spPr>
            <a:xfrm>
              <a:off x="-1493489" y="1588650"/>
              <a:ext cx="1355354" cy="261610"/>
            </a:xfrm>
            <a:prstGeom prst="rect">
              <a:avLst/>
            </a:prstGeom>
            <a:noFill/>
          </p:spPr>
          <p:txBody>
            <a:bodyPr wrap="square" rtlCol="0">
              <a:spAutoFit/>
            </a:bodyPr>
            <a:lstStyle/>
            <a:p>
              <a:pPr algn="l" defTabSz="355600"/>
              <a:r>
                <a:rPr lang="nl-NL" sz="1100" b="0" cap="none" baseline="0" noProof="0">
                  <a:solidFill>
                    <a:schemeClr val="tx1"/>
                  </a:solidFill>
                </a:rPr>
                <a:t>R 0 , G 0, B 0</a:t>
              </a:r>
            </a:p>
          </p:txBody>
        </p:sp>
        <p:sp>
          <p:nvSpPr>
            <p:cNvPr id="58" name="Tekstvak 29"/>
            <p:cNvSpPr txBox="1"/>
            <p:nvPr userDrawn="1"/>
          </p:nvSpPr>
          <p:spPr>
            <a:xfrm>
              <a:off x="-1493489" y="1965597"/>
              <a:ext cx="1355354" cy="261610"/>
            </a:xfrm>
            <a:prstGeom prst="rect">
              <a:avLst/>
            </a:prstGeom>
            <a:noFill/>
          </p:spPr>
          <p:txBody>
            <a:bodyPr wrap="square" rtlCol="0">
              <a:spAutoFit/>
            </a:bodyPr>
            <a:lstStyle/>
            <a:p>
              <a:pPr algn="l" defTabSz="355600"/>
              <a:r>
                <a:rPr lang="nl-NL" sz="1100" b="0" cap="none" baseline="0" noProof="0">
                  <a:solidFill>
                    <a:schemeClr val="tx1"/>
                  </a:solidFill>
                </a:rPr>
                <a:t>R 229 , G 123, B 003</a:t>
              </a:r>
            </a:p>
          </p:txBody>
        </p:sp>
        <p:sp>
          <p:nvSpPr>
            <p:cNvPr id="59" name="Tekstvak 29"/>
            <p:cNvSpPr txBox="1"/>
            <p:nvPr userDrawn="1"/>
          </p:nvSpPr>
          <p:spPr>
            <a:xfrm>
              <a:off x="-1493489" y="2342544"/>
              <a:ext cx="1355354" cy="261610"/>
            </a:xfrm>
            <a:prstGeom prst="rect">
              <a:avLst/>
            </a:prstGeom>
            <a:noFill/>
          </p:spPr>
          <p:txBody>
            <a:bodyPr wrap="square" rtlCol="0">
              <a:spAutoFit/>
            </a:bodyPr>
            <a:lstStyle/>
            <a:p>
              <a:pPr algn="l" defTabSz="355600"/>
              <a:r>
                <a:rPr lang="nl-NL" sz="1100" b="0" cap="none" baseline="0" noProof="0">
                  <a:solidFill>
                    <a:schemeClr val="tx1"/>
                  </a:solidFill>
                </a:rPr>
                <a:t>R 065 , G 127, B 162</a:t>
              </a:r>
            </a:p>
          </p:txBody>
        </p:sp>
        <p:sp>
          <p:nvSpPr>
            <p:cNvPr id="60" name="Tekstvak 29"/>
            <p:cNvSpPr txBox="1"/>
            <p:nvPr userDrawn="1"/>
          </p:nvSpPr>
          <p:spPr>
            <a:xfrm>
              <a:off x="-1493489" y="2719491"/>
              <a:ext cx="1355354" cy="261610"/>
            </a:xfrm>
            <a:prstGeom prst="rect">
              <a:avLst/>
            </a:prstGeom>
            <a:noFill/>
          </p:spPr>
          <p:txBody>
            <a:bodyPr wrap="square" rtlCol="0">
              <a:spAutoFit/>
            </a:bodyPr>
            <a:lstStyle/>
            <a:p>
              <a:pPr algn="l" defTabSz="355600"/>
              <a:r>
                <a:rPr lang="nl-NL" sz="1100" b="0" cap="none" baseline="0" noProof="0">
                  <a:solidFill>
                    <a:schemeClr val="tx1"/>
                  </a:solidFill>
                </a:rPr>
                <a:t>R 134 , G 135, B 034</a:t>
              </a:r>
            </a:p>
          </p:txBody>
        </p:sp>
        <p:sp>
          <p:nvSpPr>
            <p:cNvPr id="61" name="Afgeronde rechthoek 60"/>
            <p:cNvSpPr/>
            <p:nvPr userDrawn="1"/>
          </p:nvSpPr>
          <p:spPr>
            <a:xfrm>
              <a:off x="-2459680" y="458742"/>
              <a:ext cx="949986" cy="259745"/>
            </a:xfrm>
            <a:prstGeom prst="roundRect">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100" b="1" noProof="0" err="1"/>
                <a:t>Grey</a:t>
              </a:r>
              <a:endParaRPr lang="nl-NL" sz="1100" b="1" noProof="0"/>
            </a:p>
          </p:txBody>
        </p:sp>
        <p:sp>
          <p:nvSpPr>
            <p:cNvPr id="62" name="Tekstvak 29"/>
            <p:cNvSpPr txBox="1"/>
            <p:nvPr userDrawn="1"/>
          </p:nvSpPr>
          <p:spPr>
            <a:xfrm>
              <a:off x="-1493489" y="457809"/>
              <a:ext cx="1355354" cy="261610"/>
            </a:xfrm>
            <a:prstGeom prst="rect">
              <a:avLst/>
            </a:prstGeom>
            <a:noFill/>
          </p:spPr>
          <p:txBody>
            <a:bodyPr wrap="square" rtlCol="0">
              <a:spAutoFit/>
            </a:bodyPr>
            <a:lstStyle/>
            <a:p>
              <a:pPr algn="l" defTabSz="355600"/>
              <a:r>
                <a:rPr lang="nl-NL" sz="1100" b="0" cap="none" baseline="0" noProof="0">
                  <a:solidFill>
                    <a:schemeClr val="tx1"/>
                  </a:solidFill>
                </a:rPr>
                <a:t>R 97 , G 97, B 97</a:t>
              </a:r>
            </a:p>
          </p:txBody>
        </p:sp>
        <p:sp>
          <p:nvSpPr>
            <p:cNvPr id="63" name="Afgeronde rechthoek 27"/>
            <p:cNvSpPr/>
            <p:nvPr userDrawn="1"/>
          </p:nvSpPr>
          <p:spPr>
            <a:xfrm>
              <a:off x="-2459680" y="3094010"/>
              <a:ext cx="949986" cy="259745"/>
            </a:xfrm>
            <a:prstGeom prst="roundRect">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100" b="1" noProof="0" err="1"/>
                <a:t>Purple</a:t>
              </a:r>
              <a:endParaRPr lang="nl-NL" sz="1100" b="1" noProof="0"/>
            </a:p>
          </p:txBody>
        </p:sp>
        <p:sp>
          <p:nvSpPr>
            <p:cNvPr id="64" name="Afgeronde rechthoek 27"/>
            <p:cNvSpPr/>
            <p:nvPr userDrawn="1"/>
          </p:nvSpPr>
          <p:spPr>
            <a:xfrm>
              <a:off x="-2459680" y="3470474"/>
              <a:ext cx="949986" cy="259745"/>
            </a:xfrm>
            <a:prstGeom prst="round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100" b="1" noProof="0"/>
                <a:t>Cyaan</a:t>
              </a:r>
            </a:p>
          </p:txBody>
        </p:sp>
        <p:sp>
          <p:nvSpPr>
            <p:cNvPr id="65" name="Tekstvak 29"/>
            <p:cNvSpPr txBox="1"/>
            <p:nvPr userDrawn="1"/>
          </p:nvSpPr>
          <p:spPr>
            <a:xfrm>
              <a:off x="-1493489" y="3096438"/>
              <a:ext cx="1355354" cy="261610"/>
            </a:xfrm>
            <a:prstGeom prst="rect">
              <a:avLst/>
            </a:prstGeom>
            <a:noFill/>
          </p:spPr>
          <p:txBody>
            <a:bodyPr wrap="square" rtlCol="0">
              <a:spAutoFit/>
            </a:bodyPr>
            <a:lstStyle/>
            <a:p>
              <a:pPr algn="l" defTabSz="355600"/>
              <a:r>
                <a:rPr lang="nl-NL" sz="1100" b="0" cap="none" baseline="0" noProof="0">
                  <a:solidFill>
                    <a:schemeClr val="tx1"/>
                  </a:solidFill>
                </a:rPr>
                <a:t>R 082 , G 083, B 135</a:t>
              </a:r>
            </a:p>
          </p:txBody>
        </p:sp>
        <p:sp>
          <p:nvSpPr>
            <p:cNvPr id="66" name="Tekstvak 29"/>
            <p:cNvSpPr txBox="1"/>
            <p:nvPr userDrawn="1"/>
          </p:nvSpPr>
          <p:spPr>
            <a:xfrm>
              <a:off x="-1493489" y="3473388"/>
              <a:ext cx="1355354" cy="261610"/>
            </a:xfrm>
            <a:prstGeom prst="rect">
              <a:avLst/>
            </a:prstGeom>
            <a:noFill/>
          </p:spPr>
          <p:txBody>
            <a:bodyPr wrap="square" rtlCol="0">
              <a:spAutoFit/>
            </a:bodyPr>
            <a:lstStyle/>
            <a:p>
              <a:pPr algn="l" defTabSz="355600"/>
              <a:r>
                <a:rPr lang="nl-NL" sz="1100" b="0" cap="none" baseline="0" noProof="0">
                  <a:solidFill>
                    <a:schemeClr val="tx1"/>
                  </a:solidFill>
                </a:rPr>
                <a:t>R 70 , G 181, B 212</a:t>
              </a:r>
            </a:p>
          </p:txBody>
        </p:sp>
      </p:grpSp>
    </p:spTree>
    <p:extLst>
      <p:ext uri="{BB962C8B-B14F-4D97-AF65-F5344CB8AC3E}">
        <p14:creationId xmlns:p14="http://schemas.microsoft.com/office/powerpoint/2010/main" val="3974744799"/>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EKST / GRAFIEK 4X">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AB23073-572C-4F04-B89A-B107AB932F47}"/>
              </a:ext>
            </a:extLst>
          </p:cNvPr>
          <p:cNvSpPr>
            <a:spLocks noGrp="1"/>
          </p:cNvSpPr>
          <p:nvPr>
            <p:ph type="title" hasCustomPrompt="1"/>
          </p:nvPr>
        </p:nvSpPr>
        <p:spPr/>
        <p:txBody>
          <a:bodyPr/>
          <a:lstStyle>
            <a:lvl1pPr>
              <a:defRPr/>
            </a:lvl1pPr>
          </a:lstStyle>
          <a:p>
            <a:r>
              <a:rPr lang="nl-NL" noProof="0"/>
              <a:t>Voeg hier een titel in</a:t>
            </a:r>
            <a:endParaRPr lang="nl-NL"/>
          </a:p>
        </p:txBody>
      </p:sp>
      <p:sp>
        <p:nvSpPr>
          <p:cNvPr id="3" name="Tijdelijke aanduiding voor verticale tekst 2">
            <a:extLst>
              <a:ext uri="{FF2B5EF4-FFF2-40B4-BE49-F238E27FC236}">
                <a16:creationId xmlns:a16="http://schemas.microsoft.com/office/drawing/2014/main" id="{7C849E55-A25C-4202-801C-0514342EA9C6}"/>
              </a:ext>
            </a:extLst>
          </p:cNvPr>
          <p:cNvSpPr>
            <a:spLocks noGrp="1"/>
          </p:cNvSpPr>
          <p:nvPr>
            <p:ph type="body" orient="vert" idx="1" hasCustomPrompt="1"/>
          </p:nvPr>
        </p:nvSpPr>
        <p:spPr>
          <a:xfrm>
            <a:off x="540000" y="1459112"/>
            <a:ext cx="3934476" cy="4119774"/>
          </a:xfrm>
        </p:spPr>
        <p:txBody>
          <a:bodyPr vert="horz"/>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nl-NL" noProof="0" err="1"/>
              <a:t>Bullet</a:t>
            </a:r>
            <a:endParaRPr lang="nl-NL" noProof="0"/>
          </a:p>
          <a:p>
            <a:pPr lvl="1"/>
            <a:r>
              <a:rPr lang="nl-NL" noProof="0"/>
              <a:t>Sub-</a:t>
            </a:r>
            <a:r>
              <a:rPr lang="nl-NL" noProof="0" err="1"/>
              <a:t>bullet</a:t>
            </a:r>
            <a:r>
              <a:rPr lang="nl-NL" noProof="0"/>
              <a:t> #1</a:t>
            </a:r>
          </a:p>
          <a:p>
            <a:pPr lvl="2"/>
            <a:r>
              <a:rPr lang="nl-NL" noProof="0"/>
              <a:t>Sub-</a:t>
            </a:r>
            <a:r>
              <a:rPr lang="nl-NL" noProof="0" err="1"/>
              <a:t>bullet</a:t>
            </a:r>
            <a:r>
              <a:rPr lang="nl-NL" noProof="0"/>
              <a:t> #2</a:t>
            </a:r>
          </a:p>
          <a:p>
            <a:pPr lvl="3"/>
            <a:r>
              <a:rPr lang="nl-NL" noProof="0"/>
              <a:t>Leestekst</a:t>
            </a:r>
          </a:p>
          <a:p>
            <a:pPr lvl="4"/>
            <a:r>
              <a:rPr lang="nl-NL" noProof="0"/>
              <a:t>Tussenkop</a:t>
            </a:r>
          </a:p>
          <a:p>
            <a:pPr lvl="5"/>
            <a:r>
              <a:rPr lang="nl-NL" noProof="0"/>
              <a:t>Numerieke </a:t>
            </a:r>
            <a:r>
              <a:rPr lang="nl-NL" noProof="0" err="1"/>
              <a:t>bullet</a:t>
            </a:r>
            <a:endParaRPr lang="nl-NL" noProof="0"/>
          </a:p>
          <a:p>
            <a:pPr lvl="6"/>
            <a:r>
              <a:rPr lang="nl-NL" noProof="0"/>
              <a:t>Alfabetische </a:t>
            </a:r>
            <a:r>
              <a:rPr lang="nl-NL" noProof="0" err="1"/>
              <a:t>bullet</a:t>
            </a:r>
            <a:endParaRPr lang="nl-NL" noProof="0"/>
          </a:p>
          <a:p>
            <a:pPr lvl="7"/>
            <a:r>
              <a:rPr lang="nl-NL" noProof="0"/>
              <a:t>Fotobeschrijving</a:t>
            </a:r>
          </a:p>
          <a:p>
            <a:pPr lvl="8"/>
            <a:r>
              <a:rPr lang="nl-NL" noProof="0"/>
              <a:t>Quote tekst</a:t>
            </a:r>
          </a:p>
          <a:p>
            <a:pPr lvl="4"/>
            <a:endParaRPr lang="nl-NL"/>
          </a:p>
        </p:txBody>
      </p:sp>
      <p:sp>
        <p:nvSpPr>
          <p:cNvPr id="4" name="Tijdelijke aanduiding voor datum 3">
            <a:extLst>
              <a:ext uri="{FF2B5EF4-FFF2-40B4-BE49-F238E27FC236}">
                <a16:creationId xmlns:a16="http://schemas.microsoft.com/office/drawing/2014/main" id="{DABA8B2F-5EFD-4A05-8481-248C853EA1DE}"/>
              </a:ext>
            </a:extLst>
          </p:cNvPr>
          <p:cNvSpPr>
            <a:spLocks noGrp="1"/>
          </p:cNvSpPr>
          <p:nvPr>
            <p:ph type="dt" sz="half" idx="10"/>
          </p:nvPr>
        </p:nvSpPr>
        <p:spPr/>
        <p:txBody>
          <a:bodyPr/>
          <a:lstStyle/>
          <a:p>
            <a:fld id="{8A8F5FD9-59EB-4403-AF16-DFDD0A0EB519}" type="datetime4">
              <a:rPr lang="nl-NL" smtClean="0"/>
              <a:t>24 oktober 2023</a:t>
            </a:fld>
            <a:endParaRPr lang="nl-NL"/>
          </a:p>
        </p:txBody>
      </p:sp>
      <p:sp>
        <p:nvSpPr>
          <p:cNvPr id="5" name="Tijdelijke aanduiding voor voettekst 4">
            <a:extLst>
              <a:ext uri="{FF2B5EF4-FFF2-40B4-BE49-F238E27FC236}">
                <a16:creationId xmlns:a16="http://schemas.microsoft.com/office/drawing/2014/main" id="{7D35606D-4D2E-4F0A-88AD-FA9467155265}"/>
              </a:ext>
            </a:extLst>
          </p:cNvPr>
          <p:cNvSpPr>
            <a:spLocks noGrp="1"/>
          </p:cNvSpPr>
          <p:nvPr>
            <p:ph type="ftr" sz="quarter" idx="11"/>
          </p:nvPr>
        </p:nvSpPr>
        <p:spPr/>
        <p:txBody>
          <a:bodyPr/>
          <a:lstStyle/>
          <a:p>
            <a:r>
              <a:rPr lang="nl-NL"/>
              <a:t>Ga naar de tab ‘Invoegen’ &gt; Koptekst en voettekst &gt; Voettekst invullen met bedrijfsonderdeelnaam &gt; Overal Toepassen</a:t>
            </a:r>
          </a:p>
        </p:txBody>
      </p:sp>
      <p:sp>
        <p:nvSpPr>
          <p:cNvPr id="6" name="Tijdelijke aanduiding voor dianummer 5">
            <a:extLst>
              <a:ext uri="{FF2B5EF4-FFF2-40B4-BE49-F238E27FC236}">
                <a16:creationId xmlns:a16="http://schemas.microsoft.com/office/drawing/2014/main" id="{A7656491-ADD5-4A7E-BAFA-5FCFF07D6EB0}"/>
              </a:ext>
            </a:extLst>
          </p:cNvPr>
          <p:cNvSpPr>
            <a:spLocks noGrp="1"/>
          </p:cNvSpPr>
          <p:nvPr>
            <p:ph type="sldNum" sz="quarter" idx="12"/>
          </p:nvPr>
        </p:nvSpPr>
        <p:spPr/>
        <p:txBody>
          <a:bodyPr/>
          <a:lstStyle/>
          <a:p>
            <a:fld id="{8D374ABD-355D-4B52-8A38-020B3DD5CC75}" type="slidenum">
              <a:rPr lang="nl-NL" smtClean="0"/>
              <a:t>‹#›</a:t>
            </a:fld>
            <a:endParaRPr lang="nl-NL"/>
          </a:p>
        </p:txBody>
      </p:sp>
      <p:sp>
        <p:nvSpPr>
          <p:cNvPr id="7" name="Tijdelijke aanduiding voor tekst 32">
            <a:extLst>
              <a:ext uri="{FF2B5EF4-FFF2-40B4-BE49-F238E27FC236}">
                <a16:creationId xmlns:a16="http://schemas.microsoft.com/office/drawing/2014/main" id="{7175F566-3665-4B0F-B70C-72779DF2FDD6}"/>
              </a:ext>
            </a:extLst>
          </p:cNvPr>
          <p:cNvSpPr>
            <a:spLocks noGrp="1"/>
          </p:cNvSpPr>
          <p:nvPr>
            <p:ph type="body" sz="quarter" idx="13" hasCustomPrompt="1"/>
          </p:nvPr>
        </p:nvSpPr>
        <p:spPr>
          <a:xfrm>
            <a:off x="539998" y="839972"/>
            <a:ext cx="11112000" cy="259612"/>
          </a:xfrm>
        </p:spPr>
        <p:txBody>
          <a:bodyPr/>
          <a:lstStyle>
            <a:lvl1pPr marL="0" indent="0">
              <a:buNone/>
              <a:defRPr sz="2000" b="0">
                <a:solidFill>
                  <a:schemeClr val="accent1"/>
                </a:solidFill>
              </a:defRPr>
            </a:lvl1pPr>
          </a:lstStyle>
          <a:p>
            <a:pPr lvl="0"/>
            <a:r>
              <a:rPr lang="nl-NL" noProof="0"/>
              <a:t>Voeg hier een subtitel in</a:t>
            </a:r>
          </a:p>
        </p:txBody>
      </p:sp>
      <p:sp>
        <p:nvSpPr>
          <p:cNvPr id="17" name="Tijdelijke aanduiding voor tekst 34">
            <a:extLst>
              <a:ext uri="{FF2B5EF4-FFF2-40B4-BE49-F238E27FC236}">
                <a16:creationId xmlns:a16="http://schemas.microsoft.com/office/drawing/2014/main" id="{9955CEC2-0160-42D3-9E2E-941A4A11119D}"/>
              </a:ext>
            </a:extLst>
          </p:cNvPr>
          <p:cNvSpPr>
            <a:spLocks noGrp="1"/>
          </p:cNvSpPr>
          <p:nvPr>
            <p:ph type="body" sz="quarter" idx="14" hasCustomPrompt="1"/>
          </p:nvPr>
        </p:nvSpPr>
        <p:spPr>
          <a:xfrm>
            <a:off x="539749" y="5758889"/>
            <a:ext cx="11112249" cy="147981"/>
          </a:xfrm>
        </p:spPr>
        <p:txBody>
          <a:bodyPr anchor="b"/>
          <a:lstStyle>
            <a:lvl1pPr marL="0" indent="0">
              <a:buNone/>
              <a:defRPr sz="1000" i="1"/>
            </a:lvl1pPr>
          </a:lstStyle>
          <a:p>
            <a:pPr lvl="0"/>
            <a:r>
              <a:rPr lang="nl-NL" noProof="0"/>
              <a:t>Bron…</a:t>
            </a:r>
          </a:p>
        </p:txBody>
      </p:sp>
      <p:sp>
        <p:nvSpPr>
          <p:cNvPr id="18" name="Rechthoek: afgeronde hoeken 17">
            <a:extLst>
              <a:ext uri="{FF2B5EF4-FFF2-40B4-BE49-F238E27FC236}">
                <a16:creationId xmlns:a16="http://schemas.microsoft.com/office/drawing/2014/main" id="{765A9402-96DA-4D08-A873-873C05E81C86}"/>
              </a:ext>
            </a:extLst>
          </p:cNvPr>
          <p:cNvSpPr/>
          <p:nvPr userDrawn="1"/>
        </p:nvSpPr>
        <p:spPr>
          <a:xfrm>
            <a:off x="3048000" y="-491319"/>
            <a:ext cx="6096000" cy="300250"/>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lvl="0" algn="ctr"/>
            <a:r>
              <a:rPr lang="nl-NL" sz="2800" b="0" cap="all" baseline="0" noProof="0">
                <a:solidFill>
                  <a:schemeClr val="accent1"/>
                </a:solidFill>
                <a:latin typeface="+mn-lt"/>
              </a:rPr>
              <a:t>TEKST / GRAFIEK 4X</a:t>
            </a:r>
          </a:p>
        </p:txBody>
      </p:sp>
      <p:sp>
        <p:nvSpPr>
          <p:cNvPr id="21" name="Tijdelijke aanduiding voor grafiek 17">
            <a:extLst>
              <a:ext uri="{FF2B5EF4-FFF2-40B4-BE49-F238E27FC236}">
                <a16:creationId xmlns:a16="http://schemas.microsoft.com/office/drawing/2014/main" id="{92172253-6D4B-4AC5-AA1C-319C8E5A71AE}"/>
              </a:ext>
            </a:extLst>
          </p:cNvPr>
          <p:cNvSpPr>
            <a:spLocks noGrp="1"/>
          </p:cNvSpPr>
          <p:nvPr>
            <p:ph type="chart" sz="quarter" idx="15" hasCustomPrompt="1"/>
          </p:nvPr>
        </p:nvSpPr>
        <p:spPr>
          <a:xfrm>
            <a:off x="8783618" y="1459111"/>
            <a:ext cx="2868127" cy="1878840"/>
          </a:xfrm>
          <a:solidFill>
            <a:schemeClr val="bg1">
              <a:lumMod val="95000"/>
            </a:schemeClr>
          </a:solidFill>
        </p:spPr>
        <p:txBody>
          <a:bodyPr lIns="432000" tIns="360000" rIns="432000"/>
          <a:lstStyle>
            <a:lvl1pPr marL="0" indent="0" algn="ctr">
              <a:buNone/>
              <a:defRPr sz="1200" i="1">
                <a:solidFill>
                  <a:schemeClr val="bg1">
                    <a:lumMod val="50000"/>
                  </a:schemeClr>
                </a:solidFill>
              </a:defRPr>
            </a:lvl1pPr>
          </a:lstStyle>
          <a:p>
            <a:r>
              <a:rPr lang="nl-NL" noProof="0"/>
              <a:t>Klik op onderstaand pictogram om een grafiek in te voegen</a:t>
            </a:r>
          </a:p>
        </p:txBody>
      </p:sp>
      <p:cxnSp>
        <p:nvCxnSpPr>
          <p:cNvPr id="23" name="Rechte verbindingslijn 22">
            <a:extLst>
              <a:ext uri="{FF2B5EF4-FFF2-40B4-BE49-F238E27FC236}">
                <a16:creationId xmlns:a16="http://schemas.microsoft.com/office/drawing/2014/main" id="{F758FBF6-EBB0-4F05-96EB-8AEB1E4BB59E}"/>
              </a:ext>
            </a:extLst>
          </p:cNvPr>
          <p:cNvCxnSpPr>
            <a:cxnSpLocks/>
          </p:cNvCxnSpPr>
          <p:nvPr userDrawn="1"/>
        </p:nvCxnSpPr>
        <p:spPr>
          <a:xfrm>
            <a:off x="5015238" y="1446663"/>
            <a:ext cx="0" cy="4121624"/>
          </a:xfrm>
          <a:prstGeom prst="line">
            <a:avLst/>
          </a:prstGeom>
          <a:ln w="12700" cap="rnd">
            <a:solidFill>
              <a:schemeClr val="accent1"/>
            </a:solidFill>
            <a:prstDash val="solid"/>
            <a:round/>
          </a:ln>
        </p:spPr>
        <p:style>
          <a:lnRef idx="1">
            <a:schemeClr val="accent1"/>
          </a:lnRef>
          <a:fillRef idx="0">
            <a:schemeClr val="accent1"/>
          </a:fillRef>
          <a:effectRef idx="0">
            <a:schemeClr val="accent1"/>
          </a:effectRef>
          <a:fontRef idx="minor">
            <a:schemeClr val="tx1"/>
          </a:fontRef>
        </p:style>
      </p:cxnSp>
      <p:sp>
        <p:nvSpPr>
          <p:cNvPr id="24" name="Tijdelijke aanduiding voor tekst 43">
            <a:extLst>
              <a:ext uri="{FF2B5EF4-FFF2-40B4-BE49-F238E27FC236}">
                <a16:creationId xmlns:a16="http://schemas.microsoft.com/office/drawing/2014/main" id="{E054E093-0CA2-4AA3-9379-A9449CBE767D}"/>
              </a:ext>
            </a:extLst>
          </p:cNvPr>
          <p:cNvSpPr>
            <a:spLocks noGrp="1"/>
          </p:cNvSpPr>
          <p:nvPr>
            <p:ph type="body" sz="quarter" idx="16" hasCustomPrompt="1"/>
          </p:nvPr>
        </p:nvSpPr>
        <p:spPr>
          <a:xfrm>
            <a:off x="540000" y="0"/>
            <a:ext cx="1080000" cy="72000"/>
          </a:xfrm>
          <a:solidFill>
            <a:schemeClr val="accent1"/>
          </a:solidFill>
        </p:spPr>
        <p:txBody>
          <a:bodyPr/>
          <a:lstStyle>
            <a:lvl1pPr marL="0" indent="0">
              <a:buNone/>
              <a:defRPr sz="100">
                <a:solidFill>
                  <a:schemeClr val="bg2"/>
                </a:solidFill>
              </a:defRPr>
            </a:lvl1pPr>
            <a:lvl5pPr>
              <a:defRPr/>
            </a:lvl5pPr>
          </a:lstStyle>
          <a:p>
            <a:pPr lvl="0"/>
            <a:r>
              <a:rPr lang="en-GB"/>
              <a:t> </a:t>
            </a:r>
          </a:p>
        </p:txBody>
      </p:sp>
      <p:grpSp>
        <p:nvGrpSpPr>
          <p:cNvPr id="13" name="GRID" hidden="1">
            <a:extLst>
              <a:ext uri="{FF2B5EF4-FFF2-40B4-BE49-F238E27FC236}">
                <a16:creationId xmlns:a16="http://schemas.microsoft.com/office/drawing/2014/main" id="{2E339E7B-E5F0-4BB0-A7A8-08523662B92C}"/>
              </a:ext>
            </a:extLst>
          </p:cNvPr>
          <p:cNvGrpSpPr/>
          <p:nvPr userDrawn="1"/>
        </p:nvGrpSpPr>
        <p:grpSpPr>
          <a:xfrm>
            <a:off x="0" y="0"/>
            <a:ext cx="12192000" cy="6858000"/>
            <a:chOff x="0" y="0"/>
            <a:chExt cx="12192000" cy="6858000"/>
          </a:xfrm>
          <a:solidFill>
            <a:schemeClr val="tx1">
              <a:alpha val="30000"/>
            </a:schemeClr>
          </a:solidFill>
        </p:grpSpPr>
        <p:sp>
          <p:nvSpPr>
            <p:cNvPr id="14" name="Rechthoek 13">
              <a:extLst>
                <a:ext uri="{FF2B5EF4-FFF2-40B4-BE49-F238E27FC236}">
                  <a16:creationId xmlns:a16="http://schemas.microsoft.com/office/drawing/2014/main" id="{04FEBC71-862F-4C04-AFB8-6DB58D37BD7A}"/>
                </a:ext>
              </a:extLst>
            </p:cNvPr>
            <p:cNvSpPr/>
            <p:nvPr userDrawn="1"/>
          </p:nvSpPr>
          <p:spPr>
            <a:xfrm>
              <a:off x="0" y="0"/>
              <a:ext cx="12192000" cy="54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15" name="Rechthoek 14">
              <a:extLst>
                <a:ext uri="{FF2B5EF4-FFF2-40B4-BE49-F238E27FC236}">
                  <a16:creationId xmlns:a16="http://schemas.microsoft.com/office/drawing/2014/main" id="{0333C89B-97F8-441B-8124-3FCC1D1260BC}"/>
                </a:ext>
              </a:extLst>
            </p:cNvPr>
            <p:cNvSpPr/>
            <p:nvPr userDrawn="1"/>
          </p:nvSpPr>
          <p:spPr>
            <a:xfrm>
              <a:off x="0" y="0"/>
              <a:ext cx="540000"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16" name="Rechthoek 15">
              <a:extLst>
                <a:ext uri="{FF2B5EF4-FFF2-40B4-BE49-F238E27FC236}">
                  <a16:creationId xmlns:a16="http://schemas.microsoft.com/office/drawing/2014/main" id="{59F01AF4-B6CB-4934-BDD9-96E56D3A7D49}"/>
                </a:ext>
              </a:extLst>
            </p:cNvPr>
            <p:cNvSpPr/>
            <p:nvPr userDrawn="1"/>
          </p:nvSpPr>
          <p:spPr>
            <a:xfrm>
              <a:off x="11652000" y="0"/>
              <a:ext cx="540000"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19" name="Rechthoek 18">
              <a:extLst>
                <a:ext uri="{FF2B5EF4-FFF2-40B4-BE49-F238E27FC236}">
                  <a16:creationId xmlns:a16="http://schemas.microsoft.com/office/drawing/2014/main" id="{B6B9EB7F-0454-4FE8-8F4A-0FDE18AF83EB}"/>
                </a:ext>
              </a:extLst>
            </p:cNvPr>
            <p:cNvSpPr/>
            <p:nvPr userDrawn="1"/>
          </p:nvSpPr>
          <p:spPr>
            <a:xfrm>
              <a:off x="0" y="1099111"/>
              <a:ext cx="12192000" cy="36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20" name="Rechthoek 19">
              <a:extLst>
                <a:ext uri="{FF2B5EF4-FFF2-40B4-BE49-F238E27FC236}">
                  <a16:creationId xmlns:a16="http://schemas.microsoft.com/office/drawing/2014/main" id="{A0471D66-391B-4CA0-9CE3-3508EB3D7096}"/>
                </a:ext>
              </a:extLst>
            </p:cNvPr>
            <p:cNvSpPr/>
            <p:nvPr userDrawn="1"/>
          </p:nvSpPr>
          <p:spPr>
            <a:xfrm>
              <a:off x="0" y="6678000"/>
              <a:ext cx="12192000" cy="18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22" name="Rechthoek 21">
              <a:extLst>
                <a:ext uri="{FF2B5EF4-FFF2-40B4-BE49-F238E27FC236}">
                  <a16:creationId xmlns:a16="http://schemas.microsoft.com/office/drawing/2014/main" id="{F607FFD1-EE10-4EE4-974D-D68FF051167C}"/>
                </a:ext>
              </a:extLst>
            </p:cNvPr>
            <p:cNvSpPr/>
            <p:nvPr userDrawn="1"/>
          </p:nvSpPr>
          <p:spPr>
            <a:xfrm>
              <a:off x="0" y="5906871"/>
              <a:ext cx="12192000" cy="36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25" name="Rechthoek 24">
              <a:extLst>
                <a:ext uri="{FF2B5EF4-FFF2-40B4-BE49-F238E27FC236}">
                  <a16:creationId xmlns:a16="http://schemas.microsoft.com/office/drawing/2014/main" id="{267B1A24-E5B5-44EF-BB26-289EC0FC99CF}"/>
                </a:ext>
              </a:extLst>
            </p:cNvPr>
            <p:cNvSpPr/>
            <p:nvPr userDrawn="1"/>
          </p:nvSpPr>
          <p:spPr>
            <a:xfrm>
              <a:off x="0" y="6295673"/>
              <a:ext cx="12192000" cy="18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26" name="Rechthoek 25">
              <a:extLst>
                <a:ext uri="{FF2B5EF4-FFF2-40B4-BE49-F238E27FC236}">
                  <a16:creationId xmlns:a16="http://schemas.microsoft.com/office/drawing/2014/main" id="{05615BB2-213B-4BE9-9A19-7700EE534E20}"/>
                </a:ext>
              </a:extLst>
            </p:cNvPr>
            <p:cNvSpPr/>
            <p:nvPr userDrawn="1"/>
          </p:nvSpPr>
          <p:spPr>
            <a:xfrm>
              <a:off x="0" y="5578887"/>
              <a:ext cx="12192000" cy="18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27" name="Rechthoek 26">
              <a:extLst>
                <a:ext uri="{FF2B5EF4-FFF2-40B4-BE49-F238E27FC236}">
                  <a16:creationId xmlns:a16="http://schemas.microsoft.com/office/drawing/2014/main" id="{7B4D9E53-D3BA-46E2-B48B-1C4CE63D58E8}"/>
                </a:ext>
              </a:extLst>
            </p:cNvPr>
            <p:cNvSpPr/>
            <p:nvPr userDrawn="1"/>
          </p:nvSpPr>
          <p:spPr>
            <a:xfrm>
              <a:off x="12024980" y="0"/>
              <a:ext cx="167020"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28" name="Rechthoek 27">
              <a:extLst>
                <a:ext uri="{FF2B5EF4-FFF2-40B4-BE49-F238E27FC236}">
                  <a16:creationId xmlns:a16="http://schemas.microsoft.com/office/drawing/2014/main" id="{ACE0CB45-9785-4BE8-B63D-A19B8F833E83}"/>
                </a:ext>
              </a:extLst>
            </p:cNvPr>
            <p:cNvSpPr/>
            <p:nvPr userDrawn="1"/>
          </p:nvSpPr>
          <p:spPr>
            <a:xfrm>
              <a:off x="0" y="0"/>
              <a:ext cx="167020"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31" name="Rechthoek 30">
              <a:extLst>
                <a:ext uri="{FF2B5EF4-FFF2-40B4-BE49-F238E27FC236}">
                  <a16:creationId xmlns:a16="http://schemas.microsoft.com/office/drawing/2014/main" id="{E2FF30C8-090C-4BBB-B89D-01F3F22EDF02}"/>
                </a:ext>
              </a:extLst>
            </p:cNvPr>
            <p:cNvSpPr/>
            <p:nvPr userDrawn="1"/>
          </p:nvSpPr>
          <p:spPr>
            <a:xfrm>
              <a:off x="5555238" y="3338999"/>
              <a:ext cx="6636762" cy="36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33" name="Rechthoek 32">
              <a:extLst>
                <a:ext uri="{FF2B5EF4-FFF2-40B4-BE49-F238E27FC236}">
                  <a16:creationId xmlns:a16="http://schemas.microsoft.com/office/drawing/2014/main" id="{1C1AAD92-DAF5-42DC-B208-3E7B81FCA52A}"/>
                </a:ext>
              </a:extLst>
            </p:cNvPr>
            <p:cNvSpPr/>
            <p:nvPr userDrawn="1"/>
          </p:nvSpPr>
          <p:spPr>
            <a:xfrm>
              <a:off x="5015238" y="0"/>
              <a:ext cx="540000"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34" name="Rechthoek 33">
              <a:extLst>
                <a:ext uri="{FF2B5EF4-FFF2-40B4-BE49-F238E27FC236}">
                  <a16:creationId xmlns:a16="http://schemas.microsoft.com/office/drawing/2014/main" id="{0461148A-D9B1-4FF0-B385-8C21A76C3054}"/>
                </a:ext>
              </a:extLst>
            </p:cNvPr>
            <p:cNvSpPr/>
            <p:nvPr userDrawn="1"/>
          </p:nvSpPr>
          <p:spPr>
            <a:xfrm>
              <a:off x="4475238" y="0"/>
              <a:ext cx="540000"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35" name="Rechthoek 34">
              <a:extLst>
                <a:ext uri="{FF2B5EF4-FFF2-40B4-BE49-F238E27FC236}">
                  <a16:creationId xmlns:a16="http://schemas.microsoft.com/office/drawing/2014/main" id="{073B0056-68B2-4760-9151-D257D1A5794C}"/>
                </a:ext>
              </a:extLst>
            </p:cNvPr>
            <p:cNvSpPr/>
            <p:nvPr userDrawn="1"/>
          </p:nvSpPr>
          <p:spPr>
            <a:xfrm>
              <a:off x="8423619" y="1099111"/>
              <a:ext cx="360000" cy="516776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grpSp>
      <p:sp>
        <p:nvSpPr>
          <p:cNvPr id="32" name="Tijdelijke aanduiding voor grafiek 17">
            <a:extLst>
              <a:ext uri="{FF2B5EF4-FFF2-40B4-BE49-F238E27FC236}">
                <a16:creationId xmlns:a16="http://schemas.microsoft.com/office/drawing/2014/main" id="{0E9B9AC0-03CF-4DAA-9E37-B0A637E3422E}"/>
              </a:ext>
            </a:extLst>
          </p:cNvPr>
          <p:cNvSpPr>
            <a:spLocks noGrp="1"/>
          </p:cNvSpPr>
          <p:nvPr>
            <p:ph type="chart" sz="quarter" idx="17" hasCustomPrompt="1"/>
          </p:nvPr>
        </p:nvSpPr>
        <p:spPr>
          <a:xfrm>
            <a:off x="8783618" y="3698999"/>
            <a:ext cx="2868128" cy="1878840"/>
          </a:xfrm>
          <a:solidFill>
            <a:schemeClr val="bg1">
              <a:lumMod val="95000"/>
            </a:schemeClr>
          </a:solidFill>
        </p:spPr>
        <p:txBody>
          <a:bodyPr lIns="432000" tIns="360000" rIns="432000"/>
          <a:lstStyle>
            <a:lvl1pPr marL="0" indent="0" algn="ctr">
              <a:buNone/>
              <a:defRPr sz="1200" i="1">
                <a:solidFill>
                  <a:schemeClr val="bg1">
                    <a:lumMod val="50000"/>
                  </a:schemeClr>
                </a:solidFill>
              </a:defRPr>
            </a:lvl1pPr>
          </a:lstStyle>
          <a:p>
            <a:r>
              <a:rPr lang="nl-NL" noProof="0"/>
              <a:t>Klik op onderstaand pictogram om een grafiek in te voegen</a:t>
            </a:r>
          </a:p>
        </p:txBody>
      </p:sp>
      <p:sp>
        <p:nvSpPr>
          <p:cNvPr id="36" name="Tijdelijke aanduiding voor grafiek 17">
            <a:extLst>
              <a:ext uri="{FF2B5EF4-FFF2-40B4-BE49-F238E27FC236}">
                <a16:creationId xmlns:a16="http://schemas.microsoft.com/office/drawing/2014/main" id="{6424E38A-BE64-4611-8EA6-56DEDA6F1288}"/>
              </a:ext>
            </a:extLst>
          </p:cNvPr>
          <p:cNvSpPr>
            <a:spLocks noGrp="1"/>
          </p:cNvSpPr>
          <p:nvPr>
            <p:ph type="chart" sz="quarter" idx="18" hasCustomPrompt="1"/>
          </p:nvPr>
        </p:nvSpPr>
        <p:spPr>
          <a:xfrm>
            <a:off x="5555364" y="1459111"/>
            <a:ext cx="2868127" cy="1878840"/>
          </a:xfrm>
          <a:solidFill>
            <a:schemeClr val="bg1">
              <a:lumMod val="95000"/>
            </a:schemeClr>
          </a:solidFill>
        </p:spPr>
        <p:txBody>
          <a:bodyPr lIns="432000" tIns="360000" rIns="432000"/>
          <a:lstStyle>
            <a:lvl1pPr marL="0" indent="0" algn="ctr">
              <a:buNone/>
              <a:defRPr sz="1200" i="1">
                <a:solidFill>
                  <a:schemeClr val="bg1">
                    <a:lumMod val="50000"/>
                  </a:schemeClr>
                </a:solidFill>
              </a:defRPr>
            </a:lvl1pPr>
          </a:lstStyle>
          <a:p>
            <a:r>
              <a:rPr lang="nl-NL" noProof="0"/>
              <a:t>Klik op onderstaand pictogram om een grafiek in te voegen</a:t>
            </a:r>
          </a:p>
        </p:txBody>
      </p:sp>
      <p:sp>
        <p:nvSpPr>
          <p:cNvPr id="37" name="Tijdelijke aanduiding voor grafiek 17">
            <a:extLst>
              <a:ext uri="{FF2B5EF4-FFF2-40B4-BE49-F238E27FC236}">
                <a16:creationId xmlns:a16="http://schemas.microsoft.com/office/drawing/2014/main" id="{B1695F49-FFC5-4D3F-8068-C37855441895}"/>
              </a:ext>
            </a:extLst>
          </p:cNvPr>
          <p:cNvSpPr>
            <a:spLocks noGrp="1"/>
          </p:cNvSpPr>
          <p:nvPr>
            <p:ph type="chart" sz="quarter" idx="19" hasCustomPrompt="1"/>
          </p:nvPr>
        </p:nvSpPr>
        <p:spPr>
          <a:xfrm>
            <a:off x="5555364" y="3698999"/>
            <a:ext cx="2868128" cy="1878840"/>
          </a:xfrm>
          <a:solidFill>
            <a:schemeClr val="bg1">
              <a:lumMod val="95000"/>
            </a:schemeClr>
          </a:solidFill>
        </p:spPr>
        <p:txBody>
          <a:bodyPr lIns="432000" tIns="360000" rIns="432000"/>
          <a:lstStyle>
            <a:lvl1pPr marL="0" indent="0" algn="ctr">
              <a:buNone/>
              <a:defRPr sz="1200" i="1">
                <a:solidFill>
                  <a:schemeClr val="bg1">
                    <a:lumMod val="50000"/>
                  </a:schemeClr>
                </a:solidFill>
              </a:defRPr>
            </a:lvl1pPr>
          </a:lstStyle>
          <a:p>
            <a:r>
              <a:rPr lang="nl-NL" noProof="0"/>
              <a:t>Klik op onderstaand pictogram om een grafiek in te voegen</a:t>
            </a:r>
          </a:p>
        </p:txBody>
      </p:sp>
      <p:grpSp>
        <p:nvGrpSpPr>
          <p:cNvPr id="336" name="Instructie">
            <a:extLst>
              <a:ext uri="{FF2B5EF4-FFF2-40B4-BE49-F238E27FC236}">
                <a16:creationId xmlns:a16="http://schemas.microsoft.com/office/drawing/2014/main" id="{16A96383-DC68-4172-9156-75D946CEAE01}"/>
              </a:ext>
            </a:extLst>
          </p:cNvPr>
          <p:cNvGrpSpPr/>
          <p:nvPr userDrawn="1"/>
        </p:nvGrpSpPr>
        <p:grpSpPr>
          <a:xfrm>
            <a:off x="-3437547" y="1434"/>
            <a:ext cx="3201327" cy="6041867"/>
            <a:chOff x="-3437547" y="1434"/>
            <a:chExt cx="3201327" cy="6041867"/>
          </a:xfrm>
        </p:grpSpPr>
        <p:cxnSp>
          <p:nvCxnSpPr>
            <p:cNvPr id="337" name="Rechte verbindingslijn 336">
              <a:extLst>
                <a:ext uri="{FF2B5EF4-FFF2-40B4-BE49-F238E27FC236}">
                  <a16:creationId xmlns:a16="http://schemas.microsoft.com/office/drawing/2014/main" id="{D914C368-F0B0-49EA-81E0-5AA28D2CE782}"/>
                </a:ext>
              </a:extLst>
            </p:cNvPr>
            <p:cNvCxnSpPr>
              <a:cxnSpLocks/>
            </p:cNvCxnSpPr>
            <p:nvPr userDrawn="1"/>
          </p:nvCxnSpPr>
          <p:spPr>
            <a:xfrm>
              <a:off x="-3419346" y="6043301"/>
              <a:ext cx="3176013" cy="0"/>
            </a:xfrm>
            <a:prstGeom prst="line">
              <a:avLst/>
            </a:prstGeom>
            <a:noFill/>
            <a:ln w="3175" cap="flat" cmpd="sng" algn="ctr">
              <a:solidFill>
                <a:schemeClr val="bg1">
                  <a:lumMod val="50000"/>
                </a:schemeClr>
              </a:solidFill>
              <a:prstDash val="solid"/>
            </a:ln>
            <a:effectLst/>
          </p:spPr>
        </p:cxnSp>
        <p:sp>
          <p:nvSpPr>
            <p:cNvPr id="338" name="Ovaal 337">
              <a:extLst>
                <a:ext uri="{FF2B5EF4-FFF2-40B4-BE49-F238E27FC236}">
                  <a16:creationId xmlns:a16="http://schemas.microsoft.com/office/drawing/2014/main" id="{294A51A8-FCB9-4D58-AFD9-4C60B20A4712}"/>
                </a:ext>
              </a:extLst>
            </p:cNvPr>
            <p:cNvSpPr/>
            <p:nvPr userDrawn="1"/>
          </p:nvSpPr>
          <p:spPr>
            <a:xfrm>
              <a:off x="-3425006" y="4548392"/>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6</a:t>
              </a:r>
            </a:p>
          </p:txBody>
        </p:sp>
        <p:sp>
          <p:nvSpPr>
            <p:cNvPr id="339" name="Rechthoek 338">
              <a:extLst>
                <a:ext uri="{FF2B5EF4-FFF2-40B4-BE49-F238E27FC236}">
                  <a16:creationId xmlns:a16="http://schemas.microsoft.com/office/drawing/2014/main" id="{61DCC149-1401-40E4-B933-907473D83C54}"/>
                </a:ext>
              </a:extLst>
            </p:cNvPr>
            <p:cNvSpPr/>
            <p:nvPr userDrawn="1"/>
          </p:nvSpPr>
          <p:spPr>
            <a:xfrm>
              <a:off x="-3059324" y="4548391"/>
              <a:ext cx="2823104" cy="255963"/>
            </a:xfrm>
            <a:prstGeom prst="rect">
              <a:avLst/>
            </a:prstGeom>
            <a:noFill/>
            <a:ln w="25400" cap="flat" cmpd="sng" algn="ctr">
              <a:noFill/>
              <a:prstDash val="solid"/>
            </a:ln>
            <a:effectLst/>
          </p:spPr>
          <p:txBody>
            <a:bodyPr lIns="0" tIns="0" rIns="0" bIns="0" rtlCol="0" anchor="ctr"/>
            <a:lstStyle/>
            <a:p>
              <a:pPr marL="265113" marR="0" lvl="5" indent="-265113" algn="l" defTabSz="914400" rtl="0" eaLnBrk="1" fontAlgn="auto" latinLnBrk="0" hangingPunct="1">
                <a:lnSpc>
                  <a:spcPct val="100000"/>
                </a:lnSpc>
                <a:spcBef>
                  <a:spcPts val="300"/>
                </a:spcBef>
                <a:spcAft>
                  <a:spcPts val="300"/>
                </a:spcAft>
                <a:buClr>
                  <a:schemeClr val="tx1"/>
                </a:buClr>
                <a:buSzPct val="85000"/>
                <a:buFont typeface="+mj-lt"/>
                <a:buAutoNum type="arabicPeriod"/>
                <a:tabLst/>
                <a:defRPr/>
              </a:pPr>
              <a:r>
                <a:rPr lang="nl-NL" sz="1500" kern="1200" noProof="0">
                  <a:solidFill>
                    <a:schemeClr val="tx1"/>
                  </a:solidFill>
                  <a:latin typeface="+mn-lt"/>
                  <a:ea typeface="+mn-ea"/>
                  <a:cs typeface="+mn-cs"/>
                </a:rPr>
                <a:t>Numerieke </a:t>
              </a:r>
              <a:r>
                <a:rPr lang="nl-NL" sz="1500" kern="1200" noProof="0" err="1">
                  <a:solidFill>
                    <a:schemeClr val="tx1"/>
                  </a:solidFill>
                  <a:latin typeface="+mn-lt"/>
                  <a:ea typeface="+mn-ea"/>
                  <a:cs typeface="+mn-cs"/>
                </a:rPr>
                <a:t>bullet</a:t>
              </a:r>
              <a:r>
                <a:rPr lang="nl-NL" sz="1500" kern="1200" noProof="0">
                  <a:solidFill>
                    <a:schemeClr val="tx1"/>
                  </a:solidFill>
                  <a:latin typeface="+mn-lt"/>
                  <a:ea typeface="+mn-ea"/>
                  <a:cs typeface="+mn-cs"/>
                </a:rPr>
                <a:t> (15pt)</a:t>
              </a:r>
            </a:p>
          </p:txBody>
        </p:sp>
        <p:sp>
          <p:nvSpPr>
            <p:cNvPr id="340" name="Ovaal 339">
              <a:extLst>
                <a:ext uri="{FF2B5EF4-FFF2-40B4-BE49-F238E27FC236}">
                  <a16:creationId xmlns:a16="http://schemas.microsoft.com/office/drawing/2014/main" id="{A1670098-663D-48C6-AE64-003CAFD78911}"/>
                </a:ext>
              </a:extLst>
            </p:cNvPr>
            <p:cNvSpPr/>
            <p:nvPr userDrawn="1"/>
          </p:nvSpPr>
          <p:spPr>
            <a:xfrm>
              <a:off x="-3425006" y="4922568"/>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7</a:t>
              </a:r>
            </a:p>
          </p:txBody>
        </p:sp>
        <p:sp>
          <p:nvSpPr>
            <p:cNvPr id="341" name="Rechthoek 340">
              <a:extLst>
                <a:ext uri="{FF2B5EF4-FFF2-40B4-BE49-F238E27FC236}">
                  <a16:creationId xmlns:a16="http://schemas.microsoft.com/office/drawing/2014/main" id="{BF6ADE96-9F31-43E4-9AD2-F373286DFAC7}"/>
                </a:ext>
              </a:extLst>
            </p:cNvPr>
            <p:cNvSpPr/>
            <p:nvPr userDrawn="1"/>
          </p:nvSpPr>
          <p:spPr>
            <a:xfrm>
              <a:off x="-3059324" y="4922567"/>
              <a:ext cx="2823104" cy="255963"/>
            </a:xfrm>
            <a:prstGeom prst="rect">
              <a:avLst/>
            </a:prstGeom>
            <a:noFill/>
            <a:ln w="25400" cap="flat" cmpd="sng" algn="ctr">
              <a:noFill/>
              <a:prstDash val="solid"/>
            </a:ln>
            <a:effectLst/>
          </p:spPr>
          <p:txBody>
            <a:bodyPr lIns="0" tIns="0" rIns="0" bIns="0" rtlCol="0" anchor="ctr"/>
            <a:lstStyle/>
            <a:p>
              <a:pPr marL="265113" marR="0" lvl="6" indent="-265113" algn="l" defTabSz="914400" rtl="0" eaLnBrk="1" fontAlgn="auto" latinLnBrk="0" hangingPunct="1">
                <a:lnSpc>
                  <a:spcPct val="100000"/>
                </a:lnSpc>
                <a:spcBef>
                  <a:spcPts val="300"/>
                </a:spcBef>
                <a:spcAft>
                  <a:spcPts val="300"/>
                </a:spcAft>
                <a:buClr>
                  <a:schemeClr val="tx1"/>
                </a:buClr>
                <a:buSzPct val="85000"/>
                <a:buFont typeface="+mj-lt"/>
                <a:buAutoNum type="alphaLcPeriod"/>
                <a:tabLst/>
                <a:defRPr/>
              </a:pPr>
              <a:r>
                <a:rPr lang="nl-NL" sz="1500" kern="1200" noProof="0">
                  <a:solidFill>
                    <a:schemeClr val="tx1"/>
                  </a:solidFill>
                  <a:latin typeface="+mn-lt"/>
                  <a:ea typeface="+mn-ea"/>
                  <a:cs typeface="+mn-cs"/>
                </a:rPr>
                <a:t>Alfabetische </a:t>
              </a:r>
              <a:r>
                <a:rPr lang="nl-NL" sz="1500" kern="1200" noProof="0" err="1">
                  <a:solidFill>
                    <a:schemeClr val="tx1"/>
                  </a:solidFill>
                  <a:latin typeface="+mn-lt"/>
                  <a:ea typeface="+mn-ea"/>
                  <a:cs typeface="+mn-cs"/>
                </a:rPr>
                <a:t>bullet</a:t>
              </a:r>
              <a:r>
                <a:rPr lang="nl-NL" sz="1500" kern="1200" noProof="0">
                  <a:solidFill>
                    <a:schemeClr val="tx1"/>
                  </a:solidFill>
                  <a:latin typeface="+mn-lt"/>
                  <a:ea typeface="+mn-ea"/>
                  <a:cs typeface="+mn-cs"/>
                </a:rPr>
                <a:t> (15pt)</a:t>
              </a:r>
            </a:p>
          </p:txBody>
        </p:sp>
        <p:sp>
          <p:nvSpPr>
            <p:cNvPr id="342" name="Ovaal 341">
              <a:extLst>
                <a:ext uri="{FF2B5EF4-FFF2-40B4-BE49-F238E27FC236}">
                  <a16:creationId xmlns:a16="http://schemas.microsoft.com/office/drawing/2014/main" id="{25D66413-085D-4437-94C7-4BE0A49A1700}"/>
                </a:ext>
              </a:extLst>
            </p:cNvPr>
            <p:cNvSpPr/>
            <p:nvPr userDrawn="1"/>
          </p:nvSpPr>
          <p:spPr>
            <a:xfrm>
              <a:off x="-3425006" y="5295213"/>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8</a:t>
              </a:r>
            </a:p>
          </p:txBody>
        </p:sp>
        <p:sp>
          <p:nvSpPr>
            <p:cNvPr id="343" name="Rechthoek 342">
              <a:extLst>
                <a:ext uri="{FF2B5EF4-FFF2-40B4-BE49-F238E27FC236}">
                  <a16:creationId xmlns:a16="http://schemas.microsoft.com/office/drawing/2014/main" id="{65ECA6F3-2D3E-41B6-8DF0-729F1C6458C2}"/>
                </a:ext>
              </a:extLst>
            </p:cNvPr>
            <p:cNvSpPr/>
            <p:nvPr userDrawn="1"/>
          </p:nvSpPr>
          <p:spPr>
            <a:xfrm>
              <a:off x="-3059324" y="5295212"/>
              <a:ext cx="2823104" cy="255963"/>
            </a:xfrm>
            <a:prstGeom prst="rect">
              <a:avLst/>
            </a:prstGeom>
            <a:noFill/>
            <a:ln w="25400" cap="flat" cmpd="sng" algn="ctr">
              <a:noFill/>
              <a:prstDash val="solid"/>
            </a:ln>
            <a:effectLst/>
          </p:spPr>
          <p:txBody>
            <a:bodyPr lIns="0" tIns="0" rIns="0" bIns="0" rtlCol="0" anchor="ctr"/>
            <a:lstStyle/>
            <a:p>
              <a:pPr marL="0" marR="0" lvl="7" indent="0" algn="l" defTabSz="914400" rtl="0" eaLnBrk="1" fontAlgn="auto" latinLnBrk="0" hangingPunct="1">
                <a:lnSpc>
                  <a:spcPct val="100000"/>
                </a:lnSpc>
                <a:spcBef>
                  <a:spcPts val="300"/>
                </a:spcBef>
                <a:spcAft>
                  <a:spcPts val="300"/>
                </a:spcAft>
                <a:buClr>
                  <a:schemeClr val="accent3"/>
                </a:buClr>
                <a:buSzTx/>
                <a:buFont typeface="Arial" panose="020B0604020202020204" pitchFamily="34" charset="0"/>
                <a:buNone/>
                <a:tabLst/>
                <a:defRPr/>
              </a:pPr>
              <a:r>
                <a:rPr lang="nl-NL" sz="1000" i="1" kern="1200" noProof="0">
                  <a:solidFill>
                    <a:schemeClr val="tx1"/>
                  </a:solidFill>
                  <a:latin typeface="+mn-lt"/>
                  <a:ea typeface="+mn-ea"/>
                  <a:cs typeface="+mn-cs"/>
                </a:rPr>
                <a:t>Fotobeschrijving (10pt)</a:t>
              </a:r>
            </a:p>
          </p:txBody>
        </p:sp>
        <p:sp>
          <p:nvSpPr>
            <p:cNvPr id="344" name="Ovaal 343">
              <a:extLst>
                <a:ext uri="{FF2B5EF4-FFF2-40B4-BE49-F238E27FC236}">
                  <a16:creationId xmlns:a16="http://schemas.microsoft.com/office/drawing/2014/main" id="{216592D6-E297-4E18-A84E-C7ED2FCB7EAD}"/>
                </a:ext>
              </a:extLst>
            </p:cNvPr>
            <p:cNvSpPr/>
            <p:nvPr userDrawn="1"/>
          </p:nvSpPr>
          <p:spPr>
            <a:xfrm>
              <a:off x="-3425006" y="5668478"/>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9</a:t>
              </a:r>
            </a:p>
          </p:txBody>
        </p:sp>
        <p:sp>
          <p:nvSpPr>
            <p:cNvPr id="345" name="Rechthoek 344">
              <a:extLst>
                <a:ext uri="{FF2B5EF4-FFF2-40B4-BE49-F238E27FC236}">
                  <a16:creationId xmlns:a16="http://schemas.microsoft.com/office/drawing/2014/main" id="{D4B41125-8E97-48C4-80E3-C23173CF5151}"/>
                </a:ext>
              </a:extLst>
            </p:cNvPr>
            <p:cNvSpPr/>
            <p:nvPr userDrawn="1"/>
          </p:nvSpPr>
          <p:spPr>
            <a:xfrm>
              <a:off x="-3059324" y="5668477"/>
              <a:ext cx="2823104" cy="255963"/>
            </a:xfrm>
            <a:prstGeom prst="rect">
              <a:avLst/>
            </a:prstGeom>
            <a:noFill/>
            <a:ln w="25400" cap="flat" cmpd="sng" algn="ctr">
              <a:noFill/>
              <a:prstDash val="solid"/>
            </a:ln>
            <a:effectLst/>
          </p:spPr>
          <p:txBody>
            <a:bodyPr lIns="0" tIns="0" rIns="0" bIns="0" rtlCol="0" anchor="ctr"/>
            <a:lstStyle/>
            <a:p>
              <a:pPr marL="0" marR="0" lvl="8" indent="0" algn="l" defTabSz="914400" rtl="0" eaLnBrk="1" fontAlgn="auto" latinLnBrk="0" hangingPunct="1">
                <a:lnSpc>
                  <a:spcPct val="100000"/>
                </a:lnSpc>
                <a:spcBef>
                  <a:spcPts val="600"/>
                </a:spcBef>
                <a:spcAft>
                  <a:spcPts val="300"/>
                </a:spcAft>
                <a:buClrTx/>
                <a:buSzTx/>
                <a:buFont typeface="Arial" panose="020B0604020202020204" pitchFamily="34" charset="0"/>
                <a:buNone/>
                <a:tabLst/>
                <a:defRPr/>
              </a:pPr>
              <a:r>
                <a:rPr lang="nl-NL" sz="2000" i="1" kern="1200" noProof="0">
                  <a:solidFill>
                    <a:schemeClr val="tx1"/>
                  </a:solidFill>
                  <a:latin typeface="+mn-lt"/>
                  <a:ea typeface="+mn-ea"/>
                  <a:cs typeface="+mn-cs"/>
                </a:rPr>
                <a:t>Quote tekst (20pt)</a:t>
              </a:r>
            </a:p>
          </p:txBody>
        </p:sp>
        <p:sp>
          <p:nvSpPr>
            <p:cNvPr id="346" name="Rechthoek 345">
              <a:extLst>
                <a:ext uri="{FF2B5EF4-FFF2-40B4-BE49-F238E27FC236}">
                  <a16:creationId xmlns:a16="http://schemas.microsoft.com/office/drawing/2014/main" id="{6BD4A618-3B69-49E5-935B-C7349FB3D805}"/>
                </a:ext>
              </a:extLst>
            </p:cNvPr>
            <p:cNvSpPr/>
            <p:nvPr userDrawn="1"/>
          </p:nvSpPr>
          <p:spPr>
            <a:xfrm>
              <a:off x="-3419345" y="1434"/>
              <a:ext cx="3176012" cy="191611"/>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80000"/>
                </a:lnSpc>
                <a:spcBef>
                  <a:spcPts val="0"/>
                </a:spcBef>
                <a:spcAft>
                  <a:spcPts val="0"/>
                </a:spcAft>
                <a:buClrTx/>
                <a:buSzTx/>
                <a:buFontTx/>
                <a:buNone/>
                <a:tabLst/>
                <a:defRPr/>
              </a:pPr>
              <a:r>
                <a:rPr kumimoji="0" lang="nl-NL" sz="1400" b="1" i="0" u="none" strike="noStrike" kern="0" cap="all" spc="0" normalizeH="0" baseline="0" noProof="0">
                  <a:ln>
                    <a:noFill/>
                  </a:ln>
                  <a:solidFill>
                    <a:schemeClr val="bg1">
                      <a:lumMod val="50000"/>
                    </a:schemeClr>
                  </a:solidFill>
                  <a:effectLst/>
                  <a:uLnTx/>
                  <a:uFillTx/>
                  <a:latin typeface="+mj-lt"/>
                  <a:cs typeface="Segoe UI Light" panose="020B0502040204020203" pitchFamily="34" charset="0"/>
                </a:rPr>
                <a:t>TEKST</a:t>
              </a:r>
              <a:r>
                <a:rPr kumimoji="0" lang="nl-NL" sz="1400" b="1" i="0" u="none" strike="noStrike" kern="0" cap="all" spc="0" normalizeH="0" noProof="0">
                  <a:ln>
                    <a:noFill/>
                  </a:ln>
                  <a:solidFill>
                    <a:schemeClr val="bg1">
                      <a:lumMod val="50000"/>
                    </a:schemeClr>
                  </a:solidFill>
                  <a:effectLst/>
                  <a:uLnTx/>
                  <a:uFillTx/>
                  <a:latin typeface="+mj-lt"/>
                  <a:cs typeface="Segoe UI Light" panose="020B0502040204020203" pitchFamily="34" charset="0"/>
                </a:rPr>
                <a:t> NIVEAUS kiezen</a:t>
              </a:r>
              <a:endParaRPr kumimoji="0" lang="nl-NL" sz="1400" b="1" i="0" u="none" strike="noStrike" kern="0" cap="all" spc="0" normalizeH="0" baseline="0" noProof="0">
                <a:ln>
                  <a:noFill/>
                </a:ln>
                <a:solidFill>
                  <a:schemeClr val="bg1">
                    <a:lumMod val="50000"/>
                  </a:schemeClr>
                </a:solidFill>
                <a:effectLst/>
                <a:uLnTx/>
                <a:uFillTx/>
                <a:latin typeface="+mj-lt"/>
                <a:cs typeface="Segoe UI Light" panose="020B0502040204020203" pitchFamily="34" charset="0"/>
              </a:endParaRPr>
            </a:p>
          </p:txBody>
        </p:sp>
        <p:sp>
          <p:nvSpPr>
            <p:cNvPr id="347" name="Ovaal 346">
              <a:extLst>
                <a:ext uri="{FF2B5EF4-FFF2-40B4-BE49-F238E27FC236}">
                  <a16:creationId xmlns:a16="http://schemas.microsoft.com/office/drawing/2014/main" id="{5582D676-081C-4126-B7BA-EE2245E3F696}"/>
                </a:ext>
              </a:extLst>
            </p:cNvPr>
            <p:cNvSpPr/>
            <p:nvPr userDrawn="1"/>
          </p:nvSpPr>
          <p:spPr>
            <a:xfrm>
              <a:off x="-3425006" y="2678716"/>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1</a:t>
              </a:r>
            </a:p>
          </p:txBody>
        </p:sp>
        <p:cxnSp>
          <p:nvCxnSpPr>
            <p:cNvPr id="348" name="Rechte verbindingslijn 347">
              <a:extLst>
                <a:ext uri="{FF2B5EF4-FFF2-40B4-BE49-F238E27FC236}">
                  <a16:creationId xmlns:a16="http://schemas.microsoft.com/office/drawing/2014/main" id="{FC0F5ABF-7F2C-434B-B409-E0114E3F604F}"/>
                </a:ext>
              </a:extLst>
            </p:cNvPr>
            <p:cNvCxnSpPr>
              <a:cxnSpLocks/>
            </p:cNvCxnSpPr>
            <p:nvPr userDrawn="1"/>
          </p:nvCxnSpPr>
          <p:spPr>
            <a:xfrm>
              <a:off x="-3419346" y="243069"/>
              <a:ext cx="3176013" cy="0"/>
            </a:xfrm>
            <a:prstGeom prst="line">
              <a:avLst/>
            </a:prstGeom>
            <a:noFill/>
            <a:ln w="3175" cap="flat" cmpd="sng" algn="ctr">
              <a:solidFill>
                <a:schemeClr val="bg1">
                  <a:lumMod val="50000"/>
                </a:schemeClr>
              </a:solidFill>
              <a:prstDash val="solid"/>
            </a:ln>
            <a:effectLst/>
          </p:spPr>
        </p:cxnSp>
        <p:grpSp>
          <p:nvGrpSpPr>
            <p:cNvPr id="349" name="Groep 348">
              <a:extLst>
                <a:ext uri="{FF2B5EF4-FFF2-40B4-BE49-F238E27FC236}">
                  <a16:creationId xmlns:a16="http://schemas.microsoft.com/office/drawing/2014/main" id="{E9BCC753-7402-406F-B3DE-D10BFD5CD9CF}"/>
                </a:ext>
              </a:extLst>
            </p:cNvPr>
            <p:cNvGrpSpPr/>
            <p:nvPr userDrawn="1"/>
          </p:nvGrpSpPr>
          <p:grpSpPr>
            <a:xfrm>
              <a:off x="-3437547" y="1295337"/>
              <a:ext cx="2933825" cy="558875"/>
              <a:chOff x="-3419346" y="368233"/>
              <a:chExt cx="3904920" cy="743862"/>
            </a:xfrm>
          </p:grpSpPr>
          <p:sp>
            <p:nvSpPr>
              <p:cNvPr id="366" name="Rechthoek 365">
                <a:extLst>
                  <a:ext uri="{FF2B5EF4-FFF2-40B4-BE49-F238E27FC236}">
                    <a16:creationId xmlns:a16="http://schemas.microsoft.com/office/drawing/2014/main" id="{0E7539B0-375A-44FA-B2A1-4821444D41F5}"/>
                  </a:ext>
                </a:extLst>
              </p:cNvPr>
              <p:cNvSpPr/>
              <p:nvPr userDrawn="1"/>
            </p:nvSpPr>
            <p:spPr>
              <a:xfrm>
                <a:off x="-3294549" y="368233"/>
                <a:ext cx="432805" cy="244981"/>
              </a:xfrm>
              <a:prstGeom prst="rect">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r>
                  <a:rPr lang="nl-NL" sz="800" b="0" noProof="0">
                    <a:solidFill>
                      <a:srgbClr val="C00000"/>
                    </a:solidFill>
                    <a:latin typeface="Arial" panose="020B0604020202020204" pitchFamily="34" charset="0"/>
                    <a:cs typeface="Arial" panose="020B0604020202020204" pitchFamily="34" charset="0"/>
                  </a:rPr>
                  <a:t>Start</a:t>
                </a:r>
              </a:p>
            </p:txBody>
          </p:sp>
          <p:cxnSp>
            <p:nvCxnSpPr>
              <p:cNvPr id="367" name="Rechte verbindingslijn 366">
                <a:extLst>
                  <a:ext uri="{FF2B5EF4-FFF2-40B4-BE49-F238E27FC236}">
                    <a16:creationId xmlns:a16="http://schemas.microsoft.com/office/drawing/2014/main" id="{DA071609-D1C9-4EA6-8F8D-6768826CABE1}"/>
                  </a:ext>
                </a:extLst>
              </p:cNvPr>
              <p:cNvCxnSpPr>
                <a:cxnSpLocks/>
              </p:cNvCxnSpPr>
              <p:nvPr userDrawn="1"/>
            </p:nvCxnSpPr>
            <p:spPr>
              <a:xfrm>
                <a:off x="-2861744" y="613214"/>
                <a:ext cx="137087" cy="0"/>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68" name="Rechte verbindingslijn 367">
                <a:extLst>
                  <a:ext uri="{FF2B5EF4-FFF2-40B4-BE49-F238E27FC236}">
                    <a16:creationId xmlns:a16="http://schemas.microsoft.com/office/drawing/2014/main" id="{573BD12E-8C37-4E5C-AAF3-86C313471803}"/>
                  </a:ext>
                </a:extLst>
              </p:cNvPr>
              <p:cNvCxnSpPr>
                <a:cxnSpLocks/>
              </p:cNvCxnSpPr>
              <p:nvPr userDrawn="1"/>
            </p:nvCxnSpPr>
            <p:spPr>
              <a:xfrm>
                <a:off x="-3419346" y="613214"/>
                <a:ext cx="136215" cy="0"/>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69" name="Rechthoek 368">
                <a:extLst>
                  <a:ext uri="{FF2B5EF4-FFF2-40B4-BE49-F238E27FC236}">
                    <a16:creationId xmlns:a16="http://schemas.microsoft.com/office/drawing/2014/main" id="{D6F2DEF3-3969-4318-9D83-A66B76E30D07}"/>
                  </a:ext>
                </a:extLst>
              </p:cNvPr>
              <p:cNvSpPr/>
              <p:nvPr userDrawn="1"/>
            </p:nvSpPr>
            <p:spPr>
              <a:xfrm>
                <a:off x="-3289012" y="589683"/>
                <a:ext cx="422160" cy="640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grpSp>
            <p:nvGrpSpPr>
              <p:cNvPr id="370" name="Groep 369">
                <a:extLst>
                  <a:ext uri="{FF2B5EF4-FFF2-40B4-BE49-F238E27FC236}">
                    <a16:creationId xmlns:a16="http://schemas.microsoft.com/office/drawing/2014/main" id="{34A7A97E-60AB-4446-8EF2-9BB9D66CF672}"/>
                  </a:ext>
                </a:extLst>
              </p:cNvPr>
              <p:cNvGrpSpPr/>
              <p:nvPr userDrawn="1"/>
            </p:nvGrpSpPr>
            <p:grpSpPr>
              <a:xfrm>
                <a:off x="-3002834" y="720303"/>
                <a:ext cx="182598" cy="143759"/>
                <a:chOff x="-3310843" y="700986"/>
                <a:chExt cx="182598" cy="143759"/>
              </a:xfrm>
            </p:grpSpPr>
            <p:grpSp>
              <p:nvGrpSpPr>
                <p:cNvPr id="409" name="Groep 408">
                  <a:extLst>
                    <a:ext uri="{FF2B5EF4-FFF2-40B4-BE49-F238E27FC236}">
                      <a16:creationId xmlns:a16="http://schemas.microsoft.com/office/drawing/2014/main" id="{B7A53B7D-9488-4BAA-9456-41377E8BAFC2}"/>
                    </a:ext>
                  </a:extLst>
                </p:cNvPr>
                <p:cNvGrpSpPr/>
                <p:nvPr userDrawn="1"/>
              </p:nvGrpSpPr>
              <p:grpSpPr>
                <a:xfrm>
                  <a:off x="-3310843" y="700986"/>
                  <a:ext cx="182598" cy="143759"/>
                  <a:chOff x="-3310843" y="700986"/>
                  <a:chExt cx="182598" cy="143759"/>
                </a:xfrm>
              </p:grpSpPr>
              <p:cxnSp>
                <p:nvCxnSpPr>
                  <p:cNvPr id="413" name="Rechte verbindingslijn 412">
                    <a:extLst>
                      <a:ext uri="{FF2B5EF4-FFF2-40B4-BE49-F238E27FC236}">
                        <a16:creationId xmlns:a16="http://schemas.microsoft.com/office/drawing/2014/main" id="{B68F2C77-09A6-4AF5-8EE3-4F28AF2288DC}"/>
                      </a:ext>
                    </a:extLst>
                  </p:cNvPr>
                  <p:cNvCxnSpPr/>
                  <p:nvPr userDrawn="1"/>
                </p:nvCxnSpPr>
                <p:spPr>
                  <a:xfrm>
                    <a:off x="-3310843" y="700986"/>
                    <a:ext cx="182598" cy="0"/>
                  </a:xfrm>
                  <a:prstGeom prst="line">
                    <a:avLst/>
                  </a:prstGeom>
                  <a:noFill/>
                  <a:ln w="9525" cap="flat" cmpd="sng" algn="ctr">
                    <a:solidFill>
                      <a:srgbClr val="292929"/>
                    </a:solidFill>
                    <a:prstDash val="solid"/>
                  </a:ln>
                  <a:effectLst/>
                </p:spPr>
              </p:cxnSp>
              <p:cxnSp>
                <p:nvCxnSpPr>
                  <p:cNvPr id="414" name="Rechte verbindingslijn 413">
                    <a:extLst>
                      <a:ext uri="{FF2B5EF4-FFF2-40B4-BE49-F238E27FC236}">
                        <a16:creationId xmlns:a16="http://schemas.microsoft.com/office/drawing/2014/main" id="{79854795-8185-440B-BED5-3380455F8C59}"/>
                      </a:ext>
                    </a:extLst>
                  </p:cNvPr>
                  <p:cNvCxnSpPr/>
                  <p:nvPr userDrawn="1"/>
                </p:nvCxnSpPr>
                <p:spPr>
                  <a:xfrm>
                    <a:off x="-3310843" y="844745"/>
                    <a:ext cx="182598" cy="0"/>
                  </a:xfrm>
                  <a:prstGeom prst="line">
                    <a:avLst/>
                  </a:prstGeom>
                  <a:noFill/>
                  <a:ln w="9525" cap="flat" cmpd="sng" algn="ctr">
                    <a:solidFill>
                      <a:srgbClr val="292929"/>
                    </a:solidFill>
                    <a:prstDash val="solid"/>
                  </a:ln>
                  <a:effectLst/>
                </p:spPr>
              </p:cxnSp>
              <p:cxnSp>
                <p:nvCxnSpPr>
                  <p:cNvPr id="415" name="Rechte verbindingslijn 414">
                    <a:extLst>
                      <a:ext uri="{FF2B5EF4-FFF2-40B4-BE49-F238E27FC236}">
                        <a16:creationId xmlns:a16="http://schemas.microsoft.com/office/drawing/2014/main" id="{E16B3AD6-B7E1-4B5A-81E9-56AD4FF7B630}"/>
                      </a:ext>
                    </a:extLst>
                  </p:cNvPr>
                  <p:cNvCxnSpPr/>
                  <p:nvPr userDrawn="1"/>
                </p:nvCxnSpPr>
                <p:spPr>
                  <a:xfrm>
                    <a:off x="-3213196" y="808806"/>
                    <a:ext cx="82203" cy="0"/>
                  </a:xfrm>
                  <a:prstGeom prst="line">
                    <a:avLst/>
                  </a:prstGeom>
                  <a:noFill/>
                  <a:ln w="9525" cap="flat" cmpd="sng" algn="ctr">
                    <a:solidFill>
                      <a:srgbClr val="292929"/>
                    </a:solidFill>
                    <a:prstDash val="solid"/>
                  </a:ln>
                  <a:effectLst/>
                </p:spPr>
              </p:cxnSp>
              <p:cxnSp>
                <p:nvCxnSpPr>
                  <p:cNvPr id="416" name="Rechte verbindingslijn 415">
                    <a:extLst>
                      <a:ext uri="{FF2B5EF4-FFF2-40B4-BE49-F238E27FC236}">
                        <a16:creationId xmlns:a16="http://schemas.microsoft.com/office/drawing/2014/main" id="{80068488-20BF-4588-BEC6-12EABA70AA9A}"/>
                      </a:ext>
                    </a:extLst>
                  </p:cNvPr>
                  <p:cNvCxnSpPr/>
                  <p:nvPr userDrawn="1"/>
                </p:nvCxnSpPr>
                <p:spPr>
                  <a:xfrm>
                    <a:off x="-3213196" y="772866"/>
                    <a:ext cx="82203" cy="0"/>
                  </a:xfrm>
                  <a:prstGeom prst="line">
                    <a:avLst/>
                  </a:prstGeom>
                  <a:noFill/>
                  <a:ln w="9525" cap="flat" cmpd="sng" algn="ctr">
                    <a:solidFill>
                      <a:srgbClr val="292929"/>
                    </a:solidFill>
                    <a:prstDash val="solid"/>
                  </a:ln>
                  <a:effectLst/>
                </p:spPr>
              </p:cxnSp>
              <p:cxnSp>
                <p:nvCxnSpPr>
                  <p:cNvPr id="417" name="Rechte verbindingslijn 416">
                    <a:extLst>
                      <a:ext uri="{FF2B5EF4-FFF2-40B4-BE49-F238E27FC236}">
                        <a16:creationId xmlns:a16="http://schemas.microsoft.com/office/drawing/2014/main" id="{A8833265-ADD9-4123-9712-6B5EB8CAC490}"/>
                      </a:ext>
                    </a:extLst>
                  </p:cNvPr>
                  <p:cNvCxnSpPr/>
                  <p:nvPr userDrawn="1"/>
                </p:nvCxnSpPr>
                <p:spPr>
                  <a:xfrm>
                    <a:off x="-3213196" y="736926"/>
                    <a:ext cx="82203" cy="0"/>
                  </a:xfrm>
                  <a:prstGeom prst="line">
                    <a:avLst/>
                  </a:prstGeom>
                  <a:noFill/>
                  <a:ln w="9525" cap="flat" cmpd="sng" algn="ctr">
                    <a:solidFill>
                      <a:srgbClr val="292929"/>
                    </a:solidFill>
                    <a:prstDash val="solid"/>
                  </a:ln>
                  <a:effectLst/>
                </p:spPr>
              </p:cxnSp>
            </p:grpSp>
            <p:grpSp>
              <p:nvGrpSpPr>
                <p:cNvPr id="410" name="Groep 409">
                  <a:extLst>
                    <a:ext uri="{FF2B5EF4-FFF2-40B4-BE49-F238E27FC236}">
                      <a16:creationId xmlns:a16="http://schemas.microsoft.com/office/drawing/2014/main" id="{D51E6BEB-00B5-4905-A761-18BAE36B6D5B}"/>
                    </a:ext>
                  </a:extLst>
                </p:cNvPr>
                <p:cNvGrpSpPr/>
                <p:nvPr userDrawn="1"/>
              </p:nvGrpSpPr>
              <p:grpSpPr>
                <a:xfrm flipH="1">
                  <a:off x="-3310774" y="735854"/>
                  <a:ext cx="88801" cy="72568"/>
                  <a:chOff x="-2091059" y="1395403"/>
                  <a:chExt cx="157316" cy="128558"/>
                </a:xfrm>
              </p:grpSpPr>
              <p:sp>
                <p:nvSpPr>
                  <p:cNvPr id="411" name="Rechthoek 410">
                    <a:extLst>
                      <a:ext uri="{FF2B5EF4-FFF2-40B4-BE49-F238E27FC236}">
                        <a16:creationId xmlns:a16="http://schemas.microsoft.com/office/drawing/2014/main" id="{58E164DE-6302-4AA5-BE32-B3C742F4E986}"/>
                      </a:ext>
                    </a:extLst>
                  </p:cNvPr>
                  <p:cNvSpPr/>
                  <p:nvPr userDrawn="1"/>
                </p:nvSpPr>
                <p:spPr>
                  <a:xfrm>
                    <a:off x="-2051585" y="1436824"/>
                    <a:ext cx="117842" cy="45718"/>
                  </a:xfrm>
                  <a:prstGeom prst="rect">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sp>
                <p:nvSpPr>
                  <p:cNvPr id="412" name="Pijl: punthaak 411">
                    <a:extLst>
                      <a:ext uri="{FF2B5EF4-FFF2-40B4-BE49-F238E27FC236}">
                        <a16:creationId xmlns:a16="http://schemas.microsoft.com/office/drawing/2014/main" id="{D20187E4-19F8-405A-8BCA-F5EF6B185A68}"/>
                      </a:ext>
                    </a:extLst>
                  </p:cNvPr>
                  <p:cNvSpPr/>
                  <p:nvPr userDrawn="1"/>
                </p:nvSpPr>
                <p:spPr>
                  <a:xfrm flipH="1">
                    <a:off x="-2091059" y="1395403"/>
                    <a:ext cx="128558" cy="128558"/>
                  </a:xfrm>
                  <a:prstGeom prst="chevron">
                    <a:avLst>
                      <a:gd name="adj" fmla="val 47962"/>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grpSp>
          </p:grpSp>
          <p:grpSp>
            <p:nvGrpSpPr>
              <p:cNvPr id="371" name="Groep 370">
                <a:extLst>
                  <a:ext uri="{FF2B5EF4-FFF2-40B4-BE49-F238E27FC236}">
                    <a16:creationId xmlns:a16="http://schemas.microsoft.com/office/drawing/2014/main" id="{B768B237-2F57-4956-BCC0-F0479EE0FF81}"/>
                  </a:ext>
                </a:extLst>
              </p:cNvPr>
              <p:cNvGrpSpPr/>
              <p:nvPr userDrawn="1"/>
            </p:nvGrpSpPr>
            <p:grpSpPr>
              <a:xfrm>
                <a:off x="-3326107" y="720303"/>
                <a:ext cx="182598" cy="143759"/>
                <a:chOff x="-3634116" y="700986"/>
                <a:chExt cx="182598" cy="143759"/>
              </a:xfrm>
            </p:grpSpPr>
            <p:grpSp>
              <p:nvGrpSpPr>
                <p:cNvPr id="400" name="Groep 399">
                  <a:extLst>
                    <a:ext uri="{FF2B5EF4-FFF2-40B4-BE49-F238E27FC236}">
                      <a16:creationId xmlns:a16="http://schemas.microsoft.com/office/drawing/2014/main" id="{1FFC6CCB-F049-4D83-9B18-5D03ADD486EA}"/>
                    </a:ext>
                  </a:extLst>
                </p:cNvPr>
                <p:cNvGrpSpPr/>
                <p:nvPr userDrawn="1"/>
              </p:nvGrpSpPr>
              <p:grpSpPr>
                <a:xfrm>
                  <a:off x="-3634116" y="700986"/>
                  <a:ext cx="182598" cy="143759"/>
                  <a:chOff x="-3634116" y="700986"/>
                  <a:chExt cx="182598" cy="143759"/>
                </a:xfrm>
              </p:grpSpPr>
              <p:cxnSp>
                <p:nvCxnSpPr>
                  <p:cNvPr id="404" name="Rechte verbindingslijn 403">
                    <a:extLst>
                      <a:ext uri="{FF2B5EF4-FFF2-40B4-BE49-F238E27FC236}">
                        <a16:creationId xmlns:a16="http://schemas.microsoft.com/office/drawing/2014/main" id="{7C56F563-1C9F-46BF-ACB0-0F066879D237}"/>
                      </a:ext>
                    </a:extLst>
                  </p:cNvPr>
                  <p:cNvCxnSpPr/>
                  <p:nvPr userDrawn="1"/>
                </p:nvCxnSpPr>
                <p:spPr>
                  <a:xfrm>
                    <a:off x="-3634116" y="700986"/>
                    <a:ext cx="182598" cy="0"/>
                  </a:xfrm>
                  <a:prstGeom prst="line">
                    <a:avLst/>
                  </a:prstGeom>
                  <a:noFill/>
                  <a:ln w="9525" cap="flat" cmpd="sng" algn="ctr">
                    <a:solidFill>
                      <a:srgbClr val="292929"/>
                    </a:solidFill>
                    <a:prstDash val="solid"/>
                  </a:ln>
                  <a:effectLst/>
                </p:spPr>
              </p:cxnSp>
              <p:cxnSp>
                <p:nvCxnSpPr>
                  <p:cNvPr id="405" name="Rechte verbindingslijn 404">
                    <a:extLst>
                      <a:ext uri="{FF2B5EF4-FFF2-40B4-BE49-F238E27FC236}">
                        <a16:creationId xmlns:a16="http://schemas.microsoft.com/office/drawing/2014/main" id="{C2C94E0B-98F3-40B1-93EF-F71D4E467B76}"/>
                      </a:ext>
                    </a:extLst>
                  </p:cNvPr>
                  <p:cNvCxnSpPr/>
                  <p:nvPr userDrawn="1"/>
                </p:nvCxnSpPr>
                <p:spPr>
                  <a:xfrm>
                    <a:off x="-3634116" y="844745"/>
                    <a:ext cx="182598" cy="0"/>
                  </a:xfrm>
                  <a:prstGeom prst="line">
                    <a:avLst/>
                  </a:prstGeom>
                  <a:noFill/>
                  <a:ln w="9525" cap="flat" cmpd="sng" algn="ctr">
                    <a:solidFill>
                      <a:srgbClr val="292929"/>
                    </a:solidFill>
                    <a:prstDash val="solid"/>
                  </a:ln>
                  <a:effectLst/>
                </p:spPr>
              </p:cxnSp>
              <p:cxnSp>
                <p:nvCxnSpPr>
                  <p:cNvPr id="406" name="Rechte verbindingslijn 405">
                    <a:extLst>
                      <a:ext uri="{FF2B5EF4-FFF2-40B4-BE49-F238E27FC236}">
                        <a16:creationId xmlns:a16="http://schemas.microsoft.com/office/drawing/2014/main" id="{F5C8262B-5764-49B0-BDCF-7F0E7B4C8FA8}"/>
                      </a:ext>
                    </a:extLst>
                  </p:cNvPr>
                  <p:cNvCxnSpPr/>
                  <p:nvPr userDrawn="1"/>
                </p:nvCxnSpPr>
                <p:spPr>
                  <a:xfrm>
                    <a:off x="-3536469" y="808806"/>
                    <a:ext cx="82203" cy="0"/>
                  </a:xfrm>
                  <a:prstGeom prst="line">
                    <a:avLst/>
                  </a:prstGeom>
                  <a:noFill/>
                  <a:ln w="9525" cap="flat" cmpd="sng" algn="ctr">
                    <a:solidFill>
                      <a:srgbClr val="292929"/>
                    </a:solidFill>
                    <a:prstDash val="solid"/>
                  </a:ln>
                  <a:effectLst/>
                </p:spPr>
              </p:cxnSp>
              <p:cxnSp>
                <p:nvCxnSpPr>
                  <p:cNvPr id="407" name="Rechte verbindingslijn 406">
                    <a:extLst>
                      <a:ext uri="{FF2B5EF4-FFF2-40B4-BE49-F238E27FC236}">
                        <a16:creationId xmlns:a16="http://schemas.microsoft.com/office/drawing/2014/main" id="{E2FC3CE4-E29E-4879-BF27-8503729D180D}"/>
                      </a:ext>
                    </a:extLst>
                  </p:cNvPr>
                  <p:cNvCxnSpPr/>
                  <p:nvPr userDrawn="1"/>
                </p:nvCxnSpPr>
                <p:spPr>
                  <a:xfrm>
                    <a:off x="-3536469" y="772866"/>
                    <a:ext cx="82203" cy="0"/>
                  </a:xfrm>
                  <a:prstGeom prst="line">
                    <a:avLst/>
                  </a:prstGeom>
                  <a:noFill/>
                  <a:ln w="9525" cap="flat" cmpd="sng" algn="ctr">
                    <a:solidFill>
                      <a:srgbClr val="292929"/>
                    </a:solidFill>
                    <a:prstDash val="solid"/>
                  </a:ln>
                  <a:effectLst/>
                </p:spPr>
              </p:cxnSp>
              <p:cxnSp>
                <p:nvCxnSpPr>
                  <p:cNvPr id="408" name="Rechte verbindingslijn 407">
                    <a:extLst>
                      <a:ext uri="{FF2B5EF4-FFF2-40B4-BE49-F238E27FC236}">
                        <a16:creationId xmlns:a16="http://schemas.microsoft.com/office/drawing/2014/main" id="{89EA9446-8832-4267-B56B-62603D2FD1BB}"/>
                      </a:ext>
                    </a:extLst>
                  </p:cNvPr>
                  <p:cNvCxnSpPr/>
                  <p:nvPr userDrawn="1"/>
                </p:nvCxnSpPr>
                <p:spPr>
                  <a:xfrm>
                    <a:off x="-3536469" y="736926"/>
                    <a:ext cx="82203" cy="0"/>
                  </a:xfrm>
                  <a:prstGeom prst="line">
                    <a:avLst/>
                  </a:prstGeom>
                  <a:noFill/>
                  <a:ln w="9525" cap="flat" cmpd="sng" algn="ctr">
                    <a:solidFill>
                      <a:srgbClr val="292929"/>
                    </a:solidFill>
                    <a:prstDash val="solid"/>
                  </a:ln>
                  <a:effectLst/>
                </p:spPr>
              </p:cxnSp>
            </p:grpSp>
            <p:grpSp>
              <p:nvGrpSpPr>
                <p:cNvPr id="401" name="Groep 400">
                  <a:extLst>
                    <a:ext uri="{FF2B5EF4-FFF2-40B4-BE49-F238E27FC236}">
                      <a16:creationId xmlns:a16="http://schemas.microsoft.com/office/drawing/2014/main" id="{0F64CAB7-DEA1-48BF-85D8-563D8F601F16}"/>
                    </a:ext>
                  </a:extLst>
                </p:cNvPr>
                <p:cNvGrpSpPr/>
                <p:nvPr userDrawn="1"/>
              </p:nvGrpSpPr>
              <p:grpSpPr>
                <a:xfrm>
                  <a:off x="-3634047" y="735854"/>
                  <a:ext cx="88801" cy="72568"/>
                  <a:chOff x="-2091059" y="1395403"/>
                  <a:chExt cx="157316" cy="128558"/>
                </a:xfrm>
              </p:grpSpPr>
              <p:sp>
                <p:nvSpPr>
                  <p:cNvPr id="402" name="Rechthoek 401">
                    <a:extLst>
                      <a:ext uri="{FF2B5EF4-FFF2-40B4-BE49-F238E27FC236}">
                        <a16:creationId xmlns:a16="http://schemas.microsoft.com/office/drawing/2014/main" id="{10D89501-6520-42D1-8F88-1706762C7AA2}"/>
                      </a:ext>
                    </a:extLst>
                  </p:cNvPr>
                  <p:cNvSpPr/>
                  <p:nvPr userDrawn="1"/>
                </p:nvSpPr>
                <p:spPr>
                  <a:xfrm>
                    <a:off x="-2051585" y="1436824"/>
                    <a:ext cx="117842" cy="45718"/>
                  </a:xfrm>
                  <a:prstGeom prst="rect">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sp>
                <p:nvSpPr>
                  <p:cNvPr id="403" name="Pijl: punthaak 402">
                    <a:extLst>
                      <a:ext uri="{FF2B5EF4-FFF2-40B4-BE49-F238E27FC236}">
                        <a16:creationId xmlns:a16="http://schemas.microsoft.com/office/drawing/2014/main" id="{900F6582-3643-4F45-9C8A-AA2328BE4713}"/>
                      </a:ext>
                    </a:extLst>
                  </p:cNvPr>
                  <p:cNvSpPr/>
                  <p:nvPr userDrawn="1"/>
                </p:nvSpPr>
                <p:spPr>
                  <a:xfrm flipH="1">
                    <a:off x="-2091059" y="1395403"/>
                    <a:ext cx="128558" cy="128558"/>
                  </a:xfrm>
                  <a:prstGeom prst="chevron">
                    <a:avLst>
                      <a:gd name="adj" fmla="val 47962"/>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grpSp>
          </p:grpSp>
          <p:cxnSp>
            <p:nvCxnSpPr>
              <p:cNvPr id="372" name="Rechte verbindingslijn 371">
                <a:extLst>
                  <a:ext uri="{FF2B5EF4-FFF2-40B4-BE49-F238E27FC236}">
                    <a16:creationId xmlns:a16="http://schemas.microsoft.com/office/drawing/2014/main" id="{0F7DF97A-D52C-4A51-B424-3D4A6CD0A532}"/>
                  </a:ext>
                </a:extLst>
              </p:cNvPr>
              <p:cNvCxnSpPr>
                <a:cxnSpLocks/>
              </p:cNvCxnSpPr>
              <p:nvPr userDrawn="1"/>
            </p:nvCxnSpPr>
            <p:spPr>
              <a:xfrm flipV="1">
                <a:off x="-3136454" y="523622"/>
                <a:ext cx="720437" cy="188422"/>
              </a:xfrm>
              <a:prstGeom prst="line">
                <a:avLst/>
              </a:prstGeom>
              <a:noFill/>
              <a:ln w="19050" cap="rnd" cmpd="sng" algn="ctr">
                <a:solidFill>
                  <a:schemeClr val="tx1"/>
                </a:solidFill>
                <a:prstDash val="solid"/>
                <a:headEnd type="oval"/>
              </a:ln>
              <a:effectLst/>
            </p:spPr>
          </p:cxnSp>
          <p:cxnSp>
            <p:nvCxnSpPr>
              <p:cNvPr id="373" name="Rechte verbindingslijn 372">
                <a:extLst>
                  <a:ext uri="{FF2B5EF4-FFF2-40B4-BE49-F238E27FC236}">
                    <a16:creationId xmlns:a16="http://schemas.microsoft.com/office/drawing/2014/main" id="{51555DE2-4F46-47C1-AA6C-D4E09AF40751}"/>
                  </a:ext>
                </a:extLst>
              </p:cNvPr>
              <p:cNvCxnSpPr>
                <a:cxnSpLocks/>
              </p:cNvCxnSpPr>
              <p:nvPr userDrawn="1"/>
            </p:nvCxnSpPr>
            <p:spPr>
              <a:xfrm>
                <a:off x="-2820570" y="712044"/>
                <a:ext cx="399011" cy="238298"/>
              </a:xfrm>
              <a:prstGeom prst="line">
                <a:avLst/>
              </a:prstGeom>
              <a:noFill/>
              <a:ln w="19050" cap="rnd" cmpd="sng" algn="ctr">
                <a:solidFill>
                  <a:schemeClr val="tx1"/>
                </a:solidFill>
                <a:prstDash val="solid"/>
                <a:headEnd type="oval"/>
              </a:ln>
              <a:effectLst/>
            </p:spPr>
          </p:cxnSp>
          <p:grpSp>
            <p:nvGrpSpPr>
              <p:cNvPr id="374" name="Groep 373">
                <a:extLst>
                  <a:ext uri="{FF2B5EF4-FFF2-40B4-BE49-F238E27FC236}">
                    <a16:creationId xmlns:a16="http://schemas.microsoft.com/office/drawing/2014/main" id="{A58094CB-7A76-4D73-AC4E-F788A15B3842}"/>
                  </a:ext>
                </a:extLst>
              </p:cNvPr>
              <p:cNvGrpSpPr/>
              <p:nvPr userDrawn="1"/>
            </p:nvGrpSpPr>
            <p:grpSpPr>
              <a:xfrm>
                <a:off x="-2425037" y="370226"/>
                <a:ext cx="357690" cy="330595"/>
                <a:chOff x="-2721817" y="347336"/>
                <a:chExt cx="432805" cy="400021"/>
              </a:xfrm>
            </p:grpSpPr>
            <p:sp>
              <p:nvSpPr>
                <p:cNvPr id="389" name="Rechthoek 388">
                  <a:extLst>
                    <a:ext uri="{FF2B5EF4-FFF2-40B4-BE49-F238E27FC236}">
                      <a16:creationId xmlns:a16="http://schemas.microsoft.com/office/drawing/2014/main" id="{E247AC15-AAF9-480C-82A4-3A0F23351F74}"/>
                    </a:ext>
                  </a:extLst>
                </p:cNvPr>
                <p:cNvSpPr/>
                <p:nvPr userDrawn="1"/>
              </p:nvSpPr>
              <p:spPr>
                <a:xfrm>
                  <a:off x="-2721817" y="347336"/>
                  <a:ext cx="432805" cy="400021"/>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rgbClr val="FF0000"/>
                    </a:solidFill>
                    <a:latin typeface="Arial" panose="020B0604020202020204" pitchFamily="34" charset="0"/>
                    <a:cs typeface="Arial" panose="020B0604020202020204" pitchFamily="34" charset="0"/>
                  </a:endParaRPr>
                </a:p>
              </p:txBody>
            </p:sp>
            <p:grpSp>
              <p:nvGrpSpPr>
                <p:cNvPr id="390" name="Groep 389">
                  <a:extLst>
                    <a:ext uri="{FF2B5EF4-FFF2-40B4-BE49-F238E27FC236}">
                      <a16:creationId xmlns:a16="http://schemas.microsoft.com/office/drawing/2014/main" id="{228EA585-F247-45FC-95A5-92E6A7FA561C}"/>
                    </a:ext>
                  </a:extLst>
                </p:cNvPr>
                <p:cNvGrpSpPr/>
                <p:nvPr userDrawn="1"/>
              </p:nvGrpSpPr>
              <p:grpSpPr>
                <a:xfrm>
                  <a:off x="-2652453" y="431583"/>
                  <a:ext cx="294076" cy="231526"/>
                  <a:chOff x="-3634116" y="700986"/>
                  <a:chExt cx="182598" cy="143759"/>
                </a:xfrm>
              </p:grpSpPr>
              <p:grpSp>
                <p:nvGrpSpPr>
                  <p:cNvPr id="391" name="Groep 390">
                    <a:extLst>
                      <a:ext uri="{FF2B5EF4-FFF2-40B4-BE49-F238E27FC236}">
                        <a16:creationId xmlns:a16="http://schemas.microsoft.com/office/drawing/2014/main" id="{4E705065-FAB4-4AB7-8BFA-77B69E988CE4}"/>
                      </a:ext>
                    </a:extLst>
                  </p:cNvPr>
                  <p:cNvGrpSpPr/>
                  <p:nvPr userDrawn="1"/>
                </p:nvGrpSpPr>
                <p:grpSpPr>
                  <a:xfrm>
                    <a:off x="-3634116" y="700986"/>
                    <a:ext cx="182598" cy="143759"/>
                    <a:chOff x="-3634116" y="700986"/>
                    <a:chExt cx="182598" cy="143759"/>
                  </a:xfrm>
                </p:grpSpPr>
                <p:cxnSp>
                  <p:nvCxnSpPr>
                    <p:cNvPr id="395" name="Rechte verbindingslijn 394">
                      <a:extLst>
                        <a:ext uri="{FF2B5EF4-FFF2-40B4-BE49-F238E27FC236}">
                          <a16:creationId xmlns:a16="http://schemas.microsoft.com/office/drawing/2014/main" id="{428098CF-F1FB-4BDF-9455-FCA151B43DC1}"/>
                        </a:ext>
                      </a:extLst>
                    </p:cNvPr>
                    <p:cNvCxnSpPr/>
                    <p:nvPr userDrawn="1"/>
                  </p:nvCxnSpPr>
                  <p:spPr>
                    <a:xfrm>
                      <a:off x="-3634116" y="700986"/>
                      <a:ext cx="182598" cy="0"/>
                    </a:xfrm>
                    <a:prstGeom prst="line">
                      <a:avLst/>
                    </a:prstGeom>
                    <a:noFill/>
                    <a:ln w="19050" cap="flat" cmpd="sng" algn="ctr">
                      <a:solidFill>
                        <a:srgbClr val="292929"/>
                      </a:solidFill>
                      <a:prstDash val="solid"/>
                    </a:ln>
                    <a:effectLst/>
                  </p:spPr>
                </p:cxnSp>
                <p:cxnSp>
                  <p:nvCxnSpPr>
                    <p:cNvPr id="396" name="Rechte verbindingslijn 395">
                      <a:extLst>
                        <a:ext uri="{FF2B5EF4-FFF2-40B4-BE49-F238E27FC236}">
                          <a16:creationId xmlns:a16="http://schemas.microsoft.com/office/drawing/2014/main" id="{998A8B9E-2DCB-4D76-BB71-F3468B63B73B}"/>
                        </a:ext>
                      </a:extLst>
                    </p:cNvPr>
                    <p:cNvCxnSpPr/>
                    <p:nvPr userDrawn="1"/>
                  </p:nvCxnSpPr>
                  <p:spPr>
                    <a:xfrm>
                      <a:off x="-3634116" y="844745"/>
                      <a:ext cx="182598" cy="0"/>
                    </a:xfrm>
                    <a:prstGeom prst="line">
                      <a:avLst/>
                    </a:prstGeom>
                    <a:noFill/>
                    <a:ln w="19050" cap="flat" cmpd="sng" algn="ctr">
                      <a:solidFill>
                        <a:srgbClr val="292929"/>
                      </a:solidFill>
                      <a:prstDash val="solid"/>
                    </a:ln>
                    <a:effectLst/>
                  </p:spPr>
                </p:cxnSp>
                <p:cxnSp>
                  <p:nvCxnSpPr>
                    <p:cNvPr id="397" name="Rechte verbindingslijn 396">
                      <a:extLst>
                        <a:ext uri="{FF2B5EF4-FFF2-40B4-BE49-F238E27FC236}">
                          <a16:creationId xmlns:a16="http://schemas.microsoft.com/office/drawing/2014/main" id="{BCEA6EAB-FAFC-45E7-9102-E62B95EC440E}"/>
                        </a:ext>
                      </a:extLst>
                    </p:cNvPr>
                    <p:cNvCxnSpPr/>
                    <p:nvPr userDrawn="1"/>
                  </p:nvCxnSpPr>
                  <p:spPr>
                    <a:xfrm>
                      <a:off x="-3536469" y="808806"/>
                      <a:ext cx="82203" cy="0"/>
                    </a:xfrm>
                    <a:prstGeom prst="line">
                      <a:avLst/>
                    </a:prstGeom>
                    <a:noFill/>
                    <a:ln w="19050" cap="flat" cmpd="sng" algn="ctr">
                      <a:solidFill>
                        <a:srgbClr val="292929"/>
                      </a:solidFill>
                      <a:prstDash val="solid"/>
                    </a:ln>
                    <a:effectLst/>
                  </p:spPr>
                </p:cxnSp>
                <p:cxnSp>
                  <p:nvCxnSpPr>
                    <p:cNvPr id="398" name="Rechte verbindingslijn 397">
                      <a:extLst>
                        <a:ext uri="{FF2B5EF4-FFF2-40B4-BE49-F238E27FC236}">
                          <a16:creationId xmlns:a16="http://schemas.microsoft.com/office/drawing/2014/main" id="{22B1DC6D-F887-4A73-AFAE-B434A3C8F0CF}"/>
                        </a:ext>
                      </a:extLst>
                    </p:cNvPr>
                    <p:cNvCxnSpPr/>
                    <p:nvPr userDrawn="1"/>
                  </p:nvCxnSpPr>
                  <p:spPr>
                    <a:xfrm>
                      <a:off x="-3536469" y="772866"/>
                      <a:ext cx="82203" cy="0"/>
                    </a:xfrm>
                    <a:prstGeom prst="line">
                      <a:avLst/>
                    </a:prstGeom>
                    <a:noFill/>
                    <a:ln w="19050" cap="flat" cmpd="sng" algn="ctr">
                      <a:solidFill>
                        <a:srgbClr val="292929"/>
                      </a:solidFill>
                      <a:prstDash val="solid"/>
                    </a:ln>
                    <a:effectLst/>
                  </p:spPr>
                </p:cxnSp>
                <p:cxnSp>
                  <p:nvCxnSpPr>
                    <p:cNvPr id="399" name="Rechte verbindingslijn 398">
                      <a:extLst>
                        <a:ext uri="{FF2B5EF4-FFF2-40B4-BE49-F238E27FC236}">
                          <a16:creationId xmlns:a16="http://schemas.microsoft.com/office/drawing/2014/main" id="{5B7CFCCA-649C-4DEC-B648-3EFC12E40D00}"/>
                        </a:ext>
                      </a:extLst>
                    </p:cNvPr>
                    <p:cNvCxnSpPr/>
                    <p:nvPr userDrawn="1"/>
                  </p:nvCxnSpPr>
                  <p:spPr>
                    <a:xfrm>
                      <a:off x="-3536469" y="736926"/>
                      <a:ext cx="82203" cy="0"/>
                    </a:xfrm>
                    <a:prstGeom prst="line">
                      <a:avLst/>
                    </a:prstGeom>
                    <a:noFill/>
                    <a:ln w="19050" cap="flat" cmpd="sng" algn="ctr">
                      <a:solidFill>
                        <a:srgbClr val="292929"/>
                      </a:solidFill>
                      <a:prstDash val="solid"/>
                    </a:ln>
                    <a:effectLst/>
                  </p:spPr>
                </p:cxnSp>
              </p:grpSp>
              <p:grpSp>
                <p:nvGrpSpPr>
                  <p:cNvPr id="392" name="Groep 391">
                    <a:extLst>
                      <a:ext uri="{FF2B5EF4-FFF2-40B4-BE49-F238E27FC236}">
                        <a16:creationId xmlns:a16="http://schemas.microsoft.com/office/drawing/2014/main" id="{2BD86F3A-3B2C-47A4-BBD6-C315D7217A8A}"/>
                      </a:ext>
                    </a:extLst>
                  </p:cNvPr>
                  <p:cNvGrpSpPr/>
                  <p:nvPr userDrawn="1"/>
                </p:nvGrpSpPr>
                <p:grpSpPr>
                  <a:xfrm>
                    <a:off x="-3634047" y="735854"/>
                    <a:ext cx="88801" cy="72568"/>
                    <a:chOff x="-2091059" y="1395403"/>
                    <a:chExt cx="157316" cy="128558"/>
                  </a:xfrm>
                </p:grpSpPr>
                <p:sp>
                  <p:nvSpPr>
                    <p:cNvPr id="393" name="Rechthoek 392">
                      <a:extLst>
                        <a:ext uri="{FF2B5EF4-FFF2-40B4-BE49-F238E27FC236}">
                          <a16:creationId xmlns:a16="http://schemas.microsoft.com/office/drawing/2014/main" id="{C85640E6-1A89-41BE-89D1-34CDD6568D9D}"/>
                        </a:ext>
                      </a:extLst>
                    </p:cNvPr>
                    <p:cNvSpPr/>
                    <p:nvPr userDrawn="1"/>
                  </p:nvSpPr>
                  <p:spPr>
                    <a:xfrm>
                      <a:off x="-2051585" y="1436824"/>
                      <a:ext cx="117842" cy="45718"/>
                    </a:xfrm>
                    <a:prstGeom prst="rect">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sp>
                  <p:nvSpPr>
                    <p:cNvPr id="394" name="Pijl: punthaak 393">
                      <a:extLst>
                        <a:ext uri="{FF2B5EF4-FFF2-40B4-BE49-F238E27FC236}">
                          <a16:creationId xmlns:a16="http://schemas.microsoft.com/office/drawing/2014/main" id="{E5853564-B4F6-47C5-B1A9-7FBC9D0D1436}"/>
                        </a:ext>
                      </a:extLst>
                    </p:cNvPr>
                    <p:cNvSpPr/>
                    <p:nvPr userDrawn="1"/>
                  </p:nvSpPr>
                  <p:spPr>
                    <a:xfrm flipH="1">
                      <a:off x="-2091059" y="1395403"/>
                      <a:ext cx="128558" cy="128558"/>
                    </a:xfrm>
                    <a:prstGeom prst="chevron">
                      <a:avLst>
                        <a:gd name="adj" fmla="val 47962"/>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grpSp>
            </p:grpSp>
          </p:grpSp>
          <p:grpSp>
            <p:nvGrpSpPr>
              <p:cNvPr id="375" name="Groep 374">
                <a:extLst>
                  <a:ext uri="{FF2B5EF4-FFF2-40B4-BE49-F238E27FC236}">
                    <a16:creationId xmlns:a16="http://schemas.microsoft.com/office/drawing/2014/main" id="{4CC3B4B2-AFF3-4E6B-B491-D66CDE22BCCE}"/>
                  </a:ext>
                </a:extLst>
              </p:cNvPr>
              <p:cNvGrpSpPr/>
              <p:nvPr userDrawn="1"/>
            </p:nvGrpSpPr>
            <p:grpSpPr>
              <a:xfrm>
                <a:off x="-2425037" y="781500"/>
                <a:ext cx="357690" cy="330595"/>
                <a:chOff x="-2721817" y="782525"/>
                <a:chExt cx="432805" cy="400021"/>
              </a:xfrm>
            </p:grpSpPr>
            <p:sp>
              <p:nvSpPr>
                <p:cNvPr id="378" name="Rechthoek 377">
                  <a:extLst>
                    <a:ext uri="{FF2B5EF4-FFF2-40B4-BE49-F238E27FC236}">
                      <a16:creationId xmlns:a16="http://schemas.microsoft.com/office/drawing/2014/main" id="{E6009A5E-4EF8-492E-99A0-6D374798883D}"/>
                    </a:ext>
                  </a:extLst>
                </p:cNvPr>
                <p:cNvSpPr/>
                <p:nvPr userDrawn="1"/>
              </p:nvSpPr>
              <p:spPr>
                <a:xfrm>
                  <a:off x="-2721817" y="782525"/>
                  <a:ext cx="432805" cy="400021"/>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rgbClr val="FF0000"/>
                    </a:solidFill>
                    <a:latin typeface="Arial" panose="020B0604020202020204" pitchFamily="34" charset="0"/>
                    <a:cs typeface="Arial" panose="020B0604020202020204" pitchFamily="34" charset="0"/>
                  </a:endParaRPr>
                </a:p>
              </p:txBody>
            </p:sp>
            <p:grpSp>
              <p:nvGrpSpPr>
                <p:cNvPr id="379" name="Groep 378">
                  <a:extLst>
                    <a:ext uri="{FF2B5EF4-FFF2-40B4-BE49-F238E27FC236}">
                      <a16:creationId xmlns:a16="http://schemas.microsoft.com/office/drawing/2014/main" id="{94B1FEA9-84B9-47A5-BC46-7695EA4CA597}"/>
                    </a:ext>
                  </a:extLst>
                </p:cNvPr>
                <p:cNvGrpSpPr/>
                <p:nvPr userDrawn="1"/>
              </p:nvGrpSpPr>
              <p:grpSpPr>
                <a:xfrm>
                  <a:off x="-2652453" y="866772"/>
                  <a:ext cx="294076" cy="231526"/>
                  <a:chOff x="-3310843" y="700986"/>
                  <a:chExt cx="182598" cy="143759"/>
                </a:xfrm>
              </p:grpSpPr>
              <p:grpSp>
                <p:nvGrpSpPr>
                  <p:cNvPr id="380" name="Groep 379">
                    <a:extLst>
                      <a:ext uri="{FF2B5EF4-FFF2-40B4-BE49-F238E27FC236}">
                        <a16:creationId xmlns:a16="http://schemas.microsoft.com/office/drawing/2014/main" id="{1700946E-1ADE-47A1-BF3C-FECC159B97D9}"/>
                      </a:ext>
                    </a:extLst>
                  </p:cNvPr>
                  <p:cNvGrpSpPr/>
                  <p:nvPr userDrawn="1"/>
                </p:nvGrpSpPr>
                <p:grpSpPr>
                  <a:xfrm>
                    <a:off x="-3310843" y="700986"/>
                    <a:ext cx="182598" cy="143759"/>
                    <a:chOff x="-3310843" y="700986"/>
                    <a:chExt cx="182598" cy="143759"/>
                  </a:xfrm>
                </p:grpSpPr>
                <p:cxnSp>
                  <p:nvCxnSpPr>
                    <p:cNvPr id="384" name="Rechte verbindingslijn 383">
                      <a:extLst>
                        <a:ext uri="{FF2B5EF4-FFF2-40B4-BE49-F238E27FC236}">
                          <a16:creationId xmlns:a16="http://schemas.microsoft.com/office/drawing/2014/main" id="{5A926A82-776A-4792-B4E4-47E61FEFA0F5}"/>
                        </a:ext>
                      </a:extLst>
                    </p:cNvPr>
                    <p:cNvCxnSpPr/>
                    <p:nvPr userDrawn="1"/>
                  </p:nvCxnSpPr>
                  <p:spPr>
                    <a:xfrm>
                      <a:off x="-3310843" y="700986"/>
                      <a:ext cx="182598" cy="0"/>
                    </a:xfrm>
                    <a:prstGeom prst="line">
                      <a:avLst/>
                    </a:prstGeom>
                    <a:noFill/>
                    <a:ln w="19050" cap="flat" cmpd="sng" algn="ctr">
                      <a:solidFill>
                        <a:srgbClr val="292929"/>
                      </a:solidFill>
                      <a:prstDash val="solid"/>
                    </a:ln>
                    <a:effectLst/>
                  </p:spPr>
                </p:cxnSp>
                <p:cxnSp>
                  <p:nvCxnSpPr>
                    <p:cNvPr id="385" name="Rechte verbindingslijn 384">
                      <a:extLst>
                        <a:ext uri="{FF2B5EF4-FFF2-40B4-BE49-F238E27FC236}">
                          <a16:creationId xmlns:a16="http://schemas.microsoft.com/office/drawing/2014/main" id="{91CFD1B5-FD3A-49B7-A6FC-BB60512A59B4}"/>
                        </a:ext>
                      </a:extLst>
                    </p:cNvPr>
                    <p:cNvCxnSpPr/>
                    <p:nvPr userDrawn="1"/>
                  </p:nvCxnSpPr>
                  <p:spPr>
                    <a:xfrm>
                      <a:off x="-3310843" y="844745"/>
                      <a:ext cx="182598" cy="0"/>
                    </a:xfrm>
                    <a:prstGeom prst="line">
                      <a:avLst/>
                    </a:prstGeom>
                    <a:noFill/>
                    <a:ln w="19050" cap="flat" cmpd="sng" algn="ctr">
                      <a:solidFill>
                        <a:srgbClr val="292929"/>
                      </a:solidFill>
                      <a:prstDash val="solid"/>
                    </a:ln>
                    <a:effectLst/>
                  </p:spPr>
                </p:cxnSp>
                <p:cxnSp>
                  <p:nvCxnSpPr>
                    <p:cNvPr id="386" name="Rechte verbindingslijn 385">
                      <a:extLst>
                        <a:ext uri="{FF2B5EF4-FFF2-40B4-BE49-F238E27FC236}">
                          <a16:creationId xmlns:a16="http://schemas.microsoft.com/office/drawing/2014/main" id="{40B90EED-E3BF-43CE-A4EE-F0807E7A88CF}"/>
                        </a:ext>
                      </a:extLst>
                    </p:cNvPr>
                    <p:cNvCxnSpPr/>
                    <p:nvPr userDrawn="1"/>
                  </p:nvCxnSpPr>
                  <p:spPr>
                    <a:xfrm>
                      <a:off x="-3213196" y="808806"/>
                      <a:ext cx="82203" cy="0"/>
                    </a:xfrm>
                    <a:prstGeom prst="line">
                      <a:avLst/>
                    </a:prstGeom>
                    <a:noFill/>
                    <a:ln w="19050" cap="flat" cmpd="sng" algn="ctr">
                      <a:solidFill>
                        <a:srgbClr val="292929"/>
                      </a:solidFill>
                      <a:prstDash val="solid"/>
                    </a:ln>
                    <a:effectLst/>
                  </p:spPr>
                </p:cxnSp>
                <p:cxnSp>
                  <p:nvCxnSpPr>
                    <p:cNvPr id="387" name="Rechte verbindingslijn 386">
                      <a:extLst>
                        <a:ext uri="{FF2B5EF4-FFF2-40B4-BE49-F238E27FC236}">
                          <a16:creationId xmlns:a16="http://schemas.microsoft.com/office/drawing/2014/main" id="{FB63F635-4B3D-4B18-95DB-4B04F7660D71}"/>
                        </a:ext>
                      </a:extLst>
                    </p:cNvPr>
                    <p:cNvCxnSpPr/>
                    <p:nvPr userDrawn="1"/>
                  </p:nvCxnSpPr>
                  <p:spPr>
                    <a:xfrm>
                      <a:off x="-3213196" y="772866"/>
                      <a:ext cx="82203" cy="0"/>
                    </a:xfrm>
                    <a:prstGeom prst="line">
                      <a:avLst/>
                    </a:prstGeom>
                    <a:noFill/>
                    <a:ln w="19050" cap="flat" cmpd="sng" algn="ctr">
                      <a:solidFill>
                        <a:srgbClr val="292929"/>
                      </a:solidFill>
                      <a:prstDash val="solid"/>
                    </a:ln>
                    <a:effectLst/>
                  </p:spPr>
                </p:cxnSp>
                <p:cxnSp>
                  <p:nvCxnSpPr>
                    <p:cNvPr id="388" name="Rechte verbindingslijn 387">
                      <a:extLst>
                        <a:ext uri="{FF2B5EF4-FFF2-40B4-BE49-F238E27FC236}">
                          <a16:creationId xmlns:a16="http://schemas.microsoft.com/office/drawing/2014/main" id="{894CCA3C-F622-449E-8F0F-FE43F172A925}"/>
                        </a:ext>
                      </a:extLst>
                    </p:cNvPr>
                    <p:cNvCxnSpPr/>
                    <p:nvPr userDrawn="1"/>
                  </p:nvCxnSpPr>
                  <p:spPr>
                    <a:xfrm>
                      <a:off x="-3213196" y="736926"/>
                      <a:ext cx="82203" cy="0"/>
                    </a:xfrm>
                    <a:prstGeom prst="line">
                      <a:avLst/>
                    </a:prstGeom>
                    <a:noFill/>
                    <a:ln w="19050" cap="flat" cmpd="sng" algn="ctr">
                      <a:solidFill>
                        <a:srgbClr val="292929"/>
                      </a:solidFill>
                      <a:prstDash val="solid"/>
                    </a:ln>
                    <a:effectLst/>
                  </p:spPr>
                </p:cxnSp>
              </p:grpSp>
              <p:grpSp>
                <p:nvGrpSpPr>
                  <p:cNvPr id="381" name="Groep 380">
                    <a:extLst>
                      <a:ext uri="{FF2B5EF4-FFF2-40B4-BE49-F238E27FC236}">
                        <a16:creationId xmlns:a16="http://schemas.microsoft.com/office/drawing/2014/main" id="{F3F9344C-08F6-4264-B5F4-98D6A6618188}"/>
                      </a:ext>
                    </a:extLst>
                  </p:cNvPr>
                  <p:cNvGrpSpPr/>
                  <p:nvPr userDrawn="1"/>
                </p:nvGrpSpPr>
                <p:grpSpPr>
                  <a:xfrm flipH="1">
                    <a:off x="-3310774" y="735854"/>
                    <a:ext cx="88801" cy="72568"/>
                    <a:chOff x="-2091059" y="1395403"/>
                    <a:chExt cx="157316" cy="128558"/>
                  </a:xfrm>
                </p:grpSpPr>
                <p:sp>
                  <p:nvSpPr>
                    <p:cNvPr id="382" name="Rechthoek 381">
                      <a:extLst>
                        <a:ext uri="{FF2B5EF4-FFF2-40B4-BE49-F238E27FC236}">
                          <a16:creationId xmlns:a16="http://schemas.microsoft.com/office/drawing/2014/main" id="{3A9ABC65-99E3-4FB2-B60F-31491F1F848F}"/>
                        </a:ext>
                      </a:extLst>
                    </p:cNvPr>
                    <p:cNvSpPr/>
                    <p:nvPr userDrawn="1"/>
                  </p:nvSpPr>
                  <p:spPr>
                    <a:xfrm>
                      <a:off x="-2051585" y="1436824"/>
                      <a:ext cx="117842" cy="45718"/>
                    </a:xfrm>
                    <a:prstGeom prst="rect">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sp>
                  <p:nvSpPr>
                    <p:cNvPr id="383" name="Pijl: punthaak 382">
                      <a:extLst>
                        <a:ext uri="{FF2B5EF4-FFF2-40B4-BE49-F238E27FC236}">
                          <a16:creationId xmlns:a16="http://schemas.microsoft.com/office/drawing/2014/main" id="{23763DD8-0474-41CD-8840-26BDC7BEC288}"/>
                        </a:ext>
                      </a:extLst>
                    </p:cNvPr>
                    <p:cNvSpPr/>
                    <p:nvPr userDrawn="1"/>
                  </p:nvSpPr>
                  <p:spPr>
                    <a:xfrm flipH="1">
                      <a:off x="-2091059" y="1395403"/>
                      <a:ext cx="128558" cy="128558"/>
                    </a:xfrm>
                    <a:prstGeom prst="chevron">
                      <a:avLst>
                        <a:gd name="adj" fmla="val 47962"/>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grpSp>
            </p:grpSp>
          </p:grpSp>
          <p:sp>
            <p:nvSpPr>
              <p:cNvPr id="376" name="Rechthoek 375">
                <a:extLst>
                  <a:ext uri="{FF2B5EF4-FFF2-40B4-BE49-F238E27FC236}">
                    <a16:creationId xmlns:a16="http://schemas.microsoft.com/office/drawing/2014/main" id="{ED4D8E48-222D-48AC-A857-C919C514F40E}"/>
                  </a:ext>
                </a:extLst>
              </p:cNvPr>
              <p:cNvSpPr/>
              <p:nvPr userDrawn="1"/>
            </p:nvSpPr>
            <p:spPr>
              <a:xfrm>
                <a:off x="-1950057" y="439449"/>
                <a:ext cx="2435631" cy="198066"/>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Tekstniveau omhoog</a:t>
                </a:r>
              </a:p>
            </p:txBody>
          </p:sp>
          <p:sp>
            <p:nvSpPr>
              <p:cNvPr id="377" name="Rechthoek 376">
                <a:extLst>
                  <a:ext uri="{FF2B5EF4-FFF2-40B4-BE49-F238E27FC236}">
                    <a16:creationId xmlns:a16="http://schemas.microsoft.com/office/drawing/2014/main" id="{65FA8342-ABE9-4BFF-A5ED-98714AEA4854}"/>
                  </a:ext>
                </a:extLst>
              </p:cNvPr>
              <p:cNvSpPr/>
              <p:nvPr userDrawn="1"/>
            </p:nvSpPr>
            <p:spPr>
              <a:xfrm>
                <a:off x="-1950057" y="848575"/>
                <a:ext cx="2213551" cy="186424"/>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Tekstniveau omlaag</a:t>
                </a:r>
              </a:p>
            </p:txBody>
          </p:sp>
        </p:grpSp>
        <p:cxnSp>
          <p:nvCxnSpPr>
            <p:cNvPr id="350" name="Rechte verbindingslijn 349">
              <a:extLst>
                <a:ext uri="{FF2B5EF4-FFF2-40B4-BE49-F238E27FC236}">
                  <a16:creationId xmlns:a16="http://schemas.microsoft.com/office/drawing/2014/main" id="{0494C068-BFC1-485C-95A0-F6CD67F80184}"/>
                </a:ext>
              </a:extLst>
            </p:cNvPr>
            <p:cNvCxnSpPr>
              <a:cxnSpLocks/>
            </p:cNvCxnSpPr>
            <p:nvPr userDrawn="1"/>
          </p:nvCxnSpPr>
          <p:spPr>
            <a:xfrm>
              <a:off x="-3419346" y="1980503"/>
              <a:ext cx="3176013" cy="0"/>
            </a:xfrm>
            <a:prstGeom prst="line">
              <a:avLst/>
            </a:prstGeom>
            <a:noFill/>
            <a:ln w="3175" cap="flat" cmpd="sng" algn="ctr">
              <a:solidFill>
                <a:schemeClr val="bg1">
                  <a:lumMod val="50000"/>
                </a:schemeClr>
              </a:solidFill>
              <a:prstDash val="solid"/>
            </a:ln>
            <a:effectLst/>
          </p:spPr>
        </p:cxnSp>
        <p:sp>
          <p:nvSpPr>
            <p:cNvPr id="351" name="Rechthoek 350">
              <a:extLst>
                <a:ext uri="{FF2B5EF4-FFF2-40B4-BE49-F238E27FC236}">
                  <a16:creationId xmlns:a16="http://schemas.microsoft.com/office/drawing/2014/main" id="{DE2A93DF-55BB-46DB-98DC-A34F6E9F9DAF}"/>
                </a:ext>
              </a:extLst>
            </p:cNvPr>
            <p:cNvSpPr/>
            <p:nvPr userDrawn="1"/>
          </p:nvSpPr>
          <p:spPr>
            <a:xfrm>
              <a:off x="-3059324" y="2678715"/>
              <a:ext cx="2823104" cy="255963"/>
            </a:xfrm>
            <a:prstGeom prst="rect">
              <a:avLst/>
            </a:prstGeom>
            <a:noFill/>
            <a:ln w="25400" cap="flat" cmpd="sng" algn="ctr">
              <a:noFill/>
              <a:prstDash val="solid"/>
            </a:ln>
            <a:effectLst/>
          </p:spPr>
          <p:txBody>
            <a:bodyPr lIns="0" tIns="0" rIns="0" bIns="0" rtlCol="0" anchor="ctr"/>
            <a:lstStyle/>
            <a:p>
              <a:pPr marL="177800" marR="0" lvl="0" indent="-177800" algn="l" defTabSz="914400" rtl="0" eaLnBrk="1" fontAlgn="auto" latinLnBrk="0" hangingPunct="1">
                <a:lnSpc>
                  <a:spcPct val="100000"/>
                </a:lnSpc>
                <a:spcBef>
                  <a:spcPts val="300"/>
                </a:spcBef>
                <a:spcAft>
                  <a:spcPts val="300"/>
                </a:spcAft>
                <a:buClr>
                  <a:schemeClr val="accent1"/>
                </a:buClr>
                <a:buSzTx/>
                <a:buFont typeface="Wingdings" panose="05000000000000000000" pitchFamily="2" charset="2"/>
                <a:buChar char="§"/>
                <a:tabLst/>
                <a:defRPr/>
              </a:pPr>
              <a:r>
                <a:rPr lang="nl-NL" sz="1500" kern="1200" noProof="0" err="1">
                  <a:solidFill>
                    <a:schemeClr val="tx1"/>
                  </a:solidFill>
                  <a:latin typeface="+mn-lt"/>
                  <a:ea typeface="+mn-ea"/>
                  <a:cs typeface="+mn-cs"/>
                </a:rPr>
                <a:t>Bullet</a:t>
              </a:r>
              <a:r>
                <a:rPr lang="nl-NL" sz="1500" kern="1200" noProof="0">
                  <a:solidFill>
                    <a:schemeClr val="tx1"/>
                  </a:solidFill>
                  <a:latin typeface="+mn-lt"/>
                  <a:ea typeface="+mn-ea"/>
                  <a:cs typeface="+mn-cs"/>
                </a:rPr>
                <a:t> (15pt)</a:t>
              </a:r>
            </a:p>
          </p:txBody>
        </p:sp>
        <p:sp>
          <p:nvSpPr>
            <p:cNvPr id="352" name="Ovaal 351">
              <a:extLst>
                <a:ext uri="{FF2B5EF4-FFF2-40B4-BE49-F238E27FC236}">
                  <a16:creationId xmlns:a16="http://schemas.microsoft.com/office/drawing/2014/main" id="{E45EC9A1-44AF-4B03-8304-420060E80451}"/>
                </a:ext>
              </a:extLst>
            </p:cNvPr>
            <p:cNvSpPr/>
            <p:nvPr userDrawn="1"/>
          </p:nvSpPr>
          <p:spPr>
            <a:xfrm>
              <a:off x="-3425006" y="3050637"/>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2</a:t>
              </a:r>
            </a:p>
          </p:txBody>
        </p:sp>
        <p:sp>
          <p:nvSpPr>
            <p:cNvPr id="353" name="Rechthoek 352">
              <a:extLst>
                <a:ext uri="{FF2B5EF4-FFF2-40B4-BE49-F238E27FC236}">
                  <a16:creationId xmlns:a16="http://schemas.microsoft.com/office/drawing/2014/main" id="{C73F0B30-DAA6-45D3-8149-8E78F0CB4DF0}"/>
                </a:ext>
              </a:extLst>
            </p:cNvPr>
            <p:cNvSpPr/>
            <p:nvPr userDrawn="1"/>
          </p:nvSpPr>
          <p:spPr>
            <a:xfrm>
              <a:off x="-3059324" y="3050636"/>
              <a:ext cx="2823104" cy="255963"/>
            </a:xfrm>
            <a:prstGeom prst="rect">
              <a:avLst/>
            </a:prstGeom>
            <a:noFill/>
            <a:ln w="25400" cap="flat" cmpd="sng" algn="ctr">
              <a:noFill/>
              <a:prstDash val="solid"/>
            </a:ln>
            <a:effectLst/>
          </p:spPr>
          <p:txBody>
            <a:bodyPr lIns="0" tIns="0" rIns="0" bIns="0" rtlCol="0" anchor="ctr"/>
            <a:lstStyle/>
            <a:p>
              <a:pPr marL="355600" marR="0" lvl="1" indent="-177800" algn="l" defTabSz="914400" rtl="0" eaLnBrk="1" fontAlgn="auto" latinLnBrk="0" hangingPunct="1">
                <a:lnSpc>
                  <a:spcPct val="100000"/>
                </a:lnSpc>
                <a:spcBef>
                  <a:spcPts val="300"/>
                </a:spcBef>
                <a:spcAft>
                  <a:spcPts val="300"/>
                </a:spcAft>
                <a:buClr>
                  <a:schemeClr val="accent1"/>
                </a:buClr>
                <a:buSzTx/>
                <a:buFont typeface="Wingdings" panose="05000000000000000000" pitchFamily="2" charset="2"/>
                <a:buChar char="§"/>
                <a:tabLst/>
                <a:defRPr/>
              </a:pPr>
              <a:r>
                <a:rPr lang="nl-NL" sz="1500" kern="1200" noProof="0">
                  <a:solidFill>
                    <a:schemeClr val="tx1"/>
                  </a:solidFill>
                  <a:latin typeface="+mn-lt"/>
                  <a:ea typeface="+mn-ea"/>
                  <a:cs typeface="+mn-cs"/>
                </a:rPr>
                <a:t>Sub-</a:t>
              </a:r>
              <a:r>
                <a:rPr lang="nl-NL" sz="1500" kern="1200" noProof="0" err="1">
                  <a:solidFill>
                    <a:schemeClr val="tx1"/>
                  </a:solidFill>
                  <a:latin typeface="+mn-lt"/>
                  <a:ea typeface="+mn-ea"/>
                  <a:cs typeface="+mn-cs"/>
                </a:rPr>
                <a:t>bullet</a:t>
              </a:r>
              <a:r>
                <a:rPr lang="nl-NL" sz="1500" kern="1200" noProof="0">
                  <a:solidFill>
                    <a:schemeClr val="tx1"/>
                  </a:solidFill>
                  <a:latin typeface="+mn-lt"/>
                  <a:ea typeface="+mn-ea"/>
                  <a:cs typeface="+mn-cs"/>
                </a:rPr>
                <a:t> #1 (15pt) </a:t>
              </a:r>
            </a:p>
          </p:txBody>
        </p:sp>
        <p:sp>
          <p:nvSpPr>
            <p:cNvPr id="354" name="Ovaal 353">
              <a:extLst>
                <a:ext uri="{FF2B5EF4-FFF2-40B4-BE49-F238E27FC236}">
                  <a16:creationId xmlns:a16="http://schemas.microsoft.com/office/drawing/2014/main" id="{16EB5B03-3D3D-4908-B59C-CC646FB5EF80}"/>
                </a:ext>
              </a:extLst>
            </p:cNvPr>
            <p:cNvSpPr/>
            <p:nvPr userDrawn="1"/>
          </p:nvSpPr>
          <p:spPr>
            <a:xfrm>
              <a:off x="-3425006" y="3424813"/>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3</a:t>
              </a:r>
            </a:p>
          </p:txBody>
        </p:sp>
        <p:sp>
          <p:nvSpPr>
            <p:cNvPr id="355" name="Rechthoek 354">
              <a:extLst>
                <a:ext uri="{FF2B5EF4-FFF2-40B4-BE49-F238E27FC236}">
                  <a16:creationId xmlns:a16="http://schemas.microsoft.com/office/drawing/2014/main" id="{81F7F0CB-E0BA-42A7-9446-C03D84566978}"/>
                </a:ext>
              </a:extLst>
            </p:cNvPr>
            <p:cNvSpPr/>
            <p:nvPr userDrawn="1"/>
          </p:nvSpPr>
          <p:spPr>
            <a:xfrm>
              <a:off x="-3059324" y="3424812"/>
              <a:ext cx="2823104" cy="255963"/>
            </a:xfrm>
            <a:prstGeom prst="rect">
              <a:avLst/>
            </a:prstGeom>
            <a:noFill/>
            <a:ln w="25400" cap="flat" cmpd="sng" algn="ctr">
              <a:noFill/>
              <a:prstDash val="solid"/>
            </a:ln>
            <a:effectLst/>
          </p:spPr>
          <p:txBody>
            <a:bodyPr lIns="0" tIns="0" rIns="0" bIns="0" rtlCol="0" anchor="ctr"/>
            <a:lstStyle/>
            <a:p>
              <a:pPr marL="531813" marR="0" lvl="2" indent="-176213" algn="l" defTabSz="914400" rtl="0" eaLnBrk="1" fontAlgn="auto" latinLnBrk="0" hangingPunct="1">
                <a:lnSpc>
                  <a:spcPct val="100000"/>
                </a:lnSpc>
                <a:spcBef>
                  <a:spcPts val="300"/>
                </a:spcBef>
                <a:spcAft>
                  <a:spcPts val="300"/>
                </a:spcAft>
                <a:buClr>
                  <a:schemeClr val="tx1"/>
                </a:buClr>
                <a:buSzTx/>
                <a:buFont typeface="Corbel" panose="020B0503020204020204" pitchFamily="34" charset="0"/>
                <a:buChar char="–"/>
                <a:tabLst/>
                <a:defRPr/>
              </a:pPr>
              <a:r>
                <a:rPr lang="nl-NL" sz="1500" kern="1200" noProof="0">
                  <a:solidFill>
                    <a:schemeClr val="tx1"/>
                  </a:solidFill>
                  <a:latin typeface="+mn-lt"/>
                  <a:ea typeface="+mn-ea"/>
                  <a:cs typeface="+mn-cs"/>
                </a:rPr>
                <a:t>Sub-</a:t>
              </a:r>
              <a:r>
                <a:rPr lang="nl-NL" sz="1500" kern="1200" noProof="0" err="1">
                  <a:solidFill>
                    <a:schemeClr val="tx1"/>
                  </a:solidFill>
                  <a:latin typeface="+mn-lt"/>
                  <a:ea typeface="+mn-ea"/>
                  <a:cs typeface="+mn-cs"/>
                </a:rPr>
                <a:t>bullet</a:t>
              </a:r>
              <a:r>
                <a:rPr lang="nl-NL" sz="1500" kern="1200" noProof="0">
                  <a:solidFill>
                    <a:schemeClr val="tx1"/>
                  </a:solidFill>
                  <a:latin typeface="+mn-lt"/>
                  <a:ea typeface="+mn-ea"/>
                  <a:cs typeface="+mn-cs"/>
                </a:rPr>
                <a:t> #2 (15pt)</a:t>
              </a:r>
            </a:p>
          </p:txBody>
        </p:sp>
        <p:sp>
          <p:nvSpPr>
            <p:cNvPr id="356" name="Ovaal 355">
              <a:extLst>
                <a:ext uri="{FF2B5EF4-FFF2-40B4-BE49-F238E27FC236}">
                  <a16:creationId xmlns:a16="http://schemas.microsoft.com/office/drawing/2014/main" id="{0D915088-137B-4DD2-AE0A-7BEC96E1DFFE}"/>
                </a:ext>
              </a:extLst>
            </p:cNvPr>
            <p:cNvSpPr/>
            <p:nvPr userDrawn="1"/>
          </p:nvSpPr>
          <p:spPr>
            <a:xfrm>
              <a:off x="-3425006" y="3797458"/>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4</a:t>
              </a:r>
            </a:p>
          </p:txBody>
        </p:sp>
        <p:sp>
          <p:nvSpPr>
            <p:cNvPr id="357" name="Rechthoek 356">
              <a:extLst>
                <a:ext uri="{FF2B5EF4-FFF2-40B4-BE49-F238E27FC236}">
                  <a16:creationId xmlns:a16="http://schemas.microsoft.com/office/drawing/2014/main" id="{7CE63F90-C9B7-42ED-A82F-A765488AE441}"/>
                </a:ext>
              </a:extLst>
            </p:cNvPr>
            <p:cNvSpPr/>
            <p:nvPr userDrawn="1"/>
          </p:nvSpPr>
          <p:spPr>
            <a:xfrm>
              <a:off x="-3059324" y="3797457"/>
              <a:ext cx="2823104" cy="255963"/>
            </a:xfrm>
            <a:prstGeom prst="rect">
              <a:avLst/>
            </a:prstGeom>
            <a:noFill/>
            <a:ln w="25400" cap="flat" cmpd="sng" algn="ctr">
              <a:noFill/>
              <a:prstDash val="solid"/>
            </a:ln>
            <a:effectLst/>
          </p:spPr>
          <p:txBody>
            <a:bodyPr lIns="0" tIns="0" rIns="0" bIns="0" rtlCol="0" anchor="ctr"/>
            <a:lstStyle/>
            <a:p>
              <a:pPr marL="0" marR="0" lvl="3" indent="0" algn="l" defTabSz="914400" rtl="0" eaLnBrk="1" fontAlgn="auto" latinLnBrk="0" hangingPunct="1">
                <a:lnSpc>
                  <a:spcPct val="100000"/>
                </a:lnSpc>
                <a:spcBef>
                  <a:spcPts val="300"/>
                </a:spcBef>
                <a:spcAft>
                  <a:spcPts val="300"/>
                </a:spcAft>
                <a:buClrTx/>
                <a:buSzTx/>
                <a:buFont typeface="Arial" panose="020B0604020202020204" pitchFamily="34" charset="0"/>
                <a:buNone/>
                <a:tabLst/>
                <a:defRPr/>
              </a:pPr>
              <a:r>
                <a:rPr lang="nl-NL" sz="1500" kern="1200" noProof="0">
                  <a:solidFill>
                    <a:schemeClr val="tx1"/>
                  </a:solidFill>
                  <a:latin typeface="+mn-lt"/>
                  <a:ea typeface="+mn-ea"/>
                  <a:cs typeface="+mn-cs"/>
                </a:rPr>
                <a:t>Leestekst (15pt)</a:t>
              </a:r>
            </a:p>
          </p:txBody>
        </p:sp>
        <p:sp>
          <p:nvSpPr>
            <p:cNvPr id="358" name="Ovaal 357">
              <a:extLst>
                <a:ext uri="{FF2B5EF4-FFF2-40B4-BE49-F238E27FC236}">
                  <a16:creationId xmlns:a16="http://schemas.microsoft.com/office/drawing/2014/main" id="{2E79C13D-ADAE-4928-9BFA-846B11078C06}"/>
                </a:ext>
              </a:extLst>
            </p:cNvPr>
            <p:cNvSpPr/>
            <p:nvPr userDrawn="1"/>
          </p:nvSpPr>
          <p:spPr>
            <a:xfrm>
              <a:off x="-3425006" y="4181064"/>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5</a:t>
              </a:r>
            </a:p>
          </p:txBody>
        </p:sp>
        <p:sp>
          <p:nvSpPr>
            <p:cNvPr id="359" name="Rechthoek 358">
              <a:extLst>
                <a:ext uri="{FF2B5EF4-FFF2-40B4-BE49-F238E27FC236}">
                  <a16:creationId xmlns:a16="http://schemas.microsoft.com/office/drawing/2014/main" id="{DE7D0D9F-9A05-426E-AF5C-F464F427E0CC}"/>
                </a:ext>
              </a:extLst>
            </p:cNvPr>
            <p:cNvSpPr/>
            <p:nvPr userDrawn="1"/>
          </p:nvSpPr>
          <p:spPr>
            <a:xfrm>
              <a:off x="-3059324" y="4181063"/>
              <a:ext cx="2823104" cy="255963"/>
            </a:xfrm>
            <a:prstGeom prst="rect">
              <a:avLst/>
            </a:prstGeom>
            <a:noFill/>
            <a:ln w="25400" cap="flat" cmpd="sng" algn="ctr">
              <a:noFill/>
              <a:prstDash val="solid"/>
            </a:ln>
            <a:effectLst/>
          </p:spPr>
          <p:txBody>
            <a:bodyPr lIns="0" tIns="0" rIns="0" bIns="0" rtlCol="0" anchor="ctr"/>
            <a:lstStyle/>
            <a:p>
              <a:pPr marL="0" marR="0" lvl="4" indent="0" fontAlgn="auto">
                <a:lnSpc>
                  <a:spcPct val="100000"/>
                </a:lnSpc>
                <a:spcBef>
                  <a:spcPts val="600"/>
                </a:spcBef>
                <a:spcAft>
                  <a:spcPts val="300"/>
                </a:spcAft>
                <a:buClrTx/>
                <a:buSzTx/>
                <a:buFont typeface="Arial" panose="020B0604020202020204" pitchFamily="34" charset="0"/>
                <a:buNone/>
                <a:tabLst/>
              </a:pPr>
              <a:r>
                <a:rPr lang="nl-NL" sz="1600" b="1" cap="none" baseline="0" noProof="0">
                  <a:solidFill>
                    <a:schemeClr val="accent1"/>
                  </a:solidFill>
                  <a:latin typeface="+mj-lt"/>
                </a:rPr>
                <a:t>Tussenkop (16pt)</a:t>
              </a:r>
            </a:p>
          </p:txBody>
        </p:sp>
        <p:sp>
          <p:nvSpPr>
            <p:cNvPr id="360" name="Rechthoek 359">
              <a:extLst>
                <a:ext uri="{FF2B5EF4-FFF2-40B4-BE49-F238E27FC236}">
                  <a16:creationId xmlns:a16="http://schemas.microsoft.com/office/drawing/2014/main" id="{395C42CF-B96D-4E41-80D5-36A2C39B4BBA}"/>
                </a:ext>
              </a:extLst>
            </p:cNvPr>
            <p:cNvSpPr/>
            <p:nvPr userDrawn="1"/>
          </p:nvSpPr>
          <p:spPr>
            <a:xfrm>
              <a:off x="-3420798" y="2099231"/>
              <a:ext cx="3178016" cy="46701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Gebruik, onder de tab </a:t>
              </a:r>
              <a:r>
                <a:rPr kumimoji="0" lang="nl-NL" sz="1100" b="1" i="0" u="none" strike="noStrike" kern="0" cap="none" spc="0" normalizeH="0" baseline="0" noProof="0">
                  <a:ln>
                    <a:noFill/>
                  </a:ln>
                  <a:solidFill>
                    <a:srgbClr val="000000"/>
                  </a:solidFill>
                  <a:effectLst/>
                  <a:uLnTx/>
                  <a:uFillTx/>
                  <a:latin typeface="+mn-lt"/>
                  <a:cs typeface="Segoe UI Light" panose="020B0502040204020203" pitchFamily="34" charset="0"/>
                </a:rPr>
                <a:t>‘Start’</a:t>
              </a: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 de </a:t>
              </a:r>
              <a:r>
                <a:rPr kumimoji="0" lang="nl-NL" sz="1100" b="1" i="0" u="none" strike="noStrike" kern="0" cap="none" spc="0" normalizeH="0" baseline="0" noProof="0">
                  <a:ln>
                    <a:noFill/>
                  </a:ln>
                  <a:solidFill>
                    <a:srgbClr val="000000"/>
                  </a:solidFill>
                  <a:effectLst/>
                  <a:uLnTx/>
                  <a:uFillTx/>
                  <a:latin typeface="+mn-lt"/>
                  <a:cs typeface="Segoe UI Light" panose="020B0502040204020203" pitchFamily="34" charset="0"/>
                </a:rPr>
                <a:t>lijstniveau-knoppen</a:t>
              </a: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 zoals hierboven aangegeven, om een tekst niveau te kiezen. Kies uit:</a:t>
              </a:r>
            </a:p>
          </p:txBody>
        </p:sp>
        <p:cxnSp>
          <p:nvCxnSpPr>
            <p:cNvPr id="361" name="Rechte verbindingslijn 360">
              <a:extLst>
                <a:ext uri="{FF2B5EF4-FFF2-40B4-BE49-F238E27FC236}">
                  <a16:creationId xmlns:a16="http://schemas.microsoft.com/office/drawing/2014/main" id="{FE85859E-1BF0-4A2E-B9FE-9532FAC555AA}"/>
                </a:ext>
              </a:extLst>
            </p:cNvPr>
            <p:cNvCxnSpPr>
              <a:cxnSpLocks/>
            </p:cNvCxnSpPr>
            <p:nvPr userDrawn="1"/>
          </p:nvCxnSpPr>
          <p:spPr>
            <a:xfrm>
              <a:off x="-3419346" y="1161637"/>
              <a:ext cx="3176013" cy="0"/>
            </a:xfrm>
            <a:prstGeom prst="line">
              <a:avLst/>
            </a:prstGeom>
            <a:noFill/>
            <a:ln w="3175" cap="flat" cmpd="sng" algn="ctr">
              <a:solidFill>
                <a:schemeClr val="bg1">
                  <a:lumMod val="50000"/>
                </a:schemeClr>
              </a:solidFill>
              <a:prstDash val="solid"/>
            </a:ln>
            <a:effectLst/>
          </p:spPr>
        </p:cxnSp>
        <p:sp>
          <p:nvSpPr>
            <p:cNvPr id="362" name="Ovaal 361">
              <a:extLst>
                <a:ext uri="{FF2B5EF4-FFF2-40B4-BE49-F238E27FC236}">
                  <a16:creationId xmlns:a16="http://schemas.microsoft.com/office/drawing/2014/main" id="{58B11E63-7C46-46E5-AF4E-0626BF19A6F3}"/>
                </a:ext>
              </a:extLst>
            </p:cNvPr>
            <p:cNvSpPr/>
            <p:nvPr userDrawn="1"/>
          </p:nvSpPr>
          <p:spPr>
            <a:xfrm>
              <a:off x="-3425006" y="385248"/>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1</a:t>
              </a:r>
            </a:p>
          </p:txBody>
        </p:sp>
        <p:sp>
          <p:nvSpPr>
            <p:cNvPr id="363" name="Rechthoek 362">
              <a:extLst>
                <a:ext uri="{FF2B5EF4-FFF2-40B4-BE49-F238E27FC236}">
                  <a16:creationId xmlns:a16="http://schemas.microsoft.com/office/drawing/2014/main" id="{03BD9A4D-7017-4698-A01F-6019A002B899}"/>
                </a:ext>
              </a:extLst>
            </p:cNvPr>
            <p:cNvSpPr/>
            <p:nvPr userDrawn="1"/>
          </p:nvSpPr>
          <p:spPr>
            <a:xfrm>
              <a:off x="-3059324" y="385247"/>
              <a:ext cx="2823104" cy="255963"/>
            </a:xfrm>
            <a:prstGeom prst="rect">
              <a:avLst/>
            </a:prstGeom>
            <a:noFill/>
            <a:ln w="25400" cap="flat" cmpd="sng" algn="ctr">
              <a:noFill/>
              <a:prstDash val="solid"/>
            </a:ln>
            <a:effectLst/>
          </p:spPr>
          <p:txBody>
            <a:bodyPr lIns="0" tIns="0" rIns="0" bIns="0" rtlCol="0" anchor="ctr"/>
            <a:lstStyle/>
            <a:p>
              <a:pPr marL="0" marR="0" lvl="0" indent="0" algn="l" defTabSz="914400" rtl="0" eaLnBrk="1" fontAlgn="auto" latinLnBrk="0" hangingPunct="1">
                <a:lnSpc>
                  <a:spcPct val="80000"/>
                </a:lnSpc>
                <a:spcBef>
                  <a:spcPct val="0"/>
                </a:spcBef>
                <a:spcAft>
                  <a:spcPts val="300"/>
                </a:spcAft>
                <a:buClr>
                  <a:schemeClr val="accent1"/>
                </a:buClr>
                <a:buSzTx/>
                <a:buFont typeface="Wingdings" panose="05000000000000000000" pitchFamily="2" charset="2"/>
                <a:buNone/>
                <a:tabLst/>
                <a:defRPr/>
              </a:pPr>
              <a:r>
                <a:rPr lang="nl-NL" sz="2600" b="0" kern="1200" noProof="0">
                  <a:solidFill>
                    <a:schemeClr val="tx1"/>
                  </a:solidFill>
                  <a:latin typeface="+mn-lt"/>
                  <a:ea typeface="+mj-ea"/>
                  <a:cs typeface="+mj-cs"/>
                </a:rPr>
                <a:t>Titel (26pt)</a:t>
              </a:r>
            </a:p>
          </p:txBody>
        </p:sp>
        <p:sp>
          <p:nvSpPr>
            <p:cNvPr id="364" name="Ovaal 363">
              <a:extLst>
                <a:ext uri="{FF2B5EF4-FFF2-40B4-BE49-F238E27FC236}">
                  <a16:creationId xmlns:a16="http://schemas.microsoft.com/office/drawing/2014/main" id="{0B21735C-96C8-4112-A687-A866CAAC6CAC}"/>
                </a:ext>
              </a:extLst>
            </p:cNvPr>
            <p:cNvSpPr/>
            <p:nvPr userDrawn="1"/>
          </p:nvSpPr>
          <p:spPr>
            <a:xfrm>
              <a:off x="-3425006" y="757169"/>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2</a:t>
              </a:r>
            </a:p>
          </p:txBody>
        </p:sp>
        <p:sp>
          <p:nvSpPr>
            <p:cNvPr id="365" name="Rechthoek 364">
              <a:extLst>
                <a:ext uri="{FF2B5EF4-FFF2-40B4-BE49-F238E27FC236}">
                  <a16:creationId xmlns:a16="http://schemas.microsoft.com/office/drawing/2014/main" id="{8EBF4C1B-9C19-40BA-AAD8-307DAB5F67B3}"/>
                </a:ext>
              </a:extLst>
            </p:cNvPr>
            <p:cNvSpPr/>
            <p:nvPr userDrawn="1"/>
          </p:nvSpPr>
          <p:spPr>
            <a:xfrm>
              <a:off x="-3059324" y="757168"/>
              <a:ext cx="2823104" cy="255963"/>
            </a:xfrm>
            <a:prstGeom prst="rect">
              <a:avLst/>
            </a:prstGeom>
            <a:noFill/>
            <a:ln w="25400" cap="flat" cmpd="sng" algn="ctr">
              <a:noFill/>
              <a:prstDash val="solid"/>
            </a:ln>
            <a:effectLst/>
          </p:spPr>
          <p:txBody>
            <a:bodyPr lIns="0" tIns="0" rIns="0" bIns="0" rtlCol="0" anchor="ctr"/>
            <a:lstStyle/>
            <a:p>
              <a:pPr marL="0" marR="0" lvl="0" indent="0" algn="l" defTabSz="914400" rtl="0" eaLnBrk="1" fontAlgn="auto" latinLnBrk="0" hangingPunct="1">
                <a:lnSpc>
                  <a:spcPct val="100000"/>
                </a:lnSpc>
                <a:spcBef>
                  <a:spcPts val="300"/>
                </a:spcBef>
                <a:spcAft>
                  <a:spcPts val="300"/>
                </a:spcAft>
                <a:buClr>
                  <a:schemeClr val="accent1"/>
                </a:buClr>
                <a:buSzTx/>
                <a:buFont typeface="Wingdings" panose="05000000000000000000" pitchFamily="2" charset="2"/>
                <a:buNone/>
                <a:tabLst/>
                <a:defRPr/>
              </a:pPr>
              <a:r>
                <a:rPr lang="nl-NL" sz="2000" b="0" kern="1200" noProof="0">
                  <a:solidFill>
                    <a:schemeClr val="accent1"/>
                  </a:solidFill>
                  <a:latin typeface="+mn-lt"/>
                  <a:ea typeface="+mn-ea"/>
                  <a:cs typeface="+mn-cs"/>
                </a:rPr>
                <a:t>Subtitel (20pt)</a:t>
              </a:r>
            </a:p>
          </p:txBody>
        </p:sp>
      </p:grpSp>
      <p:grpSp>
        <p:nvGrpSpPr>
          <p:cNvPr id="418" name="Instructie">
            <a:extLst>
              <a:ext uri="{FF2B5EF4-FFF2-40B4-BE49-F238E27FC236}">
                <a16:creationId xmlns:a16="http://schemas.microsoft.com/office/drawing/2014/main" id="{A8B8F7EF-3A13-48A2-95FA-AA9A10F3EB22}"/>
              </a:ext>
            </a:extLst>
          </p:cNvPr>
          <p:cNvGrpSpPr/>
          <p:nvPr userDrawn="1"/>
        </p:nvGrpSpPr>
        <p:grpSpPr>
          <a:xfrm>
            <a:off x="12389714" y="5221435"/>
            <a:ext cx="3183677" cy="1636565"/>
            <a:chOff x="12389714" y="4327164"/>
            <a:chExt cx="3183677" cy="1636565"/>
          </a:xfrm>
        </p:grpSpPr>
        <p:cxnSp>
          <p:nvCxnSpPr>
            <p:cNvPr id="419" name="Rechte verbindingslijn 418">
              <a:extLst>
                <a:ext uri="{FF2B5EF4-FFF2-40B4-BE49-F238E27FC236}">
                  <a16:creationId xmlns:a16="http://schemas.microsoft.com/office/drawing/2014/main" id="{998D5AE6-00E6-422E-A152-7A648EA4B8A5}"/>
                </a:ext>
              </a:extLst>
            </p:cNvPr>
            <p:cNvCxnSpPr>
              <a:cxnSpLocks/>
            </p:cNvCxnSpPr>
            <p:nvPr userDrawn="1"/>
          </p:nvCxnSpPr>
          <p:spPr>
            <a:xfrm>
              <a:off x="12395374" y="5963729"/>
              <a:ext cx="3178017" cy="0"/>
            </a:xfrm>
            <a:prstGeom prst="line">
              <a:avLst/>
            </a:prstGeom>
            <a:noFill/>
            <a:ln w="3175" cap="flat" cmpd="sng" algn="ctr">
              <a:solidFill>
                <a:schemeClr val="bg1">
                  <a:lumMod val="50000"/>
                </a:schemeClr>
              </a:solidFill>
              <a:prstDash val="solid"/>
            </a:ln>
            <a:effectLst/>
          </p:spPr>
        </p:cxnSp>
        <p:sp>
          <p:nvSpPr>
            <p:cNvPr id="420" name="Rechthoek 419">
              <a:extLst>
                <a:ext uri="{FF2B5EF4-FFF2-40B4-BE49-F238E27FC236}">
                  <a16:creationId xmlns:a16="http://schemas.microsoft.com/office/drawing/2014/main" id="{87339964-7A76-4979-8B96-386DB6812516}"/>
                </a:ext>
              </a:extLst>
            </p:cNvPr>
            <p:cNvSpPr/>
            <p:nvPr userDrawn="1"/>
          </p:nvSpPr>
          <p:spPr>
            <a:xfrm>
              <a:off x="12395375" y="4327164"/>
              <a:ext cx="3178016" cy="191611"/>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80000"/>
                </a:lnSpc>
                <a:spcBef>
                  <a:spcPts val="0"/>
                </a:spcBef>
                <a:spcAft>
                  <a:spcPts val="0"/>
                </a:spcAft>
                <a:buClrTx/>
                <a:buSzTx/>
                <a:buFontTx/>
                <a:buNone/>
                <a:tabLst/>
                <a:defRPr/>
              </a:pPr>
              <a:r>
                <a:rPr kumimoji="0" lang="nl-NL" sz="1400" b="1" i="0" u="none" strike="noStrike" kern="0" cap="all" spc="0" normalizeH="0" baseline="0" noProof="0">
                  <a:ln>
                    <a:noFill/>
                  </a:ln>
                  <a:solidFill>
                    <a:schemeClr val="bg1">
                      <a:lumMod val="50000"/>
                    </a:schemeClr>
                  </a:solidFill>
                  <a:effectLst/>
                  <a:uLnTx/>
                  <a:uFillTx/>
                  <a:latin typeface="+mj-lt"/>
                  <a:cs typeface="Segoe UI Light" panose="020B0502040204020203" pitchFamily="34" charset="0"/>
                </a:rPr>
                <a:t>Data van de Grafiek Bewerken</a:t>
              </a:r>
            </a:p>
          </p:txBody>
        </p:sp>
        <p:sp>
          <p:nvSpPr>
            <p:cNvPr id="421" name="Ovaal 420">
              <a:extLst>
                <a:ext uri="{FF2B5EF4-FFF2-40B4-BE49-F238E27FC236}">
                  <a16:creationId xmlns:a16="http://schemas.microsoft.com/office/drawing/2014/main" id="{1F065359-48A9-493C-BD7C-79FFC4490732}"/>
                </a:ext>
              </a:extLst>
            </p:cNvPr>
            <p:cNvSpPr/>
            <p:nvPr userDrawn="1"/>
          </p:nvSpPr>
          <p:spPr>
            <a:xfrm>
              <a:off x="12389714" y="4706254"/>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1</a:t>
              </a:r>
            </a:p>
          </p:txBody>
        </p:sp>
        <p:cxnSp>
          <p:nvCxnSpPr>
            <p:cNvPr id="422" name="Rechte verbindingslijn 421">
              <a:extLst>
                <a:ext uri="{FF2B5EF4-FFF2-40B4-BE49-F238E27FC236}">
                  <a16:creationId xmlns:a16="http://schemas.microsoft.com/office/drawing/2014/main" id="{6036E041-104F-46E6-997B-2DF47F1F2ED8}"/>
                </a:ext>
              </a:extLst>
            </p:cNvPr>
            <p:cNvCxnSpPr>
              <a:cxnSpLocks/>
            </p:cNvCxnSpPr>
            <p:nvPr userDrawn="1"/>
          </p:nvCxnSpPr>
          <p:spPr>
            <a:xfrm>
              <a:off x="12395374" y="4584932"/>
              <a:ext cx="3178017" cy="0"/>
            </a:xfrm>
            <a:prstGeom prst="line">
              <a:avLst/>
            </a:prstGeom>
            <a:noFill/>
            <a:ln w="3175" cap="flat" cmpd="sng" algn="ctr">
              <a:solidFill>
                <a:schemeClr val="bg1">
                  <a:lumMod val="50000"/>
                </a:schemeClr>
              </a:solidFill>
              <a:prstDash val="solid"/>
            </a:ln>
            <a:effectLst/>
          </p:spPr>
        </p:cxnSp>
        <p:sp>
          <p:nvSpPr>
            <p:cNvPr id="423" name="Rechthoek 422">
              <a:extLst>
                <a:ext uri="{FF2B5EF4-FFF2-40B4-BE49-F238E27FC236}">
                  <a16:creationId xmlns:a16="http://schemas.microsoft.com/office/drawing/2014/main" id="{6D396B29-18EF-41AE-86F4-94591D967DEF}"/>
                </a:ext>
              </a:extLst>
            </p:cNvPr>
            <p:cNvSpPr/>
            <p:nvPr userDrawn="1"/>
          </p:nvSpPr>
          <p:spPr>
            <a:xfrm>
              <a:off x="12755395" y="4772316"/>
              <a:ext cx="2817995" cy="314439"/>
            </a:xfrm>
            <a:prstGeom prst="rect">
              <a:avLst/>
            </a:prstGeom>
            <a:noFill/>
            <a:ln w="25400" cap="flat" cmpd="sng" algn="ctr">
              <a:noFill/>
              <a:prstDash val="solid"/>
            </a:ln>
            <a:effectLst/>
          </p:spPr>
          <p:txBody>
            <a:bodyPr lIns="0" tIns="0" rIns="0" bIns="0" rtlCol="0" anchor="t"/>
            <a:lstStyle/>
            <a:p>
              <a:pPr lvl="0" fontAlgn="auto">
                <a:spcBef>
                  <a:spcPts val="0"/>
                </a:spcBef>
                <a:spcAft>
                  <a:spcPts val="0"/>
                </a:spcAft>
                <a:defRPr/>
              </a:pPr>
              <a:r>
                <a:rPr lang="nl-NL" sz="1100" kern="0" noProof="0">
                  <a:solidFill>
                    <a:schemeClr val="tx1"/>
                  </a:solidFill>
                  <a:latin typeface="+mn-lt"/>
                  <a:cs typeface="Segoe UI Light" panose="020B0502040204020203" pitchFamily="34" charset="0"/>
                </a:rPr>
                <a:t>Selecteer de grafiek, klik met de rechter muisknop en kies </a:t>
              </a:r>
              <a:r>
                <a:rPr lang="nl-NL" sz="1100" b="1" kern="0" noProof="0">
                  <a:solidFill>
                    <a:schemeClr val="tx1"/>
                  </a:solidFill>
                  <a:latin typeface="+mn-lt"/>
                  <a:cs typeface="Segoe UI Light" panose="020B0502040204020203" pitchFamily="34" charset="0"/>
                </a:rPr>
                <a:t>‘Gegevens bewerken’</a:t>
              </a:r>
            </a:p>
          </p:txBody>
        </p:sp>
        <p:grpSp>
          <p:nvGrpSpPr>
            <p:cNvPr id="424" name="Groep 423">
              <a:extLst>
                <a:ext uri="{FF2B5EF4-FFF2-40B4-BE49-F238E27FC236}">
                  <a16:creationId xmlns:a16="http://schemas.microsoft.com/office/drawing/2014/main" id="{6B324597-DA5C-4C55-BD3D-4EF780D1865D}"/>
                </a:ext>
              </a:extLst>
            </p:cNvPr>
            <p:cNvGrpSpPr/>
            <p:nvPr userDrawn="1"/>
          </p:nvGrpSpPr>
          <p:grpSpPr>
            <a:xfrm>
              <a:off x="12755394" y="5222855"/>
              <a:ext cx="1714530" cy="639425"/>
              <a:chOff x="12757283" y="4365594"/>
              <a:chExt cx="1714530" cy="639425"/>
            </a:xfrm>
          </p:grpSpPr>
          <p:sp>
            <p:nvSpPr>
              <p:cNvPr id="425" name="Rechthoek 424">
                <a:extLst>
                  <a:ext uri="{FF2B5EF4-FFF2-40B4-BE49-F238E27FC236}">
                    <a16:creationId xmlns:a16="http://schemas.microsoft.com/office/drawing/2014/main" id="{6980CF4C-67A1-414E-B37E-2499F4A711E3}"/>
                  </a:ext>
                </a:extLst>
              </p:cNvPr>
              <p:cNvSpPr/>
              <p:nvPr userDrawn="1"/>
            </p:nvSpPr>
            <p:spPr>
              <a:xfrm>
                <a:off x="12757283" y="4365594"/>
                <a:ext cx="1626818" cy="580946"/>
              </a:xfrm>
              <a:prstGeom prst="rect">
                <a:avLst/>
              </a:prstGeom>
              <a:solidFill>
                <a:schemeClr val="bg1"/>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nl-NL" sz="800" b="0" noProof="0">
                  <a:solidFill>
                    <a:schemeClr val="tx1"/>
                  </a:solidFill>
                  <a:latin typeface="Arial" panose="020B0604020202020204" pitchFamily="34" charset="0"/>
                  <a:cs typeface="Arial" panose="020B0604020202020204" pitchFamily="34" charset="0"/>
                </a:endParaRPr>
              </a:p>
            </p:txBody>
          </p:sp>
          <p:sp>
            <p:nvSpPr>
              <p:cNvPr id="426" name="Rechthoek 425">
                <a:extLst>
                  <a:ext uri="{FF2B5EF4-FFF2-40B4-BE49-F238E27FC236}">
                    <a16:creationId xmlns:a16="http://schemas.microsoft.com/office/drawing/2014/main" id="{22A7E34C-3A28-4878-9B2D-95B7DA5D526F}"/>
                  </a:ext>
                </a:extLst>
              </p:cNvPr>
              <p:cNvSpPr/>
              <p:nvPr userDrawn="1"/>
            </p:nvSpPr>
            <p:spPr>
              <a:xfrm>
                <a:off x="12768263" y="4676983"/>
                <a:ext cx="1609231" cy="261256"/>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sp>
            <p:nvSpPr>
              <p:cNvPr id="427" name="Tekstvak 426">
                <a:extLst>
                  <a:ext uri="{FF2B5EF4-FFF2-40B4-BE49-F238E27FC236}">
                    <a16:creationId xmlns:a16="http://schemas.microsoft.com/office/drawing/2014/main" id="{6E3CFEC3-CABC-404E-BAA3-389B3892DE68}"/>
                  </a:ext>
                </a:extLst>
              </p:cNvPr>
              <p:cNvSpPr txBox="1"/>
              <p:nvPr userDrawn="1"/>
            </p:nvSpPr>
            <p:spPr>
              <a:xfrm>
                <a:off x="12997648" y="4404704"/>
                <a:ext cx="1248154" cy="216982"/>
              </a:xfrm>
              <a:prstGeom prst="rect">
                <a:avLst/>
              </a:prstGeom>
              <a:noFill/>
            </p:spPr>
            <p:txBody>
              <a:bodyPr wrap="square" rtlCol="0">
                <a:spAutoFit/>
              </a:bodyPr>
              <a:lstStyle/>
              <a:p>
                <a:pPr marL="0" algn="l" defTabSz="1217512" rtl="0" eaLnBrk="1" latinLnBrk="0" hangingPunct="1">
                  <a:lnSpc>
                    <a:spcPct val="90000"/>
                  </a:lnSpc>
                  <a:spcBef>
                    <a:spcPts val="600"/>
                  </a:spcBef>
                  <a:spcAft>
                    <a:spcPts val="600"/>
                  </a:spcAft>
                </a:pPr>
                <a:r>
                  <a:rPr lang="nl-NL" sz="900" b="0" kern="1200" noProof="0">
                    <a:solidFill>
                      <a:schemeClr val="tx1"/>
                    </a:solidFill>
                    <a:latin typeface="Arial" panose="020B0604020202020204" pitchFamily="34" charset="0"/>
                    <a:ea typeface="+mn-ea"/>
                    <a:cs typeface="Arial" panose="020B0604020202020204" pitchFamily="34" charset="0"/>
                  </a:rPr>
                  <a:t>Grafiektype wijzigen</a:t>
                </a:r>
              </a:p>
            </p:txBody>
          </p:sp>
          <p:sp>
            <p:nvSpPr>
              <p:cNvPr id="428" name="Tekstvak 427">
                <a:extLst>
                  <a:ext uri="{FF2B5EF4-FFF2-40B4-BE49-F238E27FC236}">
                    <a16:creationId xmlns:a16="http://schemas.microsoft.com/office/drawing/2014/main" id="{78C9B979-4DBC-45E0-9F32-8F6DD473DC03}"/>
                  </a:ext>
                </a:extLst>
              </p:cNvPr>
              <p:cNvSpPr txBox="1"/>
              <p:nvPr userDrawn="1"/>
            </p:nvSpPr>
            <p:spPr>
              <a:xfrm>
                <a:off x="12984219" y="4725830"/>
                <a:ext cx="1274711" cy="216982"/>
              </a:xfrm>
              <a:prstGeom prst="rect">
                <a:avLst/>
              </a:prstGeom>
              <a:noFill/>
            </p:spPr>
            <p:txBody>
              <a:bodyPr wrap="square" rtlCol="0">
                <a:spAutoFit/>
              </a:bodyPr>
              <a:lstStyle/>
              <a:p>
                <a:pPr marL="0" algn="l" defTabSz="1217512" rtl="0" eaLnBrk="1" latinLnBrk="0" hangingPunct="1">
                  <a:lnSpc>
                    <a:spcPct val="90000"/>
                  </a:lnSpc>
                  <a:spcBef>
                    <a:spcPts val="600"/>
                  </a:spcBef>
                  <a:spcAft>
                    <a:spcPts val="600"/>
                  </a:spcAft>
                </a:pPr>
                <a:r>
                  <a:rPr lang="nl-NL" sz="900" b="0" kern="1200" noProof="0">
                    <a:solidFill>
                      <a:schemeClr val="tx1"/>
                    </a:solidFill>
                    <a:latin typeface="Arial" panose="020B0604020202020204" pitchFamily="34" charset="0"/>
                    <a:ea typeface="+mn-ea"/>
                    <a:cs typeface="Arial" panose="020B0604020202020204" pitchFamily="34" charset="0"/>
                  </a:rPr>
                  <a:t>Gegevens bewerken</a:t>
                </a:r>
              </a:p>
            </p:txBody>
          </p:sp>
          <p:pic>
            <p:nvPicPr>
              <p:cNvPr id="429" name="Picture 3">
                <a:extLst>
                  <a:ext uri="{FF2B5EF4-FFF2-40B4-BE49-F238E27FC236}">
                    <a16:creationId xmlns:a16="http://schemas.microsoft.com/office/drawing/2014/main" id="{9CB52205-8507-430A-A801-AEA31C0E7815}"/>
                  </a:ext>
                </a:extLst>
              </p:cNvPr>
              <p:cNvPicPr>
                <a:picLocks noChangeAspect="1" noChangeArrowheads="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14328727" y="4773688"/>
                <a:ext cx="143086" cy="231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430" name="Groep 429">
                <a:extLst>
                  <a:ext uri="{FF2B5EF4-FFF2-40B4-BE49-F238E27FC236}">
                    <a16:creationId xmlns:a16="http://schemas.microsoft.com/office/drawing/2014/main" id="{0A16ECF3-609F-4BBD-8A3E-A8D6B8A37936}"/>
                  </a:ext>
                </a:extLst>
              </p:cNvPr>
              <p:cNvGrpSpPr/>
              <p:nvPr userDrawn="1"/>
            </p:nvGrpSpPr>
            <p:grpSpPr>
              <a:xfrm>
                <a:off x="12831198" y="4432250"/>
                <a:ext cx="139861" cy="152244"/>
                <a:chOff x="12574450" y="6053892"/>
                <a:chExt cx="169232" cy="184215"/>
              </a:xfrm>
            </p:grpSpPr>
            <p:sp>
              <p:nvSpPr>
                <p:cNvPr id="453" name="Rechthoek 452">
                  <a:extLst>
                    <a:ext uri="{FF2B5EF4-FFF2-40B4-BE49-F238E27FC236}">
                      <a16:creationId xmlns:a16="http://schemas.microsoft.com/office/drawing/2014/main" id="{5B5FEE48-1258-49D5-A854-30CD06F7A6CE}"/>
                    </a:ext>
                  </a:extLst>
                </p:cNvPr>
                <p:cNvSpPr/>
                <p:nvPr userDrawn="1"/>
              </p:nvSpPr>
              <p:spPr>
                <a:xfrm>
                  <a:off x="12574450" y="6111529"/>
                  <a:ext cx="46293" cy="126577"/>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000" noProof="0">
                    <a:solidFill>
                      <a:schemeClr val="tx2"/>
                    </a:solidFill>
                    <a:latin typeface="+mn-lt"/>
                  </a:endParaRPr>
                </a:p>
              </p:txBody>
            </p:sp>
            <p:sp>
              <p:nvSpPr>
                <p:cNvPr id="454" name="Rechthoek 453">
                  <a:extLst>
                    <a:ext uri="{FF2B5EF4-FFF2-40B4-BE49-F238E27FC236}">
                      <a16:creationId xmlns:a16="http://schemas.microsoft.com/office/drawing/2014/main" id="{8AE17A5C-B8FD-4A4F-AD02-DC572E182CA7}"/>
                    </a:ext>
                  </a:extLst>
                </p:cNvPr>
                <p:cNvSpPr/>
                <p:nvPr userDrawn="1"/>
              </p:nvSpPr>
              <p:spPr>
                <a:xfrm>
                  <a:off x="12635427" y="6053892"/>
                  <a:ext cx="46293" cy="184215"/>
                </a:xfrm>
                <a:prstGeom prst="rect">
                  <a:avLst/>
                </a:prstGeom>
                <a:solidFill>
                  <a:srgbClr val="EDC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000" noProof="0">
                    <a:solidFill>
                      <a:schemeClr val="tx2"/>
                    </a:solidFill>
                    <a:latin typeface="+mn-lt"/>
                  </a:endParaRPr>
                </a:p>
              </p:txBody>
            </p:sp>
            <p:sp>
              <p:nvSpPr>
                <p:cNvPr id="455" name="Rechthoek 454">
                  <a:extLst>
                    <a:ext uri="{FF2B5EF4-FFF2-40B4-BE49-F238E27FC236}">
                      <a16:creationId xmlns:a16="http://schemas.microsoft.com/office/drawing/2014/main" id="{83D84286-E9E9-4F59-BDFD-AD4646D64DFC}"/>
                    </a:ext>
                  </a:extLst>
                </p:cNvPr>
                <p:cNvSpPr/>
                <p:nvPr userDrawn="1"/>
              </p:nvSpPr>
              <p:spPr>
                <a:xfrm>
                  <a:off x="12697389" y="6094907"/>
                  <a:ext cx="46293" cy="143200"/>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000" noProof="0">
                    <a:solidFill>
                      <a:schemeClr val="tx2"/>
                    </a:solidFill>
                    <a:latin typeface="+mn-lt"/>
                  </a:endParaRPr>
                </a:p>
              </p:txBody>
            </p:sp>
          </p:grpSp>
          <p:grpSp>
            <p:nvGrpSpPr>
              <p:cNvPr id="431" name="Groep 430">
                <a:extLst>
                  <a:ext uri="{FF2B5EF4-FFF2-40B4-BE49-F238E27FC236}">
                    <a16:creationId xmlns:a16="http://schemas.microsoft.com/office/drawing/2014/main" id="{E1C2B487-6CE0-484C-B95E-029BB5AE4517}"/>
                  </a:ext>
                </a:extLst>
              </p:cNvPr>
              <p:cNvGrpSpPr/>
              <p:nvPr userDrawn="1"/>
            </p:nvGrpSpPr>
            <p:grpSpPr>
              <a:xfrm>
                <a:off x="12831198" y="4748585"/>
                <a:ext cx="184916" cy="120210"/>
                <a:chOff x="8815516" y="1076284"/>
                <a:chExt cx="503174" cy="327105"/>
              </a:xfrm>
            </p:grpSpPr>
            <p:sp>
              <p:nvSpPr>
                <p:cNvPr id="432" name="Rechthoek 431">
                  <a:extLst>
                    <a:ext uri="{FF2B5EF4-FFF2-40B4-BE49-F238E27FC236}">
                      <a16:creationId xmlns:a16="http://schemas.microsoft.com/office/drawing/2014/main" id="{6592CF00-E248-47C9-80AF-33868D82572E}"/>
                    </a:ext>
                  </a:extLst>
                </p:cNvPr>
                <p:cNvSpPr/>
                <p:nvPr userDrawn="1"/>
              </p:nvSpPr>
              <p:spPr>
                <a:xfrm>
                  <a:off x="8815516" y="1133167"/>
                  <a:ext cx="372729" cy="235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p>
              </p:txBody>
            </p:sp>
            <p:grpSp>
              <p:nvGrpSpPr>
                <p:cNvPr id="433" name="Groep 432">
                  <a:extLst>
                    <a:ext uri="{FF2B5EF4-FFF2-40B4-BE49-F238E27FC236}">
                      <a16:creationId xmlns:a16="http://schemas.microsoft.com/office/drawing/2014/main" id="{CADD19E5-32B8-4157-B5C9-C26C4C346FAC}"/>
                    </a:ext>
                  </a:extLst>
                </p:cNvPr>
                <p:cNvGrpSpPr/>
                <p:nvPr userDrawn="1"/>
              </p:nvGrpSpPr>
              <p:grpSpPr>
                <a:xfrm>
                  <a:off x="8815517" y="1076284"/>
                  <a:ext cx="503173" cy="327105"/>
                  <a:chOff x="1351248" y="-683635"/>
                  <a:chExt cx="503173" cy="327105"/>
                </a:xfrm>
              </p:grpSpPr>
              <p:grpSp>
                <p:nvGrpSpPr>
                  <p:cNvPr id="434" name="Groep 433">
                    <a:extLst>
                      <a:ext uri="{FF2B5EF4-FFF2-40B4-BE49-F238E27FC236}">
                        <a16:creationId xmlns:a16="http://schemas.microsoft.com/office/drawing/2014/main" id="{5E284D45-2D6C-403E-B11A-E93FC40E44EB}"/>
                      </a:ext>
                    </a:extLst>
                  </p:cNvPr>
                  <p:cNvGrpSpPr/>
                  <p:nvPr userDrawn="1"/>
                </p:nvGrpSpPr>
                <p:grpSpPr>
                  <a:xfrm>
                    <a:off x="1351248" y="-683635"/>
                    <a:ext cx="375186" cy="293652"/>
                    <a:chOff x="1094874" y="-884923"/>
                    <a:chExt cx="884668" cy="692417"/>
                  </a:xfrm>
                </p:grpSpPr>
                <p:sp>
                  <p:nvSpPr>
                    <p:cNvPr id="439" name="Rechthoek 438">
                      <a:extLst>
                        <a:ext uri="{FF2B5EF4-FFF2-40B4-BE49-F238E27FC236}">
                          <a16:creationId xmlns:a16="http://schemas.microsoft.com/office/drawing/2014/main" id="{6FE17986-A80C-4F86-8C7A-F5385729E1A4}"/>
                        </a:ext>
                      </a:extLst>
                    </p:cNvPr>
                    <p:cNvSpPr/>
                    <p:nvPr userDrawn="1"/>
                  </p:nvSpPr>
                  <p:spPr>
                    <a:xfrm>
                      <a:off x="1094874" y="-884923"/>
                      <a:ext cx="878304" cy="145579"/>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p>
                  </p:txBody>
                </p:sp>
                <p:grpSp>
                  <p:nvGrpSpPr>
                    <p:cNvPr id="440" name="Groep 439">
                      <a:extLst>
                        <a:ext uri="{FF2B5EF4-FFF2-40B4-BE49-F238E27FC236}">
                          <a16:creationId xmlns:a16="http://schemas.microsoft.com/office/drawing/2014/main" id="{A8DA3BEE-250E-4CB2-8750-343DC724539E}"/>
                        </a:ext>
                      </a:extLst>
                    </p:cNvPr>
                    <p:cNvGrpSpPr/>
                    <p:nvPr userDrawn="1"/>
                  </p:nvGrpSpPr>
                  <p:grpSpPr>
                    <a:xfrm>
                      <a:off x="1094874" y="-878306"/>
                      <a:ext cx="867364" cy="685800"/>
                      <a:chOff x="1094874" y="-878306"/>
                      <a:chExt cx="867364" cy="613611"/>
                    </a:xfrm>
                  </p:grpSpPr>
                  <p:cxnSp>
                    <p:nvCxnSpPr>
                      <p:cNvPr id="446" name="Rechte verbindingslijn 445">
                        <a:extLst>
                          <a:ext uri="{FF2B5EF4-FFF2-40B4-BE49-F238E27FC236}">
                            <a16:creationId xmlns:a16="http://schemas.microsoft.com/office/drawing/2014/main" id="{5C2D2CF5-3DD4-41F4-ADB0-5EFDBC4CD12A}"/>
                          </a:ext>
                        </a:extLst>
                      </p:cNvPr>
                      <p:cNvCxnSpPr>
                        <a:cxnSpLocks/>
                      </p:cNvCxnSpPr>
                      <p:nvPr userDrawn="1"/>
                    </p:nvCxnSpPr>
                    <p:spPr>
                      <a:xfrm>
                        <a:off x="1094874" y="-878305"/>
                        <a:ext cx="0" cy="613610"/>
                      </a:xfrm>
                      <a:prstGeom prst="line">
                        <a:avLst/>
                      </a:prstGeom>
                      <a:ln>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447" name="Rechte verbindingslijn 446">
                        <a:extLst>
                          <a:ext uri="{FF2B5EF4-FFF2-40B4-BE49-F238E27FC236}">
                            <a16:creationId xmlns:a16="http://schemas.microsoft.com/office/drawing/2014/main" id="{804B345D-0B52-46CB-A2A2-B4ACE9DAA760}"/>
                          </a:ext>
                        </a:extLst>
                      </p:cNvPr>
                      <p:cNvCxnSpPr>
                        <a:cxnSpLocks/>
                      </p:cNvCxnSpPr>
                      <p:nvPr userDrawn="1"/>
                    </p:nvCxnSpPr>
                    <p:spPr>
                      <a:xfrm>
                        <a:off x="1962238" y="-878306"/>
                        <a:ext cx="0" cy="613611"/>
                      </a:xfrm>
                      <a:prstGeom prst="line">
                        <a:avLst/>
                      </a:prstGeom>
                      <a:ln>
                        <a:solidFill>
                          <a:srgbClr val="818181"/>
                        </a:solidFill>
                      </a:ln>
                    </p:spPr>
                    <p:style>
                      <a:lnRef idx="1">
                        <a:schemeClr val="accent1"/>
                      </a:lnRef>
                      <a:fillRef idx="0">
                        <a:schemeClr val="accent1"/>
                      </a:fillRef>
                      <a:effectRef idx="0">
                        <a:schemeClr val="accent1"/>
                      </a:effectRef>
                      <a:fontRef idx="minor">
                        <a:schemeClr val="tx1"/>
                      </a:fontRef>
                    </p:style>
                  </p:cxnSp>
                  <p:grpSp>
                    <p:nvGrpSpPr>
                      <p:cNvPr id="448" name="Groep 447">
                        <a:extLst>
                          <a:ext uri="{FF2B5EF4-FFF2-40B4-BE49-F238E27FC236}">
                            <a16:creationId xmlns:a16="http://schemas.microsoft.com/office/drawing/2014/main" id="{95127E70-86E8-40FD-A3F3-D565D1E080A4}"/>
                          </a:ext>
                        </a:extLst>
                      </p:cNvPr>
                      <p:cNvGrpSpPr/>
                      <p:nvPr userDrawn="1"/>
                    </p:nvGrpSpPr>
                    <p:grpSpPr>
                      <a:xfrm>
                        <a:off x="1270535" y="-878306"/>
                        <a:ext cx="526983" cy="613611"/>
                        <a:chOff x="1270535" y="-745959"/>
                        <a:chExt cx="526983" cy="481264"/>
                      </a:xfrm>
                    </p:grpSpPr>
                    <p:cxnSp>
                      <p:nvCxnSpPr>
                        <p:cNvPr id="449" name="Rechte verbindingslijn 448">
                          <a:extLst>
                            <a:ext uri="{FF2B5EF4-FFF2-40B4-BE49-F238E27FC236}">
                              <a16:creationId xmlns:a16="http://schemas.microsoft.com/office/drawing/2014/main" id="{93D799BB-F258-406A-B51C-5B5EAD98C02C}"/>
                            </a:ext>
                          </a:extLst>
                        </p:cNvPr>
                        <p:cNvCxnSpPr>
                          <a:cxnSpLocks/>
                        </p:cNvCxnSpPr>
                        <p:nvPr userDrawn="1"/>
                      </p:nvCxnSpPr>
                      <p:spPr>
                        <a:xfrm>
                          <a:off x="1446196" y="-745959"/>
                          <a:ext cx="0" cy="481264"/>
                        </a:xfrm>
                        <a:prstGeom prst="line">
                          <a:avLst/>
                        </a:prstGeom>
                        <a:ln w="6350">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450" name="Rechte verbindingslijn 449">
                          <a:extLst>
                            <a:ext uri="{FF2B5EF4-FFF2-40B4-BE49-F238E27FC236}">
                              <a16:creationId xmlns:a16="http://schemas.microsoft.com/office/drawing/2014/main" id="{C3A29D67-3920-4A1C-B8D7-11FF932C7A86}"/>
                            </a:ext>
                          </a:extLst>
                        </p:cNvPr>
                        <p:cNvCxnSpPr>
                          <a:cxnSpLocks/>
                        </p:cNvCxnSpPr>
                        <p:nvPr userDrawn="1"/>
                      </p:nvCxnSpPr>
                      <p:spPr>
                        <a:xfrm>
                          <a:off x="1270535" y="-745959"/>
                          <a:ext cx="0" cy="481264"/>
                        </a:xfrm>
                        <a:prstGeom prst="line">
                          <a:avLst/>
                        </a:prstGeom>
                        <a:ln w="6350">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451" name="Rechte verbindingslijn 450">
                          <a:extLst>
                            <a:ext uri="{FF2B5EF4-FFF2-40B4-BE49-F238E27FC236}">
                              <a16:creationId xmlns:a16="http://schemas.microsoft.com/office/drawing/2014/main" id="{603DB51F-36E6-4F6A-B82F-BC07976CCB80}"/>
                            </a:ext>
                          </a:extLst>
                        </p:cNvPr>
                        <p:cNvCxnSpPr>
                          <a:cxnSpLocks/>
                        </p:cNvCxnSpPr>
                        <p:nvPr userDrawn="1"/>
                      </p:nvCxnSpPr>
                      <p:spPr>
                        <a:xfrm>
                          <a:off x="1621857" y="-745959"/>
                          <a:ext cx="0" cy="481264"/>
                        </a:xfrm>
                        <a:prstGeom prst="line">
                          <a:avLst/>
                        </a:prstGeom>
                        <a:ln w="6350">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452" name="Rechte verbindingslijn 451">
                          <a:extLst>
                            <a:ext uri="{FF2B5EF4-FFF2-40B4-BE49-F238E27FC236}">
                              <a16:creationId xmlns:a16="http://schemas.microsoft.com/office/drawing/2014/main" id="{BBFE95C4-F734-4644-B24D-12CFBE3EC8D4}"/>
                            </a:ext>
                          </a:extLst>
                        </p:cNvPr>
                        <p:cNvCxnSpPr>
                          <a:cxnSpLocks/>
                        </p:cNvCxnSpPr>
                        <p:nvPr userDrawn="1"/>
                      </p:nvCxnSpPr>
                      <p:spPr>
                        <a:xfrm>
                          <a:off x="1797518" y="-745959"/>
                          <a:ext cx="0" cy="481264"/>
                        </a:xfrm>
                        <a:prstGeom prst="line">
                          <a:avLst/>
                        </a:prstGeom>
                        <a:ln w="6350">
                          <a:solidFill>
                            <a:srgbClr val="818181"/>
                          </a:solidFill>
                        </a:ln>
                      </p:spPr>
                      <p:style>
                        <a:lnRef idx="1">
                          <a:schemeClr val="accent1"/>
                        </a:lnRef>
                        <a:fillRef idx="0">
                          <a:schemeClr val="accent1"/>
                        </a:fillRef>
                        <a:effectRef idx="0">
                          <a:schemeClr val="accent1"/>
                        </a:effectRef>
                        <a:fontRef idx="minor">
                          <a:schemeClr val="tx1"/>
                        </a:fontRef>
                      </p:style>
                    </p:cxnSp>
                  </p:grpSp>
                </p:grpSp>
                <p:cxnSp>
                  <p:nvCxnSpPr>
                    <p:cNvPr id="441" name="Rechte verbindingslijn 440">
                      <a:extLst>
                        <a:ext uri="{FF2B5EF4-FFF2-40B4-BE49-F238E27FC236}">
                          <a16:creationId xmlns:a16="http://schemas.microsoft.com/office/drawing/2014/main" id="{83A9B342-479F-47EA-810A-AC7A7C29CC24}"/>
                        </a:ext>
                      </a:extLst>
                    </p:cNvPr>
                    <p:cNvCxnSpPr>
                      <a:cxnSpLocks/>
                    </p:cNvCxnSpPr>
                    <p:nvPr userDrawn="1"/>
                  </p:nvCxnSpPr>
                  <p:spPr>
                    <a:xfrm flipH="1">
                      <a:off x="1098555" y="-192506"/>
                      <a:ext cx="880987" cy="0"/>
                    </a:xfrm>
                    <a:prstGeom prst="line">
                      <a:avLst/>
                    </a:prstGeom>
                    <a:ln>
                      <a:solidFill>
                        <a:srgbClr val="818181"/>
                      </a:solidFill>
                    </a:ln>
                  </p:spPr>
                  <p:style>
                    <a:lnRef idx="1">
                      <a:schemeClr val="accent1"/>
                    </a:lnRef>
                    <a:fillRef idx="0">
                      <a:schemeClr val="accent1"/>
                    </a:fillRef>
                    <a:effectRef idx="0">
                      <a:schemeClr val="accent1"/>
                    </a:effectRef>
                    <a:fontRef idx="minor">
                      <a:schemeClr val="tx1"/>
                    </a:fontRef>
                  </p:style>
                </p:cxnSp>
                <p:grpSp>
                  <p:nvGrpSpPr>
                    <p:cNvPr id="442" name="Groep 441">
                      <a:extLst>
                        <a:ext uri="{FF2B5EF4-FFF2-40B4-BE49-F238E27FC236}">
                          <a16:creationId xmlns:a16="http://schemas.microsoft.com/office/drawing/2014/main" id="{213FFAD0-E8E9-4FD3-AAAF-2B9F01577A5E}"/>
                        </a:ext>
                      </a:extLst>
                    </p:cNvPr>
                    <p:cNvGrpSpPr/>
                    <p:nvPr userDrawn="1"/>
                  </p:nvGrpSpPr>
                  <p:grpSpPr>
                    <a:xfrm>
                      <a:off x="1094874" y="-607596"/>
                      <a:ext cx="878306" cy="276726"/>
                      <a:chOff x="1106905" y="-607596"/>
                      <a:chExt cx="878307" cy="276726"/>
                    </a:xfrm>
                  </p:grpSpPr>
                  <p:cxnSp>
                    <p:nvCxnSpPr>
                      <p:cNvPr id="443" name="Rechte verbindingslijn 442">
                        <a:extLst>
                          <a:ext uri="{FF2B5EF4-FFF2-40B4-BE49-F238E27FC236}">
                            <a16:creationId xmlns:a16="http://schemas.microsoft.com/office/drawing/2014/main" id="{3AC0A952-0D4A-4E53-87FD-05AD621F662F}"/>
                          </a:ext>
                        </a:extLst>
                      </p:cNvPr>
                      <p:cNvCxnSpPr>
                        <a:cxnSpLocks/>
                      </p:cNvCxnSpPr>
                      <p:nvPr userDrawn="1"/>
                    </p:nvCxnSpPr>
                    <p:spPr>
                      <a:xfrm flipH="1">
                        <a:off x="1106905" y="-330870"/>
                        <a:ext cx="878307" cy="0"/>
                      </a:xfrm>
                      <a:prstGeom prst="line">
                        <a:avLst/>
                      </a:prstGeom>
                      <a:ln w="6350">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444" name="Rechte verbindingslijn 443">
                        <a:extLst>
                          <a:ext uri="{FF2B5EF4-FFF2-40B4-BE49-F238E27FC236}">
                            <a16:creationId xmlns:a16="http://schemas.microsoft.com/office/drawing/2014/main" id="{EACB3642-4915-4896-82E3-CC2F2819772E}"/>
                          </a:ext>
                        </a:extLst>
                      </p:cNvPr>
                      <p:cNvCxnSpPr>
                        <a:cxnSpLocks/>
                      </p:cNvCxnSpPr>
                      <p:nvPr userDrawn="1"/>
                    </p:nvCxnSpPr>
                    <p:spPr>
                      <a:xfrm flipH="1">
                        <a:off x="1106905" y="-469233"/>
                        <a:ext cx="878307" cy="0"/>
                      </a:xfrm>
                      <a:prstGeom prst="line">
                        <a:avLst/>
                      </a:prstGeom>
                      <a:ln w="6350">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445" name="Rechte verbindingslijn 444">
                        <a:extLst>
                          <a:ext uri="{FF2B5EF4-FFF2-40B4-BE49-F238E27FC236}">
                            <a16:creationId xmlns:a16="http://schemas.microsoft.com/office/drawing/2014/main" id="{1B65515D-9070-4B74-8C7F-0254218B1561}"/>
                          </a:ext>
                        </a:extLst>
                      </p:cNvPr>
                      <p:cNvCxnSpPr>
                        <a:cxnSpLocks/>
                      </p:cNvCxnSpPr>
                      <p:nvPr userDrawn="1"/>
                    </p:nvCxnSpPr>
                    <p:spPr>
                      <a:xfrm flipH="1">
                        <a:off x="1106905" y="-607596"/>
                        <a:ext cx="878307" cy="0"/>
                      </a:xfrm>
                      <a:prstGeom prst="line">
                        <a:avLst/>
                      </a:prstGeom>
                      <a:ln w="6350">
                        <a:solidFill>
                          <a:srgbClr val="818181"/>
                        </a:solidFill>
                      </a:ln>
                    </p:spPr>
                    <p:style>
                      <a:lnRef idx="1">
                        <a:schemeClr val="accent1"/>
                      </a:lnRef>
                      <a:fillRef idx="0">
                        <a:schemeClr val="accent1"/>
                      </a:fillRef>
                      <a:effectRef idx="0">
                        <a:schemeClr val="accent1"/>
                      </a:effectRef>
                      <a:fontRef idx="minor">
                        <a:schemeClr val="tx1"/>
                      </a:fontRef>
                    </p:style>
                  </p:cxnSp>
                </p:grpSp>
              </p:grpSp>
              <p:grpSp>
                <p:nvGrpSpPr>
                  <p:cNvPr id="435" name="Groep 434">
                    <a:extLst>
                      <a:ext uri="{FF2B5EF4-FFF2-40B4-BE49-F238E27FC236}">
                        <a16:creationId xmlns:a16="http://schemas.microsoft.com/office/drawing/2014/main" id="{BAAB26B8-8259-438C-A6A9-C33DC5B7AD0E}"/>
                      </a:ext>
                    </a:extLst>
                  </p:cNvPr>
                  <p:cNvGrpSpPr/>
                  <p:nvPr userDrawn="1"/>
                </p:nvGrpSpPr>
                <p:grpSpPr>
                  <a:xfrm rot="2700000">
                    <a:off x="1605871" y="-605080"/>
                    <a:ext cx="90079" cy="407021"/>
                    <a:chOff x="3130062" y="-817193"/>
                    <a:chExt cx="131884" cy="595920"/>
                  </a:xfrm>
                  <a:solidFill>
                    <a:srgbClr val="3399FF"/>
                  </a:solidFill>
                </p:grpSpPr>
                <p:sp>
                  <p:nvSpPr>
                    <p:cNvPr id="436" name="Rechthoek 435">
                      <a:extLst>
                        <a:ext uri="{FF2B5EF4-FFF2-40B4-BE49-F238E27FC236}">
                          <a16:creationId xmlns:a16="http://schemas.microsoft.com/office/drawing/2014/main" id="{476ECDFF-482D-442D-ACDD-F4FA36DC31BB}"/>
                        </a:ext>
                      </a:extLst>
                    </p:cNvPr>
                    <p:cNvSpPr/>
                    <p:nvPr userDrawn="1"/>
                  </p:nvSpPr>
                  <p:spPr>
                    <a:xfrm>
                      <a:off x="3130062" y="-705979"/>
                      <a:ext cx="131884" cy="281354"/>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p>
                  </p:txBody>
                </p:sp>
                <p:sp>
                  <p:nvSpPr>
                    <p:cNvPr id="437" name="Rechthoek: afgeronde bovenhoeken 436">
                      <a:extLst>
                        <a:ext uri="{FF2B5EF4-FFF2-40B4-BE49-F238E27FC236}">
                          <a16:creationId xmlns:a16="http://schemas.microsoft.com/office/drawing/2014/main" id="{F4888F59-2B86-42C3-B5E4-1CD46EF51BD7}"/>
                        </a:ext>
                      </a:extLst>
                    </p:cNvPr>
                    <p:cNvSpPr/>
                    <p:nvPr userDrawn="1"/>
                  </p:nvSpPr>
                  <p:spPr>
                    <a:xfrm>
                      <a:off x="3130063" y="-817193"/>
                      <a:ext cx="131883" cy="87615"/>
                    </a:xfrm>
                    <a:prstGeom prst="round2SameRect">
                      <a:avLst>
                        <a:gd name="adj1" fmla="val 50000"/>
                        <a:gd name="adj2" fmla="val 0"/>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p>
                  </p:txBody>
                </p:sp>
                <p:sp>
                  <p:nvSpPr>
                    <p:cNvPr id="438" name="Gelijkbenige driehoek 437">
                      <a:extLst>
                        <a:ext uri="{FF2B5EF4-FFF2-40B4-BE49-F238E27FC236}">
                          <a16:creationId xmlns:a16="http://schemas.microsoft.com/office/drawing/2014/main" id="{7417D659-B10F-4819-B2B7-1B56F8D2E8C9}"/>
                        </a:ext>
                      </a:extLst>
                    </p:cNvPr>
                    <p:cNvSpPr/>
                    <p:nvPr userDrawn="1"/>
                  </p:nvSpPr>
                  <p:spPr>
                    <a:xfrm rot="10800000">
                      <a:off x="3130062" y="-401026"/>
                      <a:ext cx="131884" cy="179753"/>
                    </a:xfrm>
                    <a:prstGeom prst="triangle">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p>
                  </p:txBody>
                </p:sp>
              </p:grpSp>
            </p:grpSp>
          </p:grpSp>
        </p:grpSp>
      </p:grpSp>
      <p:grpSp>
        <p:nvGrpSpPr>
          <p:cNvPr id="456" name="Instructie">
            <a:extLst>
              <a:ext uri="{FF2B5EF4-FFF2-40B4-BE49-F238E27FC236}">
                <a16:creationId xmlns:a16="http://schemas.microsoft.com/office/drawing/2014/main" id="{968350DB-B9DC-4E66-B3AA-7EAC93762340}"/>
              </a:ext>
            </a:extLst>
          </p:cNvPr>
          <p:cNvGrpSpPr/>
          <p:nvPr userDrawn="1"/>
        </p:nvGrpSpPr>
        <p:grpSpPr>
          <a:xfrm>
            <a:off x="12391601" y="0"/>
            <a:ext cx="3183677" cy="2499789"/>
            <a:chOff x="12391601" y="0"/>
            <a:chExt cx="3183677" cy="2499789"/>
          </a:xfrm>
        </p:grpSpPr>
        <p:sp>
          <p:nvSpPr>
            <p:cNvPr id="457" name="Rechthoek 456">
              <a:extLst>
                <a:ext uri="{FF2B5EF4-FFF2-40B4-BE49-F238E27FC236}">
                  <a16:creationId xmlns:a16="http://schemas.microsoft.com/office/drawing/2014/main" id="{26559C5E-546C-4A70-A0EF-53EA3E2DE60A}"/>
                </a:ext>
              </a:extLst>
            </p:cNvPr>
            <p:cNvSpPr/>
            <p:nvPr userDrawn="1"/>
          </p:nvSpPr>
          <p:spPr>
            <a:xfrm>
              <a:off x="12397262" y="0"/>
              <a:ext cx="3178016" cy="191611"/>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80000"/>
                </a:lnSpc>
                <a:spcBef>
                  <a:spcPts val="0"/>
                </a:spcBef>
                <a:spcAft>
                  <a:spcPts val="0"/>
                </a:spcAft>
                <a:buClrTx/>
                <a:buSzTx/>
                <a:buFontTx/>
                <a:buNone/>
                <a:tabLst/>
                <a:defRPr/>
              </a:pPr>
              <a:r>
                <a:rPr kumimoji="0" lang="nl-NL" sz="1400" b="1" i="0" u="none" strike="noStrike" kern="0" cap="all" spc="0" normalizeH="0" baseline="0" noProof="0">
                  <a:ln>
                    <a:noFill/>
                  </a:ln>
                  <a:solidFill>
                    <a:schemeClr val="bg1">
                      <a:lumMod val="50000"/>
                    </a:schemeClr>
                  </a:solidFill>
                  <a:effectLst/>
                  <a:uLnTx/>
                  <a:uFillTx/>
                  <a:latin typeface="+mj-lt"/>
                  <a:cs typeface="Segoe UI Light" panose="020B0502040204020203" pitchFamily="34" charset="0"/>
                </a:rPr>
                <a:t>Grafiek invoegen/veranderen</a:t>
              </a:r>
            </a:p>
          </p:txBody>
        </p:sp>
        <p:sp>
          <p:nvSpPr>
            <p:cNvPr id="458" name="Ovaal 457">
              <a:extLst>
                <a:ext uri="{FF2B5EF4-FFF2-40B4-BE49-F238E27FC236}">
                  <a16:creationId xmlns:a16="http://schemas.microsoft.com/office/drawing/2014/main" id="{CA50E38A-FAF8-4A0B-B892-BDA9F843CB63}"/>
                </a:ext>
              </a:extLst>
            </p:cNvPr>
            <p:cNvSpPr/>
            <p:nvPr userDrawn="1"/>
          </p:nvSpPr>
          <p:spPr>
            <a:xfrm>
              <a:off x="12391601" y="366490"/>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1</a:t>
              </a:r>
            </a:p>
          </p:txBody>
        </p:sp>
        <p:cxnSp>
          <p:nvCxnSpPr>
            <p:cNvPr id="459" name="Rechte verbindingslijn 458">
              <a:extLst>
                <a:ext uri="{FF2B5EF4-FFF2-40B4-BE49-F238E27FC236}">
                  <a16:creationId xmlns:a16="http://schemas.microsoft.com/office/drawing/2014/main" id="{8820A337-456D-49FD-BE24-31BA4D25A128}"/>
                </a:ext>
              </a:extLst>
            </p:cNvPr>
            <p:cNvCxnSpPr>
              <a:cxnSpLocks/>
            </p:cNvCxnSpPr>
            <p:nvPr userDrawn="1"/>
          </p:nvCxnSpPr>
          <p:spPr>
            <a:xfrm>
              <a:off x="12397261" y="241635"/>
              <a:ext cx="3178017" cy="0"/>
            </a:xfrm>
            <a:prstGeom prst="line">
              <a:avLst/>
            </a:prstGeom>
            <a:noFill/>
            <a:ln w="3175" cap="flat" cmpd="sng" algn="ctr">
              <a:solidFill>
                <a:schemeClr val="bg1">
                  <a:lumMod val="50000"/>
                </a:schemeClr>
              </a:solidFill>
              <a:prstDash val="solid"/>
            </a:ln>
            <a:effectLst/>
          </p:spPr>
        </p:cxnSp>
        <p:cxnSp>
          <p:nvCxnSpPr>
            <p:cNvPr id="460" name="Rechte verbindingslijn 459">
              <a:extLst>
                <a:ext uri="{FF2B5EF4-FFF2-40B4-BE49-F238E27FC236}">
                  <a16:creationId xmlns:a16="http://schemas.microsoft.com/office/drawing/2014/main" id="{BA949DC0-146E-4049-9480-FAE51A94D667}"/>
                </a:ext>
              </a:extLst>
            </p:cNvPr>
            <p:cNvCxnSpPr>
              <a:cxnSpLocks/>
            </p:cNvCxnSpPr>
            <p:nvPr userDrawn="1"/>
          </p:nvCxnSpPr>
          <p:spPr>
            <a:xfrm>
              <a:off x="12397261" y="1577933"/>
              <a:ext cx="3178017" cy="0"/>
            </a:xfrm>
            <a:prstGeom prst="line">
              <a:avLst/>
            </a:prstGeom>
            <a:noFill/>
            <a:ln w="3175" cap="flat" cmpd="sng" algn="ctr">
              <a:solidFill>
                <a:schemeClr val="bg1">
                  <a:lumMod val="50000"/>
                </a:schemeClr>
              </a:solidFill>
              <a:prstDash val="solid"/>
            </a:ln>
            <a:effectLst/>
          </p:spPr>
        </p:cxnSp>
        <p:sp>
          <p:nvSpPr>
            <p:cNvPr id="461" name="Rechthoek 460">
              <a:extLst>
                <a:ext uri="{FF2B5EF4-FFF2-40B4-BE49-F238E27FC236}">
                  <a16:creationId xmlns:a16="http://schemas.microsoft.com/office/drawing/2014/main" id="{921C6BE8-3C08-4E13-A550-268A5BD1C6D6}"/>
                </a:ext>
              </a:extLst>
            </p:cNvPr>
            <p:cNvSpPr/>
            <p:nvPr userDrawn="1"/>
          </p:nvSpPr>
          <p:spPr>
            <a:xfrm>
              <a:off x="12757282" y="432552"/>
              <a:ext cx="2817995" cy="59542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chemeClr val="accent1"/>
                </a:buClr>
                <a:buSzTx/>
                <a:buFont typeface="Arial" panose="020B0604020202020204" pitchFamily="34" charset="0"/>
                <a:buNone/>
                <a:tabLst/>
                <a:defRPr/>
              </a:pP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Wanneer nodig, verwijder de bestaande grafiek d.m.v. de </a:t>
              </a:r>
              <a:r>
                <a:rPr kumimoji="0" lang="nl-NL" sz="1100" b="1" i="0" u="none" strike="noStrike" kern="0" cap="none" spc="0" normalizeH="0" baseline="0" noProof="0">
                  <a:ln>
                    <a:noFill/>
                  </a:ln>
                  <a:solidFill>
                    <a:srgbClr val="000000"/>
                  </a:solidFill>
                  <a:effectLst/>
                  <a:uLnTx/>
                  <a:uFillTx/>
                  <a:latin typeface="+mn-lt"/>
                  <a:cs typeface="Segoe UI Light" panose="020B0502040204020203" pitchFamily="34" charset="0"/>
                </a:rPr>
                <a:t>‘Delete’-knop</a:t>
              </a: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 Klik op het pictogram om een nieuwe grafiek in te voegen. </a:t>
              </a:r>
              <a:r>
                <a:rPr kumimoji="0" lang="nl-NL" sz="1100" b="0" i="1" u="none" strike="noStrike" kern="0" cap="none" spc="0" normalizeH="0" baseline="0" noProof="0">
                  <a:ln>
                    <a:noFill/>
                  </a:ln>
                  <a:solidFill>
                    <a:srgbClr val="000000"/>
                  </a:solidFill>
                  <a:effectLst/>
                  <a:uLnTx/>
                  <a:uFillTx/>
                  <a:latin typeface="+mn-lt"/>
                  <a:cs typeface="Segoe UI Light" panose="020B0502040204020203" pitchFamily="34" charset="0"/>
                </a:rPr>
                <a:t>(zie onderstaand voorbeeld).</a:t>
              </a:r>
              <a:endPar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endParaRPr>
            </a:p>
          </p:txBody>
        </p:sp>
        <p:sp>
          <p:nvSpPr>
            <p:cNvPr id="462" name="Ovaal 461">
              <a:extLst>
                <a:ext uri="{FF2B5EF4-FFF2-40B4-BE49-F238E27FC236}">
                  <a16:creationId xmlns:a16="http://schemas.microsoft.com/office/drawing/2014/main" id="{D821E7F7-E3E9-4A5D-9ABE-5AC8879B3E10}"/>
                </a:ext>
              </a:extLst>
            </p:cNvPr>
            <p:cNvSpPr/>
            <p:nvPr userDrawn="1"/>
          </p:nvSpPr>
          <p:spPr>
            <a:xfrm>
              <a:off x="12391601" y="1706398"/>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2</a:t>
              </a:r>
            </a:p>
          </p:txBody>
        </p:sp>
        <p:sp>
          <p:nvSpPr>
            <p:cNvPr id="463" name="Rechthoek 462">
              <a:extLst>
                <a:ext uri="{FF2B5EF4-FFF2-40B4-BE49-F238E27FC236}">
                  <a16:creationId xmlns:a16="http://schemas.microsoft.com/office/drawing/2014/main" id="{E83EDA2E-B8ED-46C5-9D3B-C099AE2F6ACE}"/>
                </a:ext>
              </a:extLst>
            </p:cNvPr>
            <p:cNvSpPr/>
            <p:nvPr userDrawn="1"/>
          </p:nvSpPr>
          <p:spPr>
            <a:xfrm>
              <a:off x="12757282" y="1772461"/>
              <a:ext cx="2817995" cy="318048"/>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chemeClr val="accent1"/>
                </a:buClr>
                <a:buSzTx/>
                <a:buFont typeface="Arial" panose="020B0604020202020204" pitchFamily="34" charset="0"/>
                <a:buNone/>
                <a:tabLst/>
                <a:defRPr/>
              </a:pP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Selecteer de gewenste grafiek</a:t>
              </a:r>
              <a:b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b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en klik op </a:t>
              </a:r>
              <a:r>
                <a:rPr kumimoji="0" lang="nl-NL" sz="1100" b="1" i="0" u="none" strike="noStrike" kern="0" cap="none" spc="0" normalizeH="0" baseline="0" noProof="0">
                  <a:ln>
                    <a:noFill/>
                  </a:ln>
                  <a:solidFill>
                    <a:srgbClr val="000000"/>
                  </a:solidFill>
                  <a:effectLst/>
                  <a:uLnTx/>
                  <a:uFillTx/>
                  <a:latin typeface="+mn-lt"/>
                  <a:cs typeface="Segoe UI Light" panose="020B0502040204020203" pitchFamily="34" charset="0"/>
                </a:rPr>
                <a:t>‘Invoegen’</a:t>
              </a: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a:t>
              </a:r>
              <a:endParaRPr kumimoji="0" lang="nl-NL" sz="1100" b="1" i="0" u="none" strike="noStrike" kern="0" cap="none" spc="0" normalizeH="0" baseline="0" noProof="0">
                <a:ln>
                  <a:noFill/>
                </a:ln>
                <a:solidFill>
                  <a:srgbClr val="000000"/>
                </a:solidFill>
                <a:effectLst/>
                <a:uLnTx/>
                <a:uFillTx/>
                <a:latin typeface="+mn-lt"/>
                <a:cs typeface="Segoe UI Light" panose="020B0502040204020203" pitchFamily="34" charset="0"/>
              </a:endParaRPr>
            </a:p>
          </p:txBody>
        </p:sp>
        <p:grpSp>
          <p:nvGrpSpPr>
            <p:cNvPr id="464" name="Groep 463">
              <a:extLst>
                <a:ext uri="{FF2B5EF4-FFF2-40B4-BE49-F238E27FC236}">
                  <a16:creationId xmlns:a16="http://schemas.microsoft.com/office/drawing/2014/main" id="{0EB3197A-73D2-419D-A0D7-7264C585922D}"/>
                </a:ext>
              </a:extLst>
            </p:cNvPr>
            <p:cNvGrpSpPr/>
            <p:nvPr userDrawn="1"/>
          </p:nvGrpSpPr>
          <p:grpSpPr>
            <a:xfrm>
              <a:off x="12757282" y="2184550"/>
              <a:ext cx="825500" cy="209550"/>
              <a:chOff x="13504624" y="2482850"/>
              <a:chExt cx="825500" cy="209550"/>
            </a:xfrm>
          </p:grpSpPr>
          <p:sp>
            <p:nvSpPr>
              <p:cNvPr id="470" name="Rechthoek 469">
                <a:extLst>
                  <a:ext uri="{FF2B5EF4-FFF2-40B4-BE49-F238E27FC236}">
                    <a16:creationId xmlns:a16="http://schemas.microsoft.com/office/drawing/2014/main" id="{FDF5FBF6-34D9-4ED1-A544-9490EA133BDB}"/>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800" b="0" noProof="0">
                    <a:solidFill>
                      <a:schemeClr val="tx1"/>
                    </a:solidFill>
                    <a:latin typeface="Arial" panose="020B0604020202020204" pitchFamily="34" charset="0"/>
                    <a:cs typeface="Arial" panose="020B0604020202020204" pitchFamily="34" charset="0"/>
                  </a:rPr>
                  <a:t>Invoegen</a:t>
                </a:r>
              </a:p>
            </p:txBody>
          </p:sp>
          <p:cxnSp>
            <p:nvCxnSpPr>
              <p:cNvPr id="471" name="Rechte verbindingslijn 470">
                <a:extLst>
                  <a:ext uri="{FF2B5EF4-FFF2-40B4-BE49-F238E27FC236}">
                    <a16:creationId xmlns:a16="http://schemas.microsoft.com/office/drawing/2014/main" id="{4CD4DE8C-9E07-458B-9F4B-F627D226B061}"/>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472" name="Gelijkbenige driehoek 471">
                <a:extLst>
                  <a:ext uri="{FF2B5EF4-FFF2-40B4-BE49-F238E27FC236}">
                    <a16:creationId xmlns:a16="http://schemas.microsoft.com/office/drawing/2014/main" id="{1D420B5D-59C1-4D25-96C0-7484780E9E1C}"/>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grpSp>
        <p:cxnSp>
          <p:nvCxnSpPr>
            <p:cNvPr id="465" name="Rechte verbindingslijn 464">
              <a:extLst>
                <a:ext uri="{FF2B5EF4-FFF2-40B4-BE49-F238E27FC236}">
                  <a16:creationId xmlns:a16="http://schemas.microsoft.com/office/drawing/2014/main" id="{15D12A78-A17D-460A-AB35-1C85A51E6996}"/>
                </a:ext>
              </a:extLst>
            </p:cNvPr>
            <p:cNvCxnSpPr>
              <a:cxnSpLocks/>
            </p:cNvCxnSpPr>
            <p:nvPr userDrawn="1"/>
          </p:nvCxnSpPr>
          <p:spPr>
            <a:xfrm>
              <a:off x="12397261" y="2499789"/>
              <a:ext cx="3178017" cy="0"/>
            </a:xfrm>
            <a:prstGeom prst="line">
              <a:avLst/>
            </a:prstGeom>
            <a:noFill/>
            <a:ln w="3175" cap="flat" cmpd="sng" algn="ctr">
              <a:solidFill>
                <a:schemeClr val="bg1">
                  <a:lumMod val="50000"/>
                </a:schemeClr>
              </a:solidFill>
              <a:prstDash val="solid"/>
            </a:ln>
            <a:effectLst/>
          </p:spPr>
        </p:cxnSp>
        <p:grpSp>
          <p:nvGrpSpPr>
            <p:cNvPr id="466" name="Groep 465">
              <a:extLst>
                <a:ext uri="{FF2B5EF4-FFF2-40B4-BE49-F238E27FC236}">
                  <a16:creationId xmlns:a16="http://schemas.microsoft.com/office/drawing/2014/main" id="{E63DD2D8-B2A9-4AB9-B09A-B697C6C754C3}"/>
                </a:ext>
              </a:extLst>
            </p:cNvPr>
            <p:cNvGrpSpPr/>
            <p:nvPr userDrawn="1"/>
          </p:nvGrpSpPr>
          <p:grpSpPr>
            <a:xfrm>
              <a:off x="12751697" y="1147804"/>
              <a:ext cx="289372" cy="314992"/>
              <a:chOff x="7322769" y="-310267"/>
              <a:chExt cx="289372" cy="314992"/>
            </a:xfrm>
          </p:grpSpPr>
          <p:sp>
            <p:nvSpPr>
              <p:cNvPr id="467" name="Rechthoek 466">
                <a:extLst>
                  <a:ext uri="{FF2B5EF4-FFF2-40B4-BE49-F238E27FC236}">
                    <a16:creationId xmlns:a16="http://schemas.microsoft.com/office/drawing/2014/main" id="{9C0F72A6-9B01-4799-AECD-D7F742AB41E3}"/>
                  </a:ext>
                </a:extLst>
              </p:cNvPr>
              <p:cNvSpPr/>
              <p:nvPr userDrawn="1"/>
            </p:nvSpPr>
            <p:spPr>
              <a:xfrm>
                <a:off x="7322769" y="-211712"/>
                <a:ext cx="79156" cy="216437"/>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p>
            </p:txBody>
          </p:sp>
          <p:sp>
            <p:nvSpPr>
              <p:cNvPr id="468" name="Rechthoek 467">
                <a:extLst>
                  <a:ext uri="{FF2B5EF4-FFF2-40B4-BE49-F238E27FC236}">
                    <a16:creationId xmlns:a16="http://schemas.microsoft.com/office/drawing/2014/main" id="{D6C7C30A-F674-458A-8DD6-A266138E6DB6}"/>
                  </a:ext>
                </a:extLst>
              </p:cNvPr>
              <p:cNvSpPr/>
              <p:nvPr userDrawn="1"/>
            </p:nvSpPr>
            <p:spPr>
              <a:xfrm>
                <a:off x="7427035" y="-310267"/>
                <a:ext cx="79156" cy="314992"/>
              </a:xfrm>
              <a:prstGeom prst="rect">
                <a:avLst/>
              </a:prstGeom>
              <a:solidFill>
                <a:srgbClr val="FFCC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p>
            </p:txBody>
          </p:sp>
          <p:sp>
            <p:nvSpPr>
              <p:cNvPr id="469" name="Rechthoek 468">
                <a:extLst>
                  <a:ext uri="{FF2B5EF4-FFF2-40B4-BE49-F238E27FC236}">
                    <a16:creationId xmlns:a16="http://schemas.microsoft.com/office/drawing/2014/main" id="{05AD1692-59A4-4A18-95DE-485351CE77A8}"/>
                  </a:ext>
                </a:extLst>
              </p:cNvPr>
              <p:cNvSpPr/>
              <p:nvPr userDrawn="1"/>
            </p:nvSpPr>
            <p:spPr>
              <a:xfrm>
                <a:off x="7532985" y="-240134"/>
                <a:ext cx="79156" cy="244859"/>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p>
            </p:txBody>
          </p:sp>
        </p:grpSp>
      </p:grpSp>
    </p:spTree>
    <p:extLst>
      <p:ext uri="{BB962C8B-B14F-4D97-AF65-F5344CB8AC3E}">
        <p14:creationId xmlns:p14="http://schemas.microsoft.com/office/powerpoint/2010/main" val="204061122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GRAFIEK">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AB23073-572C-4F04-B89A-B107AB932F47}"/>
              </a:ext>
            </a:extLst>
          </p:cNvPr>
          <p:cNvSpPr>
            <a:spLocks noGrp="1"/>
          </p:cNvSpPr>
          <p:nvPr>
            <p:ph type="title" hasCustomPrompt="1"/>
          </p:nvPr>
        </p:nvSpPr>
        <p:spPr/>
        <p:txBody>
          <a:bodyPr/>
          <a:lstStyle>
            <a:lvl1pPr>
              <a:defRPr/>
            </a:lvl1pPr>
          </a:lstStyle>
          <a:p>
            <a:r>
              <a:rPr lang="nl-NL" noProof="0"/>
              <a:t>Voeg hier een titel in</a:t>
            </a:r>
            <a:endParaRPr lang="nl-NL"/>
          </a:p>
        </p:txBody>
      </p:sp>
      <p:sp>
        <p:nvSpPr>
          <p:cNvPr id="4" name="Tijdelijke aanduiding voor datum 3">
            <a:extLst>
              <a:ext uri="{FF2B5EF4-FFF2-40B4-BE49-F238E27FC236}">
                <a16:creationId xmlns:a16="http://schemas.microsoft.com/office/drawing/2014/main" id="{DABA8B2F-5EFD-4A05-8481-248C853EA1DE}"/>
              </a:ext>
            </a:extLst>
          </p:cNvPr>
          <p:cNvSpPr>
            <a:spLocks noGrp="1"/>
          </p:cNvSpPr>
          <p:nvPr>
            <p:ph type="dt" sz="half" idx="10"/>
          </p:nvPr>
        </p:nvSpPr>
        <p:spPr/>
        <p:txBody>
          <a:bodyPr/>
          <a:lstStyle/>
          <a:p>
            <a:fld id="{65D88B5A-9448-457A-A534-04B90351D3ED}" type="datetime4">
              <a:rPr lang="nl-NL" smtClean="0"/>
              <a:t>24 oktober 2023</a:t>
            </a:fld>
            <a:endParaRPr lang="nl-NL"/>
          </a:p>
        </p:txBody>
      </p:sp>
      <p:sp>
        <p:nvSpPr>
          <p:cNvPr id="5" name="Tijdelijke aanduiding voor voettekst 4">
            <a:extLst>
              <a:ext uri="{FF2B5EF4-FFF2-40B4-BE49-F238E27FC236}">
                <a16:creationId xmlns:a16="http://schemas.microsoft.com/office/drawing/2014/main" id="{7D35606D-4D2E-4F0A-88AD-FA9467155265}"/>
              </a:ext>
            </a:extLst>
          </p:cNvPr>
          <p:cNvSpPr>
            <a:spLocks noGrp="1"/>
          </p:cNvSpPr>
          <p:nvPr>
            <p:ph type="ftr" sz="quarter" idx="11"/>
          </p:nvPr>
        </p:nvSpPr>
        <p:spPr/>
        <p:txBody>
          <a:bodyPr/>
          <a:lstStyle/>
          <a:p>
            <a:r>
              <a:rPr lang="nl-NL"/>
              <a:t>Ga naar de tab ‘Invoegen’ &gt; Koptekst en voettekst &gt; Voettekst invullen met bedrijfsonderdeelnaam &gt; Overal Toepassen</a:t>
            </a:r>
          </a:p>
        </p:txBody>
      </p:sp>
      <p:sp>
        <p:nvSpPr>
          <p:cNvPr id="6" name="Tijdelijke aanduiding voor dianummer 5">
            <a:extLst>
              <a:ext uri="{FF2B5EF4-FFF2-40B4-BE49-F238E27FC236}">
                <a16:creationId xmlns:a16="http://schemas.microsoft.com/office/drawing/2014/main" id="{A7656491-ADD5-4A7E-BAFA-5FCFF07D6EB0}"/>
              </a:ext>
            </a:extLst>
          </p:cNvPr>
          <p:cNvSpPr>
            <a:spLocks noGrp="1"/>
          </p:cNvSpPr>
          <p:nvPr>
            <p:ph type="sldNum" sz="quarter" idx="12"/>
          </p:nvPr>
        </p:nvSpPr>
        <p:spPr/>
        <p:txBody>
          <a:bodyPr/>
          <a:lstStyle/>
          <a:p>
            <a:fld id="{8D374ABD-355D-4B52-8A38-020B3DD5CC75}" type="slidenum">
              <a:rPr lang="nl-NL" smtClean="0"/>
              <a:t>‹#›</a:t>
            </a:fld>
            <a:endParaRPr lang="nl-NL"/>
          </a:p>
        </p:txBody>
      </p:sp>
      <p:sp>
        <p:nvSpPr>
          <p:cNvPr id="7" name="Tijdelijke aanduiding voor tekst 32">
            <a:extLst>
              <a:ext uri="{FF2B5EF4-FFF2-40B4-BE49-F238E27FC236}">
                <a16:creationId xmlns:a16="http://schemas.microsoft.com/office/drawing/2014/main" id="{7175F566-3665-4B0F-B70C-72779DF2FDD6}"/>
              </a:ext>
            </a:extLst>
          </p:cNvPr>
          <p:cNvSpPr>
            <a:spLocks noGrp="1"/>
          </p:cNvSpPr>
          <p:nvPr>
            <p:ph type="body" sz="quarter" idx="13" hasCustomPrompt="1"/>
          </p:nvPr>
        </p:nvSpPr>
        <p:spPr>
          <a:xfrm>
            <a:off x="539998" y="839972"/>
            <a:ext cx="11112000" cy="259612"/>
          </a:xfrm>
        </p:spPr>
        <p:txBody>
          <a:bodyPr/>
          <a:lstStyle>
            <a:lvl1pPr marL="0" indent="0">
              <a:buNone/>
              <a:defRPr sz="2000" b="0">
                <a:solidFill>
                  <a:schemeClr val="accent1"/>
                </a:solidFill>
              </a:defRPr>
            </a:lvl1pPr>
          </a:lstStyle>
          <a:p>
            <a:pPr lvl="0"/>
            <a:r>
              <a:rPr lang="nl-NL" noProof="0"/>
              <a:t>Voeg hier een subtitel in</a:t>
            </a:r>
          </a:p>
        </p:txBody>
      </p:sp>
      <p:sp>
        <p:nvSpPr>
          <p:cNvPr id="17" name="Tijdelijke aanduiding voor tekst 34">
            <a:extLst>
              <a:ext uri="{FF2B5EF4-FFF2-40B4-BE49-F238E27FC236}">
                <a16:creationId xmlns:a16="http://schemas.microsoft.com/office/drawing/2014/main" id="{9955CEC2-0160-42D3-9E2E-941A4A11119D}"/>
              </a:ext>
            </a:extLst>
          </p:cNvPr>
          <p:cNvSpPr>
            <a:spLocks noGrp="1"/>
          </p:cNvSpPr>
          <p:nvPr>
            <p:ph type="body" sz="quarter" idx="14" hasCustomPrompt="1"/>
          </p:nvPr>
        </p:nvSpPr>
        <p:spPr>
          <a:xfrm>
            <a:off x="539749" y="5758889"/>
            <a:ext cx="11112249" cy="147981"/>
          </a:xfrm>
        </p:spPr>
        <p:txBody>
          <a:bodyPr anchor="b"/>
          <a:lstStyle>
            <a:lvl1pPr marL="0" indent="0">
              <a:buNone/>
              <a:defRPr sz="1000" i="1"/>
            </a:lvl1pPr>
          </a:lstStyle>
          <a:p>
            <a:pPr lvl="0"/>
            <a:r>
              <a:rPr lang="nl-NL" noProof="0"/>
              <a:t>Bron…</a:t>
            </a:r>
          </a:p>
        </p:txBody>
      </p:sp>
      <p:sp>
        <p:nvSpPr>
          <p:cNvPr id="18" name="Rechthoek: afgeronde hoeken 17">
            <a:extLst>
              <a:ext uri="{FF2B5EF4-FFF2-40B4-BE49-F238E27FC236}">
                <a16:creationId xmlns:a16="http://schemas.microsoft.com/office/drawing/2014/main" id="{765A9402-96DA-4D08-A873-873C05E81C86}"/>
              </a:ext>
            </a:extLst>
          </p:cNvPr>
          <p:cNvSpPr/>
          <p:nvPr userDrawn="1"/>
        </p:nvSpPr>
        <p:spPr>
          <a:xfrm>
            <a:off x="3048000" y="-491319"/>
            <a:ext cx="6096000" cy="300250"/>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lvl="0" algn="ctr"/>
            <a:r>
              <a:rPr lang="nl-NL" sz="2800" b="0" cap="all" baseline="0" noProof="0">
                <a:solidFill>
                  <a:schemeClr val="accent1"/>
                </a:solidFill>
                <a:latin typeface="+mn-lt"/>
              </a:rPr>
              <a:t>GRAFIEK</a:t>
            </a:r>
          </a:p>
        </p:txBody>
      </p:sp>
      <p:sp>
        <p:nvSpPr>
          <p:cNvPr id="21" name="Tijdelijke aanduiding voor grafiek 17">
            <a:extLst>
              <a:ext uri="{FF2B5EF4-FFF2-40B4-BE49-F238E27FC236}">
                <a16:creationId xmlns:a16="http://schemas.microsoft.com/office/drawing/2014/main" id="{92172253-6D4B-4AC5-AA1C-319C8E5A71AE}"/>
              </a:ext>
            </a:extLst>
          </p:cNvPr>
          <p:cNvSpPr>
            <a:spLocks noGrp="1"/>
          </p:cNvSpPr>
          <p:nvPr>
            <p:ph type="chart" sz="quarter" idx="15" hasCustomPrompt="1"/>
          </p:nvPr>
        </p:nvSpPr>
        <p:spPr>
          <a:xfrm>
            <a:off x="539497" y="1459111"/>
            <a:ext cx="11112249" cy="4119774"/>
          </a:xfrm>
          <a:solidFill>
            <a:schemeClr val="bg1">
              <a:lumMod val="95000"/>
            </a:schemeClr>
          </a:solidFill>
        </p:spPr>
        <p:txBody>
          <a:bodyPr tIns="1620000"/>
          <a:lstStyle>
            <a:lvl1pPr marL="0" indent="0" algn="ctr">
              <a:buNone/>
              <a:defRPr sz="1200" i="1">
                <a:solidFill>
                  <a:schemeClr val="bg1">
                    <a:lumMod val="50000"/>
                  </a:schemeClr>
                </a:solidFill>
              </a:defRPr>
            </a:lvl1pPr>
          </a:lstStyle>
          <a:p>
            <a:r>
              <a:rPr lang="nl-NL" noProof="0"/>
              <a:t>Klik op onderstaand pictogram om een grafiek in te voegen</a:t>
            </a:r>
          </a:p>
        </p:txBody>
      </p:sp>
      <p:sp>
        <p:nvSpPr>
          <p:cNvPr id="24" name="Tijdelijke aanduiding voor tekst 43">
            <a:extLst>
              <a:ext uri="{FF2B5EF4-FFF2-40B4-BE49-F238E27FC236}">
                <a16:creationId xmlns:a16="http://schemas.microsoft.com/office/drawing/2014/main" id="{E054E093-0CA2-4AA3-9379-A9449CBE767D}"/>
              </a:ext>
            </a:extLst>
          </p:cNvPr>
          <p:cNvSpPr>
            <a:spLocks noGrp="1"/>
          </p:cNvSpPr>
          <p:nvPr>
            <p:ph type="body" sz="quarter" idx="16" hasCustomPrompt="1"/>
          </p:nvPr>
        </p:nvSpPr>
        <p:spPr>
          <a:xfrm>
            <a:off x="540000" y="0"/>
            <a:ext cx="1080000" cy="72000"/>
          </a:xfrm>
          <a:solidFill>
            <a:schemeClr val="accent1"/>
          </a:solidFill>
        </p:spPr>
        <p:txBody>
          <a:bodyPr/>
          <a:lstStyle>
            <a:lvl1pPr marL="0" indent="0">
              <a:buNone/>
              <a:defRPr sz="100">
                <a:solidFill>
                  <a:schemeClr val="bg2"/>
                </a:solidFill>
              </a:defRPr>
            </a:lvl1pPr>
            <a:lvl5pPr>
              <a:defRPr/>
            </a:lvl5pPr>
          </a:lstStyle>
          <a:p>
            <a:pPr lvl="0"/>
            <a:r>
              <a:rPr lang="en-GB"/>
              <a:t> </a:t>
            </a:r>
          </a:p>
        </p:txBody>
      </p:sp>
      <p:grpSp>
        <p:nvGrpSpPr>
          <p:cNvPr id="74" name="Instructie">
            <a:extLst>
              <a:ext uri="{FF2B5EF4-FFF2-40B4-BE49-F238E27FC236}">
                <a16:creationId xmlns:a16="http://schemas.microsoft.com/office/drawing/2014/main" id="{B972CF49-E143-4536-B73E-02151D4202F8}"/>
              </a:ext>
            </a:extLst>
          </p:cNvPr>
          <p:cNvGrpSpPr/>
          <p:nvPr userDrawn="1"/>
        </p:nvGrpSpPr>
        <p:grpSpPr>
          <a:xfrm>
            <a:off x="12389714" y="5221435"/>
            <a:ext cx="3183677" cy="1636565"/>
            <a:chOff x="12389714" y="4327164"/>
            <a:chExt cx="3183677" cy="1636565"/>
          </a:xfrm>
        </p:grpSpPr>
        <p:cxnSp>
          <p:nvCxnSpPr>
            <p:cNvPr id="75" name="Rechte verbindingslijn 74">
              <a:extLst>
                <a:ext uri="{FF2B5EF4-FFF2-40B4-BE49-F238E27FC236}">
                  <a16:creationId xmlns:a16="http://schemas.microsoft.com/office/drawing/2014/main" id="{8619AEFD-8A08-4117-9131-36A9F97CC5F5}"/>
                </a:ext>
              </a:extLst>
            </p:cNvPr>
            <p:cNvCxnSpPr>
              <a:cxnSpLocks/>
            </p:cNvCxnSpPr>
            <p:nvPr userDrawn="1"/>
          </p:nvCxnSpPr>
          <p:spPr>
            <a:xfrm>
              <a:off x="12395374" y="5963729"/>
              <a:ext cx="3178017" cy="0"/>
            </a:xfrm>
            <a:prstGeom prst="line">
              <a:avLst/>
            </a:prstGeom>
            <a:noFill/>
            <a:ln w="3175" cap="flat" cmpd="sng" algn="ctr">
              <a:solidFill>
                <a:schemeClr val="bg1">
                  <a:lumMod val="50000"/>
                </a:schemeClr>
              </a:solidFill>
              <a:prstDash val="solid"/>
            </a:ln>
            <a:effectLst/>
          </p:spPr>
        </p:cxnSp>
        <p:sp>
          <p:nvSpPr>
            <p:cNvPr id="76" name="Rechthoek 75">
              <a:extLst>
                <a:ext uri="{FF2B5EF4-FFF2-40B4-BE49-F238E27FC236}">
                  <a16:creationId xmlns:a16="http://schemas.microsoft.com/office/drawing/2014/main" id="{A6236CE0-E1AC-4BA7-8B28-53277866B859}"/>
                </a:ext>
              </a:extLst>
            </p:cNvPr>
            <p:cNvSpPr/>
            <p:nvPr userDrawn="1"/>
          </p:nvSpPr>
          <p:spPr>
            <a:xfrm>
              <a:off x="12395375" y="4327164"/>
              <a:ext cx="3178016" cy="191611"/>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80000"/>
                </a:lnSpc>
                <a:spcBef>
                  <a:spcPts val="0"/>
                </a:spcBef>
                <a:spcAft>
                  <a:spcPts val="0"/>
                </a:spcAft>
                <a:buClrTx/>
                <a:buSzTx/>
                <a:buFontTx/>
                <a:buNone/>
                <a:tabLst/>
                <a:defRPr/>
              </a:pPr>
              <a:r>
                <a:rPr kumimoji="0" lang="nl-NL" sz="1400" b="1" i="0" u="none" strike="noStrike" kern="0" cap="all" spc="0" normalizeH="0" baseline="0" noProof="0">
                  <a:ln>
                    <a:noFill/>
                  </a:ln>
                  <a:solidFill>
                    <a:schemeClr val="bg1">
                      <a:lumMod val="50000"/>
                    </a:schemeClr>
                  </a:solidFill>
                  <a:effectLst/>
                  <a:uLnTx/>
                  <a:uFillTx/>
                  <a:latin typeface="+mj-lt"/>
                  <a:cs typeface="Segoe UI Light" panose="020B0502040204020203" pitchFamily="34" charset="0"/>
                </a:rPr>
                <a:t>Data van de Grafiek Bewerken</a:t>
              </a:r>
            </a:p>
          </p:txBody>
        </p:sp>
        <p:sp>
          <p:nvSpPr>
            <p:cNvPr id="77" name="Ovaal 76">
              <a:extLst>
                <a:ext uri="{FF2B5EF4-FFF2-40B4-BE49-F238E27FC236}">
                  <a16:creationId xmlns:a16="http://schemas.microsoft.com/office/drawing/2014/main" id="{A821C9E1-8337-4AB1-A151-207BFF0FEBB3}"/>
                </a:ext>
              </a:extLst>
            </p:cNvPr>
            <p:cNvSpPr/>
            <p:nvPr userDrawn="1"/>
          </p:nvSpPr>
          <p:spPr>
            <a:xfrm>
              <a:off x="12389714" y="4706254"/>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1</a:t>
              </a:r>
            </a:p>
          </p:txBody>
        </p:sp>
        <p:cxnSp>
          <p:nvCxnSpPr>
            <p:cNvPr id="78" name="Rechte verbindingslijn 77">
              <a:extLst>
                <a:ext uri="{FF2B5EF4-FFF2-40B4-BE49-F238E27FC236}">
                  <a16:creationId xmlns:a16="http://schemas.microsoft.com/office/drawing/2014/main" id="{1DA1E750-3948-484A-B193-DA0A2A460AF7}"/>
                </a:ext>
              </a:extLst>
            </p:cNvPr>
            <p:cNvCxnSpPr>
              <a:cxnSpLocks/>
            </p:cNvCxnSpPr>
            <p:nvPr userDrawn="1"/>
          </p:nvCxnSpPr>
          <p:spPr>
            <a:xfrm>
              <a:off x="12395374" y="4584932"/>
              <a:ext cx="3178017" cy="0"/>
            </a:xfrm>
            <a:prstGeom prst="line">
              <a:avLst/>
            </a:prstGeom>
            <a:noFill/>
            <a:ln w="3175" cap="flat" cmpd="sng" algn="ctr">
              <a:solidFill>
                <a:schemeClr val="bg1">
                  <a:lumMod val="50000"/>
                </a:schemeClr>
              </a:solidFill>
              <a:prstDash val="solid"/>
            </a:ln>
            <a:effectLst/>
          </p:spPr>
        </p:cxnSp>
        <p:sp>
          <p:nvSpPr>
            <p:cNvPr id="79" name="Rechthoek 78">
              <a:extLst>
                <a:ext uri="{FF2B5EF4-FFF2-40B4-BE49-F238E27FC236}">
                  <a16:creationId xmlns:a16="http://schemas.microsoft.com/office/drawing/2014/main" id="{F1BC702D-8B8F-4BB9-975A-820866492DDB}"/>
                </a:ext>
              </a:extLst>
            </p:cNvPr>
            <p:cNvSpPr/>
            <p:nvPr userDrawn="1"/>
          </p:nvSpPr>
          <p:spPr>
            <a:xfrm>
              <a:off x="12755395" y="4772316"/>
              <a:ext cx="2817995" cy="314439"/>
            </a:xfrm>
            <a:prstGeom prst="rect">
              <a:avLst/>
            </a:prstGeom>
            <a:noFill/>
            <a:ln w="25400" cap="flat" cmpd="sng" algn="ctr">
              <a:noFill/>
              <a:prstDash val="solid"/>
            </a:ln>
            <a:effectLst/>
          </p:spPr>
          <p:txBody>
            <a:bodyPr lIns="0" tIns="0" rIns="0" bIns="0" rtlCol="0" anchor="t"/>
            <a:lstStyle/>
            <a:p>
              <a:pPr lvl="0" fontAlgn="auto">
                <a:spcBef>
                  <a:spcPts val="0"/>
                </a:spcBef>
                <a:spcAft>
                  <a:spcPts val="0"/>
                </a:spcAft>
                <a:defRPr/>
              </a:pPr>
              <a:r>
                <a:rPr lang="nl-NL" sz="1100" kern="0" noProof="0">
                  <a:solidFill>
                    <a:schemeClr val="tx1"/>
                  </a:solidFill>
                  <a:latin typeface="+mn-lt"/>
                  <a:cs typeface="Segoe UI Light" panose="020B0502040204020203" pitchFamily="34" charset="0"/>
                </a:rPr>
                <a:t>Selecteer de grafiek, klik met de rechter muisknop en kies </a:t>
              </a:r>
              <a:r>
                <a:rPr lang="nl-NL" sz="1100" b="1" kern="0" noProof="0">
                  <a:solidFill>
                    <a:schemeClr val="tx1"/>
                  </a:solidFill>
                  <a:latin typeface="+mn-lt"/>
                  <a:cs typeface="Segoe UI Light" panose="020B0502040204020203" pitchFamily="34" charset="0"/>
                </a:rPr>
                <a:t>‘Gegevens bewerken’</a:t>
              </a:r>
            </a:p>
          </p:txBody>
        </p:sp>
        <p:grpSp>
          <p:nvGrpSpPr>
            <p:cNvPr id="80" name="Groep 79">
              <a:extLst>
                <a:ext uri="{FF2B5EF4-FFF2-40B4-BE49-F238E27FC236}">
                  <a16:creationId xmlns:a16="http://schemas.microsoft.com/office/drawing/2014/main" id="{19713D3E-95E2-4480-829B-C7E8C21517AE}"/>
                </a:ext>
              </a:extLst>
            </p:cNvPr>
            <p:cNvGrpSpPr/>
            <p:nvPr userDrawn="1"/>
          </p:nvGrpSpPr>
          <p:grpSpPr>
            <a:xfrm>
              <a:off x="12755394" y="5222855"/>
              <a:ext cx="1714530" cy="639425"/>
              <a:chOff x="12757283" y="4365594"/>
              <a:chExt cx="1714530" cy="639425"/>
            </a:xfrm>
          </p:grpSpPr>
          <p:sp>
            <p:nvSpPr>
              <p:cNvPr id="81" name="Rechthoek 80">
                <a:extLst>
                  <a:ext uri="{FF2B5EF4-FFF2-40B4-BE49-F238E27FC236}">
                    <a16:creationId xmlns:a16="http://schemas.microsoft.com/office/drawing/2014/main" id="{46AE71E4-1BC3-428B-ABD2-11B63625E019}"/>
                  </a:ext>
                </a:extLst>
              </p:cNvPr>
              <p:cNvSpPr/>
              <p:nvPr userDrawn="1"/>
            </p:nvSpPr>
            <p:spPr>
              <a:xfrm>
                <a:off x="12757283" y="4365594"/>
                <a:ext cx="1626818" cy="580946"/>
              </a:xfrm>
              <a:prstGeom prst="rect">
                <a:avLst/>
              </a:prstGeom>
              <a:solidFill>
                <a:schemeClr val="bg1"/>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nl-NL" sz="800" b="0" noProof="0">
                  <a:solidFill>
                    <a:schemeClr val="tx1"/>
                  </a:solidFill>
                  <a:latin typeface="Arial" panose="020B0604020202020204" pitchFamily="34" charset="0"/>
                  <a:cs typeface="Arial" panose="020B0604020202020204" pitchFamily="34" charset="0"/>
                </a:endParaRPr>
              </a:p>
            </p:txBody>
          </p:sp>
          <p:sp>
            <p:nvSpPr>
              <p:cNvPr id="82" name="Rechthoek 81">
                <a:extLst>
                  <a:ext uri="{FF2B5EF4-FFF2-40B4-BE49-F238E27FC236}">
                    <a16:creationId xmlns:a16="http://schemas.microsoft.com/office/drawing/2014/main" id="{6D18ED2B-9992-4D8A-A3F4-4720DCBB6F4F}"/>
                  </a:ext>
                </a:extLst>
              </p:cNvPr>
              <p:cNvSpPr/>
              <p:nvPr userDrawn="1"/>
            </p:nvSpPr>
            <p:spPr>
              <a:xfrm>
                <a:off x="12768263" y="4676983"/>
                <a:ext cx="1609231" cy="261256"/>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sp>
            <p:nvSpPr>
              <p:cNvPr id="83" name="Tekstvak 82">
                <a:extLst>
                  <a:ext uri="{FF2B5EF4-FFF2-40B4-BE49-F238E27FC236}">
                    <a16:creationId xmlns:a16="http://schemas.microsoft.com/office/drawing/2014/main" id="{6DD53454-7E76-4FEB-A6C5-3B31E555CBB0}"/>
                  </a:ext>
                </a:extLst>
              </p:cNvPr>
              <p:cNvSpPr txBox="1"/>
              <p:nvPr userDrawn="1"/>
            </p:nvSpPr>
            <p:spPr>
              <a:xfrm>
                <a:off x="12997648" y="4404704"/>
                <a:ext cx="1248154" cy="216982"/>
              </a:xfrm>
              <a:prstGeom prst="rect">
                <a:avLst/>
              </a:prstGeom>
              <a:noFill/>
            </p:spPr>
            <p:txBody>
              <a:bodyPr wrap="square" rtlCol="0">
                <a:spAutoFit/>
              </a:bodyPr>
              <a:lstStyle/>
              <a:p>
                <a:pPr marL="0" algn="l" defTabSz="1217512" rtl="0" eaLnBrk="1" latinLnBrk="0" hangingPunct="1">
                  <a:lnSpc>
                    <a:spcPct val="90000"/>
                  </a:lnSpc>
                  <a:spcBef>
                    <a:spcPts val="600"/>
                  </a:spcBef>
                  <a:spcAft>
                    <a:spcPts val="600"/>
                  </a:spcAft>
                </a:pPr>
                <a:r>
                  <a:rPr lang="nl-NL" sz="900" b="0" kern="1200" noProof="0">
                    <a:solidFill>
                      <a:schemeClr val="tx1"/>
                    </a:solidFill>
                    <a:latin typeface="Arial" panose="020B0604020202020204" pitchFamily="34" charset="0"/>
                    <a:ea typeface="+mn-ea"/>
                    <a:cs typeface="Arial" panose="020B0604020202020204" pitchFamily="34" charset="0"/>
                  </a:rPr>
                  <a:t>Grafiektype wijzigen</a:t>
                </a:r>
              </a:p>
            </p:txBody>
          </p:sp>
          <p:sp>
            <p:nvSpPr>
              <p:cNvPr id="84" name="Tekstvak 83">
                <a:extLst>
                  <a:ext uri="{FF2B5EF4-FFF2-40B4-BE49-F238E27FC236}">
                    <a16:creationId xmlns:a16="http://schemas.microsoft.com/office/drawing/2014/main" id="{98AA1ED3-7654-4AB1-8AF8-386D4E4E6CEF}"/>
                  </a:ext>
                </a:extLst>
              </p:cNvPr>
              <p:cNvSpPr txBox="1"/>
              <p:nvPr userDrawn="1"/>
            </p:nvSpPr>
            <p:spPr>
              <a:xfrm>
                <a:off x="12984219" y="4725830"/>
                <a:ext cx="1274711" cy="216982"/>
              </a:xfrm>
              <a:prstGeom prst="rect">
                <a:avLst/>
              </a:prstGeom>
              <a:noFill/>
            </p:spPr>
            <p:txBody>
              <a:bodyPr wrap="square" rtlCol="0">
                <a:spAutoFit/>
              </a:bodyPr>
              <a:lstStyle/>
              <a:p>
                <a:pPr marL="0" algn="l" defTabSz="1217512" rtl="0" eaLnBrk="1" latinLnBrk="0" hangingPunct="1">
                  <a:lnSpc>
                    <a:spcPct val="90000"/>
                  </a:lnSpc>
                  <a:spcBef>
                    <a:spcPts val="600"/>
                  </a:spcBef>
                  <a:spcAft>
                    <a:spcPts val="600"/>
                  </a:spcAft>
                </a:pPr>
                <a:r>
                  <a:rPr lang="nl-NL" sz="900" b="0" kern="1200" noProof="0">
                    <a:solidFill>
                      <a:schemeClr val="tx1"/>
                    </a:solidFill>
                    <a:latin typeface="Arial" panose="020B0604020202020204" pitchFamily="34" charset="0"/>
                    <a:ea typeface="+mn-ea"/>
                    <a:cs typeface="Arial" panose="020B0604020202020204" pitchFamily="34" charset="0"/>
                  </a:rPr>
                  <a:t>Gegevens bewerken</a:t>
                </a:r>
              </a:p>
            </p:txBody>
          </p:sp>
          <p:pic>
            <p:nvPicPr>
              <p:cNvPr id="85" name="Picture 3">
                <a:extLst>
                  <a:ext uri="{FF2B5EF4-FFF2-40B4-BE49-F238E27FC236}">
                    <a16:creationId xmlns:a16="http://schemas.microsoft.com/office/drawing/2014/main" id="{95FD1C77-383D-419B-B010-83F96383E8BA}"/>
                  </a:ext>
                </a:extLst>
              </p:cNvPr>
              <p:cNvPicPr>
                <a:picLocks noChangeAspect="1" noChangeArrowheads="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14328727" y="4773688"/>
                <a:ext cx="143086" cy="231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86" name="Groep 85">
                <a:extLst>
                  <a:ext uri="{FF2B5EF4-FFF2-40B4-BE49-F238E27FC236}">
                    <a16:creationId xmlns:a16="http://schemas.microsoft.com/office/drawing/2014/main" id="{BC892A5F-71EC-4CD6-B2EC-948B628B4921}"/>
                  </a:ext>
                </a:extLst>
              </p:cNvPr>
              <p:cNvGrpSpPr/>
              <p:nvPr userDrawn="1"/>
            </p:nvGrpSpPr>
            <p:grpSpPr>
              <a:xfrm>
                <a:off x="12831198" y="4432250"/>
                <a:ext cx="139861" cy="152244"/>
                <a:chOff x="12574450" y="6053892"/>
                <a:chExt cx="169232" cy="184215"/>
              </a:xfrm>
            </p:grpSpPr>
            <p:sp>
              <p:nvSpPr>
                <p:cNvPr id="109" name="Rechthoek 108">
                  <a:extLst>
                    <a:ext uri="{FF2B5EF4-FFF2-40B4-BE49-F238E27FC236}">
                      <a16:creationId xmlns:a16="http://schemas.microsoft.com/office/drawing/2014/main" id="{20A88D06-7F47-4140-B630-F4ED20C42143}"/>
                    </a:ext>
                  </a:extLst>
                </p:cNvPr>
                <p:cNvSpPr/>
                <p:nvPr userDrawn="1"/>
              </p:nvSpPr>
              <p:spPr>
                <a:xfrm>
                  <a:off x="12574450" y="6111529"/>
                  <a:ext cx="46293" cy="126577"/>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000" noProof="0">
                    <a:solidFill>
                      <a:schemeClr val="tx2"/>
                    </a:solidFill>
                    <a:latin typeface="+mn-lt"/>
                  </a:endParaRPr>
                </a:p>
              </p:txBody>
            </p:sp>
            <p:sp>
              <p:nvSpPr>
                <p:cNvPr id="110" name="Rechthoek 109">
                  <a:extLst>
                    <a:ext uri="{FF2B5EF4-FFF2-40B4-BE49-F238E27FC236}">
                      <a16:creationId xmlns:a16="http://schemas.microsoft.com/office/drawing/2014/main" id="{98DE47D3-576B-4E82-BE49-0AD5CCB36880}"/>
                    </a:ext>
                  </a:extLst>
                </p:cNvPr>
                <p:cNvSpPr/>
                <p:nvPr userDrawn="1"/>
              </p:nvSpPr>
              <p:spPr>
                <a:xfrm>
                  <a:off x="12635427" y="6053892"/>
                  <a:ext cx="46293" cy="184215"/>
                </a:xfrm>
                <a:prstGeom prst="rect">
                  <a:avLst/>
                </a:prstGeom>
                <a:solidFill>
                  <a:srgbClr val="EDC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000" noProof="0">
                    <a:solidFill>
                      <a:schemeClr val="tx2"/>
                    </a:solidFill>
                    <a:latin typeface="+mn-lt"/>
                  </a:endParaRPr>
                </a:p>
              </p:txBody>
            </p:sp>
            <p:sp>
              <p:nvSpPr>
                <p:cNvPr id="111" name="Rechthoek 110">
                  <a:extLst>
                    <a:ext uri="{FF2B5EF4-FFF2-40B4-BE49-F238E27FC236}">
                      <a16:creationId xmlns:a16="http://schemas.microsoft.com/office/drawing/2014/main" id="{B6FF1A25-9824-47C0-B471-84E431239CDA}"/>
                    </a:ext>
                  </a:extLst>
                </p:cNvPr>
                <p:cNvSpPr/>
                <p:nvPr userDrawn="1"/>
              </p:nvSpPr>
              <p:spPr>
                <a:xfrm>
                  <a:off x="12697389" y="6094907"/>
                  <a:ext cx="46293" cy="143200"/>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000" noProof="0">
                    <a:solidFill>
                      <a:schemeClr val="tx2"/>
                    </a:solidFill>
                    <a:latin typeface="+mn-lt"/>
                  </a:endParaRPr>
                </a:p>
              </p:txBody>
            </p:sp>
          </p:grpSp>
          <p:grpSp>
            <p:nvGrpSpPr>
              <p:cNvPr id="87" name="Groep 86">
                <a:extLst>
                  <a:ext uri="{FF2B5EF4-FFF2-40B4-BE49-F238E27FC236}">
                    <a16:creationId xmlns:a16="http://schemas.microsoft.com/office/drawing/2014/main" id="{2509F33A-40E9-4679-BC0E-B493A23390CC}"/>
                  </a:ext>
                </a:extLst>
              </p:cNvPr>
              <p:cNvGrpSpPr/>
              <p:nvPr userDrawn="1"/>
            </p:nvGrpSpPr>
            <p:grpSpPr>
              <a:xfrm>
                <a:off x="12831198" y="4748585"/>
                <a:ext cx="184916" cy="120210"/>
                <a:chOff x="8815516" y="1076284"/>
                <a:chExt cx="503174" cy="327105"/>
              </a:xfrm>
            </p:grpSpPr>
            <p:sp>
              <p:nvSpPr>
                <p:cNvPr id="88" name="Rechthoek 87">
                  <a:extLst>
                    <a:ext uri="{FF2B5EF4-FFF2-40B4-BE49-F238E27FC236}">
                      <a16:creationId xmlns:a16="http://schemas.microsoft.com/office/drawing/2014/main" id="{56EE2C70-CEF5-4019-AD16-54893C917483}"/>
                    </a:ext>
                  </a:extLst>
                </p:cNvPr>
                <p:cNvSpPr/>
                <p:nvPr userDrawn="1"/>
              </p:nvSpPr>
              <p:spPr>
                <a:xfrm>
                  <a:off x="8815516" y="1133167"/>
                  <a:ext cx="372729" cy="235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p>
              </p:txBody>
            </p:sp>
            <p:grpSp>
              <p:nvGrpSpPr>
                <p:cNvPr id="89" name="Groep 88">
                  <a:extLst>
                    <a:ext uri="{FF2B5EF4-FFF2-40B4-BE49-F238E27FC236}">
                      <a16:creationId xmlns:a16="http://schemas.microsoft.com/office/drawing/2014/main" id="{C8D244F3-BAF2-46D2-9BA4-4DF01689F6BB}"/>
                    </a:ext>
                  </a:extLst>
                </p:cNvPr>
                <p:cNvGrpSpPr/>
                <p:nvPr userDrawn="1"/>
              </p:nvGrpSpPr>
              <p:grpSpPr>
                <a:xfrm>
                  <a:off x="8815517" y="1076284"/>
                  <a:ext cx="503173" cy="327105"/>
                  <a:chOff x="1351248" y="-683635"/>
                  <a:chExt cx="503173" cy="327105"/>
                </a:xfrm>
              </p:grpSpPr>
              <p:grpSp>
                <p:nvGrpSpPr>
                  <p:cNvPr id="90" name="Groep 89">
                    <a:extLst>
                      <a:ext uri="{FF2B5EF4-FFF2-40B4-BE49-F238E27FC236}">
                        <a16:creationId xmlns:a16="http://schemas.microsoft.com/office/drawing/2014/main" id="{9359415B-A09B-4D47-9FCD-2E5769196783}"/>
                      </a:ext>
                    </a:extLst>
                  </p:cNvPr>
                  <p:cNvGrpSpPr/>
                  <p:nvPr userDrawn="1"/>
                </p:nvGrpSpPr>
                <p:grpSpPr>
                  <a:xfrm>
                    <a:off x="1351248" y="-683635"/>
                    <a:ext cx="375186" cy="293652"/>
                    <a:chOff x="1094874" y="-884923"/>
                    <a:chExt cx="884668" cy="692417"/>
                  </a:xfrm>
                </p:grpSpPr>
                <p:sp>
                  <p:nvSpPr>
                    <p:cNvPr id="95" name="Rechthoek 94">
                      <a:extLst>
                        <a:ext uri="{FF2B5EF4-FFF2-40B4-BE49-F238E27FC236}">
                          <a16:creationId xmlns:a16="http://schemas.microsoft.com/office/drawing/2014/main" id="{13C8B5C6-0E17-4FD1-85B0-5D522CF31E1F}"/>
                        </a:ext>
                      </a:extLst>
                    </p:cNvPr>
                    <p:cNvSpPr/>
                    <p:nvPr userDrawn="1"/>
                  </p:nvSpPr>
                  <p:spPr>
                    <a:xfrm>
                      <a:off x="1094874" y="-884923"/>
                      <a:ext cx="878304" cy="145579"/>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p>
                  </p:txBody>
                </p:sp>
                <p:grpSp>
                  <p:nvGrpSpPr>
                    <p:cNvPr id="96" name="Groep 95">
                      <a:extLst>
                        <a:ext uri="{FF2B5EF4-FFF2-40B4-BE49-F238E27FC236}">
                          <a16:creationId xmlns:a16="http://schemas.microsoft.com/office/drawing/2014/main" id="{FFF07B23-3892-43DB-B059-59D78582C1C4}"/>
                        </a:ext>
                      </a:extLst>
                    </p:cNvPr>
                    <p:cNvGrpSpPr/>
                    <p:nvPr userDrawn="1"/>
                  </p:nvGrpSpPr>
                  <p:grpSpPr>
                    <a:xfrm>
                      <a:off x="1094874" y="-878306"/>
                      <a:ext cx="867364" cy="685800"/>
                      <a:chOff x="1094874" y="-878306"/>
                      <a:chExt cx="867364" cy="613611"/>
                    </a:xfrm>
                  </p:grpSpPr>
                  <p:cxnSp>
                    <p:nvCxnSpPr>
                      <p:cNvPr id="102" name="Rechte verbindingslijn 101">
                        <a:extLst>
                          <a:ext uri="{FF2B5EF4-FFF2-40B4-BE49-F238E27FC236}">
                            <a16:creationId xmlns:a16="http://schemas.microsoft.com/office/drawing/2014/main" id="{8D326885-9E04-4C8C-A5C1-ADF060A21BDD}"/>
                          </a:ext>
                        </a:extLst>
                      </p:cNvPr>
                      <p:cNvCxnSpPr>
                        <a:cxnSpLocks/>
                      </p:cNvCxnSpPr>
                      <p:nvPr userDrawn="1"/>
                    </p:nvCxnSpPr>
                    <p:spPr>
                      <a:xfrm>
                        <a:off x="1094874" y="-878305"/>
                        <a:ext cx="0" cy="613610"/>
                      </a:xfrm>
                      <a:prstGeom prst="line">
                        <a:avLst/>
                      </a:prstGeom>
                      <a:ln>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103" name="Rechte verbindingslijn 102">
                        <a:extLst>
                          <a:ext uri="{FF2B5EF4-FFF2-40B4-BE49-F238E27FC236}">
                            <a16:creationId xmlns:a16="http://schemas.microsoft.com/office/drawing/2014/main" id="{67708AEB-A08D-4668-9453-19DBE12B49F2}"/>
                          </a:ext>
                        </a:extLst>
                      </p:cNvPr>
                      <p:cNvCxnSpPr>
                        <a:cxnSpLocks/>
                      </p:cNvCxnSpPr>
                      <p:nvPr userDrawn="1"/>
                    </p:nvCxnSpPr>
                    <p:spPr>
                      <a:xfrm>
                        <a:off x="1962238" y="-878306"/>
                        <a:ext cx="0" cy="613611"/>
                      </a:xfrm>
                      <a:prstGeom prst="line">
                        <a:avLst/>
                      </a:prstGeom>
                      <a:ln>
                        <a:solidFill>
                          <a:srgbClr val="818181"/>
                        </a:solidFill>
                      </a:ln>
                    </p:spPr>
                    <p:style>
                      <a:lnRef idx="1">
                        <a:schemeClr val="accent1"/>
                      </a:lnRef>
                      <a:fillRef idx="0">
                        <a:schemeClr val="accent1"/>
                      </a:fillRef>
                      <a:effectRef idx="0">
                        <a:schemeClr val="accent1"/>
                      </a:effectRef>
                      <a:fontRef idx="minor">
                        <a:schemeClr val="tx1"/>
                      </a:fontRef>
                    </p:style>
                  </p:cxnSp>
                  <p:grpSp>
                    <p:nvGrpSpPr>
                      <p:cNvPr id="104" name="Groep 103">
                        <a:extLst>
                          <a:ext uri="{FF2B5EF4-FFF2-40B4-BE49-F238E27FC236}">
                            <a16:creationId xmlns:a16="http://schemas.microsoft.com/office/drawing/2014/main" id="{A2D35943-67CD-4101-8F1B-E63EB14AC4A7}"/>
                          </a:ext>
                        </a:extLst>
                      </p:cNvPr>
                      <p:cNvGrpSpPr/>
                      <p:nvPr userDrawn="1"/>
                    </p:nvGrpSpPr>
                    <p:grpSpPr>
                      <a:xfrm>
                        <a:off x="1270535" y="-878306"/>
                        <a:ext cx="526983" cy="613611"/>
                        <a:chOff x="1270535" y="-745959"/>
                        <a:chExt cx="526983" cy="481264"/>
                      </a:xfrm>
                    </p:grpSpPr>
                    <p:cxnSp>
                      <p:nvCxnSpPr>
                        <p:cNvPr id="105" name="Rechte verbindingslijn 104">
                          <a:extLst>
                            <a:ext uri="{FF2B5EF4-FFF2-40B4-BE49-F238E27FC236}">
                              <a16:creationId xmlns:a16="http://schemas.microsoft.com/office/drawing/2014/main" id="{2BF5283D-E0B5-4438-BF77-01D91FAE37C7}"/>
                            </a:ext>
                          </a:extLst>
                        </p:cNvPr>
                        <p:cNvCxnSpPr>
                          <a:cxnSpLocks/>
                        </p:cNvCxnSpPr>
                        <p:nvPr userDrawn="1"/>
                      </p:nvCxnSpPr>
                      <p:spPr>
                        <a:xfrm>
                          <a:off x="1446196" y="-745959"/>
                          <a:ext cx="0" cy="481264"/>
                        </a:xfrm>
                        <a:prstGeom prst="line">
                          <a:avLst/>
                        </a:prstGeom>
                        <a:ln w="6350">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106" name="Rechte verbindingslijn 105">
                          <a:extLst>
                            <a:ext uri="{FF2B5EF4-FFF2-40B4-BE49-F238E27FC236}">
                              <a16:creationId xmlns:a16="http://schemas.microsoft.com/office/drawing/2014/main" id="{C387A47F-7F0F-498C-9C7A-0DAC50513F3C}"/>
                            </a:ext>
                          </a:extLst>
                        </p:cNvPr>
                        <p:cNvCxnSpPr>
                          <a:cxnSpLocks/>
                        </p:cNvCxnSpPr>
                        <p:nvPr userDrawn="1"/>
                      </p:nvCxnSpPr>
                      <p:spPr>
                        <a:xfrm>
                          <a:off x="1270535" y="-745959"/>
                          <a:ext cx="0" cy="481264"/>
                        </a:xfrm>
                        <a:prstGeom prst="line">
                          <a:avLst/>
                        </a:prstGeom>
                        <a:ln w="6350">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107" name="Rechte verbindingslijn 106">
                          <a:extLst>
                            <a:ext uri="{FF2B5EF4-FFF2-40B4-BE49-F238E27FC236}">
                              <a16:creationId xmlns:a16="http://schemas.microsoft.com/office/drawing/2014/main" id="{583B8D76-E296-466B-AB9A-207C4D239511}"/>
                            </a:ext>
                          </a:extLst>
                        </p:cNvPr>
                        <p:cNvCxnSpPr>
                          <a:cxnSpLocks/>
                        </p:cNvCxnSpPr>
                        <p:nvPr userDrawn="1"/>
                      </p:nvCxnSpPr>
                      <p:spPr>
                        <a:xfrm>
                          <a:off x="1621857" y="-745959"/>
                          <a:ext cx="0" cy="481264"/>
                        </a:xfrm>
                        <a:prstGeom prst="line">
                          <a:avLst/>
                        </a:prstGeom>
                        <a:ln w="6350">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108" name="Rechte verbindingslijn 107">
                          <a:extLst>
                            <a:ext uri="{FF2B5EF4-FFF2-40B4-BE49-F238E27FC236}">
                              <a16:creationId xmlns:a16="http://schemas.microsoft.com/office/drawing/2014/main" id="{52EC5223-DD85-4EDB-8D96-ED9FCAE322AC}"/>
                            </a:ext>
                          </a:extLst>
                        </p:cNvPr>
                        <p:cNvCxnSpPr>
                          <a:cxnSpLocks/>
                        </p:cNvCxnSpPr>
                        <p:nvPr userDrawn="1"/>
                      </p:nvCxnSpPr>
                      <p:spPr>
                        <a:xfrm>
                          <a:off x="1797518" y="-745959"/>
                          <a:ext cx="0" cy="481264"/>
                        </a:xfrm>
                        <a:prstGeom prst="line">
                          <a:avLst/>
                        </a:prstGeom>
                        <a:ln w="6350">
                          <a:solidFill>
                            <a:srgbClr val="818181"/>
                          </a:solidFill>
                        </a:ln>
                      </p:spPr>
                      <p:style>
                        <a:lnRef idx="1">
                          <a:schemeClr val="accent1"/>
                        </a:lnRef>
                        <a:fillRef idx="0">
                          <a:schemeClr val="accent1"/>
                        </a:fillRef>
                        <a:effectRef idx="0">
                          <a:schemeClr val="accent1"/>
                        </a:effectRef>
                        <a:fontRef idx="minor">
                          <a:schemeClr val="tx1"/>
                        </a:fontRef>
                      </p:style>
                    </p:cxnSp>
                  </p:grpSp>
                </p:grpSp>
                <p:cxnSp>
                  <p:nvCxnSpPr>
                    <p:cNvPr id="97" name="Rechte verbindingslijn 96">
                      <a:extLst>
                        <a:ext uri="{FF2B5EF4-FFF2-40B4-BE49-F238E27FC236}">
                          <a16:creationId xmlns:a16="http://schemas.microsoft.com/office/drawing/2014/main" id="{34216DA4-8816-4742-A4E7-441721CC9962}"/>
                        </a:ext>
                      </a:extLst>
                    </p:cNvPr>
                    <p:cNvCxnSpPr>
                      <a:cxnSpLocks/>
                    </p:cNvCxnSpPr>
                    <p:nvPr userDrawn="1"/>
                  </p:nvCxnSpPr>
                  <p:spPr>
                    <a:xfrm flipH="1">
                      <a:off x="1098555" y="-192506"/>
                      <a:ext cx="880987" cy="0"/>
                    </a:xfrm>
                    <a:prstGeom prst="line">
                      <a:avLst/>
                    </a:prstGeom>
                    <a:ln>
                      <a:solidFill>
                        <a:srgbClr val="818181"/>
                      </a:solidFill>
                    </a:ln>
                  </p:spPr>
                  <p:style>
                    <a:lnRef idx="1">
                      <a:schemeClr val="accent1"/>
                    </a:lnRef>
                    <a:fillRef idx="0">
                      <a:schemeClr val="accent1"/>
                    </a:fillRef>
                    <a:effectRef idx="0">
                      <a:schemeClr val="accent1"/>
                    </a:effectRef>
                    <a:fontRef idx="minor">
                      <a:schemeClr val="tx1"/>
                    </a:fontRef>
                  </p:style>
                </p:cxnSp>
                <p:grpSp>
                  <p:nvGrpSpPr>
                    <p:cNvPr id="98" name="Groep 97">
                      <a:extLst>
                        <a:ext uri="{FF2B5EF4-FFF2-40B4-BE49-F238E27FC236}">
                          <a16:creationId xmlns:a16="http://schemas.microsoft.com/office/drawing/2014/main" id="{D3EDC5E9-3DCE-4232-8001-9089A793072F}"/>
                        </a:ext>
                      </a:extLst>
                    </p:cNvPr>
                    <p:cNvGrpSpPr/>
                    <p:nvPr userDrawn="1"/>
                  </p:nvGrpSpPr>
                  <p:grpSpPr>
                    <a:xfrm>
                      <a:off x="1094874" y="-607596"/>
                      <a:ext cx="878306" cy="276726"/>
                      <a:chOff x="1106905" y="-607596"/>
                      <a:chExt cx="878307" cy="276726"/>
                    </a:xfrm>
                  </p:grpSpPr>
                  <p:cxnSp>
                    <p:nvCxnSpPr>
                      <p:cNvPr id="99" name="Rechte verbindingslijn 98">
                        <a:extLst>
                          <a:ext uri="{FF2B5EF4-FFF2-40B4-BE49-F238E27FC236}">
                            <a16:creationId xmlns:a16="http://schemas.microsoft.com/office/drawing/2014/main" id="{F5257B78-A23C-4286-BB72-E7CC2359FB79}"/>
                          </a:ext>
                        </a:extLst>
                      </p:cNvPr>
                      <p:cNvCxnSpPr>
                        <a:cxnSpLocks/>
                      </p:cNvCxnSpPr>
                      <p:nvPr userDrawn="1"/>
                    </p:nvCxnSpPr>
                    <p:spPr>
                      <a:xfrm flipH="1">
                        <a:off x="1106905" y="-330870"/>
                        <a:ext cx="878307" cy="0"/>
                      </a:xfrm>
                      <a:prstGeom prst="line">
                        <a:avLst/>
                      </a:prstGeom>
                      <a:ln w="6350">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100" name="Rechte verbindingslijn 99">
                        <a:extLst>
                          <a:ext uri="{FF2B5EF4-FFF2-40B4-BE49-F238E27FC236}">
                            <a16:creationId xmlns:a16="http://schemas.microsoft.com/office/drawing/2014/main" id="{9B21A33D-5248-4792-87A0-2367DE8339DD}"/>
                          </a:ext>
                        </a:extLst>
                      </p:cNvPr>
                      <p:cNvCxnSpPr>
                        <a:cxnSpLocks/>
                      </p:cNvCxnSpPr>
                      <p:nvPr userDrawn="1"/>
                    </p:nvCxnSpPr>
                    <p:spPr>
                      <a:xfrm flipH="1">
                        <a:off x="1106905" y="-469233"/>
                        <a:ext cx="878307" cy="0"/>
                      </a:xfrm>
                      <a:prstGeom prst="line">
                        <a:avLst/>
                      </a:prstGeom>
                      <a:ln w="6350">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101" name="Rechte verbindingslijn 100">
                        <a:extLst>
                          <a:ext uri="{FF2B5EF4-FFF2-40B4-BE49-F238E27FC236}">
                            <a16:creationId xmlns:a16="http://schemas.microsoft.com/office/drawing/2014/main" id="{1292EA23-CAFC-4FAA-9703-EB32C8C778D1}"/>
                          </a:ext>
                        </a:extLst>
                      </p:cNvPr>
                      <p:cNvCxnSpPr>
                        <a:cxnSpLocks/>
                      </p:cNvCxnSpPr>
                      <p:nvPr userDrawn="1"/>
                    </p:nvCxnSpPr>
                    <p:spPr>
                      <a:xfrm flipH="1">
                        <a:off x="1106905" y="-607596"/>
                        <a:ext cx="878307" cy="0"/>
                      </a:xfrm>
                      <a:prstGeom prst="line">
                        <a:avLst/>
                      </a:prstGeom>
                      <a:ln w="6350">
                        <a:solidFill>
                          <a:srgbClr val="818181"/>
                        </a:solidFill>
                      </a:ln>
                    </p:spPr>
                    <p:style>
                      <a:lnRef idx="1">
                        <a:schemeClr val="accent1"/>
                      </a:lnRef>
                      <a:fillRef idx="0">
                        <a:schemeClr val="accent1"/>
                      </a:fillRef>
                      <a:effectRef idx="0">
                        <a:schemeClr val="accent1"/>
                      </a:effectRef>
                      <a:fontRef idx="minor">
                        <a:schemeClr val="tx1"/>
                      </a:fontRef>
                    </p:style>
                  </p:cxnSp>
                </p:grpSp>
              </p:grpSp>
              <p:grpSp>
                <p:nvGrpSpPr>
                  <p:cNvPr id="91" name="Groep 90">
                    <a:extLst>
                      <a:ext uri="{FF2B5EF4-FFF2-40B4-BE49-F238E27FC236}">
                        <a16:creationId xmlns:a16="http://schemas.microsoft.com/office/drawing/2014/main" id="{845F69D1-3951-4CA5-81D1-1921114D546B}"/>
                      </a:ext>
                    </a:extLst>
                  </p:cNvPr>
                  <p:cNvGrpSpPr/>
                  <p:nvPr userDrawn="1"/>
                </p:nvGrpSpPr>
                <p:grpSpPr>
                  <a:xfrm rot="2700000">
                    <a:off x="1605871" y="-605080"/>
                    <a:ext cx="90079" cy="407021"/>
                    <a:chOff x="3130062" y="-817193"/>
                    <a:chExt cx="131884" cy="595920"/>
                  </a:xfrm>
                  <a:solidFill>
                    <a:srgbClr val="3399FF"/>
                  </a:solidFill>
                </p:grpSpPr>
                <p:sp>
                  <p:nvSpPr>
                    <p:cNvPr id="92" name="Rechthoek 91">
                      <a:extLst>
                        <a:ext uri="{FF2B5EF4-FFF2-40B4-BE49-F238E27FC236}">
                          <a16:creationId xmlns:a16="http://schemas.microsoft.com/office/drawing/2014/main" id="{866D29B1-DCE2-447E-BA88-31697F9592D4}"/>
                        </a:ext>
                      </a:extLst>
                    </p:cNvPr>
                    <p:cNvSpPr/>
                    <p:nvPr userDrawn="1"/>
                  </p:nvSpPr>
                  <p:spPr>
                    <a:xfrm>
                      <a:off x="3130062" y="-705979"/>
                      <a:ext cx="131884" cy="281354"/>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p>
                  </p:txBody>
                </p:sp>
                <p:sp>
                  <p:nvSpPr>
                    <p:cNvPr id="93" name="Rechthoek: afgeronde bovenhoeken 92">
                      <a:extLst>
                        <a:ext uri="{FF2B5EF4-FFF2-40B4-BE49-F238E27FC236}">
                          <a16:creationId xmlns:a16="http://schemas.microsoft.com/office/drawing/2014/main" id="{60BAF024-6722-42F1-ABCC-F77307978644}"/>
                        </a:ext>
                      </a:extLst>
                    </p:cNvPr>
                    <p:cNvSpPr/>
                    <p:nvPr userDrawn="1"/>
                  </p:nvSpPr>
                  <p:spPr>
                    <a:xfrm>
                      <a:off x="3130063" y="-817193"/>
                      <a:ext cx="131883" cy="87615"/>
                    </a:xfrm>
                    <a:prstGeom prst="round2SameRect">
                      <a:avLst>
                        <a:gd name="adj1" fmla="val 50000"/>
                        <a:gd name="adj2" fmla="val 0"/>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p>
                  </p:txBody>
                </p:sp>
                <p:sp>
                  <p:nvSpPr>
                    <p:cNvPr id="94" name="Gelijkbenige driehoek 93">
                      <a:extLst>
                        <a:ext uri="{FF2B5EF4-FFF2-40B4-BE49-F238E27FC236}">
                          <a16:creationId xmlns:a16="http://schemas.microsoft.com/office/drawing/2014/main" id="{1BE3730C-1B90-46FE-84EB-75166346538C}"/>
                        </a:ext>
                      </a:extLst>
                    </p:cNvPr>
                    <p:cNvSpPr/>
                    <p:nvPr userDrawn="1"/>
                  </p:nvSpPr>
                  <p:spPr>
                    <a:xfrm rot="10800000">
                      <a:off x="3130062" y="-401026"/>
                      <a:ext cx="131884" cy="179753"/>
                    </a:xfrm>
                    <a:prstGeom prst="triangle">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p>
                  </p:txBody>
                </p:sp>
              </p:grpSp>
            </p:grpSp>
          </p:grpSp>
        </p:grpSp>
      </p:grpSp>
      <p:grpSp>
        <p:nvGrpSpPr>
          <p:cNvPr id="112" name="Instructie">
            <a:extLst>
              <a:ext uri="{FF2B5EF4-FFF2-40B4-BE49-F238E27FC236}">
                <a16:creationId xmlns:a16="http://schemas.microsoft.com/office/drawing/2014/main" id="{C49CC328-B599-43D4-A145-1CC5920BB79C}"/>
              </a:ext>
            </a:extLst>
          </p:cNvPr>
          <p:cNvGrpSpPr/>
          <p:nvPr userDrawn="1"/>
        </p:nvGrpSpPr>
        <p:grpSpPr>
          <a:xfrm>
            <a:off x="12391601" y="0"/>
            <a:ext cx="3183677" cy="2499789"/>
            <a:chOff x="12391601" y="0"/>
            <a:chExt cx="3183677" cy="2499789"/>
          </a:xfrm>
        </p:grpSpPr>
        <p:sp>
          <p:nvSpPr>
            <p:cNvPr id="113" name="Rechthoek 112">
              <a:extLst>
                <a:ext uri="{FF2B5EF4-FFF2-40B4-BE49-F238E27FC236}">
                  <a16:creationId xmlns:a16="http://schemas.microsoft.com/office/drawing/2014/main" id="{3DC127D4-C91D-434D-961C-51DD7C05B9CA}"/>
                </a:ext>
              </a:extLst>
            </p:cNvPr>
            <p:cNvSpPr/>
            <p:nvPr userDrawn="1"/>
          </p:nvSpPr>
          <p:spPr>
            <a:xfrm>
              <a:off x="12397262" y="0"/>
              <a:ext cx="3178016" cy="191611"/>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80000"/>
                </a:lnSpc>
                <a:spcBef>
                  <a:spcPts val="0"/>
                </a:spcBef>
                <a:spcAft>
                  <a:spcPts val="0"/>
                </a:spcAft>
                <a:buClrTx/>
                <a:buSzTx/>
                <a:buFontTx/>
                <a:buNone/>
                <a:tabLst/>
                <a:defRPr/>
              </a:pPr>
              <a:r>
                <a:rPr kumimoji="0" lang="nl-NL" sz="1400" b="1" i="0" u="none" strike="noStrike" kern="0" cap="all" spc="0" normalizeH="0" baseline="0" noProof="0">
                  <a:ln>
                    <a:noFill/>
                  </a:ln>
                  <a:solidFill>
                    <a:schemeClr val="bg1">
                      <a:lumMod val="50000"/>
                    </a:schemeClr>
                  </a:solidFill>
                  <a:effectLst/>
                  <a:uLnTx/>
                  <a:uFillTx/>
                  <a:latin typeface="+mj-lt"/>
                  <a:cs typeface="Segoe UI Light" panose="020B0502040204020203" pitchFamily="34" charset="0"/>
                </a:rPr>
                <a:t>Grafiek invoegen/veranderen</a:t>
              </a:r>
            </a:p>
          </p:txBody>
        </p:sp>
        <p:sp>
          <p:nvSpPr>
            <p:cNvPr id="114" name="Ovaal 113">
              <a:extLst>
                <a:ext uri="{FF2B5EF4-FFF2-40B4-BE49-F238E27FC236}">
                  <a16:creationId xmlns:a16="http://schemas.microsoft.com/office/drawing/2014/main" id="{F369C675-B222-4E3C-9799-B9E9C826D6EA}"/>
                </a:ext>
              </a:extLst>
            </p:cNvPr>
            <p:cNvSpPr/>
            <p:nvPr userDrawn="1"/>
          </p:nvSpPr>
          <p:spPr>
            <a:xfrm>
              <a:off x="12391601" y="366490"/>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1</a:t>
              </a:r>
            </a:p>
          </p:txBody>
        </p:sp>
        <p:cxnSp>
          <p:nvCxnSpPr>
            <p:cNvPr id="115" name="Rechte verbindingslijn 114">
              <a:extLst>
                <a:ext uri="{FF2B5EF4-FFF2-40B4-BE49-F238E27FC236}">
                  <a16:creationId xmlns:a16="http://schemas.microsoft.com/office/drawing/2014/main" id="{AB74B0B9-D672-464B-8856-0FAB1769AC2D}"/>
                </a:ext>
              </a:extLst>
            </p:cNvPr>
            <p:cNvCxnSpPr>
              <a:cxnSpLocks/>
            </p:cNvCxnSpPr>
            <p:nvPr userDrawn="1"/>
          </p:nvCxnSpPr>
          <p:spPr>
            <a:xfrm>
              <a:off x="12397261" y="241635"/>
              <a:ext cx="3178017" cy="0"/>
            </a:xfrm>
            <a:prstGeom prst="line">
              <a:avLst/>
            </a:prstGeom>
            <a:noFill/>
            <a:ln w="3175" cap="flat" cmpd="sng" algn="ctr">
              <a:solidFill>
                <a:schemeClr val="bg1">
                  <a:lumMod val="50000"/>
                </a:schemeClr>
              </a:solidFill>
              <a:prstDash val="solid"/>
            </a:ln>
            <a:effectLst/>
          </p:spPr>
        </p:cxnSp>
        <p:cxnSp>
          <p:nvCxnSpPr>
            <p:cNvPr id="116" name="Rechte verbindingslijn 115">
              <a:extLst>
                <a:ext uri="{FF2B5EF4-FFF2-40B4-BE49-F238E27FC236}">
                  <a16:creationId xmlns:a16="http://schemas.microsoft.com/office/drawing/2014/main" id="{C750B418-3B0A-4B5A-B30A-6497E416A602}"/>
                </a:ext>
              </a:extLst>
            </p:cNvPr>
            <p:cNvCxnSpPr>
              <a:cxnSpLocks/>
            </p:cNvCxnSpPr>
            <p:nvPr userDrawn="1"/>
          </p:nvCxnSpPr>
          <p:spPr>
            <a:xfrm>
              <a:off x="12397261" y="1577933"/>
              <a:ext cx="3178017" cy="0"/>
            </a:xfrm>
            <a:prstGeom prst="line">
              <a:avLst/>
            </a:prstGeom>
            <a:noFill/>
            <a:ln w="3175" cap="flat" cmpd="sng" algn="ctr">
              <a:solidFill>
                <a:schemeClr val="bg1">
                  <a:lumMod val="50000"/>
                </a:schemeClr>
              </a:solidFill>
              <a:prstDash val="solid"/>
            </a:ln>
            <a:effectLst/>
          </p:spPr>
        </p:cxnSp>
        <p:sp>
          <p:nvSpPr>
            <p:cNvPr id="117" name="Rechthoek 116">
              <a:extLst>
                <a:ext uri="{FF2B5EF4-FFF2-40B4-BE49-F238E27FC236}">
                  <a16:creationId xmlns:a16="http://schemas.microsoft.com/office/drawing/2014/main" id="{46F58321-87C8-4D68-8FFD-B81C6063B34A}"/>
                </a:ext>
              </a:extLst>
            </p:cNvPr>
            <p:cNvSpPr/>
            <p:nvPr userDrawn="1"/>
          </p:nvSpPr>
          <p:spPr>
            <a:xfrm>
              <a:off x="12757282" y="432552"/>
              <a:ext cx="2817995" cy="59542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chemeClr val="accent1"/>
                </a:buClr>
                <a:buSzTx/>
                <a:buFont typeface="Arial" panose="020B0604020202020204" pitchFamily="34" charset="0"/>
                <a:buNone/>
                <a:tabLst/>
                <a:defRPr/>
              </a:pP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Wanneer nodig, verwijder de bestaande grafiek d.m.v. de </a:t>
              </a:r>
              <a:r>
                <a:rPr kumimoji="0" lang="nl-NL" sz="1100" b="1" i="0" u="none" strike="noStrike" kern="0" cap="none" spc="0" normalizeH="0" baseline="0" noProof="0">
                  <a:ln>
                    <a:noFill/>
                  </a:ln>
                  <a:solidFill>
                    <a:srgbClr val="000000"/>
                  </a:solidFill>
                  <a:effectLst/>
                  <a:uLnTx/>
                  <a:uFillTx/>
                  <a:latin typeface="+mn-lt"/>
                  <a:cs typeface="Segoe UI Light" panose="020B0502040204020203" pitchFamily="34" charset="0"/>
                </a:rPr>
                <a:t>‘Delete’-knop</a:t>
              </a: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 Klik op het pictogram om een nieuwe grafiek in te voegen. </a:t>
              </a:r>
              <a:r>
                <a:rPr kumimoji="0" lang="nl-NL" sz="1100" b="0" i="1" u="none" strike="noStrike" kern="0" cap="none" spc="0" normalizeH="0" baseline="0" noProof="0">
                  <a:ln>
                    <a:noFill/>
                  </a:ln>
                  <a:solidFill>
                    <a:srgbClr val="000000"/>
                  </a:solidFill>
                  <a:effectLst/>
                  <a:uLnTx/>
                  <a:uFillTx/>
                  <a:latin typeface="+mn-lt"/>
                  <a:cs typeface="Segoe UI Light" panose="020B0502040204020203" pitchFamily="34" charset="0"/>
                </a:rPr>
                <a:t>(zie onderstaand voorbeeld).</a:t>
              </a:r>
              <a:endPar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endParaRPr>
            </a:p>
          </p:txBody>
        </p:sp>
        <p:sp>
          <p:nvSpPr>
            <p:cNvPr id="118" name="Ovaal 117">
              <a:extLst>
                <a:ext uri="{FF2B5EF4-FFF2-40B4-BE49-F238E27FC236}">
                  <a16:creationId xmlns:a16="http://schemas.microsoft.com/office/drawing/2014/main" id="{519109F1-9A8A-40EE-A628-C50A2EF8977D}"/>
                </a:ext>
              </a:extLst>
            </p:cNvPr>
            <p:cNvSpPr/>
            <p:nvPr userDrawn="1"/>
          </p:nvSpPr>
          <p:spPr>
            <a:xfrm>
              <a:off x="12391601" y="1706398"/>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2</a:t>
              </a:r>
            </a:p>
          </p:txBody>
        </p:sp>
        <p:sp>
          <p:nvSpPr>
            <p:cNvPr id="119" name="Rechthoek 118">
              <a:extLst>
                <a:ext uri="{FF2B5EF4-FFF2-40B4-BE49-F238E27FC236}">
                  <a16:creationId xmlns:a16="http://schemas.microsoft.com/office/drawing/2014/main" id="{1563674D-5735-4910-813E-D37A95FDB852}"/>
                </a:ext>
              </a:extLst>
            </p:cNvPr>
            <p:cNvSpPr/>
            <p:nvPr userDrawn="1"/>
          </p:nvSpPr>
          <p:spPr>
            <a:xfrm>
              <a:off x="12757282" y="1772461"/>
              <a:ext cx="2817995" cy="318048"/>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chemeClr val="accent1"/>
                </a:buClr>
                <a:buSzTx/>
                <a:buFont typeface="Arial" panose="020B0604020202020204" pitchFamily="34" charset="0"/>
                <a:buNone/>
                <a:tabLst/>
                <a:defRPr/>
              </a:pP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Selecteer de gewenste grafiek</a:t>
              </a:r>
              <a:b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b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en klik op </a:t>
              </a:r>
              <a:r>
                <a:rPr kumimoji="0" lang="nl-NL" sz="1100" b="1" i="0" u="none" strike="noStrike" kern="0" cap="none" spc="0" normalizeH="0" baseline="0" noProof="0">
                  <a:ln>
                    <a:noFill/>
                  </a:ln>
                  <a:solidFill>
                    <a:srgbClr val="000000"/>
                  </a:solidFill>
                  <a:effectLst/>
                  <a:uLnTx/>
                  <a:uFillTx/>
                  <a:latin typeface="+mn-lt"/>
                  <a:cs typeface="Segoe UI Light" panose="020B0502040204020203" pitchFamily="34" charset="0"/>
                </a:rPr>
                <a:t>‘Invoegen’</a:t>
              </a: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a:t>
              </a:r>
              <a:endParaRPr kumimoji="0" lang="nl-NL" sz="1100" b="1" i="0" u="none" strike="noStrike" kern="0" cap="none" spc="0" normalizeH="0" baseline="0" noProof="0">
                <a:ln>
                  <a:noFill/>
                </a:ln>
                <a:solidFill>
                  <a:srgbClr val="000000"/>
                </a:solidFill>
                <a:effectLst/>
                <a:uLnTx/>
                <a:uFillTx/>
                <a:latin typeface="+mn-lt"/>
                <a:cs typeface="Segoe UI Light" panose="020B0502040204020203" pitchFamily="34" charset="0"/>
              </a:endParaRPr>
            </a:p>
          </p:txBody>
        </p:sp>
        <p:grpSp>
          <p:nvGrpSpPr>
            <p:cNvPr id="120" name="Groep 119">
              <a:extLst>
                <a:ext uri="{FF2B5EF4-FFF2-40B4-BE49-F238E27FC236}">
                  <a16:creationId xmlns:a16="http://schemas.microsoft.com/office/drawing/2014/main" id="{9DEB9494-BA1A-4798-90C6-F5DD28D2F969}"/>
                </a:ext>
              </a:extLst>
            </p:cNvPr>
            <p:cNvGrpSpPr/>
            <p:nvPr userDrawn="1"/>
          </p:nvGrpSpPr>
          <p:grpSpPr>
            <a:xfrm>
              <a:off x="12757282" y="2184550"/>
              <a:ext cx="825500" cy="209550"/>
              <a:chOff x="13504624" y="2482850"/>
              <a:chExt cx="825500" cy="209550"/>
            </a:xfrm>
          </p:grpSpPr>
          <p:sp>
            <p:nvSpPr>
              <p:cNvPr id="126" name="Rechthoek 125">
                <a:extLst>
                  <a:ext uri="{FF2B5EF4-FFF2-40B4-BE49-F238E27FC236}">
                    <a16:creationId xmlns:a16="http://schemas.microsoft.com/office/drawing/2014/main" id="{44B34948-9946-4C94-9AF7-02B927290117}"/>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800" b="0" noProof="0">
                    <a:solidFill>
                      <a:schemeClr val="tx1"/>
                    </a:solidFill>
                    <a:latin typeface="Arial" panose="020B0604020202020204" pitchFamily="34" charset="0"/>
                    <a:cs typeface="Arial" panose="020B0604020202020204" pitchFamily="34" charset="0"/>
                  </a:rPr>
                  <a:t>Invoegen</a:t>
                </a:r>
              </a:p>
            </p:txBody>
          </p:sp>
          <p:cxnSp>
            <p:nvCxnSpPr>
              <p:cNvPr id="127" name="Rechte verbindingslijn 126">
                <a:extLst>
                  <a:ext uri="{FF2B5EF4-FFF2-40B4-BE49-F238E27FC236}">
                    <a16:creationId xmlns:a16="http://schemas.microsoft.com/office/drawing/2014/main" id="{D8206913-A5AF-4738-8A45-6061E6F42111}"/>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128" name="Gelijkbenige driehoek 127">
                <a:extLst>
                  <a:ext uri="{FF2B5EF4-FFF2-40B4-BE49-F238E27FC236}">
                    <a16:creationId xmlns:a16="http://schemas.microsoft.com/office/drawing/2014/main" id="{05C8F3AB-BA74-478D-8577-E60182B41EA0}"/>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grpSp>
        <p:cxnSp>
          <p:nvCxnSpPr>
            <p:cNvPr id="121" name="Rechte verbindingslijn 120">
              <a:extLst>
                <a:ext uri="{FF2B5EF4-FFF2-40B4-BE49-F238E27FC236}">
                  <a16:creationId xmlns:a16="http://schemas.microsoft.com/office/drawing/2014/main" id="{0E748A4E-043C-4103-BD56-68121CACEBA2}"/>
                </a:ext>
              </a:extLst>
            </p:cNvPr>
            <p:cNvCxnSpPr>
              <a:cxnSpLocks/>
            </p:cNvCxnSpPr>
            <p:nvPr userDrawn="1"/>
          </p:nvCxnSpPr>
          <p:spPr>
            <a:xfrm>
              <a:off x="12397261" y="2499789"/>
              <a:ext cx="3178017" cy="0"/>
            </a:xfrm>
            <a:prstGeom prst="line">
              <a:avLst/>
            </a:prstGeom>
            <a:noFill/>
            <a:ln w="3175" cap="flat" cmpd="sng" algn="ctr">
              <a:solidFill>
                <a:schemeClr val="bg1">
                  <a:lumMod val="50000"/>
                </a:schemeClr>
              </a:solidFill>
              <a:prstDash val="solid"/>
            </a:ln>
            <a:effectLst/>
          </p:spPr>
        </p:cxnSp>
        <p:grpSp>
          <p:nvGrpSpPr>
            <p:cNvPr id="122" name="Groep 121">
              <a:extLst>
                <a:ext uri="{FF2B5EF4-FFF2-40B4-BE49-F238E27FC236}">
                  <a16:creationId xmlns:a16="http://schemas.microsoft.com/office/drawing/2014/main" id="{94470644-5423-4046-A427-8AFB057AD58F}"/>
                </a:ext>
              </a:extLst>
            </p:cNvPr>
            <p:cNvGrpSpPr/>
            <p:nvPr userDrawn="1"/>
          </p:nvGrpSpPr>
          <p:grpSpPr>
            <a:xfrm>
              <a:off x="12751697" y="1147804"/>
              <a:ext cx="289372" cy="314992"/>
              <a:chOff x="7322769" y="-310267"/>
              <a:chExt cx="289372" cy="314992"/>
            </a:xfrm>
          </p:grpSpPr>
          <p:sp>
            <p:nvSpPr>
              <p:cNvPr id="123" name="Rechthoek 122">
                <a:extLst>
                  <a:ext uri="{FF2B5EF4-FFF2-40B4-BE49-F238E27FC236}">
                    <a16:creationId xmlns:a16="http://schemas.microsoft.com/office/drawing/2014/main" id="{F8D5CEAB-BBBB-4E8C-9202-A606DD14A5BA}"/>
                  </a:ext>
                </a:extLst>
              </p:cNvPr>
              <p:cNvSpPr/>
              <p:nvPr userDrawn="1"/>
            </p:nvSpPr>
            <p:spPr>
              <a:xfrm>
                <a:off x="7322769" y="-211712"/>
                <a:ext cx="79156" cy="216437"/>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p>
            </p:txBody>
          </p:sp>
          <p:sp>
            <p:nvSpPr>
              <p:cNvPr id="124" name="Rechthoek 123">
                <a:extLst>
                  <a:ext uri="{FF2B5EF4-FFF2-40B4-BE49-F238E27FC236}">
                    <a16:creationId xmlns:a16="http://schemas.microsoft.com/office/drawing/2014/main" id="{32D9D0FD-361F-4F40-92EF-1F7AAEEFF0A4}"/>
                  </a:ext>
                </a:extLst>
              </p:cNvPr>
              <p:cNvSpPr/>
              <p:nvPr userDrawn="1"/>
            </p:nvSpPr>
            <p:spPr>
              <a:xfrm>
                <a:off x="7427035" y="-310267"/>
                <a:ext cx="79156" cy="314992"/>
              </a:xfrm>
              <a:prstGeom prst="rect">
                <a:avLst/>
              </a:prstGeom>
              <a:solidFill>
                <a:srgbClr val="FFCC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p>
            </p:txBody>
          </p:sp>
          <p:sp>
            <p:nvSpPr>
              <p:cNvPr id="125" name="Rechthoek 124">
                <a:extLst>
                  <a:ext uri="{FF2B5EF4-FFF2-40B4-BE49-F238E27FC236}">
                    <a16:creationId xmlns:a16="http://schemas.microsoft.com/office/drawing/2014/main" id="{67A1B84C-C62F-4037-AA1F-671F278912E2}"/>
                  </a:ext>
                </a:extLst>
              </p:cNvPr>
              <p:cNvSpPr/>
              <p:nvPr userDrawn="1"/>
            </p:nvSpPr>
            <p:spPr>
              <a:xfrm>
                <a:off x="7532985" y="-240134"/>
                <a:ext cx="79156" cy="244859"/>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p>
            </p:txBody>
          </p:sp>
        </p:grpSp>
      </p:grpSp>
    </p:spTree>
    <p:extLst>
      <p:ext uri="{BB962C8B-B14F-4D97-AF65-F5344CB8AC3E}">
        <p14:creationId xmlns:p14="http://schemas.microsoft.com/office/powerpoint/2010/main" val="417519885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GRAFIEK 2x">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AB23073-572C-4F04-B89A-B107AB932F47}"/>
              </a:ext>
            </a:extLst>
          </p:cNvPr>
          <p:cNvSpPr>
            <a:spLocks noGrp="1"/>
          </p:cNvSpPr>
          <p:nvPr>
            <p:ph type="title" hasCustomPrompt="1"/>
          </p:nvPr>
        </p:nvSpPr>
        <p:spPr/>
        <p:txBody>
          <a:bodyPr/>
          <a:lstStyle>
            <a:lvl1pPr>
              <a:defRPr/>
            </a:lvl1pPr>
          </a:lstStyle>
          <a:p>
            <a:r>
              <a:rPr lang="nl-NL" noProof="0"/>
              <a:t>Voeg hier een titel in</a:t>
            </a:r>
            <a:endParaRPr lang="nl-NL"/>
          </a:p>
        </p:txBody>
      </p:sp>
      <p:sp>
        <p:nvSpPr>
          <p:cNvPr id="4" name="Tijdelijke aanduiding voor datum 3">
            <a:extLst>
              <a:ext uri="{FF2B5EF4-FFF2-40B4-BE49-F238E27FC236}">
                <a16:creationId xmlns:a16="http://schemas.microsoft.com/office/drawing/2014/main" id="{DABA8B2F-5EFD-4A05-8481-248C853EA1DE}"/>
              </a:ext>
            </a:extLst>
          </p:cNvPr>
          <p:cNvSpPr>
            <a:spLocks noGrp="1"/>
          </p:cNvSpPr>
          <p:nvPr>
            <p:ph type="dt" sz="half" idx="10"/>
          </p:nvPr>
        </p:nvSpPr>
        <p:spPr/>
        <p:txBody>
          <a:bodyPr/>
          <a:lstStyle/>
          <a:p>
            <a:fld id="{C13F2C53-FCED-41B5-986D-5390C12D8F71}" type="datetime4">
              <a:rPr lang="nl-NL" smtClean="0"/>
              <a:t>24 oktober 2023</a:t>
            </a:fld>
            <a:endParaRPr lang="nl-NL"/>
          </a:p>
        </p:txBody>
      </p:sp>
      <p:sp>
        <p:nvSpPr>
          <p:cNvPr id="5" name="Tijdelijke aanduiding voor voettekst 4">
            <a:extLst>
              <a:ext uri="{FF2B5EF4-FFF2-40B4-BE49-F238E27FC236}">
                <a16:creationId xmlns:a16="http://schemas.microsoft.com/office/drawing/2014/main" id="{7D35606D-4D2E-4F0A-88AD-FA9467155265}"/>
              </a:ext>
            </a:extLst>
          </p:cNvPr>
          <p:cNvSpPr>
            <a:spLocks noGrp="1"/>
          </p:cNvSpPr>
          <p:nvPr>
            <p:ph type="ftr" sz="quarter" idx="11"/>
          </p:nvPr>
        </p:nvSpPr>
        <p:spPr/>
        <p:txBody>
          <a:bodyPr/>
          <a:lstStyle/>
          <a:p>
            <a:r>
              <a:rPr lang="nl-NL"/>
              <a:t>Ga naar de tab ‘Invoegen’ &gt; Koptekst en voettekst &gt; Voettekst invullen met bedrijfsonderdeelnaam &gt; Overal Toepassen</a:t>
            </a:r>
          </a:p>
        </p:txBody>
      </p:sp>
      <p:sp>
        <p:nvSpPr>
          <p:cNvPr id="6" name="Tijdelijke aanduiding voor dianummer 5">
            <a:extLst>
              <a:ext uri="{FF2B5EF4-FFF2-40B4-BE49-F238E27FC236}">
                <a16:creationId xmlns:a16="http://schemas.microsoft.com/office/drawing/2014/main" id="{A7656491-ADD5-4A7E-BAFA-5FCFF07D6EB0}"/>
              </a:ext>
            </a:extLst>
          </p:cNvPr>
          <p:cNvSpPr>
            <a:spLocks noGrp="1"/>
          </p:cNvSpPr>
          <p:nvPr>
            <p:ph type="sldNum" sz="quarter" idx="12"/>
          </p:nvPr>
        </p:nvSpPr>
        <p:spPr/>
        <p:txBody>
          <a:bodyPr/>
          <a:lstStyle/>
          <a:p>
            <a:fld id="{8D374ABD-355D-4B52-8A38-020B3DD5CC75}" type="slidenum">
              <a:rPr lang="nl-NL" smtClean="0"/>
              <a:t>‹#›</a:t>
            </a:fld>
            <a:endParaRPr lang="nl-NL"/>
          </a:p>
        </p:txBody>
      </p:sp>
      <p:sp>
        <p:nvSpPr>
          <p:cNvPr id="7" name="Tijdelijke aanduiding voor tekst 32">
            <a:extLst>
              <a:ext uri="{FF2B5EF4-FFF2-40B4-BE49-F238E27FC236}">
                <a16:creationId xmlns:a16="http://schemas.microsoft.com/office/drawing/2014/main" id="{7175F566-3665-4B0F-B70C-72779DF2FDD6}"/>
              </a:ext>
            </a:extLst>
          </p:cNvPr>
          <p:cNvSpPr>
            <a:spLocks noGrp="1"/>
          </p:cNvSpPr>
          <p:nvPr>
            <p:ph type="body" sz="quarter" idx="13" hasCustomPrompt="1"/>
          </p:nvPr>
        </p:nvSpPr>
        <p:spPr>
          <a:xfrm>
            <a:off x="539998" y="839972"/>
            <a:ext cx="11112000" cy="259612"/>
          </a:xfrm>
        </p:spPr>
        <p:txBody>
          <a:bodyPr/>
          <a:lstStyle>
            <a:lvl1pPr marL="0" indent="0">
              <a:buNone/>
              <a:defRPr sz="2000" b="0">
                <a:solidFill>
                  <a:schemeClr val="accent1"/>
                </a:solidFill>
              </a:defRPr>
            </a:lvl1pPr>
          </a:lstStyle>
          <a:p>
            <a:pPr lvl="0"/>
            <a:r>
              <a:rPr lang="nl-NL" noProof="0"/>
              <a:t>Voeg hier een subtitel in</a:t>
            </a:r>
          </a:p>
        </p:txBody>
      </p:sp>
      <p:sp>
        <p:nvSpPr>
          <p:cNvPr id="17" name="Tijdelijke aanduiding voor tekst 34">
            <a:extLst>
              <a:ext uri="{FF2B5EF4-FFF2-40B4-BE49-F238E27FC236}">
                <a16:creationId xmlns:a16="http://schemas.microsoft.com/office/drawing/2014/main" id="{9955CEC2-0160-42D3-9E2E-941A4A11119D}"/>
              </a:ext>
            </a:extLst>
          </p:cNvPr>
          <p:cNvSpPr>
            <a:spLocks noGrp="1"/>
          </p:cNvSpPr>
          <p:nvPr>
            <p:ph type="body" sz="quarter" idx="14" hasCustomPrompt="1"/>
          </p:nvPr>
        </p:nvSpPr>
        <p:spPr>
          <a:xfrm>
            <a:off x="539749" y="5758889"/>
            <a:ext cx="11112249" cy="147981"/>
          </a:xfrm>
        </p:spPr>
        <p:txBody>
          <a:bodyPr anchor="b"/>
          <a:lstStyle>
            <a:lvl1pPr marL="0" indent="0">
              <a:buNone/>
              <a:defRPr sz="1000" i="1"/>
            </a:lvl1pPr>
          </a:lstStyle>
          <a:p>
            <a:pPr lvl="0"/>
            <a:r>
              <a:rPr lang="nl-NL" noProof="0"/>
              <a:t>Bron…</a:t>
            </a:r>
          </a:p>
        </p:txBody>
      </p:sp>
      <p:sp>
        <p:nvSpPr>
          <p:cNvPr id="18" name="Rechthoek: afgeronde hoeken 17">
            <a:extLst>
              <a:ext uri="{FF2B5EF4-FFF2-40B4-BE49-F238E27FC236}">
                <a16:creationId xmlns:a16="http://schemas.microsoft.com/office/drawing/2014/main" id="{765A9402-96DA-4D08-A873-873C05E81C86}"/>
              </a:ext>
            </a:extLst>
          </p:cNvPr>
          <p:cNvSpPr/>
          <p:nvPr userDrawn="1"/>
        </p:nvSpPr>
        <p:spPr>
          <a:xfrm>
            <a:off x="3048000" y="-491319"/>
            <a:ext cx="6096000" cy="300250"/>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lvl="0" algn="ctr"/>
            <a:r>
              <a:rPr lang="nl-NL" sz="2800" b="0" cap="all" baseline="0" noProof="0">
                <a:solidFill>
                  <a:schemeClr val="accent1"/>
                </a:solidFill>
                <a:latin typeface="+mn-lt"/>
              </a:rPr>
              <a:t>GRAFIEK 2x</a:t>
            </a:r>
          </a:p>
        </p:txBody>
      </p:sp>
      <p:sp>
        <p:nvSpPr>
          <p:cNvPr id="21" name="Tijdelijke aanduiding voor grafiek 17">
            <a:extLst>
              <a:ext uri="{FF2B5EF4-FFF2-40B4-BE49-F238E27FC236}">
                <a16:creationId xmlns:a16="http://schemas.microsoft.com/office/drawing/2014/main" id="{92172253-6D4B-4AC5-AA1C-319C8E5A71AE}"/>
              </a:ext>
            </a:extLst>
          </p:cNvPr>
          <p:cNvSpPr>
            <a:spLocks noGrp="1"/>
          </p:cNvSpPr>
          <p:nvPr>
            <p:ph type="chart" sz="quarter" idx="15" hasCustomPrompt="1"/>
          </p:nvPr>
        </p:nvSpPr>
        <p:spPr>
          <a:xfrm>
            <a:off x="6636507" y="1459111"/>
            <a:ext cx="5015239" cy="4119774"/>
          </a:xfrm>
          <a:solidFill>
            <a:schemeClr val="bg1">
              <a:lumMod val="95000"/>
            </a:schemeClr>
          </a:solidFill>
        </p:spPr>
        <p:txBody>
          <a:bodyPr tIns="1620000"/>
          <a:lstStyle>
            <a:lvl1pPr marL="0" indent="0" algn="ctr">
              <a:buNone/>
              <a:defRPr sz="1200" i="1">
                <a:solidFill>
                  <a:schemeClr val="bg1">
                    <a:lumMod val="50000"/>
                  </a:schemeClr>
                </a:solidFill>
              </a:defRPr>
            </a:lvl1pPr>
          </a:lstStyle>
          <a:p>
            <a:r>
              <a:rPr lang="nl-NL" noProof="0"/>
              <a:t>Klik op onderstaand pictogram om een grafiek in te voegen</a:t>
            </a:r>
          </a:p>
        </p:txBody>
      </p:sp>
      <p:cxnSp>
        <p:nvCxnSpPr>
          <p:cNvPr id="23" name="Rechte verbindingslijn 22">
            <a:extLst>
              <a:ext uri="{FF2B5EF4-FFF2-40B4-BE49-F238E27FC236}">
                <a16:creationId xmlns:a16="http://schemas.microsoft.com/office/drawing/2014/main" id="{F758FBF6-EBB0-4F05-96EB-8AEB1E4BB59E}"/>
              </a:ext>
            </a:extLst>
          </p:cNvPr>
          <p:cNvCxnSpPr>
            <a:cxnSpLocks/>
          </p:cNvCxnSpPr>
          <p:nvPr userDrawn="1"/>
        </p:nvCxnSpPr>
        <p:spPr>
          <a:xfrm>
            <a:off x="6096000" y="1446663"/>
            <a:ext cx="0" cy="4121624"/>
          </a:xfrm>
          <a:prstGeom prst="line">
            <a:avLst/>
          </a:prstGeom>
          <a:ln w="12700" cap="rnd">
            <a:solidFill>
              <a:schemeClr val="accent1"/>
            </a:solidFill>
            <a:prstDash val="solid"/>
            <a:round/>
          </a:ln>
        </p:spPr>
        <p:style>
          <a:lnRef idx="1">
            <a:schemeClr val="accent1"/>
          </a:lnRef>
          <a:fillRef idx="0">
            <a:schemeClr val="accent1"/>
          </a:fillRef>
          <a:effectRef idx="0">
            <a:schemeClr val="accent1"/>
          </a:effectRef>
          <a:fontRef idx="minor">
            <a:schemeClr val="tx1"/>
          </a:fontRef>
        </p:style>
      </p:cxnSp>
      <p:sp>
        <p:nvSpPr>
          <p:cNvPr id="24" name="Tijdelijke aanduiding voor tekst 43">
            <a:extLst>
              <a:ext uri="{FF2B5EF4-FFF2-40B4-BE49-F238E27FC236}">
                <a16:creationId xmlns:a16="http://schemas.microsoft.com/office/drawing/2014/main" id="{E054E093-0CA2-4AA3-9379-A9449CBE767D}"/>
              </a:ext>
            </a:extLst>
          </p:cNvPr>
          <p:cNvSpPr>
            <a:spLocks noGrp="1"/>
          </p:cNvSpPr>
          <p:nvPr>
            <p:ph type="body" sz="quarter" idx="16" hasCustomPrompt="1"/>
          </p:nvPr>
        </p:nvSpPr>
        <p:spPr>
          <a:xfrm>
            <a:off x="540000" y="0"/>
            <a:ext cx="1080000" cy="72000"/>
          </a:xfrm>
          <a:solidFill>
            <a:schemeClr val="accent1"/>
          </a:solidFill>
        </p:spPr>
        <p:txBody>
          <a:bodyPr/>
          <a:lstStyle>
            <a:lvl1pPr marL="0" indent="0">
              <a:buNone/>
              <a:defRPr sz="100">
                <a:solidFill>
                  <a:schemeClr val="bg2"/>
                </a:solidFill>
              </a:defRPr>
            </a:lvl1pPr>
            <a:lvl5pPr>
              <a:defRPr/>
            </a:lvl5pPr>
          </a:lstStyle>
          <a:p>
            <a:pPr lvl="0"/>
            <a:r>
              <a:rPr lang="en-GB"/>
              <a:t> </a:t>
            </a:r>
          </a:p>
        </p:txBody>
      </p:sp>
      <p:sp>
        <p:nvSpPr>
          <p:cNvPr id="13" name="Tijdelijke aanduiding voor grafiek 17">
            <a:extLst>
              <a:ext uri="{FF2B5EF4-FFF2-40B4-BE49-F238E27FC236}">
                <a16:creationId xmlns:a16="http://schemas.microsoft.com/office/drawing/2014/main" id="{D6C0AB07-93B4-4F3A-87B2-5D34C4756313}"/>
              </a:ext>
            </a:extLst>
          </p:cNvPr>
          <p:cNvSpPr>
            <a:spLocks noGrp="1"/>
          </p:cNvSpPr>
          <p:nvPr>
            <p:ph type="chart" sz="quarter" idx="17" hasCustomPrompt="1"/>
          </p:nvPr>
        </p:nvSpPr>
        <p:spPr>
          <a:xfrm>
            <a:off x="539749" y="1459111"/>
            <a:ext cx="5015239" cy="4119774"/>
          </a:xfrm>
          <a:solidFill>
            <a:schemeClr val="bg1">
              <a:lumMod val="95000"/>
            </a:schemeClr>
          </a:solidFill>
        </p:spPr>
        <p:txBody>
          <a:bodyPr tIns="1620000"/>
          <a:lstStyle>
            <a:lvl1pPr marL="0" indent="0" algn="ctr">
              <a:buNone/>
              <a:defRPr sz="1200" i="1">
                <a:solidFill>
                  <a:schemeClr val="bg1">
                    <a:lumMod val="50000"/>
                  </a:schemeClr>
                </a:solidFill>
              </a:defRPr>
            </a:lvl1pPr>
          </a:lstStyle>
          <a:p>
            <a:r>
              <a:rPr lang="nl-NL" noProof="0"/>
              <a:t>Klik op onderstaand pictogram om een grafiek in te voegen</a:t>
            </a:r>
          </a:p>
        </p:txBody>
      </p:sp>
      <p:grpSp>
        <p:nvGrpSpPr>
          <p:cNvPr id="78" name="Instructie">
            <a:extLst>
              <a:ext uri="{FF2B5EF4-FFF2-40B4-BE49-F238E27FC236}">
                <a16:creationId xmlns:a16="http://schemas.microsoft.com/office/drawing/2014/main" id="{F67437EB-2DAF-4056-A160-EEBE72F1EFCD}"/>
              </a:ext>
            </a:extLst>
          </p:cNvPr>
          <p:cNvGrpSpPr/>
          <p:nvPr userDrawn="1"/>
        </p:nvGrpSpPr>
        <p:grpSpPr>
          <a:xfrm>
            <a:off x="12389714" y="5221435"/>
            <a:ext cx="3183677" cy="1636565"/>
            <a:chOff x="12389714" y="4327164"/>
            <a:chExt cx="3183677" cy="1636565"/>
          </a:xfrm>
        </p:grpSpPr>
        <p:cxnSp>
          <p:nvCxnSpPr>
            <p:cNvPr id="79" name="Rechte verbindingslijn 78">
              <a:extLst>
                <a:ext uri="{FF2B5EF4-FFF2-40B4-BE49-F238E27FC236}">
                  <a16:creationId xmlns:a16="http://schemas.microsoft.com/office/drawing/2014/main" id="{2EDBAF60-EA64-49D9-94C0-A47816BEBE76}"/>
                </a:ext>
              </a:extLst>
            </p:cNvPr>
            <p:cNvCxnSpPr>
              <a:cxnSpLocks/>
            </p:cNvCxnSpPr>
            <p:nvPr userDrawn="1"/>
          </p:nvCxnSpPr>
          <p:spPr>
            <a:xfrm>
              <a:off x="12395374" y="5963729"/>
              <a:ext cx="3178017" cy="0"/>
            </a:xfrm>
            <a:prstGeom prst="line">
              <a:avLst/>
            </a:prstGeom>
            <a:noFill/>
            <a:ln w="3175" cap="flat" cmpd="sng" algn="ctr">
              <a:solidFill>
                <a:schemeClr val="bg1">
                  <a:lumMod val="50000"/>
                </a:schemeClr>
              </a:solidFill>
              <a:prstDash val="solid"/>
            </a:ln>
            <a:effectLst/>
          </p:spPr>
        </p:cxnSp>
        <p:sp>
          <p:nvSpPr>
            <p:cNvPr id="80" name="Rechthoek 79">
              <a:extLst>
                <a:ext uri="{FF2B5EF4-FFF2-40B4-BE49-F238E27FC236}">
                  <a16:creationId xmlns:a16="http://schemas.microsoft.com/office/drawing/2014/main" id="{768280BB-EAEC-4B3D-B183-0664D79E81F6}"/>
                </a:ext>
              </a:extLst>
            </p:cNvPr>
            <p:cNvSpPr/>
            <p:nvPr userDrawn="1"/>
          </p:nvSpPr>
          <p:spPr>
            <a:xfrm>
              <a:off x="12395375" y="4327164"/>
              <a:ext cx="3178016" cy="191611"/>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80000"/>
                </a:lnSpc>
                <a:spcBef>
                  <a:spcPts val="0"/>
                </a:spcBef>
                <a:spcAft>
                  <a:spcPts val="0"/>
                </a:spcAft>
                <a:buClrTx/>
                <a:buSzTx/>
                <a:buFontTx/>
                <a:buNone/>
                <a:tabLst/>
                <a:defRPr/>
              </a:pPr>
              <a:r>
                <a:rPr kumimoji="0" lang="nl-NL" sz="1400" b="1" i="0" u="none" strike="noStrike" kern="0" cap="all" spc="0" normalizeH="0" baseline="0" noProof="0">
                  <a:ln>
                    <a:noFill/>
                  </a:ln>
                  <a:solidFill>
                    <a:schemeClr val="bg1">
                      <a:lumMod val="50000"/>
                    </a:schemeClr>
                  </a:solidFill>
                  <a:effectLst/>
                  <a:uLnTx/>
                  <a:uFillTx/>
                  <a:latin typeface="+mj-lt"/>
                  <a:cs typeface="Segoe UI Light" panose="020B0502040204020203" pitchFamily="34" charset="0"/>
                </a:rPr>
                <a:t>Data van de Grafiek Bewerken</a:t>
              </a:r>
            </a:p>
          </p:txBody>
        </p:sp>
        <p:sp>
          <p:nvSpPr>
            <p:cNvPr id="81" name="Ovaal 80">
              <a:extLst>
                <a:ext uri="{FF2B5EF4-FFF2-40B4-BE49-F238E27FC236}">
                  <a16:creationId xmlns:a16="http://schemas.microsoft.com/office/drawing/2014/main" id="{E6F2D3B6-D198-463C-8E74-6ABBFD4C1355}"/>
                </a:ext>
              </a:extLst>
            </p:cNvPr>
            <p:cNvSpPr/>
            <p:nvPr userDrawn="1"/>
          </p:nvSpPr>
          <p:spPr>
            <a:xfrm>
              <a:off x="12389714" y="4706254"/>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1</a:t>
              </a:r>
            </a:p>
          </p:txBody>
        </p:sp>
        <p:cxnSp>
          <p:nvCxnSpPr>
            <p:cNvPr id="82" name="Rechte verbindingslijn 81">
              <a:extLst>
                <a:ext uri="{FF2B5EF4-FFF2-40B4-BE49-F238E27FC236}">
                  <a16:creationId xmlns:a16="http://schemas.microsoft.com/office/drawing/2014/main" id="{763E7DD2-C917-4DB0-A3E0-BC4886EA7BD9}"/>
                </a:ext>
              </a:extLst>
            </p:cNvPr>
            <p:cNvCxnSpPr>
              <a:cxnSpLocks/>
            </p:cNvCxnSpPr>
            <p:nvPr userDrawn="1"/>
          </p:nvCxnSpPr>
          <p:spPr>
            <a:xfrm>
              <a:off x="12395374" y="4584932"/>
              <a:ext cx="3178017" cy="0"/>
            </a:xfrm>
            <a:prstGeom prst="line">
              <a:avLst/>
            </a:prstGeom>
            <a:noFill/>
            <a:ln w="3175" cap="flat" cmpd="sng" algn="ctr">
              <a:solidFill>
                <a:schemeClr val="bg1">
                  <a:lumMod val="50000"/>
                </a:schemeClr>
              </a:solidFill>
              <a:prstDash val="solid"/>
            </a:ln>
            <a:effectLst/>
          </p:spPr>
        </p:cxnSp>
        <p:sp>
          <p:nvSpPr>
            <p:cNvPr id="83" name="Rechthoek 82">
              <a:extLst>
                <a:ext uri="{FF2B5EF4-FFF2-40B4-BE49-F238E27FC236}">
                  <a16:creationId xmlns:a16="http://schemas.microsoft.com/office/drawing/2014/main" id="{D53D4FB0-0A20-44CE-9F4F-7630B2AC6311}"/>
                </a:ext>
              </a:extLst>
            </p:cNvPr>
            <p:cNvSpPr/>
            <p:nvPr userDrawn="1"/>
          </p:nvSpPr>
          <p:spPr>
            <a:xfrm>
              <a:off x="12755395" y="4772316"/>
              <a:ext cx="2817995" cy="314439"/>
            </a:xfrm>
            <a:prstGeom prst="rect">
              <a:avLst/>
            </a:prstGeom>
            <a:noFill/>
            <a:ln w="25400" cap="flat" cmpd="sng" algn="ctr">
              <a:noFill/>
              <a:prstDash val="solid"/>
            </a:ln>
            <a:effectLst/>
          </p:spPr>
          <p:txBody>
            <a:bodyPr lIns="0" tIns="0" rIns="0" bIns="0" rtlCol="0" anchor="t"/>
            <a:lstStyle/>
            <a:p>
              <a:pPr lvl="0" fontAlgn="auto">
                <a:spcBef>
                  <a:spcPts val="0"/>
                </a:spcBef>
                <a:spcAft>
                  <a:spcPts val="0"/>
                </a:spcAft>
                <a:defRPr/>
              </a:pPr>
              <a:r>
                <a:rPr lang="nl-NL" sz="1100" kern="0" noProof="0">
                  <a:solidFill>
                    <a:schemeClr val="tx1"/>
                  </a:solidFill>
                  <a:latin typeface="+mn-lt"/>
                  <a:cs typeface="Segoe UI Light" panose="020B0502040204020203" pitchFamily="34" charset="0"/>
                </a:rPr>
                <a:t>Selecteer de grafiek, klik met de rechter muisknop en kies </a:t>
              </a:r>
              <a:r>
                <a:rPr lang="nl-NL" sz="1100" b="1" kern="0" noProof="0">
                  <a:solidFill>
                    <a:schemeClr val="tx1"/>
                  </a:solidFill>
                  <a:latin typeface="+mn-lt"/>
                  <a:cs typeface="Segoe UI Light" panose="020B0502040204020203" pitchFamily="34" charset="0"/>
                </a:rPr>
                <a:t>‘Gegevens bewerken’</a:t>
              </a:r>
            </a:p>
          </p:txBody>
        </p:sp>
        <p:grpSp>
          <p:nvGrpSpPr>
            <p:cNvPr id="84" name="Groep 83">
              <a:extLst>
                <a:ext uri="{FF2B5EF4-FFF2-40B4-BE49-F238E27FC236}">
                  <a16:creationId xmlns:a16="http://schemas.microsoft.com/office/drawing/2014/main" id="{DD5D6438-7AAC-489C-9750-59FE5C621AF0}"/>
                </a:ext>
              </a:extLst>
            </p:cNvPr>
            <p:cNvGrpSpPr/>
            <p:nvPr userDrawn="1"/>
          </p:nvGrpSpPr>
          <p:grpSpPr>
            <a:xfrm>
              <a:off x="12755394" y="5222855"/>
              <a:ext cx="1714530" cy="639425"/>
              <a:chOff x="12757283" y="4365594"/>
              <a:chExt cx="1714530" cy="639425"/>
            </a:xfrm>
          </p:grpSpPr>
          <p:sp>
            <p:nvSpPr>
              <p:cNvPr id="85" name="Rechthoek 84">
                <a:extLst>
                  <a:ext uri="{FF2B5EF4-FFF2-40B4-BE49-F238E27FC236}">
                    <a16:creationId xmlns:a16="http://schemas.microsoft.com/office/drawing/2014/main" id="{68A5D004-ED1D-4092-ADE4-99B275C81ED2}"/>
                  </a:ext>
                </a:extLst>
              </p:cNvPr>
              <p:cNvSpPr/>
              <p:nvPr userDrawn="1"/>
            </p:nvSpPr>
            <p:spPr>
              <a:xfrm>
                <a:off x="12757283" y="4365594"/>
                <a:ext cx="1626818" cy="580946"/>
              </a:xfrm>
              <a:prstGeom prst="rect">
                <a:avLst/>
              </a:prstGeom>
              <a:solidFill>
                <a:schemeClr val="bg1"/>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nl-NL" sz="800" b="0" noProof="0">
                  <a:solidFill>
                    <a:schemeClr val="tx1"/>
                  </a:solidFill>
                  <a:latin typeface="Arial" panose="020B0604020202020204" pitchFamily="34" charset="0"/>
                  <a:cs typeface="Arial" panose="020B0604020202020204" pitchFamily="34" charset="0"/>
                </a:endParaRPr>
              </a:p>
            </p:txBody>
          </p:sp>
          <p:sp>
            <p:nvSpPr>
              <p:cNvPr id="86" name="Rechthoek 85">
                <a:extLst>
                  <a:ext uri="{FF2B5EF4-FFF2-40B4-BE49-F238E27FC236}">
                    <a16:creationId xmlns:a16="http://schemas.microsoft.com/office/drawing/2014/main" id="{5743182D-B50B-43DE-A494-AB7591D72297}"/>
                  </a:ext>
                </a:extLst>
              </p:cNvPr>
              <p:cNvSpPr/>
              <p:nvPr userDrawn="1"/>
            </p:nvSpPr>
            <p:spPr>
              <a:xfrm>
                <a:off x="12768263" y="4676983"/>
                <a:ext cx="1609231" cy="261256"/>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sp>
            <p:nvSpPr>
              <p:cNvPr id="87" name="Tekstvak 86">
                <a:extLst>
                  <a:ext uri="{FF2B5EF4-FFF2-40B4-BE49-F238E27FC236}">
                    <a16:creationId xmlns:a16="http://schemas.microsoft.com/office/drawing/2014/main" id="{A26C2928-6048-400A-AB38-A6D5F6B6446D}"/>
                  </a:ext>
                </a:extLst>
              </p:cNvPr>
              <p:cNvSpPr txBox="1"/>
              <p:nvPr userDrawn="1"/>
            </p:nvSpPr>
            <p:spPr>
              <a:xfrm>
                <a:off x="12997648" y="4404704"/>
                <a:ext cx="1248154" cy="216982"/>
              </a:xfrm>
              <a:prstGeom prst="rect">
                <a:avLst/>
              </a:prstGeom>
              <a:noFill/>
            </p:spPr>
            <p:txBody>
              <a:bodyPr wrap="square" rtlCol="0">
                <a:spAutoFit/>
              </a:bodyPr>
              <a:lstStyle/>
              <a:p>
                <a:pPr marL="0" algn="l" defTabSz="1217512" rtl="0" eaLnBrk="1" latinLnBrk="0" hangingPunct="1">
                  <a:lnSpc>
                    <a:spcPct val="90000"/>
                  </a:lnSpc>
                  <a:spcBef>
                    <a:spcPts val="600"/>
                  </a:spcBef>
                  <a:spcAft>
                    <a:spcPts val="600"/>
                  </a:spcAft>
                </a:pPr>
                <a:r>
                  <a:rPr lang="nl-NL" sz="900" b="0" kern="1200" noProof="0">
                    <a:solidFill>
                      <a:schemeClr val="tx1"/>
                    </a:solidFill>
                    <a:latin typeface="Arial" panose="020B0604020202020204" pitchFamily="34" charset="0"/>
                    <a:ea typeface="+mn-ea"/>
                    <a:cs typeface="Arial" panose="020B0604020202020204" pitchFamily="34" charset="0"/>
                  </a:rPr>
                  <a:t>Grafiektype wijzigen</a:t>
                </a:r>
              </a:p>
            </p:txBody>
          </p:sp>
          <p:sp>
            <p:nvSpPr>
              <p:cNvPr id="88" name="Tekstvak 87">
                <a:extLst>
                  <a:ext uri="{FF2B5EF4-FFF2-40B4-BE49-F238E27FC236}">
                    <a16:creationId xmlns:a16="http://schemas.microsoft.com/office/drawing/2014/main" id="{63C6E421-4B7E-42D3-8483-95E18C9E9392}"/>
                  </a:ext>
                </a:extLst>
              </p:cNvPr>
              <p:cNvSpPr txBox="1"/>
              <p:nvPr userDrawn="1"/>
            </p:nvSpPr>
            <p:spPr>
              <a:xfrm>
                <a:off x="12984219" y="4725830"/>
                <a:ext cx="1274711" cy="216982"/>
              </a:xfrm>
              <a:prstGeom prst="rect">
                <a:avLst/>
              </a:prstGeom>
              <a:noFill/>
            </p:spPr>
            <p:txBody>
              <a:bodyPr wrap="square" rtlCol="0">
                <a:spAutoFit/>
              </a:bodyPr>
              <a:lstStyle/>
              <a:p>
                <a:pPr marL="0" algn="l" defTabSz="1217512" rtl="0" eaLnBrk="1" latinLnBrk="0" hangingPunct="1">
                  <a:lnSpc>
                    <a:spcPct val="90000"/>
                  </a:lnSpc>
                  <a:spcBef>
                    <a:spcPts val="600"/>
                  </a:spcBef>
                  <a:spcAft>
                    <a:spcPts val="600"/>
                  </a:spcAft>
                </a:pPr>
                <a:r>
                  <a:rPr lang="nl-NL" sz="900" b="0" kern="1200" noProof="0">
                    <a:solidFill>
                      <a:schemeClr val="tx1"/>
                    </a:solidFill>
                    <a:latin typeface="Arial" panose="020B0604020202020204" pitchFamily="34" charset="0"/>
                    <a:ea typeface="+mn-ea"/>
                    <a:cs typeface="Arial" panose="020B0604020202020204" pitchFamily="34" charset="0"/>
                  </a:rPr>
                  <a:t>Gegevens bewerken</a:t>
                </a:r>
              </a:p>
            </p:txBody>
          </p:sp>
          <p:pic>
            <p:nvPicPr>
              <p:cNvPr id="89" name="Picture 3">
                <a:extLst>
                  <a:ext uri="{FF2B5EF4-FFF2-40B4-BE49-F238E27FC236}">
                    <a16:creationId xmlns:a16="http://schemas.microsoft.com/office/drawing/2014/main" id="{2C3C145B-7B4D-4792-9C83-E69DCB1556EC}"/>
                  </a:ext>
                </a:extLst>
              </p:cNvPr>
              <p:cNvPicPr>
                <a:picLocks noChangeAspect="1" noChangeArrowheads="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14328727" y="4773688"/>
                <a:ext cx="143086" cy="231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90" name="Groep 89">
                <a:extLst>
                  <a:ext uri="{FF2B5EF4-FFF2-40B4-BE49-F238E27FC236}">
                    <a16:creationId xmlns:a16="http://schemas.microsoft.com/office/drawing/2014/main" id="{A23F1B3E-F1B1-4914-9C25-8B4A517CC41A}"/>
                  </a:ext>
                </a:extLst>
              </p:cNvPr>
              <p:cNvGrpSpPr/>
              <p:nvPr userDrawn="1"/>
            </p:nvGrpSpPr>
            <p:grpSpPr>
              <a:xfrm>
                <a:off x="12831198" y="4432250"/>
                <a:ext cx="139861" cy="152244"/>
                <a:chOff x="12574450" y="6053892"/>
                <a:chExt cx="169232" cy="184215"/>
              </a:xfrm>
            </p:grpSpPr>
            <p:sp>
              <p:nvSpPr>
                <p:cNvPr id="113" name="Rechthoek 112">
                  <a:extLst>
                    <a:ext uri="{FF2B5EF4-FFF2-40B4-BE49-F238E27FC236}">
                      <a16:creationId xmlns:a16="http://schemas.microsoft.com/office/drawing/2014/main" id="{525BD392-BAAD-4498-8F5C-4FAAE98CE445}"/>
                    </a:ext>
                  </a:extLst>
                </p:cNvPr>
                <p:cNvSpPr/>
                <p:nvPr userDrawn="1"/>
              </p:nvSpPr>
              <p:spPr>
                <a:xfrm>
                  <a:off x="12574450" y="6111529"/>
                  <a:ext cx="46293" cy="126577"/>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000" noProof="0">
                    <a:solidFill>
                      <a:schemeClr val="tx2"/>
                    </a:solidFill>
                    <a:latin typeface="+mn-lt"/>
                  </a:endParaRPr>
                </a:p>
              </p:txBody>
            </p:sp>
            <p:sp>
              <p:nvSpPr>
                <p:cNvPr id="114" name="Rechthoek 113">
                  <a:extLst>
                    <a:ext uri="{FF2B5EF4-FFF2-40B4-BE49-F238E27FC236}">
                      <a16:creationId xmlns:a16="http://schemas.microsoft.com/office/drawing/2014/main" id="{EAD99029-5564-4A6B-8672-C10C25BDEE0C}"/>
                    </a:ext>
                  </a:extLst>
                </p:cNvPr>
                <p:cNvSpPr/>
                <p:nvPr userDrawn="1"/>
              </p:nvSpPr>
              <p:spPr>
                <a:xfrm>
                  <a:off x="12635427" y="6053892"/>
                  <a:ext cx="46293" cy="184215"/>
                </a:xfrm>
                <a:prstGeom prst="rect">
                  <a:avLst/>
                </a:prstGeom>
                <a:solidFill>
                  <a:srgbClr val="EDC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000" noProof="0">
                    <a:solidFill>
                      <a:schemeClr val="tx2"/>
                    </a:solidFill>
                    <a:latin typeface="+mn-lt"/>
                  </a:endParaRPr>
                </a:p>
              </p:txBody>
            </p:sp>
            <p:sp>
              <p:nvSpPr>
                <p:cNvPr id="115" name="Rechthoek 114">
                  <a:extLst>
                    <a:ext uri="{FF2B5EF4-FFF2-40B4-BE49-F238E27FC236}">
                      <a16:creationId xmlns:a16="http://schemas.microsoft.com/office/drawing/2014/main" id="{358BAB46-1D52-41C4-9232-31E7511228EB}"/>
                    </a:ext>
                  </a:extLst>
                </p:cNvPr>
                <p:cNvSpPr/>
                <p:nvPr userDrawn="1"/>
              </p:nvSpPr>
              <p:spPr>
                <a:xfrm>
                  <a:off x="12697389" y="6094907"/>
                  <a:ext cx="46293" cy="143200"/>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000" noProof="0">
                    <a:solidFill>
                      <a:schemeClr val="tx2"/>
                    </a:solidFill>
                    <a:latin typeface="+mn-lt"/>
                  </a:endParaRPr>
                </a:p>
              </p:txBody>
            </p:sp>
          </p:grpSp>
          <p:grpSp>
            <p:nvGrpSpPr>
              <p:cNvPr id="91" name="Groep 90">
                <a:extLst>
                  <a:ext uri="{FF2B5EF4-FFF2-40B4-BE49-F238E27FC236}">
                    <a16:creationId xmlns:a16="http://schemas.microsoft.com/office/drawing/2014/main" id="{912ECEA6-9428-44D0-B001-2E81746A1475}"/>
                  </a:ext>
                </a:extLst>
              </p:cNvPr>
              <p:cNvGrpSpPr/>
              <p:nvPr userDrawn="1"/>
            </p:nvGrpSpPr>
            <p:grpSpPr>
              <a:xfrm>
                <a:off x="12831198" y="4748585"/>
                <a:ext cx="184916" cy="120210"/>
                <a:chOff x="8815516" y="1076284"/>
                <a:chExt cx="503174" cy="327105"/>
              </a:xfrm>
            </p:grpSpPr>
            <p:sp>
              <p:nvSpPr>
                <p:cNvPr id="92" name="Rechthoek 91">
                  <a:extLst>
                    <a:ext uri="{FF2B5EF4-FFF2-40B4-BE49-F238E27FC236}">
                      <a16:creationId xmlns:a16="http://schemas.microsoft.com/office/drawing/2014/main" id="{F3AEBE6E-AE0D-4023-8548-26C8A9CC493A}"/>
                    </a:ext>
                  </a:extLst>
                </p:cNvPr>
                <p:cNvSpPr/>
                <p:nvPr userDrawn="1"/>
              </p:nvSpPr>
              <p:spPr>
                <a:xfrm>
                  <a:off x="8815516" y="1133167"/>
                  <a:ext cx="372729" cy="235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p>
              </p:txBody>
            </p:sp>
            <p:grpSp>
              <p:nvGrpSpPr>
                <p:cNvPr id="93" name="Groep 92">
                  <a:extLst>
                    <a:ext uri="{FF2B5EF4-FFF2-40B4-BE49-F238E27FC236}">
                      <a16:creationId xmlns:a16="http://schemas.microsoft.com/office/drawing/2014/main" id="{D1A9942D-C18B-4B7B-9266-5D54D4E27A00}"/>
                    </a:ext>
                  </a:extLst>
                </p:cNvPr>
                <p:cNvGrpSpPr/>
                <p:nvPr userDrawn="1"/>
              </p:nvGrpSpPr>
              <p:grpSpPr>
                <a:xfrm>
                  <a:off x="8815517" y="1076284"/>
                  <a:ext cx="503173" cy="327105"/>
                  <a:chOff x="1351248" y="-683635"/>
                  <a:chExt cx="503173" cy="327105"/>
                </a:xfrm>
              </p:grpSpPr>
              <p:grpSp>
                <p:nvGrpSpPr>
                  <p:cNvPr id="94" name="Groep 93">
                    <a:extLst>
                      <a:ext uri="{FF2B5EF4-FFF2-40B4-BE49-F238E27FC236}">
                        <a16:creationId xmlns:a16="http://schemas.microsoft.com/office/drawing/2014/main" id="{C4E41082-9233-48F4-B1A7-2DDF424D3E25}"/>
                      </a:ext>
                    </a:extLst>
                  </p:cNvPr>
                  <p:cNvGrpSpPr/>
                  <p:nvPr userDrawn="1"/>
                </p:nvGrpSpPr>
                <p:grpSpPr>
                  <a:xfrm>
                    <a:off x="1351248" y="-683635"/>
                    <a:ext cx="375186" cy="293652"/>
                    <a:chOff x="1094874" y="-884923"/>
                    <a:chExt cx="884668" cy="692417"/>
                  </a:xfrm>
                </p:grpSpPr>
                <p:sp>
                  <p:nvSpPr>
                    <p:cNvPr id="99" name="Rechthoek 98">
                      <a:extLst>
                        <a:ext uri="{FF2B5EF4-FFF2-40B4-BE49-F238E27FC236}">
                          <a16:creationId xmlns:a16="http://schemas.microsoft.com/office/drawing/2014/main" id="{D0A1C83E-C104-4D98-B8EC-5FF1FE041F43}"/>
                        </a:ext>
                      </a:extLst>
                    </p:cNvPr>
                    <p:cNvSpPr/>
                    <p:nvPr userDrawn="1"/>
                  </p:nvSpPr>
                  <p:spPr>
                    <a:xfrm>
                      <a:off x="1094874" y="-884923"/>
                      <a:ext cx="878304" cy="145579"/>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p>
                  </p:txBody>
                </p:sp>
                <p:grpSp>
                  <p:nvGrpSpPr>
                    <p:cNvPr id="100" name="Groep 99">
                      <a:extLst>
                        <a:ext uri="{FF2B5EF4-FFF2-40B4-BE49-F238E27FC236}">
                          <a16:creationId xmlns:a16="http://schemas.microsoft.com/office/drawing/2014/main" id="{E180BB26-8706-47BC-883E-C5AD3562461F}"/>
                        </a:ext>
                      </a:extLst>
                    </p:cNvPr>
                    <p:cNvGrpSpPr/>
                    <p:nvPr userDrawn="1"/>
                  </p:nvGrpSpPr>
                  <p:grpSpPr>
                    <a:xfrm>
                      <a:off x="1094874" y="-878306"/>
                      <a:ext cx="867364" cy="685800"/>
                      <a:chOff x="1094874" y="-878306"/>
                      <a:chExt cx="867364" cy="613611"/>
                    </a:xfrm>
                  </p:grpSpPr>
                  <p:cxnSp>
                    <p:nvCxnSpPr>
                      <p:cNvPr id="106" name="Rechte verbindingslijn 105">
                        <a:extLst>
                          <a:ext uri="{FF2B5EF4-FFF2-40B4-BE49-F238E27FC236}">
                            <a16:creationId xmlns:a16="http://schemas.microsoft.com/office/drawing/2014/main" id="{A63AAD2D-1317-4329-9949-242D546CF50B}"/>
                          </a:ext>
                        </a:extLst>
                      </p:cNvPr>
                      <p:cNvCxnSpPr>
                        <a:cxnSpLocks/>
                      </p:cNvCxnSpPr>
                      <p:nvPr userDrawn="1"/>
                    </p:nvCxnSpPr>
                    <p:spPr>
                      <a:xfrm>
                        <a:off x="1094874" y="-878305"/>
                        <a:ext cx="0" cy="613610"/>
                      </a:xfrm>
                      <a:prstGeom prst="line">
                        <a:avLst/>
                      </a:prstGeom>
                      <a:ln>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107" name="Rechte verbindingslijn 106">
                        <a:extLst>
                          <a:ext uri="{FF2B5EF4-FFF2-40B4-BE49-F238E27FC236}">
                            <a16:creationId xmlns:a16="http://schemas.microsoft.com/office/drawing/2014/main" id="{51ED230A-930C-46EF-8C3B-4073073E6D08}"/>
                          </a:ext>
                        </a:extLst>
                      </p:cNvPr>
                      <p:cNvCxnSpPr>
                        <a:cxnSpLocks/>
                      </p:cNvCxnSpPr>
                      <p:nvPr userDrawn="1"/>
                    </p:nvCxnSpPr>
                    <p:spPr>
                      <a:xfrm>
                        <a:off x="1962238" y="-878306"/>
                        <a:ext cx="0" cy="613611"/>
                      </a:xfrm>
                      <a:prstGeom prst="line">
                        <a:avLst/>
                      </a:prstGeom>
                      <a:ln>
                        <a:solidFill>
                          <a:srgbClr val="818181"/>
                        </a:solidFill>
                      </a:ln>
                    </p:spPr>
                    <p:style>
                      <a:lnRef idx="1">
                        <a:schemeClr val="accent1"/>
                      </a:lnRef>
                      <a:fillRef idx="0">
                        <a:schemeClr val="accent1"/>
                      </a:fillRef>
                      <a:effectRef idx="0">
                        <a:schemeClr val="accent1"/>
                      </a:effectRef>
                      <a:fontRef idx="minor">
                        <a:schemeClr val="tx1"/>
                      </a:fontRef>
                    </p:style>
                  </p:cxnSp>
                  <p:grpSp>
                    <p:nvGrpSpPr>
                      <p:cNvPr id="108" name="Groep 107">
                        <a:extLst>
                          <a:ext uri="{FF2B5EF4-FFF2-40B4-BE49-F238E27FC236}">
                            <a16:creationId xmlns:a16="http://schemas.microsoft.com/office/drawing/2014/main" id="{1E85A5DE-4774-4C02-AF2E-C58F87696177}"/>
                          </a:ext>
                        </a:extLst>
                      </p:cNvPr>
                      <p:cNvGrpSpPr/>
                      <p:nvPr userDrawn="1"/>
                    </p:nvGrpSpPr>
                    <p:grpSpPr>
                      <a:xfrm>
                        <a:off x="1270535" y="-878306"/>
                        <a:ext cx="526983" cy="613611"/>
                        <a:chOff x="1270535" y="-745959"/>
                        <a:chExt cx="526983" cy="481264"/>
                      </a:xfrm>
                    </p:grpSpPr>
                    <p:cxnSp>
                      <p:nvCxnSpPr>
                        <p:cNvPr id="109" name="Rechte verbindingslijn 108">
                          <a:extLst>
                            <a:ext uri="{FF2B5EF4-FFF2-40B4-BE49-F238E27FC236}">
                              <a16:creationId xmlns:a16="http://schemas.microsoft.com/office/drawing/2014/main" id="{CEB2E350-2C30-4B87-80D1-86E90B60D099}"/>
                            </a:ext>
                          </a:extLst>
                        </p:cNvPr>
                        <p:cNvCxnSpPr>
                          <a:cxnSpLocks/>
                        </p:cNvCxnSpPr>
                        <p:nvPr userDrawn="1"/>
                      </p:nvCxnSpPr>
                      <p:spPr>
                        <a:xfrm>
                          <a:off x="1446196" y="-745959"/>
                          <a:ext cx="0" cy="481264"/>
                        </a:xfrm>
                        <a:prstGeom prst="line">
                          <a:avLst/>
                        </a:prstGeom>
                        <a:ln w="6350">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110" name="Rechte verbindingslijn 109">
                          <a:extLst>
                            <a:ext uri="{FF2B5EF4-FFF2-40B4-BE49-F238E27FC236}">
                              <a16:creationId xmlns:a16="http://schemas.microsoft.com/office/drawing/2014/main" id="{AE6E5DC3-ABBB-41B4-9E49-5CF8F3CBB8FA}"/>
                            </a:ext>
                          </a:extLst>
                        </p:cNvPr>
                        <p:cNvCxnSpPr>
                          <a:cxnSpLocks/>
                        </p:cNvCxnSpPr>
                        <p:nvPr userDrawn="1"/>
                      </p:nvCxnSpPr>
                      <p:spPr>
                        <a:xfrm>
                          <a:off x="1270535" y="-745959"/>
                          <a:ext cx="0" cy="481264"/>
                        </a:xfrm>
                        <a:prstGeom prst="line">
                          <a:avLst/>
                        </a:prstGeom>
                        <a:ln w="6350">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111" name="Rechte verbindingslijn 110">
                          <a:extLst>
                            <a:ext uri="{FF2B5EF4-FFF2-40B4-BE49-F238E27FC236}">
                              <a16:creationId xmlns:a16="http://schemas.microsoft.com/office/drawing/2014/main" id="{DF483C48-AB7B-4718-B441-E23FB277D0C9}"/>
                            </a:ext>
                          </a:extLst>
                        </p:cNvPr>
                        <p:cNvCxnSpPr>
                          <a:cxnSpLocks/>
                        </p:cNvCxnSpPr>
                        <p:nvPr userDrawn="1"/>
                      </p:nvCxnSpPr>
                      <p:spPr>
                        <a:xfrm>
                          <a:off x="1621857" y="-745959"/>
                          <a:ext cx="0" cy="481264"/>
                        </a:xfrm>
                        <a:prstGeom prst="line">
                          <a:avLst/>
                        </a:prstGeom>
                        <a:ln w="6350">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112" name="Rechte verbindingslijn 111">
                          <a:extLst>
                            <a:ext uri="{FF2B5EF4-FFF2-40B4-BE49-F238E27FC236}">
                              <a16:creationId xmlns:a16="http://schemas.microsoft.com/office/drawing/2014/main" id="{5E9C06BF-5C7E-424D-BB91-43058238E138}"/>
                            </a:ext>
                          </a:extLst>
                        </p:cNvPr>
                        <p:cNvCxnSpPr>
                          <a:cxnSpLocks/>
                        </p:cNvCxnSpPr>
                        <p:nvPr userDrawn="1"/>
                      </p:nvCxnSpPr>
                      <p:spPr>
                        <a:xfrm>
                          <a:off x="1797518" y="-745959"/>
                          <a:ext cx="0" cy="481264"/>
                        </a:xfrm>
                        <a:prstGeom prst="line">
                          <a:avLst/>
                        </a:prstGeom>
                        <a:ln w="6350">
                          <a:solidFill>
                            <a:srgbClr val="818181"/>
                          </a:solidFill>
                        </a:ln>
                      </p:spPr>
                      <p:style>
                        <a:lnRef idx="1">
                          <a:schemeClr val="accent1"/>
                        </a:lnRef>
                        <a:fillRef idx="0">
                          <a:schemeClr val="accent1"/>
                        </a:fillRef>
                        <a:effectRef idx="0">
                          <a:schemeClr val="accent1"/>
                        </a:effectRef>
                        <a:fontRef idx="minor">
                          <a:schemeClr val="tx1"/>
                        </a:fontRef>
                      </p:style>
                    </p:cxnSp>
                  </p:grpSp>
                </p:grpSp>
                <p:cxnSp>
                  <p:nvCxnSpPr>
                    <p:cNvPr id="101" name="Rechte verbindingslijn 100">
                      <a:extLst>
                        <a:ext uri="{FF2B5EF4-FFF2-40B4-BE49-F238E27FC236}">
                          <a16:creationId xmlns:a16="http://schemas.microsoft.com/office/drawing/2014/main" id="{6757E799-7FCC-4C7F-A5BB-CA472D789A32}"/>
                        </a:ext>
                      </a:extLst>
                    </p:cNvPr>
                    <p:cNvCxnSpPr>
                      <a:cxnSpLocks/>
                    </p:cNvCxnSpPr>
                    <p:nvPr userDrawn="1"/>
                  </p:nvCxnSpPr>
                  <p:spPr>
                    <a:xfrm flipH="1">
                      <a:off x="1098555" y="-192506"/>
                      <a:ext cx="880987" cy="0"/>
                    </a:xfrm>
                    <a:prstGeom prst="line">
                      <a:avLst/>
                    </a:prstGeom>
                    <a:ln>
                      <a:solidFill>
                        <a:srgbClr val="818181"/>
                      </a:solidFill>
                    </a:ln>
                  </p:spPr>
                  <p:style>
                    <a:lnRef idx="1">
                      <a:schemeClr val="accent1"/>
                    </a:lnRef>
                    <a:fillRef idx="0">
                      <a:schemeClr val="accent1"/>
                    </a:fillRef>
                    <a:effectRef idx="0">
                      <a:schemeClr val="accent1"/>
                    </a:effectRef>
                    <a:fontRef idx="minor">
                      <a:schemeClr val="tx1"/>
                    </a:fontRef>
                  </p:style>
                </p:cxnSp>
                <p:grpSp>
                  <p:nvGrpSpPr>
                    <p:cNvPr id="102" name="Groep 101">
                      <a:extLst>
                        <a:ext uri="{FF2B5EF4-FFF2-40B4-BE49-F238E27FC236}">
                          <a16:creationId xmlns:a16="http://schemas.microsoft.com/office/drawing/2014/main" id="{85D09361-5339-4805-810A-385EAA3E8F26}"/>
                        </a:ext>
                      </a:extLst>
                    </p:cNvPr>
                    <p:cNvGrpSpPr/>
                    <p:nvPr userDrawn="1"/>
                  </p:nvGrpSpPr>
                  <p:grpSpPr>
                    <a:xfrm>
                      <a:off x="1094874" y="-607596"/>
                      <a:ext cx="878306" cy="276726"/>
                      <a:chOff x="1106905" y="-607596"/>
                      <a:chExt cx="878307" cy="276726"/>
                    </a:xfrm>
                  </p:grpSpPr>
                  <p:cxnSp>
                    <p:nvCxnSpPr>
                      <p:cNvPr id="103" name="Rechte verbindingslijn 102">
                        <a:extLst>
                          <a:ext uri="{FF2B5EF4-FFF2-40B4-BE49-F238E27FC236}">
                            <a16:creationId xmlns:a16="http://schemas.microsoft.com/office/drawing/2014/main" id="{ACD16E84-86E2-4FF0-8A55-52C58150A5B1}"/>
                          </a:ext>
                        </a:extLst>
                      </p:cNvPr>
                      <p:cNvCxnSpPr>
                        <a:cxnSpLocks/>
                      </p:cNvCxnSpPr>
                      <p:nvPr userDrawn="1"/>
                    </p:nvCxnSpPr>
                    <p:spPr>
                      <a:xfrm flipH="1">
                        <a:off x="1106905" y="-330870"/>
                        <a:ext cx="878307" cy="0"/>
                      </a:xfrm>
                      <a:prstGeom prst="line">
                        <a:avLst/>
                      </a:prstGeom>
                      <a:ln w="6350">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104" name="Rechte verbindingslijn 103">
                        <a:extLst>
                          <a:ext uri="{FF2B5EF4-FFF2-40B4-BE49-F238E27FC236}">
                            <a16:creationId xmlns:a16="http://schemas.microsoft.com/office/drawing/2014/main" id="{D4712522-3AA0-4B83-8512-641C8E6DB76E}"/>
                          </a:ext>
                        </a:extLst>
                      </p:cNvPr>
                      <p:cNvCxnSpPr>
                        <a:cxnSpLocks/>
                      </p:cNvCxnSpPr>
                      <p:nvPr userDrawn="1"/>
                    </p:nvCxnSpPr>
                    <p:spPr>
                      <a:xfrm flipH="1">
                        <a:off x="1106905" y="-469233"/>
                        <a:ext cx="878307" cy="0"/>
                      </a:xfrm>
                      <a:prstGeom prst="line">
                        <a:avLst/>
                      </a:prstGeom>
                      <a:ln w="6350">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105" name="Rechte verbindingslijn 104">
                        <a:extLst>
                          <a:ext uri="{FF2B5EF4-FFF2-40B4-BE49-F238E27FC236}">
                            <a16:creationId xmlns:a16="http://schemas.microsoft.com/office/drawing/2014/main" id="{13CF9687-AE1D-45A5-939F-AC1E61975A71}"/>
                          </a:ext>
                        </a:extLst>
                      </p:cNvPr>
                      <p:cNvCxnSpPr>
                        <a:cxnSpLocks/>
                      </p:cNvCxnSpPr>
                      <p:nvPr userDrawn="1"/>
                    </p:nvCxnSpPr>
                    <p:spPr>
                      <a:xfrm flipH="1">
                        <a:off x="1106905" y="-607596"/>
                        <a:ext cx="878307" cy="0"/>
                      </a:xfrm>
                      <a:prstGeom prst="line">
                        <a:avLst/>
                      </a:prstGeom>
                      <a:ln w="6350">
                        <a:solidFill>
                          <a:srgbClr val="818181"/>
                        </a:solidFill>
                      </a:ln>
                    </p:spPr>
                    <p:style>
                      <a:lnRef idx="1">
                        <a:schemeClr val="accent1"/>
                      </a:lnRef>
                      <a:fillRef idx="0">
                        <a:schemeClr val="accent1"/>
                      </a:fillRef>
                      <a:effectRef idx="0">
                        <a:schemeClr val="accent1"/>
                      </a:effectRef>
                      <a:fontRef idx="minor">
                        <a:schemeClr val="tx1"/>
                      </a:fontRef>
                    </p:style>
                  </p:cxnSp>
                </p:grpSp>
              </p:grpSp>
              <p:grpSp>
                <p:nvGrpSpPr>
                  <p:cNvPr id="95" name="Groep 94">
                    <a:extLst>
                      <a:ext uri="{FF2B5EF4-FFF2-40B4-BE49-F238E27FC236}">
                        <a16:creationId xmlns:a16="http://schemas.microsoft.com/office/drawing/2014/main" id="{C02116FA-757D-4219-9C15-5E13886DCDBA}"/>
                      </a:ext>
                    </a:extLst>
                  </p:cNvPr>
                  <p:cNvGrpSpPr/>
                  <p:nvPr userDrawn="1"/>
                </p:nvGrpSpPr>
                <p:grpSpPr>
                  <a:xfrm rot="2700000">
                    <a:off x="1605871" y="-605080"/>
                    <a:ext cx="90079" cy="407021"/>
                    <a:chOff x="3130062" y="-817193"/>
                    <a:chExt cx="131884" cy="595920"/>
                  </a:xfrm>
                  <a:solidFill>
                    <a:srgbClr val="3399FF"/>
                  </a:solidFill>
                </p:grpSpPr>
                <p:sp>
                  <p:nvSpPr>
                    <p:cNvPr id="96" name="Rechthoek 95">
                      <a:extLst>
                        <a:ext uri="{FF2B5EF4-FFF2-40B4-BE49-F238E27FC236}">
                          <a16:creationId xmlns:a16="http://schemas.microsoft.com/office/drawing/2014/main" id="{6D54E4D4-6CA8-440E-BAA8-0A2DD75EF4D0}"/>
                        </a:ext>
                      </a:extLst>
                    </p:cNvPr>
                    <p:cNvSpPr/>
                    <p:nvPr userDrawn="1"/>
                  </p:nvSpPr>
                  <p:spPr>
                    <a:xfrm>
                      <a:off x="3130062" y="-705979"/>
                      <a:ext cx="131884" cy="281354"/>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p>
                  </p:txBody>
                </p:sp>
                <p:sp>
                  <p:nvSpPr>
                    <p:cNvPr id="97" name="Rechthoek: afgeronde bovenhoeken 96">
                      <a:extLst>
                        <a:ext uri="{FF2B5EF4-FFF2-40B4-BE49-F238E27FC236}">
                          <a16:creationId xmlns:a16="http://schemas.microsoft.com/office/drawing/2014/main" id="{1077E45D-CA25-4FC7-A3AE-070CB6CB45B3}"/>
                        </a:ext>
                      </a:extLst>
                    </p:cNvPr>
                    <p:cNvSpPr/>
                    <p:nvPr userDrawn="1"/>
                  </p:nvSpPr>
                  <p:spPr>
                    <a:xfrm>
                      <a:off x="3130063" y="-817193"/>
                      <a:ext cx="131883" cy="87615"/>
                    </a:xfrm>
                    <a:prstGeom prst="round2SameRect">
                      <a:avLst>
                        <a:gd name="adj1" fmla="val 50000"/>
                        <a:gd name="adj2" fmla="val 0"/>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p>
                  </p:txBody>
                </p:sp>
                <p:sp>
                  <p:nvSpPr>
                    <p:cNvPr id="98" name="Gelijkbenige driehoek 97">
                      <a:extLst>
                        <a:ext uri="{FF2B5EF4-FFF2-40B4-BE49-F238E27FC236}">
                          <a16:creationId xmlns:a16="http://schemas.microsoft.com/office/drawing/2014/main" id="{B1199412-3676-4958-B288-D2D2619955A7}"/>
                        </a:ext>
                      </a:extLst>
                    </p:cNvPr>
                    <p:cNvSpPr/>
                    <p:nvPr userDrawn="1"/>
                  </p:nvSpPr>
                  <p:spPr>
                    <a:xfrm rot="10800000">
                      <a:off x="3130062" y="-401026"/>
                      <a:ext cx="131884" cy="179753"/>
                    </a:xfrm>
                    <a:prstGeom prst="triangle">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p>
                  </p:txBody>
                </p:sp>
              </p:grpSp>
            </p:grpSp>
          </p:grpSp>
        </p:grpSp>
      </p:grpSp>
      <p:grpSp>
        <p:nvGrpSpPr>
          <p:cNvPr id="116" name="Instructie">
            <a:extLst>
              <a:ext uri="{FF2B5EF4-FFF2-40B4-BE49-F238E27FC236}">
                <a16:creationId xmlns:a16="http://schemas.microsoft.com/office/drawing/2014/main" id="{FC08DA32-84DC-41B2-A5EE-E1843CA84C98}"/>
              </a:ext>
            </a:extLst>
          </p:cNvPr>
          <p:cNvGrpSpPr/>
          <p:nvPr userDrawn="1"/>
        </p:nvGrpSpPr>
        <p:grpSpPr>
          <a:xfrm>
            <a:off x="12391601" y="0"/>
            <a:ext cx="3183677" cy="2499789"/>
            <a:chOff x="12391601" y="0"/>
            <a:chExt cx="3183677" cy="2499789"/>
          </a:xfrm>
        </p:grpSpPr>
        <p:sp>
          <p:nvSpPr>
            <p:cNvPr id="117" name="Rechthoek 116">
              <a:extLst>
                <a:ext uri="{FF2B5EF4-FFF2-40B4-BE49-F238E27FC236}">
                  <a16:creationId xmlns:a16="http://schemas.microsoft.com/office/drawing/2014/main" id="{0752ACEC-9C9D-40ED-8526-DA25BE61EF7D}"/>
                </a:ext>
              </a:extLst>
            </p:cNvPr>
            <p:cNvSpPr/>
            <p:nvPr userDrawn="1"/>
          </p:nvSpPr>
          <p:spPr>
            <a:xfrm>
              <a:off x="12397262" y="0"/>
              <a:ext cx="3178016" cy="191611"/>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80000"/>
                </a:lnSpc>
                <a:spcBef>
                  <a:spcPts val="0"/>
                </a:spcBef>
                <a:spcAft>
                  <a:spcPts val="0"/>
                </a:spcAft>
                <a:buClrTx/>
                <a:buSzTx/>
                <a:buFontTx/>
                <a:buNone/>
                <a:tabLst/>
                <a:defRPr/>
              </a:pPr>
              <a:r>
                <a:rPr kumimoji="0" lang="nl-NL" sz="1400" b="1" i="0" u="none" strike="noStrike" kern="0" cap="all" spc="0" normalizeH="0" baseline="0" noProof="0">
                  <a:ln>
                    <a:noFill/>
                  </a:ln>
                  <a:solidFill>
                    <a:schemeClr val="bg1">
                      <a:lumMod val="50000"/>
                    </a:schemeClr>
                  </a:solidFill>
                  <a:effectLst/>
                  <a:uLnTx/>
                  <a:uFillTx/>
                  <a:latin typeface="+mj-lt"/>
                  <a:cs typeface="Segoe UI Light" panose="020B0502040204020203" pitchFamily="34" charset="0"/>
                </a:rPr>
                <a:t>Grafiek invoegen/veranderen</a:t>
              </a:r>
            </a:p>
          </p:txBody>
        </p:sp>
        <p:sp>
          <p:nvSpPr>
            <p:cNvPr id="118" name="Ovaal 117">
              <a:extLst>
                <a:ext uri="{FF2B5EF4-FFF2-40B4-BE49-F238E27FC236}">
                  <a16:creationId xmlns:a16="http://schemas.microsoft.com/office/drawing/2014/main" id="{0B043D28-88E6-4D0D-90D6-0CB9CBB202BE}"/>
                </a:ext>
              </a:extLst>
            </p:cNvPr>
            <p:cNvSpPr/>
            <p:nvPr userDrawn="1"/>
          </p:nvSpPr>
          <p:spPr>
            <a:xfrm>
              <a:off x="12391601" y="366490"/>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1</a:t>
              </a:r>
            </a:p>
          </p:txBody>
        </p:sp>
        <p:cxnSp>
          <p:nvCxnSpPr>
            <p:cNvPr id="119" name="Rechte verbindingslijn 118">
              <a:extLst>
                <a:ext uri="{FF2B5EF4-FFF2-40B4-BE49-F238E27FC236}">
                  <a16:creationId xmlns:a16="http://schemas.microsoft.com/office/drawing/2014/main" id="{F439A4EB-40D3-42B9-8982-7A24817D0FF3}"/>
                </a:ext>
              </a:extLst>
            </p:cNvPr>
            <p:cNvCxnSpPr>
              <a:cxnSpLocks/>
            </p:cNvCxnSpPr>
            <p:nvPr userDrawn="1"/>
          </p:nvCxnSpPr>
          <p:spPr>
            <a:xfrm>
              <a:off x="12397261" y="241635"/>
              <a:ext cx="3178017" cy="0"/>
            </a:xfrm>
            <a:prstGeom prst="line">
              <a:avLst/>
            </a:prstGeom>
            <a:noFill/>
            <a:ln w="3175" cap="flat" cmpd="sng" algn="ctr">
              <a:solidFill>
                <a:schemeClr val="bg1">
                  <a:lumMod val="50000"/>
                </a:schemeClr>
              </a:solidFill>
              <a:prstDash val="solid"/>
            </a:ln>
            <a:effectLst/>
          </p:spPr>
        </p:cxnSp>
        <p:cxnSp>
          <p:nvCxnSpPr>
            <p:cNvPr id="120" name="Rechte verbindingslijn 119">
              <a:extLst>
                <a:ext uri="{FF2B5EF4-FFF2-40B4-BE49-F238E27FC236}">
                  <a16:creationId xmlns:a16="http://schemas.microsoft.com/office/drawing/2014/main" id="{174551AE-B812-475E-9C8D-EDBC06AF1CF1}"/>
                </a:ext>
              </a:extLst>
            </p:cNvPr>
            <p:cNvCxnSpPr>
              <a:cxnSpLocks/>
            </p:cNvCxnSpPr>
            <p:nvPr userDrawn="1"/>
          </p:nvCxnSpPr>
          <p:spPr>
            <a:xfrm>
              <a:off x="12397261" y="1577933"/>
              <a:ext cx="3178017" cy="0"/>
            </a:xfrm>
            <a:prstGeom prst="line">
              <a:avLst/>
            </a:prstGeom>
            <a:noFill/>
            <a:ln w="3175" cap="flat" cmpd="sng" algn="ctr">
              <a:solidFill>
                <a:schemeClr val="bg1">
                  <a:lumMod val="50000"/>
                </a:schemeClr>
              </a:solidFill>
              <a:prstDash val="solid"/>
            </a:ln>
            <a:effectLst/>
          </p:spPr>
        </p:cxnSp>
        <p:sp>
          <p:nvSpPr>
            <p:cNvPr id="121" name="Rechthoek 120">
              <a:extLst>
                <a:ext uri="{FF2B5EF4-FFF2-40B4-BE49-F238E27FC236}">
                  <a16:creationId xmlns:a16="http://schemas.microsoft.com/office/drawing/2014/main" id="{9B95EBBE-6D90-41E5-81E5-73CBFE94C9BF}"/>
                </a:ext>
              </a:extLst>
            </p:cNvPr>
            <p:cNvSpPr/>
            <p:nvPr userDrawn="1"/>
          </p:nvSpPr>
          <p:spPr>
            <a:xfrm>
              <a:off x="12757282" y="432552"/>
              <a:ext cx="2817995" cy="59542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chemeClr val="accent1"/>
                </a:buClr>
                <a:buSzTx/>
                <a:buFont typeface="Arial" panose="020B0604020202020204" pitchFamily="34" charset="0"/>
                <a:buNone/>
                <a:tabLst/>
                <a:defRPr/>
              </a:pP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Wanneer nodig, verwijder de bestaande grafiek d.m.v. de </a:t>
              </a:r>
              <a:r>
                <a:rPr kumimoji="0" lang="nl-NL" sz="1100" b="1" i="0" u="none" strike="noStrike" kern="0" cap="none" spc="0" normalizeH="0" baseline="0" noProof="0">
                  <a:ln>
                    <a:noFill/>
                  </a:ln>
                  <a:solidFill>
                    <a:srgbClr val="000000"/>
                  </a:solidFill>
                  <a:effectLst/>
                  <a:uLnTx/>
                  <a:uFillTx/>
                  <a:latin typeface="+mn-lt"/>
                  <a:cs typeface="Segoe UI Light" panose="020B0502040204020203" pitchFamily="34" charset="0"/>
                </a:rPr>
                <a:t>‘Delete’-knop</a:t>
              </a: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 Klik op het pictogram om een nieuwe grafiek in te voegen. </a:t>
              </a:r>
              <a:r>
                <a:rPr kumimoji="0" lang="nl-NL" sz="1100" b="0" i="1" u="none" strike="noStrike" kern="0" cap="none" spc="0" normalizeH="0" baseline="0" noProof="0">
                  <a:ln>
                    <a:noFill/>
                  </a:ln>
                  <a:solidFill>
                    <a:srgbClr val="000000"/>
                  </a:solidFill>
                  <a:effectLst/>
                  <a:uLnTx/>
                  <a:uFillTx/>
                  <a:latin typeface="+mn-lt"/>
                  <a:cs typeface="Segoe UI Light" panose="020B0502040204020203" pitchFamily="34" charset="0"/>
                </a:rPr>
                <a:t>(zie onderstaand voorbeeld).</a:t>
              </a:r>
              <a:endPar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endParaRPr>
            </a:p>
          </p:txBody>
        </p:sp>
        <p:sp>
          <p:nvSpPr>
            <p:cNvPr id="122" name="Ovaal 121">
              <a:extLst>
                <a:ext uri="{FF2B5EF4-FFF2-40B4-BE49-F238E27FC236}">
                  <a16:creationId xmlns:a16="http://schemas.microsoft.com/office/drawing/2014/main" id="{2F693204-8FC2-4262-9B8D-C8A1DC78A839}"/>
                </a:ext>
              </a:extLst>
            </p:cNvPr>
            <p:cNvSpPr/>
            <p:nvPr userDrawn="1"/>
          </p:nvSpPr>
          <p:spPr>
            <a:xfrm>
              <a:off x="12391601" y="1706398"/>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2</a:t>
              </a:r>
            </a:p>
          </p:txBody>
        </p:sp>
        <p:sp>
          <p:nvSpPr>
            <p:cNvPr id="123" name="Rechthoek 122">
              <a:extLst>
                <a:ext uri="{FF2B5EF4-FFF2-40B4-BE49-F238E27FC236}">
                  <a16:creationId xmlns:a16="http://schemas.microsoft.com/office/drawing/2014/main" id="{9D910C84-64BC-4B44-99CC-D518BDABB44F}"/>
                </a:ext>
              </a:extLst>
            </p:cNvPr>
            <p:cNvSpPr/>
            <p:nvPr userDrawn="1"/>
          </p:nvSpPr>
          <p:spPr>
            <a:xfrm>
              <a:off x="12757282" y="1772461"/>
              <a:ext cx="2817995" cy="318048"/>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chemeClr val="accent1"/>
                </a:buClr>
                <a:buSzTx/>
                <a:buFont typeface="Arial" panose="020B0604020202020204" pitchFamily="34" charset="0"/>
                <a:buNone/>
                <a:tabLst/>
                <a:defRPr/>
              </a:pP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Selecteer de gewenste grafiek</a:t>
              </a:r>
              <a:b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b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en klik op </a:t>
              </a:r>
              <a:r>
                <a:rPr kumimoji="0" lang="nl-NL" sz="1100" b="1" i="0" u="none" strike="noStrike" kern="0" cap="none" spc="0" normalizeH="0" baseline="0" noProof="0">
                  <a:ln>
                    <a:noFill/>
                  </a:ln>
                  <a:solidFill>
                    <a:srgbClr val="000000"/>
                  </a:solidFill>
                  <a:effectLst/>
                  <a:uLnTx/>
                  <a:uFillTx/>
                  <a:latin typeface="+mn-lt"/>
                  <a:cs typeface="Segoe UI Light" panose="020B0502040204020203" pitchFamily="34" charset="0"/>
                </a:rPr>
                <a:t>‘Invoegen’</a:t>
              </a: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a:t>
              </a:r>
              <a:endParaRPr kumimoji="0" lang="nl-NL" sz="1100" b="1" i="0" u="none" strike="noStrike" kern="0" cap="none" spc="0" normalizeH="0" baseline="0" noProof="0">
                <a:ln>
                  <a:noFill/>
                </a:ln>
                <a:solidFill>
                  <a:srgbClr val="000000"/>
                </a:solidFill>
                <a:effectLst/>
                <a:uLnTx/>
                <a:uFillTx/>
                <a:latin typeface="+mn-lt"/>
                <a:cs typeface="Segoe UI Light" panose="020B0502040204020203" pitchFamily="34" charset="0"/>
              </a:endParaRPr>
            </a:p>
          </p:txBody>
        </p:sp>
        <p:grpSp>
          <p:nvGrpSpPr>
            <p:cNvPr id="124" name="Groep 123">
              <a:extLst>
                <a:ext uri="{FF2B5EF4-FFF2-40B4-BE49-F238E27FC236}">
                  <a16:creationId xmlns:a16="http://schemas.microsoft.com/office/drawing/2014/main" id="{029F6E04-D581-45EE-9126-1E41E7A0D32C}"/>
                </a:ext>
              </a:extLst>
            </p:cNvPr>
            <p:cNvGrpSpPr/>
            <p:nvPr userDrawn="1"/>
          </p:nvGrpSpPr>
          <p:grpSpPr>
            <a:xfrm>
              <a:off x="12757282" y="2184550"/>
              <a:ext cx="825500" cy="209550"/>
              <a:chOff x="13504624" y="2482850"/>
              <a:chExt cx="825500" cy="209550"/>
            </a:xfrm>
          </p:grpSpPr>
          <p:sp>
            <p:nvSpPr>
              <p:cNvPr id="130" name="Rechthoek 129">
                <a:extLst>
                  <a:ext uri="{FF2B5EF4-FFF2-40B4-BE49-F238E27FC236}">
                    <a16:creationId xmlns:a16="http://schemas.microsoft.com/office/drawing/2014/main" id="{DF37DFEE-AFA8-4127-808D-5D280B38CD77}"/>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800" b="0" noProof="0">
                    <a:solidFill>
                      <a:schemeClr val="tx1"/>
                    </a:solidFill>
                    <a:latin typeface="Arial" panose="020B0604020202020204" pitchFamily="34" charset="0"/>
                    <a:cs typeface="Arial" panose="020B0604020202020204" pitchFamily="34" charset="0"/>
                  </a:rPr>
                  <a:t>Invoegen</a:t>
                </a:r>
              </a:p>
            </p:txBody>
          </p:sp>
          <p:cxnSp>
            <p:nvCxnSpPr>
              <p:cNvPr id="131" name="Rechte verbindingslijn 130">
                <a:extLst>
                  <a:ext uri="{FF2B5EF4-FFF2-40B4-BE49-F238E27FC236}">
                    <a16:creationId xmlns:a16="http://schemas.microsoft.com/office/drawing/2014/main" id="{CC68BF2A-7AAB-480B-A561-A11C86618FD7}"/>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132" name="Gelijkbenige driehoek 131">
                <a:extLst>
                  <a:ext uri="{FF2B5EF4-FFF2-40B4-BE49-F238E27FC236}">
                    <a16:creationId xmlns:a16="http://schemas.microsoft.com/office/drawing/2014/main" id="{48B07EF8-B072-4AE3-9581-30A74C6EED4C}"/>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grpSp>
        <p:cxnSp>
          <p:nvCxnSpPr>
            <p:cNvPr id="125" name="Rechte verbindingslijn 124">
              <a:extLst>
                <a:ext uri="{FF2B5EF4-FFF2-40B4-BE49-F238E27FC236}">
                  <a16:creationId xmlns:a16="http://schemas.microsoft.com/office/drawing/2014/main" id="{EEC339AF-A3F8-44EE-9B60-F88860AA70CE}"/>
                </a:ext>
              </a:extLst>
            </p:cNvPr>
            <p:cNvCxnSpPr>
              <a:cxnSpLocks/>
            </p:cNvCxnSpPr>
            <p:nvPr userDrawn="1"/>
          </p:nvCxnSpPr>
          <p:spPr>
            <a:xfrm>
              <a:off x="12397261" y="2499789"/>
              <a:ext cx="3178017" cy="0"/>
            </a:xfrm>
            <a:prstGeom prst="line">
              <a:avLst/>
            </a:prstGeom>
            <a:noFill/>
            <a:ln w="3175" cap="flat" cmpd="sng" algn="ctr">
              <a:solidFill>
                <a:schemeClr val="bg1">
                  <a:lumMod val="50000"/>
                </a:schemeClr>
              </a:solidFill>
              <a:prstDash val="solid"/>
            </a:ln>
            <a:effectLst/>
          </p:spPr>
        </p:cxnSp>
        <p:grpSp>
          <p:nvGrpSpPr>
            <p:cNvPr id="126" name="Groep 125">
              <a:extLst>
                <a:ext uri="{FF2B5EF4-FFF2-40B4-BE49-F238E27FC236}">
                  <a16:creationId xmlns:a16="http://schemas.microsoft.com/office/drawing/2014/main" id="{C7530F7E-690B-43D8-B458-38660E687B16}"/>
                </a:ext>
              </a:extLst>
            </p:cNvPr>
            <p:cNvGrpSpPr/>
            <p:nvPr userDrawn="1"/>
          </p:nvGrpSpPr>
          <p:grpSpPr>
            <a:xfrm>
              <a:off x="12751697" y="1147804"/>
              <a:ext cx="289372" cy="314992"/>
              <a:chOff x="7322769" y="-310267"/>
              <a:chExt cx="289372" cy="314992"/>
            </a:xfrm>
          </p:grpSpPr>
          <p:sp>
            <p:nvSpPr>
              <p:cNvPr id="127" name="Rechthoek 126">
                <a:extLst>
                  <a:ext uri="{FF2B5EF4-FFF2-40B4-BE49-F238E27FC236}">
                    <a16:creationId xmlns:a16="http://schemas.microsoft.com/office/drawing/2014/main" id="{D4D76B4B-838B-40FF-A231-2A9F0116A20B}"/>
                  </a:ext>
                </a:extLst>
              </p:cNvPr>
              <p:cNvSpPr/>
              <p:nvPr userDrawn="1"/>
            </p:nvSpPr>
            <p:spPr>
              <a:xfrm>
                <a:off x="7322769" y="-211712"/>
                <a:ext cx="79156" cy="216437"/>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p>
            </p:txBody>
          </p:sp>
          <p:sp>
            <p:nvSpPr>
              <p:cNvPr id="128" name="Rechthoek 127">
                <a:extLst>
                  <a:ext uri="{FF2B5EF4-FFF2-40B4-BE49-F238E27FC236}">
                    <a16:creationId xmlns:a16="http://schemas.microsoft.com/office/drawing/2014/main" id="{766D3481-A145-4D5E-BF55-6E1527E3CF10}"/>
                  </a:ext>
                </a:extLst>
              </p:cNvPr>
              <p:cNvSpPr/>
              <p:nvPr userDrawn="1"/>
            </p:nvSpPr>
            <p:spPr>
              <a:xfrm>
                <a:off x="7427035" y="-310267"/>
                <a:ext cx="79156" cy="314992"/>
              </a:xfrm>
              <a:prstGeom prst="rect">
                <a:avLst/>
              </a:prstGeom>
              <a:solidFill>
                <a:srgbClr val="FFCC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p>
            </p:txBody>
          </p:sp>
          <p:sp>
            <p:nvSpPr>
              <p:cNvPr id="129" name="Rechthoek 128">
                <a:extLst>
                  <a:ext uri="{FF2B5EF4-FFF2-40B4-BE49-F238E27FC236}">
                    <a16:creationId xmlns:a16="http://schemas.microsoft.com/office/drawing/2014/main" id="{58548B2C-AD7E-4C04-844D-4F3D9992D25B}"/>
                  </a:ext>
                </a:extLst>
              </p:cNvPr>
              <p:cNvSpPr/>
              <p:nvPr userDrawn="1"/>
            </p:nvSpPr>
            <p:spPr>
              <a:xfrm>
                <a:off x="7532985" y="-240134"/>
                <a:ext cx="79156" cy="244859"/>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p>
            </p:txBody>
          </p:sp>
        </p:grpSp>
      </p:grpSp>
    </p:spTree>
    <p:extLst>
      <p:ext uri="{BB962C8B-B14F-4D97-AF65-F5344CB8AC3E}">
        <p14:creationId xmlns:p14="http://schemas.microsoft.com/office/powerpoint/2010/main" val="183336025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GRAFIEK 6X">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AB23073-572C-4F04-B89A-B107AB932F47}"/>
              </a:ext>
            </a:extLst>
          </p:cNvPr>
          <p:cNvSpPr>
            <a:spLocks noGrp="1"/>
          </p:cNvSpPr>
          <p:nvPr>
            <p:ph type="title" hasCustomPrompt="1"/>
          </p:nvPr>
        </p:nvSpPr>
        <p:spPr/>
        <p:txBody>
          <a:bodyPr/>
          <a:lstStyle>
            <a:lvl1pPr>
              <a:defRPr/>
            </a:lvl1pPr>
          </a:lstStyle>
          <a:p>
            <a:r>
              <a:rPr lang="nl-NL" noProof="0"/>
              <a:t>Voeg hier een titel in</a:t>
            </a:r>
            <a:endParaRPr lang="nl-NL"/>
          </a:p>
        </p:txBody>
      </p:sp>
      <p:sp>
        <p:nvSpPr>
          <p:cNvPr id="4" name="Tijdelijke aanduiding voor datum 3">
            <a:extLst>
              <a:ext uri="{FF2B5EF4-FFF2-40B4-BE49-F238E27FC236}">
                <a16:creationId xmlns:a16="http://schemas.microsoft.com/office/drawing/2014/main" id="{DABA8B2F-5EFD-4A05-8481-248C853EA1DE}"/>
              </a:ext>
            </a:extLst>
          </p:cNvPr>
          <p:cNvSpPr>
            <a:spLocks noGrp="1"/>
          </p:cNvSpPr>
          <p:nvPr>
            <p:ph type="dt" sz="half" idx="10"/>
          </p:nvPr>
        </p:nvSpPr>
        <p:spPr/>
        <p:txBody>
          <a:bodyPr/>
          <a:lstStyle/>
          <a:p>
            <a:fld id="{013254E2-DD21-4EBE-B2B8-B775B9F15DCE}" type="datetime4">
              <a:rPr lang="nl-NL" smtClean="0"/>
              <a:t>24 oktober 2023</a:t>
            </a:fld>
            <a:endParaRPr lang="nl-NL"/>
          </a:p>
        </p:txBody>
      </p:sp>
      <p:sp>
        <p:nvSpPr>
          <p:cNvPr id="5" name="Tijdelijke aanduiding voor voettekst 4">
            <a:extLst>
              <a:ext uri="{FF2B5EF4-FFF2-40B4-BE49-F238E27FC236}">
                <a16:creationId xmlns:a16="http://schemas.microsoft.com/office/drawing/2014/main" id="{7D35606D-4D2E-4F0A-88AD-FA9467155265}"/>
              </a:ext>
            </a:extLst>
          </p:cNvPr>
          <p:cNvSpPr>
            <a:spLocks noGrp="1"/>
          </p:cNvSpPr>
          <p:nvPr>
            <p:ph type="ftr" sz="quarter" idx="11"/>
          </p:nvPr>
        </p:nvSpPr>
        <p:spPr/>
        <p:txBody>
          <a:bodyPr/>
          <a:lstStyle/>
          <a:p>
            <a:r>
              <a:rPr lang="nl-NL"/>
              <a:t>Ga naar de tab ‘Invoegen’ &gt; Koptekst en voettekst &gt; Voettekst invullen met bedrijfsonderdeelnaam &gt; Overal Toepassen</a:t>
            </a:r>
          </a:p>
        </p:txBody>
      </p:sp>
      <p:sp>
        <p:nvSpPr>
          <p:cNvPr id="6" name="Tijdelijke aanduiding voor dianummer 5">
            <a:extLst>
              <a:ext uri="{FF2B5EF4-FFF2-40B4-BE49-F238E27FC236}">
                <a16:creationId xmlns:a16="http://schemas.microsoft.com/office/drawing/2014/main" id="{A7656491-ADD5-4A7E-BAFA-5FCFF07D6EB0}"/>
              </a:ext>
            </a:extLst>
          </p:cNvPr>
          <p:cNvSpPr>
            <a:spLocks noGrp="1"/>
          </p:cNvSpPr>
          <p:nvPr>
            <p:ph type="sldNum" sz="quarter" idx="12"/>
          </p:nvPr>
        </p:nvSpPr>
        <p:spPr/>
        <p:txBody>
          <a:bodyPr/>
          <a:lstStyle/>
          <a:p>
            <a:fld id="{8D374ABD-355D-4B52-8A38-020B3DD5CC75}" type="slidenum">
              <a:rPr lang="nl-NL" smtClean="0"/>
              <a:t>‹#›</a:t>
            </a:fld>
            <a:endParaRPr lang="nl-NL"/>
          </a:p>
        </p:txBody>
      </p:sp>
      <p:sp>
        <p:nvSpPr>
          <p:cNvPr id="7" name="Tijdelijke aanduiding voor tekst 32">
            <a:extLst>
              <a:ext uri="{FF2B5EF4-FFF2-40B4-BE49-F238E27FC236}">
                <a16:creationId xmlns:a16="http://schemas.microsoft.com/office/drawing/2014/main" id="{7175F566-3665-4B0F-B70C-72779DF2FDD6}"/>
              </a:ext>
            </a:extLst>
          </p:cNvPr>
          <p:cNvSpPr>
            <a:spLocks noGrp="1"/>
          </p:cNvSpPr>
          <p:nvPr>
            <p:ph type="body" sz="quarter" idx="13" hasCustomPrompt="1"/>
          </p:nvPr>
        </p:nvSpPr>
        <p:spPr>
          <a:xfrm>
            <a:off x="539998" y="839972"/>
            <a:ext cx="11112000" cy="259612"/>
          </a:xfrm>
        </p:spPr>
        <p:txBody>
          <a:bodyPr/>
          <a:lstStyle>
            <a:lvl1pPr marL="0" indent="0">
              <a:buNone/>
              <a:defRPr sz="2000" b="0">
                <a:solidFill>
                  <a:schemeClr val="accent1"/>
                </a:solidFill>
              </a:defRPr>
            </a:lvl1pPr>
          </a:lstStyle>
          <a:p>
            <a:pPr lvl="0"/>
            <a:r>
              <a:rPr lang="nl-NL" noProof="0"/>
              <a:t>Voeg hier een subtitel in</a:t>
            </a:r>
          </a:p>
        </p:txBody>
      </p:sp>
      <p:sp>
        <p:nvSpPr>
          <p:cNvPr id="17" name="Tijdelijke aanduiding voor tekst 34">
            <a:extLst>
              <a:ext uri="{FF2B5EF4-FFF2-40B4-BE49-F238E27FC236}">
                <a16:creationId xmlns:a16="http://schemas.microsoft.com/office/drawing/2014/main" id="{9955CEC2-0160-42D3-9E2E-941A4A11119D}"/>
              </a:ext>
            </a:extLst>
          </p:cNvPr>
          <p:cNvSpPr>
            <a:spLocks noGrp="1"/>
          </p:cNvSpPr>
          <p:nvPr>
            <p:ph type="body" sz="quarter" idx="14" hasCustomPrompt="1"/>
          </p:nvPr>
        </p:nvSpPr>
        <p:spPr>
          <a:xfrm>
            <a:off x="539749" y="5758889"/>
            <a:ext cx="11112249" cy="147981"/>
          </a:xfrm>
        </p:spPr>
        <p:txBody>
          <a:bodyPr anchor="b"/>
          <a:lstStyle>
            <a:lvl1pPr marL="0" indent="0">
              <a:buNone/>
              <a:defRPr sz="1000" i="1"/>
            </a:lvl1pPr>
          </a:lstStyle>
          <a:p>
            <a:pPr lvl="0"/>
            <a:r>
              <a:rPr lang="nl-NL" noProof="0"/>
              <a:t>Bron…</a:t>
            </a:r>
          </a:p>
        </p:txBody>
      </p:sp>
      <p:sp>
        <p:nvSpPr>
          <p:cNvPr id="18" name="Rechthoek: afgeronde hoeken 17">
            <a:extLst>
              <a:ext uri="{FF2B5EF4-FFF2-40B4-BE49-F238E27FC236}">
                <a16:creationId xmlns:a16="http://schemas.microsoft.com/office/drawing/2014/main" id="{765A9402-96DA-4D08-A873-873C05E81C86}"/>
              </a:ext>
            </a:extLst>
          </p:cNvPr>
          <p:cNvSpPr/>
          <p:nvPr userDrawn="1"/>
        </p:nvSpPr>
        <p:spPr>
          <a:xfrm>
            <a:off x="3048000" y="-491319"/>
            <a:ext cx="6096000" cy="300250"/>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lvl="0" algn="ctr"/>
            <a:r>
              <a:rPr lang="nl-NL" sz="2800" b="0" cap="all" baseline="0" noProof="0">
                <a:solidFill>
                  <a:schemeClr val="accent1"/>
                </a:solidFill>
                <a:latin typeface="+mn-lt"/>
              </a:rPr>
              <a:t>GRAFIEK 6X</a:t>
            </a:r>
          </a:p>
        </p:txBody>
      </p:sp>
      <p:sp>
        <p:nvSpPr>
          <p:cNvPr id="21" name="Tijdelijke aanduiding voor grafiek 17">
            <a:extLst>
              <a:ext uri="{FF2B5EF4-FFF2-40B4-BE49-F238E27FC236}">
                <a16:creationId xmlns:a16="http://schemas.microsoft.com/office/drawing/2014/main" id="{92172253-6D4B-4AC5-AA1C-319C8E5A71AE}"/>
              </a:ext>
            </a:extLst>
          </p:cNvPr>
          <p:cNvSpPr>
            <a:spLocks noGrp="1"/>
          </p:cNvSpPr>
          <p:nvPr>
            <p:ph type="chart" sz="quarter" idx="15" hasCustomPrompt="1"/>
          </p:nvPr>
        </p:nvSpPr>
        <p:spPr>
          <a:xfrm>
            <a:off x="8188000" y="1459111"/>
            <a:ext cx="3463745" cy="1878840"/>
          </a:xfrm>
          <a:solidFill>
            <a:schemeClr val="bg1">
              <a:lumMod val="95000"/>
            </a:schemeClr>
          </a:solidFill>
        </p:spPr>
        <p:txBody>
          <a:bodyPr lIns="720000" tIns="360000" rIns="720000"/>
          <a:lstStyle>
            <a:lvl1pPr marL="0" indent="0" algn="ctr">
              <a:buNone/>
              <a:defRPr sz="1200" i="1">
                <a:solidFill>
                  <a:schemeClr val="bg1">
                    <a:lumMod val="50000"/>
                  </a:schemeClr>
                </a:solidFill>
              </a:defRPr>
            </a:lvl1pPr>
          </a:lstStyle>
          <a:p>
            <a:r>
              <a:rPr lang="nl-NL" noProof="0"/>
              <a:t>Klik op onderstaand pictogram om een grafiek in te voegen</a:t>
            </a:r>
          </a:p>
        </p:txBody>
      </p:sp>
      <p:sp>
        <p:nvSpPr>
          <p:cNvPr id="24" name="Tijdelijke aanduiding voor tekst 43">
            <a:extLst>
              <a:ext uri="{FF2B5EF4-FFF2-40B4-BE49-F238E27FC236}">
                <a16:creationId xmlns:a16="http://schemas.microsoft.com/office/drawing/2014/main" id="{E054E093-0CA2-4AA3-9379-A9449CBE767D}"/>
              </a:ext>
            </a:extLst>
          </p:cNvPr>
          <p:cNvSpPr>
            <a:spLocks noGrp="1"/>
          </p:cNvSpPr>
          <p:nvPr>
            <p:ph type="body" sz="quarter" idx="16" hasCustomPrompt="1"/>
          </p:nvPr>
        </p:nvSpPr>
        <p:spPr>
          <a:xfrm>
            <a:off x="540000" y="0"/>
            <a:ext cx="1080000" cy="72000"/>
          </a:xfrm>
          <a:solidFill>
            <a:schemeClr val="accent1"/>
          </a:solidFill>
        </p:spPr>
        <p:txBody>
          <a:bodyPr/>
          <a:lstStyle>
            <a:lvl1pPr marL="0" indent="0">
              <a:buNone/>
              <a:defRPr sz="100">
                <a:solidFill>
                  <a:schemeClr val="bg2"/>
                </a:solidFill>
              </a:defRPr>
            </a:lvl1pPr>
            <a:lvl5pPr>
              <a:defRPr/>
            </a:lvl5pPr>
          </a:lstStyle>
          <a:p>
            <a:pPr lvl="0"/>
            <a:r>
              <a:rPr lang="en-GB"/>
              <a:t> </a:t>
            </a:r>
          </a:p>
        </p:txBody>
      </p:sp>
      <p:grpSp>
        <p:nvGrpSpPr>
          <p:cNvPr id="13" name="GRID" hidden="1">
            <a:extLst>
              <a:ext uri="{FF2B5EF4-FFF2-40B4-BE49-F238E27FC236}">
                <a16:creationId xmlns:a16="http://schemas.microsoft.com/office/drawing/2014/main" id="{2E339E7B-E5F0-4BB0-A7A8-08523662B92C}"/>
              </a:ext>
            </a:extLst>
          </p:cNvPr>
          <p:cNvGrpSpPr/>
          <p:nvPr userDrawn="1"/>
        </p:nvGrpSpPr>
        <p:grpSpPr>
          <a:xfrm>
            <a:off x="0" y="0"/>
            <a:ext cx="12192000" cy="6858000"/>
            <a:chOff x="0" y="0"/>
            <a:chExt cx="12192000" cy="6858000"/>
          </a:xfrm>
          <a:solidFill>
            <a:schemeClr val="tx1">
              <a:alpha val="30000"/>
            </a:schemeClr>
          </a:solidFill>
        </p:grpSpPr>
        <p:sp>
          <p:nvSpPr>
            <p:cNvPr id="14" name="Rechthoek 13">
              <a:extLst>
                <a:ext uri="{FF2B5EF4-FFF2-40B4-BE49-F238E27FC236}">
                  <a16:creationId xmlns:a16="http://schemas.microsoft.com/office/drawing/2014/main" id="{04FEBC71-862F-4C04-AFB8-6DB58D37BD7A}"/>
                </a:ext>
              </a:extLst>
            </p:cNvPr>
            <p:cNvSpPr/>
            <p:nvPr userDrawn="1"/>
          </p:nvSpPr>
          <p:spPr>
            <a:xfrm>
              <a:off x="0" y="0"/>
              <a:ext cx="12192000" cy="54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15" name="Rechthoek 14">
              <a:extLst>
                <a:ext uri="{FF2B5EF4-FFF2-40B4-BE49-F238E27FC236}">
                  <a16:creationId xmlns:a16="http://schemas.microsoft.com/office/drawing/2014/main" id="{0333C89B-97F8-441B-8124-3FCC1D1260BC}"/>
                </a:ext>
              </a:extLst>
            </p:cNvPr>
            <p:cNvSpPr/>
            <p:nvPr userDrawn="1"/>
          </p:nvSpPr>
          <p:spPr>
            <a:xfrm>
              <a:off x="0" y="0"/>
              <a:ext cx="540000"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16" name="Rechthoek 15">
              <a:extLst>
                <a:ext uri="{FF2B5EF4-FFF2-40B4-BE49-F238E27FC236}">
                  <a16:creationId xmlns:a16="http://schemas.microsoft.com/office/drawing/2014/main" id="{59F01AF4-B6CB-4934-BDD9-96E56D3A7D49}"/>
                </a:ext>
              </a:extLst>
            </p:cNvPr>
            <p:cNvSpPr/>
            <p:nvPr userDrawn="1"/>
          </p:nvSpPr>
          <p:spPr>
            <a:xfrm>
              <a:off x="11652000" y="0"/>
              <a:ext cx="540000"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19" name="Rechthoek 18">
              <a:extLst>
                <a:ext uri="{FF2B5EF4-FFF2-40B4-BE49-F238E27FC236}">
                  <a16:creationId xmlns:a16="http://schemas.microsoft.com/office/drawing/2014/main" id="{B6B9EB7F-0454-4FE8-8F4A-0FDE18AF83EB}"/>
                </a:ext>
              </a:extLst>
            </p:cNvPr>
            <p:cNvSpPr/>
            <p:nvPr userDrawn="1"/>
          </p:nvSpPr>
          <p:spPr>
            <a:xfrm>
              <a:off x="0" y="1099111"/>
              <a:ext cx="12192000" cy="36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20" name="Rechthoek 19">
              <a:extLst>
                <a:ext uri="{FF2B5EF4-FFF2-40B4-BE49-F238E27FC236}">
                  <a16:creationId xmlns:a16="http://schemas.microsoft.com/office/drawing/2014/main" id="{A0471D66-391B-4CA0-9CE3-3508EB3D7096}"/>
                </a:ext>
              </a:extLst>
            </p:cNvPr>
            <p:cNvSpPr/>
            <p:nvPr userDrawn="1"/>
          </p:nvSpPr>
          <p:spPr>
            <a:xfrm>
              <a:off x="0" y="6678000"/>
              <a:ext cx="12192000" cy="18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22" name="Rechthoek 21">
              <a:extLst>
                <a:ext uri="{FF2B5EF4-FFF2-40B4-BE49-F238E27FC236}">
                  <a16:creationId xmlns:a16="http://schemas.microsoft.com/office/drawing/2014/main" id="{F607FFD1-EE10-4EE4-974D-D68FF051167C}"/>
                </a:ext>
              </a:extLst>
            </p:cNvPr>
            <p:cNvSpPr/>
            <p:nvPr userDrawn="1"/>
          </p:nvSpPr>
          <p:spPr>
            <a:xfrm>
              <a:off x="0" y="5906871"/>
              <a:ext cx="12192000" cy="36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25" name="Rechthoek 24">
              <a:extLst>
                <a:ext uri="{FF2B5EF4-FFF2-40B4-BE49-F238E27FC236}">
                  <a16:creationId xmlns:a16="http://schemas.microsoft.com/office/drawing/2014/main" id="{267B1A24-E5B5-44EF-BB26-289EC0FC99CF}"/>
                </a:ext>
              </a:extLst>
            </p:cNvPr>
            <p:cNvSpPr/>
            <p:nvPr userDrawn="1"/>
          </p:nvSpPr>
          <p:spPr>
            <a:xfrm>
              <a:off x="0" y="6295673"/>
              <a:ext cx="12192000" cy="18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26" name="Rechthoek 25">
              <a:extLst>
                <a:ext uri="{FF2B5EF4-FFF2-40B4-BE49-F238E27FC236}">
                  <a16:creationId xmlns:a16="http://schemas.microsoft.com/office/drawing/2014/main" id="{05615BB2-213B-4BE9-9A19-7700EE534E20}"/>
                </a:ext>
              </a:extLst>
            </p:cNvPr>
            <p:cNvSpPr/>
            <p:nvPr userDrawn="1"/>
          </p:nvSpPr>
          <p:spPr>
            <a:xfrm>
              <a:off x="0" y="5578887"/>
              <a:ext cx="12192000" cy="18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27" name="Rechthoek 26">
              <a:extLst>
                <a:ext uri="{FF2B5EF4-FFF2-40B4-BE49-F238E27FC236}">
                  <a16:creationId xmlns:a16="http://schemas.microsoft.com/office/drawing/2014/main" id="{7B4D9E53-D3BA-46E2-B48B-1C4CE63D58E8}"/>
                </a:ext>
              </a:extLst>
            </p:cNvPr>
            <p:cNvSpPr/>
            <p:nvPr userDrawn="1"/>
          </p:nvSpPr>
          <p:spPr>
            <a:xfrm>
              <a:off x="12024980" y="0"/>
              <a:ext cx="167020"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28" name="Rechthoek 27">
              <a:extLst>
                <a:ext uri="{FF2B5EF4-FFF2-40B4-BE49-F238E27FC236}">
                  <a16:creationId xmlns:a16="http://schemas.microsoft.com/office/drawing/2014/main" id="{ACE0CB45-9785-4BE8-B63D-A19B8F833E83}"/>
                </a:ext>
              </a:extLst>
            </p:cNvPr>
            <p:cNvSpPr/>
            <p:nvPr userDrawn="1"/>
          </p:nvSpPr>
          <p:spPr>
            <a:xfrm>
              <a:off x="0" y="0"/>
              <a:ext cx="167020"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31" name="Rechthoek 30">
              <a:extLst>
                <a:ext uri="{FF2B5EF4-FFF2-40B4-BE49-F238E27FC236}">
                  <a16:creationId xmlns:a16="http://schemas.microsoft.com/office/drawing/2014/main" id="{E2FF30C8-090C-4BBB-B89D-01F3F22EDF02}"/>
                </a:ext>
              </a:extLst>
            </p:cNvPr>
            <p:cNvSpPr/>
            <p:nvPr userDrawn="1"/>
          </p:nvSpPr>
          <p:spPr>
            <a:xfrm>
              <a:off x="0" y="3338999"/>
              <a:ext cx="12192000" cy="36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35" name="Rechthoek 34">
              <a:extLst>
                <a:ext uri="{FF2B5EF4-FFF2-40B4-BE49-F238E27FC236}">
                  <a16:creationId xmlns:a16="http://schemas.microsoft.com/office/drawing/2014/main" id="{073B0056-68B2-4760-9151-D257D1A5794C}"/>
                </a:ext>
              </a:extLst>
            </p:cNvPr>
            <p:cNvSpPr/>
            <p:nvPr userDrawn="1"/>
          </p:nvSpPr>
          <p:spPr>
            <a:xfrm>
              <a:off x="7828000" y="1099111"/>
              <a:ext cx="360000" cy="516776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38" name="Rechthoek 37">
              <a:extLst>
                <a:ext uri="{FF2B5EF4-FFF2-40B4-BE49-F238E27FC236}">
                  <a16:creationId xmlns:a16="http://schemas.microsoft.com/office/drawing/2014/main" id="{BAA97654-86F5-45C9-B8DC-C6648BCE9369}"/>
                </a:ext>
              </a:extLst>
            </p:cNvPr>
            <p:cNvSpPr/>
            <p:nvPr userDrawn="1"/>
          </p:nvSpPr>
          <p:spPr>
            <a:xfrm>
              <a:off x="4004000" y="1099111"/>
              <a:ext cx="360000" cy="516776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grpSp>
      <p:sp>
        <p:nvSpPr>
          <p:cNvPr id="32" name="Tijdelijke aanduiding voor grafiek 17">
            <a:extLst>
              <a:ext uri="{FF2B5EF4-FFF2-40B4-BE49-F238E27FC236}">
                <a16:creationId xmlns:a16="http://schemas.microsoft.com/office/drawing/2014/main" id="{0E9B9AC0-03CF-4DAA-9E37-B0A637E3422E}"/>
              </a:ext>
            </a:extLst>
          </p:cNvPr>
          <p:cNvSpPr>
            <a:spLocks noGrp="1"/>
          </p:cNvSpPr>
          <p:nvPr>
            <p:ph type="chart" sz="quarter" idx="17" hasCustomPrompt="1"/>
          </p:nvPr>
        </p:nvSpPr>
        <p:spPr>
          <a:xfrm>
            <a:off x="8188000" y="3698999"/>
            <a:ext cx="3463746" cy="1878840"/>
          </a:xfrm>
          <a:solidFill>
            <a:schemeClr val="bg1">
              <a:lumMod val="95000"/>
            </a:schemeClr>
          </a:solidFill>
        </p:spPr>
        <p:txBody>
          <a:bodyPr lIns="720000" tIns="360000" rIns="720000"/>
          <a:lstStyle>
            <a:lvl1pPr marL="0" indent="0" algn="ctr">
              <a:buNone/>
              <a:defRPr sz="1200" i="1">
                <a:solidFill>
                  <a:schemeClr val="bg1">
                    <a:lumMod val="50000"/>
                  </a:schemeClr>
                </a:solidFill>
              </a:defRPr>
            </a:lvl1pPr>
          </a:lstStyle>
          <a:p>
            <a:r>
              <a:rPr lang="nl-NL" noProof="0"/>
              <a:t>Klik op onderstaand pictogram om een grafiek in te voegen</a:t>
            </a:r>
          </a:p>
        </p:txBody>
      </p:sp>
      <p:sp>
        <p:nvSpPr>
          <p:cNvPr id="36" name="Tijdelijke aanduiding voor grafiek 17">
            <a:extLst>
              <a:ext uri="{FF2B5EF4-FFF2-40B4-BE49-F238E27FC236}">
                <a16:creationId xmlns:a16="http://schemas.microsoft.com/office/drawing/2014/main" id="{6424E38A-BE64-4611-8EA6-56DEDA6F1288}"/>
              </a:ext>
            </a:extLst>
          </p:cNvPr>
          <p:cNvSpPr>
            <a:spLocks noGrp="1"/>
          </p:cNvSpPr>
          <p:nvPr>
            <p:ph type="chart" sz="quarter" idx="18" hasCustomPrompt="1"/>
          </p:nvPr>
        </p:nvSpPr>
        <p:spPr>
          <a:xfrm>
            <a:off x="4364000" y="1459111"/>
            <a:ext cx="3463745" cy="1878840"/>
          </a:xfrm>
          <a:solidFill>
            <a:schemeClr val="bg1">
              <a:lumMod val="95000"/>
            </a:schemeClr>
          </a:solidFill>
        </p:spPr>
        <p:txBody>
          <a:bodyPr lIns="720000" tIns="360000" rIns="720000"/>
          <a:lstStyle>
            <a:lvl1pPr marL="0" indent="0" algn="ctr">
              <a:buNone/>
              <a:defRPr sz="1200" i="1">
                <a:solidFill>
                  <a:schemeClr val="bg1">
                    <a:lumMod val="50000"/>
                  </a:schemeClr>
                </a:solidFill>
              </a:defRPr>
            </a:lvl1pPr>
          </a:lstStyle>
          <a:p>
            <a:r>
              <a:rPr lang="nl-NL" noProof="0"/>
              <a:t>Klik op onderstaand pictogram om een grafiek in te voegen</a:t>
            </a:r>
          </a:p>
        </p:txBody>
      </p:sp>
      <p:sp>
        <p:nvSpPr>
          <p:cNvPr id="37" name="Tijdelijke aanduiding voor grafiek 17">
            <a:extLst>
              <a:ext uri="{FF2B5EF4-FFF2-40B4-BE49-F238E27FC236}">
                <a16:creationId xmlns:a16="http://schemas.microsoft.com/office/drawing/2014/main" id="{B1695F49-FFC5-4D3F-8068-C37855441895}"/>
              </a:ext>
            </a:extLst>
          </p:cNvPr>
          <p:cNvSpPr>
            <a:spLocks noGrp="1"/>
          </p:cNvSpPr>
          <p:nvPr>
            <p:ph type="chart" sz="quarter" idx="19" hasCustomPrompt="1"/>
          </p:nvPr>
        </p:nvSpPr>
        <p:spPr>
          <a:xfrm>
            <a:off x="4364000" y="3698999"/>
            <a:ext cx="3463746" cy="1878840"/>
          </a:xfrm>
          <a:solidFill>
            <a:schemeClr val="bg1">
              <a:lumMod val="95000"/>
            </a:schemeClr>
          </a:solidFill>
        </p:spPr>
        <p:txBody>
          <a:bodyPr lIns="720000" tIns="360000" rIns="720000"/>
          <a:lstStyle>
            <a:lvl1pPr marL="0" indent="0" algn="ctr">
              <a:buNone/>
              <a:defRPr sz="1200" i="1">
                <a:solidFill>
                  <a:schemeClr val="bg1">
                    <a:lumMod val="50000"/>
                  </a:schemeClr>
                </a:solidFill>
              </a:defRPr>
            </a:lvl1pPr>
          </a:lstStyle>
          <a:p>
            <a:r>
              <a:rPr lang="nl-NL" noProof="0"/>
              <a:t>Klik op onderstaand pictogram om een grafiek in te voegen</a:t>
            </a:r>
          </a:p>
        </p:txBody>
      </p:sp>
      <p:sp>
        <p:nvSpPr>
          <p:cNvPr id="39" name="Tijdelijke aanduiding voor grafiek 17">
            <a:extLst>
              <a:ext uri="{FF2B5EF4-FFF2-40B4-BE49-F238E27FC236}">
                <a16:creationId xmlns:a16="http://schemas.microsoft.com/office/drawing/2014/main" id="{003DE491-9024-41A1-8C44-E5F48C4282C7}"/>
              </a:ext>
            </a:extLst>
          </p:cNvPr>
          <p:cNvSpPr>
            <a:spLocks noGrp="1"/>
          </p:cNvSpPr>
          <p:nvPr>
            <p:ph type="chart" sz="quarter" idx="20" hasCustomPrompt="1"/>
          </p:nvPr>
        </p:nvSpPr>
        <p:spPr>
          <a:xfrm>
            <a:off x="540127" y="1459111"/>
            <a:ext cx="3463745" cy="1878840"/>
          </a:xfrm>
          <a:solidFill>
            <a:schemeClr val="bg1">
              <a:lumMod val="95000"/>
            </a:schemeClr>
          </a:solidFill>
        </p:spPr>
        <p:txBody>
          <a:bodyPr lIns="720000" tIns="360000" rIns="720000"/>
          <a:lstStyle>
            <a:lvl1pPr marL="0" indent="0" algn="ctr">
              <a:buNone/>
              <a:defRPr sz="1200" i="1">
                <a:solidFill>
                  <a:schemeClr val="bg1">
                    <a:lumMod val="50000"/>
                  </a:schemeClr>
                </a:solidFill>
              </a:defRPr>
            </a:lvl1pPr>
          </a:lstStyle>
          <a:p>
            <a:r>
              <a:rPr lang="nl-NL" noProof="0"/>
              <a:t>Klik op onderstaand pictogram om een grafiek in te voegen</a:t>
            </a:r>
          </a:p>
        </p:txBody>
      </p:sp>
      <p:sp>
        <p:nvSpPr>
          <p:cNvPr id="40" name="Tijdelijke aanduiding voor grafiek 17">
            <a:extLst>
              <a:ext uri="{FF2B5EF4-FFF2-40B4-BE49-F238E27FC236}">
                <a16:creationId xmlns:a16="http://schemas.microsoft.com/office/drawing/2014/main" id="{A6D5BEE5-306C-4A04-8C32-A0EF58D14A11}"/>
              </a:ext>
            </a:extLst>
          </p:cNvPr>
          <p:cNvSpPr>
            <a:spLocks noGrp="1"/>
          </p:cNvSpPr>
          <p:nvPr>
            <p:ph type="chart" sz="quarter" idx="21" hasCustomPrompt="1"/>
          </p:nvPr>
        </p:nvSpPr>
        <p:spPr>
          <a:xfrm>
            <a:off x="540127" y="3698999"/>
            <a:ext cx="3463746" cy="1878840"/>
          </a:xfrm>
          <a:solidFill>
            <a:schemeClr val="bg1">
              <a:lumMod val="95000"/>
            </a:schemeClr>
          </a:solidFill>
        </p:spPr>
        <p:txBody>
          <a:bodyPr lIns="720000" tIns="360000" rIns="720000"/>
          <a:lstStyle>
            <a:lvl1pPr marL="0" indent="0" algn="ctr">
              <a:buNone/>
              <a:defRPr sz="1200" i="1">
                <a:solidFill>
                  <a:schemeClr val="bg1">
                    <a:lumMod val="50000"/>
                  </a:schemeClr>
                </a:solidFill>
              </a:defRPr>
            </a:lvl1pPr>
          </a:lstStyle>
          <a:p>
            <a:r>
              <a:rPr lang="nl-NL" noProof="0"/>
              <a:t>Klik op onderstaand pictogram om een grafiek in te voegen</a:t>
            </a:r>
          </a:p>
        </p:txBody>
      </p:sp>
      <p:grpSp>
        <p:nvGrpSpPr>
          <p:cNvPr id="97" name="Instructie">
            <a:extLst>
              <a:ext uri="{FF2B5EF4-FFF2-40B4-BE49-F238E27FC236}">
                <a16:creationId xmlns:a16="http://schemas.microsoft.com/office/drawing/2014/main" id="{13194E2B-853F-42B4-BC09-4D7932FAFD06}"/>
              </a:ext>
            </a:extLst>
          </p:cNvPr>
          <p:cNvGrpSpPr/>
          <p:nvPr userDrawn="1"/>
        </p:nvGrpSpPr>
        <p:grpSpPr>
          <a:xfrm>
            <a:off x="12389714" y="5221435"/>
            <a:ext cx="3183677" cy="1636565"/>
            <a:chOff x="12389714" y="4327164"/>
            <a:chExt cx="3183677" cy="1636565"/>
          </a:xfrm>
        </p:grpSpPr>
        <p:cxnSp>
          <p:nvCxnSpPr>
            <p:cNvPr id="98" name="Rechte verbindingslijn 97">
              <a:extLst>
                <a:ext uri="{FF2B5EF4-FFF2-40B4-BE49-F238E27FC236}">
                  <a16:creationId xmlns:a16="http://schemas.microsoft.com/office/drawing/2014/main" id="{BB38122D-C6F3-4332-8056-8341B6673B4D}"/>
                </a:ext>
              </a:extLst>
            </p:cNvPr>
            <p:cNvCxnSpPr>
              <a:cxnSpLocks/>
            </p:cNvCxnSpPr>
            <p:nvPr userDrawn="1"/>
          </p:nvCxnSpPr>
          <p:spPr>
            <a:xfrm>
              <a:off x="12395374" y="5963729"/>
              <a:ext cx="3178017" cy="0"/>
            </a:xfrm>
            <a:prstGeom prst="line">
              <a:avLst/>
            </a:prstGeom>
            <a:noFill/>
            <a:ln w="3175" cap="flat" cmpd="sng" algn="ctr">
              <a:solidFill>
                <a:schemeClr val="bg1">
                  <a:lumMod val="50000"/>
                </a:schemeClr>
              </a:solidFill>
              <a:prstDash val="solid"/>
            </a:ln>
            <a:effectLst/>
          </p:spPr>
        </p:cxnSp>
        <p:sp>
          <p:nvSpPr>
            <p:cNvPr id="99" name="Rechthoek 98">
              <a:extLst>
                <a:ext uri="{FF2B5EF4-FFF2-40B4-BE49-F238E27FC236}">
                  <a16:creationId xmlns:a16="http://schemas.microsoft.com/office/drawing/2014/main" id="{19F9BA8B-41E4-405B-9E81-1C20E9163CE8}"/>
                </a:ext>
              </a:extLst>
            </p:cNvPr>
            <p:cNvSpPr/>
            <p:nvPr userDrawn="1"/>
          </p:nvSpPr>
          <p:spPr>
            <a:xfrm>
              <a:off x="12395375" y="4327164"/>
              <a:ext cx="3178016" cy="191611"/>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80000"/>
                </a:lnSpc>
                <a:spcBef>
                  <a:spcPts val="0"/>
                </a:spcBef>
                <a:spcAft>
                  <a:spcPts val="0"/>
                </a:spcAft>
                <a:buClrTx/>
                <a:buSzTx/>
                <a:buFontTx/>
                <a:buNone/>
                <a:tabLst/>
                <a:defRPr/>
              </a:pPr>
              <a:r>
                <a:rPr kumimoji="0" lang="nl-NL" sz="1400" b="1" i="0" u="none" strike="noStrike" kern="0" cap="all" spc="0" normalizeH="0" baseline="0" noProof="0">
                  <a:ln>
                    <a:noFill/>
                  </a:ln>
                  <a:solidFill>
                    <a:schemeClr val="bg1">
                      <a:lumMod val="50000"/>
                    </a:schemeClr>
                  </a:solidFill>
                  <a:effectLst/>
                  <a:uLnTx/>
                  <a:uFillTx/>
                  <a:latin typeface="+mj-lt"/>
                  <a:cs typeface="Segoe UI Light" panose="020B0502040204020203" pitchFamily="34" charset="0"/>
                </a:rPr>
                <a:t>Data van de Grafiek Bewerken</a:t>
              </a:r>
            </a:p>
          </p:txBody>
        </p:sp>
        <p:sp>
          <p:nvSpPr>
            <p:cNvPr id="100" name="Ovaal 99">
              <a:extLst>
                <a:ext uri="{FF2B5EF4-FFF2-40B4-BE49-F238E27FC236}">
                  <a16:creationId xmlns:a16="http://schemas.microsoft.com/office/drawing/2014/main" id="{29505446-F8AC-4043-B951-C4913699006F}"/>
                </a:ext>
              </a:extLst>
            </p:cNvPr>
            <p:cNvSpPr/>
            <p:nvPr userDrawn="1"/>
          </p:nvSpPr>
          <p:spPr>
            <a:xfrm>
              <a:off x="12389714" y="4706254"/>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1</a:t>
              </a:r>
            </a:p>
          </p:txBody>
        </p:sp>
        <p:cxnSp>
          <p:nvCxnSpPr>
            <p:cNvPr id="101" name="Rechte verbindingslijn 100">
              <a:extLst>
                <a:ext uri="{FF2B5EF4-FFF2-40B4-BE49-F238E27FC236}">
                  <a16:creationId xmlns:a16="http://schemas.microsoft.com/office/drawing/2014/main" id="{FD4A8074-C572-44B8-8821-4B2172E143D2}"/>
                </a:ext>
              </a:extLst>
            </p:cNvPr>
            <p:cNvCxnSpPr>
              <a:cxnSpLocks/>
            </p:cNvCxnSpPr>
            <p:nvPr userDrawn="1"/>
          </p:nvCxnSpPr>
          <p:spPr>
            <a:xfrm>
              <a:off x="12395374" y="4584932"/>
              <a:ext cx="3178017" cy="0"/>
            </a:xfrm>
            <a:prstGeom prst="line">
              <a:avLst/>
            </a:prstGeom>
            <a:noFill/>
            <a:ln w="3175" cap="flat" cmpd="sng" algn="ctr">
              <a:solidFill>
                <a:schemeClr val="bg1">
                  <a:lumMod val="50000"/>
                </a:schemeClr>
              </a:solidFill>
              <a:prstDash val="solid"/>
            </a:ln>
            <a:effectLst/>
          </p:spPr>
        </p:cxnSp>
        <p:sp>
          <p:nvSpPr>
            <p:cNvPr id="102" name="Rechthoek 101">
              <a:extLst>
                <a:ext uri="{FF2B5EF4-FFF2-40B4-BE49-F238E27FC236}">
                  <a16:creationId xmlns:a16="http://schemas.microsoft.com/office/drawing/2014/main" id="{1DAFFA69-F1A9-458F-A6A0-1AE4AA0766CC}"/>
                </a:ext>
              </a:extLst>
            </p:cNvPr>
            <p:cNvSpPr/>
            <p:nvPr userDrawn="1"/>
          </p:nvSpPr>
          <p:spPr>
            <a:xfrm>
              <a:off x="12755395" y="4772316"/>
              <a:ext cx="2817995" cy="314439"/>
            </a:xfrm>
            <a:prstGeom prst="rect">
              <a:avLst/>
            </a:prstGeom>
            <a:noFill/>
            <a:ln w="25400" cap="flat" cmpd="sng" algn="ctr">
              <a:noFill/>
              <a:prstDash val="solid"/>
            </a:ln>
            <a:effectLst/>
          </p:spPr>
          <p:txBody>
            <a:bodyPr lIns="0" tIns="0" rIns="0" bIns="0" rtlCol="0" anchor="t"/>
            <a:lstStyle/>
            <a:p>
              <a:pPr lvl="0" fontAlgn="auto">
                <a:spcBef>
                  <a:spcPts val="0"/>
                </a:spcBef>
                <a:spcAft>
                  <a:spcPts val="0"/>
                </a:spcAft>
                <a:defRPr/>
              </a:pPr>
              <a:r>
                <a:rPr lang="nl-NL" sz="1100" kern="0" noProof="0">
                  <a:solidFill>
                    <a:schemeClr val="tx1"/>
                  </a:solidFill>
                  <a:latin typeface="+mn-lt"/>
                  <a:cs typeface="Segoe UI Light" panose="020B0502040204020203" pitchFamily="34" charset="0"/>
                </a:rPr>
                <a:t>Selecteer de grafiek, klik met de rechter muisknop en kies </a:t>
              </a:r>
              <a:r>
                <a:rPr lang="nl-NL" sz="1100" b="1" kern="0" noProof="0">
                  <a:solidFill>
                    <a:schemeClr val="tx1"/>
                  </a:solidFill>
                  <a:latin typeface="+mn-lt"/>
                  <a:cs typeface="Segoe UI Light" panose="020B0502040204020203" pitchFamily="34" charset="0"/>
                </a:rPr>
                <a:t>‘Gegevens bewerken’</a:t>
              </a:r>
            </a:p>
          </p:txBody>
        </p:sp>
        <p:grpSp>
          <p:nvGrpSpPr>
            <p:cNvPr id="103" name="Groep 102">
              <a:extLst>
                <a:ext uri="{FF2B5EF4-FFF2-40B4-BE49-F238E27FC236}">
                  <a16:creationId xmlns:a16="http://schemas.microsoft.com/office/drawing/2014/main" id="{4C675318-3168-4CD1-B365-5FCFDD301AC8}"/>
                </a:ext>
              </a:extLst>
            </p:cNvPr>
            <p:cNvGrpSpPr/>
            <p:nvPr userDrawn="1"/>
          </p:nvGrpSpPr>
          <p:grpSpPr>
            <a:xfrm>
              <a:off x="12755394" y="5222855"/>
              <a:ext cx="1714530" cy="639425"/>
              <a:chOff x="12757283" y="4365594"/>
              <a:chExt cx="1714530" cy="639425"/>
            </a:xfrm>
          </p:grpSpPr>
          <p:sp>
            <p:nvSpPr>
              <p:cNvPr id="104" name="Rechthoek 103">
                <a:extLst>
                  <a:ext uri="{FF2B5EF4-FFF2-40B4-BE49-F238E27FC236}">
                    <a16:creationId xmlns:a16="http://schemas.microsoft.com/office/drawing/2014/main" id="{DC726EED-46A6-4A9C-9304-2BEBB7B05955}"/>
                  </a:ext>
                </a:extLst>
              </p:cNvPr>
              <p:cNvSpPr/>
              <p:nvPr userDrawn="1"/>
            </p:nvSpPr>
            <p:spPr>
              <a:xfrm>
                <a:off x="12757283" y="4365594"/>
                <a:ext cx="1626818" cy="580946"/>
              </a:xfrm>
              <a:prstGeom prst="rect">
                <a:avLst/>
              </a:prstGeom>
              <a:solidFill>
                <a:schemeClr val="bg1"/>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nl-NL" sz="800" b="0" noProof="0">
                  <a:solidFill>
                    <a:schemeClr val="tx1"/>
                  </a:solidFill>
                  <a:latin typeface="Arial" panose="020B0604020202020204" pitchFamily="34" charset="0"/>
                  <a:cs typeface="Arial" panose="020B0604020202020204" pitchFamily="34" charset="0"/>
                </a:endParaRPr>
              </a:p>
            </p:txBody>
          </p:sp>
          <p:sp>
            <p:nvSpPr>
              <p:cNvPr id="105" name="Rechthoek 104">
                <a:extLst>
                  <a:ext uri="{FF2B5EF4-FFF2-40B4-BE49-F238E27FC236}">
                    <a16:creationId xmlns:a16="http://schemas.microsoft.com/office/drawing/2014/main" id="{99F5FC6A-F758-454A-8293-0BE72EF0D051}"/>
                  </a:ext>
                </a:extLst>
              </p:cNvPr>
              <p:cNvSpPr/>
              <p:nvPr userDrawn="1"/>
            </p:nvSpPr>
            <p:spPr>
              <a:xfrm>
                <a:off x="12768263" y="4676983"/>
                <a:ext cx="1609231" cy="261256"/>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sp>
            <p:nvSpPr>
              <p:cNvPr id="106" name="Tekstvak 105">
                <a:extLst>
                  <a:ext uri="{FF2B5EF4-FFF2-40B4-BE49-F238E27FC236}">
                    <a16:creationId xmlns:a16="http://schemas.microsoft.com/office/drawing/2014/main" id="{D3B773C7-6FCD-42D9-AF45-254BCFEC5B96}"/>
                  </a:ext>
                </a:extLst>
              </p:cNvPr>
              <p:cNvSpPr txBox="1"/>
              <p:nvPr userDrawn="1"/>
            </p:nvSpPr>
            <p:spPr>
              <a:xfrm>
                <a:off x="12997648" y="4404704"/>
                <a:ext cx="1248154" cy="216982"/>
              </a:xfrm>
              <a:prstGeom prst="rect">
                <a:avLst/>
              </a:prstGeom>
              <a:noFill/>
            </p:spPr>
            <p:txBody>
              <a:bodyPr wrap="square" rtlCol="0">
                <a:spAutoFit/>
              </a:bodyPr>
              <a:lstStyle/>
              <a:p>
                <a:pPr marL="0" algn="l" defTabSz="1217512" rtl="0" eaLnBrk="1" latinLnBrk="0" hangingPunct="1">
                  <a:lnSpc>
                    <a:spcPct val="90000"/>
                  </a:lnSpc>
                  <a:spcBef>
                    <a:spcPts val="600"/>
                  </a:spcBef>
                  <a:spcAft>
                    <a:spcPts val="600"/>
                  </a:spcAft>
                </a:pPr>
                <a:r>
                  <a:rPr lang="nl-NL" sz="900" b="0" kern="1200" noProof="0">
                    <a:solidFill>
                      <a:schemeClr val="tx1"/>
                    </a:solidFill>
                    <a:latin typeface="Arial" panose="020B0604020202020204" pitchFamily="34" charset="0"/>
                    <a:ea typeface="+mn-ea"/>
                    <a:cs typeface="Arial" panose="020B0604020202020204" pitchFamily="34" charset="0"/>
                  </a:rPr>
                  <a:t>Grafiektype wijzigen</a:t>
                </a:r>
              </a:p>
            </p:txBody>
          </p:sp>
          <p:sp>
            <p:nvSpPr>
              <p:cNvPr id="107" name="Tekstvak 106">
                <a:extLst>
                  <a:ext uri="{FF2B5EF4-FFF2-40B4-BE49-F238E27FC236}">
                    <a16:creationId xmlns:a16="http://schemas.microsoft.com/office/drawing/2014/main" id="{609E0AD4-B3AF-4B98-89EB-7CD241DE5A74}"/>
                  </a:ext>
                </a:extLst>
              </p:cNvPr>
              <p:cNvSpPr txBox="1"/>
              <p:nvPr userDrawn="1"/>
            </p:nvSpPr>
            <p:spPr>
              <a:xfrm>
                <a:off x="12984219" y="4725830"/>
                <a:ext cx="1274711" cy="216982"/>
              </a:xfrm>
              <a:prstGeom prst="rect">
                <a:avLst/>
              </a:prstGeom>
              <a:noFill/>
            </p:spPr>
            <p:txBody>
              <a:bodyPr wrap="square" rtlCol="0">
                <a:spAutoFit/>
              </a:bodyPr>
              <a:lstStyle/>
              <a:p>
                <a:pPr marL="0" algn="l" defTabSz="1217512" rtl="0" eaLnBrk="1" latinLnBrk="0" hangingPunct="1">
                  <a:lnSpc>
                    <a:spcPct val="90000"/>
                  </a:lnSpc>
                  <a:spcBef>
                    <a:spcPts val="600"/>
                  </a:spcBef>
                  <a:spcAft>
                    <a:spcPts val="600"/>
                  </a:spcAft>
                </a:pPr>
                <a:r>
                  <a:rPr lang="nl-NL" sz="900" b="0" kern="1200" noProof="0">
                    <a:solidFill>
                      <a:schemeClr val="tx1"/>
                    </a:solidFill>
                    <a:latin typeface="Arial" panose="020B0604020202020204" pitchFamily="34" charset="0"/>
                    <a:ea typeface="+mn-ea"/>
                    <a:cs typeface="Arial" panose="020B0604020202020204" pitchFamily="34" charset="0"/>
                  </a:rPr>
                  <a:t>Gegevens bewerken</a:t>
                </a:r>
              </a:p>
            </p:txBody>
          </p:sp>
          <p:pic>
            <p:nvPicPr>
              <p:cNvPr id="108" name="Picture 3">
                <a:extLst>
                  <a:ext uri="{FF2B5EF4-FFF2-40B4-BE49-F238E27FC236}">
                    <a16:creationId xmlns:a16="http://schemas.microsoft.com/office/drawing/2014/main" id="{A58C0630-4923-44D0-A4D3-4AB96A8211D4}"/>
                  </a:ext>
                </a:extLst>
              </p:cNvPr>
              <p:cNvPicPr>
                <a:picLocks noChangeAspect="1" noChangeArrowheads="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14328727" y="4773688"/>
                <a:ext cx="143086" cy="231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09" name="Groep 108">
                <a:extLst>
                  <a:ext uri="{FF2B5EF4-FFF2-40B4-BE49-F238E27FC236}">
                    <a16:creationId xmlns:a16="http://schemas.microsoft.com/office/drawing/2014/main" id="{45E1B365-B2CE-4BEB-9A3A-46D96EB15E7D}"/>
                  </a:ext>
                </a:extLst>
              </p:cNvPr>
              <p:cNvGrpSpPr/>
              <p:nvPr userDrawn="1"/>
            </p:nvGrpSpPr>
            <p:grpSpPr>
              <a:xfrm>
                <a:off x="12831198" y="4432250"/>
                <a:ext cx="139861" cy="152244"/>
                <a:chOff x="12574450" y="6053892"/>
                <a:chExt cx="169232" cy="184215"/>
              </a:xfrm>
            </p:grpSpPr>
            <p:sp>
              <p:nvSpPr>
                <p:cNvPr id="132" name="Rechthoek 131">
                  <a:extLst>
                    <a:ext uri="{FF2B5EF4-FFF2-40B4-BE49-F238E27FC236}">
                      <a16:creationId xmlns:a16="http://schemas.microsoft.com/office/drawing/2014/main" id="{F38A0856-2EDB-4BB8-9560-5512F6E5AAB5}"/>
                    </a:ext>
                  </a:extLst>
                </p:cNvPr>
                <p:cNvSpPr/>
                <p:nvPr userDrawn="1"/>
              </p:nvSpPr>
              <p:spPr>
                <a:xfrm>
                  <a:off x="12574450" y="6111529"/>
                  <a:ext cx="46293" cy="126577"/>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000" noProof="0">
                    <a:solidFill>
                      <a:schemeClr val="tx2"/>
                    </a:solidFill>
                    <a:latin typeface="+mn-lt"/>
                  </a:endParaRPr>
                </a:p>
              </p:txBody>
            </p:sp>
            <p:sp>
              <p:nvSpPr>
                <p:cNvPr id="133" name="Rechthoek 132">
                  <a:extLst>
                    <a:ext uri="{FF2B5EF4-FFF2-40B4-BE49-F238E27FC236}">
                      <a16:creationId xmlns:a16="http://schemas.microsoft.com/office/drawing/2014/main" id="{D7255083-46DC-4D4C-AF5E-2BA28943E4AA}"/>
                    </a:ext>
                  </a:extLst>
                </p:cNvPr>
                <p:cNvSpPr/>
                <p:nvPr userDrawn="1"/>
              </p:nvSpPr>
              <p:spPr>
                <a:xfrm>
                  <a:off x="12635427" y="6053892"/>
                  <a:ext cx="46293" cy="184215"/>
                </a:xfrm>
                <a:prstGeom prst="rect">
                  <a:avLst/>
                </a:prstGeom>
                <a:solidFill>
                  <a:srgbClr val="EDC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000" noProof="0">
                    <a:solidFill>
                      <a:schemeClr val="tx2"/>
                    </a:solidFill>
                    <a:latin typeface="+mn-lt"/>
                  </a:endParaRPr>
                </a:p>
              </p:txBody>
            </p:sp>
            <p:sp>
              <p:nvSpPr>
                <p:cNvPr id="134" name="Rechthoek 133">
                  <a:extLst>
                    <a:ext uri="{FF2B5EF4-FFF2-40B4-BE49-F238E27FC236}">
                      <a16:creationId xmlns:a16="http://schemas.microsoft.com/office/drawing/2014/main" id="{A3EDB608-9F71-4CBD-B713-BCDB53A58BEE}"/>
                    </a:ext>
                  </a:extLst>
                </p:cNvPr>
                <p:cNvSpPr/>
                <p:nvPr userDrawn="1"/>
              </p:nvSpPr>
              <p:spPr>
                <a:xfrm>
                  <a:off x="12697389" y="6094907"/>
                  <a:ext cx="46293" cy="143200"/>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000" noProof="0">
                    <a:solidFill>
                      <a:schemeClr val="tx2"/>
                    </a:solidFill>
                    <a:latin typeface="+mn-lt"/>
                  </a:endParaRPr>
                </a:p>
              </p:txBody>
            </p:sp>
          </p:grpSp>
          <p:grpSp>
            <p:nvGrpSpPr>
              <p:cNvPr id="110" name="Groep 109">
                <a:extLst>
                  <a:ext uri="{FF2B5EF4-FFF2-40B4-BE49-F238E27FC236}">
                    <a16:creationId xmlns:a16="http://schemas.microsoft.com/office/drawing/2014/main" id="{0CDB952C-DB40-4191-8EEB-A68F2253C313}"/>
                  </a:ext>
                </a:extLst>
              </p:cNvPr>
              <p:cNvGrpSpPr/>
              <p:nvPr userDrawn="1"/>
            </p:nvGrpSpPr>
            <p:grpSpPr>
              <a:xfrm>
                <a:off x="12831198" y="4748585"/>
                <a:ext cx="184916" cy="120210"/>
                <a:chOff x="8815516" y="1076284"/>
                <a:chExt cx="503174" cy="327105"/>
              </a:xfrm>
            </p:grpSpPr>
            <p:sp>
              <p:nvSpPr>
                <p:cNvPr id="111" name="Rechthoek 110">
                  <a:extLst>
                    <a:ext uri="{FF2B5EF4-FFF2-40B4-BE49-F238E27FC236}">
                      <a16:creationId xmlns:a16="http://schemas.microsoft.com/office/drawing/2014/main" id="{C2161DF8-E636-46F5-85DE-AECABB6833E9}"/>
                    </a:ext>
                  </a:extLst>
                </p:cNvPr>
                <p:cNvSpPr/>
                <p:nvPr userDrawn="1"/>
              </p:nvSpPr>
              <p:spPr>
                <a:xfrm>
                  <a:off x="8815516" y="1133167"/>
                  <a:ext cx="372729" cy="235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p>
              </p:txBody>
            </p:sp>
            <p:grpSp>
              <p:nvGrpSpPr>
                <p:cNvPr id="112" name="Groep 111">
                  <a:extLst>
                    <a:ext uri="{FF2B5EF4-FFF2-40B4-BE49-F238E27FC236}">
                      <a16:creationId xmlns:a16="http://schemas.microsoft.com/office/drawing/2014/main" id="{06A1549E-87A1-4D4F-8C5E-79E3B1E0C377}"/>
                    </a:ext>
                  </a:extLst>
                </p:cNvPr>
                <p:cNvGrpSpPr/>
                <p:nvPr userDrawn="1"/>
              </p:nvGrpSpPr>
              <p:grpSpPr>
                <a:xfrm>
                  <a:off x="8815517" y="1076284"/>
                  <a:ext cx="503173" cy="327105"/>
                  <a:chOff x="1351248" y="-683635"/>
                  <a:chExt cx="503173" cy="327105"/>
                </a:xfrm>
              </p:grpSpPr>
              <p:grpSp>
                <p:nvGrpSpPr>
                  <p:cNvPr id="113" name="Groep 112">
                    <a:extLst>
                      <a:ext uri="{FF2B5EF4-FFF2-40B4-BE49-F238E27FC236}">
                        <a16:creationId xmlns:a16="http://schemas.microsoft.com/office/drawing/2014/main" id="{0161C977-A0B3-42C9-AC5A-875BEF2CED93}"/>
                      </a:ext>
                    </a:extLst>
                  </p:cNvPr>
                  <p:cNvGrpSpPr/>
                  <p:nvPr userDrawn="1"/>
                </p:nvGrpSpPr>
                <p:grpSpPr>
                  <a:xfrm>
                    <a:off x="1351248" y="-683635"/>
                    <a:ext cx="375186" cy="293652"/>
                    <a:chOff x="1094874" y="-884923"/>
                    <a:chExt cx="884668" cy="692417"/>
                  </a:xfrm>
                </p:grpSpPr>
                <p:sp>
                  <p:nvSpPr>
                    <p:cNvPr id="118" name="Rechthoek 117">
                      <a:extLst>
                        <a:ext uri="{FF2B5EF4-FFF2-40B4-BE49-F238E27FC236}">
                          <a16:creationId xmlns:a16="http://schemas.microsoft.com/office/drawing/2014/main" id="{CC18F0A2-AEDD-49F0-9862-640BB3404DC7}"/>
                        </a:ext>
                      </a:extLst>
                    </p:cNvPr>
                    <p:cNvSpPr/>
                    <p:nvPr userDrawn="1"/>
                  </p:nvSpPr>
                  <p:spPr>
                    <a:xfrm>
                      <a:off x="1094874" y="-884923"/>
                      <a:ext cx="878304" cy="145579"/>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p>
                  </p:txBody>
                </p:sp>
                <p:grpSp>
                  <p:nvGrpSpPr>
                    <p:cNvPr id="119" name="Groep 118">
                      <a:extLst>
                        <a:ext uri="{FF2B5EF4-FFF2-40B4-BE49-F238E27FC236}">
                          <a16:creationId xmlns:a16="http://schemas.microsoft.com/office/drawing/2014/main" id="{393B2DA3-DF69-4684-8A63-239482C84FA1}"/>
                        </a:ext>
                      </a:extLst>
                    </p:cNvPr>
                    <p:cNvGrpSpPr/>
                    <p:nvPr userDrawn="1"/>
                  </p:nvGrpSpPr>
                  <p:grpSpPr>
                    <a:xfrm>
                      <a:off x="1094874" y="-878306"/>
                      <a:ext cx="867364" cy="685800"/>
                      <a:chOff x="1094874" y="-878306"/>
                      <a:chExt cx="867364" cy="613611"/>
                    </a:xfrm>
                  </p:grpSpPr>
                  <p:cxnSp>
                    <p:nvCxnSpPr>
                      <p:cNvPr id="125" name="Rechte verbindingslijn 124">
                        <a:extLst>
                          <a:ext uri="{FF2B5EF4-FFF2-40B4-BE49-F238E27FC236}">
                            <a16:creationId xmlns:a16="http://schemas.microsoft.com/office/drawing/2014/main" id="{20DD65CA-80E5-4855-8695-EE7C4C62F98C}"/>
                          </a:ext>
                        </a:extLst>
                      </p:cNvPr>
                      <p:cNvCxnSpPr>
                        <a:cxnSpLocks/>
                      </p:cNvCxnSpPr>
                      <p:nvPr userDrawn="1"/>
                    </p:nvCxnSpPr>
                    <p:spPr>
                      <a:xfrm>
                        <a:off x="1094874" y="-878305"/>
                        <a:ext cx="0" cy="613610"/>
                      </a:xfrm>
                      <a:prstGeom prst="line">
                        <a:avLst/>
                      </a:prstGeom>
                      <a:ln>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126" name="Rechte verbindingslijn 125">
                        <a:extLst>
                          <a:ext uri="{FF2B5EF4-FFF2-40B4-BE49-F238E27FC236}">
                            <a16:creationId xmlns:a16="http://schemas.microsoft.com/office/drawing/2014/main" id="{A933C377-6266-41AC-BF4C-EC7DE0BBDC9E}"/>
                          </a:ext>
                        </a:extLst>
                      </p:cNvPr>
                      <p:cNvCxnSpPr>
                        <a:cxnSpLocks/>
                      </p:cNvCxnSpPr>
                      <p:nvPr userDrawn="1"/>
                    </p:nvCxnSpPr>
                    <p:spPr>
                      <a:xfrm>
                        <a:off x="1962238" y="-878306"/>
                        <a:ext cx="0" cy="613611"/>
                      </a:xfrm>
                      <a:prstGeom prst="line">
                        <a:avLst/>
                      </a:prstGeom>
                      <a:ln>
                        <a:solidFill>
                          <a:srgbClr val="818181"/>
                        </a:solidFill>
                      </a:ln>
                    </p:spPr>
                    <p:style>
                      <a:lnRef idx="1">
                        <a:schemeClr val="accent1"/>
                      </a:lnRef>
                      <a:fillRef idx="0">
                        <a:schemeClr val="accent1"/>
                      </a:fillRef>
                      <a:effectRef idx="0">
                        <a:schemeClr val="accent1"/>
                      </a:effectRef>
                      <a:fontRef idx="minor">
                        <a:schemeClr val="tx1"/>
                      </a:fontRef>
                    </p:style>
                  </p:cxnSp>
                  <p:grpSp>
                    <p:nvGrpSpPr>
                      <p:cNvPr id="127" name="Groep 126">
                        <a:extLst>
                          <a:ext uri="{FF2B5EF4-FFF2-40B4-BE49-F238E27FC236}">
                            <a16:creationId xmlns:a16="http://schemas.microsoft.com/office/drawing/2014/main" id="{163726D5-FF0E-4C61-8B47-5160B44C43E6}"/>
                          </a:ext>
                        </a:extLst>
                      </p:cNvPr>
                      <p:cNvGrpSpPr/>
                      <p:nvPr userDrawn="1"/>
                    </p:nvGrpSpPr>
                    <p:grpSpPr>
                      <a:xfrm>
                        <a:off x="1270535" y="-878306"/>
                        <a:ext cx="526983" cy="613611"/>
                        <a:chOff x="1270535" y="-745959"/>
                        <a:chExt cx="526983" cy="481264"/>
                      </a:xfrm>
                    </p:grpSpPr>
                    <p:cxnSp>
                      <p:nvCxnSpPr>
                        <p:cNvPr id="128" name="Rechte verbindingslijn 127">
                          <a:extLst>
                            <a:ext uri="{FF2B5EF4-FFF2-40B4-BE49-F238E27FC236}">
                              <a16:creationId xmlns:a16="http://schemas.microsoft.com/office/drawing/2014/main" id="{0B0F1F99-07B3-4331-87E8-15F9E3B258F7}"/>
                            </a:ext>
                          </a:extLst>
                        </p:cNvPr>
                        <p:cNvCxnSpPr>
                          <a:cxnSpLocks/>
                        </p:cNvCxnSpPr>
                        <p:nvPr userDrawn="1"/>
                      </p:nvCxnSpPr>
                      <p:spPr>
                        <a:xfrm>
                          <a:off x="1446196" y="-745959"/>
                          <a:ext cx="0" cy="481264"/>
                        </a:xfrm>
                        <a:prstGeom prst="line">
                          <a:avLst/>
                        </a:prstGeom>
                        <a:ln w="6350">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129" name="Rechte verbindingslijn 128">
                          <a:extLst>
                            <a:ext uri="{FF2B5EF4-FFF2-40B4-BE49-F238E27FC236}">
                              <a16:creationId xmlns:a16="http://schemas.microsoft.com/office/drawing/2014/main" id="{5ECE029D-9A31-4B73-B8E8-F78B300A5C8A}"/>
                            </a:ext>
                          </a:extLst>
                        </p:cNvPr>
                        <p:cNvCxnSpPr>
                          <a:cxnSpLocks/>
                        </p:cNvCxnSpPr>
                        <p:nvPr userDrawn="1"/>
                      </p:nvCxnSpPr>
                      <p:spPr>
                        <a:xfrm>
                          <a:off x="1270535" y="-745959"/>
                          <a:ext cx="0" cy="481264"/>
                        </a:xfrm>
                        <a:prstGeom prst="line">
                          <a:avLst/>
                        </a:prstGeom>
                        <a:ln w="6350">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130" name="Rechte verbindingslijn 129">
                          <a:extLst>
                            <a:ext uri="{FF2B5EF4-FFF2-40B4-BE49-F238E27FC236}">
                              <a16:creationId xmlns:a16="http://schemas.microsoft.com/office/drawing/2014/main" id="{5E87E8F3-9D42-483F-9F00-9AC0C038B95E}"/>
                            </a:ext>
                          </a:extLst>
                        </p:cNvPr>
                        <p:cNvCxnSpPr>
                          <a:cxnSpLocks/>
                        </p:cNvCxnSpPr>
                        <p:nvPr userDrawn="1"/>
                      </p:nvCxnSpPr>
                      <p:spPr>
                        <a:xfrm>
                          <a:off x="1621857" y="-745959"/>
                          <a:ext cx="0" cy="481264"/>
                        </a:xfrm>
                        <a:prstGeom prst="line">
                          <a:avLst/>
                        </a:prstGeom>
                        <a:ln w="6350">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131" name="Rechte verbindingslijn 130">
                          <a:extLst>
                            <a:ext uri="{FF2B5EF4-FFF2-40B4-BE49-F238E27FC236}">
                              <a16:creationId xmlns:a16="http://schemas.microsoft.com/office/drawing/2014/main" id="{4608F6C0-4407-4B97-94FB-5625E51084D1}"/>
                            </a:ext>
                          </a:extLst>
                        </p:cNvPr>
                        <p:cNvCxnSpPr>
                          <a:cxnSpLocks/>
                        </p:cNvCxnSpPr>
                        <p:nvPr userDrawn="1"/>
                      </p:nvCxnSpPr>
                      <p:spPr>
                        <a:xfrm>
                          <a:off x="1797518" y="-745959"/>
                          <a:ext cx="0" cy="481264"/>
                        </a:xfrm>
                        <a:prstGeom prst="line">
                          <a:avLst/>
                        </a:prstGeom>
                        <a:ln w="6350">
                          <a:solidFill>
                            <a:srgbClr val="818181"/>
                          </a:solidFill>
                        </a:ln>
                      </p:spPr>
                      <p:style>
                        <a:lnRef idx="1">
                          <a:schemeClr val="accent1"/>
                        </a:lnRef>
                        <a:fillRef idx="0">
                          <a:schemeClr val="accent1"/>
                        </a:fillRef>
                        <a:effectRef idx="0">
                          <a:schemeClr val="accent1"/>
                        </a:effectRef>
                        <a:fontRef idx="minor">
                          <a:schemeClr val="tx1"/>
                        </a:fontRef>
                      </p:style>
                    </p:cxnSp>
                  </p:grpSp>
                </p:grpSp>
                <p:cxnSp>
                  <p:nvCxnSpPr>
                    <p:cNvPr id="120" name="Rechte verbindingslijn 119">
                      <a:extLst>
                        <a:ext uri="{FF2B5EF4-FFF2-40B4-BE49-F238E27FC236}">
                          <a16:creationId xmlns:a16="http://schemas.microsoft.com/office/drawing/2014/main" id="{5B70499F-C65C-4BC1-9E41-A643348FD62A}"/>
                        </a:ext>
                      </a:extLst>
                    </p:cNvPr>
                    <p:cNvCxnSpPr>
                      <a:cxnSpLocks/>
                    </p:cNvCxnSpPr>
                    <p:nvPr userDrawn="1"/>
                  </p:nvCxnSpPr>
                  <p:spPr>
                    <a:xfrm flipH="1">
                      <a:off x="1098555" y="-192506"/>
                      <a:ext cx="880987" cy="0"/>
                    </a:xfrm>
                    <a:prstGeom prst="line">
                      <a:avLst/>
                    </a:prstGeom>
                    <a:ln>
                      <a:solidFill>
                        <a:srgbClr val="818181"/>
                      </a:solidFill>
                    </a:ln>
                  </p:spPr>
                  <p:style>
                    <a:lnRef idx="1">
                      <a:schemeClr val="accent1"/>
                    </a:lnRef>
                    <a:fillRef idx="0">
                      <a:schemeClr val="accent1"/>
                    </a:fillRef>
                    <a:effectRef idx="0">
                      <a:schemeClr val="accent1"/>
                    </a:effectRef>
                    <a:fontRef idx="minor">
                      <a:schemeClr val="tx1"/>
                    </a:fontRef>
                  </p:style>
                </p:cxnSp>
                <p:grpSp>
                  <p:nvGrpSpPr>
                    <p:cNvPr id="121" name="Groep 120">
                      <a:extLst>
                        <a:ext uri="{FF2B5EF4-FFF2-40B4-BE49-F238E27FC236}">
                          <a16:creationId xmlns:a16="http://schemas.microsoft.com/office/drawing/2014/main" id="{1F097A24-534A-45E0-8D16-3D4D8C784B5C}"/>
                        </a:ext>
                      </a:extLst>
                    </p:cNvPr>
                    <p:cNvGrpSpPr/>
                    <p:nvPr userDrawn="1"/>
                  </p:nvGrpSpPr>
                  <p:grpSpPr>
                    <a:xfrm>
                      <a:off x="1094874" y="-607596"/>
                      <a:ext cx="878306" cy="276726"/>
                      <a:chOff x="1106905" y="-607596"/>
                      <a:chExt cx="878307" cy="276726"/>
                    </a:xfrm>
                  </p:grpSpPr>
                  <p:cxnSp>
                    <p:nvCxnSpPr>
                      <p:cNvPr id="122" name="Rechte verbindingslijn 121">
                        <a:extLst>
                          <a:ext uri="{FF2B5EF4-FFF2-40B4-BE49-F238E27FC236}">
                            <a16:creationId xmlns:a16="http://schemas.microsoft.com/office/drawing/2014/main" id="{2B508780-F1D6-45AE-AE9F-FE4E879A8AC7}"/>
                          </a:ext>
                        </a:extLst>
                      </p:cNvPr>
                      <p:cNvCxnSpPr>
                        <a:cxnSpLocks/>
                      </p:cNvCxnSpPr>
                      <p:nvPr userDrawn="1"/>
                    </p:nvCxnSpPr>
                    <p:spPr>
                      <a:xfrm flipH="1">
                        <a:off x="1106905" y="-330870"/>
                        <a:ext cx="878307" cy="0"/>
                      </a:xfrm>
                      <a:prstGeom prst="line">
                        <a:avLst/>
                      </a:prstGeom>
                      <a:ln w="6350">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123" name="Rechte verbindingslijn 122">
                        <a:extLst>
                          <a:ext uri="{FF2B5EF4-FFF2-40B4-BE49-F238E27FC236}">
                            <a16:creationId xmlns:a16="http://schemas.microsoft.com/office/drawing/2014/main" id="{8CFB54E0-2121-449E-8411-EE333BC548BE}"/>
                          </a:ext>
                        </a:extLst>
                      </p:cNvPr>
                      <p:cNvCxnSpPr>
                        <a:cxnSpLocks/>
                      </p:cNvCxnSpPr>
                      <p:nvPr userDrawn="1"/>
                    </p:nvCxnSpPr>
                    <p:spPr>
                      <a:xfrm flipH="1">
                        <a:off x="1106905" y="-469233"/>
                        <a:ext cx="878307" cy="0"/>
                      </a:xfrm>
                      <a:prstGeom prst="line">
                        <a:avLst/>
                      </a:prstGeom>
                      <a:ln w="6350">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124" name="Rechte verbindingslijn 123">
                        <a:extLst>
                          <a:ext uri="{FF2B5EF4-FFF2-40B4-BE49-F238E27FC236}">
                            <a16:creationId xmlns:a16="http://schemas.microsoft.com/office/drawing/2014/main" id="{F0C5FBE4-DD0A-4E06-A803-6229B3978A6D}"/>
                          </a:ext>
                        </a:extLst>
                      </p:cNvPr>
                      <p:cNvCxnSpPr>
                        <a:cxnSpLocks/>
                      </p:cNvCxnSpPr>
                      <p:nvPr userDrawn="1"/>
                    </p:nvCxnSpPr>
                    <p:spPr>
                      <a:xfrm flipH="1">
                        <a:off x="1106905" y="-607596"/>
                        <a:ext cx="878307" cy="0"/>
                      </a:xfrm>
                      <a:prstGeom prst="line">
                        <a:avLst/>
                      </a:prstGeom>
                      <a:ln w="6350">
                        <a:solidFill>
                          <a:srgbClr val="818181"/>
                        </a:solidFill>
                      </a:ln>
                    </p:spPr>
                    <p:style>
                      <a:lnRef idx="1">
                        <a:schemeClr val="accent1"/>
                      </a:lnRef>
                      <a:fillRef idx="0">
                        <a:schemeClr val="accent1"/>
                      </a:fillRef>
                      <a:effectRef idx="0">
                        <a:schemeClr val="accent1"/>
                      </a:effectRef>
                      <a:fontRef idx="minor">
                        <a:schemeClr val="tx1"/>
                      </a:fontRef>
                    </p:style>
                  </p:cxnSp>
                </p:grpSp>
              </p:grpSp>
              <p:grpSp>
                <p:nvGrpSpPr>
                  <p:cNvPr id="114" name="Groep 113">
                    <a:extLst>
                      <a:ext uri="{FF2B5EF4-FFF2-40B4-BE49-F238E27FC236}">
                        <a16:creationId xmlns:a16="http://schemas.microsoft.com/office/drawing/2014/main" id="{2553409B-D858-44B2-AC4F-F49A642120D5}"/>
                      </a:ext>
                    </a:extLst>
                  </p:cNvPr>
                  <p:cNvGrpSpPr/>
                  <p:nvPr userDrawn="1"/>
                </p:nvGrpSpPr>
                <p:grpSpPr>
                  <a:xfrm rot="2700000">
                    <a:off x="1605871" y="-605080"/>
                    <a:ext cx="90079" cy="407021"/>
                    <a:chOff x="3130062" y="-817193"/>
                    <a:chExt cx="131884" cy="595920"/>
                  </a:xfrm>
                  <a:solidFill>
                    <a:srgbClr val="3399FF"/>
                  </a:solidFill>
                </p:grpSpPr>
                <p:sp>
                  <p:nvSpPr>
                    <p:cNvPr id="115" name="Rechthoek 114">
                      <a:extLst>
                        <a:ext uri="{FF2B5EF4-FFF2-40B4-BE49-F238E27FC236}">
                          <a16:creationId xmlns:a16="http://schemas.microsoft.com/office/drawing/2014/main" id="{5DE63B94-976C-4E55-87A4-AD20E19DEDA7}"/>
                        </a:ext>
                      </a:extLst>
                    </p:cNvPr>
                    <p:cNvSpPr/>
                    <p:nvPr userDrawn="1"/>
                  </p:nvSpPr>
                  <p:spPr>
                    <a:xfrm>
                      <a:off x="3130062" y="-705979"/>
                      <a:ext cx="131884" cy="281354"/>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p>
                  </p:txBody>
                </p:sp>
                <p:sp>
                  <p:nvSpPr>
                    <p:cNvPr id="116" name="Rechthoek: afgeronde bovenhoeken 115">
                      <a:extLst>
                        <a:ext uri="{FF2B5EF4-FFF2-40B4-BE49-F238E27FC236}">
                          <a16:creationId xmlns:a16="http://schemas.microsoft.com/office/drawing/2014/main" id="{0672ACBE-619A-4E76-B413-92AC1565D6B4}"/>
                        </a:ext>
                      </a:extLst>
                    </p:cNvPr>
                    <p:cNvSpPr/>
                    <p:nvPr userDrawn="1"/>
                  </p:nvSpPr>
                  <p:spPr>
                    <a:xfrm>
                      <a:off x="3130063" y="-817193"/>
                      <a:ext cx="131883" cy="87615"/>
                    </a:xfrm>
                    <a:prstGeom prst="round2SameRect">
                      <a:avLst>
                        <a:gd name="adj1" fmla="val 50000"/>
                        <a:gd name="adj2" fmla="val 0"/>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p>
                  </p:txBody>
                </p:sp>
                <p:sp>
                  <p:nvSpPr>
                    <p:cNvPr id="117" name="Gelijkbenige driehoek 116">
                      <a:extLst>
                        <a:ext uri="{FF2B5EF4-FFF2-40B4-BE49-F238E27FC236}">
                          <a16:creationId xmlns:a16="http://schemas.microsoft.com/office/drawing/2014/main" id="{93CA82FF-9504-4BF1-B726-DC5564E76BD6}"/>
                        </a:ext>
                      </a:extLst>
                    </p:cNvPr>
                    <p:cNvSpPr/>
                    <p:nvPr userDrawn="1"/>
                  </p:nvSpPr>
                  <p:spPr>
                    <a:xfrm rot="10800000">
                      <a:off x="3130062" y="-401026"/>
                      <a:ext cx="131884" cy="179753"/>
                    </a:xfrm>
                    <a:prstGeom prst="triangle">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p>
                  </p:txBody>
                </p:sp>
              </p:grpSp>
            </p:grpSp>
          </p:grpSp>
        </p:grpSp>
      </p:grpSp>
      <p:grpSp>
        <p:nvGrpSpPr>
          <p:cNvPr id="135" name="Instructie">
            <a:extLst>
              <a:ext uri="{FF2B5EF4-FFF2-40B4-BE49-F238E27FC236}">
                <a16:creationId xmlns:a16="http://schemas.microsoft.com/office/drawing/2014/main" id="{A5AF4D08-FA21-4BD4-B262-4B9EC24EEA7A}"/>
              </a:ext>
            </a:extLst>
          </p:cNvPr>
          <p:cNvGrpSpPr/>
          <p:nvPr userDrawn="1"/>
        </p:nvGrpSpPr>
        <p:grpSpPr>
          <a:xfrm>
            <a:off x="12391601" y="0"/>
            <a:ext cx="3183677" cy="2499789"/>
            <a:chOff x="12391601" y="0"/>
            <a:chExt cx="3183677" cy="2499789"/>
          </a:xfrm>
        </p:grpSpPr>
        <p:sp>
          <p:nvSpPr>
            <p:cNvPr id="136" name="Rechthoek 135">
              <a:extLst>
                <a:ext uri="{FF2B5EF4-FFF2-40B4-BE49-F238E27FC236}">
                  <a16:creationId xmlns:a16="http://schemas.microsoft.com/office/drawing/2014/main" id="{38DB5E56-3785-4550-B21D-B39A5DF57497}"/>
                </a:ext>
              </a:extLst>
            </p:cNvPr>
            <p:cNvSpPr/>
            <p:nvPr userDrawn="1"/>
          </p:nvSpPr>
          <p:spPr>
            <a:xfrm>
              <a:off x="12397262" y="0"/>
              <a:ext cx="3178016" cy="191611"/>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80000"/>
                </a:lnSpc>
                <a:spcBef>
                  <a:spcPts val="0"/>
                </a:spcBef>
                <a:spcAft>
                  <a:spcPts val="0"/>
                </a:spcAft>
                <a:buClrTx/>
                <a:buSzTx/>
                <a:buFontTx/>
                <a:buNone/>
                <a:tabLst/>
                <a:defRPr/>
              </a:pPr>
              <a:r>
                <a:rPr kumimoji="0" lang="nl-NL" sz="1400" b="1" i="0" u="none" strike="noStrike" kern="0" cap="all" spc="0" normalizeH="0" baseline="0" noProof="0">
                  <a:ln>
                    <a:noFill/>
                  </a:ln>
                  <a:solidFill>
                    <a:schemeClr val="bg1">
                      <a:lumMod val="50000"/>
                    </a:schemeClr>
                  </a:solidFill>
                  <a:effectLst/>
                  <a:uLnTx/>
                  <a:uFillTx/>
                  <a:latin typeface="+mj-lt"/>
                  <a:cs typeface="Segoe UI Light" panose="020B0502040204020203" pitchFamily="34" charset="0"/>
                </a:rPr>
                <a:t>Grafiek invoegen/veranderen</a:t>
              </a:r>
            </a:p>
          </p:txBody>
        </p:sp>
        <p:sp>
          <p:nvSpPr>
            <p:cNvPr id="137" name="Ovaal 136">
              <a:extLst>
                <a:ext uri="{FF2B5EF4-FFF2-40B4-BE49-F238E27FC236}">
                  <a16:creationId xmlns:a16="http://schemas.microsoft.com/office/drawing/2014/main" id="{64F57F44-1AE2-4FEE-9E71-47DEE956B302}"/>
                </a:ext>
              </a:extLst>
            </p:cNvPr>
            <p:cNvSpPr/>
            <p:nvPr userDrawn="1"/>
          </p:nvSpPr>
          <p:spPr>
            <a:xfrm>
              <a:off x="12391601" y="366490"/>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1</a:t>
              </a:r>
            </a:p>
          </p:txBody>
        </p:sp>
        <p:cxnSp>
          <p:nvCxnSpPr>
            <p:cNvPr id="138" name="Rechte verbindingslijn 137">
              <a:extLst>
                <a:ext uri="{FF2B5EF4-FFF2-40B4-BE49-F238E27FC236}">
                  <a16:creationId xmlns:a16="http://schemas.microsoft.com/office/drawing/2014/main" id="{74B1CCF2-2AA7-4869-AFBE-71031E0DFE97}"/>
                </a:ext>
              </a:extLst>
            </p:cNvPr>
            <p:cNvCxnSpPr>
              <a:cxnSpLocks/>
            </p:cNvCxnSpPr>
            <p:nvPr userDrawn="1"/>
          </p:nvCxnSpPr>
          <p:spPr>
            <a:xfrm>
              <a:off x="12397261" y="241635"/>
              <a:ext cx="3178017" cy="0"/>
            </a:xfrm>
            <a:prstGeom prst="line">
              <a:avLst/>
            </a:prstGeom>
            <a:noFill/>
            <a:ln w="3175" cap="flat" cmpd="sng" algn="ctr">
              <a:solidFill>
                <a:schemeClr val="bg1">
                  <a:lumMod val="50000"/>
                </a:schemeClr>
              </a:solidFill>
              <a:prstDash val="solid"/>
            </a:ln>
            <a:effectLst/>
          </p:spPr>
        </p:cxnSp>
        <p:cxnSp>
          <p:nvCxnSpPr>
            <p:cNvPr id="139" name="Rechte verbindingslijn 138">
              <a:extLst>
                <a:ext uri="{FF2B5EF4-FFF2-40B4-BE49-F238E27FC236}">
                  <a16:creationId xmlns:a16="http://schemas.microsoft.com/office/drawing/2014/main" id="{50738D44-AD9D-4500-B3D3-AE8F70D3E660}"/>
                </a:ext>
              </a:extLst>
            </p:cNvPr>
            <p:cNvCxnSpPr>
              <a:cxnSpLocks/>
            </p:cNvCxnSpPr>
            <p:nvPr userDrawn="1"/>
          </p:nvCxnSpPr>
          <p:spPr>
            <a:xfrm>
              <a:off x="12397261" y="1577933"/>
              <a:ext cx="3178017" cy="0"/>
            </a:xfrm>
            <a:prstGeom prst="line">
              <a:avLst/>
            </a:prstGeom>
            <a:noFill/>
            <a:ln w="3175" cap="flat" cmpd="sng" algn="ctr">
              <a:solidFill>
                <a:schemeClr val="bg1">
                  <a:lumMod val="50000"/>
                </a:schemeClr>
              </a:solidFill>
              <a:prstDash val="solid"/>
            </a:ln>
            <a:effectLst/>
          </p:spPr>
        </p:cxnSp>
        <p:sp>
          <p:nvSpPr>
            <p:cNvPr id="140" name="Rechthoek 139">
              <a:extLst>
                <a:ext uri="{FF2B5EF4-FFF2-40B4-BE49-F238E27FC236}">
                  <a16:creationId xmlns:a16="http://schemas.microsoft.com/office/drawing/2014/main" id="{C9BD92D2-77CE-494F-87BD-242E6F8D22D9}"/>
                </a:ext>
              </a:extLst>
            </p:cNvPr>
            <p:cNvSpPr/>
            <p:nvPr userDrawn="1"/>
          </p:nvSpPr>
          <p:spPr>
            <a:xfrm>
              <a:off x="12757282" y="432552"/>
              <a:ext cx="2817995" cy="59542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chemeClr val="accent1"/>
                </a:buClr>
                <a:buSzTx/>
                <a:buFont typeface="Arial" panose="020B0604020202020204" pitchFamily="34" charset="0"/>
                <a:buNone/>
                <a:tabLst/>
                <a:defRPr/>
              </a:pP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Wanneer nodig, verwijder de bestaande grafiek d.m.v. de </a:t>
              </a:r>
              <a:r>
                <a:rPr kumimoji="0" lang="nl-NL" sz="1100" b="1" i="0" u="none" strike="noStrike" kern="0" cap="none" spc="0" normalizeH="0" baseline="0" noProof="0">
                  <a:ln>
                    <a:noFill/>
                  </a:ln>
                  <a:solidFill>
                    <a:srgbClr val="000000"/>
                  </a:solidFill>
                  <a:effectLst/>
                  <a:uLnTx/>
                  <a:uFillTx/>
                  <a:latin typeface="+mn-lt"/>
                  <a:cs typeface="Segoe UI Light" panose="020B0502040204020203" pitchFamily="34" charset="0"/>
                </a:rPr>
                <a:t>‘Delete’-knop</a:t>
              </a: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 Klik op het pictogram om een nieuwe grafiek in te voegen. </a:t>
              </a:r>
              <a:r>
                <a:rPr kumimoji="0" lang="nl-NL" sz="1100" b="0" i="1" u="none" strike="noStrike" kern="0" cap="none" spc="0" normalizeH="0" baseline="0" noProof="0">
                  <a:ln>
                    <a:noFill/>
                  </a:ln>
                  <a:solidFill>
                    <a:srgbClr val="000000"/>
                  </a:solidFill>
                  <a:effectLst/>
                  <a:uLnTx/>
                  <a:uFillTx/>
                  <a:latin typeface="+mn-lt"/>
                  <a:cs typeface="Segoe UI Light" panose="020B0502040204020203" pitchFamily="34" charset="0"/>
                </a:rPr>
                <a:t>(zie onderstaand voorbeeld).</a:t>
              </a:r>
              <a:endPar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endParaRPr>
            </a:p>
          </p:txBody>
        </p:sp>
        <p:sp>
          <p:nvSpPr>
            <p:cNvPr id="141" name="Ovaal 140">
              <a:extLst>
                <a:ext uri="{FF2B5EF4-FFF2-40B4-BE49-F238E27FC236}">
                  <a16:creationId xmlns:a16="http://schemas.microsoft.com/office/drawing/2014/main" id="{3E4960AC-8606-4029-B067-2FA9B5EDB634}"/>
                </a:ext>
              </a:extLst>
            </p:cNvPr>
            <p:cNvSpPr/>
            <p:nvPr userDrawn="1"/>
          </p:nvSpPr>
          <p:spPr>
            <a:xfrm>
              <a:off x="12391601" y="1706398"/>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2</a:t>
              </a:r>
            </a:p>
          </p:txBody>
        </p:sp>
        <p:sp>
          <p:nvSpPr>
            <p:cNvPr id="142" name="Rechthoek 141">
              <a:extLst>
                <a:ext uri="{FF2B5EF4-FFF2-40B4-BE49-F238E27FC236}">
                  <a16:creationId xmlns:a16="http://schemas.microsoft.com/office/drawing/2014/main" id="{DC40E73F-31D9-4797-BF3A-55457503E680}"/>
                </a:ext>
              </a:extLst>
            </p:cNvPr>
            <p:cNvSpPr/>
            <p:nvPr userDrawn="1"/>
          </p:nvSpPr>
          <p:spPr>
            <a:xfrm>
              <a:off x="12757282" y="1772461"/>
              <a:ext cx="2817995" cy="318048"/>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chemeClr val="accent1"/>
                </a:buClr>
                <a:buSzTx/>
                <a:buFont typeface="Arial" panose="020B0604020202020204" pitchFamily="34" charset="0"/>
                <a:buNone/>
                <a:tabLst/>
                <a:defRPr/>
              </a:pP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Selecteer de gewenste grafiek</a:t>
              </a:r>
              <a:b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b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en klik op </a:t>
              </a:r>
              <a:r>
                <a:rPr kumimoji="0" lang="nl-NL" sz="1100" b="1" i="0" u="none" strike="noStrike" kern="0" cap="none" spc="0" normalizeH="0" baseline="0" noProof="0">
                  <a:ln>
                    <a:noFill/>
                  </a:ln>
                  <a:solidFill>
                    <a:srgbClr val="000000"/>
                  </a:solidFill>
                  <a:effectLst/>
                  <a:uLnTx/>
                  <a:uFillTx/>
                  <a:latin typeface="+mn-lt"/>
                  <a:cs typeface="Segoe UI Light" panose="020B0502040204020203" pitchFamily="34" charset="0"/>
                </a:rPr>
                <a:t>‘Invoegen’</a:t>
              </a: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a:t>
              </a:r>
              <a:endParaRPr kumimoji="0" lang="nl-NL" sz="1100" b="1" i="0" u="none" strike="noStrike" kern="0" cap="none" spc="0" normalizeH="0" baseline="0" noProof="0">
                <a:ln>
                  <a:noFill/>
                </a:ln>
                <a:solidFill>
                  <a:srgbClr val="000000"/>
                </a:solidFill>
                <a:effectLst/>
                <a:uLnTx/>
                <a:uFillTx/>
                <a:latin typeface="+mn-lt"/>
                <a:cs typeface="Segoe UI Light" panose="020B0502040204020203" pitchFamily="34" charset="0"/>
              </a:endParaRPr>
            </a:p>
          </p:txBody>
        </p:sp>
        <p:grpSp>
          <p:nvGrpSpPr>
            <p:cNvPr id="143" name="Groep 142">
              <a:extLst>
                <a:ext uri="{FF2B5EF4-FFF2-40B4-BE49-F238E27FC236}">
                  <a16:creationId xmlns:a16="http://schemas.microsoft.com/office/drawing/2014/main" id="{C1D2757D-A6C2-4FC1-84E0-5DC01FB30E52}"/>
                </a:ext>
              </a:extLst>
            </p:cNvPr>
            <p:cNvGrpSpPr/>
            <p:nvPr userDrawn="1"/>
          </p:nvGrpSpPr>
          <p:grpSpPr>
            <a:xfrm>
              <a:off x="12757282" y="2184550"/>
              <a:ext cx="825500" cy="209550"/>
              <a:chOff x="13504624" y="2482850"/>
              <a:chExt cx="825500" cy="209550"/>
            </a:xfrm>
          </p:grpSpPr>
          <p:sp>
            <p:nvSpPr>
              <p:cNvPr id="149" name="Rechthoek 148">
                <a:extLst>
                  <a:ext uri="{FF2B5EF4-FFF2-40B4-BE49-F238E27FC236}">
                    <a16:creationId xmlns:a16="http://schemas.microsoft.com/office/drawing/2014/main" id="{B9A48355-ECC1-43B3-91E1-38F4A5E547C7}"/>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800" b="0" noProof="0">
                    <a:solidFill>
                      <a:schemeClr val="tx1"/>
                    </a:solidFill>
                    <a:latin typeface="Arial" panose="020B0604020202020204" pitchFamily="34" charset="0"/>
                    <a:cs typeface="Arial" panose="020B0604020202020204" pitchFamily="34" charset="0"/>
                  </a:rPr>
                  <a:t>Invoegen</a:t>
                </a:r>
              </a:p>
            </p:txBody>
          </p:sp>
          <p:cxnSp>
            <p:nvCxnSpPr>
              <p:cNvPr id="150" name="Rechte verbindingslijn 149">
                <a:extLst>
                  <a:ext uri="{FF2B5EF4-FFF2-40B4-BE49-F238E27FC236}">
                    <a16:creationId xmlns:a16="http://schemas.microsoft.com/office/drawing/2014/main" id="{1EE11DAC-86D7-4741-8D87-2CE1BCC59D53}"/>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151" name="Gelijkbenige driehoek 150">
                <a:extLst>
                  <a:ext uri="{FF2B5EF4-FFF2-40B4-BE49-F238E27FC236}">
                    <a16:creationId xmlns:a16="http://schemas.microsoft.com/office/drawing/2014/main" id="{61FC52A6-A3B4-4693-BA25-F9CB12595E7C}"/>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grpSp>
        <p:cxnSp>
          <p:nvCxnSpPr>
            <p:cNvPr id="144" name="Rechte verbindingslijn 143">
              <a:extLst>
                <a:ext uri="{FF2B5EF4-FFF2-40B4-BE49-F238E27FC236}">
                  <a16:creationId xmlns:a16="http://schemas.microsoft.com/office/drawing/2014/main" id="{25BC9295-8F02-4159-B529-2F7C966D4CF1}"/>
                </a:ext>
              </a:extLst>
            </p:cNvPr>
            <p:cNvCxnSpPr>
              <a:cxnSpLocks/>
            </p:cNvCxnSpPr>
            <p:nvPr userDrawn="1"/>
          </p:nvCxnSpPr>
          <p:spPr>
            <a:xfrm>
              <a:off x="12397261" y="2499789"/>
              <a:ext cx="3178017" cy="0"/>
            </a:xfrm>
            <a:prstGeom prst="line">
              <a:avLst/>
            </a:prstGeom>
            <a:noFill/>
            <a:ln w="3175" cap="flat" cmpd="sng" algn="ctr">
              <a:solidFill>
                <a:schemeClr val="bg1">
                  <a:lumMod val="50000"/>
                </a:schemeClr>
              </a:solidFill>
              <a:prstDash val="solid"/>
            </a:ln>
            <a:effectLst/>
          </p:spPr>
        </p:cxnSp>
        <p:grpSp>
          <p:nvGrpSpPr>
            <p:cNvPr id="145" name="Groep 144">
              <a:extLst>
                <a:ext uri="{FF2B5EF4-FFF2-40B4-BE49-F238E27FC236}">
                  <a16:creationId xmlns:a16="http://schemas.microsoft.com/office/drawing/2014/main" id="{9C74EC01-0A9F-42E7-A600-3D91A3F1B442}"/>
                </a:ext>
              </a:extLst>
            </p:cNvPr>
            <p:cNvGrpSpPr/>
            <p:nvPr userDrawn="1"/>
          </p:nvGrpSpPr>
          <p:grpSpPr>
            <a:xfrm>
              <a:off x="12751697" y="1147804"/>
              <a:ext cx="289372" cy="314992"/>
              <a:chOff x="7322769" y="-310267"/>
              <a:chExt cx="289372" cy="314992"/>
            </a:xfrm>
          </p:grpSpPr>
          <p:sp>
            <p:nvSpPr>
              <p:cNvPr id="146" name="Rechthoek 145">
                <a:extLst>
                  <a:ext uri="{FF2B5EF4-FFF2-40B4-BE49-F238E27FC236}">
                    <a16:creationId xmlns:a16="http://schemas.microsoft.com/office/drawing/2014/main" id="{1E7FFB0A-3282-4AE0-B8ED-8FCB980FDC06}"/>
                  </a:ext>
                </a:extLst>
              </p:cNvPr>
              <p:cNvSpPr/>
              <p:nvPr userDrawn="1"/>
            </p:nvSpPr>
            <p:spPr>
              <a:xfrm>
                <a:off x="7322769" y="-211712"/>
                <a:ext cx="79156" cy="216437"/>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p>
            </p:txBody>
          </p:sp>
          <p:sp>
            <p:nvSpPr>
              <p:cNvPr id="147" name="Rechthoek 146">
                <a:extLst>
                  <a:ext uri="{FF2B5EF4-FFF2-40B4-BE49-F238E27FC236}">
                    <a16:creationId xmlns:a16="http://schemas.microsoft.com/office/drawing/2014/main" id="{5AB6B49D-D371-4FC8-B3E8-5C7C81960E13}"/>
                  </a:ext>
                </a:extLst>
              </p:cNvPr>
              <p:cNvSpPr/>
              <p:nvPr userDrawn="1"/>
            </p:nvSpPr>
            <p:spPr>
              <a:xfrm>
                <a:off x="7427035" y="-310267"/>
                <a:ext cx="79156" cy="314992"/>
              </a:xfrm>
              <a:prstGeom prst="rect">
                <a:avLst/>
              </a:prstGeom>
              <a:solidFill>
                <a:srgbClr val="FFCC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p>
            </p:txBody>
          </p:sp>
          <p:sp>
            <p:nvSpPr>
              <p:cNvPr id="148" name="Rechthoek 147">
                <a:extLst>
                  <a:ext uri="{FF2B5EF4-FFF2-40B4-BE49-F238E27FC236}">
                    <a16:creationId xmlns:a16="http://schemas.microsoft.com/office/drawing/2014/main" id="{5AC35588-AF4C-4DBA-ABB8-6EFB4682A32F}"/>
                  </a:ext>
                </a:extLst>
              </p:cNvPr>
              <p:cNvSpPr/>
              <p:nvPr userDrawn="1"/>
            </p:nvSpPr>
            <p:spPr>
              <a:xfrm>
                <a:off x="7532985" y="-240134"/>
                <a:ext cx="79156" cy="244859"/>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p>
            </p:txBody>
          </p:sp>
        </p:grpSp>
      </p:grpSp>
    </p:spTree>
    <p:extLst>
      <p:ext uri="{BB962C8B-B14F-4D97-AF65-F5344CB8AC3E}">
        <p14:creationId xmlns:p14="http://schemas.microsoft.com/office/powerpoint/2010/main" val="56179655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EKST / TAB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AB23073-572C-4F04-B89A-B107AB932F47}"/>
              </a:ext>
            </a:extLst>
          </p:cNvPr>
          <p:cNvSpPr>
            <a:spLocks noGrp="1"/>
          </p:cNvSpPr>
          <p:nvPr>
            <p:ph type="title" hasCustomPrompt="1"/>
          </p:nvPr>
        </p:nvSpPr>
        <p:spPr/>
        <p:txBody>
          <a:bodyPr/>
          <a:lstStyle>
            <a:lvl1pPr>
              <a:defRPr/>
            </a:lvl1pPr>
          </a:lstStyle>
          <a:p>
            <a:r>
              <a:rPr lang="nl-NL" noProof="0"/>
              <a:t>Voeg hier een titel in</a:t>
            </a:r>
            <a:endParaRPr lang="nl-NL"/>
          </a:p>
        </p:txBody>
      </p:sp>
      <p:sp>
        <p:nvSpPr>
          <p:cNvPr id="3" name="Tijdelijke aanduiding voor verticale tekst 2">
            <a:extLst>
              <a:ext uri="{FF2B5EF4-FFF2-40B4-BE49-F238E27FC236}">
                <a16:creationId xmlns:a16="http://schemas.microsoft.com/office/drawing/2014/main" id="{7C849E55-A25C-4202-801C-0514342EA9C6}"/>
              </a:ext>
            </a:extLst>
          </p:cNvPr>
          <p:cNvSpPr>
            <a:spLocks noGrp="1"/>
          </p:cNvSpPr>
          <p:nvPr>
            <p:ph type="body" orient="vert" idx="1" hasCustomPrompt="1"/>
          </p:nvPr>
        </p:nvSpPr>
        <p:spPr>
          <a:xfrm>
            <a:off x="539999" y="1459112"/>
            <a:ext cx="5015239" cy="4119774"/>
          </a:xfrm>
        </p:spPr>
        <p:txBody>
          <a:bodyPr vert="horz"/>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nl-NL" noProof="0" err="1"/>
              <a:t>Bullet</a:t>
            </a:r>
            <a:endParaRPr lang="nl-NL" noProof="0"/>
          </a:p>
          <a:p>
            <a:pPr lvl="1"/>
            <a:r>
              <a:rPr lang="nl-NL" noProof="0"/>
              <a:t>Sub-</a:t>
            </a:r>
            <a:r>
              <a:rPr lang="nl-NL" noProof="0" err="1"/>
              <a:t>bullet</a:t>
            </a:r>
            <a:r>
              <a:rPr lang="nl-NL" noProof="0"/>
              <a:t> #1</a:t>
            </a:r>
          </a:p>
          <a:p>
            <a:pPr lvl="2"/>
            <a:r>
              <a:rPr lang="nl-NL" noProof="0"/>
              <a:t>Sub-</a:t>
            </a:r>
            <a:r>
              <a:rPr lang="nl-NL" noProof="0" err="1"/>
              <a:t>bullet</a:t>
            </a:r>
            <a:r>
              <a:rPr lang="nl-NL" noProof="0"/>
              <a:t> #2</a:t>
            </a:r>
          </a:p>
          <a:p>
            <a:pPr lvl="3"/>
            <a:r>
              <a:rPr lang="nl-NL" noProof="0"/>
              <a:t>Leestekst</a:t>
            </a:r>
          </a:p>
          <a:p>
            <a:pPr lvl="4"/>
            <a:r>
              <a:rPr lang="nl-NL" noProof="0"/>
              <a:t>Tussenkop</a:t>
            </a:r>
          </a:p>
          <a:p>
            <a:pPr lvl="5"/>
            <a:r>
              <a:rPr lang="nl-NL" noProof="0"/>
              <a:t>Numerieke </a:t>
            </a:r>
            <a:r>
              <a:rPr lang="nl-NL" noProof="0" err="1"/>
              <a:t>bullet</a:t>
            </a:r>
            <a:endParaRPr lang="nl-NL" noProof="0"/>
          </a:p>
          <a:p>
            <a:pPr lvl="6"/>
            <a:r>
              <a:rPr lang="nl-NL" noProof="0"/>
              <a:t>Alfabetische </a:t>
            </a:r>
            <a:r>
              <a:rPr lang="nl-NL" noProof="0" err="1"/>
              <a:t>bullet</a:t>
            </a:r>
            <a:endParaRPr lang="nl-NL" noProof="0"/>
          </a:p>
          <a:p>
            <a:pPr lvl="7"/>
            <a:r>
              <a:rPr lang="nl-NL" noProof="0"/>
              <a:t>Fotobeschrijving</a:t>
            </a:r>
          </a:p>
          <a:p>
            <a:pPr lvl="8"/>
            <a:r>
              <a:rPr lang="nl-NL" noProof="0"/>
              <a:t>Quote tekst</a:t>
            </a:r>
          </a:p>
          <a:p>
            <a:pPr lvl="4"/>
            <a:endParaRPr lang="nl-NL"/>
          </a:p>
        </p:txBody>
      </p:sp>
      <p:sp>
        <p:nvSpPr>
          <p:cNvPr id="4" name="Tijdelijke aanduiding voor datum 3">
            <a:extLst>
              <a:ext uri="{FF2B5EF4-FFF2-40B4-BE49-F238E27FC236}">
                <a16:creationId xmlns:a16="http://schemas.microsoft.com/office/drawing/2014/main" id="{DABA8B2F-5EFD-4A05-8481-248C853EA1DE}"/>
              </a:ext>
            </a:extLst>
          </p:cNvPr>
          <p:cNvSpPr>
            <a:spLocks noGrp="1"/>
          </p:cNvSpPr>
          <p:nvPr>
            <p:ph type="dt" sz="half" idx="10"/>
          </p:nvPr>
        </p:nvSpPr>
        <p:spPr/>
        <p:txBody>
          <a:bodyPr/>
          <a:lstStyle/>
          <a:p>
            <a:fld id="{3EE0DD37-A7B2-43D2-A42E-4EB7E7E9F02C}" type="datetime4">
              <a:rPr lang="nl-NL" smtClean="0"/>
              <a:t>24 oktober 2023</a:t>
            </a:fld>
            <a:endParaRPr lang="nl-NL"/>
          </a:p>
        </p:txBody>
      </p:sp>
      <p:sp>
        <p:nvSpPr>
          <p:cNvPr id="5" name="Tijdelijke aanduiding voor voettekst 4">
            <a:extLst>
              <a:ext uri="{FF2B5EF4-FFF2-40B4-BE49-F238E27FC236}">
                <a16:creationId xmlns:a16="http://schemas.microsoft.com/office/drawing/2014/main" id="{7D35606D-4D2E-4F0A-88AD-FA9467155265}"/>
              </a:ext>
            </a:extLst>
          </p:cNvPr>
          <p:cNvSpPr>
            <a:spLocks noGrp="1"/>
          </p:cNvSpPr>
          <p:nvPr>
            <p:ph type="ftr" sz="quarter" idx="11"/>
          </p:nvPr>
        </p:nvSpPr>
        <p:spPr/>
        <p:txBody>
          <a:bodyPr/>
          <a:lstStyle/>
          <a:p>
            <a:r>
              <a:rPr lang="nl-NL"/>
              <a:t>Ga naar de tab ‘Invoegen’ &gt; Koptekst en voettekst &gt; Voettekst invullen met bedrijfsonderdeelnaam &gt; Overal Toepassen</a:t>
            </a:r>
          </a:p>
        </p:txBody>
      </p:sp>
      <p:sp>
        <p:nvSpPr>
          <p:cNvPr id="6" name="Tijdelijke aanduiding voor dianummer 5">
            <a:extLst>
              <a:ext uri="{FF2B5EF4-FFF2-40B4-BE49-F238E27FC236}">
                <a16:creationId xmlns:a16="http://schemas.microsoft.com/office/drawing/2014/main" id="{A7656491-ADD5-4A7E-BAFA-5FCFF07D6EB0}"/>
              </a:ext>
            </a:extLst>
          </p:cNvPr>
          <p:cNvSpPr>
            <a:spLocks noGrp="1"/>
          </p:cNvSpPr>
          <p:nvPr>
            <p:ph type="sldNum" sz="quarter" idx="12"/>
          </p:nvPr>
        </p:nvSpPr>
        <p:spPr/>
        <p:txBody>
          <a:bodyPr/>
          <a:lstStyle/>
          <a:p>
            <a:fld id="{8D374ABD-355D-4B52-8A38-020B3DD5CC75}" type="slidenum">
              <a:rPr lang="nl-NL" smtClean="0"/>
              <a:t>‹#›</a:t>
            </a:fld>
            <a:endParaRPr lang="nl-NL"/>
          </a:p>
        </p:txBody>
      </p:sp>
      <p:sp>
        <p:nvSpPr>
          <p:cNvPr id="7" name="Tijdelijke aanduiding voor tekst 32">
            <a:extLst>
              <a:ext uri="{FF2B5EF4-FFF2-40B4-BE49-F238E27FC236}">
                <a16:creationId xmlns:a16="http://schemas.microsoft.com/office/drawing/2014/main" id="{7175F566-3665-4B0F-B70C-72779DF2FDD6}"/>
              </a:ext>
            </a:extLst>
          </p:cNvPr>
          <p:cNvSpPr>
            <a:spLocks noGrp="1"/>
          </p:cNvSpPr>
          <p:nvPr>
            <p:ph type="body" sz="quarter" idx="13" hasCustomPrompt="1"/>
          </p:nvPr>
        </p:nvSpPr>
        <p:spPr>
          <a:xfrm>
            <a:off x="539998" y="839972"/>
            <a:ext cx="11112000" cy="259612"/>
          </a:xfrm>
        </p:spPr>
        <p:txBody>
          <a:bodyPr/>
          <a:lstStyle>
            <a:lvl1pPr marL="0" indent="0">
              <a:buNone/>
              <a:defRPr sz="2000" b="0">
                <a:solidFill>
                  <a:schemeClr val="accent1"/>
                </a:solidFill>
              </a:defRPr>
            </a:lvl1pPr>
          </a:lstStyle>
          <a:p>
            <a:pPr lvl="0"/>
            <a:r>
              <a:rPr lang="nl-NL" noProof="0"/>
              <a:t>Voeg hier een subtitel in</a:t>
            </a:r>
          </a:p>
        </p:txBody>
      </p:sp>
      <p:sp>
        <p:nvSpPr>
          <p:cNvPr id="17" name="Tijdelijke aanduiding voor tekst 34">
            <a:extLst>
              <a:ext uri="{FF2B5EF4-FFF2-40B4-BE49-F238E27FC236}">
                <a16:creationId xmlns:a16="http://schemas.microsoft.com/office/drawing/2014/main" id="{9955CEC2-0160-42D3-9E2E-941A4A11119D}"/>
              </a:ext>
            </a:extLst>
          </p:cNvPr>
          <p:cNvSpPr>
            <a:spLocks noGrp="1"/>
          </p:cNvSpPr>
          <p:nvPr>
            <p:ph type="body" sz="quarter" idx="14" hasCustomPrompt="1"/>
          </p:nvPr>
        </p:nvSpPr>
        <p:spPr>
          <a:xfrm>
            <a:off x="539749" y="5758889"/>
            <a:ext cx="11112249" cy="147981"/>
          </a:xfrm>
        </p:spPr>
        <p:txBody>
          <a:bodyPr anchor="b"/>
          <a:lstStyle>
            <a:lvl1pPr marL="0" indent="0">
              <a:buNone/>
              <a:defRPr sz="1000" i="1"/>
            </a:lvl1pPr>
          </a:lstStyle>
          <a:p>
            <a:pPr lvl="0"/>
            <a:r>
              <a:rPr lang="nl-NL" noProof="0"/>
              <a:t>Bron…</a:t>
            </a:r>
          </a:p>
        </p:txBody>
      </p:sp>
      <p:sp>
        <p:nvSpPr>
          <p:cNvPr id="18" name="Rechthoek: afgeronde hoeken 17">
            <a:extLst>
              <a:ext uri="{FF2B5EF4-FFF2-40B4-BE49-F238E27FC236}">
                <a16:creationId xmlns:a16="http://schemas.microsoft.com/office/drawing/2014/main" id="{765A9402-96DA-4D08-A873-873C05E81C86}"/>
              </a:ext>
            </a:extLst>
          </p:cNvPr>
          <p:cNvSpPr/>
          <p:nvPr userDrawn="1"/>
        </p:nvSpPr>
        <p:spPr>
          <a:xfrm>
            <a:off x="3048000" y="-491319"/>
            <a:ext cx="6096000" cy="300250"/>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lvl="0" algn="ctr"/>
            <a:r>
              <a:rPr lang="nl-NL" sz="2800" b="0" cap="all" baseline="0" noProof="0">
                <a:solidFill>
                  <a:schemeClr val="accent1"/>
                </a:solidFill>
                <a:latin typeface="+mn-lt"/>
              </a:rPr>
              <a:t>TEKST / TABEL</a:t>
            </a:r>
          </a:p>
        </p:txBody>
      </p:sp>
      <p:cxnSp>
        <p:nvCxnSpPr>
          <p:cNvPr id="23" name="Rechte verbindingslijn 22">
            <a:extLst>
              <a:ext uri="{FF2B5EF4-FFF2-40B4-BE49-F238E27FC236}">
                <a16:creationId xmlns:a16="http://schemas.microsoft.com/office/drawing/2014/main" id="{F758FBF6-EBB0-4F05-96EB-8AEB1E4BB59E}"/>
              </a:ext>
            </a:extLst>
          </p:cNvPr>
          <p:cNvCxnSpPr>
            <a:cxnSpLocks/>
          </p:cNvCxnSpPr>
          <p:nvPr userDrawn="1"/>
        </p:nvCxnSpPr>
        <p:spPr>
          <a:xfrm>
            <a:off x="6096000" y="1446663"/>
            <a:ext cx="0" cy="4121624"/>
          </a:xfrm>
          <a:prstGeom prst="line">
            <a:avLst/>
          </a:prstGeom>
          <a:ln w="12700" cap="rnd">
            <a:solidFill>
              <a:schemeClr val="accent1"/>
            </a:solidFill>
            <a:prstDash val="solid"/>
            <a:round/>
          </a:ln>
        </p:spPr>
        <p:style>
          <a:lnRef idx="1">
            <a:schemeClr val="accent1"/>
          </a:lnRef>
          <a:fillRef idx="0">
            <a:schemeClr val="accent1"/>
          </a:fillRef>
          <a:effectRef idx="0">
            <a:schemeClr val="accent1"/>
          </a:effectRef>
          <a:fontRef idx="minor">
            <a:schemeClr val="tx1"/>
          </a:fontRef>
        </p:style>
      </p:cxnSp>
      <p:sp>
        <p:nvSpPr>
          <p:cNvPr id="24" name="Tijdelijke aanduiding voor tekst 43">
            <a:extLst>
              <a:ext uri="{FF2B5EF4-FFF2-40B4-BE49-F238E27FC236}">
                <a16:creationId xmlns:a16="http://schemas.microsoft.com/office/drawing/2014/main" id="{E054E093-0CA2-4AA3-9379-A9449CBE767D}"/>
              </a:ext>
            </a:extLst>
          </p:cNvPr>
          <p:cNvSpPr>
            <a:spLocks noGrp="1"/>
          </p:cNvSpPr>
          <p:nvPr>
            <p:ph type="body" sz="quarter" idx="16" hasCustomPrompt="1"/>
          </p:nvPr>
        </p:nvSpPr>
        <p:spPr>
          <a:xfrm>
            <a:off x="540000" y="0"/>
            <a:ext cx="1080000" cy="72000"/>
          </a:xfrm>
          <a:solidFill>
            <a:schemeClr val="accent1"/>
          </a:solidFill>
        </p:spPr>
        <p:txBody>
          <a:bodyPr/>
          <a:lstStyle>
            <a:lvl1pPr marL="0" indent="0">
              <a:buNone/>
              <a:defRPr sz="100">
                <a:solidFill>
                  <a:schemeClr val="bg2"/>
                </a:solidFill>
              </a:defRPr>
            </a:lvl1pPr>
            <a:lvl5pPr>
              <a:defRPr/>
            </a:lvl5pPr>
          </a:lstStyle>
          <a:p>
            <a:pPr lvl="0"/>
            <a:r>
              <a:rPr lang="en-GB"/>
              <a:t> </a:t>
            </a:r>
          </a:p>
        </p:txBody>
      </p:sp>
      <p:sp>
        <p:nvSpPr>
          <p:cNvPr id="13" name="Tijdelijke aanduiding voor tabel 8">
            <a:extLst>
              <a:ext uri="{FF2B5EF4-FFF2-40B4-BE49-F238E27FC236}">
                <a16:creationId xmlns:a16="http://schemas.microsoft.com/office/drawing/2014/main" id="{5E3BB786-F36F-4F8B-9ECF-AA4D9B7F4C0E}"/>
              </a:ext>
            </a:extLst>
          </p:cNvPr>
          <p:cNvSpPr>
            <a:spLocks noGrp="1"/>
          </p:cNvSpPr>
          <p:nvPr>
            <p:ph type="tbl" sz="quarter" idx="17" hasCustomPrompt="1"/>
          </p:nvPr>
        </p:nvSpPr>
        <p:spPr>
          <a:xfrm>
            <a:off x="6636761" y="1459112"/>
            <a:ext cx="5015239" cy="4119774"/>
          </a:xfrm>
          <a:solidFill>
            <a:schemeClr val="bg1">
              <a:lumMod val="95000"/>
            </a:schemeClr>
          </a:solidFill>
        </p:spPr>
        <p:txBody>
          <a:bodyPr tIns="1620000"/>
          <a:lstStyle>
            <a:lvl1pPr marL="0" marR="0" indent="0" algn="ctr" defTabSz="914400" rtl="0" eaLnBrk="1" fontAlgn="auto" latinLnBrk="0" hangingPunct="1">
              <a:lnSpc>
                <a:spcPct val="90000"/>
              </a:lnSpc>
              <a:spcBef>
                <a:spcPts val="500"/>
              </a:spcBef>
              <a:spcAft>
                <a:spcPts val="500"/>
              </a:spcAft>
              <a:buClr>
                <a:schemeClr val="bg2"/>
              </a:buClr>
              <a:buSzTx/>
              <a:buFont typeface="Wingdings" panose="05000000000000000000" pitchFamily="2" charset="2"/>
              <a:buNone/>
              <a:tabLst/>
              <a:defRPr sz="1200" i="1">
                <a:solidFill>
                  <a:schemeClr val="bg1">
                    <a:lumMod val="50000"/>
                  </a:schemeClr>
                </a:solidFill>
              </a:defRPr>
            </a:lvl1pPr>
          </a:lstStyle>
          <a:p>
            <a:pPr marL="0" marR="0" lvl="0" indent="0" algn="ctr" defTabSz="914400" rtl="0" eaLnBrk="1" fontAlgn="auto" latinLnBrk="0" hangingPunct="1">
              <a:lnSpc>
                <a:spcPct val="90000"/>
              </a:lnSpc>
              <a:spcBef>
                <a:spcPts val="500"/>
              </a:spcBef>
              <a:spcAft>
                <a:spcPts val="500"/>
              </a:spcAft>
              <a:buClr>
                <a:schemeClr val="bg2"/>
              </a:buClr>
              <a:buSzTx/>
              <a:buFont typeface="Wingdings" panose="05000000000000000000" pitchFamily="2" charset="2"/>
              <a:buNone/>
              <a:tabLst/>
              <a:defRPr/>
            </a:pPr>
            <a:r>
              <a:rPr lang="nl-NL" noProof="0"/>
              <a:t>Klik op onderstaand pictogram om een tabel in te voegen</a:t>
            </a:r>
          </a:p>
        </p:txBody>
      </p:sp>
      <p:grpSp>
        <p:nvGrpSpPr>
          <p:cNvPr id="99" name="Instructie">
            <a:extLst>
              <a:ext uri="{FF2B5EF4-FFF2-40B4-BE49-F238E27FC236}">
                <a16:creationId xmlns:a16="http://schemas.microsoft.com/office/drawing/2014/main" id="{544B0AF8-4987-47C9-A21F-16B0BF207D6D}"/>
              </a:ext>
            </a:extLst>
          </p:cNvPr>
          <p:cNvGrpSpPr/>
          <p:nvPr userDrawn="1"/>
        </p:nvGrpSpPr>
        <p:grpSpPr>
          <a:xfrm>
            <a:off x="12391601" y="0"/>
            <a:ext cx="3183677" cy="2499789"/>
            <a:chOff x="12391601" y="0"/>
            <a:chExt cx="3183677" cy="2499789"/>
          </a:xfrm>
        </p:grpSpPr>
        <p:sp>
          <p:nvSpPr>
            <p:cNvPr id="101" name="Rechthoek 100">
              <a:extLst>
                <a:ext uri="{FF2B5EF4-FFF2-40B4-BE49-F238E27FC236}">
                  <a16:creationId xmlns:a16="http://schemas.microsoft.com/office/drawing/2014/main" id="{512D667A-1BB3-4DFE-94B1-6B51E0AE6109}"/>
                </a:ext>
              </a:extLst>
            </p:cNvPr>
            <p:cNvSpPr/>
            <p:nvPr userDrawn="1"/>
          </p:nvSpPr>
          <p:spPr>
            <a:xfrm>
              <a:off x="12397262" y="0"/>
              <a:ext cx="3178016" cy="191611"/>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80000"/>
                </a:lnSpc>
                <a:spcBef>
                  <a:spcPts val="0"/>
                </a:spcBef>
                <a:spcAft>
                  <a:spcPts val="0"/>
                </a:spcAft>
                <a:buClrTx/>
                <a:buSzTx/>
                <a:buFontTx/>
                <a:buNone/>
                <a:tabLst/>
                <a:defRPr/>
              </a:pPr>
              <a:r>
                <a:rPr kumimoji="0" lang="nl-NL" sz="1400" b="1" i="0" u="none" strike="noStrike" kern="0" cap="all" spc="0" normalizeH="0" baseline="0" noProof="0">
                  <a:ln>
                    <a:noFill/>
                  </a:ln>
                  <a:solidFill>
                    <a:schemeClr val="bg1">
                      <a:lumMod val="50000"/>
                    </a:schemeClr>
                  </a:solidFill>
                  <a:effectLst/>
                  <a:uLnTx/>
                  <a:uFillTx/>
                  <a:latin typeface="+mj-lt"/>
                  <a:cs typeface="Segoe UI Light" panose="020B0502040204020203" pitchFamily="34" charset="0"/>
                </a:rPr>
                <a:t>Tabel invoegen/veranderen</a:t>
              </a:r>
            </a:p>
          </p:txBody>
        </p:sp>
        <p:sp>
          <p:nvSpPr>
            <p:cNvPr id="102" name="Ovaal 101">
              <a:extLst>
                <a:ext uri="{FF2B5EF4-FFF2-40B4-BE49-F238E27FC236}">
                  <a16:creationId xmlns:a16="http://schemas.microsoft.com/office/drawing/2014/main" id="{5905257C-8E3C-43B1-95B5-3C1D64179B33}"/>
                </a:ext>
              </a:extLst>
            </p:cNvPr>
            <p:cNvSpPr/>
            <p:nvPr userDrawn="1"/>
          </p:nvSpPr>
          <p:spPr>
            <a:xfrm>
              <a:off x="12391601" y="366490"/>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1</a:t>
              </a:r>
            </a:p>
          </p:txBody>
        </p:sp>
        <p:cxnSp>
          <p:nvCxnSpPr>
            <p:cNvPr id="103" name="Rechte verbindingslijn 102">
              <a:extLst>
                <a:ext uri="{FF2B5EF4-FFF2-40B4-BE49-F238E27FC236}">
                  <a16:creationId xmlns:a16="http://schemas.microsoft.com/office/drawing/2014/main" id="{1A094B61-EB26-45DA-A93A-F0CE99D6FC47}"/>
                </a:ext>
              </a:extLst>
            </p:cNvPr>
            <p:cNvCxnSpPr>
              <a:cxnSpLocks/>
            </p:cNvCxnSpPr>
            <p:nvPr userDrawn="1"/>
          </p:nvCxnSpPr>
          <p:spPr>
            <a:xfrm>
              <a:off x="12397261" y="241635"/>
              <a:ext cx="3178017" cy="0"/>
            </a:xfrm>
            <a:prstGeom prst="line">
              <a:avLst/>
            </a:prstGeom>
            <a:noFill/>
            <a:ln w="3175" cap="flat" cmpd="sng" algn="ctr">
              <a:solidFill>
                <a:schemeClr val="bg1">
                  <a:lumMod val="50000"/>
                </a:schemeClr>
              </a:solidFill>
              <a:prstDash val="solid"/>
            </a:ln>
            <a:effectLst/>
          </p:spPr>
        </p:cxnSp>
        <p:cxnSp>
          <p:nvCxnSpPr>
            <p:cNvPr id="104" name="Rechte verbindingslijn 103">
              <a:extLst>
                <a:ext uri="{FF2B5EF4-FFF2-40B4-BE49-F238E27FC236}">
                  <a16:creationId xmlns:a16="http://schemas.microsoft.com/office/drawing/2014/main" id="{991D85DD-F766-4372-B80C-75ED8F1441A9}"/>
                </a:ext>
              </a:extLst>
            </p:cNvPr>
            <p:cNvCxnSpPr>
              <a:cxnSpLocks/>
            </p:cNvCxnSpPr>
            <p:nvPr userDrawn="1"/>
          </p:nvCxnSpPr>
          <p:spPr>
            <a:xfrm>
              <a:off x="12397261" y="1577933"/>
              <a:ext cx="3178017" cy="0"/>
            </a:xfrm>
            <a:prstGeom prst="line">
              <a:avLst/>
            </a:prstGeom>
            <a:noFill/>
            <a:ln w="3175" cap="flat" cmpd="sng" algn="ctr">
              <a:solidFill>
                <a:schemeClr val="bg1">
                  <a:lumMod val="50000"/>
                </a:schemeClr>
              </a:solidFill>
              <a:prstDash val="solid"/>
            </a:ln>
            <a:effectLst/>
          </p:spPr>
        </p:cxnSp>
        <p:sp>
          <p:nvSpPr>
            <p:cNvPr id="105" name="Rechthoek 104">
              <a:extLst>
                <a:ext uri="{FF2B5EF4-FFF2-40B4-BE49-F238E27FC236}">
                  <a16:creationId xmlns:a16="http://schemas.microsoft.com/office/drawing/2014/main" id="{0649B64E-FC8F-485F-BEAE-E2E0C440D156}"/>
                </a:ext>
              </a:extLst>
            </p:cNvPr>
            <p:cNvSpPr/>
            <p:nvPr userDrawn="1"/>
          </p:nvSpPr>
          <p:spPr>
            <a:xfrm>
              <a:off x="12757282" y="432552"/>
              <a:ext cx="2817995" cy="59542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chemeClr val="accent1"/>
                </a:buClr>
                <a:buSzTx/>
                <a:buFont typeface="Arial" panose="020B0604020202020204" pitchFamily="34" charset="0"/>
                <a:buNone/>
                <a:tabLst/>
                <a:defRPr/>
              </a:pP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Wanneer nodig, verwijder de bestaande tabel d.m.v. de </a:t>
              </a:r>
              <a:r>
                <a:rPr kumimoji="0" lang="nl-NL" sz="1100" b="1" i="0" u="none" strike="noStrike" kern="0" cap="none" spc="0" normalizeH="0" baseline="0" noProof="0">
                  <a:ln>
                    <a:noFill/>
                  </a:ln>
                  <a:solidFill>
                    <a:srgbClr val="000000"/>
                  </a:solidFill>
                  <a:effectLst/>
                  <a:uLnTx/>
                  <a:uFillTx/>
                  <a:latin typeface="+mn-lt"/>
                  <a:cs typeface="Segoe UI Light" panose="020B0502040204020203" pitchFamily="34" charset="0"/>
                </a:rPr>
                <a:t>‘Delete’-knop</a:t>
              </a: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 Klik op het pictogram om een nieuwe tabel in te voegen. </a:t>
              </a:r>
              <a:r>
                <a:rPr kumimoji="0" lang="nl-NL" sz="1100" b="0" i="1" u="none" strike="noStrike" kern="0" cap="none" spc="0" normalizeH="0" baseline="0" noProof="0">
                  <a:ln>
                    <a:noFill/>
                  </a:ln>
                  <a:solidFill>
                    <a:srgbClr val="000000"/>
                  </a:solidFill>
                  <a:effectLst/>
                  <a:uLnTx/>
                  <a:uFillTx/>
                  <a:latin typeface="+mn-lt"/>
                  <a:cs typeface="Segoe UI Light" panose="020B0502040204020203" pitchFamily="34" charset="0"/>
                </a:rPr>
                <a:t>(zie onderstaand voorbeeld).</a:t>
              </a:r>
              <a:endPar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endParaRPr>
            </a:p>
          </p:txBody>
        </p:sp>
        <p:sp>
          <p:nvSpPr>
            <p:cNvPr id="106" name="Ovaal 105">
              <a:extLst>
                <a:ext uri="{FF2B5EF4-FFF2-40B4-BE49-F238E27FC236}">
                  <a16:creationId xmlns:a16="http://schemas.microsoft.com/office/drawing/2014/main" id="{C968BB5A-108A-4CBC-89E6-F4B7B2DF7FB4}"/>
                </a:ext>
              </a:extLst>
            </p:cNvPr>
            <p:cNvSpPr/>
            <p:nvPr userDrawn="1"/>
          </p:nvSpPr>
          <p:spPr>
            <a:xfrm>
              <a:off x="12391601" y="1706398"/>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2</a:t>
              </a:r>
            </a:p>
          </p:txBody>
        </p:sp>
        <p:sp>
          <p:nvSpPr>
            <p:cNvPr id="107" name="Rechthoek 106">
              <a:extLst>
                <a:ext uri="{FF2B5EF4-FFF2-40B4-BE49-F238E27FC236}">
                  <a16:creationId xmlns:a16="http://schemas.microsoft.com/office/drawing/2014/main" id="{97354753-DA63-47D2-B445-00FD49152F9F}"/>
                </a:ext>
              </a:extLst>
            </p:cNvPr>
            <p:cNvSpPr/>
            <p:nvPr userDrawn="1"/>
          </p:nvSpPr>
          <p:spPr>
            <a:xfrm>
              <a:off x="12757282" y="1772461"/>
              <a:ext cx="2817995" cy="318048"/>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chemeClr val="accent1"/>
                </a:buClr>
                <a:buSzTx/>
                <a:buFont typeface="Arial" panose="020B0604020202020204" pitchFamily="34" charset="0"/>
                <a:buNone/>
                <a:tabLst/>
                <a:defRPr/>
              </a:pP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Selecteer het gewenste aantal rijen en kolommen en klik op </a:t>
              </a:r>
              <a:r>
                <a:rPr kumimoji="0" lang="nl-NL" sz="1100" b="1" i="0" u="none" strike="noStrike" kern="0" cap="none" spc="0" normalizeH="0" baseline="0" noProof="0">
                  <a:ln>
                    <a:noFill/>
                  </a:ln>
                  <a:solidFill>
                    <a:srgbClr val="000000"/>
                  </a:solidFill>
                  <a:effectLst/>
                  <a:uLnTx/>
                  <a:uFillTx/>
                  <a:latin typeface="+mn-lt"/>
                  <a:cs typeface="Segoe UI Light" panose="020B0502040204020203" pitchFamily="34" charset="0"/>
                </a:rPr>
                <a:t>‘OK’</a:t>
              </a: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a:t>
              </a:r>
              <a:endParaRPr kumimoji="0" lang="nl-NL" sz="1100" b="1" i="0" u="none" strike="noStrike" kern="0" cap="none" spc="0" normalizeH="0" baseline="0" noProof="0">
                <a:ln>
                  <a:noFill/>
                </a:ln>
                <a:solidFill>
                  <a:srgbClr val="000000"/>
                </a:solidFill>
                <a:effectLst/>
                <a:uLnTx/>
                <a:uFillTx/>
                <a:latin typeface="+mn-lt"/>
                <a:cs typeface="Segoe UI Light" panose="020B0502040204020203" pitchFamily="34" charset="0"/>
              </a:endParaRPr>
            </a:p>
          </p:txBody>
        </p:sp>
        <p:grpSp>
          <p:nvGrpSpPr>
            <p:cNvPr id="108" name="Groep 107">
              <a:extLst>
                <a:ext uri="{FF2B5EF4-FFF2-40B4-BE49-F238E27FC236}">
                  <a16:creationId xmlns:a16="http://schemas.microsoft.com/office/drawing/2014/main" id="{99C1D1AF-EE92-41D8-BCB2-CED0D3A83D23}"/>
                </a:ext>
              </a:extLst>
            </p:cNvPr>
            <p:cNvGrpSpPr/>
            <p:nvPr userDrawn="1"/>
          </p:nvGrpSpPr>
          <p:grpSpPr>
            <a:xfrm>
              <a:off x="12757282" y="2184550"/>
              <a:ext cx="825500" cy="209550"/>
              <a:chOff x="13504624" y="2482850"/>
              <a:chExt cx="825500" cy="209550"/>
            </a:xfrm>
          </p:grpSpPr>
          <p:sp>
            <p:nvSpPr>
              <p:cNvPr id="119" name="Rechthoek 118">
                <a:extLst>
                  <a:ext uri="{FF2B5EF4-FFF2-40B4-BE49-F238E27FC236}">
                    <a16:creationId xmlns:a16="http://schemas.microsoft.com/office/drawing/2014/main" id="{06FABB53-151D-4CA0-8597-6DBD0BD2897A}"/>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252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800" b="0" noProof="0">
                    <a:solidFill>
                      <a:schemeClr val="tx1"/>
                    </a:solidFill>
                    <a:latin typeface="Arial" panose="020B0604020202020204" pitchFamily="34" charset="0"/>
                    <a:cs typeface="Arial" panose="020B0604020202020204" pitchFamily="34" charset="0"/>
                  </a:rPr>
                  <a:t>OK</a:t>
                </a:r>
              </a:p>
            </p:txBody>
          </p:sp>
          <p:cxnSp>
            <p:nvCxnSpPr>
              <p:cNvPr id="120" name="Rechte verbindingslijn 119">
                <a:extLst>
                  <a:ext uri="{FF2B5EF4-FFF2-40B4-BE49-F238E27FC236}">
                    <a16:creationId xmlns:a16="http://schemas.microsoft.com/office/drawing/2014/main" id="{9C209AAD-4B3D-44CF-9D6A-ED6B0D82C075}"/>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121" name="Gelijkbenige driehoek 120">
                <a:extLst>
                  <a:ext uri="{FF2B5EF4-FFF2-40B4-BE49-F238E27FC236}">
                    <a16:creationId xmlns:a16="http://schemas.microsoft.com/office/drawing/2014/main" id="{86BE9A17-87F1-4C12-A6E9-0C0965B02CBD}"/>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grpSp>
        <p:cxnSp>
          <p:nvCxnSpPr>
            <p:cNvPr id="109" name="Rechte verbindingslijn 108">
              <a:extLst>
                <a:ext uri="{FF2B5EF4-FFF2-40B4-BE49-F238E27FC236}">
                  <a16:creationId xmlns:a16="http://schemas.microsoft.com/office/drawing/2014/main" id="{F5C2FE27-5B46-449A-88AF-08E8F20B829A}"/>
                </a:ext>
              </a:extLst>
            </p:cNvPr>
            <p:cNvCxnSpPr>
              <a:cxnSpLocks/>
            </p:cNvCxnSpPr>
            <p:nvPr userDrawn="1"/>
          </p:nvCxnSpPr>
          <p:spPr>
            <a:xfrm>
              <a:off x="12397261" y="2499789"/>
              <a:ext cx="3178017" cy="0"/>
            </a:xfrm>
            <a:prstGeom prst="line">
              <a:avLst/>
            </a:prstGeom>
            <a:noFill/>
            <a:ln w="3175" cap="flat" cmpd="sng" algn="ctr">
              <a:solidFill>
                <a:schemeClr val="bg1">
                  <a:lumMod val="50000"/>
                </a:schemeClr>
              </a:solidFill>
              <a:prstDash val="solid"/>
            </a:ln>
            <a:effectLst/>
          </p:spPr>
        </p:cxnSp>
        <p:grpSp>
          <p:nvGrpSpPr>
            <p:cNvPr id="110" name="Tabel icoon">
              <a:extLst>
                <a:ext uri="{FF2B5EF4-FFF2-40B4-BE49-F238E27FC236}">
                  <a16:creationId xmlns:a16="http://schemas.microsoft.com/office/drawing/2014/main" id="{C80DAAD0-3DF6-4AA8-B448-DA7E915208E2}"/>
                </a:ext>
              </a:extLst>
            </p:cNvPr>
            <p:cNvGrpSpPr/>
            <p:nvPr userDrawn="1"/>
          </p:nvGrpSpPr>
          <p:grpSpPr>
            <a:xfrm>
              <a:off x="12757283" y="1133664"/>
              <a:ext cx="375500" cy="339168"/>
              <a:chOff x="6072040" y="3376043"/>
              <a:chExt cx="1227920" cy="1109109"/>
            </a:xfrm>
          </p:grpSpPr>
          <p:sp>
            <p:nvSpPr>
              <p:cNvPr id="111" name="Rechthoek 110">
                <a:extLst>
                  <a:ext uri="{FF2B5EF4-FFF2-40B4-BE49-F238E27FC236}">
                    <a16:creationId xmlns:a16="http://schemas.microsoft.com/office/drawing/2014/main" id="{EE576A51-B28D-42FA-A87F-7BA3A0E34559}"/>
                  </a:ext>
                </a:extLst>
              </p:cNvPr>
              <p:cNvSpPr/>
              <p:nvPr userDrawn="1"/>
            </p:nvSpPr>
            <p:spPr>
              <a:xfrm>
                <a:off x="6072040" y="3376043"/>
                <a:ext cx="1227920" cy="1109109"/>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p>
            </p:txBody>
          </p:sp>
          <p:sp>
            <p:nvSpPr>
              <p:cNvPr id="112" name="Rechthoek 111">
                <a:extLst>
                  <a:ext uri="{FF2B5EF4-FFF2-40B4-BE49-F238E27FC236}">
                    <a16:creationId xmlns:a16="http://schemas.microsoft.com/office/drawing/2014/main" id="{2F016D00-73DB-41B7-AA52-64C452337158}"/>
                  </a:ext>
                </a:extLst>
              </p:cNvPr>
              <p:cNvSpPr/>
              <p:nvPr userDrawn="1"/>
            </p:nvSpPr>
            <p:spPr>
              <a:xfrm>
                <a:off x="6090829" y="3393962"/>
                <a:ext cx="1209131" cy="218971"/>
              </a:xfrm>
              <a:prstGeom prst="rect">
                <a:avLst/>
              </a:prstGeom>
              <a:solidFill>
                <a:srgbClr val="6C6C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p>
            </p:txBody>
          </p:sp>
          <p:cxnSp>
            <p:nvCxnSpPr>
              <p:cNvPr id="113" name="Rechte verbindingslijn 112">
                <a:extLst>
                  <a:ext uri="{FF2B5EF4-FFF2-40B4-BE49-F238E27FC236}">
                    <a16:creationId xmlns:a16="http://schemas.microsoft.com/office/drawing/2014/main" id="{CB60518A-D9E5-4CBD-A56F-E4579B47E099}"/>
                  </a:ext>
                </a:extLst>
              </p:cNvPr>
              <p:cNvCxnSpPr/>
              <p:nvPr userDrawn="1"/>
            </p:nvCxnSpPr>
            <p:spPr>
              <a:xfrm>
                <a:off x="6493304" y="3605313"/>
                <a:ext cx="0" cy="872219"/>
              </a:xfrm>
              <a:prstGeom prst="line">
                <a:avLst/>
              </a:prstGeom>
              <a:ln w="12700">
                <a:solidFill>
                  <a:srgbClr val="B5B5B5"/>
                </a:solidFill>
              </a:ln>
            </p:spPr>
            <p:style>
              <a:lnRef idx="1">
                <a:schemeClr val="accent1"/>
              </a:lnRef>
              <a:fillRef idx="0">
                <a:schemeClr val="accent1"/>
              </a:fillRef>
              <a:effectRef idx="0">
                <a:schemeClr val="accent1"/>
              </a:effectRef>
              <a:fontRef idx="minor">
                <a:schemeClr val="tx1"/>
              </a:fontRef>
            </p:style>
          </p:cxnSp>
          <p:cxnSp>
            <p:nvCxnSpPr>
              <p:cNvPr id="114" name="Rechte verbindingslijn 113">
                <a:extLst>
                  <a:ext uri="{FF2B5EF4-FFF2-40B4-BE49-F238E27FC236}">
                    <a16:creationId xmlns:a16="http://schemas.microsoft.com/office/drawing/2014/main" id="{1AB06018-A400-47C3-A0C2-8EF6DE0559C4}"/>
                  </a:ext>
                </a:extLst>
              </p:cNvPr>
              <p:cNvCxnSpPr/>
              <p:nvPr userDrawn="1"/>
            </p:nvCxnSpPr>
            <p:spPr>
              <a:xfrm>
                <a:off x="6883025" y="3605313"/>
                <a:ext cx="0" cy="872219"/>
              </a:xfrm>
              <a:prstGeom prst="line">
                <a:avLst/>
              </a:prstGeom>
              <a:ln w="12700">
                <a:solidFill>
                  <a:srgbClr val="B5B5B5"/>
                </a:solidFill>
              </a:ln>
            </p:spPr>
            <p:style>
              <a:lnRef idx="1">
                <a:schemeClr val="accent1"/>
              </a:lnRef>
              <a:fillRef idx="0">
                <a:schemeClr val="accent1"/>
              </a:fillRef>
              <a:effectRef idx="0">
                <a:schemeClr val="accent1"/>
              </a:effectRef>
              <a:fontRef idx="minor">
                <a:schemeClr val="tx1"/>
              </a:fontRef>
            </p:style>
          </p:cxnSp>
          <p:cxnSp>
            <p:nvCxnSpPr>
              <p:cNvPr id="115" name="Rechte verbindingslijn 114">
                <a:extLst>
                  <a:ext uri="{FF2B5EF4-FFF2-40B4-BE49-F238E27FC236}">
                    <a16:creationId xmlns:a16="http://schemas.microsoft.com/office/drawing/2014/main" id="{D295F766-CD19-4DBD-9905-EED629FF9984}"/>
                  </a:ext>
                </a:extLst>
              </p:cNvPr>
              <p:cNvCxnSpPr/>
              <p:nvPr userDrawn="1"/>
            </p:nvCxnSpPr>
            <p:spPr>
              <a:xfrm flipH="1">
                <a:off x="6090561" y="3827108"/>
                <a:ext cx="1209399" cy="0"/>
              </a:xfrm>
              <a:prstGeom prst="line">
                <a:avLst/>
              </a:prstGeom>
              <a:ln w="12700">
                <a:solidFill>
                  <a:srgbClr val="B5B5B5"/>
                </a:solidFill>
              </a:ln>
            </p:spPr>
            <p:style>
              <a:lnRef idx="1">
                <a:schemeClr val="accent1"/>
              </a:lnRef>
              <a:fillRef idx="0">
                <a:schemeClr val="accent1"/>
              </a:fillRef>
              <a:effectRef idx="0">
                <a:schemeClr val="accent1"/>
              </a:effectRef>
              <a:fontRef idx="minor">
                <a:schemeClr val="tx1"/>
              </a:fontRef>
            </p:style>
          </p:cxnSp>
          <p:cxnSp>
            <p:nvCxnSpPr>
              <p:cNvPr id="116" name="Rechte verbindingslijn 115">
                <a:extLst>
                  <a:ext uri="{FF2B5EF4-FFF2-40B4-BE49-F238E27FC236}">
                    <a16:creationId xmlns:a16="http://schemas.microsoft.com/office/drawing/2014/main" id="{DD0406A0-274F-47C9-A6F6-E8E07A8D6592}"/>
                  </a:ext>
                </a:extLst>
              </p:cNvPr>
              <p:cNvCxnSpPr/>
              <p:nvPr userDrawn="1"/>
            </p:nvCxnSpPr>
            <p:spPr>
              <a:xfrm flipH="1">
                <a:off x="6090561" y="4055708"/>
                <a:ext cx="1209399" cy="0"/>
              </a:xfrm>
              <a:prstGeom prst="line">
                <a:avLst/>
              </a:prstGeom>
              <a:ln w="12700">
                <a:solidFill>
                  <a:srgbClr val="B5B5B5"/>
                </a:solidFill>
              </a:ln>
            </p:spPr>
            <p:style>
              <a:lnRef idx="1">
                <a:schemeClr val="accent1"/>
              </a:lnRef>
              <a:fillRef idx="0">
                <a:schemeClr val="accent1"/>
              </a:fillRef>
              <a:effectRef idx="0">
                <a:schemeClr val="accent1"/>
              </a:effectRef>
              <a:fontRef idx="minor">
                <a:schemeClr val="tx1"/>
              </a:fontRef>
            </p:style>
          </p:cxnSp>
          <p:cxnSp>
            <p:nvCxnSpPr>
              <p:cNvPr id="117" name="Rechte verbindingslijn 116">
                <a:extLst>
                  <a:ext uri="{FF2B5EF4-FFF2-40B4-BE49-F238E27FC236}">
                    <a16:creationId xmlns:a16="http://schemas.microsoft.com/office/drawing/2014/main" id="{7386C022-B91D-4614-9598-378E3DBA0C32}"/>
                  </a:ext>
                </a:extLst>
              </p:cNvPr>
              <p:cNvCxnSpPr/>
              <p:nvPr userDrawn="1"/>
            </p:nvCxnSpPr>
            <p:spPr>
              <a:xfrm flipH="1">
                <a:off x="6090561" y="4276688"/>
                <a:ext cx="1209399" cy="0"/>
              </a:xfrm>
              <a:prstGeom prst="line">
                <a:avLst/>
              </a:prstGeom>
              <a:ln w="12700">
                <a:solidFill>
                  <a:srgbClr val="B5B5B5"/>
                </a:solidFill>
              </a:ln>
            </p:spPr>
            <p:style>
              <a:lnRef idx="1">
                <a:schemeClr val="accent1"/>
              </a:lnRef>
              <a:fillRef idx="0">
                <a:schemeClr val="accent1"/>
              </a:fillRef>
              <a:effectRef idx="0">
                <a:schemeClr val="accent1"/>
              </a:effectRef>
              <a:fontRef idx="minor">
                <a:schemeClr val="tx1"/>
              </a:fontRef>
            </p:style>
          </p:cxnSp>
          <p:sp>
            <p:nvSpPr>
              <p:cNvPr id="118" name="Rechthoek 117">
                <a:extLst>
                  <a:ext uri="{FF2B5EF4-FFF2-40B4-BE49-F238E27FC236}">
                    <a16:creationId xmlns:a16="http://schemas.microsoft.com/office/drawing/2014/main" id="{079A4A57-8ABB-486C-9488-376A6A8CAA20}"/>
                  </a:ext>
                </a:extLst>
              </p:cNvPr>
              <p:cNvSpPr/>
              <p:nvPr userDrawn="1"/>
            </p:nvSpPr>
            <p:spPr>
              <a:xfrm>
                <a:off x="6072040" y="3376043"/>
                <a:ext cx="1227920" cy="1109109"/>
              </a:xfrm>
              <a:prstGeom prst="rect">
                <a:avLst/>
              </a:prstGeom>
              <a:noFill/>
              <a:ln w="12700">
                <a:solidFill>
                  <a:srgbClr val="6C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p>
            </p:txBody>
          </p:sp>
        </p:grpSp>
      </p:grpSp>
      <p:grpSp>
        <p:nvGrpSpPr>
          <p:cNvPr id="206" name="Instructie">
            <a:extLst>
              <a:ext uri="{FF2B5EF4-FFF2-40B4-BE49-F238E27FC236}">
                <a16:creationId xmlns:a16="http://schemas.microsoft.com/office/drawing/2014/main" id="{7224A746-4A5D-4025-94CF-555D9808ACE5}"/>
              </a:ext>
            </a:extLst>
          </p:cNvPr>
          <p:cNvGrpSpPr/>
          <p:nvPr userDrawn="1"/>
        </p:nvGrpSpPr>
        <p:grpSpPr>
          <a:xfrm>
            <a:off x="-3437547" y="1434"/>
            <a:ext cx="3201327" cy="6041867"/>
            <a:chOff x="-3437547" y="1434"/>
            <a:chExt cx="3201327" cy="6041867"/>
          </a:xfrm>
        </p:grpSpPr>
        <p:cxnSp>
          <p:nvCxnSpPr>
            <p:cNvPr id="207" name="Rechte verbindingslijn 206">
              <a:extLst>
                <a:ext uri="{FF2B5EF4-FFF2-40B4-BE49-F238E27FC236}">
                  <a16:creationId xmlns:a16="http://schemas.microsoft.com/office/drawing/2014/main" id="{749A5422-59A9-4CAB-A00B-19791DD07AF8}"/>
                </a:ext>
              </a:extLst>
            </p:cNvPr>
            <p:cNvCxnSpPr>
              <a:cxnSpLocks/>
            </p:cNvCxnSpPr>
            <p:nvPr userDrawn="1"/>
          </p:nvCxnSpPr>
          <p:spPr>
            <a:xfrm>
              <a:off x="-3419346" y="6043301"/>
              <a:ext cx="3176013" cy="0"/>
            </a:xfrm>
            <a:prstGeom prst="line">
              <a:avLst/>
            </a:prstGeom>
            <a:noFill/>
            <a:ln w="3175" cap="flat" cmpd="sng" algn="ctr">
              <a:solidFill>
                <a:schemeClr val="bg1">
                  <a:lumMod val="50000"/>
                </a:schemeClr>
              </a:solidFill>
              <a:prstDash val="solid"/>
            </a:ln>
            <a:effectLst/>
          </p:spPr>
        </p:cxnSp>
        <p:sp>
          <p:nvSpPr>
            <p:cNvPr id="208" name="Ovaal 207">
              <a:extLst>
                <a:ext uri="{FF2B5EF4-FFF2-40B4-BE49-F238E27FC236}">
                  <a16:creationId xmlns:a16="http://schemas.microsoft.com/office/drawing/2014/main" id="{B56529BA-539E-4637-8EE1-48182CD5A9EB}"/>
                </a:ext>
              </a:extLst>
            </p:cNvPr>
            <p:cNvSpPr/>
            <p:nvPr userDrawn="1"/>
          </p:nvSpPr>
          <p:spPr>
            <a:xfrm>
              <a:off x="-3425006" y="4548392"/>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6</a:t>
              </a:r>
            </a:p>
          </p:txBody>
        </p:sp>
        <p:sp>
          <p:nvSpPr>
            <p:cNvPr id="209" name="Rechthoek 208">
              <a:extLst>
                <a:ext uri="{FF2B5EF4-FFF2-40B4-BE49-F238E27FC236}">
                  <a16:creationId xmlns:a16="http://schemas.microsoft.com/office/drawing/2014/main" id="{AE93292F-CF43-4BDA-A221-F1A25805F319}"/>
                </a:ext>
              </a:extLst>
            </p:cNvPr>
            <p:cNvSpPr/>
            <p:nvPr userDrawn="1"/>
          </p:nvSpPr>
          <p:spPr>
            <a:xfrm>
              <a:off x="-3059324" y="4548391"/>
              <a:ext cx="2823104" cy="255963"/>
            </a:xfrm>
            <a:prstGeom prst="rect">
              <a:avLst/>
            </a:prstGeom>
            <a:noFill/>
            <a:ln w="25400" cap="flat" cmpd="sng" algn="ctr">
              <a:noFill/>
              <a:prstDash val="solid"/>
            </a:ln>
            <a:effectLst/>
          </p:spPr>
          <p:txBody>
            <a:bodyPr lIns="0" tIns="0" rIns="0" bIns="0" rtlCol="0" anchor="ctr"/>
            <a:lstStyle/>
            <a:p>
              <a:pPr marL="265113" marR="0" lvl="5" indent="-265113" algn="l" defTabSz="914400" rtl="0" eaLnBrk="1" fontAlgn="auto" latinLnBrk="0" hangingPunct="1">
                <a:lnSpc>
                  <a:spcPct val="100000"/>
                </a:lnSpc>
                <a:spcBef>
                  <a:spcPts val="300"/>
                </a:spcBef>
                <a:spcAft>
                  <a:spcPts val="300"/>
                </a:spcAft>
                <a:buClr>
                  <a:schemeClr val="tx1"/>
                </a:buClr>
                <a:buSzPct val="85000"/>
                <a:buFont typeface="+mj-lt"/>
                <a:buAutoNum type="arabicPeriod"/>
                <a:tabLst/>
                <a:defRPr/>
              </a:pPr>
              <a:r>
                <a:rPr lang="nl-NL" sz="1500" kern="1200" noProof="0">
                  <a:solidFill>
                    <a:schemeClr val="tx1"/>
                  </a:solidFill>
                  <a:latin typeface="+mn-lt"/>
                  <a:ea typeface="+mn-ea"/>
                  <a:cs typeface="+mn-cs"/>
                </a:rPr>
                <a:t>Numerieke </a:t>
              </a:r>
              <a:r>
                <a:rPr lang="nl-NL" sz="1500" kern="1200" noProof="0" err="1">
                  <a:solidFill>
                    <a:schemeClr val="tx1"/>
                  </a:solidFill>
                  <a:latin typeface="+mn-lt"/>
                  <a:ea typeface="+mn-ea"/>
                  <a:cs typeface="+mn-cs"/>
                </a:rPr>
                <a:t>bullet</a:t>
              </a:r>
              <a:r>
                <a:rPr lang="nl-NL" sz="1500" kern="1200" noProof="0">
                  <a:solidFill>
                    <a:schemeClr val="tx1"/>
                  </a:solidFill>
                  <a:latin typeface="+mn-lt"/>
                  <a:ea typeface="+mn-ea"/>
                  <a:cs typeface="+mn-cs"/>
                </a:rPr>
                <a:t> (15pt)</a:t>
              </a:r>
            </a:p>
          </p:txBody>
        </p:sp>
        <p:sp>
          <p:nvSpPr>
            <p:cNvPr id="210" name="Ovaal 209">
              <a:extLst>
                <a:ext uri="{FF2B5EF4-FFF2-40B4-BE49-F238E27FC236}">
                  <a16:creationId xmlns:a16="http://schemas.microsoft.com/office/drawing/2014/main" id="{675FAF3C-86BD-4B0C-86DE-FB783EEFC3C6}"/>
                </a:ext>
              </a:extLst>
            </p:cNvPr>
            <p:cNvSpPr/>
            <p:nvPr userDrawn="1"/>
          </p:nvSpPr>
          <p:spPr>
            <a:xfrm>
              <a:off x="-3425006" y="4922568"/>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7</a:t>
              </a:r>
            </a:p>
          </p:txBody>
        </p:sp>
        <p:sp>
          <p:nvSpPr>
            <p:cNvPr id="211" name="Rechthoek 210">
              <a:extLst>
                <a:ext uri="{FF2B5EF4-FFF2-40B4-BE49-F238E27FC236}">
                  <a16:creationId xmlns:a16="http://schemas.microsoft.com/office/drawing/2014/main" id="{F6DF46ED-9579-4CCE-80B9-494C1883BA41}"/>
                </a:ext>
              </a:extLst>
            </p:cNvPr>
            <p:cNvSpPr/>
            <p:nvPr userDrawn="1"/>
          </p:nvSpPr>
          <p:spPr>
            <a:xfrm>
              <a:off x="-3059324" y="4922567"/>
              <a:ext cx="2823104" cy="255963"/>
            </a:xfrm>
            <a:prstGeom prst="rect">
              <a:avLst/>
            </a:prstGeom>
            <a:noFill/>
            <a:ln w="25400" cap="flat" cmpd="sng" algn="ctr">
              <a:noFill/>
              <a:prstDash val="solid"/>
            </a:ln>
            <a:effectLst/>
          </p:spPr>
          <p:txBody>
            <a:bodyPr lIns="0" tIns="0" rIns="0" bIns="0" rtlCol="0" anchor="ctr"/>
            <a:lstStyle/>
            <a:p>
              <a:pPr marL="265113" marR="0" lvl="6" indent="-265113" algn="l" defTabSz="914400" rtl="0" eaLnBrk="1" fontAlgn="auto" latinLnBrk="0" hangingPunct="1">
                <a:lnSpc>
                  <a:spcPct val="100000"/>
                </a:lnSpc>
                <a:spcBef>
                  <a:spcPts val="300"/>
                </a:spcBef>
                <a:spcAft>
                  <a:spcPts val="300"/>
                </a:spcAft>
                <a:buClr>
                  <a:schemeClr val="tx1"/>
                </a:buClr>
                <a:buSzPct val="85000"/>
                <a:buFont typeface="+mj-lt"/>
                <a:buAutoNum type="alphaLcPeriod"/>
                <a:tabLst/>
                <a:defRPr/>
              </a:pPr>
              <a:r>
                <a:rPr lang="nl-NL" sz="1500" kern="1200" noProof="0">
                  <a:solidFill>
                    <a:schemeClr val="tx1"/>
                  </a:solidFill>
                  <a:latin typeface="+mn-lt"/>
                  <a:ea typeface="+mn-ea"/>
                  <a:cs typeface="+mn-cs"/>
                </a:rPr>
                <a:t>Alfabetische </a:t>
              </a:r>
              <a:r>
                <a:rPr lang="nl-NL" sz="1500" kern="1200" noProof="0" err="1">
                  <a:solidFill>
                    <a:schemeClr val="tx1"/>
                  </a:solidFill>
                  <a:latin typeface="+mn-lt"/>
                  <a:ea typeface="+mn-ea"/>
                  <a:cs typeface="+mn-cs"/>
                </a:rPr>
                <a:t>bullet</a:t>
              </a:r>
              <a:r>
                <a:rPr lang="nl-NL" sz="1500" kern="1200" noProof="0">
                  <a:solidFill>
                    <a:schemeClr val="tx1"/>
                  </a:solidFill>
                  <a:latin typeface="+mn-lt"/>
                  <a:ea typeface="+mn-ea"/>
                  <a:cs typeface="+mn-cs"/>
                </a:rPr>
                <a:t> (15pt)</a:t>
              </a:r>
            </a:p>
          </p:txBody>
        </p:sp>
        <p:sp>
          <p:nvSpPr>
            <p:cNvPr id="212" name="Ovaal 211">
              <a:extLst>
                <a:ext uri="{FF2B5EF4-FFF2-40B4-BE49-F238E27FC236}">
                  <a16:creationId xmlns:a16="http://schemas.microsoft.com/office/drawing/2014/main" id="{80247F70-FD4C-4F20-8F26-9F4D51B85EE1}"/>
                </a:ext>
              </a:extLst>
            </p:cNvPr>
            <p:cNvSpPr/>
            <p:nvPr userDrawn="1"/>
          </p:nvSpPr>
          <p:spPr>
            <a:xfrm>
              <a:off x="-3425006" y="5295213"/>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8</a:t>
              </a:r>
            </a:p>
          </p:txBody>
        </p:sp>
        <p:sp>
          <p:nvSpPr>
            <p:cNvPr id="213" name="Rechthoek 212">
              <a:extLst>
                <a:ext uri="{FF2B5EF4-FFF2-40B4-BE49-F238E27FC236}">
                  <a16:creationId xmlns:a16="http://schemas.microsoft.com/office/drawing/2014/main" id="{0DAB1F65-9FC2-48AA-A68D-E2909AF433AA}"/>
                </a:ext>
              </a:extLst>
            </p:cNvPr>
            <p:cNvSpPr/>
            <p:nvPr userDrawn="1"/>
          </p:nvSpPr>
          <p:spPr>
            <a:xfrm>
              <a:off x="-3059324" y="5295212"/>
              <a:ext cx="2823104" cy="255963"/>
            </a:xfrm>
            <a:prstGeom prst="rect">
              <a:avLst/>
            </a:prstGeom>
            <a:noFill/>
            <a:ln w="25400" cap="flat" cmpd="sng" algn="ctr">
              <a:noFill/>
              <a:prstDash val="solid"/>
            </a:ln>
            <a:effectLst/>
          </p:spPr>
          <p:txBody>
            <a:bodyPr lIns="0" tIns="0" rIns="0" bIns="0" rtlCol="0" anchor="ctr"/>
            <a:lstStyle/>
            <a:p>
              <a:pPr marL="0" marR="0" lvl="7" indent="0" algn="l" defTabSz="914400" rtl="0" eaLnBrk="1" fontAlgn="auto" latinLnBrk="0" hangingPunct="1">
                <a:lnSpc>
                  <a:spcPct val="100000"/>
                </a:lnSpc>
                <a:spcBef>
                  <a:spcPts val="300"/>
                </a:spcBef>
                <a:spcAft>
                  <a:spcPts val="300"/>
                </a:spcAft>
                <a:buClr>
                  <a:schemeClr val="accent3"/>
                </a:buClr>
                <a:buSzTx/>
                <a:buFont typeface="Arial" panose="020B0604020202020204" pitchFamily="34" charset="0"/>
                <a:buNone/>
                <a:tabLst/>
                <a:defRPr/>
              </a:pPr>
              <a:r>
                <a:rPr lang="nl-NL" sz="1000" i="1" kern="1200" noProof="0">
                  <a:solidFill>
                    <a:schemeClr val="tx1"/>
                  </a:solidFill>
                  <a:latin typeface="+mn-lt"/>
                  <a:ea typeface="+mn-ea"/>
                  <a:cs typeface="+mn-cs"/>
                </a:rPr>
                <a:t>Fotobeschrijving (10pt)</a:t>
              </a:r>
            </a:p>
          </p:txBody>
        </p:sp>
        <p:sp>
          <p:nvSpPr>
            <p:cNvPr id="214" name="Ovaal 213">
              <a:extLst>
                <a:ext uri="{FF2B5EF4-FFF2-40B4-BE49-F238E27FC236}">
                  <a16:creationId xmlns:a16="http://schemas.microsoft.com/office/drawing/2014/main" id="{F532BDDB-7573-43BA-9AA6-73EA382D430E}"/>
                </a:ext>
              </a:extLst>
            </p:cNvPr>
            <p:cNvSpPr/>
            <p:nvPr userDrawn="1"/>
          </p:nvSpPr>
          <p:spPr>
            <a:xfrm>
              <a:off x="-3425006" y="5668478"/>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9</a:t>
              </a:r>
            </a:p>
          </p:txBody>
        </p:sp>
        <p:sp>
          <p:nvSpPr>
            <p:cNvPr id="215" name="Rechthoek 214">
              <a:extLst>
                <a:ext uri="{FF2B5EF4-FFF2-40B4-BE49-F238E27FC236}">
                  <a16:creationId xmlns:a16="http://schemas.microsoft.com/office/drawing/2014/main" id="{D12A4689-58CD-4047-8B56-B2F79242B7BF}"/>
                </a:ext>
              </a:extLst>
            </p:cNvPr>
            <p:cNvSpPr/>
            <p:nvPr userDrawn="1"/>
          </p:nvSpPr>
          <p:spPr>
            <a:xfrm>
              <a:off x="-3059324" y="5668477"/>
              <a:ext cx="2823104" cy="255963"/>
            </a:xfrm>
            <a:prstGeom prst="rect">
              <a:avLst/>
            </a:prstGeom>
            <a:noFill/>
            <a:ln w="25400" cap="flat" cmpd="sng" algn="ctr">
              <a:noFill/>
              <a:prstDash val="solid"/>
            </a:ln>
            <a:effectLst/>
          </p:spPr>
          <p:txBody>
            <a:bodyPr lIns="0" tIns="0" rIns="0" bIns="0" rtlCol="0" anchor="ctr"/>
            <a:lstStyle/>
            <a:p>
              <a:pPr marL="0" marR="0" lvl="8" indent="0" algn="l" defTabSz="914400" rtl="0" eaLnBrk="1" fontAlgn="auto" latinLnBrk="0" hangingPunct="1">
                <a:lnSpc>
                  <a:spcPct val="100000"/>
                </a:lnSpc>
                <a:spcBef>
                  <a:spcPts val="600"/>
                </a:spcBef>
                <a:spcAft>
                  <a:spcPts val="300"/>
                </a:spcAft>
                <a:buClrTx/>
                <a:buSzTx/>
                <a:buFont typeface="Arial" panose="020B0604020202020204" pitchFamily="34" charset="0"/>
                <a:buNone/>
                <a:tabLst/>
                <a:defRPr/>
              </a:pPr>
              <a:r>
                <a:rPr lang="nl-NL" sz="2000" i="1" kern="1200" noProof="0">
                  <a:solidFill>
                    <a:schemeClr val="tx1"/>
                  </a:solidFill>
                  <a:latin typeface="+mn-lt"/>
                  <a:ea typeface="+mn-ea"/>
                  <a:cs typeface="+mn-cs"/>
                </a:rPr>
                <a:t>Quote tekst (20pt)</a:t>
              </a:r>
            </a:p>
          </p:txBody>
        </p:sp>
        <p:sp>
          <p:nvSpPr>
            <p:cNvPr id="216" name="Rechthoek 215">
              <a:extLst>
                <a:ext uri="{FF2B5EF4-FFF2-40B4-BE49-F238E27FC236}">
                  <a16:creationId xmlns:a16="http://schemas.microsoft.com/office/drawing/2014/main" id="{0D88D931-17FF-4BAA-8A2D-F401DF0C66D5}"/>
                </a:ext>
              </a:extLst>
            </p:cNvPr>
            <p:cNvSpPr/>
            <p:nvPr userDrawn="1"/>
          </p:nvSpPr>
          <p:spPr>
            <a:xfrm>
              <a:off x="-3419345" y="1434"/>
              <a:ext cx="3176012" cy="191611"/>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80000"/>
                </a:lnSpc>
                <a:spcBef>
                  <a:spcPts val="0"/>
                </a:spcBef>
                <a:spcAft>
                  <a:spcPts val="0"/>
                </a:spcAft>
                <a:buClrTx/>
                <a:buSzTx/>
                <a:buFontTx/>
                <a:buNone/>
                <a:tabLst/>
                <a:defRPr/>
              </a:pPr>
              <a:r>
                <a:rPr kumimoji="0" lang="nl-NL" sz="1400" b="1" i="0" u="none" strike="noStrike" kern="0" cap="all" spc="0" normalizeH="0" baseline="0" noProof="0">
                  <a:ln>
                    <a:noFill/>
                  </a:ln>
                  <a:solidFill>
                    <a:schemeClr val="bg1">
                      <a:lumMod val="50000"/>
                    </a:schemeClr>
                  </a:solidFill>
                  <a:effectLst/>
                  <a:uLnTx/>
                  <a:uFillTx/>
                  <a:latin typeface="+mj-lt"/>
                  <a:cs typeface="Segoe UI Light" panose="020B0502040204020203" pitchFamily="34" charset="0"/>
                </a:rPr>
                <a:t>TEKST</a:t>
              </a:r>
              <a:r>
                <a:rPr kumimoji="0" lang="nl-NL" sz="1400" b="1" i="0" u="none" strike="noStrike" kern="0" cap="all" spc="0" normalizeH="0" noProof="0">
                  <a:ln>
                    <a:noFill/>
                  </a:ln>
                  <a:solidFill>
                    <a:schemeClr val="bg1">
                      <a:lumMod val="50000"/>
                    </a:schemeClr>
                  </a:solidFill>
                  <a:effectLst/>
                  <a:uLnTx/>
                  <a:uFillTx/>
                  <a:latin typeface="+mj-lt"/>
                  <a:cs typeface="Segoe UI Light" panose="020B0502040204020203" pitchFamily="34" charset="0"/>
                </a:rPr>
                <a:t> NIVEAUS kiezen</a:t>
              </a:r>
              <a:endParaRPr kumimoji="0" lang="nl-NL" sz="1400" b="1" i="0" u="none" strike="noStrike" kern="0" cap="all" spc="0" normalizeH="0" baseline="0" noProof="0">
                <a:ln>
                  <a:noFill/>
                </a:ln>
                <a:solidFill>
                  <a:schemeClr val="bg1">
                    <a:lumMod val="50000"/>
                  </a:schemeClr>
                </a:solidFill>
                <a:effectLst/>
                <a:uLnTx/>
                <a:uFillTx/>
                <a:latin typeface="+mj-lt"/>
                <a:cs typeface="Segoe UI Light" panose="020B0502040204020203" pitchFamily="34" charset="0"/>
              </a:endParaRPr>
            </a:p>
          </p:txBody>
        </p:sp>
        <p:sp>
          <p:nvSpPr>
            <p:cNvPr id="217" name="Ovaal 216">
              <a:extLst>
                <a:ext uri="{FF2B5EF4-FFF2-40B4-BE49-F238E27FC236}">
                  <a16:creationId xmlns:a16="http://schemas.microsoft.com/office/drawing/2014/main" id="{0F88B1B4-B1EF-4E96-8731-FFCDEC2EF660}"/>
                </a:ext>
              </a:extLst>
            </p:cNvPr>
            <p:cNvSpPr/>
            <p:nvPr userDrawn="1"/>
          </p:nvSpPr>
          <p:spPr>
            <a:xfrm>
              <a:off x="-3425006" y="2678716"/>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1</a:t>
              </a:r>
            </a:p>
          </p:txBody>
        </p:sp>
        <p:cxnSp>
          <p:nvCxnSpPr>
            <p:cNvPr id="218" name="Rechte verbindingslijn 217">
              <a:extLst>
                <a:ext uri="{FF2B5EF4-FFF2-40B4-BE49-F238E27FC236}">
                  <a16:creationId xmlns:a16="http://schemas.microsoft.com/office/drawing/2014/main" id="{38565EF9-EF5B-4925-B762-FE86D022B16E}"/>
                </a:ext>
              </a:extLst>
            </p:cNvPr>
            <p:cNvCxnSpPr>
              <a:cxnSpLocks/>
            </p:cNvCxnSpPr>
            <p:nvPr userDrawn="1"/>
          </p:nvCxnSpPr>
          <p:spPr>
            <a:xfrm>
              <a:off x="-3419346" y="243069"/>
              <a:ext cx="3176013" cy="0"/>
            </a:xfrm>
            <a:prstGeom prst="line">
              <a:avLst/>
            </a:prstGeom>
            <a:noFill/>
            <a:ln w="3175" cap="flat" cmpd="sng" algn="ctr">
              <a:solidFill>
                <a:schemeClr val="bg1">
                  <a:lumMod val="50000"/>
                </a:schemeClr>
              </a:solidFill>
              <a:prstDash val="solid"/>
            </a:ln>
            <a:effectLst/>
          </p:spPr>
        </p:cxnSp>
        <p:grpSp>
          <p:nvGrpSpPr>
            <p:cNvPr id="219" name="Groep 218">
              <a:extLst>
                <a:ext uri="{FF2B5EF4-FFF2-40B4-BE49-F238E27FC236}">
                  <a16:creationId xmlns:a16="http://schemas.microsoft.com/office/drawing/2014/main" id="{507938DC-6B7D-409C-871F-0FE8C0085BEE}"/>
                </a:ext>
              </a:extLst>
            </p:cNvPr>
            <p:cNvGrpSpPr/>
            <p:nvPr userDrawn="1"/>
          </p:nvGrpSpPr>
          <p:grpSpPr>
            <a:xfrm>
              <a:off x="-3437547" y="1295337"/>
              <a:ext cx="2933825" cy="558875"/>
              <a:chOff x="-3419346" y="368233"/>
              <a:chExt cx="3904920" cy="743862"/>
            </a:xfrm>
          </p:grpSpPr>
          <p:sp>
            <p:nvSpPr>
              <p:cNvPr id="236" name="Rechthoek 235">
                <a:extLst>
                  <a:ext uri="{FF2B5EF4-FFF2-40B4-BE49-F238E27FC236}">
                    <a16:creationId xmlns:a16="http://schemas.microsoft.com/office/drawing/2014/main" id="{BFFDAE03-8C88-491A-9930-5CEF5F0B0DB1}"/>
                  </a:ext>
                </a:extLst>
              </p:cNvPr>
              <p:cNvSpPr/>
              <p:nvPr userDrawn="1"/>
            </p:nvSpPr>
            <p:spPr>
              <a:xfrm>
                <a:off x="-3294549" y="368233"/>
                <a:ext cx="432805" cy="244981"/>
              </a:xfrm>
              <a:prstGeom prst="rect">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r>
                  <a:rPr lang="nl-NL" sz="800" b="0" noProof="0">
                    <a:solidFill>
                      <a:srgbClr val="C00000"/>
                    </a:solidFill>
                    <a:latin typeface="Arial" panose="020B0604020202020204" pitchFamily="34" charset="0"/>
                    <a:cs typeface="Arial" panose="020B0604020202020204" pitchFamily="34" charset="0"/>
                  </a:rPr>
                  <a:t>Start</a:t>
                </a:r>
              </a:p>
            </p:txBody>
          </p:sp>
          <p:cxnSp>
            <p:nvCxnSpPr>
              <p:cNvPr id="237" name="Rechte verbindingslijn 236">
                <a:extLst>
                  <a:ext uri="{FF2B5EF4-FFF2-40B4-BE49-F238E27FC236}">
                    <a16:creationId xmlns:a16="http://schemas.microsoft.com/office/drawing/2014/main" id="{2BF549A7-CFA6-4090-A8B6-EE2C4D77CD1A}"/>
                  </a:ext>
                </a:extLst>
              </p:cNvPr>
              <p:cNvCxnSpPr>
                <a:cxnSpLocks/>
              </p:cNvCxnSpPr>
              <p:nvPr userDrawn="1"/>
            </p:nvCxnSpPr>
            <p:spPr>
              <a:xfrm>
                <a:off x="-2861744" y="613214"/>
                <a:ext cx="137087" cy="0"/>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8" name="Rechte verbindingslijn 237">
                <a:extLst>
                  <a:ext uri="{FF2B5EF4-FFF2-40B4-BE49-F238E27FC236}">
                    <a16:creationId xmlns:a16="http://schemas.microsoft.com/office/drawing/2014/main" id="{4191EEF6-DB98-41D6-9095-C9181CE87353}"/>
                  </a:ext>
                </a:extLst>
              </p:cNvPr>
              <p:cNvCxnSpPr>
                <a:cxnSpLocks/>
              </p:cNvCxnSpPr>
              <p:nvPr userDrawn="1"/>
            </p:nvCxnSpPr>
            <p:spPr>
              <a:xfrm>
                <a:off x="-3419346" y="613214"/>
                <a:ext cx="136215" cy="0"/>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39" name="Rechthoek 238">
                <a:extLst>
                  <a:ext uri="{FF2B5EF4-FFF2-40B4-BE49-F238E27FC236}">
                    <a16:creationId xmlns:a16="http://schemas.microsoft.com/office/drawing/2014/main" id="{2C5BFF58-2B59-4CC0-B518-18C524072F0A}"/>
                  </a:ext>
                </a:extLst>
              </p:cNvPr>
              <p:cNvSpPr/>
              <p:nvPr userDrawn="1"/>
            </p:nvSpPr>
            <p:spPr>
              <a:xfrm>
                <a:off x="-3289012" y="589683"/>
                <a:ext cx="422160" cy="640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grpSp>
            <p:nvGrpSpPr>
              <p:cNvPr id="240" name="Groep 239">
                <a:extLst>
                  <a:ext uri="{FF2B5EF4-FFF2-40B4-BE49-F238E27FC236}">
                    <a16:creationId xmlns:a16="http://schemas.microsoft.com/office/drawing/2014/main" id="{8AAD3B27-B0E6-4E88-B955-1DD00D326443}"/>
                  </a:ext>
                </a:extLst>
              </p:cNvPr>
              <p:cNvGrpSpPr/>
              <p:nvPr userDrawn="1"/>
            </p:nvGrpSpPr>
            <p:grpSpPr>
              <a:xfrm>
                <a:off x="-3002834" y="720303"/>
                <a:ext cx="182598" cy="143759"/>
                <a:chOff x="-3310843" y="700986"/>
                <a:chExt cx="182598" cy="143759"/>
              </a:xfrm>
            </p:grpSpPr>
            <p:grpSp>
              <p:nvGrpSpPr>
                <p:cNvPr id="279" name="Groep 278">
                  <a:extLst>
                    <a:ext uri="{FF2B5EF4-FFF2-40B4-BE49-F238E27FC236}">
                      <a16:creationId xmlns:a16="http://schemas.microsoft.com/office/drawing/2014/main" id="{14F9BB0C-AA70-449C-AFE0-B3E2BEB61A1B}"/>
                    </a:ext>
                  </a:extLst>
                </p:cNvPr>
                <p:cNvGrpSpPr/>
                <p:nvPr userDrawn="1"/>
              </p:nvGrpSpPr>
              <p:grpSpPr>
                <a:xfrm>
                  <a:off x="-3310843" y="700986"/>
                  <a:ext cx="182598" cy="143759"/>
                  <a:chOff x="-3310843" y="700986"/>
                  <a:chExt cx="182598" cy="143759"/>
                </a:xfrm>
              </p:grpSpPr>
              <p:cxnSp>
                <p:nvCxnSpPr>
                  <p:cNvPr id="283" name="Rechte verbindingslijn 282">
                    <a:extLst>
                      <a:ext uri="{FF2B5EF4-FFF2-40B4-BE49-F238E27FC236}">
                        <a16:creationId xmlns:a16="http://schemas.microsoft.com/office/drawing/2014/main" id="{57BF1767-D373-4C5F-BE1F-F07AB854B304}"/>
                      </a:ext>
                    </a:extLst>
                  </p:cNvPr>
                  <p:cNvCxnSpPr/>
                  <p:nvPr userDrawn="1"/>
                </p:nvCxnSpPr>
                <p:spPr>
                  <a:xfrm>
                    <a:off x="-3310843" y="700986"/>
                    <a:ext cx="182598" cy="0"/>
                  </a:xfrm>
                  <a:prstGeom prst="line">
                    <a:avLst/>
                  </a:prstGeom>
                  <a:noFill/>
                  <a:ln w="9525" cap="flat" cmpd="sng" algn="ctr">
                    <a:solidFill>
                      <a:srgbClr val="292929"/>
                    </a:solidFill>
                    <a:prstDash val="solid"/>
                  </a:ln>
                  <a:effectLst/>
                </p:spPr>
              </p:cxnSp>
              <p:cxnSp>
                <p:nvCxnSpPr>
                  <p:cNvPr id="284" name="Rechte verbindingslijn 283">
                    <a:extLst>
                      <a:ext uri="{FF2B5EF4-FFF2-40B4-BE49-F238E27FC236}">
                        <a16:creationId xmlns:a16="http://schemas.microsoft.com/office/drawing/2014/main" id="{A976AC8E-4C00-4AD2-A18B-08AE36136EBD}"/>
                      </a:ext>
                    </a:extLst>
                  </p:cNvPr>
                  <p:cNvCxnSpPr/>
                  <p:nvPr userDrawn="1"/>
                </p:nvCxnSpPr>
                <p:spPr>
                  <a:xfrm>
                    <a:off x="-3310843" y="844745"/>
                    <a:ext cx="182598" cy="0"/>
                  </a:xfrm>
                  <a:prstGeom prst="line">
                    <a:avLst/>
                  </a:prstGeom>
                  <a:noFill/>
                  <a:ln w="9525" cap="flat" cmpd="sng" algn="ctr">
                    <a:solidFill>
                      <a:srgbClr val="292929"/>
                    </a:solidFill>
                    <a:prstDash val="solid"/>
                  </a:ln>
                  <a:effectLst/>
                </p:spPr>
              </p:cxnSp>
              <p:cxnSp>
                <p:nvCxnSpPr>
                  <p:cNvPr id="285" name="Rechte verbindingslijn 284">
                    <a:extLst>
                      <a:ext uri="{FF2B5EF4-FFF2-40B4-BE49-F238E27FC236}">
                        <a16:creationId xmlns:a16="http://schemas.microsoft.com/office/drawing/2014/main" id="{94742187-D282-4ED7-9F50-28FBD4057CCB}"/>
                      </a:ext>
                    </a:extLst>
                  </p:cNvPr>
                  <p:cNvCxnSpPr/>
                  <p:nvPr userDrawn="1"/>
                </p:nvCxnSpPr>
                <p:spPr>
                  <a:xfrm>
                    <a:off x="-3213196" y="808806"/>
                    <a:ext cx="82203" cy="0"/>
                  </a:xfrm>
                  <a:prstGeom prst="line">
                    <a:avLst/>
                  </a:prstGeom>
                  <a:noFill/>
                  <a:ln w="9525" cap="flat" cmpd="sng" algn="ctr">
                    <a:solidFill>
                      <a:srgbClr val="292929"/>
                    </a:solidFill>
                    <a:prstDash val="solid"/>
                  </a:ln>
                  <a:effectLst/>
                </p:spPr>
              </p:cxnSp>
              <p:cxnSp>
                <p:nvCxnSpPr>
                  <p:cNvPr id="286" name="Rechte verbindingslijn 285">
                    <a:extLst>
                      <a:ext uri="{FF2B5EF4-FFF2-40B4-BE49-F238E27FC236}">
                        <a16:creationId xmlns:a16="http://schemas.microsoft.com/office/drawing/2014/main" id="{5341272A-0B92-45B9-B957-1950E2F54BA2}"/>
                      </a:ext>
                    </a:extLst>
                  </p:cNvPr>
                  <p:cNvCxnSpPr/>
                  <p:nvPr userDrawn="1"/>
                </p:nvCxnSpPr>
                <p:spPr>
                  <a:xfrm>
                    <a:off x="-3213196" y="772866"/>
                    <a:ext cx="82203" cy="0"/>
                  </a:xfrm>
                  <a:prstGeom prst="line">
                    <a:avLst/>
                  </a:prstGeom>
                  <a:noFill/>
                  <a:ln w="9525" cap="flat" cmpd="sng" algn="ctr">
                    <a:solidFill>
                      <a:srgbClr val="292929"/>
                    </a:solidFill>
                    <a:prstDash val="solid"/>
                  </a:ln>
                  <a:effectLst/>
                </p:spPr>
              </p:cxnSp>
              <p:cxnSp>
                <p:nvCxnSpPr>
                  <p:cNvPr id="287" name="Rechte verbindingslijn 286">
                    <a:extLst>
                      <a:ext uri="{FF2B5EF4-FFF2-40B4-BE49-F238E27FC236}">
                        <a16:creationId xmlns:a16="http://schemas.microsoft.com/office/drawing/2014/main" id="{9A832B1E-86C3-456B-ABB8-DB78C343E51B}"/>
                      </a:ext>
                    </a:extLst>
                  </p:cNvPr>
                  <p:cNvCxnSpPr/>
                  <p:nvPr userDrawn="1"/>
                </p:nvCxnSpPr>
                <p:spPr>
                  <a:xfrm>
                    <a:off x="-3213196" y="736926"/>
                    <a:ext cx="82203" cy="0"/>
                  </a:xfrm>
                  <a:prstGeom prst="line">
                    <a:avLst/>
                  </a:prstGeom>
                  <a:noFill/>
                  <a:ln w="9525" cap="flat" cmpd="sng" algn="ctr">
                    <a:solidFill>
                      <a:srgbClr val="292929"/>
                    </a:solidFill>
                    <a:prstDash val="solid"/>
                  </a:ln>
                  <a:effectLst/>
                </p:spPr>
              </p:cxnSp>
            </p:grpSp>
            <p:grpSp>
              <p:nvGrpSpPr>
                <p:cNvPr id="280" name="Groep 279">
                  <a:extLst>
                    <a:ext uri="{FF2B5EF4-FFF2-40B4-BE49-F238E27FC236}">
                      <a16:creationId xmlns:a16="http://schemas.microsoft.com/office/drawing/2014/main" id="{224E5915-5620-4B5C-95D5-644E0752B5F1}"/>
                    </a:ext>
                  </a:extLst>
                </p:cNvPr>
                <p:cNvGrpSpPr/>
                <p:nvPr userDrawn="1"/>
              </p:nvGrpSpPr>
              <p:grpSpPr>
                <a:xfrm flipH="1">
                  <a:off x="-3310774" y="735854"/>
                  <a:ext cx="88801" cy="72568"/>
                  <a:chOff x="-2091059" y="1395403"/>
                  <a:chExt cx="157316" cy="128558"/>
                </a:xfrm>
              </p:grpSpPr>
              <p:sp>
                <p:nvSpPr>
                  <p:cNvPr id="281" name="Rechthoek 280">
                    <a:extLst>
                      <a:ext uri="{FF2B5EF4-FFF2-40B4-BE49-F238E27FC236}">
                        <a16:creationId xmlns:a16="http://schemas.microsoft.com/office/drawing/2014/main" id="{43833988-25EC-4B04-9CAD-BE4106620080}"/>
                      </a:ext>
                    </a:extLst>
                  </p:cNvPr>
                  <p:cNvSpPr/>
                  <p:nvPr userDrawn="1"/>
                </p:nvSpPr>
                <p:spPr>
                  <a:xfrm>
                    <a:off x="-2051585" y="1436824"/>
                    <a:ext cx="117842" cy="45718"/>
                  </a:xfrm>
                  <a:prstGeom prst="rect">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sp>
                <p:nvSpPr>
                  <p:cNvPr id="282" name="Pijl: punthaak 281">
                    <a:extLst>
                      <a:ext uri="{FF2B5EF4-FFF2-40B4-BE49-F238E27FC236}">
                        <a16:creationId xmlns:a16="http://schemas.microsoft.com/office/drawing/2014/main" id="{62B02667-7637-46DC-9C24-53435696FA1D}"/>
                      </a:ext>
                    </a:extLst>
                  </p:cNvPr>
                  <p:cNvSpPr/>
                  <p:nvPr userDrawn="1"/>
                </p:nvSpPr>
                <p:spPr>
                  <a:xfrm flipH="1">
                    <a:off x="-2091059" y="1395403"/>
                    <a:ext cx="128558" cy="128558"/>
                  </a:xfrm>
                  <a:prstGeom prst="chevron">
                    <a:avLst>
                      <a:gd name="adj" fmla="val 47962"/>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grpSp>
          </p:grpSp>
          <p:grpSp>
            <p:nvGrpSpPr>
              <p:cNvPr id="241" name="Groep 240">
                <a:extLst>
                  <a:ext uri="{FF2B5EF4-FFF2-40B4-BE49-F238E27FC236}">
                    <a16:creationId xmlns:a16="http://schemas.microsoft.com/office/drawing/2014/main" id="{C1921D13-AF28-4FEE-821D-66D10F7146EA}"/>
                  </a:ext>
                </a:extLst>
              </p:cNvPr>
              <p:cNvGrpSpPr/>
              <p:nvPr userDrawn="1"/>
            </p:nvGrpSpPr>
            <p:grpSpPr>
              <a:xfrm>
                <a:off x="-3326107" y="720303"/>
                <a:ext cx="182598" cy="143759"/>
                <a:chOff x="-3634116" y="700986"/>
                <a:chExt cx="182598" cy="143759"/>
              </a:xfrm>
            </p:grpSpPr>
            <p:grpSp>
              <p:nvGrpSpPr>
                <p:cNvPr id="270" name="Groep 269">
                  <a:extLst>
                    <a:ext uri="{FF2B5EF4-FFF2-40B4-BE49-F238E27FC236}">
                      <a16:creationId xmlns:a16="http://schemas.microsoft.com/office/drawing/2014/main" id="{C58FC713-3FA1-4F33-901C-E62353C0000F}"/>
                    </a:ext>
                  </a:extLst>
                </p:cNvPr>
                <p:cNvGrpSpPr/>
                <p:nvPr userDrawn="1"/>
              </p:nvGrpSpPr>
              <p:grpSpPr>
                <a:xfrm>
                  <a:off x="-3634116" y="700986"/>
                  <a:ext cx="182598" cy="143759"/>
                  <a:chOff x="-3634116" y="700986"/>
                  <a:chExt cx="182598" cy="143759"/>
                </a:xfrm>
              </p:grpSpPr>
              <p:cxnSp>
                <p:nvCxnSpPr>
                  <p:cNvPr id="274" name="Rechte verbindingslijn 273">
                    <a:extLst>
                      <a:ext uri="{FF2B5EF4-FFF2-40B4-BE49-F238E27FC236}">
                        <a16:creationId xmlns:a16="http://schemas.microsoft.com/office/drawing/2014/main" id="{54139801-9A6D-4194-857C-5197B8D8EB53}"/>
                      </a:ext>
                    </a:extLst>
                  </p:cNvPr>
                  <p:cNvCxnSpPr/>
                  <p:nvPr userDrawn="1"/>
                </p:nvCxnSpPr>
                <p:spPr>
                  <a:xfrm>
                    <a:off x="-3634116" y="700986"/>
                    <a:ext cx="182598" cy="0"/>
                  </a:xfrm>
                  <a:prstGeom prst="line">
                    <a:avLst/>
                  </a:prstGeom>
                  <a:noFill/>
                  <a:ln w="9525" cap="flat" cmpd="sng" algn="ctr">
                    <a:solidFill>
                      <a:srgbClr val="292929"/>
                    </a:solidFill>
                    <a:prstDash val="solid"/>
                  </a:ln>
                  <a:effectLst/>
                </p:spPr>
              </p:cxnSp>
              <p:cxnSp>
                <p:nvCxnSpPr>
                  <p:cNvPr id="275" name="Rechte verbindingslijn 274">
                    <a:extLst>
                      <a:ext uri="{FF2B5EF4-FFF2-40B4-BE49-F238E27FC236}">
                        <a16:creationId xmlns:a16="http://schemas.microsoft.com/office/drawing/2014/main" id="{CD73D332-A981-4D7A-8925-C1AF9C469589}"/>
                      </a:ext>
                    </a:extLst>
                  </p:cNvPr>
                  <p:cNvCxnSpPr/>
                  <p:nvPr userDrawn="1"/>
                </p:nvCxnSpPr>
                <p:spPr>
                  <a:xfrm>
                    <a:off x="-3634116" y="844745"/>
                    <a:ext cx="182598" cy="0"/>
                  </a:xfrm>
                  <a:prstGeom prst="line">
                    <a:avLst/>
                  </a:prstGeom>
                  <a:noFill/>
                  <a:ln w="9525" cap="flat" cmpd="sng" algn="ctr">
                    <a:solidFill>
                      <a:srgbClr val="292929"/>
                    </a:solidFill>
                    <a:prstDash val="solid"/>
                  </a:ln>
                  <a:effectLst/>
                </p:spPr>
              </p:cxnSp>
              <p:cxnSp>
                <p:nvCxnSpPr>
                  <p:cNvPr id="276" name="Rechte verbindingslijn 275">
                    <a:extLst>
                      <a:ext uri="{FF2B5EF4-FFF2-40B4-BE49-F238E27FC236}">
                        <a16:creationId xmlns:a16="http://schemas.microsoft.com/office/drawing/2014/main" id="{DC3CBDAA-BF8A-4F35-99D8-F59242FF8AB8}"/>
                      </a:ext>
                    </a:extLst>
                  </p:cNvPr>
                  <p:cNvCxnSpPr/>
                  <p:nvPr userDrawn="1"/>
                </p:nvCxnSpPr>
                <p:spPr>
                  <a:xfrm>
                    <a:off x="-3536469" y="808806"/>
                    <a:ext cx="82203" cy="0"/>
                  </a:xfrm>
                  <a:prstGeom prst="line">
                    <a:avLst/>
                  </a:prstGeom>
                  <a:noFill/>
                  <a:ln w="9525" cap="flat" cmpd="sng" algn="ctr">
                    <a:solidFill>
                      <a:srgbClr val="292929"/>
                    </a:solidFill>
                    <a:prstDash val="solid"/>
                  </a:ln>
                  <a:effectLst/>
                </p:spPr>
              </p:cxnSp>
              <p:cxnSp>
                <p:nvCxnSpPr>
                  <p:cNvPr id="277" name="Rechte verbindingslijn 276">
                    <a:extLst>
                      <a:ext uri="{FF2B5EF4-FFF2-40B4-BE49-F238E27FC236}">
                        <a16:creationId xmlns:a16="http://schemas.microsoft.com/office/drawing/2014/main" id="{90E108EA-496B-48C0-B684-AF9EA28B90D3}"/>
                      </a:ext>
                    </a:extLst>
                  </p:cNvPr>
                  <p:cNvCxnSpPr/>
                  <p:nvPr userDrawn="1"/>
                </p:nvCxnSpPr>
                <p:spPr>
                  <a:xfrm>
                    <a:off x="-3536469" y="772866"/>
                    <a:ext cx="82203" cy="0"/>
                  </a:xfrm>
                  <a:prstGeom prst="line">
                    <a:avLst/>
                  </a:prstGeom>
                  <a:noFill/>
                  <a:ln w="9525" cap="flat" cmpd="sng" algn="ctr">
                    <a:solidFill>
                      <a:srgbClr val="292929"/>
                    </a:solidFill>
                    <a:prstDash val="solid"/>
                  </a:ln>
                  <a:effectLst/>
                </p:spPr>
              </p:cxnSp>
              <p:cxnSp>
                <p:nvCxnSpPr>
                  <p:cNvPr id="278" name="Rechte verbindingslijn 277">
                    <a:extLst>
                      <a:ext uri="{FF2B5EF4-FFF2-40B4-BE49-F238E27FC236}">
                        <a16:creationId xmlns:a16="http://schemas.microsoft.com/office/drawing/2014/main" id="{24BFCFBA-73CD-4386-876C-D069116BE48C}"/>
                      </a:ext>
                    </a:extLst>
                  </p:cNvPr>
                  <p:cNvCxnSpPr/>
                  <p:nvPr userDrawn="1"/>
                </p:nvCxnSpPr>
                <p:spPr>
                  <a:xfrm>
                    <a:off x="-3536469" y="736926"/>
                    <a:ext cx="82203" cy="0"/>
                  </a:xfrm>
                  <a:prstGeom prst="line">
                    <a:avLst/>
                  </a:prstGeom>
                  <a:noFill/>
                  <a:ln w="9525" cap="flat" cmpd="sng" algn="ctr">
                    <a:solidFill>
                      <a:srgbClr val="292929"/>
                    </a:solidFill>
                    <a:prstDash val="solid"/>
                  </a:ln>
                  <a:effectLst/>
                </p:spPr>
              </p:cxnSp>
            </p:grpSp>
            <p:grpSp>
              <p:nvGrpSpPr>
                <p:cNvPr id="271" name="Groep 270">
                  <a:extLst>
                    <a:ext uri="{FF2B5EF4-FFF2-40B4-BE49-F238E27FC236}">
                      <a16:creationId xmlns:a16="http://schemas.microsoft.com/office/drawing/2014/main" id="{1BC0DEA4-93BE-41BE-AAF4-7B13F66ED408}"/>
                    </a:ext>
                  </a:extLst>
                </p:cNvPr>
                <p:cNvGrpSpPr/>
                <p:nvPr userDrawn="1"/>
              </p:nvGrpSpPr>
              <p:grpSpPr>
                <a:xfrm>
                  <a:off x="-3634047" y="735854"/>
                  <a:ext cx="88801" cy="72568"/>
                  <a:chOff x="-2091059" y="1395403"/>
                  <a:chExt cx="157316" cy="128558"/>
                </a:xfrm>
              </p:grpSpPr>
              <p:sp>
                <p:nvSpPr>
                  <p:cNvPr id="272" name="Rechthoek 271">
                    <a:extLst>
                      <a:ext uri="{FF2B5EF4-FFF2-40B4-BE49-F238E27FC236}">
                        <a16:creationId xmlns:a16="http://schemas.microsoft.com/office/drawing/2014/main" id="{59B14458-A478-49F9-B8F2-E62655581221}"/>
                      </a:ext>
                    </a:extLst>
                  </p:cNvPr>
                  <p:cNvSpPr/>
                  <p:nvPr userDrawn="1"/>
                </p:nvSpPr>
                <p:spPr>
                  <a:xfrm>
                    <a:off x="-2051585" y="1436824"/>
                    <a:ext cx="117842" cy="45718"/>
                  </a:xfrm>
                  <a:prstGeom prst="rect">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sp>
                <p:nvSpPr>
                  <p:cNvPr id="273" name="Pijl: punthaak 272">
                    <a:extLst>
                      <a:ext uri="{FF2B5EF4-FFF2-40B4-BE49-F238E27FC236}">
                        <a16:creationId xmlns:a16="http://schemas.microsoft.com/office/drawing/2014/main" id="{7612DD17-B66E-49A8-9460-B2529D387887}"/>
                      </a:ext>
                    </a:extLst>
                  </p:cNvPr>
                  <p:cNvSpPr/>
                  <p:nvPr userDrawn="1"/>
                </p:nvSpPr>
                <p:spPr>
                  <a:xfrm flipH="1">
                    <a:off x="-2091059" y="1395403"/>
                    <a:ext cx="128558" cy="128558"/>
                  </a:xfrm>
                  <a:prstGeom prst="chevron">
                    <a:avLst>
                      <a:gd name="adj" fmla="val 47962"/>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grpSp>
          </p:grpSp>
          <p:cxnSp>
            <p:nvCxnSpPr>
              <p:cNvPr id="242" name="Rechte verbindingslijn 241">
                <a:extLst>
                  <a:ext uri="{FF2B5EF4-FFF2-40B4-BE49-F238E27FC236}">
                    <a16:creationId xmlns:a16="http://schemas.microsoft.com/office/drawing/2014/main" id="{24818548-0337-4E54-8F36-067A7FA6A5AE}"/>
                  </a:ext>
                </a:extLst>
              </p:cNvPr>
              <p:cNvCxnSpPr>
                <a:cxnSpLocks/>
              </p:cNvCxnSpPr>
              <p:nvPr userDrawn="1"/>
            </p:nvCxnSpPr>
            <p:spPr>
              <a:xfrm flipV="1">
                <a:off x="-3136454" y="523622"/>
                <a:ext cx="720437" cy="188422"/>
              </a:xfrm>
              <a:prstGeom prst="line">
                <a:avLst/>
              </a:prstGeom>
              <a:noFill/>
              <a:ln w="19050" cap="rnd" cmpd="sng" algn="ctr">
                <a:solidFill>
                  <a:schemeClr val="tx1"/>
                </a:solidFill>
                <a:prstDash val="solid"/>
                <a:headEnd type="oval"/>
              </a:ln>
              <a:effectLst/>
            </p:spPr>
          </p:cxnSp>
          <p:cxnSp>
            <p:nvCxnSpPr>
              <p:cNvPr id="243" name="Rechte verbindingslijn 242">
                <a:extLst>
                  <a:ext uri="{FF2B5EF4-FFF2-40B4-BE49-F238E27FC236}">
                    <a16:creationId xmlns:a16="http://schemas.microsoft.com/office/drawing/2014/main" id="{56483247-1CC4-4A46-A079-A061A103C3F7}"/>
                  </a:ext>
                </a:extLst>
              </p:cNvPr>
              <p:cNvCxnSpPr>
                <a:cxnSpLocks/>
              </p:cNvCxnSpPr>
              <p:nvPr userDrawn="1"/>
            </p:nvCxnSpPr>
            <p:spPr>
              <a:xfrm>
                <a:off x="-2820570" y="712044"/>
                <a:ext cx="399011" cy="238298"/>
              </a:xfrm>
              <a:prstGeom prst="line">
                <a:avLst/>
              </a:prstGeom>
              <a:noFill/>
              <a:ln w="19050" cap="rnd" cmpd="sng" algn="ctr">
                <a:solidFill>
                  <a:schemeClr val="tx1"/>
                </a:solidFill>
                <a:prstDash val="solid"/>
                <a:headEnd type="oval"/>
              </a:ln>
              <a:effectLst/>
            </p:spPr>
          </p:cxnSp>
          <p:grpSp>
            <p:nvGrpSpPr>
              <p:cNvPr id="244" name="Groep 243">
                <a:extLst>
                  <a:ext uri="{FF2B5EF4-FFF2-40B4-BE49-F238E27FC236}">
                    <a16:creationId xmlns:a16="http://schemas.microsoft.com/office/drawing/2014/main" id="{DB485FCA-7B7D-42E9-BF2D-377510AB867C}"/>
                  </a:ext>
                </a:extLst>
              </p:cNvPr>
              <p:cNvGrpSpPr/>
              <p:nvPr userDrawn="1"/>
            </p:nvGrpSpPr>
            <p:grpSpPr>
              <a:xfrm>
                <a:off x="-2425037" y="370226"/>
                <a:ext cx="357690" cy="330595"/>
                <a:chOff x="-2721817" y="347336"/>
                <a:chExt cx="432805" cy="400021"/>
              </a:xfrm>
            </p:grpSpPr>
            <p:sp>
              <p:nvSpPr>
                <p:cNvPr id="259" name="Rechthoek 258">
                  <a:extLst>
                    <a:ext uri="{FF2B5EF4-FFF2-40B4-BE49-F238E27FC236}">
                      <a16:creationId xmlns:a16="http://schemas.microsoft.com/office/drawing/2014/main" id="{0D26B70A-B1D9-4673-A889-5074AF77C329}"/>
                    </a:ext>
                  </a:extLst>
                </p:cNvPr>
                <p:cNvSpPr/>
                <p:nvPr userDrawn="1"/>
              </p:nvSpPr>
              <p:spPr>
                <a:xfrm>
                  <a:off x="-2721817" y="347336"/>
                  <a:ext cx="432805" cy="400021"/>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rgbClr val="FF0000"/>
                    </a:solidFill>
                    <a:latin typeface="Arial" panose="020B0604020202020204" pitchFamily="34" charset="0"/>
                    <a:cs typeface="Arial" panose="020B0604020202020204" pitchFamily="34" charset="0"/>
                  </a:endParaRPr>
                </a:p>
              </p:txBody>
            </p:sp>
            <p:grpSp>
              <p:nvGrpSpPr>
                <p:cNvPr id="260" name="Groep 259">
                  <a:extLst>
                    <a:ext uri="{FF2B5EF4-FFF2-40B4-BE49-F238E27FC236}">
                      <a16:creationId xmlns:a16="http://schemas.microsoft.com/office/drawing/2014/main" id="{39412CC2-AA36-4DC0-AE0D-AC7C20820609}"/>
                    </a:ext>
                  </a:extLst>
                </p:cNvPr>
                <p:cNvGrpSpPr/>
                <p:nvPr userDrawn="1"/>
              </p:nvGrpSpPr>
              <p:grpSpPr>
                <a:xfrm>
                  <a:off x="-2652453" y="431583"/>
                  <a:ext cx="294076" cy="231526"/>
                  <a:chOff x="-3634116" y="700986"/>
                  <a:chExt cx="182598" cy="143759"/>
                </a:xfrm>
              </p:grpSpPr>
              <p:grpSp>
                <p:nvGrpSpPr>
                  <p:cNvPr id="261" name="Groep 260">
                    <a:extLst>
                      <a:ext uri="{FF2B5EF4-FFF2-40B4-BE49-F238E27FC236}">
                        <a16:creationId xmlns:a16="http://schemas.microsoft.com/office/drawing/2014/main" id="{00CE0D42-439F-4409-A0AC-20291DF0E0DD}"/>
                      </a:ext>
                    </a:extLst>
                  </p:cNvPr>
                  <p:cNvGrpSpPr/>
                  <p:nvPr userDrawn="1"/>
                </p:nvGrpSpPr>
                <p:grpSpPr>
                  <a:xfrm>
                    <a:off x="-3634116" y="700986"/>
                    <a:ext cx="182598" cy="143759"/>
                    <a:chOff x="-3634116" y="700986"/>
                    <a:chExt cx="182598" cy="143759"/>
                  </a:xfrm>
                </p:grpSpPr>
                <p:cxnSp>
                  <p:nvCxnSpPr>
                    <p:cNvPr id="265" name="Rechte verbindingslijn 264">
                      <a:extLst>
                        <a:ext uri="{FF2B5EF4-FFF2-40B4-BE49-F238E27FC236}">
                          <a16:creationId xmlns:a16="http://schemas.microsoft.com/office/drawing/2014/main" id="{A65E5D3C-4D01-44F1-A1EF-D5CCD63659B2}"/>
                        </a:ext>
                      </a:extLst>
                    </p:cNvPr>
                    <p:cNvCxnSpPr/>
                    <p:nvPr userDrawn="1"/>
                  </p:nvCxnSpPr>
                  <p:spPr>
                    <a:xfrm>
                      <a:off x="-3634116" y="700986"/>
                      <a:ext cx="182598" cy="0"/>
                    </a:xfrm>
                    <a:prstGeom prst="line">
                      <a:avLst/>
                    </a:prstGeom>
                    <a:noFill/>
                    <a:ln w="19050" cap="flat" cmpd="sng" algn="ctr">
                      <a:solidFill>
                        <a:srgbClr val="292929"/>
                      </a:solidFill>
                      <a:prstDash val="solid"/>
                    </a:ln>
                    <a:effectLst/>
                  </p:spPr>
                </p:cxnSp>
                <p:cxnSp>
                  <p:nvCxnSpPr>
                    <p:cNvPr id="266" name="Rechte verbindingslijn 265">
                      <a:extLst>
                        <a:ext uri="{FF2B5EF4-FFF2-40B4-BE49-F238E27FC236}">
                          <a16:creationId xmlns:a16="http://schemas.microsoft.com/office/drawing/2014/main" id="{D6A53746-27E5-41C5-AD9F-3DCADA66B6CA}"/>
                        </a:ext>
                      </a:extLst>
                    </p:cNvPr>
                    <p:cNvCxnSpPr/>
                    <p:nvPr userDrawn="1"/>
                  </p:nvCxnSpPr>
                  <p:spPr>
                    <a:xfrm>
                      <a:off x="-3634116" y="844745"/>
                      <a:ext cx="182598" cy="0"/>
                    </a:xfrm>
                    <a:prstGeom prst="line">
                      <a:avLst/>
                    </a:prstGeom>
                    <a:noFill/>
                    <a:ln w="19050" cap="flat" cmpd="sng" algn="ctr">
                      <a:solidFill>
                        <a:srgbClr val="292929"/>
                      </a:solidFill>
                      <a:prstDash val="solid"/>
                    </a:ln>
                    <a:effectLst/>
                  </p:spPr>
                </p:cxnSp>
                <p:cxnSp>
                  <p:nvCxnSpPr>
                    <p:cNvPr id="267" name="Rechte verbindingslijn 266">
                      <a:extLst>
                        <a:ext uri="{FF2B5EF4-FFF2-40B4-BE49-F238E27FC236}">
                          <a16:creationId xmlns:a16="http://schemas.microsoft.com/office/drawing/2014/main" id="{6AFD5BF3-7AB9-4163-BD90-A04B8A0208B5}"/>
                        </a:ext>
                      </a:extLst>
                    </p:cNvPr>
                    <p:cNvCxnSpPr/>
                    <p:nvPr userDrawn="1"/>
                  </p:nvCxnSpPr>
                  <p:spPr>
                    <a:xfrm>
                      <a:off x="-3536469" y="808806"/>
                      <a:ext cx="82203" cy="0"/>
                    </a:xfrm>
                    <a:prstGeom prst="line">
                      <a:avLst/>
                    </a:prstGeom>
                    <a:noFill/>
                    <a:ln w="19050" cap="flat" cmpd="sng" algn="ctr">
                      <a:solidFill>
                        <a:srgbClr val="292929"/>
                      </a:solidFill>
                      <a:prstDash val="solid"/>
                    </a:ln>
                    <a:effectLst/>
                  </p:spPr>
                </p:cxnSp>
                <p:cxnSp>
                  <p:nvCxnSpPr>
                    <p:cNvPr id="268" name="Rechte verbindingslijn 267">
                      <a:extLst>
                        <a:ext uri="{FF2B5EF4-FFF2-40B4-BE49-F238E27FC236}">
                          <a16:creationId xmlns:a16="http://schemas.microsoft.com/office/drawing/2014/main" id="{8F568D6E-BAC0-4474-990B-748208AEF100}"/>
                        </a:ext>
                      </a:extLst>
                    </p:cNvPr>
                    <p:cNvCxnSpPr/>
                    <p:nvPr userDrawn="1"/>
                  </p:nvCxnSpPr>
                  <p:spPr>
                    <a:xfrm>
                      <a:off x="-3536469" y="772866"/>
                      <a:ext cx="82203" cy="0"/>
                    </a:xfrm>
                    <a:prstGeom prst="line">
                      <a:avLst/>
                    </a:prstGeom>
                    <a:noFill/>
                    <a:ln w="19050" cap="flat" cmpd="sng" algn="ctr">
                      <a:solidFill>
                        <a:srgbClr val="292929"/>
                      </a:solidFill>
                      <a:prstDash val="solid"/>
                    </a:ln>
                    <a:effectLst/>
                  </p:spPr>
                </p:cxnSp>
                <p:cxnSp>
                  <p:nvCxnSpPr>
                    <p:cNvPr id="269" name="Rechte verbindingslijn 268">
                      <a:extLst>
                        <a:ext uri="{FF2B5EF4-FFF2-40B4-BE49-F238E27FC236}">
                          <a16:creationId xmlns:a16="http://schemas.microsoft.com/office/drawing/2014/main" id="{E9C04EC1-A361-4A0F-8CC3-B6E4DCBBB841}"/>
                        </a:ext>
                      </a:extLst>
                    </p:cNvPr>
                    <p:cNvCxnSpPr/>
                    <p:nvPr userDrawn="1"/>
                  </p:nvCxnSpPr>
                  <p:spPr>
                    <a:xfrm>
                      <a:off x="-3536469" y="736926"/>
                      <a:ext cx="82203" cy="0"/>
                    </a:xfrm>
                    <a:prstGeom prst="line">
                      <a:avLst/>
                    </a:prstGeom>
                    <a:noFill/>
                    <a:ln w="19050" cap="flat" cmpd="sng" algn="ctr">
                      <a:solidFill>
                        <a:srgbClr val="292929"/>
                      </a:solidFill>
                      <a:prstDash val="solid"/>
                    </a:ln>
                    <a:effectLst/>
                  </p:spPr>
                </p:cxnSp>
              </p:grpSp>
              <p:grpSp>
                <p:nvGrpSpPr>
                  <p:cNvPr id="262" name="Groep 261">
                    <a:extLst>
                      <a:ext uri="{FF2B5EF4-FFF2-40B4-BE49-F238E27FC236}">
                        <a16:creationId xmlns:a16="http://schemas.microsoft.com/office/drawing/2014/main" id="{8EE8B185-9357-4E26-8FC5-76777590D882}"/>
                      </a:ext>
                    </a:extLst>
                  </p:cNvPr>
                  <p:cNvGrpSpPr/>
                  <p:nvPr userDrawn="1"/>
                </p:nvGrpSpPr>
                <p:grpSpPr>
                  <a:xfrm>
                    <a:off x="-3634047" y="735854"/>
                    <a:ext cx="88801" cy="72568"/>
                    <a:chOff x="-2091059" y="1395403"/>
                    <a:chExt cx="157316" cy="128558"/>
                  </a:xfrm>
                </p:grpSpPr>
                <p:sp>
                  <p:nvSpPr>
                    <p:cNvPr id="263" name="Rechthoek 262">
                      <a:extLst>
                        <a:ext uri="{FF2B5EF4-FFF2-40B4-BE49-F238E27FC236}">
                          <a16:creationId xmlns:a16="http://schemas.microsoft.com/office/drawing/2014/main" id="{9F221F38-25D6-44DC-9937-BD2642D5B750}"/>
                        </a:ext>
                      </a:extLst>
                    </p:cNvPr>
                    <p:cNvSpPr/>
                    <p:nvPr userDrawn="1"/>
                  </p:nvSpPr>
                  <p:spPr>
                    <a:xfrm>
                      <a:off x="-2051585" y="1436824"/>
                      <a:ext cx="117842" cy="45718"/>
                    </a:xfrm>
                    <a:prstGeom prst="rect">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sp>
                  <p:nvSpPr>
                    <p:cNvPr id="264" name="Pijl: punthaak 263">
                      <a:extLst>
                        <a:ext uri="{FF2B5EF4-FFF2-40B4-BE49-F238E27FC236}">
                          <a16:creationId xmlns:a16="http://schemas.microsoft.com/office/drawing/2014/main" id="{340A4D4D-E494-464A-BFCC-A0CE1BDB87E8}"/>
                        </a:ext>
                      </a:extLst>
                    </p:cNvPr>
                    <p:cNvSpPr/>
                    <p:nvPr userDrawn="1"/>
                  </p:nvSpPr>
                  <p:spPr>
                    <a:xfrm flipH="1">
                      <a:off x="-2091059" y="1395403"/>
                      <a:ext cx="128558" cy="128558"/>
                    </a:xfrm>
                    <a:prstGeom prst="chevron">
                      <a:avLst>
                        <a:gd name="adj" fmla="val 47962"/>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grpSp>
            </p:grpSp>
          </p:grpSp>
          <p:grpSp>
            <p:nvGrpSpPr>
              <p:cNvPr id="245" name="Groep 244">
                <a:extLst>
                  <a:ext uri="{FF2B5EF4-FFF2-40B4-BE49-F238E27FC236}">
                    <a16:creationId xmlns:a16="http://schemas.microsoft.com/office/drawing/2014/main" id="{2AD137C9-ED58-42E8-977C-E2615CF3924A}"/>
                  </a:ext>
                </a:extLst>
              </p:cNvPr>
              <p:cNvGrpSpPr/>
              <p:nvPr userDrawn="1"/>
            </p:nvGrpSpPr>
            <p:grpSpPr>
              <a:xfrm>
                <a:off x="-2425037" y="781500"/>
                <a:ext cx="357690" cy="330595"/>
                <a:chOff x="-2721817" y="782525"/>
                <a:chExt cx="432805" cy="400021"/>
              </a:xfrm>
            </p:grpSpPr>
            <p:sp>
              <p:nvSpPr>
                <p:cNvPr id="248" name="Rechthoek 247">
                  <a:extLst>
                    <a:ext uri="{FF2B5EF4-FFF2-40B4-BE49-F238E27FC236}">
                      <a16:creationId xmlns:a16="http://schemas.microsoft.com/office/drawing/2014/main" id="{51AE1EE3-726B-469B-B991-5335D61C15A3}"/>
                    </a:ext>
                  </a:extLst>
                </p:cNvPr>
                <p:cNvSpPr/>
                <p:nvPr userDrawn="1"/>
              </p:nvSpPr>
              <p:spPr>
                <a:xfrm>
                  <a:off x="-2721817" y="782525"/>
                  <a:ext cx="432805" cy="400021"/>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rgbClr val="FF0000"/>
                    </a:solidFill>
                    <a:latin typeface="Arial" panose="020B0604020202020204" pitchFamily="34" charset="0"/>
                    <a:cs typeface="Arial" panose="020B0604020202020204" pitchFamily="34" charset="0"/>
                  </a:endParaRPr>
                </a:p>
              </p:txBody>
            </p:sp>
            <p:grpSp>
              <p:nvGrpSpPr>
                <p:cNvPr id="249" name="Groep 248">
                  <a:extLst>
                    <a:ext uri="{FF2B5EF4-FFF2-40B4-BE49-F238E27FC236}">
                      <a16:creationId xmlns:a16="http://schemas.microsoft.com/office/drawing/2014/main" id="{719A8A66-D81A-4EE7-9DB2-0BC30647433C}"/>
                    </a:ext>
                  </a:extLst>
                </p:cNvPr>
                <p:cNvGrpSpPr/>
                <p:nvPr userDrawn="1"/>
              </p:nvGrpSpPr>
              <p:grpSpPr>
                <a:xfrm>
                  <a:off x="-2652453" y="866772"/>
                  <a:ext cx="294076" cy="231526"/>
                  <a:chOff x="-3310843" y="700986"/>
                  <a:chExt cx="182598" cy="143759"/>
                </a:xfrm>
              </p:grpSpPr>
              <p:grpSp>
                <p:nvGrpSpPr>
                  <p:cNvPr id="250" name="Groep 249">
                    <a:extLst>
                      <a:ext uri="{FF2B5EF4-FFF2-40B4-BE49-F238E27FC236}">
                        <a16:creationId xmlns:a16="http://schemas.microsoft.com/office/drawing/2014/main" id="{527D31C4-8C8C-4524-8541-3D53D61C09F6}"/>
                      </a:ext>
                    </a:extLst>
                  </p:cNvPr>
                  <p:cNvGrpSpPr/>
                  <p:nvPr userDrawn="1"/>
                </p:nvGrpSpPr>
                <p:grpSpPr>
                  <a:xfrm>
                    <a:off x="-3310843" y="700986"/>
                    <a:ext cx="182598" cy="143759"/>
                    <a:chOff x="-3310843" y="700986"/>
                    <a:chExt cx="182598" cy="143759"/>
                  </a:xfrm>
                </p:grpSpPr>
                <p:cxnSp>
                  <p:nvCxnSpPr>
                    <p:cNvPr id="254" name="Rechte verbindingslijn 253">
                      <a:extLst>
                        <a:ext uri="{FF2B5EF4-FFF2-40B4-BE49-F238E27FC236}">
                          <a16:creationId xmlns:a16="http://schemas.microsoft.com/office/drawing/2014/main" id="{2FE8AAE6-E2B4-42B8-9D90-27765A5B2B2E}"/>
                        </a:ext>
                      </a:extLst>
                    </p:cNvPr>
                    <p:cNvCxnSpPr/>
                    <p:nvPr userDrawn="1"/>
                  </p:nvCxnSpPr>
                  <p:spPr>
                    <a:xfrm>
                      <a:off x="-3310843" y="700986"/>
                      <a:ext cx="182598" cy="0"/>
                    </a:xfrm>
                    <a:prstGeom prst="line">
                      <a:avLst/>
                    </a:prstGeom>
                    <a:noFill/>
                    <a:ln w="19050" cap="flat" cmpd="sng" algn="ctr">
                      <a:solidFill>
                        <a:srgbClr val="292929"/>
                      </a:solidFill>
                      <a:prstDash val="solid"/>
                    </a:ln>
                    <a:effectLst/>
                  </p:spPr>
                </p:cxnSp>
                <p:cxnSp>
                  <p:nvCxnSpPr>
                    <p:cNvPr id="255" name="Rechte verbindingslijn 254">
                      <a:extLst>
                        <a:ext uri="{FF2B5EF4-FFF2-40B4-BE49-F238E27FC236}">
                          <a16:creationId xmlns:a16="http://schemas.microsoft.com/office/drawing/2014/main" id="{2A2CA1E0-680D-4045-8F99-FD00E95EF02E}"/>
                        </a:ext>
                      </a:extLst>
                    </p:cNvPr>
                    <p:cNvCxnSpPr/>
                    <p:nvPr userDrawn="1"/>
                  </p:nvCxnSpPr>
                  <p:spPr>
                    <a:xfrm>
                      <a:off x="-3310843" y="844745"/>
                      <a:ext cx="182598" cy="0"/>
                    </a:xfrm>
                    <a:prstGeom prst="line">
                      <a:avLst/>
                    </a:prstGeom>
                    <a:noFill/>
                    <a:ln w="19050" cap="flat" cmpd="sng" algn="ctr">
                      <a:solidFill>
                        <a:srgbClr val="292929"/>
                      </a:solidFill>
                      <a:prstDash val="solid"/>
                    </a:ln>
                    <a:effectLst/>
                  </p:spPr>
                </p:cxnSp>
                <p:cxnSp>
                  <p:nvCxnSpPr>
                    <p:cNvPr id="256" name="Rechte verbindingslijn 255">
                      <a:extLst>
                        <a:ext uri="{FF2B5EF4-FFF2-40B4-BE49-F238E27FC236}">
                          <a16:creationId xmlns:a16="http://schemas.microsoft.com/office/drawing/2014/main" id="{A628F0CA-A070-4445-9EA0-A85AF6C2D792}"/>
                        </a:ext>
                      </a:extLst>
                    </p:cNvPr>
                    <p:cNvCxnSpPr/>
                    <p:nvPr userDrawn="1"/>
                  </p:nvCxnSpPr>
                  <p:spPr>
                    <a:xfrm>
                      <a:off x="-3213196" y="808806"/>
                      <a:ext cx="82203" cy="0"/>
                    </a:xfrm>
                    <a:prstGeom prst="line">
                      <a:avLst/>
                    </a:prstGeom>
                    <a:noFill/>
                    <a:ln w="19050" cap="flat" cmpd="sng" algn="ctr">
                      <a:solidFill>
                        <a:srgbClr val="292929"/>
                      </a:solidFill>
                      <a:prstDash val="solid"/>
                    </a:ln>
                    <a:effectLst/>
                  </p:spPr>
                </p:cxnSp>
                <p:cxnSp>
                  <p:nvCxnSpPr>
                    <p:cNvPr id="257" name="Rechte verbindingslijn 256">
                      <a:extLst>
                        <a:ext uri="{FF2B5EF4-FFF2-40B4-BE49-F238E27FC236}">
                          <a16:creationId xmlns:a16="http://schemas.microsoft.com/office/drawing/2014/main" id="{D301DE3C-CD10-4AF8-8FC9-A6BA6B3F6DAE}"/>
                        </a:ext>
                      </a:extLst>
                    </p:cNvPr>
                    <p:cNvCxnSpPr/>
                    <p:nvPr userDrawn="1"/>
                  </p:nvCxnSpPr>
                  <p:spPr>
                    <a:xfrm>
                      <a:off x="-3213196" y="772866"/>
                      <a:ext cx="82203" cy="0"/>
                    </a:xfrm>
                    <a:prstGeom prst="line">
                      <a:avLst/>
                    </a:prstGeom>
                    <a:noFill/>
                    <a:ln w="19050" cap="flat" cmpd="sng" algn="ctr">
                      <a:solidFill>
                        <a:srgbClr val="292929"/>
                      </a:solidFill>
                      <a:prstDash val="solid"/>
                    </a:ln>
                    <a:effectLst/>
                  </p:spPr>
                </p:cxnSp>
                <p:cxnSp>
                  <p:nvCxnSpPr>
                    <p:cNvPr id="258" name="Rechte verbindingslijn 257">
                      <a:extLst>
                        <a:ext uri="{FF2B5EF4-FFF2-40B4-BE49-F238E27FC236}">
                          <a16:creationId xmlns:a16="http://schemas.microsoft.com/office/drawing/2014/main" id="{42DC9F08-B924-4508-B616-D4B31F8C527D}"/>
                        </a:ext>
                      </a:extLst>
                    </p:cNvPr>
                    <p:cNvCxnSpPr/>
                    <p:nvPr userDrawn="1"/>
                  </p:nvCxnSpPr>
                  <p:spPr>
                    <a:xfrm>
                      <a:off x="-3213196" y="736926"/>
                      <a:ext cx="82203" cy="0"/>
                    </a:xfrm>
                    <a:prstGeom prst="line">
                      <a:avLst/>
                    </a:prstGeom>
                    <a:noFill/>
                    <a:ln w="19050" cap="flat" cmpd="sng" algn="ctr">
                      <a:solidFill>
                        <a:srgbClr val="292929"/>
                      </a:solidFill>
                      <a:prstDash val="solid"/>
                    </a:ln>
                    <a:effectLst/>
                  </p:spPr>
                </p:cxnSp>
              </p:grpSp>
              <p:grpSp>
                <p:nvGrpSpPr>
                  <p:cNvPr id="251" name="Groep 250">
                    <a:extLst>
                      <a:ext uri="{FF2B5EF4-FFF2-40B4-BE49-F238E27FC236}">
                        <a16:creationId xmlns:a16="http://schemas.microsoft.com/office/drawing/2014/main" id="{FE16DC7B-E0B9-4383-B975-431DF3CC606D}"/>
                      </a:ext>
                    </a:extLst>
                  </p:cNvPr>
                  <p:cNvGrpSpPr/>
                  <p:nvPr userDrawn="1"/>
                </p:nvGrpSpPr>
                <p:grpSpPr>
                  <a:xfrm flipH="1">
                    <a:off x="-3310774" y="735854"/>
                    <a:ext cx="88801" cy="72568"/>
                    <a:chOff x="-2091059" y="1395403"/>
                    <a:chExt cx="157316" cy="128558"/>
                  </a:xfrm>
                </p:grpSpPr>
                <p:sp>
                  <p:nvSpPr>
                    <p:cNvPr id="252" name="Rechthoek 251">
                      <a:extLst>
                        <a:ext uri="{FF2B5EF4-FFF2-40B4-BE49-F238E27FC236}">
                          <a16:creationId xmlns:a16="http://schemas.microsoft.com/office/drawing/2014/main" id="{13A371CF-4324-47E9-9957-A950BACB217C}"/>
                        </a:ext>
                      </a:extLst>
                    </p:cNvPr>
                    <p:cNvSpPr/>
                    <p:nvPr userDrawn="1"/>
                  </p:nvSpPr>
                  <p:spPr>
                    <a:xfrm>
                      <a:off x="-2051585" y="1436824"/>
                      <a:ext cx="117842" cy="45718"/>
                    </a:xfrm>
                    <a:prstGeom prst="rect">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sp>
                  <p:nvSpPr>
                    <p:cNvPr id="253" name="Pijl: punthaak 252">
                      <a:extLst>
                        <a:ext uri="{FF2B5EF4-FFF2-40B4-BE49-F238E27FC236}">
                          <a16:creationId xmlns:a16="http://schemas.microsoft.com/office/drawing/2014/main" id="{0AB2FE67-2B77-4A27-854E-362AB3D429B4}"/>
                        </a:ext>
                      </a:extLst>
                    </p:cNvPr>
                    <p:cNvSpPr/>
                    <p:nvPr userDrawn="1"/>
                  </p:nvSpPr>
                  <p:spPr>
                    <a:xfrm flipH="1">
                      <a:off x="-2091059" y="1395403"/>
                      <a:ext cx="128558" cy="128558"/>
                    </a:xfrm>
                    <a:prstGeom prst="chevron">
                      <a:avLst>
                        <a:gd name="adj" fmla="val 47962"/>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grpSp>
            </p:grpSp>
          </p:grpSp>
          <p:sp>
            <p:nvSpPr>
              <p:cNvPr id="246" name="Rechthoek 245">
                <a:extLst>
                  <a:ext uri="{FF2B5EF4-FFF2-40B4-BE49-F238E27FC236}">
                    <a16:creationId xmlns:a16="http://schemas.microsoft.com/office/drawing/2014/main" id="{7108A5A8-0143-4C43-9FBB-1B39253D0F76}"/>
                  </a:ext>
                </a:extLst>
              </p:cNvPr>
              <p:cNvSpPr/>
              <p:nvPr userDrawn="1"/>
            </p:nvSpPr>
            <p:spPr>
              <a:xfrm>
                <a:off x="-1950057" y="439449"/>
                <a:ext cx="2435631" cy="198066"/>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Tekstniveau omhoog</a:t>
                </a:r>
              </a:p>
            </p:txBody>
          </p:sp>
          <p:sp>
            <p:nvSpPr>
              <p:cNvPr id="247" name="Rechthoek 246">
                <a:extLst>
                  <a:ext uri="{FF2B5EF4-FFF2-40B4-BE49-F238E27FC236}">
                    <a16:creationId xmlns:a16="http://schemas.microsoft.com/office/drawing/2014/main" id="{775E562D-70D3-4F35-A911-1DBA652DF941}"/>
                  </a:ext>
                </a:extLst>
              </p:cNvPr>
              <p:cNvSpPr/>
              <p:nvPr userDrawn="1"/>
            </p:nvSpPr>
            <p:spPr>
              <a:xfrm>
                <a:off x="-1950057" y="848575"/>
                <a:ext cx="2213551" cy="186424"/>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Tekstniveau omlaag</a:t>
                </a:r>
              </a:p>
            </p:txBody>
          </p:sp>
        </p:grpSp>
        <p:cxnSp>
          <p:nvCxnSpPr>
            <p:cNvPr id="220" name="Rechte verbindingslijn 219">
              <a:extLst>
                <a:ext uri="{FF2B5EF4-FFF2-40B4-BE49-F238E27FC236}">
                  <a16:creationId xmlns:a16="http://schemas.microsoft.com/office/drawing/2014/main" id="{A7325EB5-1D47-41D6-9EC4-F26F10F81F2A}"/>
                </a:ext>
              </a:extLst>
            </p:cNvPr>
            <p:cNvCxnSpPr>
              <a:cxnSpLocks/>
            </p:cNvCxnSpPr>
            <p:nvPr userDrawn="1"/>
          </p:nvCxnSpPr>
          <p:spPr>
            <a:xfrm>
              <a:off x="-3419346" y="1980503"/>
              <a:ext cx="3176013" cy="0"/>
            </a:xfrm>
            <a:prstGeom prst="line">
              <a:avLst/>
            </a:prstGeom>
            <a:noFill/>
            <a:ln w="3175" cap="flat" cmpd="sng" algn="ctr">
              <a:solidFill>
                <a:schemeClr val="bg1">
                  <a:lumMod val="50000"/>
                </a:schemeClr>
              </a:solidFill>
              <a:prstDash val="solid"/>
            </a:ln>
            <a:effectLst/>
          </p:spPr>
        </p:cxnSp>
        <p:sp>
          <p:nvSpPr>
            <p:cNvPr id="221" name="Rechthoek 220">
              <a:extLst>
                <a:ext uri="{FF2B5EF4-FFF2-40B4-BE49-F238E27FC236}">
                  <a16:creationId xmlns:a16="http://schemas.microsoft.com/office/drawing/2014/main" id="{1A184D99-770C-4A47-953D-0229C03C044E}"/>
                </a:ext>
              </a:extLst>
            </p:cNvPr>
            <p:cNvSpPr/>
            <p:nvPr userDrawn="1"/>
          </p:nvSpPr>
          <p:spPr>
            <a:xfrm>
              <a:off x="-3059324" y="2678715"/>
              <a:ext cx="2823104" cy="255963"/>
            </a:xfrm>
            <a:prstGeom prst="rect">
              <a:avLst/>
            </a:prstGeom>
            <a:noFill/>
            <a:ln w="25400" cap="flat" cmpd="sng" algn="ctr">
              <a:noFill/>
              <a:prstDash val="solid"/>
            </a:ln>
            <a:effectLst/>
          </p:spPr>
          <p:txBody>
            <a:bodyPr lIns="0" tIns="0" rIns="0" bIns="0" rtlCol="0" anchor="ctr"/>
            <a:lstStyle/>
            <a:p>
              <a:pPr marL="177800" marR="0" lvl="0" indent="-177800" algn="l" defTabSz="914400" rtl="0" eaLnBrk="1" fontAlgn="auto" latinLnBrk="0" hangingPunct="1">
                <a:lnSpc>
                  <a:spcPct val="100000"/>
                </a:lnSpc>
                <a:spcBef>
                  <a:spcPts val="300"/>
                </a:spcBef>
                <a:spcAft>
                  <a:spcPts val="300"/>
                </a:spcAft>
                <a:buClr>
                  <a:schemeClr val="accent1"/>
                </a:buClr>
                <a:buSzTx/>
                <a:buFont typeface="Wingdings" panose="05000000000000000000" pitchFamily="2" charset="2"/>
                <a:buChar char="§"/>
                <a:tabLst/>
                <a:defRPr/>
              </a:pPr>
              <a:r>
                <a:rPr lang="nl-NL" sz="1500" kern="1200" noProof="0" err="1">
                  <a:solidFill>
                    <a:schemeClr val="tx1"/>
                  </a:solidFill>
                  <a:latin typeface="+mn-lt"/>
                  <a:ea typeface="+mn-ea"/>
                  <a:cs typeface="+mn-cs"/>
                </a:rPr>
                <a:t>Bullet</a:t>
              </a:r>
              <a:r>
                <a:rPr lang="nl-NL" sz="1500" kern="1200" noProof="0">
                  <a:solidFill>
                    <a:schemeClr val="tx1"/>
                  </a:solidFill>
                  <a:latin typeface="+mn-lt"/>
                  <a:ea typeface="+mn-ea"/>
                  <a:cs typeface="+mn-cs"/>
                </a:rPr>
                <a:t> (15pt)</a:t>
              </a:r>
            </a:p>
          </p:txBody>
        </p:sp>
        <p:sp>
          <p:nvSpPr>
            <p:cNvPr id="222" name="Ovaal 221">
              <a:extLst>
                <a:ext uri="{FF2B5EF4-FFF2-40B4-BE49-F238E27FC236}">
                  <a16:creationId xmlns:a16="http://schemas.microsoft.com/office/drawing/2014/main" id="{58BC65E9-2379-4D4D-9C05-D4D604000128}"/>
                </a:ext>
              </a:extLst>
            </p:cNvPr>
            <p:cNvSpPr/>
            <p:nvPr userDrawn="1"/>
          </p:nvSpPr>
          <p:spPr>
            <a:xfrm>
              <a:off x="-3425006" y="3050637"/>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2</a:t>
              </a:r>
            </a:p>
          </p:txBody>
        </p:sp>
        <p:sp>
          <p:nvSpPr>
            <p:cNvPr id="223" name="Rechthoek 222">
              <a:extLst>
                <a:ext uri="{FF2B5EF4-FFF2-40B4-BE49-F238E27FC236}">
                  <a16:creationId xmlns:a16="http://schemas.microsoft.com/office/drawing/2014/main" id="{2FD5C81F-D763-4FC0-B4B5-4DFCADD260CA}"/>
                </a:ext>
              </a:extLst>
            </p:cNvPr>
            <p:cNvSpPr/>
            <p:nvPr userDrawn="1"/>
          </p:nvSpPr>
          <p:spPr>
            <a:xfrm>
              <a:off x="-3059324" y="3050636"/>
              <a:ext cx="2823104" cy="255963"/>
            </a:xfrm>
            <a:prstGeom prst="rect">
              <a:avLst/>
            </a:prstGeom>
            <a:noFill/>
            <a:ln w="25400" cap="flat" cmpd="sng" algn="ctr">
              <a:noFill/>
              <a:prstDash val="solid"/>
            </a:ln>
            <a:effectLst/>
          </p:spPr>
          <p:txBody>
            <a:bodyPr lIns="0" tIns="0" rIns="0" bIns="0" rtlCol="0" anchor="ctr"/>
            <a:lstStyle/>
            <a:p>
              <a:pPr marL="355600" marR="0" lvl="1" indent="-177800" algn="l" defTabSz="914400" rtl="0" eaLnBrk="1" fontAlgn="auto" latinLnBrk="0" hangingPunct="1">
                <a:lnSpc>
                  <a:spcPct val="100000"/>
                </a:lnSpc>
                <a:spcBef>
                  <a:spcPts val="300"/>
                </a:spcBef>
                <a:spcAft>
                  <a:spcPts val="300"/>
                </a:spcAft>
                <a:buClr>
                  <a:schemeClr val="accent1"/>
                </a:buClr>
                <a:buSzTx/>
                <a:buFont typeface="Wingdings" panose="05000000000000000000" pitchFamily="2" charset="2"/>
                <a:buChar char="§"/>
                <a:tabLst/>
                <a:defRPr/>
              </a:pPr>
              <a:r>
                <a:rPr lang="nl-NL" sz="1500" kern="1200" noProof="0">
                  <a:solidFill>
                    <a:schemeClr val="tx1"/>
                  </a:solidFill>
                  <a:latin typeface="+mn-lt"/>
                  <a:ea typeface="+mn-ea"/>
                  <a:cs typeface="+mn-cs"/>
                </a:rPr>
                <a:t>Sub-</a:t>
              </a:r>
              <a:r>
                <a:rPr lang="nl-NL" sz="1500" kern="1200" noProof="0" err="1">
                  <a:solidFill>
                    <a:schemeClr val="tx1"/>
                  </a:solidFill>
                  <a:latin typeface="+mn-lt"/>
                  <a:ea typeface="+mn-ea"/>
                  <a:cs typeface="+mn-cs"/>
                </a:rPr>
                <a:t>bullet</a:t>
              </a:r>
              <a:r>
                <a:rPr lang="nl-NL" sz="1500" kern="1200" noProof="0">
                  <a:solidFill>
                    <a:schemeClr val="tx1"/>
                  </a:solidFill>
                  <a:latin typeface="+mn-lt"/>
                  <a:ea typeface="+mn-ea"/>
                  <a:cs typeface="+mn-cs"/>
                </a:rPr>
                <a:t> #1 (15pt) </a:t>
              </a:r>
            </a:p>
          </p:txBody>
        </p:sp>
        <p:sp>
          <p:nvSpPr>
            <p:cNvPr id="224" name="Ovaal 223">
              <a:extLst>
                <a:ext uri="{FF2B5EF4-FFF2-40B4-BE49-F238E27FC236}">
                  <a16:creationId xmlns:a16="http://schemas.microsoft.com/office/drawing/2014/main" id="{96068312-A366-47E1-BCED-A0DF3287663D}"/>
                </a:ext>
              </a:extLst>
            </p:cNvPr>
            <p:cNvSpPr/>
            <p:nvPr userDrawn="1"/>
          </p:nvSpPr>
          <p:spPr>
            <a:xfrm>
              <a:off x="-3425006" y="3424813"/>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3</a:t>
              </a:r>
            </a:p>
          </p:txBody>
        </p:sp>
        <p:sp>
          <p:nvSpPr>
            <p:cNvPr id="225" name="Rechthoek 224">
              <a:extLst>
                <a:ext uri="{FF2B5EF4-FFF2-40B4-BE49-F238E27FC236}">
                  <a16:creationId xmlns:a16="http://schemas.microsoft.com/office/drawing/2014/main" id="{9AA5BF9F-6B92-4F52-A27E-A02BF2D4E8C9}"/>
                </a:ext>
              </a:extLst>
            </p:cNvPr>
            <p:cNvSpPr/>
            <p:nvPr userDrawn="1"/>
          </p:nvSpPr>
          <p:spPr>
            <a:xfrm>
              <a:off x="-3059324" y="3424812"/>
              <a:ext cx="2823104" cy="255963"/>
            </a:xfrm>
            <a:prstGeom prst="rect">
              <a:avLst/>
            </a:prstGeom>
            <a:noFill/>
            <a:ln w="25400" cap="flat" cmpd="sng" algn="ctr">
              <a:noFill/>
              <a:prstDash val="solid"/>
            </a:ln>
            <a:effectLst/>
          </p:spPr>
          <p:txBody>
            <a:bodyPr lIns="0" tIns="0" rIns="0" bIns="0" rtlCol="0" anchor="ctr"/>
            <a:lstStyle/>
            <a:p>
              <a:pPr marL="531813" marR="0" lvl="2" indent="-176213" algn="l" defTabSz="914400" rtl="0" eaLnBrk="1" fontAlgn="auto" latinLnBrk="0" hangingPunct="1">
                <a:lnSpc>
                  <a:spcPct val="100000"/>
                </a:lnSpc>
                <a:spcBef>
                  <a:spcPts val="300"/>
                </a:spcBef>
                <a:spcAft>
                  <a:spcPts val="300"/>
                </a:spcAft>
                <a:buClr>
                  <a:schemeClr val="tx1"/>
                </a:buClr>
                <a:buSzTx/>
                <a:buFont typeface="Corbel" panose="020B0503020204020204" pitchFamily="34" charset="0"/>
                <a:buChar char="–"/>
                <a:tabLst/>
                <a:defRPr/>
              </a:pPr>
              <a:r>
                <a:rPr lang="nl-NL" sz="1500" kern="1200" noProof="0">
                  <a:solidFill>
                    <a:schemeClr val="tx1"/>
                  </a:solidFill>
                  <a:latin typeface="+mn-lt"/>
                  <a:ea typeface="+mn-ea"/>
                  <a:cs typeface="+mn-cs"/>
                </a:rPr>
                <a:t>Sub-</a:t>
              </a:r>
              <a:r>
                <a:rPr lang="nl-NL" sz="1500" kern="1200" noProof="0" err="1">
                  <a:solidFill>
                    <a:schemeClr val="tx1"/>
                  </a:solidFill>
                  <a:latin typeface="+mn-lt"/>
                  <a:ea typeface="+mn-ea"/>
                  <a:cs typeface="+mn-cs"/>
                </a:rPr>
                <a:t>bullet</a:t>
              </a:r>
              <a:r>
                <a:rPr lang="nl-NL" sz="1500" kern="1200" noProof="0">
                  <a:solidFill>
                    <a:schemeClr val="tx1"/>
                  </a:solidFill>
                  <a:latin typeface="+mn-lt"/>
                  <a:ea typeface="+mn-ea"/>
                  <a:cs typeface="+mn-cs"/>
                </a:rPr>
                <a:t> #2 (15pt)</a:t>
              </a:r>
            </a:p>
          </p:txBody>
        </p:sp>
        <p:sp>
          <p:nvSpPr>
            <p:cNvPr id="226" name="Ovaal 225">
              <a:extLst>
                <a:ext uri="{FF2B5EF4-FFF2-40B4-BE49-F238E27FC236}">
                  <a16:creationId xmlns:a16="http://schemas.microsoft.com/office/drawing/2014/main" id="{D64E823E-9B0C-42AD-BD59-436F6678921C}"/>
                </a:ext>
              </a:extLst>
            </p:cNvPr>
            <p:cNvSpPr/>
            <p:nvPr userDrawn="1"/>
          </p:nvSpPr>
          <p:spPr>
            <a:xfrm>
              <a:off x="-3425006" y="3797458"/>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4</a:t>
              </a:r>
            </a:p>
          </p:txBody>
        </p:sp>
        <p:sp>
          <p:nvSpPr>
            <p:cNvPr id="227" name="Rechthoek 226">
              <a:extLst>
                <a:ext uri="{FF2B5EF4-FFF2-40B4-BE49-F238E27FC236}">
                  <a16:creationId xmlns:a16="http://schemas.microsoft.com/office/drawing/2014/main" id="{0980AD28-CDAC-4452-9D24-596DAAB243A1}"/>
                </a:ext>
              </a:extLst>
            </p:cNvPr>
            <p:cNvSpPr/>
            <p:nvPr userDrawn="1"/>
          </p:nvSpPr>
          <p:spPr>
            <a:xfrm>
              <a:off x="-3059324" y="3797457"/>
              <a:ext cx="2823104" cy="255963"/>
            </a:xfrm>
            <a:prstGeom prst="rect">
              <a:avLst/>
            </a:prstGeom>
            <a:noFill/>
            <a:ln w="25400" cap="flat" cmpd="sng" algn="ctr">
              <a:noFill/>
              <a:prstDash val="solid"/>
            </a:ln>
            <a:effectLst/>
          </p:spPr>
          <p:txBody>
            <a:bodyPr lIns="0" tIns="0" rIns="0" bIns="0" rtlCol="0" anchor="ctr"/>
            <a:lstStyle/>
            <a:p>
              <a:pPr marL="0" marR="0" lvl="3" indent="0" algn="l" defTabSz="914400" rtl="0" eaLnBrk="1" fontAlgn="auto" latinLnBrk="0" hangingPunct="1">
                <a:lnSpc>
                  <a:spcPct val="100000"/>
                </a:lnSpc>
                <a:spcBef>
                  <a:spcPts val="300"/>
                </a:spcBef>
                <a:spcAft>
                  <a:spcPts val="300"/>
                </a:spcAft>
                <a:buClrTx/>
                <a:buSzTx/>
                <a:buFont typeface="Arial" panose="020B0604020202020204" pitchFamily="34" charset="0"/>
                <a:buNone/>
                <a:tabLst/>
                <a:defRPr/>
              </a:pPr>
              <a:r>
                <a:rPr lang="nl-NL" sz="1500" kern="1200" noProof="0">
                  <a:solidFill>
                    <a:schemeClr val="tx1"/>
                  </a:solidFill>
                  <a:latin typeface="+mn-lt"/>
                  <a:ea typeface="+mn-ea"/>
                  <a:cs typeface="+mn-cs"/>
                </a:rPr>
                <a:t>Leestekst (15pt)</a:t>
              </a:r>
            </a:p>
          </p:txBody>
        </p:sp>
        <p:sp>
          <p:nvSpPr>
            <p:cNvPr id="228" name="Ovaal 227">
              <a:extLst>
                <a:ext uri="{FF2B5EF4-FFF2-40B4-BE49-F238E27FC236}">
                  <a16:creationId xmlns:a16="http://schemas.microsoft.com/office/drawing/2014/main" id="{4137DA4C-D0B5-4B30-B13D-19073616625D}"/>
                </a:ext>
              </a:extLst>
            </p:cNvPr>
            <p:cNvSpPr/>
            <p:nvPr userDrawn="1"/>
          </p:nvSpPr>
          <p:spPr>
            <a:xfrm>
              <a:off x="-3425006" y="4181064"/>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5</a:t>
              </a:r>
            </a:p>
          </p:txBody>
        </p:sp>
        <p:sp>
          <p:nvSpPr>
            <p:cNvPr id="229" name="Rechthoek 228">
              <a:extLst>
                <a:ext uri="{FF2B5EF4-FFF2-40B4-BE49-F238E27FC236}">
                  <a16:creationId xmlns:a16="http://schemas.microsoft.com/office/drawing/2014/main" id="{84845393-915B-49BF-831D-AF241DBF2FEA}"/>
                </a:ext>
              </a:extLst>
            </p:cNvPr>
            <p:cNvSpPr/>
            <p:nvPr userDrawn="1"/>
          </p:nvSpPr>
          <p:spPr>
            <a:xfrm>
              <a:off x="-3059324" y="4181063"/>
              <a:ext cx="2823104" cy="255963"/>
            </a:xfrm>
            <a:prstGeom prst="rect">
              <a:avLst/>
            </a:prstGeom>
            <a:noFill/>
            <a:ln w="25400" cap="flat" cmpd="sng" algn="ctr">
              <a:noFill/>
              <a:prstDash val="solid"/>
            </a:ln>
            <a:effectLst/>
          </p:spPr>
          <p:txBody>
            <a:bodyPr lIns="0" tIns="0" rIns="0" bIns="0" rtlCol="0" anchor="ctr"/>
            <a:lstStyle/>
            <a:p>
              <a:pPr marL="0" marR="0" lvl="4" indent="0" fontAlgn="auto">
                <a:lnSpc>
                  <a:spcPct val="100000"/>
                </a:lnSpc>
                <a:spcBef>
                  <a:spcPts val="600"/>
                </a:spcBef>
                <a:spcAft>
                  <a:spcPts val="300"/>
                </a:spcAft>
                <a:buClrTx/>
                <a:buSzTx/>
                <a:buFont typeface="Arial" panose="020B0604020202020204" pitchFamily="34" charset="0"/>
                <a:buNone/>
                <a:tabLst/>
              </a:pPr>
              <a:r>
                <a:rPr lang="nl-NL" sz="1600" b="1" cap="none" baseline="0" noProof="0">
                  <a:solidFill>
                    <a:schemeClr val="accent1"/>
                  </a:solidFill>
                  <a:latin typeface="+mj-lt"/>
                </a:rPr>
                <a:t>Tussenkop (16pt)</a:t>
              </a:r>
            </a:p>
          </p:txBody>
        </p:sp>
        <p:sp>
          <p:nvSpPr>
            <p:cNvPr id="230" name="Rechthoek 229">
              <a:extLst>
                <a:ext uri="{FF2B5EF4-FFF2-40B4-BE49-F238E27FC236}">
                  <a16:creationId xmlns:a16="http://schemas.microsoft.com/office/drawing/2014/main" id="{36AFBB31-3914-41C9-AB11-DD70E7685E26}"/>
                </a:ext>
              </a:extLst>
            </p:cNvPr>
            <p:cNvSpPr/>
            <p:nvPr userDrawn="1"/>
          </p:nvSpPr>
          <p:spPr>
            <a:xfrm>
              <a:off x="-3420798" y="2099231"/>
              <a:ext cx="3178016" cy="46701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Gebruik, onder de tab </a:t>
              </a:r>
              <a:r>
                <a:rPr kumimoji="0" lang="nl-NL" sz="1100" b="1" i="0" u="none" strike="noStrike" kern="0" cap="none" spc="0" normalizeH="0" baseline="0" noProof="0">
                  <a:ln>
                    <a:noFill/>
                  </a:ln>
                  <a:solidFill>
                    <a:srgbClr val="000000"/>
                  </a:solidFill>
                  <a:effectLst/>
                  <a:uLnTx/>
                  <a:uFillTx/>
                  <a:latin typeface="+mn-lt"/>
                  <a:cs typeface="Segoe UI Light" panose="020B0502040204020203" pitchFamily="34" charset="0"/>
                </a:rPr>
                <a:t>‘Start’</a:t>
              </a: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 de </a:t>
              </a:r>
              <a:r>
                <a:rPr kumimoji="0" lang="nl-NL" sz="1100" b="1" i="0" u="none" strike="noStrike" kern="0" cap="none" spc="0" normalizeH="0" baseline="0" noProof="0">
                  <a:ln>
                    <a:noFill/>
                  </a:ln>
                  <a:solidFill>
                    <a:srgbClr val="000000"/>
                  </a:solidFill>
                  <a:effectLst/>
                  <a:uLnTx/>
                  <a:uFillTx/>
                  <a:latin typeface="+mn-lt"/>
                  <a:cs typeface="Segoe UI Light" panose="020B0502040204020203" pitchFamily="34" charset="0"/>
                </a:rPr>
                <a:t>lijstniveau-knoppen</a:t>
              </a: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 zoals hierboven aangegeven, om een tekst niveau te kiezen. Kies uit:</a:t>
              </a:r>
            </a:p>
          </p:txBody>
        </p:sp>
        <p:cxnSp>
          <p:nvCxnSpPr>
            <p:cNvPr id="231" name="Rechte verbindingslijn 230">
              <a:extLst>
                <a:ext uri="{FF2B5EF4-FFF2-40B4-BE49-F238E27FC236}">
                  <a16:creationId xmlns:a16="http://schemas.microsoft.com/office/drawing/2014/main" id="{44BBDC5C-614C-429F-A51E-08EAFAF16124}"/>
                </a:ext>
              </a:extLst>
            </p:cNvPr>
            <p:cNvCxnSpPr>
              <a:cxnSpLocks/>
            </p:cNvCxnSpPr>
            <p:nvPr userDrawn="1"/>
          </p:nvCxnSpPr>
          <p:spPr>
            <a:xfrm>
              <a:off x="-3419346" y="1161637"/>
              <a:ext cx="3176013" cy="0"/>
            </a:xfrm>
            <a:prstGeom prst="line">
              <a:avLst/>
            </a:prstGeom>
            <a:noFill/>
            <a:ln w="3175" cap="flat" cmpd="sng" algn="ctr">
              <a:solidFill>
                <a:schemeClr val="bg1">
                  <a:lumMod val="50000"/>
                </a:schemeClr>
              </a:solidFill>
              <a:prstDash val="solid"/>
            </a:ln>
            <a:effectLst/>
          </p:spPr>
        </p:cxnSp>
        <p:sp>
          <p:nvSpPr>
            <p:cNvPr id="232" name="Ovaal 231">
              <a:extLst>
                <a:ext uri="{FF2B5EF4-FFF2-40B4-BE49-F238E27FC236}">
                  <a16:creationId xmlns:a16="http://schemas.microsoft.com/office/drawing/2014/main" id="{B93A69D1-273C-44F0-B8A6-30E7C46616D1}"/>
                </a:ext>
              </a:extLst>
            </p:cNvPr>
            <p:cNvSpPr/>
            <p:nvPr userDrawn="1"/>
          </p:nvSpPr>
          <p:spPr>
            <a:xfrm>
              <a:off x="-3425006" y="385248"/>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1</a:t>
              </a:r>
            </a:p>
          </p:txBody>
        </p:sp>
        <p:sp>
          <p:nvSpPr>
            <p:cNvPr id="233" name="Rechthoek 232">
              <a:extLst>
                <a:ext uri="{FF2B5EF4-FFF2-40B4-BE49-F238E27FC236}">
                  <a16:creationId xmlns:a16="http://schemas.microsoft.com/office/drawing/2014/main" id="{F0C1744E-769B-45BB-B14D-AFA810C00DBF}"/>
                </a:ext>
              </a:extLst>
            </p:cNvPr>
            <p:cNvSpPr/>
            <p:nvPr userDrawn="1"/>
          </p:nvSpPr>
          <p:spPr>
            <a:xfrm>
              <a:off x="-3059324" y="385247"/>
              <a:ext cx="2823104" cy="255963"/>
            </a:xfrm>
            <a:prstGeom prst="rect">
              <a:avLst/>
            </a:prstGeom>
            <a:noFill/>
            <a:ln w="25400" cap="flat" cmpd="sng" algn="ctr">
              <a:noFill/>
              <a:prstDash val="solid"/>
            </a:ln>
            <a:effectLst/>
          </p:spPr>
          <p:txBody>
            <a:bodyPr lIns="0" tIns="0" rIns="0" bIns="0" rtlCol="0" anchor="ctr"/>
            <a:lstStyle/>
            <a:p>
              <a:pPr marL="0" marR="0" lvl="0" indent="0" algn="l" defTabSz="914400" rtl="0" eaLnBrk="1" fontAlgn="auto" latinLnBrk="0" hangingPunct="1">
                <a:lnSpc>
                  <a:spcPct val="80000"/>
                </a:lnSpc>
                <a:spcBef>
                  <a:spcPct val="0"/>
                </a:spcBef>
                <a:spcAft>
                  <a:spcPts val="300"/>
                </a:spcAft>
                <a:buClr>
                  <a:schemeClr val="accent1"/>
                </a:buClr>
                <a:buSzTx/>
                <a:buFont typeface="Wingdings" panose="05000000000000000000" pitchFamily="2" charset="2"/>
                <a:buNone/>
                <a:tabLst/>
                <a:defRPr/>
              </a:pPr>
              <a:r>
                <a:rPr lang="nl-NL" sz="2600" b="0" kern="1200" noProof="0">
                  <a:solidFill>
                    <a:schemeClr val="tx1"/>
                  </a:solidFill>
                  <a:latin typeface="+mn-lt"/>
                  <a:ea typeface="+mj-ea"/>
                  <a:cs typeface="+mj-cs"/>
                </a:rPr>
                <a:t>Titel (26pt)</a:t>
              </a:r>
            </a:p>
          </p:txBody>
        </p:sp>
        <p:sp>
          <p:nvSpPr>
            <p:cNvPr id="234" name="Ovaal 233">
              <a:extLst>
                <a:ext uri="{FF2B5EF4-FFF2-40B4-BE49-F238E27FC236}">
                  <a16:creationId xmlns:a16="http://schemas.microsoft.com/office/drawing/2014/main" id="{7C93644F-ED07-4C44-8F42-6FA70688D1A8}"/>
                </a:ext>
              </a:extLst>
            </p:cNvPr>
            <p:cNvSpPr/>
            <p:nvPr userDrawn="1"/>
          </p:nvSpPr>
          <p:spPr>
            <a:xfrm>
              <a:off x="-3425006" y="757169"/>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2</a:t>
              </a:r>
            </a:p>
          </p:txBody>
        </p:sp>
        <p:sp>
          <p:nvSpPr>
            <p:cNvPr id="235" name="Rechthoek 234">
              <a:extLst>
                <a:ext uri="{FF2B5EF4-FFF2-40B4-BE49-F238E27FC236}">
                  <a16:creationId xmlns:a16="http://schemas.microsoft.com/office/drawing/2014/main" id="{6392E5A1-F01D-44CC-BC08-A866220F893D}"/>
                </a:ext>
              </a:extLst>
            </p:cNvPr>
            <p:cNvSpPr/>
            <p:nvPr userDrawn="1"/>
          </p:nvSpPr>
          <p:spPr>
            <a:xfrm>
              <a:off x="-3059324" y="757168"/>
              <a:ext cx="2823104" cy="255963"/>
            </a:xfrm>
            <a:prstGeom prst="rect">
              <a:avLst/>
            </a:prstGeom>
            <a:noFill/>
            <a:ln w="25400" cap="flat" cmpd="sng" algn="ctr">
              <a:noFill/>
              <a:prstDash val="solid"/>
            </a:ln>
            <a:effectLst/>
          </p:spPr>
          <p:txBody>
            <a:bodyPr lIns="0" tIns="0" rIns="0" bIns="0" rtlCol="0" anchor="ctr"/>
            <a:lstStyle/>
            <a:p>
              <a:pPr marL="0" marR="0" lvl="0" indent="0" algn="l" defTabSz="914400" rtl="0" eaLnBrk="1" fontAlgn="auto" latinLnBrk="0" hangingPunct="1">
                <a:lnSpc>
                  <a:spcPct val="100000"/>
                </a:lnSpc>
                <a:spcBef>
                  <a:spcPts val="300"/>
                </a:spcBef>
                <a:spcAft>
                  <a:spcPts val="300"/>
                </a:spcAft>
                <a:buClr>
                  <a:schemeClr val="accent1"/>
                </a:buClr>
                <a:buSzTx/>
                <a:buFont typeface="Wingdings" panose="05000000000000000000" pitchFamily="2" charset="2"/>
                <a:buNone/>
                <a:tabLst/>
                <a:defRPr/>
              </a:pPr>
              <a:r>
                <a:rPr lang="nl-NL" sz="2000" b="0" kern="1200" noProof="0">
                  <a:solidFill>
                    <a:schemeClr val="accent1"/>
                  </a:solidFill>
                  <a:latin typeface="+mn-lt"/>
                  <a:ea typeface="+mn-ea"/>
                  <a:cs typeface="+mn-cs"/>
                </a:rPr>
                <a:t>Subtitel (20pt)</a:t>
              </a:r>
            </a:p>
          </p:txBody>
        </p:sp>
      </p:grpSp>
    </p:spTree>
    <p:extLst>
      <p:ext uri="{BB962C8B-B14F-4D97-AF65-F5344CB8AC3E}">
        <p14:creationId xmlns:p14="http://schemas.microsoft.com/office/powerpoint/2010/main" val="110038761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EKST / TABEL 2X">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AB23073-572C-4F04-B89A-B107AB932F47}"/>
              </a:ext>
            </a:extLst>
          </p:cNvPr>
          <p:cNvSpPr>
            <a:spLocks noGrp="1"/>
          </p:cNvSpPr>
          <p:nvPr>
            <p:ph type="title" hasCustomPrompt="1"/>
          </p:nvPr>
        </p:nvSpPr>
        <p:spPr/>
        <p:txBody>
          <a:bodyPr/>
          <a:lstStyle>
            <a:lvl1pPr>
              <a:defRPr/>
            </a:lvl1pPr>
          </a:lstStyle>
          <a:p>
            <a:r>
              <a:rPr lang="nl-NL" noProof="0"/>
              <a:t>Voeg hier een titel in</a:t>
            </a:r>
            <a:endParaRPr lang="nl-NL"/>
          </a:p>
        </p:txBody>
      </p:sp>
      <p:sp>
        <p:nvSpPr>
          <p:cNvPr id="3" name="Tijdelijke aanduiding voor verticale tekst 2">
            <a:extLst>
              <a:ext uri="{FF2B5EF4-FFF2-40B4-BE49-F238E27FC236}">
                <a16:creationId xmlns:a16="http://schemas.microsoft.com/office/drawing/2014/main" id="{7C849E55-A25C-4202-801C-0514342EA9C6}"/>
              </a:ext>
            </a:extLst>
          </p:cNvPr>
          <p:cNvSpPr>
            <a:spLocks noGrp="1"/>
          </p:cNvSpPr>
          <p:nvPr>
            <p:ph type="body" orient="vert" idx="1" hasCustomPrompt="1"/>
          </p:nvPr>
        </p:nvSpPr>
        <p:spPr>
          <a:xfrm>
            <a:off x="539999" y="1459112"/>
            <a:ext cx="5015239" cy="4119774"/>
          </a:xfrm>
        </p:spPr>
        <p:txBody>
          <a:bodyPr vert="horz"/>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nl-NL" noProof="0" err="1"/>
              <a:t>Bullet</a:t>
            </a:r>
            <a:endParaRPr lang="nl-NL" noProof="0"/>
          </a:p>
          <a:p>
            <a:pPr lvl="1"/>
            <a:r>
              <a:rPr lang="nl-NL" noProof="0"/>
              <a:t>Sub-</a:t>
            </a:r>
            <a:r>
              <a:rPr lang="nl-NL" noProof="0" err="1"/>
              <a:t>bullet</a:t>
            </a:r>
            <a:r>
              <a:rPr lang="nl-NL" noProof="0"/>
              <a:t> #1</a:t>
            </a:r>
          </a:p>
          <a:p>
            <a:pPr lvl="2"/>
            <a:r>
              <a:rPr lang="nl-NL" noProof="0"/>
              <a:t>Sub-</a:t>
            </a:r>
            <a:r>
              <a:rPr lang="nl-NL" noProof="0" err="1"/>
              <a:t>bullet</a:t>
            </a:r>
            <a:r>
              <a:rPr lang="nl-NL" noProof="0"/>
              <a:t> #2</a:t>
            </a:r>
          </a:p>
          <a:p>
            <a:pPr lvl="3"/>
            <a:r>
              <a:rPr lang="nl-NL" noProof="0"/>
              <a:t>Leestekst</a:t>
            </a:r>
          </a:p>
          <a:p>
            <a:pPr lvl="4"/>
            <a:r>
              <a:rPr lang="nl-NL" noProof="0"/>
              <a:t>Tussenkop</a:t>
            </a:r>
          </a:p>
          <a:p>
            <a:pPr lvl="5"/>
            <a:r>
              <a:rPr lang="nl-NL" noProof="0"/>
              <a:t>Numerieke </a:t>
            </a:r>
            <a:r>
              <a:rPr lang="nl-NL" noProof="0" err="1"/>
              <a:t>bullet</a:t>
            </a:r>
            <a:endParaRPr lang="nl-NL" noProof="0"/>
          </a:p>
          <a:p>
            <a:pPr lvl="6"/>
            <a:r>
              <a:rPr lang="nl-NL" noProof="0"/>
              <a:t>Alfabetische </a:t>
            </a:r>
            <a:r>
              <a:rPr lang="nl-NL" noProof="0" err="1"/>
              <a:t>bullet</a:t>
            </a:r>
            <a:endParaRPr lang="nl-NL" noProof="0"/>
          </a:p>
          <a:p>
            <a:pPr lvl="7"/>
            <a:r>
              <a:rPr lang="nl-NL" noProof="0"/>
              <a:t>Fotobeschrijving</a:t>
            </a:r>
          </a:p>
          <a:p>
            <a:pPr lvl="8"/>
            <a:r>
              <a:rPr lang="nl-NL" noProof="0"/>
              <a:t>Quote tekst</a:t>
            </a:r>
          </a:p>
          <a:p>
            <a:pPr lvl="4"/>
            <a:endParaRPr lang="nl-NL"/>
          </a:p>
        </p:txBody>
      </p:sp>
      <p:sp>
        <p:nvSpPr>
          <p:cNvPr id="4" name="Tijdelijke aanduiding voor datum 3">
            <a:extLst>
              <a:ext uri="{FF2B5EF4-FFF2-40B4-BE49-F238E27FC236}">
                <a16:creationId xmlns:a16="http://schemas.microsoft.com/office/drawing/2014/main" id="{DABA8B2F-5EFD-4A05-8481-248C853EA1DE}"/>
              </a:ext>
            </a:extLst>
          </p:cNvPr>
          <p:cNvSpPr>
            <a:spLocks noGrp="1"/>
          </p:cNvSpPr>
          <p:nvPr>
            <p:ph type="dt" sz="half" idx="10"/>
          </p:nvPr>
        </p:nvSpPr>
        <p:spPr/>
        <p:txBody>
          <a:bodyPr/>
          <a:lstStyle/>
          <a:p>
            <a:fld id="{15CB1DD3-46A0-448C-9575-B43F941DA04B}" type="datetime4">
              <a:rPr lang="nl-NL" smtClean="0"/>
              <a:t>24 oktober 2023</a:t>
            </a:fld>
            <a:endParaRPr lang="nl-NL"/>
          </a:p>
        </p:txBody>
      </p:sp>
      <p:sp>
        <p:nvSpPr>
          <p:cNvPr id="5" name="Tijdelijke aanduiding voor voettekst 4">
            <a:extLst>
              <a:ext uri="{FF2B5EF4-FFF2-40B4-BE49-F238E27FC236}">
                <a16:creationId xmlns:a16="http://schemas.microsoft.com/office/drawing/2014/main" id="{7D35606D-4D2E-4F0A-88AD-FA9467155265}"/>
              </a:ext>
            </a:extLst>
          </p:cNvPr>
          <p:cNvSpPr>
            <a:spLocks noGrp="1"/>
          </p:cNvSpPr>
          <p:nvPr>
            <p:ph type="ftr" sz="quarter" idx="11"/>
          </p:nvPr>
        </p:nvSpPr>
        <p:spPr/>
        <p:txBody>
          <a:bodyPr/>
          <a:lstStyle/>
          <a:p>
            <a:r>
              <a:rPr lang="nl-NL"/>
              <a:t>Ga naar de tab ‘Invoegen’ &gt; Koptekst en voettekst &gt; Voettekst invullen met bedrijfsonderdeelnaam &gt; Overal Toepassen</a:t>
            </a:r>
          </a:p>
        </p:txBody>
      </p:sp>
      <p:sp>
        <p:nvSpPr>
          <p:cNvPr id="6" name="Tijdelijke aanduiding voor dianummer 5">
            <a:extLst>
              <a:ext uri="{FF2B5EF4-FFF2-40B4-BE49-F238E27FC236}">
                <a16:creationId xmlns:a16="http://schemas.microsoft.com/office/drawing/2014/main" id="{A7656491-ADD5-4A7E-BAFA-5FCFF07D6EB0}"/>
              </a:ext>
            </a:extLst>
          </p:cNvPr>
          <p:cNvSpPr>
            <a:spLocks noGrp="1"/>
          </p:cNvSpPr>
          <p:nvPr>
            <p:ph type="sldNum" sz="quarter" idx="12"/>
          </p:nvPr>
        </p:nvSpPr>
        <p:spPr/>
        <p:txBody>
          <a:bodyPr/>
          <a:lstStyle/>
          <a:p>
            <a:fld id="{8D374ABD-355D-4B52-8A38-020B3DD5CC75}" type="slidenum">
              <a:rPr lang="nl-NL" smtClean="0"/>
              <a:t>‹#›</a:t>
            </a:fld>
            <a:endParaRPr lang="nl-NL"/>
          </a:p>
        </p:txBody>
      </p:sp>
      <p:sp>
        <p:nvSpPr>
          <p:cNvPr id="7" name="Tijdelijke aanduiding voor tekst 32">
            <a:extLst>
              <a:ext uri="{FF2B5EF4-FFF2-40B4-BE49-F238E27FC236}">
                <a16:creationId xmlns:a16="http://schemas.microsoft.com/office/drawing/2014/main" id="{7175F566-3665-4B0F-B70C-72779DF2FDD6}"/>
              </a:ext>
            </a:extLst>
          </p:cNvPr>
          <p:cNvSpPr>
            <a:spLocks noGrp="1"/>
          </p:cNvSpPr>
          <p:nvPr>
            <p:ph type="body" sz="quarter" idx="13" hasCustomPrompt="1"/>
          </p:nvPr>
        </p:nvSpPr>
        <p:spPr>
          <a:xfrm>
            <a:off x="539998" y="839972"/>
            <a:ext cx="11112000" cy="259612"/>
          </a:xfrm>
        </p:spPr>
        <p:txBody>
          <a:bodyPr/>
          <a:lstStyle>
            <a:lvl1pPr marL="0" indent="0">
              <a:buNone/>
              <a:defRPr sz="2000" b="0">
                <a:solidFill>
                  <a:schemeClr val="accent1"/>
                </a:solidFill>
              </a:defRPr>
            </a:lvl1pPr>
          </a:lstStyle>
          <a:p>
            <a:pPr lvl="0"/>
            <a:r>
              <a:rPr lang="nl-NL" noProof="0"/>
              <a:t>Voeg hier een subtitel in</a:t>
            </a:r>
          </a:p>
        </p:txBody>
      </p:sp>
      <p:sp>
        <p:nvSpPr>
          <p:cNvPr id="17" name="Tijdelijke aanduiding voor tekst 34">
            <a:extLst>
              <a:ext uri="{FF2B5EF4-FFF2-40B4-BE49-F238E27FC236}">
                <a16:creationId xmlns:a16="http://schemas.microsoft.com/office/drawing/2014/main" id="{9955CEC2-0160-42D3-9E2E-941A4A11119D}"/>
              </a:ext>
            </a:extLst>
          </p:cNvPr>
          <p:cNvSpPr>
            <a:spLocks noGrp="1"/>
          </p:cNvSpPr>
          <p:nvPr>
            <p:ph type="body" sz="quarter" idx="14" hasCustomPrompt="1"/>
          </p:nvPr>
        </p:nvSpPr>
        <p:spPr>
          <a:xfrm>
            <a:off x="539749" y="5758889"/>
            <a:ext cx="11112249" cy="147981"/>
          </a:xfrm>
        </p:spPr>
        <p:txBody>
          <a:bodyPr anchor="b"/>
          <a:lstStyle>
            <a:lvl1pPr marL="0" indent="0">
              <a:buNone/>
              <a:defRPr sz="1000" i="1"/>
            </a:lvl1pPr>
          </a:lstStyle>
          <a:p>
            <a:pPr lvl="0"/>
            <a:r>
              <a:rPr lang="nl-NL" noProof="0"/>
              <a:t>Bron…</a:t>
            </a:r>
          </a:p>
        </p:txBody>
      </p:sp>
      <p:sp>
        <p:nvSpPr>
          <p:cNvPr id="18" name="Rechthoek: afgeronde hoeken 17">
            <a:extLst>
              <a:ext uri="{FF2B5EF4-FFF2-40B4-BE49-F238E27FC236}">
                <a16:creationId xmlns:a16="http://schemas.microsoft.com/office/drawing/2014/main" id="{765A9402-96DA-4D08-A873-873C05E81C86}"/>
              </a:ext>
            </a:extLst>
          </p:cNvPr>
          <p:cNvSpPr/>
          <p:nvPr userDrawn="1"/>
        </p:nvSpPr>
        <p:spPr>
          <a:xfrm>
            <a:off x="3048000" y="-491319"/>
            <a:ext cx="6096000" cy="300250"/>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lvl="0" algn="ctr"/>
            <a:r>
              <a:rPr lang="nl-NL" sz="2800" b="0" cap="all" baseline="0" noProof="0">
                <a:solidFill>
                  <a:schemeClr val="accent1"/>
                </a:solidFill>
                <a:latin typeface="+mn-lt"/>
              </a:rPr>
              <a:t>TEKST / TABEL 2X</a:t>
            </a:r>
          </a:p>
        </p:txBody>
      </p:sp>
      <p:cxnSp>
        <p:nvCxnSpPr>
          <p:cNvPr id="23" name="Rechte verbindingslijn 22">
            <a:extLst>
              <a:ext uri="{FF2B5EF4-FFF2-40B4-BE49-F238E27FC236}">
                <a16:creationId xmlns:a16="http://schemas.microsoft.com/office/drawing/2014/main" id="{F758FBF6-EBB0-4F05-96EB-8AEB1E4BB59E}"/>
              </a:ext>
            </a:extLst>
          </p:cNvPr>
          <p:cNvCxnSpPr>
            <a:cxnSpLocks/>
          </p:cNvCxnSpPr>
          <p:nvPr userDrawn="1"/>
        </p:nvCxnSpPr>
        <p:spPr>
          <a:xfrm>
            <a:off x="6096000" y="1446663"/>
            <a:ext cx="0" cy="4121624"/>
          </a:xfrm>
          <a:prstGeom prst="line">
            <a:avLst/>
          </a:prstGeom>
          <a:ln w="12700" cap="rnd">
            <a:solidFill>
              <a:schemeClr val="accent1"/>
            </a:solidFill>
            <a:prstDash val="solid"/>
            <a:round/>
          </a:ln>
        </p:spPr>
        <p:style>
          <a:lnRef idx="1">
            <a:schemeClr val="accent1"/>
          </a:lnRef>
          <a:fillRef idx="0">
            <a:schemeClr val="accent1"/>
          </a:fillRef>
          <a:effectRef idx="0">
            <a:schemeClr val="accent1"/>
          </a:effectRef>
          <a:fontRef idx="minor">
            <a:schemeClr val="tx1"/>
          </a:fontRef>
        </p:style>
      </p:cxnSp>
      <p:sp>
        <p:nvSpPr>
          <p:cNvPr id="24" name="Tijdelijke aanduiding voor tekst 43">
            <a:extLst>
              <a:ext uri="{FF2B5EF4-FFF2-40B4-BE49-F238E27FC236}">
                <a16:creationId xmlns:a16="http://schemas.microsoft.com/office/drawing/2014/main" id="{E054E093-0CA2-4AA3-9379-A9449CBE767D}"/>
              </a:ext>
            </a:extLst>
          </p:cNvPr>
          <p:cNvSpPr>
            <a:spLocks noGrp="1"/>
          </p:cNvSpPr>
          <p:nvPr>
            <p:ph type="body" sz="quarter" idx="16" hasCustomPrompt="1"/>
          </p:nvPr>
        </p:nvSpPr>
        <p:spPr>
          <a:xfrm>
            <a:off x="540000" y="0"/>
            <a:ext cx="1080000" cy="72000"/>
          </a:xfrm>
          <a:solidFill>
            <a:schemeClr val="accent1"/>
          </a:solidFill>
        </p:spPr>
        <p:txBody>
          <a:bodyPr/>
          <a:lstStyle>
            <a:lvl1pPr marL="0" indent="0">
              <a:buNone/>
              <a:defRPr sz="100">
                <a:solidFill>
                  <a:schemeClr val="bg2"/>
                </a:solidFill>
              </a:defRPr>
            </a:lvl1pPr>
            <a:lvl5pPr>
              <a:defRPr/>
            </a:lvl5pPr>
          </a:lstStyle>
          <a:p>
            <a:pPr lvl="0"/>
            <a:r>
              <a:rPr lang="en-GB"/>
              <a:t> </a:t>
            </a:r>
          </a:p>
        </p:txBody>
      </p:sp>
      <p:sp>
        <p:nvSpPr>
          <p:cNvPr id="13" name="Tijdelijke aanduiding voor tabel 8">
            <a:extLst>
              <a:ext uri="{FF2B5EF4-FFF2-40B4-BE49-F238E27FC236}">
                <a16:creationId xmlns:a16="http://schemas.microsoft.com/office/drawing/2014/main" id="{5E3BB786-F36F-4F8B-9ECF-AA4D9B7F4C0E}"/>
              </a:ext>
            </a:extLst>
          </p:cNvPr>
          <p:cNvSpPr>
            <a:spLocks noGrp="1"/>
          </p:cNvSpPr>
          <p:nvPr>
            <p:ph type="tbl" sz="quarter" idx="17" hasCustomPrompt="1"/>
          </p:nvPr>
        </p:nvSpPr>
        <p:spPr>
          <a:xfrm>
            <a:off x="6636761" y="1459112"/>
            <a:ext cx="5015239" cy="1878839"/>
          </a:xfrm>
          <a:solidFill>
            <a:schemeClr val="bg1">
              <a:lumMod val="95000"/>
            </a:schemeClr>
          </a:solidFill>
        </p:spPr>
        <p:txBody>
          <a:bodyPr tIns="504000"/>
          <a:lstStyle>
            <a:lvl1pPr marL="0" marR="0" indent="0" algn="ctr" defTabSz="914400" rtl="0" eaLnBrk="1" fontAlgn="auto" latinLnBrk="0" hangingPunct="1">
              <a:lnSpc>
                <a:spcPct val="90000"/>
              </a:lnSpc>
              <a:spcBef>
                <a:spcPts val="500"/>
              </a:spcBef>
              <a:spcAft>
                <a:spcPts val="500"/>
              </a:spcAft>
              <a:buClr>
                <a:schemeClr val="bg2"/>
              </a:buClr>
              <a:buSzTx/>
              <a:buFont typeface="Wingdings" panose="05000000000000000000" pitchFamily="2" charset="2"/>
              <a:buNone/>
              <a:tabLst/>
              <a:defRPr sz="1200" i="1">
                <a:solidFill>
                  <a:schemeClr val="bg1">
                    <a:lumMod val="50000"/>
                  </a:schemeClr>
                </a:solidFill>
              </a:defRPr>
            </a:lvl1pPr>
          </a:lstStyle>
          <a:p>
            <a:pPr marL="0" marR="0" lvl="0" indent="0" algn="ctr" defTabSz="914400" rtl="0" eaLnBrk="1" fontAlgn="auto" latinLnBrk="0" hangingPunct="1">
              <a:lnSpc>
                <a:spcPct val="90000"/>
              </a:lnSpc>
              <a:spcBef>
                <a:spcPts val="500"/>
              </a:spcBef>
              <a:spcAft>
                <a:spcPts val="500"/>
              </a:spcAft>
              <a:buClr>
                <a:schemeClr val="bg2"/>
              </a:buClr>
              <a:buSzTx/>
              <a:buFont typeface="Wingdings" panose="05000000000000000000" pitchFamily="2" charset="2"/>
              <a:buNone/>
              <a:tabLst/>
              <a:defRPr/>
            </a:pPr>
            <a:r>
              <a:rPr lang="nl-NL" noProof="0"/>
              <a:t>Klik op onderstaand pictogram om een tabel in te voegen</a:t>
            </a:r>
          </a:p>
        </p:txBody>
      </p:sp>
      <p:grpSp>
        <p:nvGrpSpPr>
          <p:cNvPr id="14" name="GRID" hidden="1">
            <a:extLst>
              <a:ext uri="{FF2B5EF4-FFF2-40B4-BE49-F238E27FC236}">
                <a16:creationId xmlns:a16="http://schemas.microsoft.com/office/drawing/2014/main" id="{5DA96321-4290-48B4-9E31-25979D37A4BF}"/>
              </a:ext>
            </a:extLst>
          </p:cNvPr>
          <p:cNvGrpSpPr/>
          <p:nvPr userDrawn="1"/>
        </p:nvGrpSpPr>
        <p:grpSpPr>
          <a:xfrm>
            <a:off x="0" y="0"/>
            <a:ext cx="12192000" cy="6858000"/>
            <a:chOff x="0" y="0"/>
            <a:chExt cx="12192000" cy="6858000"/>
          </a:xfrm>
          <a:solidFill>
            <a:schemeClr val="tx1">
              <a:alpha val="30000"/>
            </a:schemeClr>
          </a:solidFill>
        </p:grpSpPr>
        <p:sp>
          <p:nvSpPr>
            <p:cNvPr id="15" name="Rechthoek 14">
              <a:extLst>
                <a:ext uri="{FF2B5EF4-FFF2-40B4-BE49-F238E27FC236}">
                  <a16:creationId xmlns:a16="http://schemas.microsoft.com/office/drawing/2014/main" id="{CB122825-8A60-40A8-B68A-699C82DDB342}"/>
                </a:ext>
              </a:extLst>
            </p:cNvPr>
            <p:cNvSpPr/>
            <p:nvPr userDrawn="1"/>
          </p:nvSpPr>
          <p:spPr>
            <a:xfrm>
              <a:off x="0" y="0"/>
              <a:ext cx="12192000" cy="54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16" name="Rechthoek 15">
              <a:extLst>
                <a:ext uri="{FF2B5EF4-FFF2-40B4-BE49-F238E27FC236}">
                  <a16:creationId xmlns:a16="http://schemas.microsoft.com/office/drawing/2014/main" id="{1120589F-D38A-4032-9F9B-3C5979236C42}"/>
                </a:ext>
              </a:extLst>
            </p:cNvPr>
            <p:cNvSpPr/>
            <p:nvPr userDrawn="1"/>
          </p:nvSpPr>
          <p:spPr>
            <a:xfrm>
              <a:off x="0" y="0"/>
              <a:ext cx="540000"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19" name="Rechthoek 18">
              <a:extLst>
                <a:ext uri="{FF2B5EF4-FFF2-40B4-BE49-F238E27FC236}">
                  <a16:creationId xmlns:a16="http://schemas.microsoft.com/office/drawing/2014/main" id="{4A81EAD3-7EF1-4206-98D8-337B2A55A2B6}"/>
                </a:ext>
              </a:extLst>
            </p:cNvPr>
            <p:cNvSpPr/>
            <p:nvPr userDrawn="1"/>
          </p:nvSpPr>
          <p:spPr>
            <a:xfrm>
              <a:off x="11652000" y="0"/>
              <a:ext cx="540000"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20" name="Rechthoek 19">
              <a:extLst>
                <a:ext uri="{FF2B5EF4-FFF2-40B4-BE49-F238E27FC236}">
                  <a16:creationId xmlns:a16="http://schemas.microsoft.com/office/drawing/2014/main" id="{A25CA14D-A742-4DC9-8077-66CC72097644}"/>
                </a:ext>
              </a:extLst>
            </p:cNvPr>
            <p:cNvSpPr/>
            <p:nvPr userDrawn="1"/>
          </p:nvSpPr>
          <p:spPr>
            <a:xfrm>
              <a:off x="0" y="1099111"/>
              <a:ext cx="12192000" cy="36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21" name="Rechthoek 20">
              <a:extLst>
                <a:ext uri="{FF2B5EF4-FFF2-40B4-BE49-F238E27FC236}">
                  <a16:creationId xmlns:a16="http://schemas.microsoft.com/office/drawing/2014/main" id="{CAEF66F7-FC99-4573-9A51-A226686CDB3A}"/>
                </a:ext>
              </a:extLst>
            </p:cNvPr>
            <p:cNvSpPr/>
            <p:nvPr userDrawn="1"/>
          </p:nvSpPr>
          <p:spPr>
            <a:xfrm>
              <a:off x="0" y="6678000"/>
              <a:ext cx="12192000" cy="18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22" name="Rechthoek 21">
              <a:extLst>
                <a:ext uri="{FF2B5EF4-FFF2-40B4-BE49-F238E27FC236}">
                  <a16:creationId xmlns:a16="http://schemas.microsoft.com/office/drawing/2014/main" id="{BF22E5F8-A866-4ECF-91EE-0FD2C05EA447}"/>
                </a:ext>
              </a:extLst>
            </p:cNvPr>
            <p:cNvSpPr/>
            <p:nvPr userDrawn="1"/>
          </p:nvSpPr>
          <p:spPr>
            <a:xfrm>
              <a:off x="0" y="5906871"/>
              <a:ext cx="12192000" cy="36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25" name="Rechthoek 24">
              <a:extLst>
                <a:ext uri="{FF2B5EF4-FFF2-40B4-BE49-F238E27FC236}">
                  <a16:creationId xmlns:a16="http://schemas.microsoft.com/office/drawing/2014/main" id="{141661C6-CEAA-4E71-877D-AFF8F9DA6F63}"/>
                </a:ext>
              </a:extLst>
            </p:cNvPr>
            <p:cNvSpPr/>
            <p:nvPr userDrawn="1"/>
          </p:nvSpPr>
          <p:spPr>
            <a:xfrm>
              <a:off x="0" y="6295673"/>
              <a:ext cx="12192000" cy="18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26" name="Rechthoek 25">
              <a:extLst>
                <a:ext uri="{FF2B5EF4-FFF2-40B4-BE49-F238E27FC236}">
                  <a16:creationId xmlns:a16="http://schemas.microsoft.com/office/drawing/2014/main" id="{106EF57B-5E81-4FFE-B917-76EE3E50BDBE}"/>
                </a:ext>
              </a:extLst>
            </p:cNvPr>
            <p:cNvSpPr/>
            <p:nvPr userDrawn="1"/>
          </p:nvSpPr>
          <p:spPr>
            <a:xfrm>
              <a:off x="0" y="5578887"/>
              <a:ext cx="12192000" cy="18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27" name="Rechthoek 26">
              <a:extLst>
                <a:ext uri="{FF2B5EF4-FFF2-40B4-BE49-F238E27FC236}">
                  <a16:creationId xmlns:a16="http://schemas.microsoft.com/office/drawing/2014/main" id="{206D8710-A5DB-4198-83DC-F4CAD94EB907}"/>
                </a:ext>
              </a:extLst>
            </p:cNvPr>
            <p:cNvSpPr/>
            <p:nvPr userDrawn="1"/>
          </p:nvSpPr>
          <p:spPr>
            <a:xfrm>
              <a:off x="12024980" y="0"/>
              <a:ext cx="167020"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28" name="Rechthoek 27">
              <a:extLst>
                <a:ext uri="{FF2B5EF4-FFF2-40B4-BE49-F238E27FC236}">
                  <a16:creationId xmlns:a16="http://schemas.microsoft.com/office/drawing/2014/main" id="{A018895F-81C7-4C74-825A-4F37B0F61DC9}"/>
                </a:ext>
              </a:extLst>
            </p:cNvPr>
            <p:cNvSpPr/>
            <p:nvPr userDrawn="1"/>
          </p:nvSpPr>
          <p:spPr>
            <a:xfrm>
              <a:off x="0" y="0"/>
              <a:ext cx="167020"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29" name="Rechthoek 28">
              <a:extLst>
                <a:ext uri="{FF2B5EF4-FFF2-40B4-BE49-F238E27FC236}">
                  <a16:creationId xmlns:a16="http://schemas.microsoft.com/office/drawing/2014/main" id="{1D2962F3-C415-4096-9444-8FD161521935}"/>
                </a:ext>
              </a:extLst>
            </p:cNvPr>
            <p:cNvSpPr/>
            <p:nvPr userDrawn="1"/>
          </p:nvSpPr>
          <p:spPr>
            <a:xfrm>
              <a:off x="6095744" y="0"/>
              <a:ext cx="540000"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30" name="Rechthoek 29">
              <a:extLst>
                <a:ext uri="{FF2B5EF4-FFF2-40B4-BE49-F238E27FC236}">
                  <a16:creationId xmlns:a16="http://schemas.microsoft.com/office/drawing/2014/main" id="{AED4D8FD-078B-47B8-B991-58C716DDE36D}"/>
                </a:ext>
              </a:extLst>
            </p:cNvPr>
            <p:cNvSpPr/>
            <p:nvPr userDrawn="1"/>
          </p:nvSpPr>
          <p:spPr>
            <a:xfrm>
              <a:off x="5555744" y="0"/>
              <a:ext cx="540000"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31" name="Rechthoek 30">
              <a:extLst>
                <a:ext uri="{FF2B5EF4-FFF2-40B4-BE49-F238E27FC236}">
                  <a16:creationId xmlns:a16="http://schemas.microsoft.com/office/drawing/2014/main" id="{AA783331-7115-4DED-99F6-A20C4CD37FBB}"/>
                </a:ext>
              </a:extLst>
            </p:cNvPr>
            <p:cNvSpPr/>
            <p:nvPr userDrawn="1"/>
          </p:nvSpPr>
          <p:spPr>
            <a:xfrm>
              <a:off x="5555238" y="3338999"/>
              <a:ext cx="6636762" cy="36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grpSp>
      <p:sp>
        <p:nvSpPr>
          <p:cNvPr id="32" name="Tijdelijke aanduiding voor tabel 8">
            <a:extLst>
              <a:ext uri="{FF2B5EF4-FFF2-40B4-BE49-F238E27FC236}">
                <a16:creationId xmlns:a16="http://schemas.microsoft.com/office/drawing/2014/main" id="{1791F0C3-BE15-409D-9204-AB5C32387DBC}"/>
              </a:ext>
            </a:extLst>
          </p:cNvPr>
          <p:cNvSpPr>
            <a:spLocks noGrp="1"/>
          </p:cNvSpPr>
          <p:nvPr>
            <p:ph type="tbl" sz="quarter" idx="18" hasCustomPrompt="1"/>
          </p:nvPr>
        </p:nvSpPr>
        <p:spPr>
          <a:xfrm>
            <a:off x="6636761" y="3699000"/>
            <a:ext cx="5015239" cy="1878839"/>
          </a:xfrm>
          <a:solidFill>
            <a:schemeClr val="bg1">
              <a:lumMod val="95000"/>
            </a:schemeClr>
          </a:solidFill>
        </p:spPr>
        <p:txBody>
          <a:bodyPr tIns="504000"/>
          <a:lstStyle>
            <a:lvl1pPr marL="0" marR="0" indent="0" algn="ctr" defTabSz="914400" rtl="0" eaLnBrk="1" fontAlgn="auto" latinLnBrk="0" hangingPunct="1">
              <a:lnSpc>
                <a:spcPct val="90000"/>
              </a:lnSpc>
              <a:spcBef>
                <a:spcPts val="500"/>
              </a:spcBef>
              <a:spcAft>
                <a:spcPts val="500"/>
              </a:spcAft>
              <a:buClr>
                <a:schemeClr val="bg2"/>
              </a:buClr>
              <a:buSzTx/>
              <a:buFont typeface="Wingdings" panose="05000000000000000000" pitchFamily="2" charset="2"/>
              <a:buNone/>
              <a:tabLst/>
              <a:defRPr sz="1200" i="1">
                <a:solidFill>
                  <a:schemeClr val="bg1">
                    <a:lumMod val="50000"/>
                  </a:schemeClr>
                </a:solidFill>
              </a:defRPr>
            </a:lvl1pPr>
          </a:lstStyle>
          <a:p>
            <a:pPr marL="0" marR="0" lvl="0" indent="0" algn="ctr" defTabSz="914400" rtl="0" eaLnBrk="1" fontAlgn="auto" latinLnBrk="0" hangingPunct="1">
              <a:lnSpc>
                <a:spcPct val="90000"/>
              </a:lnSpc>
              <a:spcBef>
                <a:spcPts val="500"/>
              </a:spcBef>
              <a:spcAft>
                <a:spcPts val="500"/>
              </a:spcAft>
              <a:buClr>
                <a:schemeClr val="bg2"/>
              </a:buClr>
              <a:buSzTx/>
              <a:buFont typeface="Wingdings" panose="05000000000000000000" pitchFamily="2" charset="2"/>
              <a:buNone/>
              <a:tabLst/>
              <a:defRPr/>
            </a:pPr>
            <a:r>
              <a:rPr lang="nl-NL" noProof="0"/>
              <a:t>Klik op onderstaand pictogram om een tabel in te voegen</a:t>
            </a:r>
          </a:p>
        </p:txBody>
      </p:sp>
      <p:grpSp>
        <p:nvGrpSpPr>
          <p:cNvPr id="221" name="Instructie">
            <a:extLst>
              <a:ext uri="{FF2B5EF4-FFF2-40B4-BE49-F238E27FC236}">
                <a16:creationId xmlns:a16="http://schemas.microsoft.com/office/drawing/2014/main" id="{B2653EA5-671F-4111-B5AB-9B0F2D3F7A49}"/>
              </a:ext>
            </a:extLst>
          </p:cNvPr>
          <p:cNvGrpSpPr/>
          <p:nvPr userDrawn="1"/>
        </p:nvGrpSpPr>
        <p:grpSpPr>
          <a:xfrm>
            <a:off x="-3437547" y="1434"/>
            <a:ext cx="3201327" cy="6041867"/>
            <a:chOff x="-3437547" y="1434"/>
            <a:chExt cx="3201327" cy="6041867"/>
          </a:xfrm>
        </p:grpSpPr>
        <p:cxnSp>
          <p:nvCxnSpPr>
            <p:cNvPr id="222" name="Rechte verbindingslijn 221">
              <a:extLst>
                <a:ext uri="{FF2B5EF4-FFF2-40B4-BE49-F238E27FC236}">
                  <a16:creationId xmlns:a16="http://schemas.microsoft.com/office/drawing/2014/main" id="{B739E408-5A00-4F55-8ADD-A80FFFBDE4C9}"/>
                </a:ext>
              </a:extLst>
            </p:cNvPr>
            <p:cNvCxnSpPr>
              <a:cxnSpLocks/>
            </p:cNvCxnSpPr>
            <p:nvPr userDrawn="1"/>
          </p:nvCxnSpPr>
          <p:spPr>
            <a:xfrm>
              <a:off x="-3419346" y="6043301"/>
              <a:ext cx="3176013" cy="0"/>
            </a:xfrm>
            <a:prstGeom prst="line">
              <a:avLst/>
            </a:prstGeom>
            <a:noFill/>
            <a:ln w="3175" cap="flat" cmpd="sng" algn="ctr">
              <a:solidFill>
                <a:schemeClr val="bg1">
                  <a:lumMod val="50000"/>
                </a:schemeClr>
              </a:solidFill>
              <a:prstDash val="solid"/>
            </a:ln>
            <a:effectLst/>
          </p:spPr>
        </p:cxnSp>
        <p:sp>
          <p:nvSpPr>
            <p:cNvPr id="223" name="Ovaal 222">
              <a:extLst>
                <a:ext uri="{FF2B5EF4-FFF2-40B4-BE49-F238E27FC236}">
                  <a16:creationId xmlns:a16="http://schemas.microsoft.com/office/drawing/2014/main" id="{C90D1D6A-87EC-454A-B282-0A0BB556337F}"/>
                </a:ext>
              </a:extLst>
            </p:cNvPr>
            <p:cNvSpPr/>
            <p:nvPr userDrawn="1"/>
          </p:nvSpPr>
          <p:spPr>
            <a:xfrm>
              <a:off x="-3425006" y="4548392"/>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6</a:t>
              </a:r>
            </a:p>
          </p:txBody>
        </p:sp>
        <p:sp>
          <p:nvSpPr>
            <p:cNvPr id="224" name="Rechthoek 223">
              <a:extLst>
                <a:ext uri="{FF2B5EF4-FFF2-40B4-BE49-F238E27FC236}">
                  <a16:creationId xmlns:a16="http://schemas.microsoft.com/office/drawing/2014/main" id="{AE709315-9E90-4655-9D18-B2BFA65A6D6A}"/>
                </a:ext>
              </a:extLst>
            </p:cNvPr>
            <p:cNvSpPr/>
            <p:nvPr userDrawn="1"/>
          </p:nvSpPr>
          <p:spPr>
            <a:xfrm>
              <a:off x="-3059324" y="4548391"/>
              <a:ext cx="2823104" cy="255963"/>
            </a:xfrm>
            <a:prstGeom prst="rect">
              <a:avLst/>
            </a:prstGeom>
            <a:noFill/>
            <a:ln w="25400" cap="flat" cmpd="sng" algn="ctr">
              <a:noFill/>
              <a:prstDash val="solid"/>
            </a:ln>
            <a:effectLst/>
          </p:spPr>
          <p:txBody>
            <a:bodyPr lIns="0" tIns="0" rIns="0" bIns="0" rtlCol="0" anchor="ctr"/>
            <a:lstStyle/>
            <a:p>
              <a:pPr marL="265113" marR="0" lvl="5" indent="-265113" algn="l" defTabSz="914400" rtl="0" eaLnBrk="1" fontAlgn="auto" latinLnBrk="0" hangingPunct="1">
                <a:lnSpc>
                  <a:spcPct val="100000"/>
                </a:lnSpc>
                <a:spcBef>
                  <a:spcPts val="300"/>
                </a:spcBef>
                <a:spcAft>
                  <a:spcPts val="300"/>
                </a:spcAft>
                <a:buClr>
                  <a:schemeClr val="tx1"/>
                </a:buClr>
                <a:buSzPct val="85000"/>
                <a:buFont typeface="+mj-lt"/>
                <a:buAutoNum type="arabicPeriod"/>
                <a:tabLst/>
                <a:defRPr/>
              </a:pPr>
              <a:r>
                <a:rPr lang="nl-NL" sz="1500" kern="1200" noProof="0">
                  <a:solidFill>
                    <a:schemeClr val="tx1"/>
                  </a:solidFill>
                  <a:latin typeface="+mn-lt"/>
                  <a:ea typeface="+mn-ea"/>
                  <a:cs typeface="+mn-cs"/>
                </a:rPr>
                <a:t>Numerieke </a:t>
              </a:r>
              <a:r>
                <a:rPr lang="nl-NL" sz="1500" kern="1200" noProof="0" err="1">
                  <a:solidFill>
                    <a:schemeClr val="tx1"/>
                  </a:solidFill>
                  <a:latin typeface="+mn-lt"/>
                  <a:ea typeface="+mn-ea"/>
                  <a:cs typeface="+mn-cs"/>
                </a:rPr>
                <a:t>bullet</a:t>
              </a:r>
              <a:r>
                <a:rPr lang="nl-NL" sz="1500" kern="1200" noProof="0">
                  <a:solidFill>
                    <a:schemeClr val="tx1"/>
                  </a:solidFill>
                  <a:latin typeface="+mn-lt"/>
                  <a:ea typeface="+mn-ea"/>
                  <a:cs typeface="+mn-cs"/>
                </a:rPr>
                <a:t> (15pt)</a:t>
              </a:r>
            </a:p>
          </p:txBody>
        </p:sp>
        <p:sp>
          <p:nvSpPr>
            <p:cNvPr id="225" name="Ovaal 224">
              <a:extLst>
                <a:ext uri="{FF2B5EF4-FFF2-40B4-BE49-F238E27FC236}">
                  <a16:creationId xmlns:a16="http://schemas.microsoft.com/office/drawing/2014/main" id="{21892402-A260-4AED-A74E-189787397240}"/>
                </a:ext>
              </a:extLst>
            </p:cNvPr>
            <p:cNvSpPr/>
            <p:nvPr userDrawn="1"/>
          </p:nvSpPr>
          <p:spPr>
            <a:xfrm>
              <a:off x="-3425006" y="4922568"/>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7</a:t>
              </a:r>
            </a:p>
          </p:txBody>
        </p:sp>
        <p:sp>
          <p:nvSpPr>
            <p:cNvPr id="226" name="Rechthoek 225">
              <a:extLst>
                <a:ext uri="{FF2B5EF4-FFF2-40B4-BE49-F238E27FC236}">
                  <a16:creationId xmlns:a16="http://schemas.microsoft.com/office/drawing/2014/main" id="{8FD1AF7D-061A-4D63-9C5A-B207F8C79D47}"/>
                </a:ext>
              </a:extLst>
            </p:cNvPr>
            <p:cNvSpPr/>
            <p:nvPr userDrawn="1"/>
          </p:nvSpPr>
          <p:spPr>
            <a:xfrm>
              <a:off x="-3059324" y="4922567"/>
              <a:ext cx="2823104" cy="255963"/>
            </a:xfrm>
            <a:prstGeom prst="rect">
              <a:avLst/>
            </a:prstGeom>
            <a:noFill/>
            <a:ln w="25400" cap="flat" cmpd="sng" algn="ctr">
              <a:noFill/>
              <a:prstDash val="solid"/>
            </a:ln>
            <a:effectLst/>
          </p:spPr>
          <p:txBody>
            <a:bodyPr lIns="0" tIns="0" rIns="0" bIns="0" rtlCol="0" anchor="ctr"/>
            <a:lstStyle/>
            <a:p>
              <a:pPr marL="265113" marR="0" lvl="6" indent="-265113" algn="l" defTabSz="914400" rtl="0" eaLnBrk="1" fontAlgn="auto" latinLnBrk="0" hangingPunct="1">
                <a:lnSpc>
                  <a:spcPct val="100000"/>
                </a:lnSpc>
                <a:spcBef>
                  <a:spcPts val="300"/>
                </a:spcBef>
                <a:spcAft>
                  <a:spcPts val="300"/>
                </a:spcAft>
                <a:buClr>
                  <a:schemeClr val="tx1"/>
                </a:buClr>
                <a:buSzPct val="85000"/>
                <a:buFont typeface="+mj-lt"/>
                <a:buAutoNum type="alphaLcPeriod"/>
                <a:tabLst/>
                <a:defRPr/>
              </a:pPr>
              <a:r>
                <a:rPr lang="nl-NL" sz="1500" kern="1200" noProof="0">
                  <a:solidFill>
                    <a:schemeClr val="tx1"/>
                  </a:solidFill>
                  <a:latin typeface="+mn-lt"/>
                  <a:ea typeface="+mn-ea"/>
                  <a:cs typeface="+mn-cs"/>
                </a:rPr>
                <a:t>Alfabetische </a:t>
              </a:r>
              <a:r>
                <a:rPr lang="nl-NL" sz="1500" kern="1200" noProof="0" err="1">
                  <a:solidFill>
                    <a:schemeClr val="tx1"/>
                  </a:solidFill>
                  <a:latin typeface="+mn-lt"/>
                  <a:ea typeface="+mn-ea"/>
                  <a:cs typeface="+mn-cs"/>
                </a:rPr>
                <a:t>bullet</a:t>
              </a:r>
              <a:r>
                <a:rPr lang="nl-NL" sz="1500" kern="1200" noProof="0">
                  <a:solidFill>
                    <a:schemeClr val="tx1"/>
                  </a:solidFill>
                  <a:latin typeface="+mn-lt"/>
                  <a:ea typeface="+mn-ea"/>
                  <a:cs typeface="+mn-cs"/>
                </a:rPr>
                <a:t> (15pt)</a:t>
              </a:r>
            </a:p>
          </p:txBody>
        </p:sp>
        <p:sp>
          <p:nvSpPr>
            <p:cNvPr id="227" name="Ovaal 226">
              <a:extLst>
                <a:ext uri="{FF2B5EF4-FFF2-40B4-BE49-F238E27FC236}">
                  <a16:creationId xmlns:a16="http://schemas.microsoft.com/office/drawing/2014/main" id="{F1849587-23D4-4A69-A493-72F2B7B3D955}"/>
                </a:ext>
              </a:extLst>
            </p:cNvPr>
            <p:cNvSpPr/>
            <p:nvPr userDrawn="1"/>
          </p:nvSpPr>
          <p:spPr>
            <a:xfrm>
              <a:off x="-3425006" y="5295213"/>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8</a:t>
              </a:r>
            </a:p>
          </p:txBody>
        </p:sp>
        <p:sp>
          <p:nvSpPr>
            <p:cNvPr id="228" name="Rechthoek 227">
              <a:extLst>
                <a:ext uri="{FF2B5EF4-FFF2-40B4-BE49-F238E27FC236}">
                  <a16:creationId xmlns:a16="http://schemas.microsoft.com/office/drawing/2014/main" id="{CFD9FD95-34E2-4323-9D4C-BF754CA2E606}"/>
                </a:ext>
              </a:extLst>
            </p:cNvPr>
            <p:cNvSpPr/>
            <p:nvPr userDrawn="1"/>
          </p:nvSpPr>
          <p:spPr>
            <a:xfrm>
              <a:off x="-3059324" y="5295212"/>
              <a:ext cx="2823104" cy="255963"/>
            </a:xfrm>
            <a:prstGeom prst="rect">
              <a:avLst/>
            </a:prstGeom>
            <a:noFill/>
            <a:ln w="25400" cap="flat" cmpd="sng" algn="ctr">
              <a:noFill/>
              <a:prstDash val="solid"/>
            </a:ln>
            <a:effectLst/>
          </p:spPr>
          <p:txBody>
            <a:bodyPr lIns="0" tIns="0" rIns="0" bIns="0" rtlCol="0" anchor="ctr"/>
            <a:lstStyle/>
            <a:p>
              <a:pPr marL="0" marR="0" lvl="7" indent="0" algn="l" defTabSz="914400" rtl="0" eaLnBrk="1" fontAlgn="auto" latinLnBrk="0" hangingPunct="1">
                <a:lnSpc>
                  <a:spcPct val="100000"/>
                </a:lnSpc>
                <a:spcBef>
                  <a:spcPts val="300"/>
                </a:spcBef>
                <a:spcAft>
                  <a:spcPts val="300"/>
                </a:spcAft>
                <a:buClr>
                  <a:schemeClr val="accent3"/>
                </a:buClr>
                <a:buSzTx/>
                <a:buFont typeface="Arial" panose="020B0604020202020204" pitchFamily="34" charset="0"/>
                <a:buNone/>
                <a:tabLst/>
                <a:defRPr/>
              </a:pPr>
              <a:r>
                <a:rPr lang="nl-NL" sz="1000" i="1" kern="1200" noProof="0">
                  <a:solidFill>
                    <a:schemeClr val="tx1"/>
                  </a:solidFill>
                  <a:latin typeface="+mn-lt"/>
                  <a:ea typeface="+mn-ea"/>
                  <a:cs typeface="+mn-cs"/>
                </a:rPr>
                <a:t>Fotobeschrijving (10pt)</a:t>
              </a:r>
            </a:p>
          </p:txBody>
        </p:sp>
        <p:sp>
          <p:nvSpPr>
            <p:cNvPr id="229" name="Ovaal 228">
              <a:extLst>
                <a:ext uri="{FF2B5EF4-FFF2-40B4-BE49-F238E27FC236}">
                  <a16:creationId xmlns:a16="http://schemas.microsoft.com/office/drawing/2014/main" id="{631F9D02-783D-4312-AA03-30BF60E24AFB}"/>
                </a:ext>
              </a:extLst>
            </p:cNvPr>
            <p:cNvSpPr/>
            <p:nvPr userDrawn="1"/>
          </p:nvSpPr>
          <p:spPr>
            <a:xfrm>
              <a:off x="-3425006" y="5668478"/>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9</a:t>
              </a:r>
            </a:p>
          </p:txBody>
        </p:sp>
        <p:sp>
          <p:nvSpPr>
            <p:cNvPr id="230" name="Rechthoek 229">
              <a:extLst>
                <a:ext uri="{FF2B5EF4-FFF2-40B4-BE49-F238E27FC236}">
                  <a16:creationId xmlns:a16="http://schemas.microsoft.com/office/drawing/2014/main" id="{81C1DFE0-9D0B-4AA0-BD49-8134885BA1FA}"/>
                </a:ext>
              </a:extLst>
            </p:cNvPr>
            <p:cNvSpPr/>
            <p:nvPr userDrawn="1"/>
          </p:nvSpPr>
          <p:spPr>
            <a:xfrm>
              <a:off x="-3059324" y="5668477"/>
              <a:ext cx="2823104" cy="255963"/>
            </a:xfrm>
            <a:prstGeom prst="rect">
              <a:avLst/>
            </a:prstGeom>
            <a:noFill/>
            <a:ln w="25400" cap="flat" cmpd="sng" algn="ctr">
              <a:noFill/>
              <a:prstDash val="solid"/>
            </a:ln>
            <a:effectLst/>
          </p:spPr>
          <p:txBody>
            <a:bodyPr lIns="0" tIns="0" rIns="0" bIns="0" rtlCol="0" anchor="ctr"/>
            <a:lstStyle/>
            <a:p>
              <a:pPr marL="0" marR="0" lvl="8" indent="0" algn="l" defTabSz="914400" rtl="0" eaLnBrk="1" fontAlgn="auto" latinLnBrk="0" hangingPunct="1">
                <a:lnSpc>
                  <a:spcPct val="100000"/>
                </a:lnSpc>
                <a:spcBef>
                  <a:spcPts val="600"/>
                </a:spcBef>
                <a:spcAft>
                  <a:spcPts val="300"/>
                </a:spcAft>
                <a:buClrTx/>
                <a:buSzTx/>
                <a:buFont typeface="Arial" panose="020B0604020202020204" pitchFamily="34" charset="0"/>
                <a:buNone/>
                <a:tabLst/>
                <a:defRPr/>
              </a:pPr>
              <a:r>
                <a:rPr lang="nl-NL" sz="2000" i="1" kern="1200" noProof="0">
                  <a:solidFill>
                    <a:schemeClr val="tx1"/>
                  </a:solidFill>
                  <a:latin typeface="+mn-lt"/>
                  <a:ea typeface="+mn-ea"/>
                  <a:cs typeface="+mn-cs"/>
                </a:rPr>
                <a:t>Quote tekst (20pt)</a:t>
              </a:r>
            </a:p>
          </p:txBody>
        </p:sp>
        <p:sp>
          <p:nvSpPr>
            <p:cNvPr id="231" name="Rechthoek 230">
              <a:extLst>
                <a:ext uri="{FF2B5EF4-FFF2-40B4-BE49-F238E27FC236}">
                  <a16:creationId xmlns:a16="http://schemas.microsoft.com/office/drawing/2014/main" id="{65943516-EF34-4779-8262-A7515CC50C03}"/>
                </a:ext>
              </a:extLst>
            </p:cNvPr>
            <p:cNvSpPr/>
            <p:nvPr userDrawn="1"/>
          </p:nvSpPr>
          <p:spPr>
            <a:xfrm>
              <a:off x="-3419345" y="1434"/>
              <a:ext cx="3176012" cy="191611"/>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80000"/>
                </a:lnSpc>
                <a:spcBef>
                  <a:spcPts val="0"/>
                </a:spcBef>
                <a:spcAft>
                  <a:spcPts val="0"/>
                </a:spcAft>
                <a:buClrTx/>
                <a:buSzTx/>
                <a:buFontTx/>
                <a:buNone/>
                <a:tabLst/>
                <a:defRPr/>
              </a:pPr>
              <a:r>
                <a:rPr kumimoji="0" lang="nl-NL" sz="1400" b="1" i="0" u="none" strike="noStrike" kern="0" cap="all" spc="0" normalizeH="0" baseline="0" noProof="0">
                  <a:ln>
                    <a:noFill/>
                  </a:ln>
                  <a:solidFill>
                    <a:schemeClr val="bg1">
                      <a:lumMod val="50000"/>
                    </a:schemeClr>
                  </a:solidFill>
                  <a:effectLst/>
                  <a:uLnTx/>
                  <a:uFillTx/>
                  <a:latin typeface="+mj-lt"/>
                  <a:cs typeface="Segoe UI Light" panose="020B0502040204020203" pitchFamily="34" charset="0"/>
                </a:rPr>
                <a:t>TEKST</a:t>
              </a:r>
              <a:r>
                <a:rPr kumimoji="0" lang="nl-NL" sz="1400" b="1" i="0" u="none" strike="noStrike" kern="0" cap="all" spc="0" normalizeH="0" noProof="0">
                  <a:ln>
                    <a:noFill/>
                  </a:ln>
                  <a:solidFill>
                    <a:schemeClr val="bg1">
                      <a:lumMod val="50000"/>
                    </a:schemeClr>
                  </a:solidFill>
                  <a:effectLst/>
                  <a:uLnTx/>
                  <a:uFillTx/>
                  <a:latin typeface="+mj-lt"/>
                  <a:cs typeface="Segoe UI Light" panose="020B0502040204020203" pitchFamily="34" charset="0"/>
                </a:rPr>
                <a:t> NIVEAUS kiezen</a:t>
              </a:r>
              <a:endParaRPr kumimoji="0" lang="nl-NL" sz="1400" b="1" i="0" u="none" strike="noStrike" kern="0" cap="all" spc="0" normalizeH="0" baseline="0" noProof="0">
                <a:ln>
                  <a:noFill/>
                </a:ln>
                <a:solidFill>
                  <a:schemeClr val="bg1">
                    <a:lumMod val="50000"/>
                  </a:schemeClr>
                </a:solidFill>
                <a:effectLst/>
                <a:uLnTx/>
                <a:uFillTx/>
                <a:latin typeface="+mj-lt"/>
                <a:cs typeface="Segoe UI Light" panose="020B0502040204020203" pitchFamily="34" charset="0"/>
              </a:endParaRPr>
            </a:p>
          </p:txBody>
        </p:sp>
        <p:sp>
          <p:nvSpPr>
            <p:cNvPr id="232" name="Ovaal 231">
              <a:extLst>
                <a:ext uri="{FF2B5EF4-FFF2-40B4-BE49-F238E27FC236}">
                  <a16:creationId xmlns:a16="http://schemas.microsoft.com/office/drawing/2014/main" id="{34B1D59C-0AC8-465B-A4B1-A69DCA3B9272}"/>
                </a:ext>
              </a:extLst>
            </p:cNvPr>
            <p:cNvSpPr/>
            <p:nvPr userDrawn="1"/>
          </p:nvSpPr>
          <p:spPr>
            <a:xfrm>
              <a:off x="-3425006" y="2678716"/>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1</a:t>
              </a:r>
            </a:p>
          </p:txBody>
        </p:sp>
        <p:cxnSp>
          <p:nvCxnSpPr>
            <p:cNvPr id="233" name="Rechte verbindingslijn 232">
              <a:extLst>
                <a:ext uri="{FF2B5EF4-FFF2-40B4-BE49-F238E27FC236}">
                  <a16:creationId xmlns:a16="http://schemas.microsoft.com/office/drawing/2014/main" id="{BC582A78-1BDB-4F83-A67B-EEDCFB40C3D5}"/>
                </a:ext>
              </a:extLst>
            </p:cNvPr>
            <p:cNvCxnSpPr>
              <a:cxnSpLocks/>
            </p:cNvCxnSpPr>
            <p:nvPr userDrawn="1"/>
          </p:nvCxnSpPr>
          <p:spPr>
            <a:xfrm>
              <a:off x="-3419346" y="243069"/>
              <a:ext cx="3176013" cy="0"/>
            </a:xfrm>
            <a:prstGeom prst="line">
              <a:avLst/>
            </a:prstGeom>
            <a:noFill/>
            <a:ln w="3175" cap="flat" cmpd="sng" algn="ctr">
              <a:solidFill>
                <a:schemeClr val="bg1">
                  <a:lumMod val="50000"/>
                </a:schemeClr>
              </a:solidFill>
              <a:prstDash val="solid"/>
            </a:ln>
            <a:effectLst/>
          </p:spPr>
        </p:cxnSp>
        <p:grpSp>
          <p:nvGrpSpPr>
            <p:cNvPr id="234" name="Groep 233">
              <a:extLst>
                <a:ext uri="{FF2B5EF4-FFF2-40B4-BE49-F238E27FC236}">
                  <a16:creationId xmlns:a16="http://schemas.microsoft.com/office/drawing/2014/main" id="{90573D25-69B9-452E-A4E0-AC192C72A08B}"/>
                </a:ext>
              </a:extLst>
            </p:cNvPr>
            <p:cNvGrpSpPr/>
            <p:nvPr userDrawn="1"/>
          </p:nvGrpSpPr>
          <p:grpSpPr>
            <a:xfrm>
              <a:off x="-3437547" y="1295337"/>
              <a:ext cx="2933825" cy="558875"/>
              <a:chOff x="-3419346" y="368233"/>
              <a:chExt cx="3904920" cy="743862"/>
            </a:xfrm>
          </p:grpSpPr>
          <p:sp>
            <p:nvSpPr>
              <p:cNvPr id="251" name="Rechthoek 250">
                <a:extLst>
                  <a:ext uri="{FF2B5EF4-FFF2-40B4-BE49-F238E27FC236}">
                    <a16:creationId xmlns:a16="http://schemas.microsoft.com/office/drawing/2014/main" id="{3CDD5308-008F-4F39-B357-57C3B3A2EB70}"/>
                  </a:ext>
                </a:extLst>
              </p:cNvPr>
              <p:cNvSpPr/>
              <p:nvPr userDrawn="1"/>
            </p:nvSpPr>
            <p:spPr>
              <a:xfrm>
                <a:off x="-3294549" y="368233"/>
                <a:ext cx="432805" cy="244981"/>
              </a:xfrm>
              <a:prstGeom prst="rect">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r>
                  <a:rPr lang="nl-NL" sz="800" b="0" noProof="0">
                    <a:solidFill>
                      <a:srgbClr val="C00000"/>
                    </a:solidFill>
                    <a:latin typeface="Arial" panose="020B0604020202020204" pitchFamily="34" charset="0"/>
                    <a:cs typeface="Arial" panose="020B0604020202020204" pitchFamily="34" charset="0"/>
                  </a:rPr>
                  <a:t>Start</a:t>
                </a:r>
              </a:p>
            </p:txBody>
          </p:sp>
          <p:cxnSp>
            <p:nvCxnSpPr>
              <p:cNvPr id="252" name="Rechte verbindingslijn 251">
                <a:extLst>
                  <a:ext uri="{FF2B5EF4-FFF2-40B4-BE49-F238E27FC236}">
                    <a16:creationId xmlns:a16="http://schemas.microsoft.com/office/drawing/2014/main" id="{3EB055C4-5D9A-45D3-B566-B85757EE0739}"/>
                  </a:ext>
                </a:extLst>
              </p:cNvPr>
              <p:cNvCxnSpPr>
                <a:cxnSpLocks/>
              </p:cNvCxnSpPr>
              <p:nvPr userDrawn="1"/>
            </p:nvCxnSpPr>
            <p:spPr>
              <a:xfrm>
                <a:off x="-2861744" y="613214"/>
                <a:ext cx="137087" cy="0"/>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3" name="Rechte verbindingslijn 252">
                <a:extLst>
                  <a:ext uri="{FF2B5EF4-FFF2-40B4-BE49-F238E27FC236}">
                    <a16:creationId xmlns:a16="http://schemas.microsoft.com/office/drawing/2014/main" id="{73568B89-4281-41EE-BAAA-64726CDA976A}"/>
                  </a:ext>
                </a:extLst>
              </p:cNvPr>
              <p:cNvCxnSpPr>
                <a:cxnSpLocks/>
              </p:cNvCxnSpPr>
              <p:nvPr userDrawn="1"/>
            </p:nvCxnSpPr>
            <p:spPr>
              <a:xfrm>
                <a:off x="-3419346" y="613214"/>
                <a:ext cx="136215" cy="0"/>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54" name="Rechthoek 253">
                <a:extLst>
                  <a:ext uri="{FF2B5EF4-FFF2-40B4-BE49-F238E27FC236}">
                    <a16:creationId xmlns:a16="http://schemas.microsoft.com/office/drawing/2014/main" id="{104A6F6F-1081-48F1-8E08-BD7E552E147B}"/>
                  </a:ext>
                </a:extLst>
              </p:cNvPr>
              <p:cNvSpPr/>
              <p:nvPr userDrawn="1"/>
            </p:nvSpPr>
            <p:spPr>
              <a:xfrm>
                <a:off x="-3289012" y="589683"/>
                <a:ext cx="422160" cy="640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grpSp>
            <p:nvGrpSpPr>
              <p:cNvPr id="255" name="Groep 254">
                <a:extLst>
                  <a:ext uri="{FF2B5EF4-FFF2-40B4-BE49-F238E27FC236}">
                    <a16:creationId xmlns:a16="http://schemas.microsoft.com/office/drawing/2014/main" id="{82D66327-D1E6-49D8-B4FF-18CF5A8CBDEE}"/>
                  </a:ext>
                </a:extLst>
              </p:cNvPr>
              <p:cNvGrpSpPr/>
              <p:nvPr userDrawn="1"/>
            </p:nvGrpSpPr>
            <p:grpSpPr>
              <a:xfrm>
                <a:off x="-3002834" y="720303"/>
                <a:ext cx="182598" cy="143759"/>
                <a:chOff x="-3310843" y="700986"/>
                <a:chExt cx="182598" cy="143759"/>
              </a:xfrm>
            </p:grpSpPr>
            <p:grpSp>
              <p:nvGrpSpPr>
                <p:cNvPr id="294" name="Groep 293">
                  <a:extLst>
                    <a:ext uri="{FF2B5EF4-FFF2-40B4-BE49-F238E27FC236}">
                      <a16:creationId xmlns:a16="http://schemas.microsoft.com/office/drawing/2014/main" id="{D064D897-24AD-4505-AC71-EFF9AEDB3B4A}"/>
                    </a:ext>
                  </a:extLst>
                </p:cNvPr>
                <p:cNvGrpSpPr/>
                <p:nvPr userDrawn="1"/>
              </p:nvGrpSpPr>
              <p:grpSpPr>
                <a:xfrm>
                  <a:off x="-3310843" y="700986"/>
                  <a:ext cx="182598" cy="143759"/>
                  <a:chOff x="-3310843" y="700986"/>
                  <a:chExt cx="182598" cy="143759"/>
                </a:xfrm>
              </p:grpSpPr>
              <p:cxnSp>
                <p:nvCxnSpPr>
                  <p:cNvPr id="298" name="Rechte verbindingslijn 297">
                    <a:extLst>
                      <a:ext uri="{FF2B5EF4-FFF2-40B4-BE49-F238E27FC236}">
                        <a16:creationId xmlns:a16="http://schemas.microsoft.com/office/drawing/2014/main" id="{461290BE-8F96-4DC5-B43F-8C9BE432490D}"/>
                      </a:ext>
                    </a:extLst>
                  </p:cNvPr>
                  <p:cNvCxnSpPr/>
                  <p:nvPr userDrawn="1"/>
                </p:nvCxnSpPr>
                <p:spPr>
                  <a:xfrm>
                    <a:off x="-3310843" y="700986"/>
                    <a:ext cx="182598" cy="0"/>
                  </a:xfrm>
                  <a:prstGeom prst="line">
                    <a:avLst/>
                  </a:prstGeom>
                  <a:noFill/>
                  <a:ln w="9525" cap="flat" cmpd="sng" algn="ctr">
                    <a:solidFill>
                      <a:srgbClr val="292929"/>
                    </a:solidFill>
                    <a:prstDash val="solid"/>
                  </a:ln>
                  <a:effectLst/>
                </p:spPr>
              </p:cxnSp>
              <p:cxnSp>
                <p:nvCxnSpPr>
                  <p:cNvPr id="299" name="Rechte verbindingslijn 298">
                    <a:extLst>
                      <a:ext uri="{FF2B5EF4-FFF2-40B4-BE49-F238E27FC236}">
                        <a16:creationId xmlns:a16="http://schemas.microsoft.com/office/drawing/2014/main" id="{D010547F-27BC-481F-8B43-21CD74442F6C}"/>
                      </a:ext>
                    </a:extLst>
                  </p:cNvPr>
                  <p:cNvCxnSpPr/>
                  <p:nvPr userDrawn="1"/>
                </p:nvCxnSpPr>
                <p:spPr>
                  <a:xfrm>
                    <a:off x="-3310843" y="844745"/>
                    <a:ext cx="182598" cy="0"/>
                  </a:xfrm>
                  <a:prstGeom prst="line">
                    <a:avLst/>
                  </a:prstGeom>
                  <a:noFill/>
                  <a:ln w="9525" cap="flat" cmpd="sng" algn="ctr">
                    <a:solidFill>
                      <a:srgbClr val="292929"/>
                    </a:solidFill>
                    <a:prstDash val="solid"/>
                  </a:ln>
                  <a:effectLst/>
                </p:spPr>
              </p:cxnSp>
              <p:cxnSp>
                <p:nvCxnSpPr>
                  <p:cNvPr id="300" name="Rechte verbindingslijn 299">
                    <a:extLst>
                      <a:ext uri="{FF2B5EF4-FFF2-40B4-BE49-F238E27FC236}">
                        <a16:creationId xmlns:a16="http://schemas.microsoft.com/office/drawing/2014/main" id="{3E3592CE-4A8E-40BE-AEA9-2B8561550891}"/>
                      </a:ext>
                    </a:extLst>
                  </p:cNvPr>
                  <p:cNvCxnSpPr/>
                  <p:nvPr userDrawn="1"/>
                </p:nvCxnSpPr>
                <p:spPr>
                  <a:xfrm>
                    <a:off x="-3213196" y="808806"/>
                    <a:ext cx="82203" cy="0"/>
                  </a:xfrm>
                  <a:prstGeom prst="line">
                    <a:avLst/>
                  </a:prstGeom>
                  <a:noFill/>
                  <a:ln w="9525" cap="flat" cmpd="sng" algn="ctr">
                    <a:solidFill>
                      <a:srgbClr val="292929"/>
                    </a:solidFill>
                    <a:prstDash val="solid"/>
                  </a:ln>
                  <a:effectLst/>
                </p:spPr>
              </p:cxnSp>
              <p:cxnSp>
                <p:nvCxnSpPr>
                  <p:cNvPr id="301" name="Rechte verbindingslijn 300">
                    <a:extLst>
                      <a:ext uri="{FF2B5EF4-FFF2-40B4-BE49-F238E27FC236}">
                        <a16:creationId xmlns:a16="http://schemas.microsoft.com/office/drawing/2014/main" id="{3E7980F6-CF0F-4EB4-928D-49FE0BD9318B}"/>
                      </a:ext>
                    </a:extLst>
                  </p:cNvPr>
                  <p:cNvCxnSpPr/>
                  <p:nvPr userDrawn="1"/>
                </p:nvCxnSpPr>
                <p:spPr>
                  <a:xfrm>
                    <a:off x="-3213196" y="772866"/>
                    <a:ext cx="82203" cy="0"/>
                  </a:xfrm>
                  <a:prstGeom prst="line">
                    <a:avLst/>
                  </a:prstGeom>
                  <a:noFill/>
                  <a:ln w="9525" cap="flat" cmpd="sng" algn="ctr">
                    <a:solidFill>
                      <a:srgbClr val="292929"/>
                    </a:solidFill>
                    <a:prstDash val="solid"/>
                  </a:ln>
                  <a:effectLst/>
                </p:spPr>
              </p:cxnSp>
              <p:cxnSp>
                <p:nvCxnSpPr>
                  <p:cNvPr id="302" name="Rechte verbindingslijn 301">
                    <a:extLst>
                      <a:ext uri="{FF2B5EF4-FFF2-40B4-BE49-F238E27FC236}">
                        <a16:creationId xmlns:a16="http://schemas.microsoft.com/office/drawing/2014/main" id="{43DD3D00-5F53-4167-AF98-B68B882BF145}"/>
                      </a:ext>
                    </a:extLst>
                  </p:cNvPr>
                  <p:cNvCxnSpPr/>
                  <p:nvPr userDrawn="1"/>
                </p:nvCxnSpPr>
                <p:spPr>
                  <a:xfrm>
                    <a:off x="-3213196" y="736926"/>
                    <a:ext cx="82203" cy="0"/>
                  </a:xfrm>
                  <a:prstGeom prst="line">
                    <a:avLst/>
                  </a:prstGeom>
                  <a:noFill/>
                  <a:ln w="9525" cap="flat" cmpd="sng" algn="ctr">
                    <a:solidFill>
                      <a:srgbClr val="292929"/>
                    </a:solidFill>
                    <a:prstDash val="solid"/>
                  </a:ln>
                  <a:effectLst/>
                </p:spPr>
              </p:cxnSp>
            </p:grpSp>
            <p:grpSp>
              <p:nvGrpSpPr>
                <p:cNvPr id="295" name="Groep 294">
                  <a:extLst>
                    <a:ext uri="{FF2B5EF4-FFF2-40B4-BE49-F238E27FC236}">
                      <a16:creationId xmlns:a16="http://schemas.microsoft.com/office/drawing/2014/main" id="{660B7A9C-290D-4AFF-BF60-F53119A6FE84}"/>
                    </a:ext>
                  </a:extLst>
                </p:cNvPr>
                <p:cNvGrpSpPr/>
                <p:nvPr userDrawn="1"/>
              </p:nvGrpSpPr>
              <p:grpSpPr>
                <a:xfrm flipH="1">
                  <a:off x="-3310774" y="735854"/>
                  <a:ext cx="88801" cy="72568"/>
                  <a:chOff x="-2091059" y="1395403"/>
                  <a:chExt cx="157316" cy="128558"/>
                </a:xfrm>
              </p:grpSpPr>
              <p:sp>
                <p:nvSpPr>
                  <p:cNvPr id="296" name="Rechthoek 295">
                    <a:extLst>
                      <a:ext uri="{FF2B5EF4-FFF2-40B4-BE49-F238E27FC236}">
                        <a16:creationId xmlns:a16="http://schemas.microsoft.com/office/drawing/2014/main" id="{C603840F-DBF6-4FEB-B5F4-1CD52B49A026}"/>
                      </a:ext>
                    </a:extLst>
                  </p:cNvPr>
                  <p:cNvSpPr/>
                  <p:nvPr userDrawn="1"/>
                </p:nvSpPr>
                <p:spPr>
                  <a:xfrm>
                    <a:off x="-2051585" y="1436824"/>
                    <a:ext cx="117842" cy="45718"/>
                  </a:xfrm>
                  <a:prstGeom prst="rect">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sp>
                <p:nvSpPr>
                  <p:cNvPr id="297" name="Pijl: punthaak 296">
                    <a:extLst>
                      <a:ext uri="{FF2B5EF4-FFF2-40B4-BE49-F238E27FC236}">
                        <a16:creationId xmlns:a16="http://schemas.microsoft.com/office/drawing/2014/main" id="{2FEF4729-249B-4A02-8F95-8D93EB2AA4D2}"/>
                      </a:ext>
                    </a:extLst>
                  </p:cNvPr>
                  <p:cNvSpPr/>
                  <p:nvPr userDrawn="1"/>
                </p:nvSpPr>
                <p:spPr>
                  <a:xfrm flipH="1">
                    <a:off x="-2091059" y="1395403"/>
                    <a:ext cx="128558" cy="128558"/>
                  </a:xfrm>
                  <a:prstGeom prst="chevron">
                    <a:avLst>
                      <a:gd name="adj" fmla="val 47962"/>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grpSp>
          </p:grpSp>
          <p:grpSp>
            <p:nvGrpSpPr>
              <p:cNvPr id="256" name="Groep 255">
                <a:extLst>
                  <a:ext uri="{FF2B5EF4-FFF2-40B4-BE49-F238E27FC236}">
                    <a16:creationId xmlns:a16="http://schemas.microsoft.com/office/drawing/2014/main" id="{90CC8A40-D3B0-49D2-81F5-A4BE3B9B9B4C}"/>
                  </a:ext>
                </a:extLst>
              </p:cNvPr>
              <p:cNvGrpSpPr/>
              <p:nvPr userDrawn="1"/>
            </p:nvGrpSpPr>
            <p:grpSpPr>
              <a:xfrm>
                <a:off x="-3326107" y="720303"/>
                <a:ext cx="182598" cy="143759"/>
                <a:chOff x="-3634116" y="700986"/>
                <a:chExt cx="182598" cy="143759"/>
              </a:xfrm>
            </p:grpSpPr>
            <p:grpSp>
              <p:nvGrpSpPr>
                <p:cNvPr id="285" name="Groep 284">
                  <a:extLst>
                    <a:ext uri="{FF2B5EF4-FFF2-40B4-BE49-F238E27FC236}">
                      <a16:creationId xmlns:a16="http://schemas.microsoft.com/office/drawing/2014/main" id="{92B7769E-63A1-4ABD-A0A0-0B443112A358}"/>
                    </a:ext>
                  </a:extLst>
                </p:cNvPr>
                <p:cNvGrpSpPr/>
                <p:nvPr userDrawn="1"/>
              </p:nvGrpSpPr>
              <p:grpSpPr>
                <a:xfrm>
                  <a:off x="-3634116" y="700986"/>
                  <a:ext cx="182598" cy="143759"/>
                  <a:chOff x="-3634116" y="700986"/>
                  <a:chExt cx="182598" cy="143759"/>
                </a:xfrm>
              </p:grpSpPr>
              <p:cxnSp>
                <p:nvCxnSpPr>
                  <p:cNvPr id="289" name="Rechte verbindingslijn 288">
                    <a:extLst>
                      <a:ext uri="{FF2B5EF4-FFF2-40B4-BE49-F238E27FC236}">
                        <a16:creationId xmlns:a16="http://schemas.microsoft.com/office/drawing/2014/main" id="{F8257E83-CBC0-4F70-8194-62C0F4E5B0E5}"/>
                      </a:ext>
                    </a:extLst>
                  </p:cNvPr>
                  <p:cNvCxnSpPr/>
                  <p:nvPr userDrawn="1"/>
                </p:nvCxnSpPr>
                <p:spPr>
                  <a:xfrm>
                    <a:off x="-3634116" y="700986"/>
                    <a:ext cx="182598" cy="0"/>
                  </a:xfrm>
                  <a:prstGeom prst="line">
                    <a:avLst/>
                  </a:prstGeom>
                  <a:noFill/>
                  <a:ln w="9525" cap="flat" cmpd="sng" algn="ctr">
                    <a:solidFill>
                      <a:srgbClr val="292929"/>
                    </a:solidFill>
                    <a:prstDash val="solid"/>
                  </a:ln>
                  <a:effectLst/>
                </p:spPr>
              </p:cxnSp>
              <p:cxnSp>
                <p:nvCxnSpPr>
                  <p:cNvPr id="290" name="Rechte verbindingslijn 289">
                    <a:extLst>
                      <a:ext uri="{FF2B5EF4-FFF2-40B4-BE49-F238E27FC236}">
                        <a16:creationId xmlns:a16="http://schemas.microsoft.com/office/drawing/2014/main" id="{444686B2-5707-4A14-A116-4410697217A2}"/>
                      </a:ext>
                    </a:extLst>
                  </p:cNvPr>
                  <p:cNvCxnSpPr/>
                  <p:nvPr userDrawn="1"/>
                </p:nvCxnSpPr>
                <p:spPr>
                  <a:xfrm>
                    <a:off x="-3634116" y="844745"/>
                    <a:ext cx="182598" cy="0"/>
                  </a:xfrm>
                  <a:prstGeom prst="line">
                    <a:avLst/>
                  </a:prstGeom>
                  <a:noFill/>
                  <a:ln w="9525" cap="flat" cmpd="sng" algn="ctr">
                    <a:solidFill>
                      <a:srgbClr val="292929"/>
                    </a:solidFill>
                    <a:prstDash val="solid"/>
                  </a:ln>
                  <a:effectLst/>
                </p:spPr>
              </p:cxnSp>
              <p:cxnSp>
                <p:nvCxnSpPr>
                  <p:cNvPr id="291" name="Rechte verbindingslijn 290">
                    <a:extLst>
                      <a:ext uri="{FF2B5EF4-FFF2-40B4-BE49-F238E27FC236}">
                        <a16:creationId xmlns:a16="http://schemas.microsoft.com/office/drawing/2014/main" id="{A684E9F9-EF66-425F-BB26-8C990205A2FA}"/>
                      </a:ext>
                    </a:extLst>
                  </p:cNvPr>
                  <p:cNvCxnSpPr/>
                  <p:nvPr userDrawn="1"/>
                </p:nvCxnSpPr>
                <p:spPr>
                  <a:xfrm>
                    <a:off x="-3536469" y="808806"/>
                    <a:ext cx="82203" cy="0"/>
                  </a:xfrm>
                  <a:prstGeom prst="line">
                    <a:avLst/>
                  </a:prstGeom>
                  <a:noFill/>
                  <a:ln w="9525" cap="flat" cmpd="sng" algn="ctr">
                    <a:solidFill>
                      <a:srgbClr val="292929"/>
                    </a:solidFill>
                    <a:prstDash val="solid"/>
                  </a:ln>
                  <a:effectLst/>
                </p:spPr>
              </p:cxnSp>
              <p:cxnSp>
                <p:nvCxnSpPr>
                  <p:cNvPr id="292" name="Rechte verbindingslijn 291">
                    <a:extLst>
                      <a:ext uri="{FF2B5EF4-FFF2-40B4-BE49-F238E27FC236}">
                        <a16:creationId xmlns:a16="http://schemas.microsoft.com/office/drawing/2014/main" id="{88F545D0-D3C6-4B11-9E0A-9550379DCFEB}"/>
                      </a:ext>
                    </a:extLst>
                  </p:cNvPr>
                  <p:cNvCxnSpPr/>
                  <p:nvPr userDrawn="1"/>
                </p:nvCxnSpPr>
                <p:spPr>
                  <a:xfrm>
                    <a:off x="-3536469" y="772866"/>
                    <a:ext cx="82203" cy="0"/>
                  </a:xfrm>
                  <a:prstGeom prst="line">
                    <a:avLst/>
                  </a:prstGeom>
                  <a:noFill/>
                  <a:ln w="9525" cap="flat" cmpd="sng" algn="ctr">
                    <a:solidFill>
                      <a:srgbClr val="292929"/>
                    </a:solidFill>
                    <a:prstDash val="solid"/>
                  </a:ln>
                  <a:effectLst/>
                </p:spPr>
              </p:cxnSp>
              <p:cxnSp>
                <p:nvCxnSpPr>
                  <p:cNvPr id="293" name="Rechte verbindingslijn 292">
                    <a:extLst>
                      <a:ext uri="{FF2B5EF4-FFF2-40B4-BE49-F238E27FC236}">
                        <a16:creationId xmlns:a16="http://schemas.microsoft.com/office/drawing/2014/main" id="{17A6ACE0-81D8-4012-9382-C2566632BC6B}"/>
                      </a:ext>
                    </a:extLst>
                  </p:cNvPr>
                  <p:cNvCxnSpPr/>
                  <p:nvPr userDrawn="1"/>
                </p:nvCxnSpPr>
                <p:spPr>
                  <a:xfrm>
                    <a:off x="-3536469" y="736926"/>
                    <a:ext cx="82203" cy="0"/>
                  </a:xfrm>
                  <a:prstGeom prst="line">
                    <a:avLst/>
                  </a:prstGeom>
                  <a:noFill/>
                  <a:ln w="9525" cap="flat" cmpd="sng" algn="ctr">
                    <a:solidFill>
                      <a:srgbClr val="292929"/>
                    </a:solidFill>
                    <a:prstDash val="solid"/>
                  </a:ln>
                  <a:effectLst/>
                </p:spPr>
              </p:cxnSp>
            </p:grpSp>
            <p:grpSp>
              <p:nvGrpSpPr>
                <p:cNvPr id="286" name="Groep 285">
                  <a:extLst>
                    <a:ext uri="{FF2B5EF4-FFF2-40B4-BE49-F238E27FC236}">
                      <a16:creationId xmlns:a16="http://schemas.microsoft.com/office/drawing/2014/main" id="{B37E1FA7-BE64-4849-81DA-4E4052C18966}"/>
                    </a:ext>
                  </a:extLst>
                </p:cNvPr>
                <p:cNvGrpSpPr/>
                <p:nvPr userDrawn="1"/>
              </p:nvGrpSpPr>
              <p:grpSpPr>
                <a:xfrm>
                  <a:off x="-3634047" y="735854"/>
                  <a:ext cx="88801" cy="72568"/>
                  <a:chOff x="-2091059" y="1395403"/>
                  <a:chExt cx="157316" cy="128558"/>
                </a:xfrm>
              </p:grpSpPr>
              <p:sp>
                <p:nvSpPr>
                  <p:cNvPr id="287" name="Rechthoek 286">
                    <a:extLst>
                      <a:ext uri="{FF2B5EF4-FFF2-40B4-BE49-F238E27FC236}">
                        <a16:creationId xmlns:a16="http://schemas.microsoft.com/office/drawing/2014/main" id="{67050660-9FF3-478A-99D9-1090E38523C7}"/>
                      </a:ext>
                    </a:extLst>
                  </p:cNvPr>
                  <p:cNvSpPr/>
                  <p:nvPr userDrawn="1"/>
                </p:nvSpPr>
                <p:spPr>
                  <a:xfrm>
                    <a:off x="-2051585" y="1436824"/>
                    <a:ext cx="117842" cy="45718"/>
                  </a:xfrm>
                  <a:prstGeom prst="rect">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sp>
                <p:nvSpPr>
                  <p:cNvPr id="288" name="Pijl: punthaak 287">
                    <a:extLst>
                      <a:ext uri="{FF2B5EF4-FFF2-40B4-BE49-F238E27FC236}">
                        <a16:creationId xmlns:a16="http://schemas.microsoft.com/office/drawing/2014/main" id="{7BF97517-051C-45CD-8288-B6A7B57E61D7}"/>
                      </a:ext>
                    </a:extLst>
                  </p:cNvPr>
                  <p:cNvSpPr/>
                  <p:nvPr userDrawn="1"/>
                </p:nvSpPr>
                <p:spPr>
                  <a:xfrm flipH="1">
                    <a:off x="-2091059" y="1395403"/>
                    <a:ext cx="128558" cy="128558"/>
                  </a:xfrm>
                  <a:prstGeom prst="chevron">
                    <a:avLst>
                      <a:gd name="adj" fmla="val 47962"/>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grpSp>
          </p:grpSp>
          <p:cxnSp>
            <p:nvCxnSpPr>
              <p:cNvPr id="257" name="Rechte verbindingslijn 256">
                <a:extLst>
                  <a:ext uri="{FF2B5EF4-FFF2-40B4-BE49-F238E27FC236}">
                    <a16:creationId xmlns:a16="http://schemas.microsoft.com/office/drawing/2014/main" id="{D4F99625-C68F-4DC9-BEE4-48D3ACEC3549}"/>
                  </a:ext>
                </a:extLst>
              </p:cNvPr>
              <p:cNvCxnSpPr>
                <a:cxnSpLocks/>
              </p:cNvCxnSpPr>
              <p:nvPr userDrawn="1"/>
            </p:nvCxnSpPr>
            <p:spPr>
              <a:xfrm flipV="1">
                <a:off x="-3136454" y="523622"/>
                <a:ext cx="720437" cy="188422"/>
              </a:xfrm>
              <a:prstGeom prst="line">
                <a:avLst/>
              </a:prstGeom>
              <a:noFill/>
              <a:ln w="19050" cap="rnd" cmpd="sng" algn="ctr">
                <a:solidFill>
                  <a:schemeClr val="tx1"/>
                </a:solidFill>
                <a:prstDash val="solid"/>
                <a:headEnd type="oval"/>
              </a:ln>
              <a:effectLst/>
            </p:spPr>
          </p:cxnSp>
          <p:cxnSp>
            <p:nvCxnSpPr>
              <p:cNvPr id="258" name="Rechte verbindingslijn 257">
                <a:extLst>
                  <a:ext uri="{FF2B5EF4-FFF2-40B4-BE49-F238E27FC236}">
                    <a16:creationId xmlns:a16="http://schemas.microsoft.com/office/drawing/2014/main" id="{359AD480-C921-4023-8503-922C9D517F44}"/>
                  </a:ext>
                </a:extLst>
              </p:cNvPr>
              <p:cNvCxnSpPr>
                <a:cxnSpLocks/>
              </p:cNvCxnSpPr>
              <p:nvPr userDrawn="1"/>
            </p:nvCxnSpPr>
            <p:spPr>
              <a:xfrm>
                <a:off x="-2820570" y="712044"/>
                <a:ext cx="399011" cy="238298"/>
              </a:xfrm>
              <a:prstGeom prst="line">
                <a:avLst/>
              </a:prstGeom>
              <a:noFill/>
              <a:ln w="19050" cap="rnd" cmpd="sng" algn="ctr">
                <a:solidFill>
                  <a:schemeClr val="tx1"/>
                </a:solidFill>
                <a:prstDash val="solid"/>
                <a:headEnd type="oval"/>
              </a:ln>
              <a:effectLst/>
            </p:spPr>
          </p:cxnSp>
          <p:grpSp>
            <p:nvGrpSpPr>
              <p:cNvPr id="259" name="Groep 258">
                <a:extLst>
                  <a:ext uri="{FF2B5EF4-FFF2-40B4-BE49-F238E27FC236}">
                    <a16:creationId xmlns:a16="http://schemas.microsoft.com/office/drawing/2014/main" id="{95045E8D-1C5E-4191-B6CD-46026C012D0D}"/>
                  </a:ext>
                </a:extLst>
              </p:cNvPr>
              <p:cNvGrpSpPr/>
              <p:nvPr userDrawn="1"/>
            </p:nvGrpSpPr>
            <p:grpSpPr>
              <a:xfrm>
                <a:off x="-2425037" y="370226"/>
                <a:ext cx="357690" cy="330595"/>
                <a:chOff x="-2721817" y="347336"/>
                <a:chExt cx="432805" cy="400021"/>
              </a:xfrm>
            </p:grpSpPr>
            <p:sp>
              <p:nvSpPr>
                <p:cNvPr id="274" name="Rechthoek 273">
                  <a:extLst>
                    <a:ext uri="{FF2B5EF4-FFF2-40B4-BE49-F238E27FC236}">
                      <a16:creationId xmlns:a16="http://schemas.microsoft.com/office/drawing/2014/main" id="{3015B5EB-2DC8-403F-A375-84E4F0864399}"/>
                    </a:ext>
                  </a:extLst>
                </p:cNvPr>
                <p:cNvSpPr/>
                <p:nvPr userDrawn="1"/>
              </p:nvSpPr>
              <p:spPr>
                <a:xfrm>
                  <a:off x="-2721817" y="347336"/>
                  <a:ext cx="432805" cy="400021"/>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rgbClr val="FF0000"/>
                    </a:solidFill>
                    <a:latin typeface="Arial" panose="020B0604020202020204" pitchFamily="34" charset="0"/>
                    <a:cs typeface="Arial" panose="020B0604020202020204" pitchFamily="34" charset="0"/>
                  </a:endParaRPr>
                </a:p>
              </p:txBody>
            </p:sp>
            <p:grpSp>
              <p:nvGrpSpPr>
                <p:cNvPr id="275" name="Groep 274">
                  <a:extLst>
                    <a:ext uri="{FF2B5EF4-FFF2-40B4-BE49-F238E27FC236}">
                      <a16:creationId xmlns:a16="http://schemas.microsoft.com/office/drawing/2014/main" id="{EB779A8C-1DB8-4044-8D62-A7F88100FC55}"/>
                    </a:ext>
                  </a:extLst>
                </p:cNvPr>
                <p:cNvGrpSpPr/>
                <p:nvPr userDrawn="1"/>
              </p:nvGrpSpPr>
              <p:grpSpPr>
                <a:xfrm>
                  <a:off x="-2652453" y="431583"/>
                  <a:ext cx="294076" cy="231526"/>
                  <a:chOff x="-3634116" y="700986"/>
                  <a:chExt cx="182598" cy="143759"/>
                </a:xfrm>
              </p:grpSpPr>
              <p:grpSp>
                <p:nvGrpSpPr>
                  <p:cNvPr id="276" name="Groep 275">
                    <a:extLst>
                      <a:ext uri="{FF2B5EF4-FFF2-40B4-BE49-F238E27FC236}">
                        <a16:creationId xmlns:a16="http://schemas.microsoft.com/office/drawing/2014/main" id="{D2A35FED-6BD8-41AB-8F59-FF2BF33BCD89}"/>
                      </a:ext>
                    </a:extLst>
                  </p:cNvPr>
                  <p:cNvGrpSpPr/>
                  <p:nvPr userDrawn="1"/>
                </p:nvGrpSpPr>
                <p:grpSpPr>
                  <a:xfrm>
                    <a:off x="-3634116" y="700986"/>
                    <a:ext cx="182598" cy="143759"/>
                    <a:chOff x="-3634116" y="700986"/>
                    <a:chExt cx="182598" cy="143759"/>
                  </a:xfrm>
                </p:grpSpPr>
                <p:cxnSp>
                  <p:nvCxnSpPr>
                    <p:cNvPr id="280" name="Rechte verbindingslijn 279">
                      <a:extLst>
                        <a:ext uri="{FF2B5EF4-FFF2-40B4-BE49-F238E27FC236}">
                          <a16:creationId xmlns:a16="http://schemas.microsoft.com/office/drawing/2014/main" id="{DD41E0A3-79C5-42F3-9712-AA3D53B2671B}"/>
                        </a:ext>
                      </a:extLst>
                    </p:cNvPr>
                    <p:cNvCxnSpPr/>
                    <p:nvPr userDrawn="1"/>
                  </p:nvCxnSpPr>
                  <p:spPr>
                    <a:xfrm>
                      <a:off x="-3634116" y="700986"/>
                      <a:ext cx="182598" cy="0"/>
                    </a:xfrm>
                    <a:prstGeom prst="line">
                      <a:avLst/>
                    </a:prstGeom>
                    <a:noFill/>
                    <a:ln w="19050" cap="flat" cmpd="sng" algn="ctr">
                      <a:solidFill>
                        <a:srgbClr val="292929"/>
                      </a:solidFill>
                      <a:prstDash val="solid"/>
                    </a:ln>
                    <a:effectLst/>
                  </p:spPr>
                </p:cxnSp>
                <p:cxnSp>
                  <p:nvCxnSpPr>
                    <p:cNvPr id="281" name="Rechte verbindingslijn 280">
                      <a:extLst>
                        <a:ext uri="{FF2B5EF4-FFF2-40B4-BE49-F238E27FC236}">
                          <a16:creationId xmlns:a16="http://schemas.microsoft.com/office/drawing/2014/main" id="{82358B59-3D3A-423A-9B4B-B81D16CE2250}"/>
                        </a:ext>
                      </a:extLst>
                    </p:cNvPr>
                    <p:cNvCxnSpPr/>
                    <p:nvPr userDrawn="1"/>
                  </p:nvCxnSpPr>
                  <p:spPr>
                    <a:xfrm>
                      <a:off x="-3634116" y="844745"/>
                      <a:ext cx="182598" cy="0"/>
                    </a:xfrm>
                    <a:prstGeom prst="line">
                      <a:avLst/>
                    </a:prstGeom>
                    <a:noFill/>
                    <a:ln w="19050" cap="flat" cmpd="sng" algn="ctr">
                      <a:solidFill>
                        <a:srgbClr val="292929"/>
                      </a:solidFill>
                      <a:prstDash val="solid"/>
                    </a:ln>
                    <a:effectLst/>
                  </p:spPr>
                </p:cxnSp>
                <p:cxnSp>
                  <p:nvCxnSpPr>
                    <p:cNvPr id="282" name="Rechte verbindingslijn 281">
                      <a:extLst>
                        <a:ext uri="{FF2B5EF4-FFF2-40B4-BE49-F238E27FC236}">
                          <a16:creationId xmlns:a16="http://schemas.microsoft.com/office/drawing/2014/main" id="{5F8F92CE-CF74-4486-8DF0-5134F7E303F8}"/>
                        </a:ext>
                      </a:extLst>
                    </p:cNvPr>
                    <p:cNvCxnSpPr/>
                    <p:nvPr userDrawn="1"/>
                  </p:nvCxnSpPr>
                  <p:spPr>
                    <a:xfrm>
                      <a:off x="-3536469" y="808806"/>
                      <a:ext cx="82203" cy="0"/>
                    </a:xfrm>
                    <a:prstGeom prst="line">
                      <a:avLst/>
                    </a:prstGeom>
                    <a:noFill/>
                    <a:ln w="19050" cap="flat" cmpd="sng" algn="ctr">
                      <a:solidFill>
                        <a:srgbClr val="292929"/>
                      </a:solidFill>
                      <a:prstDash val="solid"/>
                    </a:ln>
                    <a:effectLst/>
                  </p:spPr>
                </p:cxnSp>
                <p:cxnSp>
                  <p:nvCxnSpPr>
                    <p:cNvPr id="283" name="Rechte verbindingslijn 282">
                      <a:extLst>
                        <a:ext uri="{FF2B5EF4-FFF2-40B4-BE49-F238E27FC236}">
                          <a16:creationId xmlns:a16="http://schemas.microsoft.com/office/drawing/2014/main" id="{AA3E59B8-4359-4B34-8EFC-2B956B2CD1EA}"/>
                        </a:ext>
                      </a:extLst>
                    </p:cNvPr>
                    <p:cNvCxnSpPr/>
                    <p:nvPr userDrawn="1"/>
                  </p:nvCxnSpPr>
                  <p:spPr>
                    <a:xfrm>
                      <a:off x="-3536469" y="772866"/>
                      <a:ext cx="82203" cy="0"/>
                    </a:xfrm>
                    <a:prstGeom prst="line">
                      <a:avLst/>
                    </a:prstGeom>
                    <a:noFill/>
                    <a:ln w="19050" cap="flat" cmpd="sng" algn="ctr">
                      <a:solidFill>
                        <a:srgbClr val="292929"/>
                      </a:solidFill>
                      <a:prstDash val="solid"/>
                    </a:ln>
                    <a:effectLst/>
                  </p:spPr>
                </p:cxnSp>
                <p:cxnSp>
                  <p:nvCxnSpPr>
                    <p:cNvPr id="284" name="Rechte verbindingslijn 283">
                      <a:extLst>
                        <a:ext uri="{FF2B5EF4-FFF2-40B4-BE49-F238E27FC236}">
                          <a16:creationId xmlns:a16="http://schemas.microsoft.com/office/drawing/2014/main" id="{71D4AF3A-3A86-405C-8CA7-BDD09DD8D27E}"/>
                        </a:ext>
                      </a:extLst>
                    </p:cNvPr>
                    <p:cNvCxnSpPr/>
                    <p:nvPr userDrawn="1"/>
                  </p:nvCxnSpPr>
                  <p:spPr>
                    <a:xfrm>
                      <a:off x="-3536469" y="736926"/>
                      <a:ext cx="82203" cy="0"/>
                    </a:xfrm>
                    <a:prstGeom prst="line">
                      <a:avLst/>
                    </a:prstGeom>
                    <a:noFill/>
                    <a:ln w="19050" cap="flat" cmpd="sng" algn="ctr">
                      <a:solidFill>
                        <a:srgbClr val="292929"/>
                      </a:solidFill>
                      <a:prstDash val="solid"/>
                    </a:ln>
                    <a:effectLst/>
                  </p:spPr>
                </p:cxnSp>
              </p:grpSp>
              <p:grpSp>
                <p:nvGrpSpPr>
                  <p:cNvPr id="277" name="Groep 276">
                    <a:extLst>
                      <a:ext uri="{FF2B5EF4-FFF2-40B4-BE49-F238E27FC236}">
                        <a16:creationId xmlns:a16="http://schemas.microsoft.com/office/drawing/2014/main" id="{54BF1B23-EF9E-48DE-BF13-8BFB4397FE55}"/>
                      </a:ext>
                    </a:extLst>
                  </p:cNvPr>
                  <p:cNvGrpSpPr/>
                  <p:nvPr userDrawn="1"/>
                </p:nvGrpSpPr>
                <p:grpSpPr>
                  <a:xfrm>
                    <a:off x="-3634047" y="735854"/>
                    <a:ext cx="88801" cy="72568"/>
                    <a:chOff x="-2091059" y="1395403"/>
                    <a:chExt cx="157316" cy="128558"/>
                  </a:xfrm>
                </p:grpSpPr>
                <p:sp>
                  <p:nvSpPr>
                    <p:cNvPr id="278" name="Rechthoek 277">
                      <a:extLst>
                        <a:ext uri="{FF2B5EF4-FFF2-40B4-BE49-F238E27FC236}">
                          <a16:creationId xmlns:a16="http://schemas.microsoft.com/office/drawing/2014/main" id="{8B0FB909-EF47-4536-A922-4403F82E9D87}"/>
                        </a:ext>
                      </a:extLst>
                    </p:cNvPr>
                    <p:cNvSpPr/>
                    <p:nvPr userDrawn="1"/>
                  </p:nvSpPr>
                  <p:spPr>
                    <a:xfrm>
                      <a:off x="-2051585" y="1436824"/>
                      <a:ext cx="117842" cy="45718"/>
                    </a:xfrm>
                    <a:prstGeom prst="rect">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sp>
                  <p:nvSpPr>
                    <p:cNvPr id="279" name="Pijl: punthaak 278">
                      <a:extLst>
                        <a:ext uri="{FF2B5EF4-FFF2-40B4-BE49-F238E27FC236}">
                          <a16:creationId xmlns:a16="http://schemas.microsoft.com/office/drawing/2014/main" id="{7178D84D-7369-4BF5-A5EB-65A7F01B4462}"/>
                        </a:ext>
                      </a:extLst>
                    </p:cNvPr>
                    <p:cNvSpPr/>
                    <p:nvPr userDrawn="1"/>
                  </p:nvSpPr>
                  <p:spPr>
                    <a:xfrm flipH="1">
                      <a:off x="-2091059" y="1395403"/>
                      <a:ext cx="128558" cy="128558"/>
                    </a:xfrm>
                    <a:prstGeom prst="chevron">
                      <a:avLst>
                        <a:gd name="adj" fmla="val 47962"/>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grpSp>
            </p:grpSp>
          </p:grpSp>
          <p:grpSp>
            <p:nvGrpSpPr>
              <p:cNvPr id="260" name="Groep 259">
                <a:extLst>
                  <a:ext uri="{FF2B5EF4-FFF2-40B4-BE49-F238E27FC236}">
                    <a16:creationId xmlns:a16="http://schemas.microsoft.com/office/drawing/2014/main" id="{B4D0F6CC-A6CA-460C-9B22-5F69761037C0}"/>
                  </a:ext>
                </a:extLst>
              </p:cNvPr>
              <p:cNvGrpSpPr/>
              <p:nvPr userDrawn="1"/>
            </p:nvGrpSpPr>
            <p:grpSpPr>
              <a:xfrm>
                <a:off x="-2425037" y="781500"/>
                <a:ext cx="357690" cy="330595"/>
                <a:chOff x="-2721817" y="782525"/>
                <a:chExt cx="432805" cy="400021"/>
              </a:xfrm>
            </p:grpSpPr>
            <p:sp>
              <p:nvSpPr>
                <p:cNvPr id="263" name="Rechthoek 262">
                  <a:extLst>
                    <a:ext uri="{FF2B5EF4-FFF2-40B4-BE49-F238E27FC236}">
                      <a16:creationId xmlns:a16="http://schemas.microsoft.com/office/drawing/2014/main" id="{1C8D6848-59EE-475D-A328-BE5B49EB6A52}"/>
                    </a:ext>
                  </a:extLst>
                </p:cNvPr>
                <p:cNvSpPr/>
                <p:nvPr userDrawn="1"/>
              </p:nvSpPr>
              <p:spPr>
                <a:xfrm>
                  <a:off x="-2721817" y="782525"/>
                  <a:ext cx="432805" cy="400021"/>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rgbClr val="FF0000"/>
                    </a:solidFill>
                    <a:latin typeface="Arial" panose="020B0604020202020204" pitchFamily="34" charset="0"/>
                    <a:cs typeface="Arial" panose="020B0604020202020204" pitchFamily="34" charset="0"/>
                  </a:endParaRPr>
                </a:p>
              </p:txBody>
            </p:sp>
            <p:grpSp>
              <p:nvGrpSpPr>
                <p:cNvPr id="264" name="Groep 263">
                  <a:extLst>
                    <a:ext uri="{FF2B5EF4-FFF2-40B4-BE49-F238E27FC236}">
                      <a16:creationId xmlns:a16="http://schemas.microsoft.com/office/drawing/2014/main" id="{F3DC2B7C-A7AB-4E99-B4F9-50A543CB34A4}"/>
                    </a:ext>
                  </a:extLst>
                </p:cNvPr>
                <p:cNvGrpSpPr/>
                <p:nvPr userDrawn="1"/>
              </p:nvGrpSpPr>
              <p:grpSpPr>
                <a:xfrm>
                  <a:off x="-2652453" y="866772"/>
                  <a:ext cx="294076" cy="231526"/>
                  <a:chOff x="-3310843" y="700986"/>
                  <a:chExt cx="182598" cy="143759"/>
                </a:xfrm>
              </p:grpSpPr>
              <p:grpSp>
                <p:nvGrpSpPr>
                  <p:cNvPr id="265" name="Groep 264">
                    <a:extLst>
                      <a:ext uri="{FF2B5EF4-FFF2-40B4-BE49-F238E27FC236}">
                        <a16:creationId xmlns:a16="http://schemas.microsoft.com/office/drawing/2014/main" id="{D10431F4-4F32-4040-8F34-1A80843AB2EE}"/>
                      </a:ext>
                    </a:extLst>
                  </p:cNvPr>
                  <p:cNvGrpSpPr/>
                  <p:nvPr userDrawn="1"/>
                </p:nvGrpSpPr>
                <p:grpSpPr>
                  <a:xfrm>
                    <a:off x="-3310843" y="700986"/>
                    <a:ext cx="182598" cy="143759"/>
                    <a:chOff x="-3310843" y="700986"/>
                    <a:chExt cx="182598" cy="143759"/>
                  </a:xfrm>
                </p:grpSpPr>
                <p:cxnSp>
                  <p:nvCxnSpPr>
                    <p:cNvPr id="269" name="Rechte verbindingslijn 268">
                      <a:extLst>
                        <a:ext uri="{FF2B5EF4-FFF2-40B4-BE49-F238E27FC236}">
                          <a16:creationId xmlns:a16="http://schemas.microsoft.com/office/drawing/2014/main" id="{19161EDE-E28A-4E33-BD84-1998EC21B9CF}"/>
                        </a:ext>
                      </a:extLst>
                    </p:cNvPr>
                    <p:cNvCxnSpPr/>
                    <p:nvPr userDrawn="1"/>
                  </p:nvCxnSpPr>
                  <p:spPr>
                    <a:xfrm>
                      <a:off x="-3310843" y="700986"/>
                      <a:ext cx="182598" cy="0"/>
                    </a:xfrm>
                    <a:prstGeom prst="line">
                      <a:avLst/>
                    </a:prstGeom>
                    <a:noFill/>
                    <a:ln w="19050" cap="flat" cmpd="sng" algn="ctr">
                      <a:solidFill>
                        <a:srgbClr val="292929"/>
                      </a:solidFill>
                      <a:prstDash val="solid"/>
                    </a:ln>
                    <a:effectLst/>
                  </p:spPr>
                </p:cxnSp>
                <p:cxnSp>
                  <p:nvCxnSpPr>
                    <p:cNvPr id="270" name="Rechte verbindingslijn 269">
                      <a:extLst>
                        <a:ext uri="{FF2B5EF4-FFF2-40B4-BE49-F238E27FC236}">
                          <a16:creationId xmlns:a16="http://schemas.microsoft.com/office/drawing/2014/main" id="{567DC791-F3FA-46FA-9A76-991F5B946761}"/>
                        </a:ext>
                      </a:extLst>
                    </p:cNvPr>
                    <p:cNvCxnSpPr/>
                    <p:nvPr userDrawn="1"/>
                  </p:nvCxnSpPr>
                  <p:spPr>
                    <a:xfrm>
                      <a:off x="-3310843" y="844745"/>
                      <a:ext cx="182598" cy="0"/>
                    </a:xfrm>
                    <a:prstGeom prst="line">
                      <a:avLst/>
                    </a:prstGeom>
                    <a:noFill/>
                    <a:ln w="19050" cap="flat" cmpd="sng" algn="ctr">
                      <a:solidFill>
                        <a:srgbClr val="292929"/>
                      </a:solidFill>
                      <a:prstDash val="solid"/>
                    </a:ln>
                    <a:effectLst/>
                  </p:spPr>
                </p:cxnSp>
                <p:cxnSp>
                  <p:nvCxnSpPr>
                    <p:cNvPr id="271" name="Rechte verbindingslijn 270">
                      <a:extLst>
                        <a:ext uri="{FF2B5EF4-FFF2-40B4-BE49-F238E27FC236}">
                          <a16:creationId xmlns:a16="http://schemas.microsoft.com/office/drawing/2014/main" id="{276ED34B-DABD-4507-9AD3-164CFC8E4A15}"/>
                        </a:ext>
                      </a:extLst>
                    </p:cNvPr>
                    <p:cNvCxnSpPr/>
                    <p:nvPr userDrawn="1"/>
                  </p:nvCxnSpPr>
                  <p:spPr>
                    <a:xfrm>
                      <a:off x="-3213196" y="808806"/>
                      <a:ext cx="82203" cy="0"/>
                    </a:xfrm>
                    <a:prstGeom prst="line">
                      <a:avLst/>
                    </a:prstGeom>
                    <a:noFill/>
                    <a:ln w="19050" cap="flat" cmpd="sng" algn="ctr">
                      <a:solidFill>
                        <a:srgbClr val="292929"/>
                      </a:solidFill>
                      <a:prstDash val="solid"/>
                    </a:ln>
                    <a:effectLst/>
                  </p:spPr>
                </p:cxnSp>
                <p:cxnSp>
                  <p:nvCxnSpPr>
                    <p:cNvPr id="272" name="Rechte verbindingslijn 271">
                      <a:extLst>
                        <a:ext uri="{FF2B5EF4-FFF2-40B4-BE49-F238E27FC236}">
                          <a16:creationId xmlns:a16="http://schemas.microsoft.com/office/drawing/2014/main" id="{9F8FF6F4-460B-40FD-9EEB-C2F6DA2716FC}"/>
                        </a:ext>
                      </a:extLst>
                    </p:cNvPr>
                    <p:cNvCxnSpPr/>
                    <p:nvPr userDrawn="1"/>
                  </p:nvCxnSpPr>
                  <p:spPr>
                    <a:xfrm>
                      <a:off x="-3213196" y="772866"/>
                      <a:ext cx="82203" cy="0"/>
                    </a:xfrm>
                    <a:prstGeom prst="line">
                      <a:avLst/>
                    </a:prstGeom>
                    <a:noFill/>
                    <a:ln w="19050" cap="flat" cmpd="sng" algn="ctr">
                      <a:solidFill>
                        <a:srgbClr val="292929"/>
                      </a:solidFill>
                      <a:prstDash val="solid"/>
                    </a:ln>
                    <a:effectLst/>
                  </p:spPr>
                </p:cxnSp>
                <p:cxnSp>
                  <p:nvCxnSpPr>
                    <p:cNvPr id="273" name="Rechte verbindingslijn 272">
                      <a:extLst>
                        <a:ext uri="{FF2B5EF4-FFF2-40B4-BE49-F238E27FC236}">
                          <a16:creationId xmlns:a16="http://schemas.microsoft.com/office/drawing/2014/main" id="{32E039AD-2A01-49DA-9454-2D5E1A838723}"/>
                        </a:ext>
                      </a:extLst>
                    </p:cNvPr>
                    <p:cNvCxnSpPr/>
                    <p:nvPr userDrawn="1"/>
                  </p:nvCxnSpPr>
                  <p:spPr>
                    <a:xfrm>
                      <a:off x="-3213196" y="736926"/>
                      <a:ext cx="82203" cy="0"/>
                    </a:xfrm>
                    <a:prstGeom prst="line">
                      <a:avLst/>
                    </a:prstGeom>
                    <a:noFill/>
                    <a:ln w="19050" cap="flat" cmpd="sng" algn="ctr">
                      <a:solidFill>
                        <a:srgbClr val="292929"/>
                      </a:solidFill>
                      <a:prstDash val="solid"/>
                    </a:ln>
                    <a:effectLst/>
                  </p:spPr>
                </p:cxnSp>
              </p:grpSp>
              <p:grpSp>
                <p:nvGrpSpPr>
                  <p:cNvPr id="266" name="Groep 265">
                    <a:extLst>
                      <a:ext uri="{FF2B5EF4-FFF2-40B4-BE49-F238E27FC236}">
                        <a16:creationId xmlns:a16="http://schemas.microsoft.com/office/drawing/2014/main" id="{DEE0F91F-2E31-49EB-80D1-4051937A9390}"/>
                      </a:ext>
                    </a:extLst>
                  </p:cNvPr>
                  <p:cNvGrpSpPr/>
                  <p:nvPr userDrawn="1"/>
                </p:nvGrpSpPr>
                <p:grpSpPr>
                  <a:xfrm flipH="1">
                    <a:off x="-3310774" y="735854"/>
                    <a:ext cx="88801" cy="72568"/>
                    <a:chOff x="-2091059" y="1395403"/>
                    <a:chExt cx="157316" cy="128558"/>
                  </a:xfrm>
                </p:grpSpPr>
                <p:sp>
                  <p:nvSpPr>
                    <p:cNvPr id="267" name="Rechthoek 266">
                      <a:extLst>
                        <a:ext uri="{FF2B5EF4-FFF2-40B4-BE49-F238E27FC236}">
                          <a16:creationId xmlns:a16="http://schemas.microsoft.com/office/drawing/2014/main" id="{543A816E-051C-41BB-8834-E313CFB7D097}"/>
                        </a:ext>
                      </a:extLst>
                    </p:cNvPr>
                    <p:cNvSpPr/>
                    <p:nvPr userDrawn="1"/>
                  </p:nvSpPr>
                  <p:spPr>
                    <a:xfrm>
                      <a:off x="-2051585" y="1436824"/>
                      <a:ext cx="117842" cy="45718"/>
                    </a:xfrm>
                    <a:prstGeom prst="rect">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sp>
                  <p:nvSpPr>
                    <p:cNvPr id="268" name="Pijl: punthaak 267">
                      <a:extLst>
                        <a:ext uri="{FF2B5EF4-FFF2-40B4-BE49-F238E27FC236}">
                          <a16:creationId xmlns:a16="http://schemas.microsoft.com/office/drawing/2014/main" id="{7BDB7020-6C5E-43E8-A31E-0C7F32E15DFE}"/>
                        </a:ext>
                      </a:extLst>
                    </p:cNvPr>
                    <p:cNvSpPr/>
                    <p:nvPr userDrawn="1"/>
                  </p:nvSpPr>
                  <p:spPr>
                    <a:xfrm flipH="1">
                      <a:off x="-2091059" y="1395403"/>
                      <a:ext cx="128558" cy="128558"/>
                    </a:xfrm>
                    <a:prstGeom prst="chevron">
                      <a:avLst>
                        <a:gd name="adj" fmla="val 47962"/>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grpSp>
            </p:grpSp>
          </p:grpSp>
          <p:sp>
            <p:nvSpPr>
              <p:cNvPr id="261" name="Rechthoek 260">
                <a:extLst>
                  <a:ext uri="{FF2B5EF4-FFF2-40B4-BE49-F238E27FC236}">
                    <a16:creationId xmlns:a16="http://schemas.microsoft.com/office/drawing/2014/main" id="{F1C6515C-7515-4ED6-B2B5-3D65E095570E}"/>
                  </a:ext>
                </a:extLst>
              </p:cNvPr>
              <p:cNvSpPr/>
              <p:nvPr userDrawn="1"/>
            </p:nvSpPr>
            <p:spPr>
              <a:xfrm>
                <a:off x="-1950057" y="439449"/>
                <a:ext cx="2435631" cy="198066"/>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Tekstniveau omhoog</a:t>
                </a:r>
              </a:p>
            </p:txBody>
          </p:sp>
          <p:sp>
            <p:nvSpPr>
              <p:cNvPr id="262" name="Rechthoek 261">
                <a:extLst>
                  <a:ext uri="{FF2B5EF4-FFF2-40B4-BE49-F238E27FC236}">
                    <a16:creationId xmlns:a16="http://schemas.microsoft.com/office/drawing/2014/main" id="{3EB7F3CC-7DFD-4B50-AA12-64AF660AA237}"/>
                  </a:ext>
                </a:extLst>
              </p:cNvPr>
              <p:cNvSpPr/>
              <p:nvPr userDrawn="1"/>
            </p:nvSpPr>
            <p:spPr>
              <a:xfrm>
                <a:off x="-1950057" y="848575"/>
                <a:ext cx="2213551" cy="186424"/>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Tekstniveau omlaag</a:t>
                </a:r>
              </a:p>
            </p:txBody>
          </p:sp>
        </p:grpSp>
        <p:cxnSp>
          <p:nvCxnSpPr>
            <p:cNvPr id="235" name="Rechte verbindingslijn 234">
              <a:extLst>
                <a:ext uri="{FF2B5EF4-FFF2-40B4-BE49-F238E27FC236}">
                  <a16:creationId xmlns:a16="http://schemas.microsoft.com/office/drawing/2014/main" id="{E4C9761F-B7C4-4E8B-9674-67C8A3E8A870}"/>
                </a:ext>
              </a:extLst>
            </p:cNvPr>
            <p:cNvCxnSpPr>
              <a:cxnSpLocks/>
            </p:cNvCxnSpPr>
            <p:nvPr userDrawn="1"/>
          </p:nvCxnSpPr>
          <p:spPr>
            <a:xfrm>
              <a:off x="-3419346" y="1980503"/>
              <a:ext cx="3176013" cy="0"/>
            </a:xfrm>
            <a:prstGeom prst="line">
              <a:avLst/>
            </a:prstGeom>
            <a:noFill/>
            <a:ln w="3175" cap="flat" cmpd="sng" algn="ctr">
              <a:solidFill>
                <a:schemeClr val="bg1">
                  <a:lumMod val="50000"/>
                </a:schemeClr>
              </a:solidFill>
              <a:prstDash val="solid"/>
            </a:ln>
            <a:effectLst/>
          </p:spPr>
        </p:cxnSp>
        <p:sp>
          <p:nvSpPr>
            <p:cNvPr id="236" name="Rechthoek 235">
              <a:extLst>
                <a:ext uri="{FF2B5EF4-FFF2-40B4-BE49-F238E27FC236}">
                  <a16:creationId xmlns:a16="http://schemas.microsoft.com/office/drawing/2014/main" id="{9523D864-5821-4528-B63C-7856D09BC939}"/>
                </a:ext>
              </a:extLst>
            </p:cNvPr>
            <p:cNvSpPr/>
            <p:nvPr userDrawn="1"/>
          </p:nvSpPr>
          <p:spPr>
            <a:xfrm>
              <a:off x="-3059324" y="2678715"/>
              <a:ext cx="2823104" cy="255963"/>
            </a:xfrm>
            <a:prstGeom prst="rect">
              <a:avLst/>
            </a:prstGeom>
            <a:noFill/>
            <a:ln w="25400" cap="flat" cmpd="sng" algn="ctr">
              <a:noFill/>
              <a:prstDash val="solid"/>
            </a:ln>
            <a:effectLst/>
          </p:spPr>
          <p:txBody>
            <a:bodyPr lIns="0" tIns="0" rIns="0" bIns="0" rtlCol="0" anchor="ctr"/>
            <a:lstStyle/>
            <a:p>
              <a:pPr marL="177800" marR="0" lvl="0" indent="-177800" algn="l" defTabSz="914400" rtl="0" eaLnBrk="1" fontAlgn="auto" latinLnBrk="0" hangingPunct="1">
                <a:lnSpc>
                  <a:spcPct val="100000"/>
                </a:lnSpc>
                <a:spcBef>
                  <a:spcPts val="300"/>
                </a:spcBef>
                <a:spcAft>
                  <a:spcPts val="300"/>
                </a:spcAft>
                <a:buClr>
                  <a:schemeClr val="accent1"/>
                </a:buClr>
                <a:buSzTx/>
                <a:buFont typeface="Wingdings" panose="05000000000000000000" pitchFamily="2" charset="2"/>
                <a:buChar char="§"/>
                <a:tabLst/>
                <a:defRPr/>
              </a:pPr>
              <a:r>
                <a:rPr lang="nl-NL" sz="1500" kern="1200" noProof="0" err="1">
                  <a:solidFill>
                    <a:schemeClr val="tx1"/>
                  </a:solidFill>
                  <a:latin typeface="+mn-lt"/>
                  <a:ea typeface="+mn-ea"/>
                  <a:cs typeface="+mn-cs"/>
                </a:rPr>
                <a:t>Bullet</a:t>
              </a:r>
              <a:r>
                <a:rPr lang="nl-NL" sz="1500" kern="1200" noProof="0">
                  <a:solidFill>
                    <a:schemeClr val="tx1"/>
                  </a:solidFill>
                  <a:latin typeface="+mn-lt"/>
                  <a:ea typeface="+mn-ea"/>
                  <a:cs typeface="+mn-cs"/>
                </a:rPr>
                <a:t> (15pt)</a:t>
              </a:r>
            </a:p>
          </p:txBody>
        </p:sp>
        <p:sp>
          <p:nvSpPr>
            <p:cNvPr id="237" name="Ovaal 236">
              <a:extLst>
                <a:ext uri="{FF2B5EF4-FFF2-40B4-BE49-F238E27FC236}">
                  <a16:creationId xmlns:a16="http://schemas.microsoft.com/office/drawing/2014/main" id="{8B632F0A-735B-4931-AC91-D05F6BB0A58F}"/>
                </a:ext>
              </a:extLst>
            </p:cNvPr>
            <p:cNvSpPr/>
            <p:nvPr userDrawn="1"/>
          </p:nvSpPr>
          <p:spPr>
            <a:xfrm>
              <a:off x="-3425006" y="3050637"/>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2</a:t>
              </a:r>
            </a:p>
          </p:txBody>
        </p:sp>
        <p:sp>
          <p:nvSpPr>
            <p:cNvPr id="238" name="Rechthoek 237">
              <a:extLst>
                <a:ext uri="{FF2B5EF4-FFF2-40B4-BE49-F238E27FC236}">
                  <a16:creationId xmlns:a16="http://schemas.microsoft.com/office/drawing/2014/main" id="{A9B7281F-182E-4C78-82F2-21C5A903C3BB}"/>
                </a:ext>
              </a:extLst>
            </p:cNvPr>
            <p:cNvSpPr/>
            <p:nvPr userDrawn="1"/>
          </p:nvSpPr>
          <p:spPr>
            <a:xfrm>
              <a:off x="-3059324" y="3050636"/>
              <a:ext cx="2823104" cy="255963"/>
            </a:xfrm>
            <a:prstGeom prst="rect">
              <a:avLst/>
            </a:prstGeom>
            <a:noFill/>
            <a:ln w="25400" cap="flat" cmpd="sng" algn="ctr">
              <a:noFill/>
              <a:prstDash val="solid"/>
            </a:ln>
            <a:effectLst/>
          </p:spPr>
          <p:txBody>
            <a:bodyPr lIns="0" tIns="0" rIns="0" bIns="0" rtlCol="0" anchor="ctr"/>
            <a:lstStyle/>
            <a:p>
              <a:pPr marL="355600" marR="0" lvl="1" indent="-177800" algn="l" defTabSz="914400" rtl="0" eaLnBrk="1" fontAlgn="auto" latinLnBrk="0" hangingPunct="1">
                <a:lnSpc>
                  <a:spcPct val="100000"/>
                </a:lnSpc>
                <a:spcBef>
                  <a:spcPts val="300"/>
                </a:spcBef>
                <a:spcAft>
                  <a:spcPts val="300"/>
                </a:spcAft>
                <a:buClr>
                  <a:schemeClr val="accent1"/>
                </a:buClr>
                <a:buSzTx/>
                <a:buFont typeface="Wingdings" panose="05000000000000000000" pitchFamily="2" charset="2"/>
                <a:buChar char="§"/>
                <a:tabLst/>
                <a:defRPr/>
              </a:pPr>
              <a:r>
                <a:rPr lang="nl-NL" sz="1500" kern="1200" noProof="0">
                  <a:solidFill>
                    <a:schemeClr val="tx1"/>
                  </a:solidFill>
                  <a:latin typeface="+mn-lt"/>
                  <a:ea typeface="+mn-ea"/>
                  <a:cs typeface="+mn-cs"/>
                </a:rPr>
                <a:t>Sub-</a:t>
              </a:r>
              <a:r>
                <a:rPr lang="nl-NL" sz="1500" kern="1200" noProof="0" err="1">
                  <a:solidFill>
                    <a:schemeClr val="tx1"/>
                  </a:solidFill>
                  <a:latin typeface="+mn-lt"/>
                  <a:ea typeface="+mn-ea"/>
                  <a:cs typeface="+mn-cs"/>
                </a:rPr>
                <a:t>bullet</a:t>
              </a:r>
              <a:r>
                <a:rPr lang="nl-NL" sz="1500" kern="1200" noProof="0">
                  <a:solidFill>
                    <a:schemeClr val="tx1"/>
                  </a:solidFill>
                  <a:latin typeface="+mn-lt"/>
                  <a:ea typeface="+mn-ea"/>
                  <a:cs typeface="+mn-cs"/>
                </a:rPr>
                <a:t> #1 (15pt) </a:t>
              </a:r>
            </a:p>
          </p:txBody>
        </p:sp>
        <p:sp>
          <p:nvSpPr>
            <p:cNvPr id="239" name="Ovaal 238">
              <a:extLst>
                <a:ext uri="{FF2B5EF4-FFF2-40B4-BE49-F238E27FC236}">
                  <a16:creationId xmlns:a16="http://schemas.microsoft.com/office/drawing/2014/main" id="{8F28CED0-26EE-4BC1-B52C-4D74F39E4B9D}"/>
                </a:ext>
              </a:extLst>
            </p:cNvPr>
            <p:cNvSpPr/>
            <p:nvPr userDrawn="1"/>
          </p:nvSpPr>
          <p:spPr>
            <a:xfrm>
              <a:off x="-3425006" y="3424813"/>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3</a:t>
              </a:r>
            </a:p>
          </p:txBody>
        </p:sp>
        <p:sp>
          <p:nvSpPr>
            <p:cNvPr id="240" name="Rechthoek 239">
              <a:extLst>
                <a:ext uri="{FF2B5EF4-FFF2-40B4-BE49-F238E27FC236}">
                  <a16:creationId xmlns:a16="http://schemas.microsoft.com/office/drawing/2014/main" id="{230DD818-2C78-46DC-8AE6-ACB21D58BF79}"/>
                </a:ext>
              </a:extLst>
            </p:cNvPr>
            <p:cNvSpPr/>
            <p:nvPr userDrawn="1"/>
          </p:nvSpPr>
          <p:spPr>
            <a:xfrm>
              <a:off x="-3059324" y="3424812"/>
              <a:ext cx="2823104" cy="255963"/>
            </a:xfrm>
            <a:prstGeom prst="rect">
              <a:avLst/>
            </a:prstGeom>
            <a:noFill/>
            <a:ln w="25400" cap="flat" cmpd="sng" algn="ctr">
              <a:noFill/>
              <a:prstDash val="solid"/>
            </a:ln>
            <a:effectLst/>
          </p:spPr>
          <p:txBody>
            <a:bodyPr lIns="0" tIns="0" rIns="0" bIns="0" rtlCol="0" anchor="ctr"/>
            <a:lstStyle/>
            <a:p>
              <a:pPr marL="531813" marR="0" lvl="2" indent="-176213" algn="l" defTabSz="914400" rtl="0" eaLnBrk="1" fontAlgn="auto" latinLnBrk="0" hangingPunct="1">
                <a:lnSpc>
                  <a:spcPct val="100000"/>
                </a:lnSpc>
                <a:spcBef>
                  <a:spcPts val="300"/>
                </a:spcBef>
                <a:spcAft>
                  <a:spcPts val="300"/>
                </a:spcAft>
                <a:buClr>
                  <a:schemeClr val="tx1"/>
                </a:buClr>
                <a:buSzTx/>
                <a:buFont typeface="Corbel" panose="020B0503020204020204" pitchFamily="34" charset="0"/>
                <a:buChar char="–"/>
                <a:tabLst/>
                <a:defRPr/>
              </a:pPr>
              <a:r>
                <a:rPr lang="nl-NL" sz="1500" kern="1200" noProof="0">
                  <a:solidFill>
                    <a:schemeClr val="tx1"/>
                  </a:solidFill>
                  <a:latin typeface="+mn-lt"/>
                  <a:ea typeface="+mn-ea"/>
                  <a:cs typeface="+mn-cs"/>
                </a:rPr>
                <a:t>Sub-</a:t>
              </a:r>
              <a:r>
                <a:rPr lang="nl-NL" sz="1500" kern="1200" noProof="0" err="1">
                  <a:solidFill>
                    <a:schemeClr val="tx1"/>
                  </a:solidFill>
                  <a:latin typeface="+mn-lt"/>
                  <a:ea typeface="+mn-ea"/>
                  <a:cs typeface="+mn-cs"/>
                </a:rPr>
                <a:t>bullet</a:t>
              </a:r>
              <a:r>
                <a:rPr lang="nl-NL" sz="1500" kern="1200" noProof="0">
                  <a:solidFill>
                    <a:schemeClr val="tx1"/>
                  </a:solidFill>
                  <a:latin typeface="+mn-lt"/>
                  <a:ea typeface="+mn-ea"/>
                  <a:cs typeface="+mn-cs"/>
                </a:rPr>
                <a:t> #2 (15pt)</a:t>
              </a:r>
            </a:p>
          </p:txBody>
        </p:sp>
        <p:sp>
          <p:nvSpPr>
            <p:cNvPr id="241" name="Ovaal 240">
              <a:extLst>
                <a:ext uri="{FF2B5EF4-FFF2-40B4-BE49-F238E27FC236}">
                  <a16:creationId xmlns:a16="http://schemas.microsoft.com/office/drawing/2014/main" id="{63BDCE35-ED87-41D1-86A5-E701ABA46B29}"/>
                </a:ext>
              </a:extLst>
            </p:cNvPr>
            <p:cNvSpPr/>
            <p:nvPr userDrawn="1"/>
          </p:nvSpPr>
          <p:spPr>
            <a:xfrm>
              <a:off x="-3425006" y="3797458"/>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4</a:t>
              </a:r>
            </a:p>
          </p:txBody>
        </p:sp>
        <p:sp>
          <p:nvSpPr>
            <p:cNvPr id="242" name="Rechthoek 241">
              <a:extLst>
                <a:ext uri="{FF2B5EF4-FFF2-40B4-BE49-F238E27FC236}">
                  <a16:creationId xmlns:a16="http://schemas.microsoft.com/office/drawing/2014/main" id="{E1D77EB9-225E-4167-9935-0552AD998CCF}"/>
                </a:ext>
              </a:extLst>
            </p:cNvPr>
            <p:cNvSpPr/>
            <p:nvPr userDrawn="1"/>
          </p:nvSpPr>
          <p:spPr>
            <a:xfrm>
              <a:off x="-3059324" y="3797457"/>
              <a:ext cx="2823104" cy="255963"/>
            </a:xfrm>
            <a:prstGeom prst="rect">
              <a:avLst/>
            </a:prstGeom>
            <a:noFill/>
            <a:ln w="25400" cap="flat" cmpd="sng" algn="ctr">
              <a:noFill/>
              <a:prstDash val="solid"/>
            </a:ln>
            <a:effectLst/>
          </p:spPr>
          <p:txBody>
            <a:bodyPr lIns="0" tIns="0" rIns="0" bIns="0" rtlCol="0" anchor="ctr"/>
            <a:lstStyle/>
            <a:p>
              <a:pPr marL="0" marR="0" lvl="3" indent="0" algn="l" defTabSz="914400" rtl="0" eaLnBrk="1" fontAlgn="auto" latinLnBrk="0" hangingPunct="1">
                <a:lnSpc>
                  <a:spcPct val="100000"/>
                </a:lnSpc>
                <a:spcBef>
                  <a:spcPts val="300"/>
                </a:spcBef>
                <a:spcAft>
                  <a:spcPts val="300"/>
                </a:spcAft>
                <a:buClrTx/>
                <a:buSzTx/>
                <a:buFont typeface="Arial" panose="020B0604020202020204" pitchFamily="34" charset="0"/>
                <a:buNone/>
                <a:tabLst/>
                <a:defRPr/>
              </a:pPr>
              <a:r>
                <a:rPr lang="nl-NL" sz="1500" kern="1200" noProof="0">
                  <a:solidFill>
                    <a:schemeClr val="tx1"/>
                  </a:solidFill>
                  <a:latin typeface="+mn-lt"/>
                  <a:ea typeface="+mn-ea"/>
                  <a:cs typeface="+mn-cs"/>
                </a:rPr>
                <a:t>Leestekst (15pt)</a:t>
              </a:r>
            </a:p>
          </p:txBody>
        </p:sp>
        <p:sp>
          <p:nvSpPr>
            <p:cNvPr id="243" name="Ovaal 242">
              <a:extLst>
                <a:ext uri="{FF2B5EF4-FFF2-40B4-BE49-F238E27FC236}">
                  <a16:creationId xmlns:a16="http://schemas.microsoft.com/office/drawing/2014/main" id="{2D7E19D2-59F0-4447-B16C-07B6DB752939}"/>
                </a:ext>
              </a:extLst>
            </p:cNvPr>
            <p:cNvSpPr/>
            <p:nvPr userDrawn="1"/>
          </p:nvSpPr>
          <p:spPr>
            <a:xfrm>
              <a:off x="-3425006" y="4181064"/>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5</a:t>
              </a:r>
            </a:p>
          </p:txBody>
        </p:sp>
        <p:sp>
          <p:nvSpPr>
            <p:cNvPr id="244" name="Rechthoek 243">
              <a:extLst>
                <a:ext uri="{FF2B5EF4-FFF2-40B4-BE49-F238E27FC236}">
                  <a16:creationId xmlns:a16="http://schemas.microsoft.com/office/drawing/2014/main" id="{69154EB3-0DB9-4711-987B-ED7474A26082}"/>
                </a:ext>
              </a:extLst>
            </p:cNvPr>
            <p:cNvSpPr/>
            <p:nvPr userDrawn="1"/>
          </p:nvSpPr>
          <p:spPr>
            <a:xfrm>
              <a:off x="-3059324" y="4181063"/>
              <a:ext cx="2823104" cy="255963"/>
            </a:xfrm>
            <a:prstGeom prst="rect">
              <a:avLst/>
            </a:prstGeom>
            <a:noFill/>
            <a:ln w="25400" cap="flat" cmpd="sng" algn="ctr">
              <a:noFill/>
              <a:prstDash val="solid"/>
            </a:ln>
            <a:effectLst/>
          </p:spPr>
          <p:txBody>
            <a:bodyPr lIns="0" tIns="0" rIns="0" bIns="0" rtlCol="0" anchor="ctr"/>
            <a:lstStyle/>
            <a:p>
              <a:pPr marL="0" marR="0" lvl="4" indent="0" fontAlgn="auto">
                <a:lnSpc>
                  <a:spcPct val="100000"/>
                </a:lnSpc>
                <a:spcBef>
                  <a:spcPts val="600"/>
                </a:spcBef>
                <a:spcAft>
                  <a:spcPts val="300"/>
                </a:spcAft>
                <a:buClrTx/>
                <a:buSzTx/>
                <a:buFont typeface="Arial" panose="020B0604020202020204" pitchFamily="34" charset="0"/>
                <a:buNone/>
                <a:tabLst/>
              </a:pPr>
              <a:r>
                <a:rPr lang="nl-NL" sz="1600" b="1" cap="none" baseline="0" noProof="0">
                  <a:solidFill>
                    <a:schemeClr val="accent1"/>
                  </a:solidFill>
                  <a:latin typeface="+mj-lt"/>
                </a:rPr>
                <a:t>Tussenkop (16pt)</a:t>
              </a:r>
            </a:p>
          </p:txBody>
        </p:sp>
        <p:sp>
          <p:nvSpPr>
            <p:cNvPr id="245" name="Rechthoek 244">
              <a:extLst>
                <a:ext uri="{FF2B5EF4-FFF2-40B4-BE49-F238E27FC236}">
                  <a16:creationId xmlns:a16="http://schemas.microsoft.com/office/drawing/2014/main" id="{D29E9073-F387-4097-98EF-D24C484F1DE3}"/>
                </a:ext>
              </a:extLst>
            </p:cNvPr>
            <p:cNvSpPr/>
            <p:nvPr userDrawn="1"/>
          </p:nvSpPr>
          <p:spPr>
            <a:xfrm>
              <a:off x="-3420798" y="2099231"/>
              <a:ext cx="3178016" cy="46701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Gebruik, onder de tab </a:t>
              </a:r>
              <a:r>
                <a:rPr kumimoji="0" lang="nl-NL" sz="1100" b="1" i="0" u="none" strike="noStrike" kern="0" cap="none" spc="0" normalizeH="0" baseline="0" noProof="0">
                  <a:ln>
                    <a:noFill/>
                  </a:ln>
                  <a:solidFill>
                    <a:srgbClr val="000000"/>
                  </a:solidFill>
                  <a:effectLst/>
                  <a:uLnTx/>
                  <a:uFillTx/>
                  <a:latin typeface="+mn-lt"/>
                  <a:cs typeface="Segoe UI Light" panose="020B0502040204020203" pitchFamily="34" charset="0"/>
                </a:rPr>
                <a:t>‘Start’</a:t>
              </a: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 de </a:t>
              </a:r>
              <a:r>
                <a:rPr kumimoji="0" lang="nl-NL" sz="1100" b="1" i="0" u="none" strike="noStrike" kern="0" cap="none" spc="0" normalizeH="0" baseline="0" noProof="0">
                  <a:ln>
                    <a:noFill/>
                  </a:ln>
                  <a:solidFill>
                    <a:srgbClr val="000000"/>
                  </a:solidFill>
                  <a:effectLst/>
                  <a:uLnTx/>
                  <a:uFillTx/>
                  <a:latin typeface="+mn-lt"/>
                  <a:cs typeface="Segoe UI Light" panose="020B0502040204020203" pitchFamily="34" charset="0"/>
                </a:rPr>
                <a:t>lijstniveau-knoppen</a:t>
              </a: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 zoals hierboven aangegeven, om een tekst niveau te kiezen. Kies uit:</a:t>
              </a:r>
            </a:p>
          </p:txBody>
        </p:sp>
        <p:cxnSp>
          <p:nvCxnSpPr>
            <p:cNvPr id="246" name="Rechte verbindingslijn 245">
              <a:extLst>
                <a:ext uri="{FF2B5EF4-FFF2-40B4-BE49-F238E27FC236}">
                  <a16:creationId xmlns:a16="http://schemas.microsoft.com/office/drawing/2014/main" id="{F760D3E8-EE4C-4C68-853C-9727DA767A09}"/>
                </a:ext>
              </a:extLst>
            </p:cNvPr>
            <p:cNvCxnSpPr>
              <a:cxnSpLocks/>
            </p:cNvCxnSpPr>
            <p:nvPr userDrawn="1"/>
          </p:nvCxnSpPr>
          <p:spPr>
            <a:xfrm>
              <a:off x="-3419346" y="1161637"/>
              <a:ext cx="3176013" cy="0"/>
            </a:xfrm>
            <a:prstGeom prst="line">
              <a:avLst/>
            </a:prstGeom>
            <a:noFill/>
            <a:ln w="3175" cap="flat" cmpd="sng" algn="ctr">
              <a:solidFill>
                <a:schemeClr val="bg1">
                  <a:lumMod val="50000"/>
                </a:schemeClr>
              </a:solidFill>
              <a:prstDash val="solid"/>
            </a:ln>
            <a:effectLst/>
          </p:spPr>
        </p:cxnSp>
        <p:sp>
          <p:nvSpPr>
            <p:cNvPr id="247" name="Ovaal 246">
              <a:extLst>
                <a:ext uri="{FF2B5EF4-FFF2-40B4-BE49-F238E27FC236}">
                  <a16:creationId xmlns:a16="http://schemas.microsoft.com/office/drawing/2014/main" id="{6507191D-F460-45F7-86A1-B33EDBD9C865}"/>
                </a:ext>
              </a:extLst>
            </p:cNvPr>
            <p:cNvSpPr/>
            <p:nvPr userDrawn="1"/>
          </p:nvSpPr>
          <p:spPr>
            <a:xfrm>
              <a:off x="-3425006" y="385248"/>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1</a:t>
              </a:r>
            </a:p>
          </p:txBody>
        </p:sp>
        <p:sp>
          <p:nvSpPr>
            <p:cNvPr id="248" name="Rechthoek 247">
              <a:extLst>
                <a:ext uri="{FF2B5EF4-FFF2-40B4-BE49-F238E27FC236}">
                  <a16:creationId xmlns:a16="http://schemas.microsoft.com/office/drawing/2014/main" id="{73D56071-38A1-41FF-BA5F-8A444C1C3492}"/>
                </a:ext>
              </a:extLst>
            </p:cNvPr>
            <p:cNvSpPr/>
            <p:nvPr userDrawn="1"/>
          </p:nvSpPr>
          <p:spPr>
            <a:xfrm>
              <a:off x="-3059324" y="385247"/>
              <a:ext cx="2823104" cy="255963"/>
            </a:xfrm>
            <a:prstGeom prst="rect">
              <a:avLst/>
            </a:prstGeom>
            <a:noFill/>
            <a:ln w="25400" cap="flat" cmpd="sng" algn="ctr">
              <a:noFill/>
              <a:prstDash val="solid"/>
            </a:ln>
            <a:effectLst/>
          </p:spPr>
          <p:txBody>
            <a:bodyPr lIns="0" tIns="0" rIns="0" bIns="0" rtlCol="0" anchor="ctr"/>
            <a:lstStyle/>
            <a:p>
              <a:pPr marL="0" marR="0" lvl="0" indent="0" algn="l" defTabSz="914400" rtl="0" eaLnBrk="1" fontAlgn="auto" latinLnBrk="0" hangingPunct="1">
                <a:lnSpc>
                  <a:spcPct val="80000"/>
                </a:lnSpc>
                <a:spcBef>
                  <a:spcPct val="0"/>
                </a:spcBef>
                <a:spcAft>
                  <a:spcPts val="300"/>
                </a:spcAft>
                <a:buClr>
                  <a:schemeClr val="accent1"/>
                </a:buClr>
                <a:buSzTx/>
                <a:buFont typeface="Wingdings" panose="05000000000000000000" pitchFamily="2" charset="2"/>
                <a:buNone/>
                <a:tabLst/>
                <a:defRPr/>
              </a:pPr>
              <a:r>
                <a:rPr lang="nl-NL" sz="2600" b="0" kern="1200" noProof="0">
                  <a:solidFill>
                    <a:schemeClr val="tx1"/>
                  </a:solidFill>
                  <a:latin typeface="+mn-lt"/>
                  <a:ea typeface="+mj-ea"/>
                  <a:cs typeface="+mj-cs"/>
                </a:rPr>
                <a:t>Titel (26pt)</a:t>
              </a:r>
            </a:p>
          </p:txBody>
        </p:sp>
        <p:sp>
          <p:nvSpPr>
            <p:cNvPr id="249" name="Ovaal 248">
              <a:extLst>
                <a:ext uri="{FF2B5EF4-FFF2-40B4-BE49-F238E27FC236}">
                  <a16:creationId xmlns:a16="http://schemas.microsoft.com/office/drawing/2014/main" id="{7EFA7A13-E0CD-4158-9128-01B6D14A2D53}"/>
                </a:ext>
              </a:extLst>
            </p:cNvPr>
            <p:cNvSpPr/>
            <p:nvPr userDrawn="1"/>
          </p:nvSpPr>
          <p:spPr>
            <a:xfrm>
              <a:off x="-3425006" y="757169"/>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2</a:t>
              </a:r>
            </a:p>
          </p:txBody>
        </p:sp>
        <p:sp>
          <p:nvSpPr>
            <p:cNvPr id="250" name="Rechthoek 249">
              <a:extLst>
                <a:ext uri="{FF2B5EF4-FFF2-40B4-BE49-F238E27FC236}">
                  <a16:creationId xmlns:a16="http://schemas.microsoft.com/office/drawing/2014/main" id="{ED9FD791-B2F4-4A67-A42C-D03F534E1B3F}"/>
                </a:ext>
              </a:extLst>
            </p:cNvPr>
            <p:cNvSpPr/>
            <p:nvPr userDrawn="1"/>
          </p:nvSpPr>
          <p:spPr>
            <a:xfrm>
              <a:off x="-3059324" y="757168"/>
              <a:ext cx="2823104" cy="255963"/>
            </a:xfrm>
            <a:prstGeom prst="rect">
              <a:avLst/>
            </a:prstGeom>
            <a:noFill/>
            <a:ln w="25400" cap="flat" cmpd="sng" algn="ctr">
              <a:noFill/>
              <a:prstDash val="solid"/>
            </a:ln>
            <a:effectLst/>
          </p:spPr>
          <p:txBody>
            <a:bodyPr lIns="0" tIns="0" rIns="0" bIns="0" rtlCol="0" anchor="ctr"/>
            <a:lstStyle/>
            <a:p>
              <a:pPr marL="0" marR="0" lvl="0" indent="0" algn="l" defTabSz="914400" rtl="0" eaLnBrk="1" fontAlgn="auto" latinLnBrk="0" hangingPunct="1">
                <a:lnSpc>
                  <a:spcPct val="100000"/>
                </a:lnSpc>
                <a:spcBef>
                  <a:spcPts val="300"/>
                </a:spcBef>
                <a:spcAft>
                  <a:spcPts val="300"/>
                </a:spcAft>
                <a:buClr>
                  <a:schemeClr val="accent1"/>
                </a:buClr>
                <a:buSzTx/>
                <a:buFont typeface="Wingdings" panose="05000000000000000000" pitchFamily="2" charset="2"/>
                <a:buNone/>
                <a:tabLst/>
                <a:defRPr/>
              </a:pPr>
              <a:r>
                <a:rPr lang="nl-NL" sz="2000" b="0" kern="1200" noProof="0">
                  <a:solidFill>
                    <a:schemeClr val="accent1"/>
                  </a:solidFill>
                  <a:latin typeface="+mn-lt"/>
                  <a:ea typeface="+mn-ea"/>
                  <a:cs typeface="+mn-cs"/>
                </a:rPr>
                <a:t>Subtitel (20pt)</a:t>
              </a:r>
            </a:p>
          </p:txBody>
        </p:sp>
      </p:grpSp>
      <p:grpSp>
        <p:nvGrpSpPr>
          <p:cNvPr id="303" name="Instructie">
            <a:extLst>
              <a:ext uri="{FF2B5EF4-FFF2-40B4-BE49-F238E27FC236}">
                <a16:creationId xmlns:a16="http://schemas.microsoft.com/office/drawing/2014/main" id="{05DC39FA-E20F-4FC5-BD41-713C175BC11F}"/>
              </a:ext>
            </a:extLst>
          </p:cNvPr>
          <p:cNvGrpSpPr/>
          <p:nvPr userDrawn="1"/>
        </p:nvGrpSpPr>
        <p:grpSpPr>
          <a:xfrm>
            <a:off x="12391601" y="0"/>
            <a:ext cx="3183677" cy="2499789"/>
            <a:chOff x="12391601" y="0"/>
            <a:chExt cx="3183677" cy="2499789"/>
          </a:xfrm>
        </p:grpSpPr>
        <p:sp>
          <p:nvSpPr>
            <p:cNvPr id="304" name="Rechthoek 303">
              <a:extLst>
                <a:ext uri="{FF2B5EF4-FFF2-40B4-BE49-F238E27FC236}">
                  <a16:creationId xmlns:a16="http://schemas.microsoft.com/office/drawing/2014/main" id="{3CEC8CD8-AE01-4897-B831-532951030721}"/>
                </a:ext>
              </a:extLst>
            </p:cNvPr>
            <p:cNvSpPr/>
            <p:nvPr userDrawn="1"/>
          </p:nvSpPr>
          <p:spPr>
            <a:xfrm>
              <a:off x="12397262" y="0"/>
              <a:ext cx="3178016" cy="191611"/>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80000"/>
                </a:lnSpc>
                <a:spcBef>
                  <a:spcPts val="0"/>
                </a:spcBef>
                <a:spcAft>
                  <a:spcPts val="0"/>
                </a:spcAft>
                <a:buClrTx/>
                <a:buSzTx/>
                <a:buFontTx/>
                <a:buNone/>
                <a:tabLst/>
                <a:defRPr/>
              </a:pPr>
              <a:r>
                <a:rPr kumimoji="0" lang="nl-NL" sz="1400" b="1" i="0" u="none" strike="noStrike" kern="0" cap="all" spc="0" normalizeH="0" baseline="0" noProof="0">
                  <a:ln>
                    <a:noFill/>
                  </a:ln>
                  <a:solidFill>
                    <a:schemeClr val="bg1">
                      <a:lumMod val="50000"/>
                    </a:schemeClr>
                  </a:solidFill>
                  <a:effectLst/>
                  <a:uLnTx/>
                  <a:uFillTx/>
                  <a:latin typeface="+mj-lt"/>
                  <a:cs typeface="Segoe UI Light" panose="020B0502040204020203" pitchFamily="34" charset="0"/>
                </a:rPr>
                <a:t>Tabel invoegen/veranderen</a:t>
              </a:r>
            </a:p>
          </p:txBody>
        </p:sp>
        <p:sp>
          <p:nvSpPr>
            <p:cNvPr id="305" name="Ovaal 304">
              <a:extLst>
                <a:ext uri="{FF2B5EF4-FFF2-40B4-BE49-F238E27FC236}">
                  <a16:creationId xmlns:a16="http://schemas.microsoft.com/office/drawing/2014/main" id="{C566E74B-DB5C-4AC5-B5A8-10E3E3B36296}"/>
                </a:ext>
              </a:extLst>
            </p:cNvPr>
            <p:cNvSpPr/>
            <p:nvPr userDrawn="1"/>
          </p:nvSpPr>
          <p:spPr>
            <a:xfrm>
              <a:off x="12391601" y="366490"/>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1</a:t>
              </a:r>
            </a:p>
          </p:txBody>
        </p:sp>
        <p:cxnSp>
          <p:nvCxnSpPr>
            <p:cNvPr id="306" name="Rechte verbindingslijn 305">
              <a:extLst>
                <a:ext uri="{FF2B5EF4-FFF2-40B4-BE49-F238E27FC236}">
                  <a16:creationId xmlns:a16="http://schemas.microsoft.com/office/drawing/2014/main" id="{94B87B40-C6C3-46CE-83B4-ACB75DD6A29B}"/>
                </a:ext>
              </a:extLst>
            </p:cNvPr>
            <p:cNvCxnSpPr>
              <a:cxnSpLocks/>
            </p:cNvCxnSpPr>
            <p:nvPr userDrawn="1"/>
          </p:nvCxnSpPr>
          <p:spPr>
            <a:xfrm>
              <a:off x="12397261" y="241635"/>
              <a:ext cx="3178017" cy="0"/>
            </a:xfrm>
            <a:prstGeom prst="line">
              <a:avLst/>
            </a:prstGeom>
            <a:noFill/>
            <a:ln w="3175" cap="flat" cmpd="sng" algn="ctr">
              <a:solidFill>
                <a:schemeClr val="bg1">
                  <a:lumMod val="50000"/>
                </a:schemeClr>
              </a:solidFill>
              <a:prstDash val="solid"/>
            </a:ln>
            <a:effectLst/>
          </p:spPr>
        </p:cxnSp>
        <p:cxnSp>
          <p:nvCxnSpPr>
            <p:cNvPr id="307" name="Rechte verbindingslijn 306">
              <a:extLst>
                <a:ext uri="{FF2B5EF4-FFF2-40B4-BE49-F238E27FC236}">
                  <a16:creationId xmlns:a16="http://schemas.microsoft.com/office/drawing/2014/main" id="{1ACE6FAD-7562-4FAB-9843-B8CE647B98D4}"/>
                </a:ext>
              </a:extLst>
            </p:cNvPr>
            <p:cNvCxnSpPr>
              <a:cxnSpLocks/>
            </p:cNvCxnSpPr>
            <p:nvPr userDrawn="1"/>
          </p:nvCxnSpPr>
          <p:spPr>
            <a:xfrm>
              <a:off x="12397261" y="1577933"/>
              <a:ext cx="3178017" cy="0"/>
            </a:xfrm>
            <a:prstGeom prst="line">
              <a:avLst/>
            </a:prstGeom>
            <a:noFill/>
            <a:ln w="3175" cap="flat" cmpd="sng" algn="ctr">
              <a:solidFill>
                <a:schemeClr val="bg1">
                  <a:lumMod val="50000"/>
                </a:schemeClr>
              </a:solidFill>
              <a:prstDash val="solid"/>
            </a:ln>
            <a:effectLst/>
          </p:spPr>
        </p:cxnSp>
        <p:sp>
          <p:nvSpPr>
            <p:cNvPr id="308" name="Rechthoek 307">
              <a:extLst>
                <a:ext uri="{FF2B5EF4-FFF2-40B4-BE49-F238E27FC236}">
                  <a16:creationId xmlns:a16="http://schemas.microsoft.com/office/drawing/2014/main" id="{F38B7203-9CCD-4392-8AC5-67DCBA24613F}"/>
                </a:ext>
              </a:extLst>
            </p:cNvPr>
            <p:cNvSpPr/>
            <p:nvPr userDrawn="1"/>
          </p:nvSpPr>
          <p:spPr>
            <a:xfrm>
              <a:off x="12757282" y="432552"/>
              <a:ext cx="2817995" cy="59542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chemeClr val="accent1"/>
                </a:buClr>
                <a:buSzTx/>
                <a:buFont typeface="Arial" panose="020B0604020202020204" pitchFamily="34" charset="0"/>
                <a:buNone/>
                <a:tabLst/>
                <a:defRPr/>
              </a:pP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Wanneer nodig, verwijder de bestaande tabel d.m.v. de </a:t>
              </a:r>
              <a:r>
                <a:rPr kumimoji="0" lang="nl-NL" sz="1100" b="1" i="0" u="none" strike="noStrike" kern="0" cap="none" spc="0" normalizeH="0" baseline="0" noProof="0">
                  <a:ln>
                    <a:noFill/>
                  </a:ln>
                  <a:solidFill>
                    <a:srgbClr val="000000"/>
                  </a:solidFill>
                  <a:effectLst/>
                  <a:uLnTx/>
                  <a:uFillTx/>
                  <a:latin typeface="+mn-lt"/>
                  <a:cs typeface="Segoe UI Light" panose="020B0502040204020203" pitchFamily="34" charset="0"/>
                </a:rPr>
                <a:t>‘Delete’-knop</a:t>
              </a: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 Klik op het pictogram om een nieuwe tabel in te voegen. </a:t>
              </a:r>
              <a:r>
                <a:rPr kumimoji="0" lang="nl-NL" sz="1100" b="0" i="1" u="none" strike="noStrike" kern="0" cap="none" spc="0" normalizeH="0" baseline="0" noProof="0">
                  <a:ln>
                    <a:noFill/>
                  </a:ln>
                  <a:solidFill>
                    <a:srgbClr val="000000"/>
                  </a:solidFill>
                  <a:effectLst/>
                  <a:uLnTx/>
                  <a:uFillTx/>
                  <a:latin typeface="+mn-lt"/>
                  <a:cs typeface="Segoe UI Light" panose="020B0502040204020203" pitchFamily="34" charset="0"/>
                </a:rPr>
                <a:t>(zie onderstaand voorbeeld).</a:t>
              </a:r>
              <a:endPar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endParaRPr>
            </a:p>
          </p:txBody>
        </p:sp>
        <p:sp>
          <p:nvSpPr>
            <p:cNvPr id="309" name="Ovaal 308">
              <a:extLst>
                <a:ext uri="{FF2B5EF4-FFF2-40B4-BE49-F238E27FC236}">
                  <a16:creationId xmlns:a16="http://schemas.microsoft.com/office/drawing/2014/main" id="{3A7E558A-CD23-4708-B30B-EB9FDA647C45}"/>
                </a:ext>
              </a:extLst>
            </p:cNvPr>
            <p:cNvSpPr/>
            <p:nvPr userDrawn="1"/>
          </p:nvSpPr>
          <p:spPr>
            <a:xfrm>
              <a:off x="12391601" y="1706398"/>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2</a:t>
              </a:r>
            </a:p>
          </p:txBody>
        </p:sp>
        <p:sp>
          <p:nvSpPr>
            <p:cNvPr id="310" name="Rechthoek 309">
              <a:extLst>
                <a:ext uri="{FF2B5EF4-FFF2-40B4-BE49-F238E27FC236}">
                  <a16:creationId xmlns:a16="http://schemas.microsoft.com/office/drawing/2014/main" id="{B8557B11-1557-4393-8109-FF0F5D834422}"/>
                </a:ext>
              </a:extLst>
            </p:cNvPr>
            <p:cNvSpPr/>
            <p:nvPr userDrawn="1"/>
          </p:nvSpPr>
          <p:spPr>
            <a:xfrm>
              <a:off x="12757282" y="1772461"/>
              <a:ext cx="2817995" cy="318048"/>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chemeClr val="accent1"/>
                </a:buClr>
                <a:buSzTx/>
                <a:buFont typeface="Arial" panose="020B0604020202020204" pitchFamily="34" charset="0"/>
                <a:buNone/>
                <a:tabLst/>
                <a:defRPr/>
              </a:pP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Selecteer het gewenste aantal rijen en kolommen en klik op </a:t>
              </a:r>
              <a:r>
                <a:rPr kumimoji="0" lang="nl-NL" sz="1100" b="1" i="0" u="none" strike="noStrike" kern="0" cap="none" spc="0" normalizeH="0" baseline="0" noProof="0">
                  <a:ln>
                    <a:noFill/>
                  </a:ln>
                  <a:solidFill>
                    <a:srgbClr val="000000"/>
                  </a:solidFill>
                  <a:effectLst/>
                  <a:uLnTx/>
                  <a:uFillTx/>
                  <a:latin typeface="+mn-lt"/>
                  <a:cs typeface="Segoe UI Light" panose="020B0502040204020203" pitchFamily="34" charset="0"/>
                </a:rPr>
                <a:t>‘OK’</a:t>
              </a: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a:t>
              </a:r>
              <a:endParaRPr kumimoji="0" lang="nl-NL" sz="1100" b="1" i="0" u="none" strike="noStrike" kern="0" cap="none" spc="0" normalizeH="0" baseline="0" noProof="0">
                <a:ln>
                  <a:noFill/>
                </a:ln>
                <a:solidFill>
                  <a:srgbClr val="000000"/>
                </a:solidFill>
                <a:effectLst/>
                <a:uLnTx/>
                <a:uFillTx/>
                <a:latin typeface="+mn-lt"/>
                <a:cs typeface="Segoe UI Light" panose="020B0502040204020203" pitchFamily="34" charset="0"/>
              </a:endParaRPr>
            </a:p>
          </p:txBody>
        </p:sp>
        <p:grpSp>
          <p:nvGrpSpPr>
            <p:cNvPr id="311" name="Groep 310">
              <a:extLst>
                <a:ext uri="{FF2B5EF4-FFF2-40B4-BE49-F238E27FC236}">
                  <a16:creationId xmlns:a16="http://schemas.microsoft.com/office/drawing/2014/main" id="{E5BE92FA-195D-4759-801E-957D9AC424B7}"/>
                </a:ext>
              </a:extLst>
            </p:cNvPr>
            <p:cNvGrpSpPr/>
            <p:nvPr userDrawn="1"/>
          </p:nvGrpSpPr>
          <p:grpSpPr>
            <a:xfrm>
              <a:off x="12757282" y="2184550"/>
              <a:ext cx="825500" cy="209550"/>
              <a:chOff x="13504624" y="2482850"/>
              <a:chExt cx="825500" cy="209550"/>
            </a:xfrm>
          </p:grpSpPr>
          <p:sp>
            <p:nvSpPr>
              <p:cNvPr id="322" name="Rechthoek 321">
                <a:extLst>
                  <a:ext uri="{FF2B5EF4-FFF2-40B4-BE49-F238E27FC236}">
                    <a16:creationId xmlns:a16="http://schemas.microsoft.com/office/drawing/2014/main" id="{CFB19222-82F5-40ED-A2FD-347F115AA47E}"/>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252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800" b="0" noProof="0">
                    <a:solidFill>
                      <a:schemeClr val="tx1"/>
                    </a:solidFill>
                    <a:latin typeface="Arial" panose="020B0604020202020204" pitchFamily="34" charset="0"/>
                    <a:cs typeface="Arial" panose="020B0604020202020204" pitchFamily="34" charset="0"/>
                  </a:rPr>
                  <a:t>OK</a:t>
                </a:r>
              </a:p>
            </p:txBody>
          </p:sp>
          <p:cxnSp>
            <p:nvCxnSpPr>
              <p:cNvPr id="323" name="Rechte verbindingslijn 322">
                <a:extLst>
                  <a:ext uri="{FF2B5EF4-FFF2-40B4-BE49-F238E27FC236}">
                    <a16:creationId xmlns:a16="http://schemas.microsoft.com/office/drawing/2014/main" id="{CCB57C0A-781C-44EC-AD6A-7D1915765422}"/>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324" name="Gelijkbenige driehoek 323">
                <a:extLst>
                  <a:ext uri="{FF2B5EF4-FFF2-40B4-BE49-F238E27FC236}">
                    <a16:creationId xmlns:a16="http://schemas.microsoft.com/office/drawing/2014/main" id="{ADCE21DD-7B3C-49C7-AE0F-E00672717B7A}"/>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grpSp>
        <p:cxnSp>
          <p:nvCxnSpPr>
            <p:cNvPr id="312" name="Rechte verbindingslijn 311">
              <a:extLst>
                <a:ext uri="{FF2B5EF4-FFF2-40B4-BE49-F238E27FC236}">
                  <a16:creationId xmlns:a16="http://schemas.microsoft.com/office/drawing/2014/main" id="{D8048752-7D44-400C-8F32-C4498F38DBC2}"/>
                </a:ext>
              </a:extLst>
            </p:cNvPr>
            <p:cNvCxnSpPr>
              <a:cxnSpLocks/>
            </p:cNvCxnSpPr>
            <p:nvPr userDrawn="1"/>
          </p:nvCxnSpPr>
          <p:spPr>
            <a:xfrm>
              <a:off x="12397261" y="2499789"/>
              <a:ext cx="3178017" cy="0"/>
            </a:xfrm>
            <a:prstGeom prst="line">
              <a:avLst/>
            </a:prstGeom>
            <a:noFill/>
            <a:ln w="3175" cap="flat" cmpd="sng" algn="ctr">
              <a:solidFill>
                <a:schemeClr val="bg1">
                  <a:lumMod val="50000"/>
                </a:schemeClr>
              </a:solidFill>
              <a:prstDash val="solid"/>
            </a:ln>
            <a:effectLst/>
          </p:spPr>
        </p:cxnSp>
        <p:grpSp>
          <p:nvGrpSpPr>
            <p:cNvPr id="313" name="Tabel icoon">
              <a:extLst>
                <a:ext uri="{FF2B5EF4-FFF2-40B4-BE49-F238E27FC236}">
                  <a16:creationId xmlns:a16="http://schemas.microsoft.com/office/drawing/2014/main" id="{9B98FBC6-5ECD-4EFA-A7FE-0A40D882E734}"/>
                </a:ext>
              </a:extLst>
            </p:cNvPr>
            <p:cNvGrpSpPr/>
            <p:nvPr userDrawn="1"/>
          </p:nvGrpSpPr>
          <p:grpSpPr>
            <a:xfrm>
              <a:off x="12757283" y="1133664"/>
              <a:ext cx="375500" cy="339168"/>
              <a:chOff x="6072040" y="3376043"/>
              <a:chExt cx="1227920" cy="1109109"/>
            </a:xfrm>
          </p:grpSpPr>
          <p:sp>
            <p:nvSpPr>
              <p:cNvPr id="314" name="Rechthoek 313">
                <a:extLst>
                  <a:ext uri="{FF2B5EF4-FFF2-40B4-BE49-F238E27FC236}">
                    <a16:creationId xmlns:a16="http://schemas.microsoft.com/office/drawing/2014/main" id="{52C17AE5-499D-4017-B722-DEAE42FC0CDA}"/>
                  </a:ext>
                </a:extLst>
              </p:cNvPr>
              <p:cNvSpPr/>
              <p:nvPr userDrawn="1"/>
            </p:nvSpPr>
            <p:spPr>
              <a:xfrm>
                <a:off x="6072040" y="3376043"/>
                <a:ext cx="1227920" cy="1109109"/>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p>
            </p:txBody>
          </p:sp>
          <p:sp>
            <p:nvSpPr>
              <p:cNvPr id="315" name="Rechthoek 314">
                <a:extLst>
                  <a:ext uri="{FF2B5EF4-FFF2-40B4-BE49-F238E27FC236}">
                    <a16:creationId xmlns:a16="http://schemas.microsoft.com/office/drawing/2014/main" id="{7550212A-C269-4E88-96ED-000C4E4C6DB6}"/>
                  </a:ext>
                </a:extLst>
              </p:cNvPr>
              <p:cNvSpPr/>
              <p:nvPr userDrawn="1"/>
            </p:nvSpPr>
            <p:spPr>
              <a:xfrm>
                <a:off x="6090829" y="3393962"/>
                <a:ext cx="1209131" cy="218971"/>
              </a:xfrm>
              <a:prstGeom prst="rect">
                <a:avLst/>
              </a:prstGeom>
              <a:solidFill>
                <a:srgbClr val="6C6C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p>
            </p:txBody>
          </p:sp>
          <p:cxnSp>
            <p:nvCxnSpPr>
              <p:cNvPr id="316" name="Rechte verbindingslijn 315">
                <a:extLst>
                  <a:ext uri="{FF2B5EF4-FFF2-40B4-BE49-F238E27FC236}">
                    <a16:creationId xmlns:a16="http://schemas.microsoft.com/office/drawing/2014/main" id="{63BF9A70-5588-4611-A6DE-E94E398023F4}"/>
                  </a:ext>
                </a:extLst>
              </p:cNvPr>
              <p:cNvCxnSpPr/>
              <p:nvPr userDrawn="1"/>
            </p:nvCxnSpPr>
            <p:spPr>
              <a:xfrm>
                <a:off x="6493304" y="3605313"/>
                <a:ext cx="0" cy="872219"/>
              </a:xfrm>
              <a:prstGeom prst="line">
                <a:avLst/>
              </a:prstGeom>
              <a:ln w="12700">
                <a:solidFill>
                  <a:srgbClr val="B5B5B5"/>
                </a:solidFill>
              </a:ln>
            </p:spPr>
            <p:style>
              <a:lnRef idx="1">
                <a:schemeClr val="accent1"/>
              </a:lnRef>
              <a:fillRef idx="0">
                <a:schemeClr val="accent1"/>
              </a:fillRef>
              <a:effectRef idx="0">
                <a:schemeClr val="accent1"/>
              </a:effectRef>
              <a:fontRef idx="minor">
                <a:schemeClr val="tx1"/>
              </a:fontRef>
            </p:style>
          </p:cxnSp>
          <p:cxnSp>
            <p:nvCxnSpPr>
              <p:cNvPr id="317" name="Rechte verbindingslijn 316">
                <a:extLst>
                  <a:ext uri="{FF2B5EF4-FFF2-40B4-BE49-F238E27FC236}">
                    <a16:creationId xmlns:a16="http://schemas.microsoft.com/office/drawing/2014/main" id="{4F48CFFD-AEF0-4263-822E-D252DF5AD37A}"/>
                  </a:ext>
                </a:extLst>
              </p:cNvPr>
              <p:cNvCxnSpPr/>
              <p:nvPr userDrawn="1"/>
            </p:nvCxnSpPr>
            <p:spPr>
              <a:xfrm>
                <a:off x="6883025" y="3605313"/>
                <a:ext cx="0" cy="872219"/>
              </a:xfrm>
              <a:prstGeom prst="line">
                <a:avLst/>
              </a:prstGeom>
              <a:ln w="12700">
                <a:solidFill>
                  <a:srgbClr val="B5B5B5"/>
                </a:solidFill>
              </a:ln>
            </p:spPr>
            <p:style>
              <a:lnRef idx="1">
                <a:schemeClr val="accent1"/>
              </a:lnRef>
              <a:fillRef idx="0">
                <a:schemeClr val="accent1"/>
              </a:fillRef>
              <a:effectRef idx="0">
                <a:schemeClr val="accent1"/>
              </a:effectRef>
              <a:fontRef idx="minor">
                <a:schemeClr val="tx1"/>
              </a:fontRef>
            </p:style>
          </p:cxnSp>
          <p:cxnSp>
            <p:nvCxnSpPr>
              <p:cNvPr id="318" name="Rechte verbindingslijn 317">
                <a:extLst>
                  <a:ext uri="{FF2B5EF4-FFF2-40B4-BE49-F238E27FC236}">
                    <a16:creationId xmlns:a16="http://schemas.microsoft.com/office/drawing/2014/main" id="{ECCA4748-71A8-457A-BD04-A3C11B49C624}"/>
                  </a:ext>
                </a:extLst>
              </p:cNvPr>
              <p:cNvCxnSpPr/>
              <p:nvPr userDrawn="1"/>
            </p:nvCxnSpPr>
            <p:spPr>
              <a:xfrm flipH="1">
                <a:off x="6090561" y="3827108"/>
                <a:ext cx="1209399" cy="0"/>
              </a:xfrm>
              <a:prstGeom prst="line">
                <a:avLst/>
              </a:prstGeom>
              <a:ln w="12700">
                <a:solidFill>
                  <a:srgbClr val="B5B5B5"/>
                </a:solidFill>
              </a:ln>
            </p:spPr>
            <p:style>
              <a:lnRef idx="1">
                <a:schemeClr val="accent1"/>
              </a:lnRef>
              <a:fillRef idx="0">
                <a:schemeClr val="accent1"/>
              </a:fillRef>
              <a:effectRef idx="0">
                <a:schemeClr val="accent1"/>
              </a:effectRef>
              <a:fontRef idx="minor">
                <a:schemeClr val="tx1"/>
              </a:fontRef>
            </p:style>
          </p:cxnSp>
          <p:cxnSp>
            <p:nvCxnSpPr>
              <p:cNvPr id="319" name="Rechte verbindingslijn 318">
                <a:extLst>
                  <a:ext uri="{FF2B5EF4-FFF2-40B4-BE49-F238E27FC236}">
                    <a16:creationId xmlns:a16="http://schemas.microsoft.com/office/drawing/2014/main" id="{0F5B8577-53AD-4910-B42D-15BF7A8519D3}"/>
                  </a:ext>
                </a:extLst>
              </p:cNvPr>
              <p:cNvCxnSpPr/>
              <p:nvPr userDrawn="1"/>
            </p:nvCxnSpPr>
            <p:spPr>
              <a:xfrm flipH="1">
                <a:off x="6090561" y="4055708"/>
                <a:ext cx="1209399" cy="0"/>
              </a:xfrm>
              <a:prstGeom prst="line">
                <a:avLst/>
              </a:prstGeom>
              <a:ln w="12700">
                <a:solidFill>
                  <a:srgbClr val="B5B5B5"/>
                </a:solidFill>
              </a:ln>
            </p:spPr>
            <p:style>
              <a:lnRef idx="1">
                <a:schemeClr val="accent1"/>
              </a:lnRef>
              <a:fillRef idx="0">
                <a:schemeClr val="accent1"/>
              </a:fillRef>
              <a:effectRef idx="0">
                <a:schemeClr val="accent1"/>
              </a:effectRef>
              <a:fontRef idx="minor">
                <a:schemeClr val="tx1"/>
              </a:fontRef>
            </p:style>
          </p:cxnSp>
          <p:cxnSp>
            <p:nvCxnSpPr>
              <p:cNvPr id="320" name="Rechte verbindingslijn 319">
                <a:extLst>
                  <a:ext uri="{FF2B5EF4-FFF2-40B4-BE49-F238E27FC236}">
                    <a16:creationId xmlns:a16="http://schemas.microsoft.com/office/drawing/2014/main" id="{9A8A13C5-4F83-4566-867D-3F3C23387C8A}"/>
                  </a:ext>
                </a:extLst>
              </p:cNvPr>
              <p:cNvCxnSpPr/>
              <p:nvPr userDrawn="1"/>
            </p:nvCxnSpPr>
            <p:spPr>
              <a:xfrm flipH="1">
                <a:off x="6090561" y="4276688"/>
                <a:ext cx="1209399" cy="0"/>
              </a:xfrm>
              <a:prstGeom prst="line">
                <a:avLst/>
              </a:prstGeom>
              <a:ln w="12700">
                <a:solidFill>
                  <a:srgbClr val="B5B5B5"/>
                </a:solidFill>
              </a:ln>
            </p:spPr>
            <p:style>
              <a:lnRef idx="1">
                <a:schemeClr val="accent1"/>
              </a:lnRef>
              <a:fillRef idx="0">
                <a:schemeClr val="accent1"/>
              </a:fillRef>
              <a:effectRef idx="0">
                <a:schemeClr val="accent1"/>
              </a:effectRef>
              <a:fontRef idx="minor">
                <a:schemeClr val="tx1"/>
              </a:fontRef>
            </p:style>
          </p:cxnSp>
          <p:sp>
            <p:nvSpPr>
              <p:cNvPr id="321" name="Rechthoek 320">
                <a:extLst>
                  <a:ext uri="{FF2B5EF4-FFF2-40B4-BE49-F238E27FC236}">
                    <a16:creationId xmlns:a16="http://schemas.microsoft.com/office/drawing/2014/main" id="{572F692C-78CF-4974-BF48-FC2F263B860F}"/>
                  </a:ext>
                </a:extLst>
              </p:cNvPr>
              <p:cNvSpPr/>
              <p:nvPr userDrawn="1"/>
            </p:nvSpPr>
            <p:spPr>
              <a:xfrm>
                <a:off x="6072040" y="3376043"/>
                <a:ext cx="1227920" cy="1109109"/>
              </a:xfrm>
              <a:prstGeom prst="rect">
                <a:avLst/>
              </a:prstGeom>
              <a:noFill/>
              <a:ln w="12700">
                <a:solidFill>
                  <a:srgbClr val="6C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p>
            </p:txBody>
          </p:sp>
        </p:grpSp>
      </p:grpSp>
    </p:spTree>
    <p:extLst>
      <p:ext uri="{BB962C8B-B14F-4D97-AF65-F5344CB8AC3E}">
        <p14:creationId xmlns:p14="http://schemas.microsoft.com/office/powerpoint/2010/main" val="147119163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EKST / TABEL 4X">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AB23073-572C-4F04-B89A-B107AB932F47}"/>
              </a:ext>
            </a:extLst>
          </p:cNvPr>
          <p:cNvSpPr>
            <a:spLocks noGrp="1"/>
          </p:cNvSpPr>
          <p:nvPr>
            <p:ph type="title" hasCustomPrompt="1"/>
          </p:nvPr>
        </p:nvSpPr>
        <p:spPr/>
        <p:txBody>
          <a:bodyPr/>
          <a:lstStyle>
            <a:lvl1pPr>
              <a:defRPr/>
            </a:lvl1pPr>
          </a:lstStyle>
          <a:p>
            <a:r>
              <a:rPr lang="nl-NL" noProof="0"/>
              <a:t>Voeg hier een titel in</a:t>
            </a:r>
            <a:endParaRPr lang="nl-NL"/>
          </a:p>
        </p:txBody>
      </p:sp>
      <p:sp>
        <p:nvSpPr>
          <p:cNvPr id="3" name="Tijdelijke aanduiding voor verticale tekst 2">
            <a:extLst>
              <a:ext uri="{FF2B5EF4-FFF2-40B4-BE49-F238E27FC236}">
                <a16:creationId xmlns:a16="http://schemas.microsoft.com/office/drawing/2014/main" id="{7C849E55-A25C-4202-801C-0514342EA9C6}"/>
              </a:ext>
            </a:extLst>
          </p:cNvPr>
          <p:cNvSpPr>
            <a:spLocks noGrp="1"/>
          </p:cNvSpPr>
          <p:nvPr>
            <p:ph type="body" orient="vert" idx="1" hasCustomPrompt="1"/>
          </p:nvPr>
        </p:nvSpPr>
        <p:spPr>
          <a:xfrm>
            <a:off x="540000" y="1459112"/>
            <a:ext cx="3934476" cy="4119774"/>
          </a:xfrm>
        </p:spPr>
        <p:txBody>
          <a:bodyPr vert="horz"/>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nl-NL" noProof="0" err="1"/>
              <a:t>Bullet</a:t>
            </a:r>
            <a:endParaRPr lang="nl-NL" noProof="0"/>
          </a:p>
          <a:p>
            <a:pPr lvl="1"/>
            <a:r>
              <a:rPr lang="nl-NL" noProof="0"/>
              <a:t>Sub-</a:t>
            </a:r>
            <a:r>
              <a:rPr lang="nl-NL" noProof="0" err="1"/>
              <a:t>bullet</a:t>
            </a:r>
            <a:r>
              <a:rPr lang="nl-NL" noProof="0"/>
              <a:t> #1</a:t>
            </a:r>
          </a:p>
          <a:p>
            <a:pPr lvl="2"/>
            <a:r>
              <a:rPr lang="nl-NL" noProof="0"/>
              <a:t>Sub-</a:t>
            </a:r>
            <a:r>
              <a:rPr lang="nl-NL" noProof="0" err="1"/>
              <a:t>bullet</a:t>
            </a:r>
            <a:r>
              <a:rPr lang="nl-NL" noProof="0"/>
              <a:t> #2</a:t>
            </a:r>
          </a:p>
          <a:p>
            <a:pPr lvl="3"/>
            <a:r>
              <a:rPr lang="nl-NL" noProof="0"/>
              <a:t>Leestekst</a:t>
            </a:r>
          </a:p>
          <a:p>
            <a:pPr lvl="4"/>
            <a:r>
              <a:rPr lang="nl-NL" noProof="0"/>
              <a:t>Tussenkop</a:t>
            </a:r>
          </a:p>
          <a:p>
            <a:pPr lvl="5"/>
            <a:r>
              <a:rPr lang="nl-NL" noProof="0"/>
              <a:t>Numerieke </a:t>
            </a:r>
            <a:r>
              <a:rPr lang="nl-NL" noProof="0" err="1"/>
              <a:t>bullet</a:t>
            </a:r>
            <a:endParaRPr lang="nl-NL" noProof="0"/>
          </a:p>
          <a:p>
            <a:pPr lvl="6"/>
            <a:r>
              <a:rPr lang="nl-NL" noProof="0"/>
              <a:t>Alfabetische </a:t>
            </a:r>
            <a:r>
              <a:rPr lang="nl-NL" noProof="0" err="1"/>
              <a:t>bullet</a:t>
            </a:r>
            <a:endParaRPr lang="nl-NL" noProof="0"/>
          </a:p>
          <a:p>
            <a:pPr lvl="7"/>
            <a:r>
              <a:rPr lang="nl-NL" noProof="0"/>
              <a:t>Fotobeschrijving</a:t>
            </a:r>
          </a:p>
          <a:p>
            <a:pPr lvl="8"/>
            <a:r>
              <a:rPr lang="nl-NL" noProof="0"/>
              <a:t>Quote tekst</a:t>
            </a:r>
          </a:p>
          <a:p>
            <a:pPr lvl="4"/>
            <a:endParaRPr lang="nl-NL"/>
          </a:p>
        </p:txBody>
      </p:sp>
      <p:sp>
        <p:nvSpPr>
          <p:cNvPr id="4" name="Tijdelijke aanduiding voor datum 3">
            <a:extLst>
              <a:ext uri="{FF2B5EF4-FFF2-40B4-BE49-F238E27FC236}">
                <a16:creationId xmlns:a16="http://schemas.microsoft.com/office/drawing/2014/main" id="{DABA8B2F-5EFD-4A05-8481-248C853EA1DE}"/>
              </a:ext>
            </a:extLst>
          </p:cNvPr>
          <p:cNvSpPr>
            <a:spLocks noGrp="1"/>
          </p:cNvSpPr>
          <p:nvPr>
            <p:ph type="dt" sz="half" idx="10"/>
          </p:nvPr>
        </p:nvSpPr>
        <p:spPr/>
        <p:txBody>
          <a:bodyPr/>
          <a:lstStyle/>
          <a:p>
            <a:fld id="{084ED59E-B445-4125-A361-CCB4D267CE64}" type="datetime4">
              <a:rPr lang="nl-NL" smtClean="0"/>
              <a:t>24 oktober 2023</a:t>
            </a:fld>
            <a:endParaRPr lang="nl-NL"/>
          </a:p>
        </p:txBody>
      </p:sp>
      <p:sp>
        <p:nvSpPr>
          <p:cNvPr id="5" name="Tijdelijke aanduiding voor voettekst 4">
            <a:extLst>
              <a:ext uri="{FF2B5EF4-FFF2-40B4-BE49-F238E27FC236}">
                <a16:creationId xmlns:a16="http://schemas.microsoft.com/office/drawing/2014/main" id="{7D35606D-4D2E-4F0A-88AD-FA9467155265}"/>
              </a:ext>
            </a:extLst>
          </p:cNvPr>
          <p:cNvSpPr>
            <a:spLocks noGrp="1"/>
          </p:cNvSpPr>
          <p:nvPr>
            <p:ph type="ftr" sz="quarter" idx="11"/>
          </p:nvPr>
        </p:nvSpPr>
        <p:spPr/>
        <p:txBody>
          <a:bodyPr/>
          <a:lstStyle/>
          <a:p>
            <a:r>
              <a:rPr lang="nl-NL"/>
              <a:t>Ga naar de tab ‘Invoegen’ &gt; Koptekst en voettekst &gt; Voettekst invullen met bedrijfsonderdeelnaam &gt; Overal Toepassen</a:t>
            </a:r>
          </a:p>
        </p:txBody>
      </p:sp>
      <p:sp>
        <p:nvSpPr>
          <p:cNvPr id="6" name="Tijdelijke aanduiding voor dianummer 5">
            <a:extLst>
              <a:ext uri="{FF2B5EF4-FFF2-40B4-BE49-F238E27FC236}">
                <a16:creationId xmlns:a16="http://schemas.microsoft.com/office/drawing/2014/main" id="{A7656491-ADD5-4A7E-BAFA-5FCFF07D6EB0}"/>
              </a:ext>
            </a:extLst>
          </p:cNvPr>
          <p:cNvSpPr>
            <a:spLocks noGrp="1"/>
          </p:cNvSpPr>
          <p:nvPr>
            <p:ph type="sldNum" sz="quarter" idx="12"/>
          </p:nvPr>
        </p:nvSpPr>
        <p:spPr/>
        <p:txBody>
          <a:bodyPr/>
          <a:lstStyle/>
          <a:p>
            <a:fld id="{8D374ABD-355D-4B52-8A38-020B3DD5CC75}" type="slidenum">
              <a:rPr lang="nl-NL" smtClean="0"/>
              <a:t>‹#›</a:t>
            </a:fld>
            <a:endParaRPr lang="nl-NL"/>
          </a:p>
        </p:txBody>
      </p:sp>
      <p:sp>
        <p:nvSpPr>
          <p:cNvPr id="7" name="Tijdelijke aanduiding voor tekst 32">
            <a:extLst>
              <a:ext uri="{FF2B5EF4-FFF2-40B4-BE49-F238E27FC236}">
                <a16:creationId xmlns:a16="http://schemas.microsoft.com/office/drawing/2014/main" id="{7175F566-3665-4B0F-B70C-72779DF2FDD6}"/>
              </a:ext>
            </a:extLst>
          </p:cNvPr>
          <p:cNvSpPr>
            <a:spLocks noGrp="1"/>
          </p:cNvSpPr>
          <p:nvPr>
            <p:ph type="body" sz="quarter" idx="13" hasCustomPrompt="1"/>
          </p:nvPr>
        </p:nvSpPr>
        <p:spPr>
          <a:xfrm>
            <a:off x="539998" y="839972"/>
            <a:ext cx="11112000" cy="259612"/>
          </a:xfrm>
        </p:spPr>
        <p:txBody>
          <a:bodyPr/>
          <a:lstStyle>
            <a:lvl1pPr marL="0" indent="0">
              <a:buNone/>
              <a:defRPr sz="2000" b="0">
                <a:solidFill>
                  <a:schemeClr val="accent1"/>
                </a:solidFill>
              </a:defRPr>
            </a:lvl1pPr>
          </a:lstStyle>
          <a:p>
            <a:pPr lvl="0"/>
            <a:r>
              <a:rPr lang="nl-NL" noProof="0"/>
              <a:t>Voeg hier een subtitel in</a:t>
            </a:r>
          </a:p>
        </p:txBody>
      </p:sp>
      <p:sp>
        <p:nvSpPr>
          <p:cNvPr id="17" name="Tijdelijke aanduiding voor tekst 34">
            <a:extLst>
              <a:ext uri="{FF2B5EF4-FFF2-40B4-BE49-F238E27FC236}">
                <a16:creationId xmlns:a16="http://schemas.microsoft.com/office/drawing/2014/main" id="{9955CEC2-0160-42D3-9E2E-941A4A11119D}"/>
              </a:ext>
            </a:extLst>
          </p:cNvPr>
          <p:cNvSpPr>
            <a:spLocks noGrp="1"/>
          </p:cNvSpPr>
          <p:nvPr>
            <p:ph type="body" sz="quarter" idx="14" hasCustomPrompt="1"/>
          </p:nvPr>
        </p:nvSpPr>
        <p:spPr>
          <a:xfrm>
            <a:off x="539749" y="5758889"/>
            <a:ext cx="11112249" cy="147981"/>
          </a:xfrm>
        </p:spPr>
        <p:txBody>
          <a:bodyPr anchor="b"/>
          <a:lstStyle>
            <a:lvl1pPr marL="0" indent="0">
              <a:buNone/>
              <a:defRPr sz="1000" i="1"/>
            </a:lvl1pPr>
          </a:lstStyle>
          <a:p>
            <a:pPr lvl="0"/>
            <a:r>
              <a:rPr lang="nl-NL" noProof="0"/>
              <a:t>Bron…</a:t>
            </a:r>
          </a:p>
        </p:txBody>
      </p:sp>
      <p:sp>
        <p:nvSpPr>
          <p:cNvPr id="18" name="Rechthoek: afgeronde hoeken 17">
            <a:extLst>
              <a:ext uri="{FF2B5EF4-FFF2-40B4-BE49-F238E27FC236}">
                <a16:creationId xmlns:a16="http://schemas.microsoft.com/office/drawing/2014/main" id="{765A9402-96DA-4D08-A873-873C05E81C86}"/>
              </a:ext>
            </a:extLst>
          </p:cNvPr>
          <p:cNvSpPr/>
          <p:nvPr userDrawn="1"/>
        </p:nvSpPr>
        <p:spPr>
          <a:xfrm>
            <a:off x="3048000" y="-491319"/>
            <a:ext cx="6096000" cy="300250"/>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lvl="0" algn="ctr"/>
            <a:r>
              <a:rPr lang="nl-NL" sz="2800" b="0" cap="all" baseline="0" noProof="0">
                <a:solidFill>
                  <a:schemeClr val="accent1"/>
                </a:solidFill>
                <a:latin typeface="+mn-lt"/>
              </a:rPr>
              <a:t>TEKST / TABEL 4X</a:t>
            </a:r>
          </a:p>
        </p:txBody>
      </p:sp>
      <p:cxnSp>
        <p:nvCxnSpPr>
          <p:cNvPr id="23" name="Rechte verbindingslijn 22">
            <a:extLst>
              <a:ext uri="{FF2B5EF4-FFF2-40B4-BE49-F238E27FC236}">
                <a16:creationId xmlns:a16="http://schemas.microsoft.com/office/drawing/2014/main" id="{F758FBF6-EBB0-4F05-96EB-8AEB1E4BB59E}"/>
              </a:ext>
            </a:extLst>
          </p:cNvPr>
          <p:cNvCxnSpPr>
            <a:cxnSpLocks/>
          </p:cNvCxnSpPr>
          <p:nvPr userDrawn="1"/>
        </p:nvCxnSpPr>
        <p:spPr>
          <a:xfrm>
            <a:off x="5015238" y="1446663"/>
            <a:ext cx="0" cy="4121624"/>
          </a:xfrm>
          <a:prstGeom prst="line">
            <a:avLst/>
          </a:prstGeom>
          <a:ln w="12700" cap="rnd">
            <a:solidFill>
              <a:schemeClr val="accent1"/>
            </a:solidFill>
            <a:prstDash val="solid"/>
            <a:round/>
          </a:ln>
        </p:spPr>
        <p:style>
          <a:lnRef idx="1">
            <a:schemeClr val="accent1"/>
          </a:lnRef>
          <a:fillRef idx="0">
            <a:schemeClr val="accent1"/>
          </a:fillRef>
          <a:effectRef idx="0">
            <a:schemeClr val="accent1"/>
          </a:effectRef>
          <a:fontRef idx="minor">
            <a:schemeClr val="tx1"/>
          </a:fontRef>
        </p:style>
      </p:cxnSp>
      <p:sp>
        <p:nvSpPr>
          <p:cNvPr id="24" name="Tijdelijke aanduiding voor tekst 43">
            <a:extLst>
              <a:ext uri="{FF2B5EF4-FFF2-40B4-BE49-F238E27FC236}">
                <a16:creationId xmlns:a16="http://schemas.microsoft.com/office/drawing/2014/main" id="{E054E093-0CA2-4AA3-9379-A9449CBE767D}"/>
              </a:ext>
            </a:extLst>
          </p:cNvPr>
          <p:cNvSpPr>
            <a:spLocks noGrp="1"/>
          </p:cNvSpPr>
          <p:nvPr>
            <p:ph type="body" sz="quarter" idx="16" hasCustomPrompt="1"/>
          </p:nvPr>
        </p:nvSpPr>
        <p:spPr>
          <a:xfrm>
            <a:off x="540000" y="0"/>
            <a:ext cx="1080000" cy="72000"/>
          </a:xfrm>
          <a:solidFill>
            <a:schemeClr val="accent1"/>
          </a:solidFill>
        </p:spPr>
        <p:txBody>
          <a:bodyPr/>
          <a:lstStyle>
            <a:lvl1pPr marL="0" indent="0">
              <a:buNone/>
              <a:defRPr sz="100">
                <a:solidFill>
                  <a:schemeClr val="bg2"/>
                </a:solidFill>
              </a:defRPr>
            </a:lvl1pPr>
            <a:lvl5pPr>
              <a:defRPr/>
            </a:lvl5pPr>
          </a:lstStyle>
          <a:p>
            <a:pPr lvl="0"/>
            <a:r>
              <a:rPr lang="en-GB"/>
              <a:t> </a:t>
            </a:r>
          </a:p>
        </p:txBody>
      </p:sp>
      <p:grpSp>
        <p:nvGrpSpPr>
          <p:cNvPr id="13" name="GRID" hidden="1">
            <a:extLst>
              <a:ext uri="{FF2B5EF4-FFF2-40B4-BE49-F238E27FC236}">
                <a16:creationId xmlns:a16="http://schemas.microsoft.com/office/drawing/2014/main" id="{2E339E7B-E5F0-4BB0-A7A8-08523662B92C}"/>
              </a:ext>
            </a:extLst>
          </p:cNvPr>
          <p:cNvGrpSpPr/>
          <p:nvPr userDrawn="1"/>
        </p:nvGrpSpPr>
        <p:grpSpPr>
          <a:xfrm>
            <a:off x="0" y="0"/>
            <a:ext cx="12192000" cy="6858000"/>
            <a:chOff x="0" y="0"/>
            <a:chExt cx="12192000" cy="6858000"/>
          </a:xfrm>
          <a:solidFill>
            <a:schemeClr val="tx1">
              <a:alpha val="30000"/>
            </a:schemeClr>
          </a:solidFill>
        </p:grpSpPr>
        <p:sp>
          <p:nvSpPr>
            <p:cNvPr id="14" name="Rechthoek 13">
              <a:extLst>
                <a:ext uri="{FF2B5EF4-FFF2-40B4-BE49-F238E27FC236}">
                  <a16:creationId xmlns:a16="http://schemas.microsoft.com/office/drawing/2014/main" id="{04FEBC71-862F-4C04-AFB8-6DB58D37BD7A}"/>
                </a:ext>
              </a:extLst>
            </p:cNvPr>
            <p:cNvSpPr/>
            <p:nvPr userDrawn="1"/>
          </p:nvSpPr>
          <p:spPr>
            <a:xfrm>
              <a:off x="0" y="0"/>
              <a:ext cx="12192000" cy="54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15" name="Rechthoek 14">
              <a:extLst>
                <a:ext uri="{FF2B5EF4-FFF2-40B4-BE49-F238E27FC236}">
                  <a16:creationId xmlns:a16="http://schemas.microsoft.com/office/drawing/2014/main" id="{0333C89B-97F8-441B-8124-3FCC1D1260BC}"/>
                </a:ext>
              </a:extLst>
            </p:cNvPr>
            <p:cNvSpPr/>
            <p:nvPr userDrawn="1"/>
          </p:nvSpPr>
          <p:spPr>
            <a:xfrm>
              <a:off x="0" y="0"/>
              <a:ext cx="540000"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16" name="Rechthoek 15">
              <a:extLst>
                <a:ext uri="{FF2B5EF4-FFF2-40B4-BE49-F238E27FC236}">
                  <a16:creationId xmlns:a16="http://schemas.microsoft.com/office/drawing/2014/main" id="{59F01AF4-B6CB-4934-BDD9-96E56D3A7D49}"/>
                </a:ext>
              </a:extLst>
            </p:cNvPr>
            <p:cNvSpPr/>
            <p:nvPr userDrawn="1"/>
          </p:nvSpPr>
          <p:spPr>
            <a:xfrm>
              <a:off x="11652000" y="0"/>
              <a:ext cx="540000"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19" name="Rechthoek 18">
              <a:extLst>
                <a:ext uri="{FF2B5EF4-FFF2-40B4-BE49-F238E27FC236}">
                  <a16:creationId xmlns:a16="http://schemas.microsoft.com/office/drawing/2014/main" id="{B6B9EB7F-0454-4FE8-8F4A-0FDE18AF83EB}"/>
                </a:ext>
              </a:extLst>
            </p:cNvPr>
            <p:cNvSpPr/>
            <p:nvPr userDrawn="1"/>
          </p:nvSpPr>
          <p:spPr>
            <a:xfrm>
              <a:off x="0" y="1099111"/>
              <a:ext cx="12192000" cy="36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20" name="Rechthoek 19">
              <a:extLst>
                <a:ext uri="{FF2B5EF4-FFF2-40B4-BE49-F238E27FC236}">
                  <a16:creationId xmlns:a16="http://schemas.microsoft.com/office/drawing/2014/main" id="{A0471D66-391B-4CA0-9CE3-3508EB3D7096}"/>
                </a:ext>
              </a:extLst>
            </p:cNvPr>
            <p:cNvSpPr/>
            <p:nvPr userDrawn="1"/>
          </p:nvSpPr>
          <p:spPr>
            <a:xfrm>
              <a:off x="0" y="6678000"/>
              <a:ext cx="12192000" cy="18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22" name="Rechthoek 21">
              <a:extLst>
                <a:ext uri="{FF2B5EF4-FFF2-40B4-BE49-F238E27FC236}">
                  <a16:creationId xmlns:a16="http://schemas.microsoft.com/office/drawing/2014/main" id="{F607FFD1-EE10-4EE4-974D-D68FF051167C}"/>
                </a:ext>
              </a:extLst>
            </p:cNvPr>
            <p:cNvSpPr/>
            <p:nvPr userDrawn="1"/>
          </p:nvSpPr>
          <p:spPr>
            <a:xfrm>
              <a:off x="0" y="5906871"/>
              <a:ext cx="12192000" cy="36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25" name="Rechthoek 24">
              <a:extLst>
                <a:ext uri="{FF2B5EF4-FFF2-40B4-BE49-F238E27FC236}">
                  <a16:creationId xmlns:a16="http://schemas.microsoft.com/office/drawing/2014/main" id="{267B1A24-E5B5-44EF-BB26-289EC0FC99CF}"/>
                </a:ext>
              </a:extLst>
            </p:cNvPr>
            <p:cNvSpPr/>
            <p:nvPr userDrawn="1"/>
          </p:nvSpPr>
          <p:spPr>
            <a:xfrm>
              <a:off x="0" y="6295673"/>
              <a:ext cx="12192000" cy="18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26" name="Rechthoek 25">
              <a:extLst>
                <a:ext uri="{FF2B5EF4-FFF2-40B4-BE49-F238E27FC236}">
                  <a16:creationId xmlns:a16="http://schemas.microsoft.com/office/drawing/2014/main" id="{05615BB2-213B-4BE9-9A19-7700EE534E20}"/>
                </a:ext>
              </a:extLst>
            </p:cNvPr>
            <p:cNvSpPr/>
            <p:nvPr userDrawn="1"/>
          </p:nvSpPr>
          <p:spPr>
            <a:xfrm>
              <a:off x="0" y="5578887"/>
              <a:ext cx="12192000" cy="18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27" name="Rechthoek 26">
              <a:extLst>
                <a:ext uri="{FF2B5EF4-FFF2-40B4-BE49-F238E27FC236}">
                  <a16:creationId xmlns:a16="http://schemas.microsoft.com/office/drawing/2014/main" id="{7B4D9E53-D3BA-46E2-B48B-1C4CE63D58E8}"/>
                </a:ext>
              </a:extLst>
            </p:cNvPr>
            <p:cNvSpPr/>
            <p:nvPr userDrawn="1"/>
          </p:nvSpPr>
          <p:spPr>
            <a:xfrm>
              <a:off x="12024980" y="0"/>
              <a:ext cx="167020"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28" name="Rechthoek 27">
              <a:extLst>
                <a:ext uri="{FF2B5EF4-FFF2-40B4-BE49-F238E27FC236}">
                  <a16:creationId xmlns:a16="http://schemas.microsoft.com/office/drawing/2014/main" id="{ACE0CB45-9785-4BE8-B63D-A19B8F833E83}"/>
                </a:ext>
              </a:extLst>
            </p:cNvPr>
            <p:cNvSpPr/>
            <p:nvPr userDrawn="1"/>
          </p:nvSpPr>
          <p:spPr>
            <a:xfrm>
              <a:off x="0" y="0"/>
              <a:ext cx="167020"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31" name="Rechthoek 30">
              <a:extLst>
                <a:ext uri="{FF2B5EF4-FFF2-40B4-BE49-F238E27FC236}">
                  <a16:creationId xmlns:a16="http://schemas.microsoft.com/office/drawing/2014/main" id="{E2FF30C8-090C-4BBB-B89D-01F3F22EDF02}"/>
                </a:ext>
              </a:extLst>
            </p:cNvPr>
            <p:cNvSpPr/>
            <p:nvPr userDrawn="1"/>
          </p:nvSpPr>
          <p:spPr>
            <a:xfrm>
              <a:off x="5555238" y="3338999"/>
              <a:ext cx="6636762" cy="36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33" name="Rechthoek 32">
              <a:extLst>
                <a:ext uri="{FF2B5EF4-FFF2-40B4-BE49-F238E27FC236}">
                  <a16:creationId xmlns:a16="http://schemas.microsoft.com/office/drawing/2014/main" id="{1C1AAD92-DAF5-42DC-B208-3E7B81FCA52A}"/>
                </a:ext>
              </a:extLst>
            </p:cNvPr>
            <p:cNvSpPr/>
            <p:nvPr userDrawn="1"/>
          </p:nvSpPr>
          <p:spPr>
            <a:xfrm>
              <a:off x="5015238" y="0"/>
              <a:ext cx="540000"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34" name="Rechthoek 33">
              <a:extLst>
                <a:ext uri="{FF2B5EF4-FFF2-40B4-BE49-F238E27FC236}">
                  <a16:creationId xmlns:a16="http://schemas.microsoft.com/office/drawing/2014/main" id="{0461148A-D9B1-4FF0-B385-8C21A76C3054}"/>
                </a:ext>
              </a:extLst>
            </p:cNvPr>
            <p:cNvSpPr/>
            <p:nvPr userDrawn="1"/>
          </p:nvSpPr>
          <p:spPr>
            <a:xfrm>
              <a:off x="4475238" y="0"/>
              <a:ext cx="540000"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35" name="Rechthoek 34">
              <a:extLst>
                <a:ext uri="{FF2B5EF4-FFF2-40B4-BE49-F238E27FC236}">
                  <a16:creationId xmlns:a16="http://schemas.microsoft.com/office/drawing/2014/main" id="{073B0056-68B2-4760-9151-D257D1A5794C}"/>
                </a:ext>
              </a:extLst>
            </p:cNvPr>
            <p:cNvSpPr/>
            <p:nvPr userDrawn="1"/>
          </p:nvSpPr>
          <p:spPr>
            <a:xfrm>
              <a:off x="8423619" y="1099111"/>
              <a:ext cx="360000" cy="516776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grpSp>
      <p:sp>
        <p:nvSpPr>
          <p:cNvPr id="38" name="Tijdelijke aanduiding voor tabel 8">
            <a:extLst>
              <a:ext uri="{FF2B5EF4-FFF2-40B4-BE49-F238E27FC236}">
                <a16:creationId xmlns:a16="http://schemas.microsoft.com/office/drawing/2014/main" id="{BC74F94D-24E2-4689-BA9F-19729FCE63A5}"/>
              </a:ext>
            </a:extLst>
          </p:cNvPr>
          <p:cNvSpPr>
            <a:spLocks noGrp="1"/>
          </p:cNvSpPr>
          <p:nvPr>
            <p:ph type="tbl" sz="quarter" idx="17" hasCustomPrompt="1"/>
          </p:nvPr>
        </p:nvSpPr>
        <p:spPr>
          <a:xfrm>
            <a:off x="5555238" y="1459112"/>
            <a:ext cx="2868382" cy="1878839"/>
          </a:xfrm>
          <a:solidFill>
            <a:schemeClr val="bg1">
              <a:lumMod val="95000"/>
            </a:schemeClr>
          </a:solidFill>
        </p:spPr>
        <p:txBody>
          <a:bodyPr lIns="432000" tIns="360000" rIns="432000"/>
          <a:lstStyle>
            <a:lvl1pPr marL="0" marR="0" indent="0" algn="ctr" defTabSz="914400" rtl="0" eaLnBrk="1" fontAlgn="auto" latinLnBrk="0" hangingPunct="1">
              <a:lnSpc>
                <a:spcPct val="90000"/>
              </a:lnSpc>
              <a:spcBef>
                <a:spcPts val="500"/>
              </a:spcBef>
              <a:spcAft>
                <a:spcPts val="500"/>
              </a:spcAft>
              <a:buClr>
                <a:schemeClr val="bg2"/>
              </a:buClr>
              <a:buSzTx/>
              <a:buFont typeface="Wingdings" panose="05000000000000000000" pitchFamily="2" charset="2"/>
              <a:buNone/>
              <a:tabLst/>
              <a:defRPr sz="1200" i="1">
                <a:solidFill>
                  <a:schemeClr val="bg1">
                    <a:lumMod val="50000"/>
                  </a:schemeClr>
                </a:solidFill>
              </a:defRPr>
            </a:lvl1pPr>
          </a:lstStyle>
          <a:p>
            <a:pPr marL="0" marR="0" lvl="0" indent="0" algn="ctr" defTabSz="914400" rtl="0" eaLnBrk="1" fontAlgn="auto" latinLnBrk="0" hangingPunct="1">
              <a:lnSpc>
                <a:spcPct val="90000"/>
              </a:lnSpc>
              <a:spcBef>
                <a:spcPts val="500"/>
              </a:spcBef>
              <a:spcAft>
                <a:spcPts val="500"/>
              </a:spcAft>
              <a:buClr>
                <a:schemeClr val="bg2"/>
              </a:buClr>
              <a:buSzTx/>
              <a:buFont typeface="Wingdings" panose="05000000000000000000" pitchFamily="2" charset="2"/>
              <a:buNone/>
              <a:tabLst/>
              <a:defRPr/>
            </a:pPr>
            <a:r>
              <a:rPr lang="nl-NL" noProof="0"/>
              <a:t>Klik op onderstaand pictogram om een tabel in te voegen</a:t>
            </a:r>
          </a:p>
        </p:txBody>
      </p:sp>
      <p:sp>
        <p:nvSpPr>
          <p:cNvPr id="39" name="Tijdelijke aanduiding voor tabel 8">
            <a:extLst>
              <a:ext uri="{FF2B5EF4-FFF2-40B4-BE49-F238E27FC236}">
                <a16:creationId xmlns:a16="http://schemas.microsoft.com/office/drawing/2014/main" id="{CAA8F510-F931-426F-B509-59B6B83A05C8}"/>
              </a:ext>
            </a:extLst>
          </p:cNvPr>
          <p:cNvSpPr>
            <a:spLocks noGrp="1"/>
          </p:cNvSpPr>
          <p:nvPr>
            <p:ph type="tbl" sz="quarter" idx="18" hasCustomPrompt="1"/>
          </p:nvPr>
        </p:nvSpPr>
        <p:spPr>
          <a:xfrm>
            <a:off x="8783616" y="1459112"/>
            <a:ext cx="2868382" cy="1878839"/>
          </a:xfrm>
          <a:solidFill>
            <a:schemeClr val="bg1">
              <a:lumMod val="95000"/>
            </a:schemeClr>
          </a:solidFill>
        </p:spPr>
        <p:txBody>
          <a:bodyPr lIns="432000" tIns="360000" rIns="432000"/>
          <a:lstStyle>
            <a:lvl1pPr marL="0" marR="0" indent="0" algn="ctr" defTabSz="914400" rtl="0" eaLnBrk="1" fontAlgn="auto" latinLnBrk="0" hangingPunct="1">
              <a:lnSpc>
                <a:spcPct val="90000"/>
              </a:lnSpc>
              <a:spcBef>
                <a:spcPts val="500"/>
              </a:spcBef>
              <a:spcAft>
                <a:spcPts val="500"/>
              </a:spcAft>
              <a:buClr>
                <a:schemeClr val="bg2"/>
              </a:buClr>
              <a:buSzTx/>
              <a:buFont typeface="Wingdings" panose="05000000000000000000" pitchFamily="2" charset="2"/>
              <a:buNone/>
              <a:tabLst/>
              <a:defRPr sz="1200" i="1">
                <a:solidFill>
                  <a:schemeClr val="bg1">
                    <a:lumMod val="50000"/>
                  </a:schemeClr>
                </a:solidFill>
              </a:defRPr>
            </a:lvl1pPr>
          </a:lstStyle>
          <a:p>
            <a:pPr marL="0" marR="0" lvl="0" indent="0" algn="ctr" defTabSz="914400" rtl="0" eaLnBrk="1" fontAlgn="auto" latinLnBrk="0" hangingPunct="1">
              <a:lnSpc>
                <a:spcPct val="90000"/>
              </a:lnSpc>
              <a:spcBef>
                <a:spcPts val="500"/>
              </a:spcBef>
              <a:spcAft>
                <a:spcPts val="500"/>
              </a:spcAft>
              <a:buClr>
                <a:schemeClr val="bg2"/>
              </a:buClr>
              <a:buSzTx/>
              <a:buFont typeface="Wingdings" panose="05000000000000000000" pitchFamily="2" charset="2"/>
              <a:buNone/>
              <a:tabLst/>
              <a:defRPr/>
            </a:pPr>
            <a:r>
              <a:rPr lang="nl-NL" noProof="0"/>
              <a:t>Klik op onderstaand pictogram om een tabel in te voegen</a:t>
            </a:r>
          </a:p>
        </p:txBody>
      </p:sp>
      <p:sp>
        <p:nvSpPr>
          <p:cNvPr id="40" name="Tijdelijke aanduiding voor tabel 8">
            <a:extLst>
              <a:ext uri="{FF2B5EF4-FFF2-40B4-BE49-F238E27FC236}">
                <a16:creationId xmlns:a16="http://schemas.microsoft.com/office/drawing/2014/main" id="{FDB6B68B-3679-4BF8-9C7A-212A5B9E0F36}"/>
              </a:ext>
            </a:extLst>
          </p:cNvPr>
          <p:cNvSpPr>
            <a:spLocks noGrp="1"/>
          </p:cNvSpPr>
          <p:nvPr>
            <p:ph type="tbl" sz="quarter" idx="19" hasCustomPrompt="1"/>
          </p:nvPr>
        </p:nvSpPr>
        <p:spPr>
          <a:xfrm>
            <a:off x="5555238" y="3698999"/>
            <a:ext cx="2868382" cy="1878839"/>
          </a:xfrm>
          <a:solidFill>
            <a:schemeClr val="bg1">
              <a:lumMod val="95000"/>
            </a:schemeClr>
          </a:solidFill>
        </p:spPr>
        <p:txBody>
          <a:bodyPr lIns="432000" tIns="360000" rIns="432000"/>
          <a:lstStyle>
            <a:lvl1pPr marL="0" marR="0" indent="0" algn="ctr" defTabSz="914400" rtl="0" eaLnBrk="1" fontAlgn="auto" latinLnBrk="0" hangingPunct="1">
              <a:lnSpc>
                <a:spcPct val="90000"/>
              </a:lnSpc>
              <a:spcBef>
                <a:spcPts val="500"/>
              </a:spcBef>
              <a:spcAft>
                <a:spcPts val="500"/>
              </a:spcAft>
              <a:buClr>
                <a:schemeClr val="bg2"/>
              </a:buClr>
              <a:buSzTx/>
              <a:buFont typeface="Wingdings" panose="05000000000000000000" pitchFamily="2" charset="2"/>
              <a:buNone/>
              <a:tabLst/>
              <a:defRPr sz="1200" i="1">
                <a:solidFill>
                  <a:schemeClr val="bg1">
                    <a:lumMod val="50000"/>
                  </a:schemeClr>
                </a:solidFill>
              </a:defRPr>
            </a:lvl1pPr>
          </a:lstStyle>
          <a:p>
            <a:pPr marL="0" marR="0" lvl="0" indent="0" algn="ctr" defTabSz="914400" rtl="0" eaLnBrk="1" fontAlgn="auto" latinLnBrk="0" hangingPunct="1">
              <a:lnSpc>
                <a:spcPct val="90000"/>
              </a:lnSpc>
              <a:spcBef>
                <a:spcPts val="500"/>
              </a:spcBef>
              <a:spcAft>
                <a:spcPts val="500"/>
              </a:spcAft>
              <a:buClr>
                <a:schemeClr val="bg2"/>
              </a:buClr>
              <a:buSzTx/>
              <a:buFont typeface="Wingdings" panose="05000000000000000000" pitchFamily="2" charset="2"/>
              <a:buNone/>
              <a:tabLst/>
              <a:defRPr/>
            </a:pPr>
            <a:r>
              <a:rPr lang="nl-NL" noProof="0"/>
              <a:t>Klik op onderstaand pictogram om een tabel in te voegen</a:t>
            </a:r>
          </a:p>
        </p:txBody>
      </p:sp>
      <p:sp>
        <p:nvSpPr>
          <p:cNvPr id="41" name="Tijdelijke aanduiding voor tabel 8">
            <a:extLst>
              <a:ext uri="{FF2B5EF4-FFF2-40B4-BE49-F238E27FC236}">
                <a16:creationId xmlns:a16="http://schemas.microsoft.com/office/drawing/2014/main" id="{9E5A0EB4-00D4-48A2-AC79-7D5EFF095F9E}"/>
              </a:ext>
            </a:extLst>
          </p:cNvPr>
          <p:cNvSpPr>
            <a:spLocks noGrp="1"/>
          </p:cNvSpPr>
          <p:nvPr>
            <p:ph type="tbl" sz="quarter" idx="20" hasCustomPrompt="1"/>
          </p:nvPr>
        </p:nvSpPr>
        <p:spPr>
          <a:xfrm>
            <a:off x="8783616" y="3698999"/>
            <a:ext cx="2868382" cy="1878839"/>
          </a:xfrm>
          <a:solidFill>
            <a:schemeClr val="bg1">
              <a:lumMod val="95000"/>
            </a:schemeClr>
          </a:solidFill>
        </p:spPr>
        <p:txBody>
          <a:bodyPr lIns="432000" tIns="360000" rIns="432000"/>
          <a:lstStyle>
            <a:lvl1pPr marL="0" marR="0" indent="0" algn="ctr" defTabSz="914400" rtl="0" eaLnBrk="1" fontAlgn="auto" latinLnBrk="0" hangingPunct="1">
              <a:lnSpc>
                <a:spcPct val="90000"/>
              </a:lnSpc>
              <a:spcBef>
                <a:spcPts val="500"/>
              </a:spcBef>
              <a:spcAft>
                <a:spcPts val="500"/>
              </a:spcAft>
              <a:buClr>
                <a:schemeClr val="bg2"/>
              </a:buClr>
              <a:buSzTx/>
              <a:buFont typeface="Wingdings" panose="05000000000000000000" pitchFamily="2" charset="2"/>
              <a:buNone/>
              <a:tabLst/>
              <a:defRPr sz="1200" i="1">
                <a:solidFill>
                  <a:schemeClr val="bg1">
                    <a:lumMod val="50000"/>
                  </a:schemeClr>
                </a:solidFill>
              </a:defRPr>
            </a:lvl1pPr>
          </a:lstStyle>
          <a:p>
            <a:pPr marL="0" marR="0" lvl="0" indent="0" algn="ctr" defTabSz="914400" rtl="0" eaLnBrk="1" fontAlgn="auto" latinLnBrk="0" hangingPunct="1">
              <a:lnSpc>
                <a:spcPct val="90000"/>
              </a:lnSpc>
              <a:spcBef>
                <a:spcPts val="500"/>
              </a:spcBef>
              <a:spcAft>
                <a:spcPts val="500"/>
              </a:spcAft>
              <a:buClr>
                <a:schemeClr val="bg2"/>
              </a:buClr>
              <a:buSzTx/>
              <a:buFont typeface="Wingdings" panose="05000000000000000000" pitchFamily="2" charset="2"/>
              <a:buNone/>
              <a:tabLst/>
              <a:defRPr/>
            </a:pPr>
            <a:r>
              <a:rPr lang="nl-NL" noProof="0"/>
              <a:t>Klik op onderstaand pictogram om een tabel in te voegen</a:t>
            </a:r>
          </a:p>
        </p:txBody>
      </p:sp>
      <p:grpSp>
        <p:nvGrpSpPr>
          <p:cNvPr id="230" name="Instructie">
            <a:extLst>
              <a:ext uri="{FF2B5EF4-FFF2-40B4-BE49-F238E27FC236}">
                <a16:creationId xmlns:a16="http://schemas.microsoft.com/office/drawing/2014/main" id="{E9DB7AAF-F157-411D-BE6F-1B6226450D53}"/>
              </a:ext>
            </a:extLst>
          </p:cNvPr>
          <p:cNvGrpSpPr/>
          <p:nvPr userDrawn="1"/>
        </p:nvGrpSpPr>
        <p:grpSpPr>
          <a:xfrm>
            <a:off x="-3437547" y="1434"/>
            <a:ext cx="3201327" cy="6041867"/>
            <a:chOff x="-3437547" y="1434"/>
            <a:chExt cx="3201327" cy="6041867"/>
          </a:xfrm>
        </p:grpSpPr>
        <p:cxnSp>
          <p:nvCxnSpPr>
            <p:cNvPr id="231" name="Rechte verbindingslijn 230">
              <a:extLst>
                <a:ext uri="{FF2B5EF4-FFF2-40B4-BE49-F238E27FC236}">
                  <a16:creationId xmlns:a16="http://schemas.microsoft.com/office/drawing/2014/main" id="{E6C685BD-6D5D-4C40-ADFB-7D131DF63F34}"/>
                </a:ext>
              </a:extLst>
            </p:cNvPr>
            <p:cNvCxnSpPr>
              <a:cxnSpLocks/>
            </p:cNvCxnSpPr>
            <p:nvPr userDrawn="1"/>
          </p:nvCxnSpPr>
          <p:spPr>
            <a:xfrm>
              <a:off x="-3419346" y="6043301"/>
              <a:ext cx="3176013" cy="0"/>
            </a:xfrm>
            <a:prstGeom prst="line">
              <a:avLst/>
            </a:prstGeom>
            <a:noFill/>
            <a:ln w="3175" cap="flat" cmpd="sng" algn="ctr">
              <a:solidFill>
                <a:schemeClr val="bg1">
                  <a:lumMod val="50000"/>
                </a:schemeClr>
              </a:solidFill>
              <a:prstDash val="solid"/>
            </a:ln>
            <a:effectLst/>
          </p:spPr>
        </p:cxnSp>
        <p:sp>
          <p:nvSpPr>
            <p:cNvPr id="232" name="Ovaal 231">
              <a:extLst>
                <a:ext uri="{FF2B5EF4-FFF2-40B4-BE49-F238E27FC236}">
                  <a16:creationId xmlns:a16="http://schemas.microsoft.com/office/drawing/2014/main" id="{7D339716-93F8-497E-AD1D-4F8C2ED0CAEA}"/>
                </a:ext>
              </a:extLst>
            </p:cNvPr>
            <p:cNvSpPr/>
            <p:nvPr userDrawn="1"/>
          </p:nvSpPr>
          <p:spPr>
            <a:xfrm>
              <a:off x="-3425006" y="4548392"/>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6</a:t>
              </a:r>
            </a:p>
          </p:txBody>
        </p:sp>
        <p:sp>
          <p:nvSpPr>
            <p:cNvPr id="233" name="Rechthoek 232">
              <a:extLst>
                <a:ext uri="{FF2B5EF4-FFF2-40B4-BE49-F238E27FC236}">
                  <a16:creationId xmlns:a16="http://schemas.microsoft.com/office/drawing/2014/main" id="{107ED551-5375-43FA-A36E-6EDFCB22B96A}"/>
                </a:ext>
              </a:extLst>
            </p:cNvPr>
            <p:cNvSpPr/>
            <p:nvPr userDrawn="1"/>
          </p:nvSpPr>
          <p:spPr>
            <a:xfrm>
              <a:off x="-3059324" y="4548391"/>
              <a:ext cx="2823104" cy="255963"/>
            </a:xfrm>
            <a:prstGeom prst="rect">
              <a:avLst/>
            </a:prstGeom>
            <a:noFill/>
            <a:ln w="25400" cap="flat" cmpd="sng" algn="ctr">
              <a:noFill/>
              <a:prstDash val="solid"/>
            </a:ln>
            <a:effectLst/>
          </p:spPr>
          <p:txBody>
            <a:bodyPr lIns="0" tIns="0" rIns="0" bIns="0" rtlCol="0" anchor="ctr"/>
            <a:lstStyle/>
            <a:p>
              <a:pPr marL="265113" marR="0" lvl="5" indent="-265113" algn="l" defTabSz="914400" rtl="0" eaLnBrk="1" fontAlgn="auto" latinLnBrk="0" hangingPunct="1">
                <a:lnSpc>
                  <a:spcPct val="100000"/>
                </a:lnSpc>
                <a:spcBef>
                  <a:spcPts val="300"/>
                </a:spcBef>
                <a:spcAft>
                  <a:spcPts val="300"/>
                </a:spcAft>
                <a:buClr>
                  <a:schemeClr val="tx1"/>
                </a:buClr>
                <a:buSzPct val="85000"/>
                <a:buFont typeface="+mj-lt"/>
                <a:buAutoNum type="arabicPeriod"/>
                <a:tabLst/>
                <a:defRPr/>
              </a:pPr>
              <a:r>
                <a:rPr lang="nl-NL" sz="1500" kern="1200" noProof="0">
                  <a:solidFill>
                    <a:schemeClr val="tx1"/>
                  </a:solidFill>
                  <a:latin typeface="+mn-lt"/>
                  <a:ea typeface="+mn-ea"/>
                  <a:cs typeface="+mn-cs"/>
                </a:rPr>
                <a:t>Numerieke </a:t>
              </a:r>
              <a:r>
                <a:rPr lang="nl-NL" sz="1500" kern="1200" noProof="0" err="1">
                  <a:solidFill>
                    <a:schemeClr val="tx1"/>
                  </a:solidFill>
                  <a:latin typeface="+mn-lt"/>
                  <a:ea typeface="+mn-ea"/>
                  <a:cs typeface="+mn-cs"/>
                </a:rPr>
                <a:t>bullet</a:t>
              </a:r>
              <a:r>
                <a:rPr lang="nl-NL" sz="1500" kern="1200" noProof="0">
                  <a:solidFill>
                    <a:schemeClr val="tx1"/>
                  </a:solidFill>
                  <a:latin typeface="+mn-lt"/>
                  <a:ea typeface="+mn-ea"/>
                  <a:cs typeface="+mn-cs"/>
                </a:rPr>
                <a:t> (15pt)</a:t>
              </a:r>
            </a:p>
          </p:txBody>
        </p:sp>
        <p:sp>
          <p:nvSpPr>
            <p:cNvPr id="234" name="Ovaal 233">
              <a:extLst>
                <a:ext uri="{FF2B5EF4-FFF2-40B4-BE49-F238E27FC236}">
                  <a16:creationId xmlns:a16="http://schemas.microsoft.com/office/drawing/2014/main" id="{C7031A80-F089-42F2-BCDE-32EA689FFB75}"/>
                </a:ext>
              </a:extLst>
            </p:cNvPr>
            <p:cNvSpPr/>
            <p:nvPr userDrawn="1"/>
          </p:nvSpPr>
          <p:spPr>
            <a:xfrm>
              <a:off x="-3425006" y="4922568"/>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7</a:t>
              </a:r>
            </a:p>
          </p:txBody>
        </p:sp>
        <p:sp>
          <p:nvSpPr>
            <p:cNvPr id="235" name="Rechthoek 234">
              <a:extLst>
                <a:ext uri="{FF2B5EF4-FFF2-40B4-BE49-F238E27FC236}">
                  <a16:creationId xmlns:a16="http://schemas.microsoft.com/office/drawing/2014/main" id="{2A96AE26-95A7-454F-B920-6C00E9D07BCF}"/>
                </a:ext>
              </a:extLst>
            </p:cNvPr>
            <p:cNvSpPr/>
            <p:nvPr userDrawn="1"/>
          </p:nvSpPr>
          <p:spPr>
            <a:xfrm>
              <a:off x="-3059324" y="4922567"/>
              <a:ext cx="2823104" cy="255963"/>
            </a:xfrm>
            <a:prstGeom prst="rect">
              <a:avLst/>
            </a:prstGeom>
            <a:noFill/>
            <a:ln w="25400" cap="flat" cmpd="sng" algn="ctr">
              <a:noFill/>
              <a:prstDash val="solid"/>
            </a:ln>
            <a:effectLst/>
          </p:spPr>
          <p:txBody>
            <a:bodyPr lIns="0" tIns="0" rIns="0" bIns="0" rtlCol="0" anchor="ctr"/>
            <a:lstStyle/>
            <a:p>
              <a:pPr marL="265113" marR="0" lvl="6" indent="-265113" algn="l" defTabSz="914400" rtl="0" eaLnBrk="1" fontAlgn="auto" latinLnBrk="0" hangingPunct="1">
                <a:lnSpc>
                  <a:spcPct val="100000"/>
                </a:lnSpc>
                <a:spcBef>
                  <a:spcPts val="300"/>
                </a:spcBef>
                <a:spcAft>
                  <a:spcPts val="300"/>
                </a:spcAft>
                <a:buClr>
                  <a:schemeClr val="tx1"/>
                </a:buClr>
                <a:buSzPct val="85000"/>
                <a:buFont typeface="+mj-lt"/>
                <a:buAutoNum type="alphaLcPeriod"/>
                <a:tabLst/>
                <a:defRPr/>
              </a:pPr>
              <a:r>
                <a:rPr lang="nl-NL" sz="1500" kern="1200" noProof="0">
                  <a:solidFill>
                    <a:schemeClr val="tx1"/>
                  </a:solidFill>
                  <a:latin typeface="+mn-lt"/>
                  <a:ea typeface="+mn-ea"/>
                  <a:cs typeface="+mn-cs"/>
                </a:rPr>
                <a:t>Alfabetische </a:t>
              </a:r>
              <a:r>
                <a:rPr lang="nl-NL" sz="1500" kern="1200" noProof="0" err="1">
                  <a:solidFill>
                    <a:schemeClr val="tx1"/>
                  </a:solidFill>
                  <a:latin typeface="+mn-lt"/>
                  <a:ea typeface="+mn-ea"/>
                  <a:cs typeface="+mn-cs"/>
                </a:rPr>
                <a:t>bullet</a:t>
              </a:r>
              <a:r>
                <a:rPr lang="nl-NL" sz="1500" kern="1200" noProof="0">
                  <a:solidFill>
                    <a:schemeClr val="tx1"/>
                  </a:solidFill>
                  <a:latin typeface="+mn-lt"/>
                  <a:ea typeface="+mn-ea"/>
                  <a:cs typeface="+mn-cs"/>
                </a:rPr>
                <a:t> (15pt)</a:t>
              </a:r>
            </a:p>
          </p:txBody>
        </p:sp>
        <p:sp>
          <p:nvSpPr>
            <p:cNvPr id="236" name="Ovaal 235">
              <a:extLst>
                <a:ext uri="{FF2B5EF4-FFF2-40B4-BE49-F238E27FC236}">
                  <a16:creationId xmlns:a16="http://schemas.microsoft.com/office/drawing/2014/main" id="{67901273-5A96-4009-A4D4-B127228327ED}"/>
                </a:ext>
              </a:extLst>
            </p:cNvPr>
            <p:cNvSpPr/>
            <p:nvPr userDrawn="1"/>
          </p:nvSpPr>
          <p:spPr>
            <a:xfrm>
              <a:off x="-3425006" y="5295213"/>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8</a:t>
              </a:r>
            </a:p>
          </p:txBody>
        </p:sp>
        <p:sp>
          <p:nvSpPr>
            <p:cNvPr id="237" name="Rechthoek 236">
              <a:extLst>
                <a:ext uri="{FF2B5EF4-FFF2-40B4-BE49-F238E27FC236}">
                  <a16:creationId xmlns:a16="http://schemas.microsoft.com/office/drawing/2014/main" id="{EB56D44A-B6EF-432A-BCA7-E5D6CD07B621}"/>
                </a:ext>
              </a:extLst>
            </p:cNvPr>
            <p:cNvSpPr/>
            <p:nvPr userDrawn="1"/>
          </p:nvSpPr>
          <p:spPr>
            <a:xfrm>
              <a:off x="-3059324" y="5295212"/>
              <a:ext cx="2823104" cy="255963"/>
            </a:xfrm>
            <a:prstGeom prst="rect">
              <a:avLst/>
            </a:prstGeom>
            <a:noFill/>
            <a:ln w="25400" cap="flat" cmpd="sng" algn="ctr">
              <a:noFill/>
              <a:prstDash val="solid"/>
            </a:ln>
            <a:effectLst/>
          </p:spPr>
          <p:txBody>
            <a:bodyPr lIns="0" tIns="0" rIns="0" bIns="0" rtlCol="0" anchor="ctr"/>
            <a:lstStyle/>
            <a:p>
              <a:pPr marL="0" marR="0" lvl="7" indent="0" algn="l" defTabSz="914400" rtl="0" eaLnBrk="1" fontAlgn="auto" latinLnBrk="0" hangingPunct="1">
                <a:lnSpc>
                  <a:spcPct val="100000"/>
                </a:lnSpc>
                <a:spcBef>
                  <a:spcPts val="300"/>
                </a:spcBef>
                <a:spcAft>
                  <a:spcPts val="300"/>
                </a:spcAft>
                <a:buClr>
                  <a:schemeClr val="accent3"/>
                </a:buClr>
                <a:buSzTx/>
                <a:buFont typeface="Arial" panose="020B0604020202020204" pitchFamily="34" charset="0"/>
                <a:buNone/>
                <a:tabLst/>
                <a:defRPr/>
              </a:pPr>
              <a:r>
                <a:rPr lang="nl-NL" sz="1000" i="1" kern="1200" noProof="0">
                  <a:solidFill>
                    <a:schemeClr val="tx1"/>
                  </a:solidFill>
                  <a:latin typeface="+mn-lt"/>
                  <a:ea typeface="+mn-ea"/>
                  <a:cs typeface="+mn-cs"/>
                </a:rPr>
                <a:t>Fotobeschrijving (10pt)</a:t>
              </a:r>
            </a:p>
          </p:txBody>
        </p:sp>
        <p:sp>
          <p:nvSpPr>
            <p:cNvPr id="238" name="Ovaal 237">
              <a:extLst>
                <a:ext uri="{FF2B5EF4-FFF2-40B4-BE49-F238E27FC236}">
                  <a16:creationId xmlns:a16="http://schemas.microsoft.com/office/drawing/2014/main" id="{F2BC1661-3BE4-4D93-876C-CE65BA5277BE}"/>
                </a:ext>
              </a:extLst>
            </p:cNvPr>
            <p:cNvSpPr/>
            <p:nvPr userDrawn="1"/>
          </p:nvSpPr>
          <p:spPr>
            <a:xfrm>
              <a:off x="-3425006" y="5668478"/>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9</a:t>
              </a:r>
            </a:p>
          </p:txBody>
        </p:sp>
        <p:sp>
          <p:nvSpPr>
            <p:cNvPr id="239" name="Rechthoek 238">
              <a:extLst>
                <a:ext uri="{FF2B5EF4-FFF2-40B4-BE49-F238E27FC236}">
                  <a16:creationId xmlns:a16="http://schemas.microsoft.com/office/drawing/2014/main" id="{C17C32F7-ECBE-4195-995A-6FDA25D738A9}"/>
                </a:ext>
              </a:extLst>
            </p:cNvPr>
            <p:cNvSpPr/>
            <p:nvPr userDrawn="1"/>
          </p:nvSpPr>
          <p:spPr>
            <a:xfrm>
              <a:off x="-3059324" y="5668477"/>
              <a:ext cx="2823104" cy="255963"/>
            </a:xfrm>
            <a:prstGeom prst="rect">
              <a:avLst/>
            </a:prstGeom>
            <a:noFill/>
            <a:ln w="25400" cap="flat" cmpd="sng" algn="ctr">
              <a:noFill/>
              <a:prstDash val="solid"/>
            </a:ln>
            <a:effectLst/>
          </p:spPr>
          <p:txBody>
            <a:bodyPr lIns="0" tIns="0" rIns="0" bIns="0" rtlCol="0" anchor="ctr"/>
            <a:lstStyle/>
            <a:p>
              <a:pPr marL="0" marR="0" lvl="8" indent="0" algn="l" defTabSz="914400" rtl="0" eaLnBrk="1" fontAlgn="auto" latinLnBrk="0" hangingPunct="1">
                <a:lnSpc>
                  <a:spcPct val="100000"/>
                </a:lnSpc>
                <a:spcBef>
                  <a:spcPts val="600"/>
                </a:spcBef>
                <a:spcAft>
                  <a:spcPts val="300"/>
                </a:spcAft>
                <a:buClrTx/>
                <a:buSzTx/>
                <a:buFont typeface="Arial" panose="020B0604020202020204" pitchFamily="34" charset="0"/>
                <a:buNone/>
                <a:tabLst/>
                <a:defRPr/>
              </a:pPr>
              <a:r>
                <a:rPr lang="nl-NL" sz="2000" i="1" kern="1200" noProof="0">
                  <a:solidFill>
                    <a:schemeClr val="tx1"/>
                  </a:solidFill>
                  <a:latin typeface="+mn-lt"/>
                  <a:ea typeface="+mn-ea"/>
                  <a:cs typeface="+mn-cs"/>
                </a:rPr>
                <a:t>Quote tekst (20pt)</a:t>
              </a:r>
            </a:p>
          </p:txBody>
        </p:sp>
        <p:sp>
          <p:nvSpPr>
            <p:cNvPr id="240" name="Rechthoek 239">
              <a:extLst>
                <a:ext uri="{FF2B5EF4-FFF2-40B4-BE49-F238E27FC236}">
                  <a16:creationId xmlns:a16="http://schemas.microsoft.com/office/drawing/2014/main" id="{C6C7FA13-9E79-49B8-84E7-8B8E3651ECF9}"/>
                </a:ext>
              </a:extLst>
            </p:cNvPr>
            <p:cNvSpPr/>
            <p:nvPr userDrawn="1"/>
          </p:nvSpPr>
          <p:spPr>
            <a:xfrm>
              <a:off x="-3419345" y="1434"/>
              <a:ext cx="3176012" cy="191611"/>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80000"/>
                </a:lnSpc>
                <a:spcBef>
                  <a:spcPts val="0"/>
                </a:spcBef>
                <a:spcAft>
                  <a:spcPts val="0"/>
                </a:spcAft>
                <a:buClrTx/>
                <a:buSzTx/>
                <a:buFontTx/>
                <a:buNone/>
                <a:tabLst/>
                <a:defRPr/>
              </a:pPr>
              <a:r>
                <a:rPr kumimoji="0" lang="nl-NL" sz="1400" b="1" i="0" u="none" strike="noStrike" kern="0" cap="all" spc="0" normalizeH="0" baseline="0" noProof="0">
                  <a:ln>
                    <a:noFill/>
                  </a:ln>
                  <a:solidFill>
                    <a:schemeClr val="bg1">
                      <a:lumMod val="50000"/>
                    </a:schemeClr>
                  </a:solidFill>
                  <a:effectLst/>
                  <a:uLnTx/>
                  <a:uFillTx/>
                  <a:latin typeface="+mj-lt"/>
                  <a:cs typeface="Segoe UI Light" panose="020B0502040204020203" pitchFamily="34" charset="0"/>
                </a:rPr>
                <a:t>TEKST</a:t>
              </a:r>
              <a:r>
                <a:rPr kumimoji="0" lang="nl-NL" sz="1400" b="1" i="0" u="none" strike="noStrike" kern="0" cap="all" spc="0" normalizeH="0" noProof="0">
                  <a:ln>
                    <a:noFill/>
                  </a:ln>
                  <a:solidFill>
                    <a:schemeClr val="bg1">
                      <a:lumMod val="50000"/>
                    </a:schemeClr>
                  </a:solidFill>
                  <a:effectLst/>
                  <a:uLnTx/>
                  <a:uFillTx/>
                  <a:latin typeface="+mj-lt"/>
                  <a:cs typeface="Segoe UI Light" panose="020B0502040204020203" pitchFamily="34" charset="0"/>
                </a:rPr>
                <a:t> NIVEAUS kiezen</a:t>
              </a:r>
              <a:endParaRPr kumimoji="0" lang="nl-NL" sz="1400" b="1" i="0" u="none" strike="noStrike" kern="0" cap="all" spc="0" normalizeH="0" baseline="0" noProof="0">
                <a:ln>
                  <a:noFill/>
                </a:ln>
                <a:solidFill>
                  <a:schemeClr val="bg1">
                    <a:lumMod val="50000"/>
                  </a:schemeClr>
                </a:solidFill>
                <a:effectLst/>
                <a:uLnTx/>
                <a:uFillTx/>
                <a:latin typeface="+mj-lt"/>
                <a:cs typeface="Segoe UI Light" panose="020B0502040204020203" pitchFamily="34" charset="0"/>
              </a:endParaRPr>
            </a:p>
          </p:txBody>
        </p:sp>
        <p:sp>
          <p:nvSpPr>
            <p:cNvPr id="241" name="Ovaal 240">
              <a:extLst>
                <a:ext uri="{FF2B5EF4-FFF2-40B4-BE49-F238E27FC236}">
                  <a16:creationId xmlns:a16="http://schemas.microsoft.com/office/drawing/2014/main" id="{3AFD6850-542F-4DBD-8D11-D924DF7B7575}"/>
                </a:ext>
              </a:extLst>
            </p:cNvPr>
            <p:cNvSpPr/>
            <p:nvPr userDrawn="1"/>
          </p:nvSpPr>
          <p:spPr>
            <a:xfrm>
              <a:off x="-3425006" y="2678716"/>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1</a:t>
              </a:r>
            </a:p>
          </p:txBody>
        </p:sp>
        <p:cxnSp>
          <p:nvCxnSpPr>
            <p:cNvPr id="242" name="Rechte verbindingslijn 241">
              <a:extLst>
                <a:ext uri="{FF2B5EF4-FFF2-40B4-BE49-F238E27FC236}">
                  <a16:creationId xmlns:a16="http://schemas.microsoft.com/office/drawing/2014/main" id="{3F0E6AC4-1258-41E3-9AD9-20B6F5FEF697}"/>
                </a:ext>
              </a:extLst>
            </p:cNvPr>
            <p:cNvCxnSpPr>
              <a:cxnSpLocks/>
            </p:cNvCxnSpPr>
            <p:nvPr userDrawn="1"/>
          </p:nvCxnSpPr>
          <p:spPr>
            <a:xfrm>
              <a:off x="-3419346" y="243069"/>
              <a:ext cx="3176013" cy="0"/>
            </a:xfrm>
            <a:prstGeom prst="line">
              <a:avLst/>
            </a:prstGeom>
            <a:noFill/>
            <a:ln w="3175" cap="flat" cmpd="sng" algn="ctr">
              <a:solidFill>
                <a:schemeClr val="bg1">
                  <a:lumMod val="50000"/>
                </a:schemeClr>
              </a:solidFill>
              <a:prstDash val="solid"/>
            </a:ln>
            <a:effectLst/>
          </p:spPr>
        </p:cxnSp>
        <p:grpSp>
          <p:nvGrpSpPr>
            <p:cNvPr id="243" name="Groep 242">
              <a:extLst>
                <a:ext uri="{FF2B5EF4-FFF2-40B4-BE49-F238E27FC236}">
                  <a16:creationId xmlns:a16="http://schemas.microsoft.com/office/drawing/2014/main" id="{753D4BFA-D6BE-4728-923B-43B7E92E71FD}"/>
                </a:ext>
              </a:extLst>
            </p:cNvPr>
            <p:cNvGrpSpPr/>
            <p:nvPr userDrawn="1"/>
          </p:nvGrpSpPr>
          <p:grpSpPr>
            <a:xfrm>
              <a:off x="-3437547" y="1295337"/>
              <a:ext cx="2933825" cy="558875"/>
              <a:chOff x="-3419346" y="368233"/>
              <a:chExt cx="3904920" cy="743862"/>
            </a:xfrm>
          </p:grpSpPr>
          <p:sp>
            <p:nvSpPr>
              <p:cNvPr id="260" name="Rechthoek 259">
                <a:extLst>
                  <a:ext uri="{FF2B5EF4-FFF2-40B4-BE49-F238E27FC236}">
                    <a16:creationId xmlns:a16="http://schemas.microsoft.com/office/drawing/2014/main" id="{75B86434-B724-4A6F-B46D-3943EE9D78C1}"/>
                  </a:ext>
                </a:extLst>
              </p:cNvPr>
              <p:cNvSpPr/>
              <p:nvPr userDrawn="1"/>
            </p:nvSpPr>
            <p:spPr>
              <a:xfrm>
                <a:off x="-3294549" y="368233"/>
                <a:ext cx="432805" cy="244981"/>
              </a:xfrm>
              <a:prstGeom prst="rect">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r>
                  <a:rPr lang="nl-NL" sz="800" b="0" noProof="0">
                    <a:solidFill>
                      <a:srgbClr val="C00000"/>
                    </a:solidFill>
                    <a:latin typeface="Arial" panose="020B0604020202020204" pitchFamily="34" charset="0"/>
                    <a:cs typeface="Arial" panose="020B0604020202020204" pitchFamily="34" charset="0"/>
                  </a:rPr>
                  <a:t>Start</a:t>
                </a:r>
              </a:p>
            </p:txBody>
          </p:sp>
          <p:cxnSp>
            <p:nvCxnSpPr>
              <p:cNvPr id="261" name="Rechte verbindingslijn 260">
                <a:extLst>
                  <a:ext uri="{FF2B5EF4-FFF2-40B4-BE49-F238E27FC236}">
                    <a16:creationId xmlns:a16="http://schemas.microsoft.com/office/drawing/2014/main" id="{14776DF3-4ABF-41DE-9661-99A87D23C4AC}"/>
                  </a:ext>
                </a:extLst>
              </p:cNvPr>
              <p:cNvCxnSpPr>
                <a:cxnSpLocks/>
              </p:cNvCxnSpPr>
              <p:nvPr userDrawn="1"/>
            </p:nvCxnSpPr>
            <p:spPr>
              <a:xfrm>
                <a:off x="-2861744" y="613214"/>
                <a:ext cx="137087" cy="0"/>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2" name="Rechte verbindingslijn 261">
                <a:extLst>
                  <a:ext uri="{FF2B5EF4-FFF2-40B4-BE49-F238E27FC236}">
                    <a16:creationId xmlns:a16="http://schemas.microsoft.com/office/drawing/2014/main" id="{D43A93A9-37FF-4A75-A17C-30672962BC6E}"/>
                  </a:ext>
                </a:extLst>
              </p:cNvPr>
              <p:cNvCxnSpPr>
                <a:cxnSpLocks/>
              </p:cNvCxnSpPr>
              <p:nvPr userDrawn="1"/>
            </p:nvCxnSpPr>
            <p:spPr>
              <a:xfrm>
                <a:off x="-3419346" y="613214"/>
                <a:ext cx="136215" cy="0"/>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63" name="Rechthoek 262">
                <a:extLst>
                  <a:ext uri="{FF2B5EF4-FFF2-40B4-BE49-F238E27FC236}">
                    <a16:creationId xmlns:a16="http://schemas.microsoft.com/office/drawing/2014/main" id="{5DB219BD-09F5-4A14-8FA3-F695B4713412}"/>
                  </a:ext>
                </a:extLst>
              </p:cNvPr>
              <p:cNvSpPr/>
              <p:nvPr userDrawn="1"/>
            </p:nvSpPr>
            <p:spPr>
              <a:xfrm>
                <a:off x="-3289012" y="589683"/>
                <a:ext cx="422160" cy="640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grpSp>
            <p:nvGrpSpPr>
              <p:cNvPr id="264" name="Groep 263">
                <a:extLst>
                  <a:ext uri="{FF2B5EF4-FFF2-40B4-BE49-F238E27FC236}">
                    <a16:creationId xmlns:a16="http://schemas.microsoft.com/office/drawing/2014/main" id="{2B64E856-E73E-4843-A808-B7DC9284370E}"/>
                  </a:ext>
                </a:extLst>
              </p:cNvPr>
              <p:cNvGrpSpPr/>
              <p:nvPr userDrawn="1"/>
            </p:nvGrpSpPr>
            <p:grpSpPr>
              <a:xfrm>
                <a:off x="-3002834" y="720303"/>
                <a:ext cx="182598" cy="143759"/>
                <a:chOff x="-3310843" y="700986"/>
                <a:chExt cx="182598" cy="143759"/>
              </a:xfrm>
            </p:grpSpPr>
            <p:grpSp>
              <p:nvGrpSpPr>
                <p:cNvPr id="303" name="Groep 302">
                  <a:extLst>
                    <a:ext uri="{FF2B5EF4-FFF2-40B4-BE49-F238E27FC236}">
                      <a16:creationId xmlns:a16="http://schemas.microsoft.com/office/drawing/2014/main" id="{5518A022-8663-4285-83DB-D691D0403B7C}"/>
                    </a:ext>
                  </a:extLst>
                </p:cNvPr>
                <p:cNvGrpSpPr/>
                <p:nvPr userDrawn="1"/>
              </p:nvGrpSpPr>
              <p:grpSpPr>
                <a:xfrm>
                  <a:off x="-3310843" y="700986"/>
                  <a:ext cx="182598" cy="143759"/>
                  <a:chOff x="-3310843" y="700986"/>
                  <a:chExt cx="182598" cy="143759"/>
                </a:xfrm>
              </p:grpSpPr>
              <p:cxnSp>
                <p:nvCxnSpPr>
                  <p:cNvPr id="307" name="Rechte verbindingslijn 306">
                    <a:extLst>
                      <a:ext uri="{FF2B5EF4-FFF2-40B4-BE49-F238E27FC236}">
                        <a16:creationId xmlns:a16="http://schemas.microsoft.com/office/drawing/2014/main" id="{FBD7D34C-9EB3-442C-BA12-235892C9BEC2}"/>
                      </a:ext>
                    </a:extLst>
                  </p:cNvPr>
                  <p:cNvCxnSpPr/>
                  <p:nvPr userDrawn="1"/>
                </p:nvCxnSpPr>
                <p:spPr>
                  <a:xfrm>
                    <a:off x="-3310843" y="700986"/>
                    <a:ext cx="182598" cy="0"/>
                  </a:xfrm>
                  <a:prstGeom prst="line">
                    <a:avLst/>
                  </a:prstGeom>
                  <a:noFill/>
                  <a:ln w="9525" cap="flat" cmpd="sng" algn="ctr">
                    <a:solidFill>
                      <a:srgbClr val="292929"/>
                    </a:solidFill>
                    <a:prstDash val="solid"/>
                  </a:ln>
                  <a:effectLst/>
                </p:spPr>
              </p:cxnSp>
              <p:cxnSp>
                <p:nvCxnSpPr>
                  <p:cNvPr id="308" name="Rechte verbindingslijn 307">
                    <a:extLst>
                      <a:ext uri="{FF2B5EF4-FFF2-40B4-BE49-F238E27FC236}">
                        <a16:creationId xmlns:a16="http://schemas.microsoft.com/office/drawing/2014/main" id="{1391E6BF-5165-4FCC-B51C-15D5EEBCCFFA}"/>
                      </a:ext>
                    </a:extLst>
                  </p:cNvPr>
                  <p:cNvCxnSpPr/>
                  <p:nvPr userDrawn="1"/>
                </p:nvCxnSpPr>
                <p:spPr>
                  <a:xfrm>
                    <a:off x="-3310843" y="844745"/>
                    <a:ext cx="182598" cy="0"/>
                  </a:xfrm>
                  <a:prstGeom prst="line">
                    <a:avLst/>
                  </a:prstGeom>
                  <a:noFill/>
                  <a:ln w="9525" cap="flat" cmpd="sng" algn="ctr">
                    <a:solidFill>
                      <a:srgbClr val="292929"/>
                    </a:solidFill>
                    <a:prstDash val="solid"/>
                  </a:ln>
                  <a:effectLst/>
                </p:spPr>
              </p:cxnSp>
              <p:cxnSp>
                <p:nvCxnSpPr>
                  <p:cNvPr id="309" name="Rechte verbindingslijn 308">
                    <a:extLst>
                      <a:ext uri="{FF2B5EF4-FFF2-40B4-BE49-F238E27FC236}">
                        <a16:creationId xmlns:a16="http://schemas.microsoft.com/office/drawing/2014/main" id="{C3175579-EBF1-4CFD-A526-DD4A4A79AB28}"/>
                      </a:ext>
                    </a:extLst>
                  </p:cNvPr>
                  <p:cNvCxnSpPr/>
                  <p:nvPr userDrawn="1"/>
                </p:nvCxnSpPr>
                <p:spPr>
                  <a:xfrm>
                    <a:off x="-3213196" y="808806"/>
                    <a:ext cx="82203" cy="0"/>
                  </a:xfrm>
                  <a:prstGeom prst="line">
                    <a:avLst/>
                  </a:prstGeom>
                  <a:noFill/>
                  <a:ln w="9525" cap="flat" cmpd="sng" algn="ctr">
                    <a:solidFill>
                      <a:srgbClr val="292929"/>
                    </a:solidFill>
                    <a:prstDash val="solid"/>
                  </a:ln>
                  <a:effectLst/>
                </p:spPr>
              </p:cxnSp>
              <p:cxnSp>
                <p:nvCxnSpPr>
                  <p:cNvPr id="310" name="Rechte verbindingslijn 309">
                    <a:extLst>
                      <a:ext uri="{FF2B5EF4-FFF2-40B4-BE49-F238E27FC236}">
                        <a16:creationId xmlns:a16="http://schemas.microsoft.com/office/drawing/2014/main" id="{DE9C818B-5CC1-49F0-8EF8-CD27B5182E86}"/>
                      </a:ext>
                    </a:extLst>
                  </p:cNvPr>
                  <p:cNvCxnSpPr/>
                  <p:nvPr userDrawn="1"/>
                </p:nvCxnSpPr>
                <p:spPr>
                  <a:xfrm>
                    <a:off x="-3213196" y="772866"/>
                    <a:ext cx="82203" cy="0"/>
                  </a:xfrm>
                  <a:prstGeom prst="line">
                    <a:avLst/>
                  </a:prstGeom>
                  <a:noFill/>
                  <a:ln w="9525" cap="flat" cmpd="sng" algn="ctr">
                    <a:solidFill>
                      <a:srgbClr val="292929"/>
                    </a:solidFill>
                    <a:prstDash val="solid"/>
                  </a:ln>
                  <a:effectLst/>
                </p:spPr>
              </p:cxnSp>
              <p:cxnSp>
                <p:nvCxnSpPr>
                  <p:cNvPr id="311" name="Rechte verbindingslijn 310">
                    <a:extLst>
                      <a:ext uri="{FF2B5EF4-FFF2-40B4-BE49-F238E27FC236}">
                        <a16:creationId xmlns:a16="http://schemas.microsoft.com/office/drawing/2014/main" id="{523CFF2D-286D-465A-A92C-0D59E2B7C92C}"/>
                      </a:ext>
                    </a:extLst>
                  </p:cNvPr>
                  <p:cNvCxnSpPr/>
                  <p:nvPr userDrawn="1"/>
                </p:nvCxnSpPr>
                <p:spPr>
                  <a:xfrm>
                    <a:off x="-3213196" y="736926"/>
                    <a:ext cx="82203" cy="0"/>
                  </a:xfrm>
                  <a:prstGeom prst="line">
                    <a:avLst/>
                  </a:prstGeom>
                  <a:noFill/>
                  <a:ln w="9525" cap="flat" cmpd="sng" algn="ctr">
                    <a:solidFill>
                      <a:srgbClr val="292929"/>
                    </a:solidFill>
                    <a:prstDash val="solid"/>
                  </a:ln>
                  <a:effectLst/>
                </p:spPr>
              </p:cxnSp>
            </p:grpSp>
            <p:grpSp>
              <p:nvGrpSpPr>
                <p:cNvPr id="304" name="Groep 303">
                  <a:extLst>
                    <a:ext uri="{FF2B5EF4-FFF2-40B4-BE49-F238E27FC236}">
                      <a16:creationId xmlns:a16="http://schemas.microsoft.com/office/drawing/2014/main" id="{ED3B0C80-3D3E-4A37-80B2-259FB94956CF}"/>
                    </a:ext>
                  </a:extLst>
                </p:cNvPr>
                <p:cNvGrpSpPr/>
                <p:nvPr userDrawn="1"/>
              </p:nvGrpSpPr>
              <p:grpSpPr>
                <a:xfrm flipH="1">
                  <a:off x="-3310774" y="735854"/>
                  <a:ext cx="88801" cy="72568"/>
                  <a:chOff x="-2091059" y="1395403"/>
                  <a:chExt cx="157316" cy="128558"/>
                </a:xfrm>
              </p:grpSpPr>
              <p:sp>
                <p:nvSpPr>
                  <p:cNvPr id="305" name="Rechthoek 304">
                    <a:extLst>
                      <a:ext uri="{FF2B5EF4-FFF2-40B4-BE49-F238E27FC236}">
                        <a16:creationId xmlns:a16="http://schemas.microsoft.com/office/drawing/2014/main" id="{8A1811D5-35ED-49C4-A504-6F5D5B9E8E67}"/>
                      </a:ext>
                    </a:extLst>
                  </p:cNvPr>
                  <p:cNvSpPr/>
                  <p:nvPr userDrawn="1"/>
                </p:nvSpPr>
                <p:spPr>
                  <a:xfrm>
                    <a:off x="-2051585" y="1436824"/>
                    <a:ext cx="117842" cy="45718"/>
                  </a:xfrm>
                  <a:prstGeom prst="rect">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sp>
                <p:nvSpPr>
                  <p:cNvPr id="306" name="Pijl: punthaak 305">
                    <a:extLst>
                      <a:ext uri="{FF2B5EF4-FFF2-40B4-BE49-F238E27FC236}">
                        <a16:creationId xmlns:a16="http://schemas.microsoft.com/office/drawing/2014/main" id="{6E2E1F6D-E3EC-4D4D-BB32-BB499252BA9B}"/>
                      </a:ext>
                    </a:extLst>
                  </p:cNvPr>
                  <p:cNvSpPr/>
                  <p:nvPr userDrawn="1"/>
                </p:nvSpPr>
                <p:spPr>
                  <a:xfrm flipH="1">
                    <a:off x="-2091059" y="1395403"/>
                    <a:ext cx="128558" cy="128558"/>
                  </a:xfrm>
                  <a:prstGeom prst="chevron">
                    <a:avLst>
                      <a:gd name="adj" fmla="val 47962"/>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grpSp>
          </p:grpSp>
          <p:grpSp>
            <p:nvGrpSpPr>
              <p:cNvPr id="265" name="Groep 264">
                <a:extLst>
                  <a:ext uri="{FF2B5EF4-FFF2-40B4-BE49-F238E27FC236}">
                    <a16:creationId xmlns:a16="http://schemas.microsoft.com/office/drawing/2014/main" id="{49FDB4DC-3EFB-41E0-A608-EC886B6D8FD7}"/>
                  </a:ext>
                </a:extLst>
              </p:cNvPr>
              <p:cNvGrpSpPr/>
              <p:nvPr userDrawn="1"/>
            </p:nvGrpSpPr>
            <p:grpSpPr>
              <a:xfrm>
                <a:off x="-3326107" y="720303"/>
                <a:ext cx="182598" cy="143759"/>
                <a:chOff x="-3634116" y="700986"/>
                <a:chExt cx="182598" cy="143759"/>
              </a:xfrm>
            </p:grpSpPr>
            <p:grpSp>
              <p:nvGrpSpPr>
                <p:cNvPr id="294" name="Groep 293">
                  <a:extLst>
                    <a:ext uri="{FF2B5EF4-FFF2-40B4-BE49-F238E27FC236}">
                      <a16:creationId xmlns:a16="http://schemas.microsoft.com/office/drawing/2014/main" id="{A5EA7900-2EE3-4140-9BD5-211D34986D25}"/>
                    </a:ext>
                  </a:extLst>
                </p:cNvPr>
                <p:cNvGrpSpPr/>
                <p:nvPr userDrawn="1"/>
              </p:nvGrpSpPr>
              <p:grpSpPr>
                <a:xfrm>
                  <a:off x="-3634116" y="700986"/>
                  <a:ext cx="182598" cy="143759"/>
                  <a:chOff x="-3634116" y="700986"/>
                  <a:chExt cx="182598" cy="143759"/>
                </a:xfrm>
              </p:grpSpPr>
              <p:cxnSp>
                <p:nvCxnSpPr>
                  <p:cNvPr id="298" name="Rechte verbindingslijn 297">
                    <a:extLst>
                      <a:ext uri="{FF2B5EF4-FFF2-40B4-BE49-F238E27FC236}">
                        <a16:creationId xmlns:a16="http://schemas.microsoft.com/office/drawing/2014/main" id="{71524C11-5CD4-4CF8-BA72-A7D0DDFCB02A}"/>
                      </a:ext>
                    </a:extLst>
                  </p:cNvPr>
                  <p:cNvCxnSpPr/>
                  <p:nvPr userDrawn="1"/>
                </p:nvCxnSpPr>
                <p:spPr>
                  <a:xfrm>
                    <a:off x="-3634116" y="700986"/>
                    <a:ext cx="182598" cy="0"/>
                  </a:xfrm>
                  <a:prstGeom prst="line">
                    <a:avLst/>
                  </a:prstGeom>
                  <a:noFill/>
                  <a:ln w="9525" cap="flat" cmpd="sng" algn="ctr">
                    <a:solidFill>
                      <a:srgbClr val="292929"/>
                    </a:solidFill>
                    <a:prstDash val="solid"/>
                  </a:ln>
                  <a:effectLst/>
                </p:spPr>
              </p:cxnSp>
              <p:cxnSp>
                <p:nvCxnSpPr>
                  <p:cNvPr id="299" name="Rechte verbindingslijn 298">
                    <a:extLst>
                      <a:ext uri="{FF2B5EF4-FFF2-40B4-BE49-F238E27FC236}">
                        <a16:creationId xmlns:a16="http://schemas.microsoft.com/office/drawing/2014/main" id="{1F43EE9D-BD2C-499B-B722-84EDF8C9DF34}"/>
                      </a:ext>
                    </a:extLst>
                  </p:cNvPr>
                  <p:cNvCxnSpPr/>
                  <p:nvPr userDrawn="1"/>
                </p:nvCxnSpPr>
                <p:spPr>
                  <a:xfrm>
                    <a:off x="-3634116" y="844745"/>
                    <a:ext cx="182598" cy="0"/>
                  </a:xfrm>
                  <a:prstGeom prst="line">
                    <a:avLst/>
                  </a:prstGeom>
                  <a:noFill/>
                  <a:ln w="9525" cap="flat" cmpd="sng" algn="ctr">
                    <a:solidFill>
                      <a:srgbClr val="292929"/>
                    </a:solidFill>
                    <a:prstDash val="solid"/>
                  </a:ln>
                  <a:effectLst/>
                </p:spPr>
              </p:cxnSp>
              <p:cxnSp>
                <p:nvCxnSpPr>
                  <p:cNvPr id="300" name="Rechte verbindingslijn 299">
                    <a:extLst>
                      <a:ext uri="{FF2B5EF4-FFF2-40B4-BE49-F238E27FC236}">
                        <a16:creationId xmlns:a16="http://schemas.microsoft.com/office/drawing/2014/main" id="{BF814A4E-40CD-4B76-8174-4AD1200811D3}"/>
                      </a:ext>
                    </a:extLst>
                  </p:cNvPr>
                  <p:cNvCxnSpPr/>
                  <p:nvPr userDrawn="1"/>
                </p:nvCxnSpPr>
                <p:spPr>
                  <a:xfrm>
                    <a:off x="-3536469" y="808806"/>
                    <a:ext cx="82203" cy="0"/>
                  </a:xfrm>
                  <a:prstGeom prst="line">
                    <a:avLst/>
                  </a:prstGeom>
                  <a:noFill/>
                  <a:ln w="9525" cap="flat" cmpd="sng" algn="ctr">
                    <a:solidFill>
                      <a:srgbClr val="292929"/>
                    </a:solidFill>
                    <a:prstDash val="solid"/>
                  </a:ln>
                  <a:effectLst/>
                </p:spPr>
              </p:cxnSp>
              <p:cxnSp>
                <p:nvCxnSpPr>
                  <p:cNvPr id="301" name="Rechte verbindingslijn 300">
                    <a:extLst>
                      <a:ext uri="{FF2B5EF4-FFF2-40B4-BE49-F238E27FC236}">
                        <a16:creationId xmlns:a16="http://schemas.microsoft.com/office/drawing/2014/main" id="{8A7D2AE3-C908-4CC9-8A1B-69370A7D79A3}"/>
                      </a:ext>
                    </a:extLst>
                  </p:cNvPr>
                  <p:cNvCxnSpPr/>
                  <p:nvPr userDrawn="1"/>
                </p:nvCxnSpPr>
                <p:spPr>
                  <a:xfrm>
                    <a:off x="-3536469" y="772866"/>
                    <a:ext cx="82203" cy="0"/>
                  </a:xfrm>
                  <a:prstGeom prst="line">
                    <a:avLst/>
                  </a:prstGeom>
                  <a:noFill/>
                  <a:ln w="9525" cap="flat" cmpd="sng" algn="ctr">
                    <a:solidFill>
                      <a:srgbClr val="292929"/>
                    </a:solidFill>
                    <a:prstDash val="solid"/>
                  </a:ln>
                  <a:effectLst/>
                </p:spPr>
              </p:cxnSp>
              <p:cxnSp>
                <p:nvCxnSpPr>
                  <p:cNvPr id="302" name="Rechte verbindingslijn 301">
                    <a:extLst>
                      <a:ext uri="{FF2B5EF4-FFF2-40B4-BE49-F238E27FC236}">
                        <a16:creationId xmlns:a16="http://schemas.microsoft.com/office/drawing/2014/main" id="{5778AED6-898A-493C-A4F2-36457101DC6B}"/>
                      </a:ext>
                    </a:extLst>
                  </p:cNvPr>
                  <p:cNvCxnSpPr/>
                  <p:nvPr userDrawn="1"/>
                </p:nvCxnSpPr>
                <p:spPr>
                  <a:xfrm>
                    <a:off x="-3536469" y="736926"/>
                    <a:ext cx="82203" cy="0"/>
                  </a:xfrm>
                  <a:prstGeom prst="line">
                    <a:avLst/>
                  </a:prstGeom>
                  <a:noFill/>
                  <a:ln w="9525" cap="flat" cmpd="sng" algn="ctr">
                    <a:solidFill>
                      <a:srgbClr val="292929"/>
                    </a:solidFill>
                    <a:prstDash val="solid"/>
                  </a:ln>
                  <a:effectLst/>
                </p:spPr>
              </p:cxnSp>
            </p:grpSp>
            <p:grpSp>
              <p:nvGrpSpPr>
                <p:cNvPr id="295" name="Groep 294">
                  <a:extLst>
                    <a:ext uri="{FF2B5EF4-FFF2-40B4-BE49-F238E27FC236}">
                      <a16:creationId xmlns:a16="http://schemas.microsoft.com/office/drawing/2014/main" id="{C5555A22-02DA-4197-B9CB-9584B5976919}"/>
                    </a:ext>
                  </a:extLst>
                </p:cNvPr>
                <p:cNvGrpSpPr/>
                <p:nvPr userDrawn="1"/>
              </p:nvGrpSpPr>
              <p:grpSpPr>
                <a:xfrm>
                  <a:off x="-3634047" y="735854"/>
                  <a:ext cx="88801" cy="72568"/>
                  <a:chOff x="-2091059" y="1395403"/>
                  <a:chExt cx="157316" cy="128558"/>
                </a:xfrm>
              </p:grpSpPr>
              <p:sp>
                <p:nvSpPr>
                  <p:cNvPr id="296" name="Rechthoek 295">
                    <a:extLst>
                      <a:ext uri="{FF2B5EF4-FFF2-40B4-BE49-F238E27FC236}">
                        <a16:creationId xmlns:a16="http://schemas.microsoft.com/office/drawing/2014/main" id="{5D2B8588-2DB0-4EF0-942C-EA634D48958A}"/>
                      </a:ext>
                    </a:extLst>
                  </p:cNvPr>
                  <p:cNvSpPr/>
                  <p:nvPr userDrawn="1"/>
                </p:nvSpPr>
                <p:spPr>
                  <a:xfrm>
                    <a:off x="-2051585" y="1436824"/>
                    <a:ext cx="117842" cy="45718"/>
                  </a:xfrm>
                  <a:prstGeom prst="rect">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sp>
                <p:nvSpPr>
                  <p:cNvPr id="297" name="Pijl: punthaak 296">
                    <a:extLst>
                      <a:ext uri="{FF2B5EF4-FFF2-40B4-BE49-F238E27FC236}">
                        <a16:creationId xmlns:a16="http://schemas.microsoft.com/office/drawing/2014/main" id="{6C6EF06C-F29C-442C-AF63-8334C3073AAB}"/>
                      </a:ext>
                    </a:extLst>
                  </p:cNvPr>
                  <p:cNvSpPr/>
                  <p:nvPr userDrawn="1"/>
                </p:nvSpPr>
                <p:spPr>
                  <a:xfrm flipH="1">
                    <a:off x="-2091059" y="1395403"/>
                    <a:ext cx="128558" cy="128558"/>
                  </a:xfrm>
                  <a:prstGeom prst="chevron">
                    <a:avLst>
                      <a:gd name="adj" fmla="val 47962"/>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grpSp>
          </p:grpSp>
          <p:cxnSp>
            <p:nvCxnSpPr>
              <p:cNvPr id="266" name="Rechte verbindingslijn 265">
                <a:extLst>
                  <a:ext uri="{FF2B5EF4-FFF2-40B4-BE49-F238E27FC236}">
                    <a16:creationId xmlns:a16="http://schemas.microsoft.com/office/drawing/2014/main" id="{36EC6C65-C6E4-430B-9F50-A9E5F3792E3E}"/>
                  </a:ext>
                </a:extLst>
              </p:cNvPr>
              <p:cNvCxnSpPr>
                <a:cxnSpLocks/>
              </p:cNvCxnSpPr>
              <p:nvPr userDrawn="1"/>
            </p:nvCxnSpPr>
            <p:spPr>
              <a:xfrm flipV="1">
                <a:off x="-3136454" y="523622"/>
                <a:ext cx="720437" cy="188422"/>
              </a:xfrm>
              <a:prstGeom prst="line">
                <a:avLst/>
              </a:prstGeom>
              <a:noFill/>
              <a:ln w="19050" cap="rnd" cmpd="sng" algn="ctr">
                <a:solidFill>
                  <a:schemeClr val="tx1"/>
                </a:solidFill>
                <a:prstDash val="solid"/>
                <a:headEnd type="oval"/>
              </a:ln>
              <a:effectLst/>
            </p:spPr>
          </p:cxnSp>
          <p:cxnSp>
            <p:nvCxnSpPr>
              <p:cNvPr id="267" name="Rechte verbindingslijn 266">
                <a:extLst>
                  <a:ext uri="{FF2B5EF4-FFF2-40B4-BE49-F238E27FC236}">
                    <a16:creationId xmlns:a16="http://schemas.microsoft.com/office/drawing/2014/main" id="{80BCC55C-4AEC-47D0-81FD-C4DBC10A25D6}"/>
                  </a:ext>
                </a:extLst>
              </p:cNvPr>
              <p:cNvCxnSpPr>
                <a:cxnSpLocks/>
              </p:cNvCxnSpPr>
              <p:nvPr userDrawn="1"/>
            </p:nvCxnSpPr>
            <p:spPr>
              <a:xfrm>
                <a:off x="-2820570" y="712044"/>
                <a:ext cx="399011" cy="238298"/>
              </a:xfrm>
              <a:prstGeom prst="line">
                <a:avLst/>
              </a:prstGeom>
              <a:noFill/>
              <a:ln w="19050" cap="rnd" cmpd="sng" algn="ctr">
                <a:solidFill>
                  <a:schemeClr val="tx1"/>
                </a:solidFill>
                <a:prstDash val="solid"/>
                <a:headEnd type="oval"/>
              </a:ln>
              <a:effectLst/>
            </p:spPr>
          </p:cxnSp>
          <p:grpSp>
            <p:nvGrpSpPr>
              <p:cNvPr id="268" name="Groep 267">
                <a:extLst>
                  <a:ext uri="{FF2B5EF4-FFF2-40B4-BE49-F238E27FC236}">
                    <a16:creationId xmlns:a16="http://schemas.microsoft.com/office/drawing/2014/main" id="{589CDE9B-39CF-4FC6-BB08-2E5A078BEA8D}"/>
                  </a:ext>
                </a:extLst>
              </p:cNvPr>
              <p:cNvGrpSpPr/>
              <p:nvPr userDrawn="1"/>
            </p:nvGrpSpPr>
            <p:grpSpPr>
              <a:xfrm>
                <a:off x="-2425037" y="370226"/>
                <a:ext cx="357690" cy="330595"/>
                <a:chOff x="-2721817" y="347336"/>
                <a:chExt cx="432805" cy="400021"/>
              </a:xfrm>
            </p:grpSpPr>
            <p:sp>
              <p:nvSpPr>
                <p:cNvPr id="283" name="Rechthoek 282">
                  <a:extLst>
                    <a:ext uri="{FF2B5EF4-FFF2-40B4-BE49-F238E27FC236}">
                      <a16:creationId xmlns:a16="http://schemas.microsoft.com/office/drawing/2014/main" id="{12C3A738-EF03-4375-97E9-A6C0FFA708E6}"/>
                    </a:ext>
                  </a:extLst>
                </p:cNvPr>
                <p:cNvSpPr/>
                <p:nvPr userDrawn="1"/>
              </p:nvSpPr>
              <p:spPr>
                <a:xfrm>
                  <a:off x="-2721817" y="347336"/>
                  <a:ext cx="432805" cy="400021"/>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rgbClr val="FF0000"/>
                    </a:solidFill>
                    <a:latin typeface="Arial" panose="020B0604020202020204" pitchFamily="34" charset="0"/>
                    <a:cs typeface="Arial" panose="020B0604020202020204" pitchFamily="34" charset="0"/>
                  </a:endParaRPr>
                </a:p>
              </p:txBody>
            </p:sp>
            <p:grpSp>
              <p:nvGrpSpPr>
                <p:cNvPr id="284" name="Groep 283">
                  <a:extLst>
                    <a:ext uri="{FF2B5EF4-FFF2-40B4-BE49-F238E27FC236}">
                      <a16:creationId xmlns:a16="http://schemas.microsoft.com/office/drawing/2014/main" id="{FD357FE6-1C1B-4A26-9718-2E88DE1D3E23}"/>
                    </a:ext>
                  </a:extLst>
                </p:cNvPr>
                <p:cNvGrpSpPr/>
                <p:nvPr userDrawn="1"/>
              </p:nvGrpSpPr>
              <p:grpSpPr>
                <a:xfrm>
                  <a:off x="-2652453" y="431583"/>
                  <a:ext cx="294076" cy="231526"/>
                  <a:chOff x="-3634116" y="700986"/>
                  <a:chExt cx="182598" cy="143759"/>
                </a:xfrm>
              </p:grpSpPr>
              <p:grpSp>
                <p:nvGrpSpPr>
                  <p:cNvPr id="285" name="Groep 284">
                    <a:extLst>
                      <a:ext uri="{FF2B5EF4-FFF2-40B4-BE49-F238E27FC236}">
                        <a16:creationId xmlns:a16="http://schemas.microsoft.com/office/drawing/2014/main" id="{D845DBC7-CB8A-4EB4-8BFA-81609DCE3B42}"/>
                      </a:ext>
                    </a:extLst>
                  </p:cNvPr>
                  <p:cNvGrpSpPr/>
                  <p:nvPr userDrawn="1"/>
                </p:nvGrpSpPr>
                <p:grpSpPr>
                  <a:xfrm>
                    <a:off x="-3634116" y="700986"/>
                    <a:ext cx="182598" cy="143759"/>
                    <a:chOff x="-3634116" y="700986"/>
                    <a:chExt cx="182598" cy="143759"/>
                  </a:xfrm>
                </p:grpSpPr>
                <p:cxnSp>
                  <p:nvCxnSpPr>
                    <p:cNvPr id="289" name="Rechte verbindingslijn 288">
                      <a:extLst>
                        <a:ext uri="{FF2B5EF4-FFF2-40B4-BE49-F238E27FC236}">
                          <a16:creationId xmlns:a16="http://schemas.microsoft.com/office/drawing/2014/main" id="{9E81999D-2BEE-482C-83EA-D05781A982A0}"/>
                        </a:ext>
                      </a:extLst>
                    </p:cNvPr>
                    <p:cNvCxnSpPr/>
                    <p:nvPr userDrawn="1"/>
                  </p:nvCxnSpPr>
                  <p:spPr>
                    <a:xfrm>
                      <a:off x="-3634116" y="700986"/>
                      <a:ext cx="182598" cy="0"/>
                    </a:xfrm>
                    <a:prstGeom prst="line">
                      <a:avLst/>
                    </a:prstGeom>
                    <a:noFill/>
                    <a:ln w="19050" cap="flat" cmpd="sng" algn="ctr">
                      <a:solidFill>
                        <a:srgbClr val="292929"/>
                      </a:solidFill>
                      <a:prstDash val="solid"/>
                    </a:ln>
                    <a:effectLst/>
                  </p:spPr>
                </p:cxnSp>
                <p:cxnSp>
                  <p:nvCxnSpPr>
                    <p:cNvPr id="290" name="Rechte verbindingslijn 289">
                      <a:extLst>
                        <a:ext uri="{FF2B5EF4-FFF2-40B4-BE49-F238E27FC236}">
                          <a16:creationId xmlns:a16="http://schemas.microsoft.com/office/drawing/2014/main" id="{2A53F11F-FE0D-4C4F-9C71-97393225FFF3}"/>
                        </a:ext>
                      </a:extLst>
                    </p:cNvPr>
                    <p:cNvCxnSpPr/>
                    <p:nvPr userDrawn="1"/>
                  </p:nvCxnSpPr>
                  <p:spPr>
                    <a:xfrm>
                      <a:off x="-3634116" y="844745"/>
                      <a:ext cx="182598" cy="0"/>
                    </a:xfrm>
                    <a:prstGeom prst="line">
                      <a:avLst/>
                    </a:prstGeom>
                    <a:noFill/>
                    <a:ln w="19050" cap="flat" cmpd="sng" algn="ctr">
                      <a:solidFill>
                        <a:srgbClr val="292929"/>
                      </a:solidFill>
                      <a:prstDash val="solid"/>
                    </a:ln>
                    <a:effectLst/>
                  </p:spPr>
                </p:cxnSp>
                <p:cxnSp>
                  <p:nvCxnSpPr>
                    <p:cNvPr id="291" name="Rechte verbindingslijn 290">
                      <a:extLst>
                        <a:ext uri="{FF2B5EF4-FFF2-40B4-BE49-F238E27FC236}">
                          <a16:creationId xmlns:a16="http://schemas.microsoft.com/office/drawing/2014/main" id="{22D43B22-E93D-4E81-975E-C609CEE3A284}"/>
                        </a:ext>
                      </a:extLst>
                    </p:cNvPr>
                    <p:cNvCxnSpPr/>
                    <p:nvPr userDrawn="1"/>
                  </p:nvCxnSpPr>
                  <p:spPr>
                    <a:xfrm>
                      <a:off x="-3536469" y="808806"/>
                      <a:ext cx="82203" cy="0"/>
                    </a:xfrm>
                    <a:prstGeom prst="line">
                      <a:avLst/>
                    </a:prstGeom>
                    <a:noFill/>
                    <a:ln w="19050" cap="flat" cmpd="sng" algn="ctr">
                      <a:solidFill>
                        <a:srgbClr val="292929"/>
                      </a:solidFill>
                      <a:prstDash val="solid"/>
                    </a:ln>
                    <a:effectLst/>
                  </p:spPr>
                </p:cxnSp>
                <p:cxnSp>
                  <p:nvCxnSpPr>
                    <p:cNvPr id="292" name="Rechte verbindingslijn 291">
                      <a:extLst>
                        <a:ext uri="{FF2B5EF4-FFF2-40B4-BE49-F238E27FC236}">
                          <a16:creationId xmlns:a16="http://schemas.microsoft.com/office/drawing/2014/main" id="{D4639661-13B5-4DA3-9B19-75624C35C269}"/>
                        </a:ext>
                      </a:extLst>
                    </p:cNvPr>
                    <p:cNvCxnSpPr/>
                    <p:nvPr userDrawn="1"/>
                  </p:nvCxnSpPr>
                  <p:spPr>
                    <a:xfrm>
                      <a:off x="-3536469" y="772866"/>
                      <a:ext cx="82203" cy="0"/>
                    </a:xfrm>
                    <a:prstGeom prst="line">
                      <a:avLst/>
                    </a:prstGeom>
                    <a:noFill/>
                    <a:ln w="19050" cap="flat" cmpd="sng" algn="ctr">
                      <a:solidFill>
                        <a:srgbClr val="292929"/>
                      </a:solidFill>
                      <a:prstDash val="solid"/>
                    </a:ln>
                    <a:effectLst/>
                  </p:spPr>
                </p:cxnSp>
                <p:cxnSp>
                  <p:nvCxnSpPr>
                    <p:cNvPr id="293" name="Rechte verbindingslijn 292">
                      <a:extLst>
                        <a:ext uri="{FF2B5EF4-FFF2-40B4-BE49-F238E27FC236}">
                          <a16:creationId xmlns:a16="http://schemas.microsoft.com/office/drawing/2014/main" id="{29B28214-51B7-4916-B84D-378362A84C9E}"/>
                        </a:ext>
                      </a:extLst>
                    </p:cNvPr>
                    <p:cNvCxnSpPr/>
                    <p:nvPr userDrawn="1"/>
                  </p:nvCxnSpPr>
                  <p:spPr>
                    <a:xfrm>
                      <a:off x="-3536469" y="736926"/>
                      <a:ext cx="82203" cy="0"/>
                    </a:xfrm>
                    <a:prstGeom prst="line">
                      <a:avLst/>
                    </a:prstGeom>
                    <a:noFill/>
                    <a:ln w="19050" cap="flat" cmpd="sng" algn="ctr">
                      <a:solidFill>
                        <a:srgbClr val="292929"/>
                      </a:solidFill>
                      <a:prstDash val="solid"/>
                    </a:ln>
                    <a:effectLst/>
                  </p:spPr>
                </p:cxnSp>
              </p:grpSp>
              <p:grpSp>
                <p:nvGrpSpPr>
                  <p:cNvPr id="286" name="Groep 285">
                    <a:extLst>
                      <a:ext uri="{FF2B5EF4-FFF2-40B4-BE49-F238E27FC236}">
                        <a16:creationId xmlns:a16="http://schemas.microsoft.com/office/drawing/2014/main" id="{7DDAC773-993F-416F-95B9-A87F4013B6C8}"/>
                      </a:ext>
                    </a:extLst>
                  </p:cNvPr>
                  <p:cNvGrpSpPr/>
                  <p:nvPr userDrawn="1"/>
                </p:nvGrpSpPr>
                <p:grpSpPr>
                  <a:xfrm>
                    <a:off x="-3634047" y="735854"/>
                    <a:ext cx="88801" cy="72568"/>
                    <a:chOff x="-2091059" y="1395403"/>
                    <a:chExt cx="157316" cy="128558"/>
                  </a:xfrm>
                </p:grpSpPr>
                <p:sp>
                  <p:nvSpPr>
                    <p:cNvPr id="287" name="Rechthoek 286">
                      <a:extLst>
                        <a:ext uri="{FF2B5EF4-FFF2-40B4-BE49-F238E27FC236}">
                          <a16:creationId xmlns:a16="http://schemas.microsoft.com/office/drawing/2014/main" id="{498A9B40-F916-4BCC-A67F-20F63969BDBF}"/>
                        </a:ext>
                      </a:extLst>
                    </p:cNvPr>
                    <p:cNvSpPr/>
                    <p:nvPr userDrawn="1"/>
                  </p:nvSpPr>
                  <p:spPr>
                    <a:xfrm>
                      <a:off x="-2051585" y="1436824"/>
                      <a:ext cx="117842" cy="45718"/>
                    </a:xfrm>
                    <a:prstGeom prst="rect">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sp>
                  <p:nvSpPr>
                    <p:cNvPr id="288" name="Pijl: punthaak 287">
                      <a:extLst>
                        <a:ext uri="{FF2B5EF4-FFF2-40B4-BE49-F238E27FC236}">
                          <a16:creationId xmlns:a16="http://schemas.microsoft.com/office/drawing/2014/main" id="{17C536E6-AB16-4BF9-B7A4-010F8C7964F8}"/>
                        </a:ext>
                      </a:extLst>
                    </p:cNvPr>
                    <p:cNvSpPr/>
                    <p:nvPr userDrawn="1"/>
                  </p:nvSpPr>
                  <p:spPr>
                    <a:xfrm flipH="1">
                      <a:off x="-2091059" y="1395403"/>
                      <a:ext cx="128558" cy="128558"/>
                    </a:xfrm>
                    <a:prstGeom prst="chevron">
                      <a:avLst>
                        <a:gd name="adj" fmla="val 47962"/>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grpSp>
            </p:grpSp>
          </p:grpSp>
          <p:grpSp>
            <p:nvGrpSpPr>
              <p:cNvPr id="269" name="Groep 268">
                <a:extLst>
                  <a:ext uri="{FF2B5EF4-FFF2-40B4-BE49-F238E27FC236}">
                    <a16:creationId xmlns:a16="http://schemas.microsoft.com/office/drawing/2014/main" id="{27151BDB-8DEE-4B3D-BD95-892F4DB23B1D}"/>
                  </a:ext>
                </a:extLst>
              </p:cNvPr>
              <p:cNvGrpSpPr/>
              <p:nvPr userDrawn="1"/>
            </p:nvGrpSpPr>
            <p:grpSpPr>
              <a:xfrm>
                <a:off x="-2425037" y="781500"/>
                <a:ext cx="357690" cy="330595"/>
                <a:chOff x="-2721817" y="782525"/>
                <a:chExt cx="432805" cy="400021"/>
              </a:xfrm>
            </p:grpSpPr>
            <p:sp>
              <p:nvSpPr>
                <p:cNvPr id="272" name="Rechthoek 271">
                  <a:extLst>
                    <a:ext uri="{FF2B5EF4-FFF2-40B4-BE49-F238E27FC236}">
                      <a16:creationId xmlns:a16="http://schemas.microsoft.com/office/drawing/2014/main" id="{78016BDB-5322-4535-942F-5B6A920AB554}"/>
                    </a:ext>
                  </a:extLst>
                </p:cNvPr>
                <p:cNvSpPr/>
                <p:nvPr userDrawn="1"/>
              </p:nvSpPr>
              <p:spPr>
                <a:xfrm>
                  <a:off x="-2721817" y="782525"/>
                  <a:ext cx="432805" cy="400021"/>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rgbClr val="FF0000"/>
                    </a:solidFill>
                    <a:latin typeface="Arial" panose="020B0604020202020204" pitchFamily="34" charset="0"/>
                    <a:cs typeface="Arial" panose="020B0604020202020204" pitchFamily="34" charset="0"/>
                  </a:endParaRPr>
                </a:p>
              </p:txBody>
            </p:sp>
            <p:grpSp>
              <p:nvGrpSpPr>
                <p:cNvPr id="273" name="Groep 272">
                  <a:extLst>
                    <a:ext uri="{FF2B5EF4-FFF2-40B4-BE49-F238E27FC236}">
                      <a16:creationId xmlns:a16="http://schemas.microsoft.com/office/drawing/2014/main" id="{B73801C7-54D7-4A27-A8C1-2F5C1F7B0598}"/>
                    </a:ext>
                  </a:extLst>
                </p:cNvPr>
                <p:cNvGrpSpPr/>
                <p:nvPr userDrawn="1"/>
              </p:nvGrpSpPr>
              <p:grpSpPr>
                <a:xfrm>
                  <a:off x="-2652453" y="866772"/>
                  <a:ext cx="294076" cy="231526"/>
                  <a:chOff x="-3310843" y="700986"/>
                  <a:chExt cx="182598" cy="143759"/>
                </a:xfrm>
              </p:grpSpPr>
              <p:grpSp>
                <p:nvGrpSpPr>
                  <p:cNvPr id="274" name="Groep 273">
                    <a:extLst>
                      <a:ext uri="{FF2B5EF4-FFF2-40B4-BE49-F238E27FC236}">
                        <a16:creationId xmlns:a16="http://schemas.microsoft.com/office/drawing/2014/main" id="{095C0BCD-ED81-4023-81F3-05A91C04A9CC}"/>
                      </a:ext>
                    </a:extLst>
                  </p:cNvPr>
                  <p:cNvGrpSpPr/>
                  <p:nvPr userDrawn="1"/>
                </p:nvGrpSpPr>
                <p:grpSpPr>
                  <a:xfrm>
                    <a:off x="-3310843" y="700986"/>
                    <a:ext cx="182598" cy="143759"/>
                    <a:chOff x="-3310843" y="700986"/>
                    <a:chExt cx="182598" cy="143759"/>
                  </a:xfrm>
                </p:grpSpPr>
                <p:cxnSp>
                  <p:nvCxnSpPr>
                    <p:cNvPr id="278" name="Rechte verbindingslijn 277">
                      <a:extLst>
                        <a:ext uri="{FF2B5EF4-FFF2-40B4-BE49-F238E27FC236}">
                          <a16:creationId xmlns:a16="http://schemas.microsoft.com/office/drawing/2014/main" id="{54FF38E4-BACB-4F5B-BAC5-20CBC04F5F7B}"/>
                        </a:ext>
                      </a:extLst>
                    </p:cNvPr>
                    <p:cNvCxnSpPr/>
                    <p:nvPr userDrawn="1"/>
                  </p:nvCxnSpPr>
                  <p:spPr>
                    <a:xfrm>
                      <a:off x="-3310843" y="700986"/>
                      <a:ext cx="182598" cy="0"/>
                    </a:xfrm>
                    <a:prstGeom prst="line">
                      <a:avLst/>
                    </a:prstGeom>
                    <a:noFill/>
                    <a:ln w="19050" cap="flat" cmpd="sng" algn="ctr">
                      <a:solidFill>
                        <a:srgbClr val="292929"/>
                      </a:solidFill>
                      <a:prstDash val="solid"/>
                    </a:ln>
                    <a:effectLst/>
                  </p:spPr>
                </p:cxnSp>
                <p:cxnSp>
                  <p:nvCxnSpPr>
                    <p:cNvPr id="279" name="Rechte verbindingslijn 278">
                      <a:extLst>
                        <a:ext uri="{FF2B5EF4-FFF2-40B4-BE49-F238E27FC236}">
                          <a16:creationId xmlns:a16="http://schemas.microsoft.com/office/drawing/2014/main" id="{EFEC67E8-982D-4834-B338-E8C384C50992}"/>
                        </a:ext>
                      </a:extLst>
                    </p:cNvPr>
                    <p:cNvCxnSpPr/>
                    <p:nvPr userDrawn="1"/>
                  </p:nvCxnSpPr>
                  <p:spPr>
                    <a:xfrm>
                      <a:off x="-3310843" y="844745"/>
                      <a:ext cx="182598" cy="0"/>
                    </a:xfrm>
                    <a:prstGeom prst="line">
                      <a:avLst/>
                    </a:prstGeom>
                    <a:noFill/>
                    <a:ln w="19050" cap="flat" cmpd="sng" algn="ctr">
                      <a:solidFill>
                        <a:srgbClr val="292929"/>
                      </a:solidFill>
                      <a:prstDash val="solid"/>
                    </a:ln>
                    <a:effectLst/>
                  </p:spPr>
                </p:cxnSp>
                <p:cxnSp>
                  <p:nvCxnSpPr>
                    <p:cNvPr id="280" name="Rechte verbindingslijn 279">
                      <a:extLst>
                        <a:ext uri="{FF2B5EF4-FFF2-40B4-BE49-F238E27FC236}">
                          <a16:creationId xmlns:a16="http://schemas.microsoft.com/office/drawing/2014/main" id="{63DDF9AB-62D3-429F-B75C-557A5AD9627C}"/>
                        </a:ext>
                      </a:extLst>
                    </p:cNvPr>
                    <p:cNvCxnSpPr/>
                    <p:nvPr userDrawn="1"/>
                  </p:nvCxnSpPr>
                  <p:spPr>
                    <a:xfrm>
                      <a:off x="-3213196" y="808806"/>
                      <a:ext cx="82203" cy="0"/>
                    </a:xfrm>
                    <a:prstGeom prst="line">
                      <a:avLst/>
                    </a:prstGeom>
                    <a:noFill/>
                    <a:ln w="19050" cap="flat" cmpd="sng" algn="ctr">
                      <a:solidFill>
                        <a:srgbClr val="292929"/>
                      </a:solidFill>
                      <a:prstDash val="solid"/>
                    </a:ln>
                    <a:effectLst/>
                  </p:spPr>
                </p:cxnSp>
                <p:cxnSp>
                  <p:nvCxnSpPr>
                    <p:cNvPr id="281" name="Rechte verbindingslijn 280">
                      <a:extLst>
                        <a:ext uri="{FF2B5EF4-FFF2-40B4-BE49-F238E27FC236}">
                          <a16:creationId xmlns:a16="http://schemas.microsoft.com/office/drawing/2014/main" id="{D5372101-9CE2-4C07-B442-61383BEB7EF8}"/>
                        </a:ext>
                      </a:extLst>
                    </p:cNvPr>
                    <p:cNvCxnSpPr/>
                    <p:nvPr userDrawn="1"/>
                  </p:nvCxnSpPr>
                  <p:spPr>
                    <a:xfrm>
                      <a:off x="-3213196" y="772866"/>
                      <a:ext cx="82203" cy="0"/>
                    </a:xfrm>
                    <a:prstGeom prst="line">
                      <a:avLst/>
                    </a:prstGeom>
                    <a:noFill/>
                    <a:ln w="19050" cap="flat" cmpd="sng" algn="ctr">
                      <a:solidFill>
                        <a:srgbClr val="292929"/>
                      </a:solidFill>
                      <a:prstDash val="solid"/>
                    </a:ln>
                    <a:effectLst/>
                  </p:spPr>
                </p:cxnSp>
                <p:cxnSp>
                  <p:nvCxnSpPr>
                    <p:cNvPr id="282" name="Rechte verbindingslijn 281">
                      <a:extLst>
                        <a:ext uri="{FF2B5EF4-FFF2-40B4-BE49-F238E27FC236}">
                          <a16:creationId xmlns:a16="http://schemas.microsoft.com/office/drawing/2014/main" id="{722592F8-635A-4DA9-9C6E-274CF2BA0FD0}"/>
                        </a:ext>
                      </a:extLst>
                    </p:cNvPr>
                    <p:cNvCxnSpPr/>
                    <p:nvPr userDrawn="1"/>
                  </p:nvCxnSpPr>
                  <p:spPr>
                    <a:xfrm>
                      <a:off x="-3213196" y="736926"/>
                      <a:ext cx="82203" cy="0"/>
                    </a:xfrm>
                    <a:prstGeom prst="line">
                      <a:avLst/>
                    </a:prstGeom>
                    <a:noFill/>
                    <a:ln w="19050" cap="flat" cmpd="sng" algn="ctr">
                      <a:solidFill>
                        <a:srgbClr val="292929"/>
                      </a:solidFill>
                      <a:prstDash val="solid"/>
                    </a:ln>
                    <a:effectLst/>
                  </p:spPr>
                </p:cxnSp>
              </p:grpSp>
              <p:grpSp>
                <p:nvGrpSpPr>
                  <p:cNvPr id="275" name="Groep 274">
                    <a:extLst>
                      <a:ext uri="{FF2B5EF4-FFF2-40B4-BE49-F238E27FC236}">
                        <a16:creationId xmlns:a16="http://schemas.microsoft.com/office/drawing/2014/main" id="{8606DD50-A340-4C84-A168-32055E12D6EB}"/>
                      </a:ext>
                    </a:extLst>
                  </p:cNvPr>
                  <p:cNvGrpSpPr/>
                  <p:nvPr userDrawn="1"/>
                </p:nvGrpSpPr>
                <p:grpSpPr>
                  <a:xfrm flipH="1">
                    <a:off x="-3310774" y="735854"/>
                    <a:ext cx="88801" cy="72568"/>
                    <a:chOff x="-2091059" y="1395403"/>
                    <a:chExt cx="157316" cy="128558"/>
                  </a:xfrm>
                </p:grpSpPr>
                <p:sp>
                  <p:nvSpPr>
                    <p:cNvPr id="276" name="Rechthoek 275">
                      <a:extLst>
                        <a:ext uri="{FF2B5EF4-FFF2-40B4-BE49-F238E27FC236}">
                          <a16:creationId xmlns:a16="http://schemas.microsoft.com/office/drawing/2014/main" id="{30CB3723-0DF0-419D-A243-FC7837798E5E}"/>
                        </a:ext>
                      </a:extLst>
                    </p:cNvPr>
                    <p:cNvSpPr/>
                    <p:nvPr userDrawn="1"/>
                  </p:nvSpPr>
                  <p:spPr>
                    <a:xfrm>
                      <a:off x="-2051585" y="1436824"/>
                      <a:ext cx="117842" cy="45718"/>
                    </a:xfrm>
                    <a:prstGeom prst="rect">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sp>
                  <p:nvSpPr>
                    <p:cNvPr id="277" name="Pijl: punthaak 276">
                      <a:extLst>
                        <a:ext uri="{FF2B5EF4-FFF2-40B4-BE49-F238E27FC236}">
                          <a16:creationId xmlns:a16="http://schemas.microsoft.com/office/drawing/2014/main" id="{C928910E-32D1-45B7-BCAD-1F92B23697E5}"/>
                        </a:ext>
                      </a:extLst>
                    </p:cNvPr>
                    <p:cNvSpPr/>
                    <p:nvPr userDrawn="1"/>
                  </p:nvSpPr>
                  <p:spPr>
                    <a:xfrm flipH="1">
                      <a:off x="-2091059" y="1395403"/>
                      <a:ext cx="128558" cy="128558"/>
                    </a:xfrm>
                    <a:prstGeom prst="chevron">
                      <a:avLst>
                        <a:gd name="adj" fmla="val 47962"/>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grpSp>
            </p:grpSp>
          </p:grpSp>
          <p:sp>
            <p:nvSpPr>
              <p:cNvPr id="270" name="Rechthoek 269">
                <a:extLst>
                  <a:ext uri="{FF2B5EF4-FFF2-40B4-BE49-F238E27FC236}">
                    <a16:creationId xmlns:a16="http://schemas.microsoft.com/office/drawing/2014/main" id="{9A0AC279-9C64-40B5-A259-F91E97DD8590}"/>
                  </a:ext>
                </a:extLst>
              </p:cNvPr>
              <p:cNvSpPr/>
              <p:nvPr userDrawn="1"/>
            </p:nvSpPr>
            <p:spPr>
              <a:xfrm>
                <a:off x="-1950057" y="439449"/>
                <a:ext cx="2435631" cy="198066"/>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Tekstniveau omhoog</a:t>
                </a:r>
              </a:p>
            </p:txBody>
          </p:sp>
          <p:sp>
            <p:nvSpPr>
              <p:cNvPr id="271" name="Rechthoek 270">
                <a:extLst>
                  <a:ext uri="{FF2B5EF4-FFF2-40B4-BE49-F238E27FC236}">
                    <a16:creationId xmlns:a16="http://schemas.microsoft.com/office/drawing/2014/main" id="{20034261-AFF3-4916-B8DE-4E12D0A49DCE}"/>
                  </a:ext>
                </a:extLst>
              </p:cNvPr>
              <p:cNvSpPr/>
              <p:nvPr userDrawn="1"/>
            </p:nvSpPr>
            <p:spPr>
              <a:xfrm>
                <a:off x="-1950057" y="848575"/>
                <a:ext cx="2213551" cy="186424"/>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Tekstniveau omlaag</a:t>
                </a:r>
              </a:p>
            </p:txBody>
          </p:sp>
        </p:grpSp>
        <p:cxnSp>
          <p:nvCxnSpPr>
            <p:cNvPr id="244" name="Rechte verbindingslijn 243">
              <a:extLst>
                <a:ext uri="{FF2B5EF4-FFF2-40B4-BE49-F238E27FC236}">
                  <a16:creationId xmlns:a16="http://schemas.microsoft.com/office/drawing/2014/main" id="{5B91DA79-C12E-4AD1-A18A-C170B0579690}"/>
                </a:ext>
              </a:extLst>
            </p:cNvPr>
            <p:cNvCxnSpPr>
              <a:cxnSpLocks/>
            </p:cNvCxnSpPr>
            <p:nvPr userDrawn="1"/>
          </p:nvCxnSpPr>
          <p:spPr>
            <a:xfrm>
              <a:off x="-3419346" y="1980503"/>
              <a:ext cx="3176013" cy="0"/>
            </a:xfrm>
            <a:prstGeom prst="line">
              <a:avLst/>
            </a:prstGeom>
            <a:noFill/>
            <a:ln w="3175" cap="flat" cmpd="sng" algn="ctr">
              <a:solidFill>
                <a:schemeClr val="bg1">
                  <a:lumMod val="50000"/>
                </a:schemeClr>
              </a:solidFill>
              <a:prstDash val="solid"/>
            </a:ln>
            <a:effectLst/>
          </p:spPr>
        </p:cxnSp>
        <p:sp>
          <p:nvSpPr>
            <p:cNvPr id="245" name="Rechthoek 244">
              <a:extLst>
                <a:ext uri="{FF2B5EF4-FFF2-40B4-BE49-F238E27FC236}">
                  <a16:creationId xmlns:a16="http://schemas.microsoft.com/office/drawing/2014/main" id="{47789934-DE87-41C7-9447-720FA8C053DC}"/>
                </a:ext>
              </a:extLst>
            </p:cNvPr>
            <p:cNvSpPr/>
            <p:nvPr userDrawn="1"/>
          </p:nvSpPr>
          <p:spPr>
            <a:xfrm>
              <a:off x="-3059324" y="2678715"/>
              <a:ext cx="2823104" cy="255963"/>
            </a:xfrm>
            <a:prstGeom prst="rect">
              <a:avLst/>
            </a:prstGeom>
            <a:noFill/>
            <a:ln w="25400" cap="flat" cmpd="sng" algn="ctr">
              <a:noFill/>
              <a:prstDash val="solid"/>
            </a:ln>
            <a:effectLst/>
          </p:spPr>
          <p:txBody>
            <a:bodyPr lIns="0" tIns="0" rIns="0" bIns="0" rtlCol="0" anchor="ctr"/>
            <a:lstStyle/>
            <a:p>
              <a:pPr marL="177800" marR="0" lvl="0" indent="-177800" algn="l" defTabSz="914400" rtl="0" eaLnBrk="1" fontAlgn="auto" latinLnBrk="0" hangingPunct="1">
                <a:lnSpc>
                  <a:spcPct val="100000"/>
                </a:lnSpc>
                <a:spcBef>
                  <a:spcPts val="300"/>
                </a:spcBef>
                <a:spcAft>
                  <a:spcPts val="300"/>
                </a:spcAft>
                <a:buClr>
                  <a:schemeClr val="accent1"/>
                </a:buClr>
                <a:buSzTx/>
                <a:buFont typeface="Wingdings" panose="05000000000000000000" pitchFamily="2" charset="2"/>
                <a:buChar char="§"/>
                <a:tabLst/>
                <a:defRPr/>
              </a:pPr>
              <a:r>
                <a:rPr lang="nl-NL" sz="1500" kern="1200" noProof="0" err="1">
                  <a:solidFill>
                    <a:schemeClr val="tx1"/>
                  </a:solidFill>
                  <a:latin typeface="+mn-lt"/>
                  <a:ea typeface="+mn-ea"/>
                  <a:cs typeface="+mn-cs"/>
                </a:rPr>
                <a:t>Bullet</a:t>
              </a:r>
              <a:r>
                <a:rPr lang="nl-NL" sz="1500" kern="1200" noProof="0">
                  <a:solidFill>
                    <a:schemeClr val="tx1"/>
                  </a:solidFill>
                  <a:latin typeface="+mn-lt"/>
                  <a:ea typeface="+mn-ea"/>
                  <a:cs typeface="+mn-cs"/>
                </a:rPr>
                <a:t> (15pt)</a:t>
              </a:r>
            </a:p>
          </p:txBody>
        </p:sp>
        <p:sp>
          <p:nvSpPr>
            <p:cNvPr id="246" name="Ovaal 245">
              <a:extLst>
                <a:ext uri="{FF2B5EF4-FFF2-40B4-BE49-F238E27FC236}">
                  <a16:creationId xmlns:a16="http://schemas.microsoft.com/office/drawing/2014/main" id="{71745DED-93DA-4FB1-86EC-0E2947444CDD}"/>
                </a:ext>
              </a:extLst>
            </p:cNvPr>
            <p:cNvSpPr/>
            <p:nvPr userDrawn="1"/>
          </p:nvSpPr>
          <p:spPr>
            <a:xfrm>
              <a:off x="-3425006" y="3050637"/>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2</a:t>
              </a:r>
            </a:p>
          </p:txBody>
        </p:sp>
        <p:sp>
          <p:nvSpPr>
            <p:cNvPr id="247" name="Rechthoek 246">
              <a:extLst>
                <a:ext uri="{FF2B5EF4-FFF2-40B4-BE49-F238E27FC236}">
                  <a16:creationId xmlns:a16="http://schemas.microsoft.com/office/drawing/2014/main" id="{753E4D0A-0F61-4C86-9240-87214F9AE5CD}"/>
                </a:ext>
              </a:extLst>
            </p:cNvPr>
            <p:cNvSpPr/>
            <p:nvPr userDrawn="1"/>
          </p:nvSpPr>
          <p:spPr>
            <a:xfrm>
              <a:off x="-3059324" y="3050636"/>
              <a:ext cx="2823104" cy="255963"/>
            </a:xfrm>
            <a:prstGeom prst="rect">
              <a:avLst/>
            </a:prstGeom>
            <a:noFill/>
            <a:ln w="25400" cap="flat" cmpd="sng" algn="ctr">
              <a:noFill/>
              <a:prstDash val="solid"/>
            </a:ln>
            <a:effectLst/>
          </p:spPr>
          <p:txBody>
            <a:bodyPr lIns="0" tIns="0" rIns="0" bIns="0" rtlCol="0" anchor="ctr"/>
            <a:lstStyle/>
            <a:p>
              <a:pPr marL="355600" marR="0" lvl="1" indent="-177800" algn="l" defTabSz="914400" rtl="0" eaLnBrk="1" fontAlgn="auto" latinLnBrk="0" hangingPunct="1">
                <a:lnSpc>
                  <a:spcPct val="100000"/>
                </a:lnSpc>
                <a:spcBef>
                  <a:spcPts val="300"/>
                </a:spcBef>
                <a:spcAft>
                  <a:spcPts val="300"/>
                </a:spcAft>
                <a:buClr>
                  <a:schemeClr val="accent1"/>
                </a:buClr>
                <a:buSzTx/>
                <a:buFont typeface="Wingdings" panose="05000000000000000000" pitchFamily="2" charset="2"/>
                <a:buChar char="§"/>
                <a:tabLst/>
                <a:defRPr/>
              </a:pPr>
              <a:r>
                <a:rPr lang="nl-NL" sz="1500" kern="1200" noProof="0">
                  <a:solidFill>
                    <a:schemeClr val="tx1"/>
                  </a:solidFill>
                  <a:latin typeface="+mn-lt"/>
                  <a:ea typeface="+mn-ea"/>
                  <a:cs typeface="+mn-cs"/>
                </a:rPr>
                <a:t>Sub-</a:t>
              </a:r>
              <a:r>
                <a:rPr lang="nl-NL" sz="1500" kern="1200" noProof="0" err="1">
                  <a:solidFill>
                    <a:schemeClr val="tx1"/>
                  </a:solidFill>
                  <a:latin typeface="+mn-lt"/>
                  <a:ea typeface="+mn-ea"/>
                  <a:cs typeface="+mn-cs"/>
                </a:rPr>
                <a:t>bullet</a:t>
              </a:r>
              <a:r>
                <a:rPr lang="nl-NL" sz="1500" kern="1200" noProof="0">
                  <a:solidFill>
                    <a:schemeClr val="tx1"/>
                  </a:solidFill>
                  <a:latin typeface="+mn-lt"/>
                  <a:ea typeface="+mn-ea"/>
                  <a:cs typeface="+mn-cs"/>
                </a:rPr>
                <a:t> #1 (15pt) </a:t>
              </a:r>
            </a:p>
          </p:txBody>
        </p:sp>
        <p:sp>
          <p:nvSpPr>
            <p:cNvPr id="248" name="Ovaal 247">
              <a:extLst>
                <a:ext uri="{FF2B5EF4-FFF2-40B4-BE49-F238E27FC236}">
                  <a16:creationId xmlns:a16="http://schemas.microsoft.com/office/drawing/2014/main" id="{E1D8641A-9CAF-4311-9B49-A4127E0A5E35}"/>
                </a:ext>
              </a:extLst>
            </p:cNvPr>
            <p:cNvSpPr/>
            <p:nvPr userDrawn="1"/>
          </p:nvSpPr>
          <p:spPr>
            <a:xfrm>
              <a:off x="-3425006" y="3424813"/>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3</a:t>
              </a:r>
            </a:p>
          </p:txBody>
        </p:sp>
        <p:sp>
          <p:nvSpPr>
            <p:cNvPr id="249" name="Rechthoek 248">
              <a:extLst>
                <a:ext uri="{FF2B5EF4-FFF2-40B4-BE49-F238E27FC236}">
                  <a16:creationId xmlns:a16="http://schemas.microsoft.com/office/drawing/2014/main" id="{C8C85584-D0CC-42DF-BC71-FFE6436D58D3}"/>
                </a:ext>
              </a:extLst>
            </p:cNvPr>
            <p:cNvSpPr/>
            <p:nvPr userDrawn="1"/>
          </p:nvSpPr>
          <p:spPr>
            <a:xfrm>
              <a:off x="-3059324" y="3424812"/>
              <a:ext cx="2823104" cy="255963"/>
            </a:xfrm>
            <a:prstGeom prst="rect">
              <a:avLst/>
            </a:prstGeom>
            <a:noFill/>
            <a:ln w="25400" cap="flat" cmpd="sng" algn="ctr">
              <a:noFill/>
              <a:prstDash val="solid"/>
            </a:ln>
            <a:effectLst/>
          </p:spPr>
          <p:txBody>
            <a:bodyPr lIns="0" tIns="0" rIns="0" bIns="0" rtlCol="0" anchor="ctr"/>
            <a:lstStyle/>
            <a:p>
              <a:pPr marL="531813" marR="0" lvl="2" indent="-176213" algn="l" defTabSz="914400" rtl="0" eaLnBrk="1" fontAlgn="auto" latinLnBrk="0" hangingPunct="1">
                <a:lnSpc>
                  <a:spcPct val="100000"/>
                </a:lnSpc>
                <a:spcBef>
                  <a:spcPts val="300"/>
                </a:spcBef>
                <a:spcAft>
                  <a:spcPts val="300"/>
                </a:spcAft>
                <a:buClr>
                  <a:schemeClr val="tx1"/>
                </a:buClr>
                <a:buSzTx/>
                <a:buFont typeface="Corbel" panose="020B0503020204020204" pitchFamily="34" charset="0"/>
                <a:buChar char="–"/>
                <a:tabLst/>
                <a:defRPr/>
              </a:pPr>
              <a:r>
                <a:rPr lang="nl-NL" sz="1500" kern="1200" noProof="0">
                  <a:solidFill>
                    <a:schemeClr val="tx1"/>
                  </a:solidFill>
                  <a:latin typeface="+mn-lt"/>
                  <a:ea typeface="+mn-ea"/>
                  <a:cs typeface="+mn-cs"/>
                </a:rPr>
                <a:t>Sub-</a:t>
              </a:r>
              <a:r>
                <a:rPr lang="nl-NL" sz="1500" kern="1200" noProof="0" err="1">
                  <a:solidFill>
                    <a:schemeClr val="tx1"/>
                  </a:solidFill>
                  <a:latin typeface="+mn-lt"/>
                  <a:ea typeface="+mn-ea"/>
                  <a:cs typeface="+mn-cs"/>
                </a:rPr>
                <a:t>bullet</a:t>
              </a:r>
              <a:r>
                <a:rPr lang="nl-NL" sz="1500" kern="1200" noProof="0">
                  <a:solidFill>
                    <a:schemeClr val="tx1"/>
                  </a:solidFill>
                  <a:latin typeface="+mn-lt"/>
                  <a:ea typeface="+mn-ea"/>
                  <a:cs typeface="+mn-cs"/>
                </a:rPr>
                <a:t> #2 (15pt)</a:t>
              </a:r>
            </a:p>
          </p:txBody>
        </p:sp>
        <p:sp>
          <p:nvSpPr>
            <p:cNvPr id="250" name="Ovaal 249">
              <a:extLst>
                <a:ext uri="{FF2B5EF4-FFF2-40B4-BE49-F238E27FC236}">
                  <a16:creationId xmlns:a16="http://schemas.microsoft.com/office/drawing/2014/main" id="{216B64B7-8299-4339-A6BE-65EB970D1BB8}"/>
                </a:ext>
              </a:extLst>
            </p:cNvPr>
            <p:cNvSpPr/>
            <p:nvPr userDrawn="1"/>
          </p:nvSpPr>
          <p:spPr>
            <a:xfrm>
              <a:off x="-3425006" y="3797458"/>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4</a:t>
              </a:r>
            </a:p>
          </p:txBody>
        </p:sp>
        <p:sp>
          <p:nvSpPr>
            <p:cNvPr id="251" name="Rechthoek 250">
              <a:extLst>
                <a:ext uri="{FF2B5EF4-FFF2-40B4-BE49-F238E27FC236}">
                  <a16:creationId xmlns:a16="http://schemas.microsoft.com/office/drawing/2014/main" id="{AE96D69C-11F6-4127-A6C6-E93C10351538}"/>
                </a:ext>
              </a:extLst>
            </p:cNvPr>
            <p:cNvSpPr/>
            <p:nvPr userDrawn="1"/>
          </p:nvSpPr>
          <p:spPr>
            <a:xfrm>
              <a:off x="-3059324" y="3797457"/>
              <a:ext cx="2823104" cy="255963"/>
            </a:xfrm>
            <a:prstGeom prst="rect">
              <a:avLst/>
            </a:prstGeom>
            <a:noFill/>
            <a:ln w="25400" cap="flat" cmpd="sng" algn="ctr">
              <a:noFill/>
              <a:prstDash val="solid"/>
            </a:ln>
            <a:effectLst/>
          </p:spPr>
          <p:txBody>
            <a:bodyPr lIns="0" tIns="0" rIns="0" bIns="0" rtlCol="0" anchor="ctr"/>
            <a:lstStyle/>
            <a:p>
              <a:pPr marL="0" marR="0" lvl="3" indent="0" algn="l" defTabSz="914400" rtl="0" eaLnBrk="1" fontAlgn="auto" latinLnBrk="0" hangingPunct="1">
                <a:lnSpc>
                  <a:spcPct val="100000"/>
                </a:lnSpc>
                <a:spcBef>
                  <a:spcPts val="300"/>
                </a:spcBef>
                <a:spcAft>
                  <a:spcPts val="300"/>
                </a:spcAft>
                <a:buClrTx/>
                <a:buSzTx/>
                <a:buFont typeface="Arial" panose="020B0604020202020204" pitchFamily="34" charset="0"/>
                <a:buNone/>
                <a:tabLst/>
                <a:defRPr/>
              </a:pPr>
              <a:r>
                <a:rPr lang="nl-NL" sz="1500" kern="1200" noProof="0">
                  <a:solidFill>
                    <a:schemeClr val="tx1"/>
                  </a:solidFill>
                  <a:latin typeface="+mn-lt"/>
                  <a:ea typeface="+mn-ea"/>
                  <a:cs typeface="+mn-cs"/>
                </a:rPr>
                <a:t>Leestekst (15pt)</a:t>
              </a:r>
            </a:p>
          </p:txBody>
        </p:sp>
        <p:sp>
          <p:nvSpPr>
            <p:cNvPr id="252" name="Ovaal 251">
              <a:extLst>
                <a:ext uri="{FF2B5EF4-FFF2-40B4-BE49-F238E27FC236}">
                  <a16:creationId xmlns:a16="http://schemas.microsoft.com/office/drawing/2014/main" id="{314DE40F-F20A-4C14-A172-2A907AE22679}"/>
                </a:ext>
              </a:extLst>
            </p:cNvPr>
            <p:cNvSpPr/>
            <p:nvPr userDrawn="1"/>
          </p:nvSpPr>
          <p:spPr>
            <a:xfrm>
              <a:off x="-3425006" y="4181064"/>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5</a:t>
              </a:r>
            </a:p>
          </p:txBody>
        </p:sp>
        <p:sp>
          <p:nvSpPr>
            <p:cNvPr id="253" name="Rechthoek 252">
              <a:extLst>
                <a:ext uri="{FF2B5EF4-FFF2-40B4-BE49-F238E27FC236}">
                  <a16:creationId xmlns:a16="http://schemas.microsoft.com/office/drawing/2014/main" id="{007562AC-2303-409C-A14B-7342B0737ED4}"/>
                </a:ext>
              </a:extLst>
            </p:cNvPr>
            <p:cNvSpPr/>
            <p:nvPr userDrawn="1"/>
          </p:nvSpPr>
          <p:spPr>
            <a:xfrm>
              <a:off x="-3059324" y="4181063"/>
              <a:ext cx="2823104" cy="255963"/>
            </a:xfrm>
            <a:prstGeom prst="rect">
              <a:avLst/>
            </a:prstGeom>
            <a:noFill/>
            <a:ln w="25400" cap="flat" cmpd="sng" algn="ctr">
              <a:noFill/>
              <a:prstDash val="solid"/>
            </a:ln>
            <a:effectLst/>
          </p:spPr>
          <p:txBody>
            <a:bodyPr lIns="0" tIns="0" rIns="0" bIns="0" rtlCol="0" anchor="ctr"/>
            <a:lstStyle/>
            <a:p>
              <a:pPr marL="0" marR="0" lvl="4" indent="0" fontAlgn="auto">
                <a:lnSpc>
                  <a:spcPct val="100000"/>
                </a:lnSpc>
                <a:spcBef>
                  <a:spcPts val="600"/>
                </a:spcBef>
                <a:spcAft>
                  <a:spcPts val="300"/>
                </a:spcAft>
                <a:buClrTx/>
                <a:buSzTx/>
                <a:buFont typeface="Arial" panose="020B0604020202020204" pitchFamily="34" charset="0"/>
                <a:buNone/>
                <a:tabLst/>
              </a:pPr>
              <a:r>
                <a:rPr lang="nl-NL" sz="1600" b="1" cap="none" baseline="0" noProof="0">
                  <a:solidFill>
                    <a:schemeClr val="accent1"/>
                  </a:solidFill>
                  <a:latin typeface="+mj-lt"/>
                </a:rPr>
                <a:t>Tussenkop (16pt)</a:t>
              </a:r>
            </a:p>
          </p:txBody>
        </p:sp>
        <p:sp>
          <p:nvSpPr>
            <p:cNvPr id="254" name="Rechthoek 253">
              <a:extLst>
                <a:ext uri="{FF2B5EF4-FFF2-40B4-BE49-F238E27FC236}">
                  <a16:creationId xmlns:a16="http://schemas.microsoft.com/office/drawing/2014/main" id="{DB9A2DCC-E590-4FDC-A37C-3422D1E9667F}"/>
                </a:ext>
              </a:extLst>
            </p:cNvPr>
            <p:cNvSpPr/>
            <p:nvPr userDrawn="1"/>
          </p:nvSpPr>
          <p:spPr>
            <a:xfrm>
              <a:off x="-3420798" y="2099231"/>
              <a:ext cx="3178016" cy="46701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Gebruik, onder de tab </a:t>
              </a:r>
              <a:r>
                <a:rPr kumimoji="0" lang="nl-NL" sz="1100" b="1" i="0" u="none" strike="noStrike" kern="0" cap="none" spc="0" normalizeH="0" baseline="0" noProof="0">
                  <a:ln>
                    <a:noFill/>
                  </a:ln>
                  <a:solidFill>
                    <a:srgbClr val="000000"/>
                  </a:solidFill>
                  <a:effectLst/>
                  <a:uLnTx/>
                  <a:uFillTx/>
                  <a:latin typeface="+mn-lt"/>
                  <a:cs typeface="Segoe UI Light" panose="020B0502040204020203" pitchFamily="34" charset="0"/>
                </a:rPr>
                <a:t>‘Start’</a:t>
              </a: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 de </a:t>
              </a:r>
              <a:r>
                <a:rPr kumimoji="0" lang="nl-NL" sz="1100" b="1" i="0" u="none" strike="noStrike" kern="0" cap="none" spc="0" normalizeH="0" baseline="0" noProof="0">
                  <a:ln>
                    <a:noFill/>
                  </a:ln>
                  <a:solidFill>
                    <a:srgbClr val="000000"/>
                  </a:solidFill>
                  <a:effectLst/>
                  <a:uLnTx/>
                  <a:uFillTx/>
                  <a:latin typeface="+mn-lt"/>
                  <a:cs typeface="Segoe UI Light" panose="020B0502040204020203" pitchFamily="34" charset="0"/>
                </a:rPr>
                <a:t>lijstniveau-knoppen</a:t>
              </a: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 zoals hierboven aangegeven, om een tekst niveau te kiezen. Kies uit:</a:t>
              </a:r>
            </a:p>
          </p:txBody>
        </p:sp>
        <p:cxnSp>
          <p:nvCxnSpPr>
            <p:cNvPr id="255" name="Rechte verbindingslijn 254">
              <a:extLst>
                <a:ext uri="{FF2B5EF4-FFF2-40B4-BE49-F238E27FC236}">
                  <a16:creationId xmlns:a16="http://schemas.microsoft.com/office/drawing/2014/main" id="{1D023111-277A-4944-B9A1-3507E7881513}"/>
                </a:ext>
              </a:extLst>
            </p:cNvPr>
            <p:cNvCxnSpPr>
              <a:cxnSpLocks/>
            </p:cNvCxnSpPr>
            <p:nvPr userDrawn="1"/>
          </p:nvCxnSpPr>
          <p:spPr>
            <a:xfrm>
              <a:off x="-3419346" y="1161637"/>
              <a:ext cx="3176013" cy="0"/>
            </a:xfrm>
            <a:prstGeom prst="line">
              <a:avLst/>
            </a:prstGeom>
            <a:noFill/>
            <a:ln w="3175" cap="flat" cmpd="sng" algn="ctr">
              <a:solidFill>
                <a:schemeClr val="bg1">
                  <a:lumMod val="50000"/>
                </a:schemeClr>
              </a:solidFill>
              <a:prstDash val="solid"/>
            </a:ln>
            <a:effectLst/>
          </p:spPr>
        </p:cxnSp>
        <p:sp>
          <p:nvSpPr>
            <p:cNvPr id="256" name="Ovaal 255">
              <a:extLst>
                <a:ext uri="{FF2B5EF4-FFF2-40B4-BE49-F238E27FC236}">
                  <a16:creationId xmlns:a16="http://schemas.microsoft.com/office/drawing/2014/main" id="{DCC5CB5C-A7E7-46F5-B3DD-04EDDA8BB98E}"/>
                </a:ext>
              </a:extLst>
            </p:cNvPr>
            <p:cNvSpPr/>
            <p:nvPr userDrawn="1"/>
          </p:nvSpPr>
          <p:spPr>
            <a:xfrm>
              <a:off x="-3425006" y="385248"/>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1</a:t>
              </a:r>
            </a:p>
          </p:txBody>
        </p:sp>
        <p:sp>
          <p:nvSpPr>
            <p:cNvPr id="257" name="Rechthoek 256">
              <a:extLst>
                <a:ext uri="{FF2B5EF4-FFF2-40B4-BE49-F238E27FC236}">
                  <a16:creationId xmlns:a16="http://schemas.microsoft.com/office/drawing/2014/main" id="{F5CA65F7-9207-45E4-8E8A-1DB91ACBC1C7}"/>
                </a:ext>
              </a:extLst>
            </p:cNvPr>
            <p:cNvSpPr/>
            <p:nvPr userDrawn="1"/>
          </p:nvSpPr>
          <p:spPr>
            <a:xfrm>
              <a:off x="-3059324" y="385247"/>
              <a:ext cx="2823104" cy="255963"/>
            </a:xfrm>
            <a:prstGeom prst="rect">
              <a:avLst/>
            </a:prstGeom>
            <a:noFill/>
            <a:ln w="25400" cap="flat" cmpd="sng" algn="ctr">
              <a:noFill/>
              <a:prstDash val="solid"/>
            </a:ln>
            <a:effectLst/>
          </p:spPr>
          <p:txBody>
            <a:bodyPr lIns="0" tIns="0" rIns="0" bIns="0" rtlCol="0" anchor="ctr"/>
            <a:lstStyle/>
            <a:p>
              <a:pPr marL="0" marR="0" lvl="0" indent="0" algn="l" defTabSz="914400" rtl="0" eaLnBrk="1" fontAlgn="auto" latinLnBrk="0" hangingPunct="1">
                <a:lnSpc>
                  <a:spcPct val="80000"/>
                </a:lnSpc>
                <a:spcBef>
                  <a:spcPct val="0"/>
                </a:spcBef>
                <a:spcAft>
                  <a:spcPts val="300"/>
                </a:spcAft>
                <a:buClr>
                  <a:schemeClr val="accent1"/>
                </a:buClr>
                <a:buSzTx/>
                <a:buFont typeface="Wingdings" panose="05000000000000000000" pitchFamily="2" charset="2"/>
                <a:buNone/>
                <a:tabLst/>
                <a:defRPr/>
              </a:pPr>
              <a:r>
                <a:rPr lang="nl-NL" sz="2600" b="0" kern="1200" noProof="0">
                  <a:solidFill>
                    <a:schemeClr val="tx1"/>
                  </a:solidFill>
                  <a:latin typeface="+mn-lt"/>
                  <a:ea typeface="+mj-ea"/>
                  <a:cs typeface="+mj-cs"/>
                </a:rPr>
                <a:t>Titel (26pt)</a:t>
              </a:r>
            </a:p>
          </p:txBody>
        </p:sp>
        <p:sp>
          <p:nvSpPr>
            <p:cNvPr id="258" name="Ovaal 257">
              <a:extLst>
                <a:ext uri="{FF2B5EF4-FFF2-40B4-BE49-F238E27FC236}">
                  <a16:creationId xmlns:a16="http://schemas.microsoft.com/office/drawing/2014/main" id="{60EF0DB7-2981-4C0C-A3D2-5C6B7828F96E}"/>
                </a:ext>
              </a:extLst>
            </p:cNvPr>
            <p:cNvSpPr/>
            <p:nvPr userDrawn="1"/>
          </p:nvSpPr>
          <p:spPr>
            <a:xfrm>
              <a:off x="-3425006" y="757169"/>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2</a:t>
              </a:r>
            </a:p>
          </p:txBody>
        </p:sp>
        <p:sp>
          <p:nvSpPr>
            <p:cNvPr id="259" name="Rechthoek 258">
              <a:extLst>
                <a:ext uri="{FF2B5EF4-FFF2-40B4-BE49-F238E27FC236}">
                  <a16:creationId xmlns:a16="http://schemas.microsoft.com/office/drawing/2014/main" id="{F057FF7E-881F-45CC-88D4-2E8D70EB1A39}"/>
                </a:ext>
              </a:extLst>
            </p:cNvPr>
            <p:cNvSpPr/>
            <p:nvPr userDrawn="1"/>
          </p:nvSpPr>
          <p:spPr>
            <a:xfrm>
              <a:off x="-3059324" y="757168"/>
              <a:ext cx="2823104" cy="255963"/>
            </a:xfrm>
            <a:prstGeom prst="rect">
              <a:avLst/>
            </a:prstGeom>
            <a:noFill/>
            <a:ln w="25400" cap="flat" cmpd="sng" algn="ctr">
              <a:noFill/>
              <a:prstDash val="solid"/>
            </a:ln>
            <a:effectLst/>
          </p:spPr>
          <p:txBody>
            <a:bodyPr lIns="0" tIns="0" rIns="0" bIns="0" rtlCol="0" anchor="ctr"/>
            <a:lstStyle/>
            <a:p>
              <a:pPr marL="0" marR="0" lvl="0" indent="0" algn="l" defTabSz="914400" rtl="0" eaLnBrk="1" fontAlgn="auto" latinLnBrk="0" hangingPunct="1">
                <a:lnSpc>
                  <a:spcPct val="100000"/>
                </a:lnSpc>
                <a:spcBef>
                  <a:spcPts val="300"/>
                </a:spcBef>
                <a:spcAft>
                  <a:spcPts val="300"/>
                </a:spcAft>
                <a:buClr>
                  <a:schemeClr val="accent1"/>
                </a:buClr>
                <a:buSzTx/>
                <a:buFont typeface="Wingdings" panose="05000000000000000000" pitchFamily="2" charset="2"/>
                <a:buNone/>
                <a:tabLst/>
                <a:defRPr/>
              </a:pPr>
              <a:r>
                <a:rPr lang="nl-NL" sz="2000" b="0" kern="1200" noProof="0">
                  <a:solidFill>
                    <a:schemeClr val="accent1"/>
                  </a:solidFill>
                  <a:latin typeface="+mn-lt"/>
                  <a:ea typeface="+mn-ea"/>
                  <a:cs typeface="+mn-cs"/>
                </a:rPr>
                <a:t>Subtitel (20pt)</a:t>
              </a:r>
            </a:p>
          </p:txBody>
        </p:sp>
      </p:grpSp>
      <p:grpSp>
        <p:nvGrpSpPr>
          <p:cNvPr id="312" name="Instructie">
            <a:extLst>
              <a:ext uri="{FF2B5EF4-FFF2-40B4-BE49-F238E27FC236}">
                <a16:creationId xmlns:a16="http://schemas.microsoft.com/office/drawing/2014/main" id="{3E6CDCE8-9C1A-4209-A05D-0F7AB0C7BEC2}"/>
              </a:ext>
            </a:extLst>
          </p:cNvPr>
          <p:cNvGrpSpPr/>
          <p:nvPr userDrawn="1"/>
        </p:nvGrpSpPr>
        <p:grpSpPr>
          <a:xfrm>
            <a:off x="12391601" y="0"/>
            <a:ext cx="3183677" cy="2499789"/>
            <a:chOff x="12391601" y="0"/>
            <a:chExt cx="3183677" cy="2499789"/>
          </a:xfrm>
        </p:grpSpPr>
        <p:sp>
          <p:nvSpPr>
            <p:cNvPr id="313" name="Rechthoek 312">
              <a:extLst>
                <a:ext uri="{FF2B5EF4-FFF2-40B4-BE49-F238E27FC236}">
                  <a16:creationId xmlns:a16="http://schemas.microsoft.com/office/drawing/2014/main" id="{6920A5F9-38BC-405A-804E-D0E873A4CC0B}"/>
                </a:ext>
              </a:extLst>
            </p:cNvPr>
            <p:cNvSpPr/>
            <p:nvPr userDrawn="1"/>
          </p:nvSpPr>
          <p:spPr>
            <a:xfrm>
              <a:off x="12397262" y="0"/>
              <a:ext cx="3178016" cy="191611"/>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80000"/>
                </a:lnSpc>
                <a:spcBef>
                  <a:spcPts val="0"/>
                </a:spcBef>
                <a:spcAft>
                  <a:spcPts val="0"/>
                </a:spcAft>
                <a:buClrTx/>
                <a:buSzTx/>
                <a:buFontTx/>
                <a:buNone/>
                <a:tabLst/>
                <a:defRPr/>
              </a:pPr>
              <a:r>
                <a:rPr kumimoji="0" lang="nl-NL" sz="1400" b="1" i="0" u="none" strike="noStrike" kern="0" cap="all" spc="0" normalizeH="0" baseline="0" noProof="0">
                  <a:ln>
                    <a:noFill/>
                  </a:ln>
                  <a:solidFill>
                    <a:schemeClr val="bg1">
                      <a:lumMod val="50000"/>
                    </a:schemeClr>
                  </a:solidFill>
                  <a:effectLst/>
                  <a:uLnTx/>
                  <a:uFillTx/>
                  <a:latin typeface="+mj-lt"/>
                  <a:cs typeface="Segoe UI Light" panose="020B0502040204020203" pitchFamily="34" charset="0"/>
                </a:rPr>
                <a:t>Tabel invoegen/veranderen</a:t>
              </a:r>
            </a:p>
          </p:txBody>
        </p:sp>
        <p:sp>
          <p:nvSpPr>
            <p:cNvPr id="314" name="Ovaal 313">
              <a:extLst>
                <a:ext uri="{FF2B5EF4-FFF2-40B4-BE49-F238E27FC236}">
                  <a16:creationId xmlns:a16="http://schemas.microsoft.com/office/drawing/2014/main" id="{A6B2C391-672F-4406-9505-DEF46CDAB81F}"/>
                </a:ext>
              </a:extLst>
            </p:cNvPr>
            <p:cNvSpPr/>
            <p:nvPr userDrawn="1"/>
          </p:nvSpPr>
          <p:spPr>
            <a:xfrm>
              <a:off x="12391601" y="366490"/>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1</a:t>
              </a:r>
            </a:p>
          </p:txBody>
        </p:sp>
        <p:cxnSp>
          <p:nvCxnSpPr>
            <p:cNvPr id="315" name="Rechte verbindingslijn 314">
              <a:extLst>
                <a:ext uri="{FF2B5EF4-FFF2-40B4-BE49-F238E27FC236}">
                  <a16:creationId xmlns:a16="http://schemas.microsoft.com/office/drawing/2014/main" id="{59D1BB86-93EE-4F49-A3B0-9CF5773DDEC5}"/>
                </a:ext>
              </a:extLst>
            </p:cNvPr>
            <p:cNvCxnSpPr>
              <a:cxnSpLocks/>
            </p:cNvCxnSpPr>
            <p:nvPr userDrawn="1"/>
          </p:nvCxnSpPr>
          <p:spPr>
            <a:xfrm>
              <a:off x="12397261" y="241635"/>
              <a:ext cx="3178017" cy="0"/>
            </a:xfrm>
            <a:prstGeom prst="line">
              <a:avLst/>
            </a:prstGeom>
            <a:noFill/>
            <a:ln w="3175" cap="flat" cmpd="sng" algn="ctr">
              <a:solidFill>
                <a:schemeClr val="bg1">
                  <a:lumMod val="50000"/>
                </a:schemeClr>
              </a:solidFill>
              <a:prstDash val="solid"/>
            </a:ln>
            <a:effectLst/>
          </p:spPr>
        </p:cxnSp>
        <p:cxnSp>
          <p:nvCxnSpPr>
            <p:cNvPr id="316" name="Rechte verbindingslijn 315">
              <a:extLst>
                <a:ext uri="{FF2B5EF4-FFF2-40B4-BE49-F238E27FC236}">
                  <a16:creationId xmlns:a16="http://schemas.microsoft.com/office/drawing/2014/main" id="{16986D34-E1C9-4768-AA5F-9CCF2CC64EDA}"/>
                </a:ext>
              </a:extLst>
            </p:cNvPr>
            <p:cNvCxnSpPr>
              <a:cxnSpLocks/>
            </p:cNvCxnSpPr>
            <p:nvPr userDrawn="1"/>
          </p:nvCxnSpPr>
          <p:spPr>
            <a:xfrm>
              <a:off x="12397261" y="1577933"/>
              <a:ext cx="3178017" cy="0"/>
            </a:xfrm>
            <a:prstGeom prst="line">
              <a:avLst/>
            </a:prstGeom>
            <a:noFill/>
            <a:ln w="3175" cap="flat" cmpd="sng" algn="ctr">
              <a:solidFill>
                <a:schemeClr val="bg1">
                  <a:lumMod val="50000"/>
                </a:schemeClr>
              </a:solidFill>
              <a:prstDash val="solid"/>
            </a:ln>
            <a:effectLst/>
          </p:spPr>
        </p:cxnSp>
        <p:sp>
          <p:nvSpPr>
            <p:cNvPr id="317" name="Rechthoek 316">
              <a:extLst>
                <a:ext uri="{FF2B5EF4-FFF2-40B4-BE49-F238E27FC236}">
                  <a16:creationId xmlns:a16="http://schemas.microsoft.com/office/drawing/2014/main" id="{80C3275E-427E-4F57-AA86-8AFD37084693}"/>
                </a:ext>
              </a:extLst>
            </p:cNvPr>
            <p:cNvSpPr/>
            <p:nvPr userDrawn="1"/>
          </p:nvSpPr>
          <p:spPr>
            <a:xfrm>
              <a:off x="12757282" y="432552"/>
              <a:ext cx="2817995" cy="59542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chemeClr val="accent1"/>
                </a:buClr>
                <a:buSzTx/>
                <a:buFont typeface="Arial" panose="020B0604020202020204" pitchFamily="34" charset="0"/>
                <a:buNone/>
                <a:tabLst/>
                <a:defRPr/>
              </a:pP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Wanneer nodig, verwijder de bestaande tabel d.m.v. de </a:t>
              </a:r>
              <a:r>
                <a:rPr kumimoji="0" lang="nl-NL" sz="1100" b="1" i="0" u="none" strike="noStrike" kern="0" cap="none" spc="0" normalizeH="0" baseline="0" noProof="0">
                  <a:ln>
                    <a:noFill/>
                  </a:ln>
                  <a:solidFill>
                    <a:srgbClr val="000000"/>
                  </a:solidFill>
                  <a:effectLst/>
                  <a:uLnTx/>
                  <a:uFillTx/>
                  <a:latin typeface="+mn-lt"/>
                  <a:cs typeface="Segoe UI Light" panose="020B0502040204020203" pitchFamily="34" charset="0"/>
                </a:rPr>
                <a:t>‘Delete’-knop</a:t>
              </a: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 Klik op het pictogram om een nieuwe tabel in te voegen. </a:t>
              </a:r>
              <a:r>
                <a:rPr kumimoji="0" lang="nl-NL" sz="1100" b="0" i="1" u="none" strike="noStrike" kern="0" cap="none" spc="0" normalizeH="0" baseline="0" noProof="0">
                  <a:ln>
                    <a:noFill/>
                  </a:ln>
                  <a:solidFill>
                    <a:srgbClr val="000000"/>
                  </a:solidFill>
                  <a:effectLst/>
                  <a:uLnTx/>
                  <a:uFillTx/>
                  <a:latin typeface="+mn-lt"/>
                  <a:cs typeface="Segoe UI Light" panose="020B0502040204020203" pitchFamily="34" charset="0"/>
                </a:rPr>
                <a:t>(zie onderstaand voorbeeld).</a:t>
              </a:r>
              <a:endPar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endParaRPr>
            </a:p>
          </p:txBody>
        </p:sp>
        <p:sp>
          <p:nvSpPr>
            <p:cNvPr id="318" name="Ovaal 317">
              <a:extLst>
                <a:ext uri="{FF2B5EF4-FFF2-40B4-BE49-F238E27FC236}">
                  <a16:creationId xmlns:a16="http://schemas.microsoft.com/office/drawing/2014/main" id="{3C000680-DAD4-4F26-A92C-DFD09F0250D9}"/>
                </a:ext>
              </a:extLst>
            </p:cNvPr>
            <p:cNvSpPr/>
            <p:nvPr userDrawn="1"/>
          </p:nvSpPr>
          <p:spPr>
            <a:xfrm>
              <a:off x="12391601" y="1706398"/>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2</a:t>
              </a:r>
            </a:p>
          </p:txBody>
        </p:sp>
        <p:sp>
          <p:nvSpPr>
            <p:cNvPr id="319" name="Rechthoek 318">
              <a:extLst>
                <a:ext uri="{FF2B5EF4-FFF2-40B4-BE49-F238E27FC236}">
                  <a16:creationId xmlns:a16="http://schemas.microsoft.com/office/drawing/2014/main" id="{D4ABAF02-5F5D-4FA2-8BD8-2E43E086F0F0}"/>
                </a:ext>
              </a:extLst>
            </p:cNvPr>
            <p:cNvSpPr/>
            <p:nvPr userDrawn="1"/>
          </p:nvSpPr>
          <p:spPr>
            <a:xfrm>
              <a:off x="12757282" y="1772461"/>
              <a:ext cx="2817995" cy="318048"/>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chemeClr val="accent1"/>
                </a:buClr>
                <a:buSzTx/>
                <a:buFont typeface="Arial" panose="020B0604020202020204" pitchFamily="34" charset="0"/>
                <a:buNone/>
                <a:tabLst/>
                <a:defRPr/>
              </a:pP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Selecteer het gewenste aantal rijen en kolommen en klik op </a:t>
              </a:r>
              <a:r>
                <a:rPr kumimoji="0" lang="nl-NL" sz="1100" b="1" i="0" u="none" strike="noStrike" kern="0" cap="none" spc="0" normalizeH="0" baseline="0" noProof="0">
                  <a:ln>
                    <a:noFill/>
                  </a:ln>
                  <a:solidFill>
                    <a:srgbClr val="000000"/>
                  </a:solidFill>
                  <a:effectLst/>
                  <a:uLnTx/>
                  <a:uFillTx/>
                  <a:latin typeface="+mn-lt"/>
                  <a:cs typeface="Segoe UI Light" panose="020B0502040204020203" pitchFamily="34" charset="0"/>
                </a:rPr>
                <a:t>‘OK’</a:t>
              </a: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a:t>
              </a:r>
              <a:endParaRPr kumimoji="0" lang="nl-NL" sz="1100" b="1" i="0" u="none" strike="noStrike" kern="0" cap="none" spc="0" normalizeH="0" baseline="0" noProof="0">
                <a:ln>
                  <a:noFill/>
                </a:ln>
                <a:solidFill>
                  <a:srgbClr val="000000"/>
                </a:solidFill>
                <a:effectLst/>
                <a:uLnTx/>
                <a:uFillTx/>
                <a:latin typeface="+mn-lt"/>
                <a:cs typeface="Segoe UI Light" panose="020B0502040204020203" pitchFamily="34" charset="0"/>
              </a:endParaRPr>
            </a:p>
          </p:txBody>
        </p:sp>
        <p:grpSp>
          <p:nvGrpSpPr>
            <p:cNvPr id="320" name="Groep 319">
              <a:extLst>
                <a:ext uri="{FF2B5EF4-FFF2-40B4-BE49-F238E27FC236}">
                  <a16:creationId xmlns:a16="http://schemas.microsoft.com/office/drawing/2014/main" id="{DC9C785A-5E87-4A6B-8A1E-7BED55D126D9}"/>
                </a:ext>
              </a:extLst>
            </p:cNvPr>
            <p:cNvGrpSpPr/>
            <p:nvPr userDrawn="1"/>
          </p:nvGrpSpPr>
          <p:grpSpPr>
            <a:xfrm>
              <a:off x="12757282" y="2184550"/>
              <a:ext cx="825500" cy="209550"/>
              <a:chOff x="13504624" y="2482850"/>
              <a:chExt cx="825500" cy="209550"/>
            </a:xfrm>
          </p:grpSpPr>
          <p:sp>
            <p:nvSpPr>
              <p:cNvPr id="331" name="Rechthoek 330">
                <a:extLst>
                  <a:ext uri="{FF2B5EF4-FFF2-40B4-BE49-F238E27FC236}">
                    <a16:creationId xmlns:a16="http://schemas.microsoft.com/office/drawing/2014/main" id="{6502314D-9C1A-4A3F-AD62-1D6DC8751503}"/>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252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800" b="0" noProof="0">
                    <a:solidFill>
                      <a:schemeClr val="tx1"/>
                    </a:solidFill>
                    <a:latin typeface="Arial" panose="020B0604020202020204" pitchFamily="34" charset="0"/>
                    <a:cs typeface="Arial" panose="020B0604020202020204" pitchFamily="34" charset="0"/>
                  </a:rPr>
                  <a:t>OK</a:t>
                </a:r>
              </a:p>
            </p:txBody>
          </p:sp>
          <p:cxnSp>
            <p:nvCxnSpPr>
              <p:cNvPr id="332" name="Rechte verbindingslijn 331">
                <a:extLst>
                  <a:ext uri="{FF2B5EF4-FFF2-40B4-BE49-F238E27FC236}">
                    <a16:creationId xmlns:a16="http://schemas.microsoft.com/office/drawing/2014/main" id="{A8E1C660-F930-40FA-8788-C7F8E2E2FC06}"/>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333" name="Gelijkbenige driehoek 332">
                <a:extLst>
                  <a:ext uri="{FF2B5EF4-FFF2-40B4-BE49-F238E27FC236}">
                    <a16:creationId xmlns:a16="http://schemas.microsoft.com/office/drawing/2014/main" id="{704CD03F-27AF-457C-BDE3-A91571FFDC21}"/>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grpSp>
        <p:cxnSp>
          <p:nvCxnSpPr>
            <p:cNvPr id="321" name="Rechte verbindingslijn 320">
              <a:extLst>
                <a:ext uri="{FF2B5EF4-FFF2-40B4-BE49-F238E27FC236}">
                  <a16:creationId xmlns:a16="http://schemas.microsoft.com/office/drawing/2014/main" id="{16C9B4F3-5660-48AE-B2B0-115EE32E95C3}"/>
                </a:ext>
              </a:extLst>
            </p:cNvPr>
            <p:cNvCxnSpPr>
              <a:cxnSpLocks/>
            </p:cNvCxnSpPr>
            <p:nvPr userDrawn="1"/>
          </p:nvCxnSpPr>
          <p:spPr>
            <a:xfrm>
              <a:off x="12397261" y="2499789"/>
              <a:ext cx="3178017" cy="0"/>
            </a:xfrm>
            <a:prstGeom prst="line">
              <a:avLst/>
            </a:prstGeom>
            <a:noFill/>
            <a:ln w="3175" cap="flat" cmpd="sng" algn="ctr">
              <a:solidFill>
                <a:schemeClr val="bg1">
                  <a:lumMod val="50000"/>
                </a:schemeClr>
              </a:solidFill>
              <a:prstDash val="solid"/>
            </a:ln>
            <a:effectLst/>
          </p:spPr>
        </p:cxnSp>
        <p:grpSp>
          <p:nvGrpSpPr>
            <p:cNvPr id="322" name="Tabel icoon">
              <a:extLst>
                <a:ext uri="{FF2B5EF4-FFF2-40B4-BE49-F238E27FC236}">
                  <a16:creationId xmlns:a16="http://schemas.microsoft.com/office/drawing/2014/main" id="{3AD7280B-CA10-417D-AD8B-9C0A15FC8837}"/>
                </a:ext>
              </a:extLst>
            </p:cNvPr>
            <p:cNvGrpSpPr/>
            <p:nvPr userDrawn="1"/>
          </p:nvGrpSpPr>
          <p:grpSpPr>
            <a:xfrm>
              <a:off x="12757283" y="1133664"/>
              <a:ext cx="375500" cy="339168"/>
              <a:chOff x="6072040" y="3376043"/>
              <a:chExt cx="1227920" cy="1109109"/>
            </a:xfrm>
          </p:grpSpPr>
          <p:sp>
            <p:nvSpPr>
              <p:cNvPr id="323" name="Rechthoek 322">
                <a:extLst>
                  <a:ext uri="{FF2B5EF4-FFF2-40B4-BE49-F238E27FC236}">
                    <a16:creationId xmlns:a16="http://schemas.microsoft.com/office/drawing/2014/main" id="{410C6B0F-C9DD-4634-9F26-0D66AB174194}"/>
                  </a:ext>
                </a:extLst>
              </p:cNvPr>
              <p:cNvSpPr/>
              <p:nvPr userDrawn="1"/>
            </p:nvSpPr>
            <p:spPr>
              <a:xfrm>
                <a:off x="6072040" y="3376043"/>
                <a:ext cx="1227920" cy="1109109"/>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p>
            </p:txBody>
          </p:sp>
          <p:sp>
            <p:nvSpPr>
              <p:cNvPr id="324" name="Rechthoek 323">
                <a:extLst>
                  <a:ext uri="{FF2B5EF4-FFF2-40B4-BE49-F238E27FC236}">
                    <a16:creationId xmlns:a16="http://schemas.microsoft.com/office/drawing/2014/main" id="{948678FB-847A-41FF-9195-84A6FC5ECF19}"/>
                  </a:ext>
                </a:extLst>
              </p:cNvPr>
              <p:cNvSpPr/>
              <p:nvPr userDrawn="1"/>
            </p:nvSpPr>
            <p:spPr>
              <a:xfrm>
                <a:off x="6090829" y="3393962"/>
                <a:ext cx="1209131" cy="218971"/>
              </a:xfrm>
              <a:prstGeom prst="rect">
                <a:avLst/>
              </a:prstGeom>
              <a:solidFill>
                <a:srgbClr val="6C6C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p>
            </p:txBody>
          </p:sp>
          <p:cxnSp>
            <p:nvCxnSpPr>
              <p:cNvPr id="325" name="Rechte verbindingslijn 324">
                <a:extLst>
                  <a:ext uri="{FF2B5EF4-FFF2-40B4-BE49-F238E27FC236}">
                    <a16:creationId xmlns:a16="http://schemas.microsoft.com/office/drawing/2014/main" id="{D78B3CE6-06EB-4830-A143-984E35D9179A}"/>
                  </a:ext>
                </a:extLst>
              </p:cNvPr>
              <p:cNvCxnSpPr/>
              <p:nvPr userDrawn="1"/>
            </p:nvCxnSpPr>
            <p:spPr>
              <a:xfrm>
                <a:off x="6493304" y="3605313"/>
                <a:ext cx="0" cy="872219"/>
              </a:xfrm>
              <a:prstGeom prst="line">
                <a:avLst/>
              </a:prstGeom>
              <a:ln w="12700">
                <a:solidFill>
                  <a:srgbClr val="B5B5B5"/>
                </a:solidFill>
              </a:ln>
            </p:spPr>
            <p:style>
              <a:lnRef idx="1">
                <a:schemeClr val="accent1"/>
              </a:lnRef>
              <a:fillRef idx="0">
                <a:schemeClr val="accent1"/>
              </a:fillRef>
              <a:effectRef idx="0">
                <a:schemeClr val="accent1"/>
              </a:effectRef>
              <a:fontRef idx="minor">
                <a:schemeClr val="tx1"/>
              </a:fontRef>
            </p:style>
          </p:cxnSp>
          <p:cxnSp>
            <p:nvCxnSpPr>
              <p:cNvPr id="326" name="Rechte verbindingslijn 325">
                <a:extLst>
                  <a:ext uri="{FF2B5EF4-FFF2-40B4-BE49-F238E27FC236}">
                    <a16:creationId xmlns:a16="http://schemas.microsoft.com/office/drawing/2014/main" id="{8A20F3A5-67E5-4428-8175-2B7A9E426324}"/>
                  </a:ext>
                </a:extLst>
              </p:cNvPr>
              <p:cNvCxnSpPr/>
              <p:nvPr userDrawn="1"/>
            </p:nvCxnSpPr>
            <p:spPr>
              <a:xfrm>
                <a:off x="6883025" y="3605313"/>
                <a:ext cx="0" cy="872219"/>
              </a:xfrm>
              <a:prstGeom prst="line">
                <a:avLst/>
              </a:prstGeom>
              <a:ln w="12700">
                <a:solidFill>
                  <a:srgbClr val="B5B5B5"/>
                </a:solidFill>
              </a:ln>
            </p:spPr>
            <p:style>
              <a:lnRef idx="1">
                <a:schemeClr val="accent1"/>
              </a:lnRef>
              <a:fillRef idx="0">
                <a:schemeClr val="accent1"/>
              </a:fillRef>
              <a:effectRef idx="0">
                <a:schemeClr val="accent1"/>
              </a:effectRef>
              <a:fontRef idx="minor">
                <a:schemeClr val="tx1"/>
              </a:fontRef>
            </p:style>
          </p:cxnSp>
          <p:cxnSp>
            <p:nvCxnSpPr>
              <p:cNvPr id="327" name="Rechte verbindingslijn 326">
                <a:extLst>
                  <a:ext uri="{FF2B5EF4-FFF2-40B4-BE49-F238E27FC236}">
                    <a16:creationId xmlns:a16="http://schemas.microsoft.com/office/drawing/2014/main" id="{2A5B27AE-9E33-4DB0-AD80-0B3CB69FA5A9}"/>
                  </a:ext>
                </a:extLst>
              </p:cNvPr>
              <p:cNvCxnSpPr/>
              <p:nvPr userDrawn="1"/>
            </p:nvCxnSpPr>
            <p:spPr>
              <a:xfrm flipH="1">
                <a:off x="6090561" y="3827108"/>
                <a:ext cx="1209399" cy="0"/>
              </a:xfrm>
              <a:prstGeom prst="line">
                <a:avLst/>
              </a:prstGeom>
              <a:ln w="12700">
                <a:solidFill>
                  <a:srgbClr val="B5B5B5"/>
                </a:solidFill>
              </a:ln>
            </p:spPr>
            <p:style>
              <a:lnRef idx="1">
                <a:schemeClr val="accent1"/>
              </a:lnRef>
              <a:fillRef idx="0">
                <a:schemeClr val="accent1"/>
              </a:fillRef>
              <a:effectRef idx="0">
                <a:schemeClr val="accent1"/>
              </a:effectRef>
              <a:fontRef idx="minor">
                <a:schemeClr val="tx1"/>
              </a:fontRef>
            </p:style>
          </p:cxnSp>
          <p:cxnSp>
            <p:nvCxnSpPr>
              <p:cNvPr id="328" name="Rechte verbindingslijn 327">
                <a:extLst>
                  <a:ext uri="{FF2B5EF4-FFF2-40B4-BE49-F238E27FC236}">
                    <a16:creationId xmlns:a16="http://schemas.microsoft.com/office/drawing/2014/main" id="{31EB11D2-91D1-4149-89C5-1F40DF5C036D}"/>
                  </a:ext>
                </a:extLst>
              </p:cNvPr>
              <p:cNvCxnSpPr/>
              <p:nvPr userDrawn="1"/>
            </p:nvCxnSpPr>
            <p:spPr>
              <a:xfrm flipH="1">
                <a:off x="6090561" y="4055708"/>
                <a:ext cx="1209399" cy="0"/>
              </a:xfrm>
              <a:prstGeom prst="line">
                <a:avLst/>
              </a:prstGeom>
              <a:ln w="12700">
                <a:solidFill>
                  <a:srgbClr val="B5B5B5"/>
                </a:solidFill>
              </a:ln>
            </p:spPr>
            <p:style>
              <a:lnRef idx="1">
                <a:schemeClr val="accent1"/>
              </a:lnRef>
              <a:fillRef idx="0">
                <a:schemeClr val="accent1"/>
              </a:fillRef>
              <a:effectRef idx="0">
                <a:schemeClr val="accent1"/>
              </a:effectRef>
              <a:fontRef idx="minor">
                <a:schemeClr val="tx1"/>
              </a:fontRef>
            </p:style>
          </p:cxnSp>
          <p:cxnSp>
            <p:nvCxnSpPr>
              <p:cNvPr id="329" name="Rechte verbindingslijn 328">
                <a:extLst>
                  <a:ext uri="{FF2B5EF4-FFF2-40B4-BE49-F238E27FC236}">
                    <a16:creationId xmlns:a16="http://schemas.microsoft.com/office/drawing/2014/main" id="{4798BE63-A488-4485-BA78-F6FE6FBD7374}"/>
                  </a:ext>
                </a:extLst>
              </p:cNvPr>
              <p:cNvCxnSpPr/>
              <p:nvPr userDrawn="1"/>
            </p:nvCxnSpPr>
            <p:spPr>
              <a:xfrm flipH="1">
                <a:off x="6090561" y="4276688"/>
                <a:ext cx="1209399" cy="0"/>
              </a:xfrm>
              <a:prstGeom prst="line">
                <a:avLst/>
              </a:prstGeom>
              <a:ln w="12700">
                <a:solidFill>
                  <a:srgbClr val="B5B5B5"/>
                </a:solidFill>
              </a:ln>
            </p:spPr>
            <p:style>
              <a:lnRef idx="1">
                <a:schemeClr val="accent1"/>
              </a:lnRef>
              <a:fillRef idx="0">
                <a:schemeClr val="accent1"/>
              </a:fillRef>
              <a:effectRef idx="0">
                <a:schemeClr val="accent1"/>
              </a:effectRef>
              <a:fontRef idx="minor">
                <a:schemeClr val="tx1"/>
              </a:fontRef>
            </p:style>
          </p:cxnSp>
          <p:sp>
            <p:nvSpPr>
              <p:cNvPr id="330" name="Rechthoek 329">
                <a:extLst>
                  <a:ext uri="{FF2B5EF4-FFF2-40B4-BE49-F238E27FC236}">
                    <a16:creationId xmlns:a16="http://schemas.microsoft.com/office/drawing/2014/main" id="{8AD466E9-BB10-4396-A03F-ED67DCB0F103}"/>
                  </a:ext>
                </a:extLst>
              </p:cNvPr>
              <p:cNvSpPr/>
              <p:nvPr userDrawn="1"/>
            </p:nvSpPr>
            <p:spPr>
              <a:xfrm>
                <a:off x="6072040" y="3376043"/>
                <a:ext cx="1227920" cy="1109109"/>
              </a:xfrm>
              <a:prstGeom prst="rect">
                <a:avLst/>
              </a:prstGeom>
              <a:noFill/>
              <a:ln w="12700">
                <a:solidFill>
                  <a:srgbClr val="6C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p>
            </p:txBody>
          </p:sp>
        </p:grpSp>
      </p:grpSp>
    </p:spTree>
    <p:extLst>
      <p:ext uri="{BB962C8B-B14F-4D97-AF65-F5344CB8AC3E}">
        <p14:creationId xmlns:p14="http://schemas.microsoft.com/office/powerpoint/2010/main" val="47953358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AB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AB23073-572C-4F04-B89A-B107AB932F47}"/>
              </a:ext>
            </a:extLst>
          </p:cNvPr>
          <p:cNvSpPr>
            <a:spLocks noGrp="1"/>
          </p:cNvSpPr>
          <p:nvPr>
            <p:ph type="title" hasCustomPrompt="1"/>
          </p:nvPr>
        </p:nvSpPr>
        <p:spPr/>
        <p:txBody>
          <a:bodyPr/>
          <a:lstStyle>
            <a:lvl1pPr>
              <a:defRPr/>
            </a:lvl1pPr>
          </a:lstStyle>
          <a:p>
            <a:r>
              <a:rPr lang="nl-NL" noProof="0"/>
              <a:t>Voeg hier een titel in</a:t>
            </a:r>
            <a:endParaRPr lang="nl-NL"/>
          </a:p>
        </p:txBody>
      </p:sp>
      <p:sp>
        <p:nvSpPr>
          <p:cNvPr id="4" name="Tijdelijke aanduiding voor datum 3">
            <a:extLst>
              <a:ext uri="{FF2B5EF4-FFF2-40B4-BE49-F238E27FC236}">
                <a16:creationId xmlns:a16="http://schemas.microsoft.com/office/drawing/2014/main" id="{DABA8B2F-5EFD-4A05-8481-248C853EA1DE}"/>
              </a:ext>
            </a:extLst>
          </p:cNvPr>
          <p:cNvSpPr>
            <a:spLocks noGrp="1"/>
          </p:cNvSpPr>
          <p:nvPr>
            <p:ph type="dt" sz="half" idx="10"/>
          </p:nvPr>
        </p:nvSpPr>
        <p:spPr/>
        <p:txBody>
          <a:bodyPr/>
          <a:lstStyle/>
          <a:p>
            <a:fld id="{1978AA17-878B-48EF-819A-CEC642EDAA36}" type="datetime4">
              <a:rPr lang="nl-NL" smtClean="0"/>
              <a:t>24 oktober 2023</a:t>
            </a:fld>
            <a:endParaRPr lang="nl-NL"/>
          </a:p>
        </p:txBody>
      </p:sp>
      <p:sp>
        <p:nvSpPr>
          <p:cNvPr id="5" name="Tijdelijke aanduiding voor voettekst 4">
            <a:extLst>
              <a:ext uri="{FF2B5EF4-FFF2-40B4-BE49-F238E27FC236}">
                <a16:creationId xmlns:a16="http://schemas.microsoft.com/office/drawing/2014/main" id="{7D35606D-4D2E-4F0A-88AD-FA9467155265}"/>
              </a:ext>
            </a:extLst>
          </p:cNvPr>
          <p:cNvSpPr>
            <a:spLocks noGrp="1"/>
          </p:cNvSpPr>
          <p:nvPr>
            <p:ph type="ftr" sz="quarter" idx="11"/>
          </p:nvPr>
        </p:nvSpPr>
        <p:spPr/>
        <p:txBody>
          <a:bodyPr/>
          <a:lstStyle/>
          <a:p>
            <a:r>
              <a:rPr lang="nl-NL"/>
              <a:t>Ga naar de tab ‘Invoegen’ &gt; Koptekst en voettekst &gt; Voettekst invullen met bedrijfsonderdeelnaam &gt; Overal Toepassen</a:t>
            </a:r>
          </a:p>
        </p:txBody>
      </p:sp>
      <p:sp>
        <p:nvSpPr>
          <p:cNvPr id="6" name="Tijdelijke aanduiding voor dianummer 5">
            <a:extLst>
              <a:ext uri="{FF2B5EF4-FFF2-40B4-BE49-F238E27FC236}">
                <a16:creationId xmlns:a16="http://schemas.microsoft.com/office/drawing/2014/main" id="{A7656491-ADD5-4A7E-BAFA-5FCFF07D6EB0}"/>
              </a:ext>
            </a:extLst>
          </p:cNvPr>
          <p:cNvSpPr>
            <a:spLocks noGrp="1"/>
          </p:cNvSpPr>
          <p:nvPr>
            <p:ph type="sldNum" sz="quarter" idx="12"/>
          </p:nvPr>
        </p:nvSpPr>
        <p:spPr/>
        <p:txBody>
          <a:bodyPr/>
          <a:lstStyle/>
          <a:p>
            <a:fld id="{8D374ABD-355D-4B52-8A38-020B3DD5CC75}" type="slidenum">
              <a:rPr lang="nl-NL" smtClean="0"/>
              <a:t>‹#›</a:t>
            </a:fld>
            <a:endParaRPr lang="nl-NL"/>
          </a:p>
        </p:txBody>
      </p:sp>
      <p:sp>
        <p:nvSpPr>
          <p:cNvPr id="7" name="Tijdelijke aanduiding voor tekst 32">
            <a:extLst>
              <a:ext uri="{FF2B5EF4-FFF2-40B4-BE49-F238E27FC236}">
                <a16:creationId xmlns:a16="http://schemas.microsoft.com/office/drawing/2014/main" id="{7175F566-3665-4B0F-B70C-72779DF2FDD6}"/>
              </a:ext>
            </a:extLst>
          </p:cNvPr>
          <p:cNvSpPr>
            <a:spLocks noGrp="1"/>
          </p:cNvSpPr>
          <p:nvPr>
            <p:ph type="body" sz="quarter" idx="13" hasCustomPrompt="1"/>
          </p:nvPr>
        </p:nvSpPr>
        <p:spPr>
          <a:xfrm>
            <a:off x="539998" y="839972"/>
            <a:ext cx="11112000" cy="259612"/>
          </a:xfrm>
        </p:spPr>
        <p:txBody>
          <a:bodyPr/>
          <a:lstStyle>
            <a:lvl1pPr marL="0" indent="0">
              <a:buNone/>
              <a:defRPr sz="2000" b="0">
                <a:solidFill>
                  <a:schemeClr val="accent1"/>
                </a:solidFill>
              </a:defRPr>
            </a:lvl1pPr>
          </a:lstStyle>
          <a:p>
            <a:pPr lvl="0"/>
            <a:r>
              <a:rPr lang="nl-NL" noProof="0"/>
              <a:t>Voeg hier een subtitel in</a:t>
            </a:r>
          </a:p>
        </p:txBody>
      </p:sp>
      <p:sp>
        <p:nvSpPr>
          <p:cNvPr id="17" name="Tijdelijke aanduiding voor tekst 34">
            <a:extLst>
              <a:ext uri="{FF2B5EF4-FFF2-40B4-BE49-F238E27FC236}">
                <a16:creationId xmlns:a16="http://schemas.microsoft.com/office/drawing/2014/main" id="{9955CEC2-0160-42D3-9E2E-941A4A11119D}"/>
              </a:ext>
            </a:extLst>
          </p:cNvPr>
          <p:cNvSpPr>
            <a:spLocks noGrp="1"/>
          </p:cNvSpPr>
          <p:nvPr>
            <p:ph type="body" sz="quarter" idx="14" hasCustomPrompt="1"/>
          </p:nvPr>
        </p:nvSpPr>
        <p:spPr>
          <a:xfrm>
            <a:off x="539749" y="5758889"/>
            <a:ext cx="11112249" cy="147981"/>
          </a:xfrm>
        </p:spPr>
        <p:txBody>
          <a:bodyPr anchor="b"/>
          <a:lstStyle>
            <a:lvl1pPr marL="0" indent="0">
              <a:buNone/>
              <a:defRPr sz="1000" i="1"/>
            </a:lvl1pPr>
          </a:lstStyle>
          <a:p>
            <a:pPr lvl="0"/>
            <a:r>
              <a:rPr lang="nl-NL" noProof="0"/>
              <a:t>Bron…</a:t>
            </a:r>
          </a:p>
        </p:txBody>
      </p:sp>
      <p:sp>
        <p:nvSpPr>
          <p:cNvPr id="18" name="Rechthoek: afgeronde hoeken 17">
            <a:extLst>
              <a:ext uri="{FF2B5EF4-FFF2-40B4-BE49-F238E27FC236}">
                <a16:creationId xmlns:a16="http://schemas.microsoft.com/office/drawing/2014/main" id="{765A9402-96DA-4D08-A873-873C05E81C86}"/>
              </a:ext>
            </a:extLst>
          </p:cNvPr>
          <p:cNvSpPr/>
          <p:nvPr userDrawn="1"/>
        </p:nvSpPr>
        <p:spPr>
          <a:xfrm>
            <a:off x="3048000" y="-491319"/>
            <a:ext cx="6096000" cy="300250"/>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lvl="0" algn="ctr"/>
            <a:r>
              <a:rPr lang="nl-NL" sz="2800" b="0" cap="all" baseline="0" noProof="0">
                <a:solidFill>
                  <a:schemeClr val="accent1"/>
                </a:solidFill>
                <a:latin typeface="+mn-lt"/>
              </a:rPr>
              <a:t>Tabel</a:t>
            </a:r>
          </a:p>
        </p:txBody>
      </p:sp>
      <p:sp>
        <p:nvSpPr>
          <p:cNvPr id="22" name="Tijdelijke aanduiding voor tabel 8">
            <a:extLst>
              <a:ext uri="{FF2B5EF4-FFF2-40B4-BE49-F238E27FC236}">
                <a16:creationId xmlns:a16="http://schemas.microsoft.com/office/drawing/2014/main" id="{3A7B68F0-B315-4D78-8510-1A733C0EE1BD}"/>
              </a:ext>
            </a:extLst>
          </p:cNvPr>
          <p:cNvSpPr>
            <a:spLocks noGrp="1"/>
          </p:cNvSpPr>
          <p:nvPr>
            <p:ph type="tbl" sz="quarter" idx="17" hasCustomPrompt="1"/>
          </p:nvPr>
        </p:nvSpPr>
        <p:spPr>
          <a:xfrm>
            <a:off x="539749" y="1459112"/>
            <a:ext cx="11112251" cy="4119774"/>
          </a:xfrm>
          <a:solidFill>
            <a:schemeClr val="bg1">
              <a:lumMod val="95000"/>
            </a:schemeClr>
          </a:solidFill>
        </p:spPr>
        <p:txBody>
          <a:bodyPr tIns="1620000"/>
          <a:lstStyle>
            <a:lvl1pPr marL="0" marR="0" indent="0" algn="ctr" defTabSz="914400" rtl="0" eaLnBrk="1" fontAlgn="auto" latinLnBrk="0" hangingPunct="1">
              <a:lnSpc>
                <a:spcPct val="90000"/>
              </a:lnSpc>
              <a:spcBef>
                <a:spcPts val="500"/>
              </a:spcBef>
              <a:spcAft>
                <a:spcPts val="500"/>
              </a:spcAft>
              <a:buClr>
                <a:schemeClr val="bg2"/>
              </a:buClr>
              <a:buSzTx/>
              <a:buFont typeface="Wingdings" panose="05000000000000000000" pitchFamily="2" charset="2"/>
              <a:buNone/>
              <a:tabLst/>
              <a:defRPr sz="1200" i="1">
                <a:solidFill>
                  <a:schemeClr val="bg1">
                    <a:lumMod val="50000"/>
                  </a:schemeClr>
                </a:solidFill>
              </a:defRPr>
            </a:lvl1pPr>
          </a:lstStyle>
          <a:p>
            <a:pPr marL="0" marR="0" lvl="0" indent="0" algn="ctr" defTabSz="914400" rtl="0" eaLnBrk="1" fontAlgn="auto" latinLnBrk="0" hangingPunct="1">
              <a:lnSpc>
                <a:spcPct val="90000"/>
              </a:lnSpc>
              <a:spcBef>
                <a:spcPts val="500"/>
              </a:spcBef>
              <a:spcAft>
                <a:spcPts val="500"/>
              </a:spcAft>
              <a:buClr>
                <a:schemeClr val="bg2"/>
              </a:buClr>
              <a:buSzTx/>
              <a:buFont typeface="Wingdings" panose="05000000000000000000" pitchFamily="2" charset="2"/>
              <a:buNone/>
              <a:tabLst/>
              <a:defRPr/>
            </a:pPr>
            <a:r>
              <a:rPr lang="nl-NL" noProof="0"/>
              <a:t>Klik op onderstaand pictogram om een tabel in te voegen</a:t>
            </a:r>
          </a:p>
        </p:txBody>
      </p:sp>
      <p:sp>
        <p:nvSpPr>
          <p:cNvPr id="21" name="Tijdelijke aanduiding voor tekst 43">
            <a:extLst>
              <a:ext uri="{FF2B5EF4-FFF2-40B4-BE49-F238E27FC236}">
                <a16:creationId xmlns:a16="http://schemas.microsoft.com/office/drawing/2014/main" id="{E9870227-35F5-4343-95B9-F4996570B217}"/>
              </a:ext>
            </a:extLst>
          </p:cNvPr>
          <p:cNvSpPr>
            <a:spLocks noGrp="1"/>
          </p:cNvSpPr>
          <p:nvPr>
            <p:ph type="body" sz="quarter" idx="15" hasCustomPrompt="1"/>
          </p:nvPr>
        </p:nvSpPr>
        <p:spPr>
          <a:xfrm>
            <a:off x="540000" y="0"/>
            <a:ext cx="1080000" cy="72000"/>
          </a:xfrm>
          <a:solidFill>
            <a:schemeClr val="accent1"/>
          </a:solidFill>
        </p:spPr>
        <p:txBody>
          <a:bodyPr/>
          <a:lstStyle>
            <a:lvl1pPr marL="0" indent="0">
              <a:buNone/>
              <a:defRPr sz="100">
                <a:solidFill>
                  <a:schemeClr val="bg2"/>
                </a:solidFill>
              </a:defRPr>
            </a:lvl1pPr>
            <a:lvl5pPr>
              <a:defRPr/>
            </a:lvl5pPr>
          </a:lstStyle>
          <a:p>
            <a:pPr lvl="0"/>
            <a:r>
              <a:rPr lang="en-GB"/>
              <a:t> </a:t>
            </a:r>
          </a:p>
        </p:txBody>
      </p:sp>
      <p:grpSp>
        <p:nvGrpSpPr>
          <p:cNvPr id="41" name="Instructie">
            <a:extLst>
              <a:ext uri="{FF2B5EF4-FFF2-40B4-BE49-F238E27FC236}">
                <a16:creationId xmlns:a16="http://schemas.microsoft.com/office/drawing/2014/main" id="{42FBC1ED-EE6F-4E5A-84CA-0283E514C9D5}"/>
              </a:ext>
            </a:extLst>
          </p:cNvPr>
          <p:cNvGrpSpPr/>
          <p:nvPr userDrawn="1"/>
        </p:nvGrpSpPr>
        <p:grpSpPr>
          <a:xfrm>
            <a:off x="12391601" y="0"/>
            <a:ext cx="3183677" cy="2499789"/>
            <a:chOff x="12391601" y="0"/>
            <a:chExt cx="3183677" cy="2499789"/>
          </a:xfrm>
        </p:grpSpPr>
        <p:sp>
          <p:nvSpPr>
            <p:cNvPr id="42" name="Rechthoek 41">
              <a:extLst>
                <a:ext uri="{FF2B5EF4-FFF2-40B4-BE49-F238E27FC236}">
                  <a16:creationId xmlns:a16="http://schemas.microsoft.com/office/drawing/2014/main" id="{DF4754D5-DE56-4EE2-A860-06CAD88F5DF8}"/>
                </a:ext>
              </a:extLst>
            </p:cNvPr>
            <p:cNvSpPr/>
            <p:nvPr userDrawn="1"/>
          </p:nvSpPr>
          <p:spPr>
            <a:xfrm>
              <a:off x="12397262" y="0"/>
              <a:ext cx="3178016" cy="191611"/>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80000"/>
                </a:lnSpc>
                <a:spcBef>
                  <a:spcPts val="0"/>
                </a:spcBef>
                <a:spcAft>
                  <a:spcPts val="0"/>
                </a:spcAft>
                <a:buClrTx/>
                <a:buSzTx/>
                <a:buFontTx/>
                <a:buNone/>
                <a:tabLst/>
                <a:defRPr/>
              </a:pPr>
              <a:r>
                <a:rPr kumimoji="0" lang="nl-NL" sz="1400" b="1" i="0" u="none" strike="noStrike" kern="0" cap="all" spc="0" normalizeH="0" baseline="0" noProof="0">
                  <a:ln>
                    <a:noFill/>
                  </a:ln>
                  <a:solidFill>
                    <a:schemeClr val="bg1">
                      <a:lumMod val="50000"/>
                    </a:schemeClr>
                  </a:solidFill>
                  <a:effectLst/>
                  <a:uLnTx/>
                  <a:uFillTx/>
                  <a:latin typeface="+mj-lt"/>
                  <a:cs typeface="Segoe UI Light" panose="020B0502040204020203" pitchFamily="34" charset="0"/>
                </a:rPr>
                <a:t>Tabel invoegen/veranderen</a:t>
              </a:r>
            </a:p>
          </p:txBody>
        </p:sp>
        <p:sp>
          <p:nvSpPr>
            <p:cNvPr id="43" name="Ovaal 42">
              <a:extLst>
                <a:ext uri="{FF2B5EF4-FFF2-40B4-BE49-F238E27FC236}">
                  <a16:creationId xmlns:a16="http://schemas.microsoft.com/office/drawing/2014/main" id="{B2EF2DAF-0E72-4527-BF24-D5972B43A1E1}"/>
                </a:ext>
              </a:extLst>
            </p:cNvPr>
            <p:cNvSpPr/>
            <p:nvPr userDrawn="1"/>
          </p:nvSpPr>
          <p:spPr>
            <a:xfrm>
              <a:off x="12391601" y="366490"/>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1</a:t>
              </a:r>
            </a:p>
          </p:txBody>
        </p:sp>
        <p:cxnSp>
          <p:nvCxnSpPr>
            <p:cNvPr id="44" name="Rechte verbindingslijn 43">
              <a:extLst>
                <a:ext uri="{FF2B5EF4-FFF2-40B4-BE49-F238E27FC236}">
                  <a16:creationId xmlns:a16="http://schemas.microsoft.com/office/drawing/2014/main" id="{297AAD0B-37E7-4686-941F-4662C812C44F}"/>
                </a:ext>
              </a:extLst>
            </p:cNvPr>
            <p:cNvCxnSpPr>
              <a:cxnSpLocks/>
            </p:cNvCxnSpPr>
            <p:nvPr userDrawn="1"/>
          </p:nvCxnSpPr>
          <p:spPr>
            <a:xfrm>
              <a:off x="12397261" y="241635"/>
              <a:ext cx="3178017" cy="0"/>
            </a:xfrm>
            <a:prstGeom prst="line">
              <a:avLst/>
            </a:prstGeom>
            <a:noFill/>
            <a:ln w="3175" cap="flat" cmpd="sng" algn="ctr">
              <a:solidFill>
                <a:schemeClr val="bg1">
                  <a:lumMod val="50000"/>
                </a:schemeClr>
              </a:solidFill>
              <a:prstDash val="solid"/>
            </a:ln>
            <a:effectLst/>
          </p:spPr>
        </p:cxnSp>
        <p:cxnSp>
          <p:nvCxnSpPr>
            <p:cNvPr id="45" name="Rechte verbindingslijn 44">
              <a:extLst>
                <a:ext uri="{FF2B5EF4-FFF2-40B4-BE49-F238E27FC236}">
                  <a16:creationId xmlns:a16="http://schemas.microsoft.com/office/drawing/2014/main" id="{BC792BCC-6082-476C-B5AD-4EAE1520B86B}"/>
                </a:ext>
              </a:extLst>
            </p:cNvPr>
            <p:cNvCxnSpPr>
              <a:cxnSpLocks/>
            </p:cNvCxnSpPr>
            <p:nvPr userDrawn="1"/>
          </p:nvCxnSpPr>
          <p:spPr>
            <a:xfrm>
              <a:off x="12397261" y="1577933"/>
              <a:ext cx="3178017" cy="0"/>
            </a:xfrm>
            <a:prstGeom prst="line">
              <a:avLst/>
            </a:prstGeom>
            <a:noFill/>
            <a:ln w="3175" cap="flat" cmpd="sng" algn="ctr">
              <a:solidFill>
                <a:schemeClr val="bg1">
                  <a:lumMod val="50000"/>
                </a:schemeClr>
              </a:solidFill>
              <a:prstDash val="solid"/>
            </a:ln>
            <a:effectLst/>
          </p:spPr>
        </p:cxnSp>
        <p:sp>
          <p:nvSpPr>
            <p:cNvPr id="46" name="Rechthoek 45">
              <a:extLst>
                <a:ext uri="{FF2B5EF4-FFF2-40B4-BE49-F238E27FC236}">
                  <a16:creationId xmlns:a16="http://schemas.microsoft.com/office/drawing/2014/main" id="{4E6ED860-C858-4869-BE40-F32240A07EDD}"/>
                </a:ext>
              </a:extLst>
            </p:cNvPr>
            <p:cNvSpPr/>
            <p:nvPr userDrawn="1"/>
          </p:nvSpPr>
          <p:spPr>
            <a:xfrm>
              <a:off x="12757282" y="432552"/>
              <a:ext cx="2817995" cy="59542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chemeClr val="accent1"/>
                </a:buClr>
                <a:buSzTx/>
                <a:buFont typeface="Arial" panose="020B0604020202020204" pitchFamily="34" charset="0"/>
                <a:buNone/>
                <a:tabLst/>
                <a:defRPr/>
              </a:pP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Wanneer nodig, verwijder de bestaande tabel d.m.v. de </a:t>
              </a:r>
              <a:r>
                <a:rPr kumimoji="0" lang="nl-NL" sz="1100" b="1" i="0" u="none" strike="noStrike" kern="0" cap="none" spc="0" normalizeH="0" baseline="0" noProof="0">
                  <a:ln>
                    <a:noFill/>
                  </a:ln>
                  <a:solidFill>
                    <a:srgbClr val="000000"/>
                  </a:solidFill>
                  <a:effectLst/>
                  <a:uLnTx/>
                  <a:uFillTx/>
                  <a:latin typeface="+mn-lt"/>
                  <a:cs typeface="Segoe UI Light" panose="020B0502040204020203" pitchFamily="34" charset="0"/>
                </a:rPr>
                <a:t>‘Delete’-knop</a:t>
              </a: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 Klik op het pictogram om een nieuwe tabel in te voegen. </a:t>
              </a:r>
              <a:r>
                <a:rPr kumimoji="0" lang="nl-NL" sz="1100" b="0" i="1" u="none" strike="noStrike" kern="0" cap="none" spc="0" normalizeH="0" baseline="0" noProof="0">
                  <a:ln>
                    <a:noFill/>
                  </a:ln>
                  <a:solidFill>
                    <a:srgbClr val="000000"/>
                  </a:solidFill>
                  <a:effectLst/>
                  <a:uLnTx/>
                  <a:uFillTx/>
                  <a:latin typeface="+mn-lt"/>
                  <a:cs typeface="Segoe UI Light" panose="020B0502040204020203" pitchFamily="34" charset="0"/>
                </a:rPr>
                <a:t>(zie onderstaand voorbeeld).</a:t>
              </a:r>
              <a:endPar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endParaRPr>
            </a:p>
          </p:txBody>
        </p:sp>
        <p:sp>
          <p:nvSpPr>
            <p:cNvPr id="47" name="Ovaal 46">
              <a:extLst>
                <a:ext uri="{FF2B5EF4-FFF2-40B4-BE49-F238E27FC236}">
                  <a16:creationId xmlns:a16="http://schemas.microsoft.com/office/drawing/2014/main" id="{362ED69E-A120-4E71-927D-BE70F8696B7D}"/>
                </a:ext>
              </a:extLst>
            </p:cNvPr>
            <p:cNvSpPr/>
            <p:nvPr userDrawn="1"/>
          </p:nvSpPr>
          <p:spPr>
            <a:xfrm>
              <a:off x="12391601" y="1706398"/>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2</a:t>
              </a:r>
            </a:p>
          </p:txBody>
        </p:sp>
        <p:sp>
          <p:nvSpPr>
            <p:cNvPr id="48" name="Rechthoek 47">
              <a:extLst>
                <a:ext uri="{FF2B5EF4-FFF2-40B4-BE49-F238E27FC236}">
                  <a16:creationId xmlns:a16="http://schemas.microsoft.com/office/drawing/2014/main" id="{EDD63F0A-B561-454B-850F-8C02C930AB73}"/>
                </a:ext>
              </a:extLst>
            </p:cNvPr>
            <p:cNvSpPr/>
            <p:nvPr userDrawn="1"/>
          </p:nvSpPr>
          <p:spPr>
            <a:xfrm>
              <a:off x="12757282" y="1772461"/>
              <a:ext cx="2817995" cy="318048"/>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chemeClr val="accent1"/>
                </a:buClr>
                <a:buSzTx/>
                <a:buFont typeface="Arial" panose="020B0604020202020204" pitchFamily="34" charset="0"/>
                <a:buNone/>
                <a:tabLst/>
                <a:defRPr/>
              </a:pP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Selecteer het gewenste aantal rijen en kolommen en klik op </a:t>
              </a:r>
              <a:r>
                <a:rPr kumimoji="0" lang="nl-NL" sz="1100" b="1" i="0" u="none" strike="noStrike" kern="0" cap="none" spc="0" normalizeH="0" baseline="0" noProof="0">
                  <a:ln>
                    <a:noFill/>
                  </a:ln>
                  <a:solidFill>
                    <a:srgbClr val="000000"/>
                  </a:solidFill>
                  <a:effectLst/>
                  <a:uLnTx/>
                  <a:uFillTx/>
                  <a:latin typeface="+mn-lt"/>
                  <a:cs typeface="Segoe UI Light" panose="020B0502040204020203" pitchFamily="34" charset="0"/>
                </a:rPr>
                <a:t>‘OK’</a:t>
              </a: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a:t>
              </a:r>
              <a:endParaRPr kumimoji="0" lang="nl-NL" sz="1100" b="1" i="0" u="none" strike="noStrike" kern="0" cap="none" spc="0" normalizeH="0" baseline="0" noProof="0">
                <a:ln>
                  <a:noFill/>
                </a:ln>
                <a:solidFill>
                  <a:srgbClr val="000000"/>
                </a:solidFill>
                <a:effectLst/>
                <a:uLnTx/>
                <a:uFillTx/>
                <a:latin typeface="+mn-lt"/>
                <a:cs typeface="Segoe UI Light" panose="020B0502040204020203" pitchFamily="34" charset="0"/>
              </a:endParaRPr>
            </a:p>
          </p:txBody>
        </p:sp>
        <p:grpSp>
          <p:nvGrpSpPr>
            <p:cNvPr id="49" name="Groep 48">
              <a:extLst>
                <a:ext uri="{FF2B5EF4-FFF2-40B4-BE49-F238E27FC236}">
                  <a16:creationId xmlns:a16="http://schemas.microsoft.com/office/drawing/2014/main" id="{6EF274DC-C092-405D-94A5-FC67534BB2E1}"/>
                </a:ext>
              </a:extLst>
            </p:cNvPr>
            <p:cNvGrpSpPr/>
            <p:nvPr userDrawn="1"/>
          </p:nvGrpSpPr>
          <p:grpSpPr>
            <a:xfrm>
              <a:off x="12757282" y="2184550"/>
              <a:ext cx="825500" cy="209550"/>
              <a:chOff x="13504624" y="2482850"/>
              <a:chExt cx="825500" cy="209550"/>
            </a:xfrm>
          </p:grpSpPr>
          <p:sp>
            <p:nvSpPr>
              <p:cNvPr id="60" name="Rechthoek 59">
                <a:extLst>
                  <a:ext uri="{FF2B5EF4-FFF2-40B4-BE49-F238E27FC236}">
                    <a16:creationId xmlns:a16="http://schemas.microsoft.com/office/drawing/2014/main" id="{19CB3C8A-E064-40B2-98F3-E454EAC98DAC}"/>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252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800" b="0" noProof="0">
                    <a:solidFill>
                      <a:schemeClr val="tx1"/>
                    </a:solidFill>
                    <a:latin typeface="Arial" panose="020B0604020202020204" pitchFamily="34" charset="0"/>
                    <a:cs typeface="Arial" panose="020B0604020202020204" pitchFamily="34" charset="0"/>
                  </a:rPr>
                  <a:t>OK</a:t>
                </a:r>
              </a:p>
            </p:txBody>
          </p:sp>
          <p:cxnSp>
            <p:nvCxnSpPr>
              <p:cNvPr id="61" name="Rechte verbindingslijn 60">
                <a:extLst>
                  <a:ext uri="{FF2B5EF4-FFF2-40B4-BE49-F238E27FC236}">
                    <a16:creationId xmlns:a16="http://schemas.microsoft.com/office/drawing/2014/main" id="{BAF23CE3-1113-4FE8-B53A-E5C0F149AD50}"/>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62" name="Gelijkbenige driehoek 61">
                <a:extLst>
                  <a:ext uri="{FF2B5EF4-FFF2-40B4-BE49-F238E27FC236}">
                    <a16:creationId xmlns:a16="http://schemas.microsoft.com/office/drawing/2014/main" id="{ED7A6F93-C3F6-4D35-A1D7-80FFF5658388}"/>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grpSp>
        <p:cxnSp>
          <p:nvCxnSpPr>
            <p:cNvPr id="50" name="Rechte verbindingslijn 49">
              <a:extLst>
                <a:ext uri="{FF2B5EF4-FFF2-40B4-BE49-F238E27FC236}">
                  <a16:creationId xmlns:a16="http://schemas.microsoft.com/office/drawing/2014/main" id="{DF05761D-C45F-481B-827F-A7C20E6BCA95}"/>
                </a:ext>
              </a:extLst>
            </p:cNvPr>
            <p:cNvCxnSpPr>
              <a:cxnSpLocks/>
            </p:cNvCxnSpPr>
            <p:nvPr userDrawn="1"/>
          </p:nvCxnSpPr>
          <p:spPr>
            <a:xfrm>
              <a:off x="12397261" y="2499789"/>
              <a:ext cx="3178017" cy="0"/>
            </a:xfrm>
            <a:prstGeom prst="line">
              <a:avLst/>
            </a:prstGeom>
            <a:noFill/>
            <a:ln w="3175" cap="flat" cmpd="sng" algn="ctr">
              <a:solidFill>
                <a:schemeClr val="bg1">
                  <a:lumMod val="50000"/>
                </a:schemeClr>
              </a:solidFill>
              <a:prstDash val="solid"/>
            </a:ln>
            <a:effectLst/>
          </p:spPr>
        </p:cxnSp>
        <p:grpSp>
          <p:nvGrpSpPr>
            <p:cNvPr id="51" name="Tabel icoon">
              <a:extLst>
                <a:ext uri="{FF2B5EF4-FFF2-40B4-BE49-F238E27FC236}">
                  <a16:creationId xmlns:a16="http://schemas.microsoft.com/office/drawing/2014/main" id="{5EAD34A7-E242-4F6A-ACF1-864B15587138}"/>
                </a:ext>
              </a:extLst>
            </p:cNvPr>
            <p:cNvGrpSpPr/>
            <p:nvPr userDrawn="1"/>
          </p:nvGrpSpPr>
          <p:grpSpPr>
            <a:xfrm>
              <a:off x="12757283" y="1133664"/>
              <a:ext cx="375500" cy="339168"/>
              <a:chOff x="6072040" y="3376043"/>
              <a:chExt cx="1227920" cy="1109109"/>
            </a:xfrm>
          </p:grpSpPr>
          <p:sp>
            <p:nvSpPr>
              <p:cNvPr id="52" name="Rechthoek 51">
                <a:extLst>
                  <a:ext uri="{FF2B5EF4-FFF2-40B4-BE49-F238E27FC236}">
                    <a16:creationId xmlns:a16="http://schemas.microsoft.com/office/drawing/2014/main" id="{8CE3C954-D297-458D-A189-29A98D0C2EE1}"/>
                  </a:ext>
                </a:extLst>
              </p:cNvPr>
              <p:cNvSpPr/>
              <p:nvPr userDrawn="1"/>
            </p:nvSpPr>
            <p:spPr>
              <a:xfrm>
                <a:off x="6072040" y="3376043"/>
                <a:ext cx="1227920" cy="1109109"/>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p>
            </p:txBody>
          </p:sp>
          <p:sp>
            <p:nvSpPr>
              <p:cNvPr id="53" name="Rechthoek 52">
                <a:extLst>
                  <a:ext uri="{FF2B5EF4-FFF2-40B4-BE49-F238E27FC236}">
                    <a16:creationId xmlns:a16="http://schemas.microsoft.com/office/drawing/2014/main" id="{BE3502DD-0DF7-4C04-A608-D6EF84CC022E}"/>
                  </a:ext>
                </a:extLst>
              </p:cNvPr>
              <p:cNvSpPr/>
              <p:nvPr userDrawn="1"/>
            </p:nvSpPr>
            <p:spPr>
              <a:xfrm>
                <a:off x="6090829" y="3393962"/>
                <a:ext cx="1209131" cy="218971"/>
              </a:xfrm>
              <a:prstGeom prst="rect">
                <a:avLst/>
              </a:prstGeom>
              <a:solidFill>
                <a:srgbClr val="6C6C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p>
            </p:txBody>
          </p:sp>
          <p:cxnSp>
            <p:nvCxnSpPr>
              <p:cNvPr id="54" name="Rechte verbindingslijn 53">
                <a:extLst>
                  <a:ext uri="{FF2B5EF4-FFF2-40B4-BE49-F238E27FC236}">
                    <a16:creationId xmlns:a16="http://schemas.microsoft.com/office/drawing/2014/main" id="{1CEC8736-D674-4573-BDE6-1D329D735175}"/>
                  </a:ext>
                </a:extLst>
              </p:cNvPr>
              <p:cNvCxnSpPr/>
              <p:nvPr userDrawn="1"/>
            </p:nvCxnSpPr>
            <p:spPr>
              <a:xfrm>
                <a:off x="6493304" y="3605313"/>
                <a:ext cx="0" cy="872219"/>
              </a:xfrm>
              <a:prstGeom prst="line">
                <a:avLst/>
              </a:prstGeom>
              <a:ln w="12700">
                <a:solidFill>
                  <a:srgbClr val="B5B5B5"/>
                </a:solidFill>
              </a:ln>
            </p:spPr>
            <p:style>
              <a:lnRef idx="1">
                <a:schemeClr val="accent1"/>
              </a:lnRef>
              <a:fillRef idx="0">
                <a:schemeClr val="accent1"/>
              </a:fillRef>
              <a:effectRef idx="0">
                <a:schemeClr val="accent1"/>
              </a:effectRef>
              <a:fontRef idx="minor">
                <a:schemeClr val="tx1"/>
              </a:fontRef>
            </p:style>
          </p:cxnSp>
          <p:cxnSp>
            <p:nvCxnSpPr>
              <p:cNvPr id="55" name="Rechte verbindingslijn 54">
                <a:extLst>
                  <a:ext uri="{FF2B5EF4-FFF2-40B4-BE49-F238E27FC236}">
                    <a16:creationId xmlns:a16="http://schemas.microsoft.com/office/drawing/2014/main" id="{C5D8B1FD-8C8E-4A82-AC75-6A186F79209E}"/>
                  </a:ext>
                </a:extLst>
              </p:cNvPr>
              <p:cNvCxnSpPr/>
              <p:nvPr userDrawn="1"/>
            </p:nvCxnSpPr>
            <p:spPr>
              <a:xfrm>
                <a:off x="6883025" y="3605313"/>
                <a:ext cx="0" cy="872219"/>
              </a:xfrm>
              <a:prstGeom prst="line">
                <a:avLst/>
              </a:prstGeom>
              <a:ln w="12700">
                <a:solidFill>
                  <a:srgbClr val="B5B5B5"/>
                </a:solidFill>
              </a:ln>
            </p:spPr>
            <p:style>
              <a:lnRef idx="1">
                <a:schemeClr val="accent1"/>
              </a:lnRef>
              <a:fillRef idx="0">
                <a:schemeClr val="accent1"/>
              </a:fillRef>
              <a:effectRef idx="0">
                <a:schemeClr val="accent1"/>
              </a:effectRef>
              <a:fontRef idx="minor">
                <a:schemeClr val="tx1"/>
              </a:fontRef>
            </p:style>
          </p:cxnSp>
          <p:cxnSp>
            <p:nvCxnSpPr>
              <p:cNvPr id="56" name="Rechte verbindingslijn 55">
                <a:extLst>
                  <a:ext uri="{FF2B5EF4-FFF2-40B4-BE49-F238E27FC236}">
                    <a16:creationId xmlns:a16="http://schemas.microsoft.com/office/drawing/2014/main" id="{885D6CEC-C122-4568-BE44-17932EFFCDA2}"/>
                  </a:ext>
                </a:extLst>
              </p:cNvPr>
              <p:cNvCxnSpPr/>
              <p:nvPr userDrawn="1"/>
            </p:nvCxnSpPr>
            <p:spPr>
              <a:xfrm flipH="1">
                <a:off x="6090561" y="3827108"/>
                <a:ext cx="1209399" cy="0"/>
              </a:xfrm>
              <a:prstGeom prst="line">
                <a:avLst/>
              </a:prstGeom>
              <a:ln w="12700">
                <a:solidFill>
                  <a:srgbClr val="B5B5B5"/>
                </a:solidFill>
              </a:ln>
            </p:spPr>
            <p:style>
              <a:lnRef idx="1">
                <a:schemeClr val="accent1"/>
              </a:lnRef>
              <a:fillRef idx="0">
                <a:schemeClr val="accent1"/>
              </a:fillRef>
              <a:effectRef idx="0">
                <a:schemeClr val="accent1"/>
              </a:effectRef>
              <a:fontRef idx="minor">
                <a:schemeClr val="tx1"/>
              </a:fontRef>
            </p:style>
          </p:cxnSp>
          <p:cxnSp>
            <p:nvCxnSpPr>
              <p:cNvPr id="57" name="Rechte verbindingslijn 56">
                <a:extLst>
                  <a:ext uri="{FF2B5EF4-FFF2-40B4-BE49-F238E27FC236}">
                    <a16:creationId xmlns:a16="http://schemas.microsoft.com/office/drawing/2014/main" id="{AD9B3590-09C3-4D85-B813-DDCBF88FAA5F}"/>
                  </a:ext>
                </a:extLst>
              </p:cNvPr>
              <p:cNvCxnSpPr/>
              <p:nvPr userDrawn="1"/>
            </p:nvCxnSpPr>
            <p:spPr>
              <a:xfrm flipH="1">
                <a:off x="6090561" y="4055708"/>
                <a:ext cx="1209399" cy="0"/>
              </a:xfrm>
              <a:prstGeom prst="line">
                <a:avLst/>
              </a:prstGeom>
              <a:ln w="12700">
                <a:solidFill>
                  <a:srgbClr val="B5B5B5"/>
                </a:solidFill>
              </a:ln>
            </p:spPr>
            <p:style>
              <a:lnRef idx="1">
                <a:schemeClr val="accent1"/>
              </a:lnRef>
              <a:fillRef idx="0">
                <a:schemeClr val="accent1"/>
              </a:fillRef>
              <a:effectRef idx="0">
                <a:schemeClr val="accent1"/>
              </a:effectRef>
              <a:fontRef idx="minor">
                <a:schemeClr val="tx1"/>
              </a:fontRef>
            </p:style>
          </p:cxnSp>
          <p:cxnSp>
            <p:nvCxnSpPr>
              <p:cNvPr id="58" name="Rechte verbindingslijn 57">
                <a:extLst>
                  <a:ext uri="{FF2B5EF4-FFF2-40B4-BE49-F238E27FC236}">
                    <a16:creationId xmlns:a16="http://schemas.microsoft.com/office/drawing/2014/main" id="{7EE41E3A-9F52-47B8-A9AC-944E657D362B}"/>
                  </a:ext>
                </a:extLst>
              </p:cNvPr>
              <p:cNvCxnSpPr/>
              <p:nvPr userDrawn="1"/>
            </p:nvCxnSpPr>
            <p:spPr>
              <a:xfrm flipH="1">
                <a:off x="6090561" y="4276688"/>
                <a:ext cx="1209399" cy="0"/>
              </a:xfrm>
              <a:prstGeom prst="line">
                <a:avLst/>
              </a:prstGeom>
              <a:ln w="12700">
                <a:solidFill>
                  <a:srgbClr val="B5B5B5"/>
                </a:solidFill>
              </a:ln>
            </p:spPr>
            <p:style>
              <a:lnRef idx="1">
                <a:schemeClr val="accent1"/>
              </a:lnRef>
              <a:fillRef idx="0">
                <a:schemeClr val="accent1"/>
              </a:fillRef>
              <a:effectRef idx="0">
                <a:schemeClr val="accent1"/>
              </a:effectRef>
              <a:fontRef idx="minor">
                <a:schemeClr val="tx1"/>
              </a:fontRef>
            </p:style>
          </p:cxnSp>
          <p:sp>
            <p:nvSpPr>
              <p:cNvPr id="59" name="Rechthoek 58">
                <a:extLst>
                  <a:ext uri="{FF2B5EF4-FFF2-40B4-BE49-F238E27FC236}">
                    <a16:creationId xmlns:a16="http://schemas.microsoft.com/office/drawing/2014/main" id="{C2F4FD23-A5FD-436B-AC3C-7BFB4B651544}"/>
                  </a:ext>
                </a:extLst>
              </p:cNvPr>
              <p:cNvSpPr/>
              <p:nvPr userDrawn="1"/>
            </p:nvSpPr>
            <p:spPr>
              <a:xfrm>
                <a:off x="6072040" y="3376043"/>
                <a:ext cx="1227920" cy="1109109"/>
              </a:xfrm>
              <a:prstGeom prst="rect">
                <a:avLst/>
              </a:prstGeom>
              <a:noFill/>
              <a:ln w="12700">
                <a:solidFill>
                  <a:srgbClr val="6C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p>
            </p:txBody>
          </p:sp>
        </p:grpSp>
      </p:grpSp>
    </p:spTree>
    <p:extLst>
      <p:ext uri="{BB962C8B-B14F-4D97-AF65-F5344CB8AC3E}">
        <p14:creationId xmlns:p14="http://schemas.microsoft.com/office/powerpoint/2010/main" val="202867254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ABEL 2X">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AB23073-572C-4F04-B89A-B107AB932F47}"/>
              </a:ext>
            </a:extLst>
          </p:cNvPr>
          <p:cNvSpPr>
            <a:spLocks noGrp="1"/>
          </p:cNvSpPr>
          <p:nvPr>
            <p:ph type="title" hasCustomPrompt="1"/>
          </p:nvPr>
        </p:nvSpPr>
        <p:spPr/>
        <p:txBody>
          <a:bodyPr/>
          <a:lstStyle>
            <a:lvl1pPr>
              <a:defRPr/>
            </a:lvl1pPr>
          </a:lstStyle>
          <a:p>
            <a:r>
              <a:rPr lang="nl-NL" noProof="0"/>
              <a:t>Voeg hier een titel in</a:t>
            </a:r>
            <a:endParaRPr lang="nl-NL"/>
          </a:p>
        </p:txBody>
      </p:sp>
      <p:sp>
        <p:nvSpPr>
          <p:cNvPr id="4" name="Tijdelijke aanduiding voor datum 3">
            <a:extLst>
              <a:ext uri="{FF2B5EF4-FFF2-40B4-BE49-F238E27FC236}">
                <a16:creationId xmlns:a16="http://schemas.microsoft.com/office/drawing/2014/main" id="{DABA8B2F-5EFD-4A05-8481-248C853EA1DE}"/>
              </a:ext>
            </a:extLst>
          </p:cNvPr>
          <p:cNvSpPr>
            <a:spLocks noGrp="1"/>
          </p:cNvSpPr>
          <p:nvPr>
            <p:ph type="dt" sz="half" idx="10"/>
          </p:nvPr>
        </p:nvSpPr>
        <p:spPr/>
        <p:txBody>
          <a:bodyPr/>
          <a:lstStyle/>
          <a:p>
            <a:fld id="{CF5872B9-550B-4CC1-9739-3BE576E17868}" type="datetime4">
              <a:rPr lang="nl-NL" smtClean="0"/>
              <a:t>24 oktober 2023</a:t>
            </a:fld>
            <a:endParaRPr lang="nl-NL"/>
          </a:p>
        </p:txBody>
      </p:sp>
      <p:sp>
        <p:nvSpPr>
          <p:cNvPr id="5" name="Tijdelijke aanduiding voor voettekst 4">
            <a:extLst>
              <a:ext uri="{FF2B5EF4-FFF2-40B4-BE49-F238E27FC236}">
                <a16:creationId xmlns:a16="http://schemas.microsoft.com/office/drawing/2014/main" id="{7D35606D-4D2E-4F0A-88AD-FA9467155265}"/>
              </a:ext>
            </a:extLst>
          </p:cNvPr>
          <p:cNvSpPr>
            <a:spLocks noGrp="1"/>
          </p:cNvSpPr>
          <p:nvPr>
            <p:ph type="ftr" sz="quarter" idx="11"/>
          </p:nvPr>
        </p:nvSpPr>
        <p:spPr/>
        <p:txBody>
          <a:bodyPr/>
          <a:lstStyle/>
          <a:p>
            <a:r>
              <a:rPr lang="nl-NL"/>
              <a:t>Ga naar de tab ‘Invoegen’ &gt; Koptekst en voettekst &gt; Voettekst invullen met bedrijfsonderdeelnaam &gt; Overal Toepassen</a:t>
            </a:r>
          </a:p>
        </p:txBody>
      </p:sp>
      <p:sp>
        <p:nvSpPr>
          <p:cNvPr id="6" name="Tijdelijke aanduiding voor dianummer 5">
            <a:extLst>
              <a:ext uri="{FF2B5EF4-FFF2-40B4-BE49-F238E27FC236}">
                <a16:creationId xmlns:a16="http://schemas.microsoft.com/office/drawing/2014/main" id="{A7656491-ADD5-4A7E-BAFA-5FCFF07D6EB0}"/>
              </a:ext>
            </a:extLst>
          </p:cNvPr>
          <p:cNvSpPr>
            <a:spLocks noGrp="1"/>
          </p:cNvSpPr>
          <p:nvPr>
            <p:ph type="sldNum" sz="quarter" idx="12"/>
          </p:nvPr>
        </p:nvSpPr>
        <p:spPr/>
        <p:txBody>
          <a:bodyPr/>
          <a:lstStyle/>
          <a:p>
            <a:fld id="{8D374ABD-355D-4B52-8A38-020B3DD5CC75}" type="slidenum">
              <a:rPr lang="nl-NL" smtClean="0"/>
              <a:t>‹#›</a:t>
            </a:fld>
            <a:endParaRPr lang="nl-NL"/>
          </a:p>
        </p:txBody>
      </p:sp>
      <p:sp>
        <p:nvSpPr>
          <p:cNvPr id="7" name="Tijdelijke aanduiding voor tekst 32">
            <a:extLst>
              <a:ext uri="{FF2B5EF4-FFF2-40B4-BE49-F238E27FC236}">
                <a16:creationId xmlns:a16="http://schemas.microsoft.com/office/drawing/2014/main" id="{7175F566-3665-4B0F-B70C-72779DF2FDD6}"/>
              </a:ext>
            </a:extLst>
          </p:cNvPr>
          <p:cNvSpPr>
            <a:spLocks noGrp="1"/>
          </p:cNvSpPr>
          <p:nvPr>
            <p:ph type="body" sz="quarter" idx="13" hasCustomPrompt="1"/>
          </p:nvPr>
        </p:nvSpPr>
        <p:spPr>
          <a:xfrm>
            <a:off x="539998" y="839972"/>
            <a:ext cx="11112000" cy="259612"/>
          </a:xfrm>
        </p:spPr>
        <p:txBody>
          <a:bodyPr/>
          <a:lstStyle>
            <a:lvl1pPr marL="0" indent="0">
              <a:buNone/>
              <a:defRPr sz="2000" b="0">
                <a:solidFill>
                  <a:schemeClr val="accent1"/>
                </a:solidFill>
              </a:defRPr>
            </a:lvl1pPr>
          </a:lstStyle>
          <a:p>
            <a:pPr lvl="0"/>
            <a:r>
              <a:rPr lang="nl-NL" noProof="0"/>
              <a:t>Voeg hier een subtitel in</a:t>
            </a:r>
          </a:p>
        </p:txBody>
      </p:sp>
      <p:sp>
        <p:nvSpPr>
          <p:cNvPr id="17" name="Tijdelijke aanduiding voor tekst 34">
            <a:extLst>
              <a:ext uri="{FF2B5EF4-FFF2-40B4-BE49-F238E27FC236}">
                <a16:creationId xmlns:a16="http://schemas.microsoft.com/office/drawing/2014/main" id="{9955CEC2-0160-42D3-9E2E-941A4A11119D}"/>
              </a:ext>
            </a:extLst>
          </p:cNvPr>
          <p:cNvSpPr>
            <a:spLocks noGrp="1"/>
          </p:cNvSpPr>
          <p:nvPr>
            <p:ph type="body" sz="quarter" idx="14" hasCustomPrompt="1"/>
          </p:nvPr>
        </p:nvSpPr>
        <p:spPr>
          <a:xfrm>
            <a:off x="539749" y="5758889"/>
            <a:ext cx="11112249" cy="147981"/>
          </a:xfrm>
        </p:spPr>
        <p:txBody>
          <a:bodyPr anchor="b"/>
          <a:lstStyle>
            <a:lvl1pPr marL="0" indent="0">
              <a:buNone/>
              <a:defRPr sz="1000" i="1"/>
            </a:lvl1pPr>
          </a:lstStyle>
          <a:p>
            <a:pPr lvl="0"/>
            <a:r>
              <a:rPr lang="nl-NL" noProof="0"/>
              <a:t>Bron…</a:t>
            </a:r>
          </a:p>
        </p:txBody>
      </p:sp>
      <p:sp>
        <p:nvSpPr>
          <p:cNvPr id="18" name="Rechthoek: afgeronde hoeken 17">
            <a:extLst>
              <a:ext uri="{FF2B5EF4-FFF2-40B4-BE49-F238E27FC236}">
                <a16:creationId xmlns:a16="http://schemas.microsoft.com/office/drawing/2014/main" id="{765A9402-96DA-4D08-A873-873C05E81C86}"/>
              </a:ext>
            </a:extLst>
          </p:cNvPr>
          <p:cNvSpPr/>
          <p:nvPr userDrawn="1"/>
        </p:nvSpPr>
        <p:spPr>
          <a:xfrm>
            <a:off x="3048000" y="-491319"/>
            <a:ext cx="6096000" cy="300250"/>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lvl="0" algn="ctr"/>
            <a:r>
              <a:rPr lang="nl-NL" sz="2800" b="0" cap="all" baseline="0" noProof="0">
                <a:solidFill>
                  <a:schemeClr val="accent1"/>
                </a:solidFill>
                <a:latin typeface="+mn-lt"/>
              </a:rPr>
              <a:t>TABEL 2X</a:t>
            </a:r>
          </a:p>
        </p:txBody>
      </p:sp>
      <p:cxnSp>
        <p:nvCxnSpPr>
          <p:cNvPr id="23" name="Rechte verbindingslijn 22">
            <a:extLst>
              <a:ext uri="{FF2B5EF4-FFF2-40B4-BE49-F238E27FC236}">
                <a16:creationId xmlns:a16="http://schemas.microsoft.com/office/drawing/2014/main" id="{F758FBF6-EBB0-4F05-96EB-8AEB1E4BB59E}"/>
              </a:ext>
            </a:extLst>
          </p:cNvPr>
          <p:cNvCxnSpPr>
            <a:cxnSpLocks/>
          </p:cNvCxnSpPr>
          <p:nvPr userDrawn="1"/>
        </p:nvCxnSpPr>
        <p:spPr>
          <a:xfrm>
            <a:off x="6096000" y="1446663"/>
            <a:ext cx="0" cy="4121624"/>
          </a:xfrm>
          <a:prstGeom prst="line">
            <a:avLst/>
          </a:prstGeom>
          <a:ln w="12700" cap="rnd">
            <a:solidFill>
              <a:schemeClr val="accent1"/>
            </a:solidFill>
            <a:prstDash val="solid"/>
            <a:round/>
          </a:ln>
        </p:spPr>
        <p:style>
          <a:lnRef idx="1">
            <a:schemeClr val="accent1"/>
          </a:lnRef>
          <a:fillRef idx="0">
            <a:schemeClr val="accent1"/>
          </a:fillRef>
          <a:effectRef idx="0">
            <a:schemeClr val="accent1"/>
          </a:effectRef>
          <a:fontRef idx="minor">
            <a:schemeClr val="tx1"/>
          </a:fontRef>
        </p:style>
      </p:cxnSp>
      <p:sp>
        <p:nvSpPr>
          <p:cNvPr id="24" name="Tijdelijke aanduiding voor tekst 43">
            <a:extLst>
              <a:ext uri="{FF2B5EF4-FFF2-40B4-BE49-F238E27FC236}">
                <a16:creationId xmlns:a16="http://schemas.microsoft.com/office/drawing/2014/main" id="{E054E093-0CA2-4AA3-9379-A9449CBE767D}"/>
              </a:ext>
            </a:extLst>
          </p:cNvPr>
          <p:cNvSpPr>
            <a:spLocks noGrp="1"/>
          </p:cNvSpPr>
          <p:nvPr>
            <p:ph type="body" sz="quarter" idx="16" hasCustomPrompt="1"/>
          </p:nvPr>
        </p:nvSpPr>
        <p:spPr>
          <a:xfrm>
            <a:off x="540000" y="0"/>
            <a:ext cx="1080000" cy="72000"/>
          </a:xfrm>
          <a:solidFill>
            <a:schemeClr val="accent1"/>
          </a:solidFill>
        </p:spPr>
        <p:txBody>
          <a:bodyPr/>
          <a:lstStyle>
            <a:lvl1pPr marL="0" indent="0">
              <a:buNone/>
              <a:defRPr sz="100">
                <a:solidFill>
                  <a:schemeClr val="bg2"/>
                </a:solidFill>
              </a:defRPr>
            </a:lvl1pPr>
            <a:lvl5pPr>
              <a:defRPr/>
            </a:lvl5pPr>
          </a:lstStyle>
          <a:p>
            <a:pPr lvl="0"/>
            <a:r>
              <a:rPr lang="en-GB"/>
              <a:t> </a:t>
            </a:r>
          </a:p>
        </p:txBody>
      </p:sp>
      <p:sp>
        <p:nvSpPr>
          <p:cNvPr id="13" name="Tijdelijke aanduiding voor tabel 8">
            <a:extLst>
              <a:ext uri="{FF2B5EF4-FFF2-40B4-BE49-F238E27FC236}">
                <a16:creationId xmlns:a16="http://schemas.microsoft.com/office/drawing/2014/main" id="{5E3BB786-F36F-4F8B-9ECF-AA4D9B7F4C0E}"/>
              </a:ext>
            </a:extLst>
          </p:cNvPr>
          <p:cNvSpPr>
            <a:spLocks noGrp="1"/>
          </p:cNvSpPr>
          <p:nvPr>
            <p:ph type="tbl" sz="quarter" idx="17" hasCustomPrompt="1"/>
          </p:nvPr>
        </p:nvSpPr>
        <p:spPr>
          <a:xfrm>
            <a:off x="6636761" y="1459112"/>
            <a:ext cx="5015239" cy="4119774"/>
          </a:xfrm>
          <a:solidFill>
            <a:schemeClr val="bg1">
              <a:lumMod val="95000"/>
            </a:schemeClr>
          </a:solidFill>
        </p:spPr>
        <p:txBody>
          <a:bodyPr tIns="1620000"/>
          <a:lstStyle>
            <a:lvl1pPr marL="0" marR="0" indent="0" algn="ctr" defTabSz="914400" rtl="0" eaLnBrk="1" fontAlgn="auto" latinLnBrk="0" hangingPunct="1">
              <a:lnSpc>
                <a:spcPct val="90000"/>
              </a:lnSpc>
              <a:spcBef>
                <a:spcPts val="500"/>
              </a:spcBef>
              <a:spcAft>
                <a:spcPts val="500"/>
              </a:spcAft>
              <a:buClr>
                <a:schemeClr val="bg2"/>
              </a:buClr>
              <a:buSzTx/>
              <a:buFont typeface="Wingdings" panose="05000000000000000000" pitchFamily="2" charset="2"/>
              <a:buNone/>
              <a:tabLst/>
              <a:defRPr sz="1200" i="1">
                <a:solidFill>
                  <a:schemeClr val="bg1">
                    <a:lumMod val="50000"/>
                  </a:schemeClr>
                </a:solidFill>
              </a:defRPr>
            </a:lvl1pPr>
          </a:lstStyle>
          <a:p>
            <a:pPr marL="0" marR="0" lvl="0" indent="0" algn="ctr" defTabSz="914400" rtl="0" eaLnBrk="1" fontAlgn="auto" latinLnBrk="0" hangingPunct="1">
              <a:lnSpc>
                <a:spcPct val="90000"/>
              </a:lnSpc>
              <a:spcBef>
                <a:spcPts val="500"/>
              </a:spcBef>
              <a:spcAft>
                <a:spcPts val="500"/>
              </a:spcAft>
              <a:buClr>
                <a:schemeClr val="bg2"/>
              </a:buClr>
              <a:buSzTx/>
              <a:buFont typeface="Wingdings" panose="05000000000000000000" pitchFamily="2" charset="2"/>
              <a:buNone/>
              <a:tabLst/>
              <a:defRPr/>
            </a:pPr>
            <a:r>
              <a:rPr lang="nl-NL" noProof="0"/>
              <a:t>Klik op onderstaand pictogram om een tabel in te voegen</a:t>
            </a:r>
          </a:p>
        </p:txBody>
      </p:sp>
      <p:sp>
        <p:nvSpPr>
          <p:cNvPr id="14" name="Tijdelijke aanduiding voor tabel 8">
            <a:extLst>
              <a:ext uri="{FF2B5EF4-FFF2-40B4-BE49-F238E27FC236}">
                <a16:creationId xmlns:a16="http://schemas.microsoft.com/office/drawing/2014/main" id="{A226F564-B653-436B-A00E-574B5C7449F3}"/>
              </a:ext>
            </a:extLst>
          </p:cNvPr>
          <p:cNvSpPr>
            <a:spLocks noGrp="1"/>
          </p:cNvSpPr>
          <p:nvPr>
            <p:ph type="tbl" sz="quarter" idx="18" hasCustomPrompt="1"/>
          </p:nvPr>
        </p:nvSpPr>
        <p:spPr>
          <a:xfrm>
            <a:off x="540380" y="1459112"/>
            <a:ext cx="5015239" cy="4119774"/>
          </a:xfrm>
          <a:solidFill>
            <a:schemeClr val="bg1">
              <a:lumMod val="95000"/>
            </a:schemeClr>
          </a:solidFill>
        </p:spPr>
        <p:txBody>
          <a:bodyPr tIns="1620000"/>
          <a:lstStyle>
            <a:lvl1pPr marL="0" marR="0" indent="0" algn="ctr" defTabSz="914400" rtl="0" eaLnBrk="1" fontAlgn="auto" latinLnBrk="0" hangingPunct="1">
              <a:lnSpc>
                <a:spcPct val="90000"/>
              </a:lnSpc>
              <a:spcBef>
                <a:spcPts val="500"/>
              </a:spcBef>
              <a:spcAft>
                <a:spcPts val="500"/>
              </a:spcAft>
              <a:buClr>
                <a:schemeClr val="bg2"/>
              </a:buClr>
              <a:buSzTx/>
              <a:buFont typeface="Wingdings" panose="05000000000000000000" pitchFamily="2" charset="2"/>
              <a:buNone/>
              <a:tabLst/>
              <a:defRPr sz="1200" i="1">
                <a:solidFill>
                  <a:schemeClr val="bg1">
                    <a:lumMod val="50000"/>
                  </a:schemeClr>
                </a:solidFill>
              </a:defRPr>
            </a:lvl1pPr>
          </a:lstStyle>
          <a:p>
            <a:pPr marL="0" marR="0" lvl="0" indent="0" algn="ctr" defTabSz="914400" rtl="0" eaLnBrk="1" fontAlgn="auto" latinLnBrk="0" hangingPunct="1">
              <a:lnSpc>
                <a:spcPct val="90000"/>
              </a:lnSpc>
              <a:spcBef>
                <a:spcPts val="500"/>
              </a:spcBef>
              <a:spcAft>
                <a:spcPts val="500"/>
              </a:spcAft>
              <a:buClr>
                <a:schemeClr val="bg2"/>
              </a:buClr>
              <a:buSzTx/>
              <a:buFont typeface="Wingdings" panose="05000000000000000000" pitchFamily="2" charset="2"/>
              <a:buNone/>
              <a:tabLst/>
              <a:defRPr/>
            </a:pPr>
            <a:r>
              <a:rPr lang="nl-NL" noProof="0"/>
              <a:t>Klik op onderstaand pictogram om een tabel in te voegen</a:t>
            </a:r>
          </a:p>
        </p:txBody>
      </p:sp>
      <p:grpSp>
        <p:nvGrpSpPr>
          <p:cNvPr id="45" name="Instructie">
            <a:extLst>
              <a:ext uri="{FF2B5EF4-FFF2-40B4-BE49-F238E27FC236}">
                <a16:creationId xmlns:a16="http://schemas.microsoft.com/office/drawing/2014/main" id="{8A0C0D31-D75C-446A-BB9E-A076D8C77657}"/>
              </a:ext>
            </a:extLst>
          </p:cNvPr>
          <p:cNvGrpSpPr/>
          <p:nvPr userDrawn="1"/>
        </p:nvGrpSpPr>
        <p:grpSpPr>
          <a:xfrm>
            <a:off x="12391601" y="0"/>
            <a:ext cx="3183677" cy="2499789"/>
            <a:chOff x="12391601" y="0"/>
            <a:chExt cx="3183677" cy="2499789"/>
          </a:xfrm>
        </p:grpSpPr>
        <p:sp>
          <p:nvSpPr>
            <p:cNvPr id="46" name="Rechthoek 45">
              <a:extLst>
                <a:ext uri="{FF2B5EF4-FFF2-40B4-BE49-F238E27FC236}">
                  <a16:creationId xmlns:a16="http://schemas.microsoft.com/office/drawing/2014/main" id="{B91290DC-856A-433E-BFD5-F7E7E9C60F3B}"/>
                </a:ext>
              </a:extLst>
            </p:cNvPr>
            <p:cNvSpPr/>
            <p:nvPr userDrawn="1"/>
          </p:nvSpPr>
          <p:spPr>
            <a:xfrm>
              <a:off x="12397262" y="0"/>
              <a:ext cx="3178016" cy="191611"/>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80000"/>
                </a:lnSpc>
                <a:spcBef>
                  <a:spcPts val="0"/>
                </a:spcBef>
                <a:spcAft>
                  <a:spcPts val="0"/>
                </a:spcAft>
                <a:buClrTx/>
                <a:buSzTx/>
                <a:buFontTx/>
                <a:buNone/>
                <a:tabLst/>
                <a:defRPr/>
              </a:pPr>
              <a:r>
                <a:rPr kumimoji="0" lang="nl-NL" sz="1400" b="1" i="0" u="none" strike="noStrike" kern="0" cap="all" spc="0" normalizeH="0" baseline="0" noProof="0">
                  <a:ln>
                    <a:noFill/>
                  </a:ln>
                  <a:solidFill>
                    <a:schemeClr val="bg1">
                      <a:lumMod val="50000"/>
                    </a:schemeClr>
                  </a:solidFill>
                  <a:effectLst/>
                  <a:uLnTx/>
                  <a:uFillTx/>
                  <a:latin typeface="+mj-lt"/>
                  <a:cs typeface="Segoe UI Light" panose="020B0502040204020203" pitchFamily="34" charset="0"/>
                </a:rPr>
                <a:t>Tabel invoegen/veranderen</a:t>
              </a:r>
            </a:p>
          </p:txBody>
        </p:sp>
        <p:sp>
          <p:nvSpPr>
            <p:cNvPr id="47" name="Ovaal 46">
              <a:extLst>
                <a:ext uri="{FF2B5EF4-FFF2-40B4-BE49-F238E27FC236}">
                  <a16:creationId xmlns:a16="http://schemas.microsoft.com/office/drawing/2014/main" id="{70CC8C3A-960B-4D17-9755-4A2479A43500}"/>
                </a:ext>
              </a:extLst>
            </p:cNvPr>
            <p:cNvSpPr/>
            <p:nvPr userDrawn="1"/>
          </p:nvSpPr>
          <p:spPr>
            <a:xfrm>
              <a:off x="12391601" y="366490"/>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1</a:t>
              </a:r>
            </a:p>
          </p:txBody>
        </p:sp>
        <p:cxnSp>
          <p:nvCxnSpPr>
            <p:cNvPr id="48" name="Rechte verbindingslijn 47">
              <a:extLst>
                <a:ext uri="{FF2B5EF4-FFF2-40B4-BE49-F238E27FC236}">
                  <a16:creationId xmlns:a16="http://schemas.microsoft.com/office/drawing/2014/main" id="{2B36F137-5F0D-4ADC-80FB-927F46A8EA17}"/>
                </a:ext>
              </a:extLst>
            </p:cNvPr>
            <p:cNvCxnSpPr>
              <a:cxnSpLocks/>
            </p:cNvCxnSpPr>
            <p:nvPr userDrawn="1"/>
          </p:nvCxnSpPr>
          <p:spPr>
            <a:xfrm>
              <a:off x="12397261" y="241635"/>
              <a:ext cx="3178017" cy="0"/>
            </a:xfrm>
            <a:prstGeom prst="line">
              <a:avLst/>
            </a:prstGeom>
            <a:noFill/>
            <a:ln w="3175" cap="flat" cmpd="sng" algn="ctr">
              <a:solidFill>
                <a:schemeClr val="bg1">
                  <a:lumMod val="50000"/>
                </a:schemeClr>
              </a:solidFill>
              <a:prstDash val="solid"/>
            </a:ln>
            <a:effectLst/>
          </p:spPr>
        </p:cxnSp>
        <p:cxnSp>
          <p:nvCxnSpPr>
            <p:cNvPr id="49" name="Rechte verbindingslijn 48">
              <a:extLst>
                <a:ext uri="{FF2B5EF4-FFF2-40B4-BE49-F238E27FC236}">
                  <a16:creationId xmlns:a16="http://schemas.microsoft.com/office/drawing/2014/main" id="{B931654A-0EC1-49B4-8053-F30B802B63B1}"/>
                </a:ext>
              </a:extLst>
            </p:cNvPr>
            <p:cNvCxnSpPr>
              <a:cxnSpLocks/>
            </p:cNvCxnSpPr>
            <p:nvPr userDrawn="1"/>
          </p:nvCxnSpPr>
          <p:spPr>
            <a:xfrm>
              <a:off x="12397261" y="1577933"/>
              <a:ext cx="3178017" cy="0"/>
            </a:xfrm>
            <a:prstGeom prst="line">
              <a:avLst/>
            </a:prstGeom>
            <a:noFill/>
            <a:ln w="3175" cap="flat" cmpd="sng" algn="ctr">
              <a:solidFill>
                <a:schemeClr val="bg1">
                  <a:lumMod val="50000"/>
                </a:schemeClr>
              </a:solidFill>
              <a:prstDash val="solid"/>
            </a:ln>
            <a:effectLst/>
          </p:spPr>
        </p:cxnSp>
        <p:sp>
          <p:nvSpPr>
            <p:cNvPr id="50" name="Rechthoek 49">
              <a:extLst>
                <a:ext uri="{FF2B5EF4-FFF2-40B4-BE49-F238E27FC236}">
                  <a16:creationId xmlns:a16="http://schemas.microsoft.com/office/drawing/2014/main" id="{F5CA018A-CCA7-425F-97A0-BD3B72B22C39}"/>
                </a:ext>
              </a:extLst>
            </p:cNvPr>
            <p:cNvSpPr/>
            <p:nvPr userDrawn="1"/>
          </p:nvSpPr>
          <p:spPr>
            <a:xfrm>
              <a:off x="12757282" y="432552"/>
              <a:ext cx="2817995" cy="59542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chemeClr val="accent1"/>
                </a:buClr>
                <a:buSzTx/>
                <a:buFont typeface="Arial" panose="020B0604020202020204" pitchFamily="34" charset="0"/>
                <a:buNone/>
                <a:tabLst/>
                <a:defRPr/>
              </a:pP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Wanneer nodig, verwijder de bestaande tabel d.m.v. de </a:t>
              </a:r>
              <a:r>
                <a:rPr kumimoji="0" lang="nl-NL" sz="1100" b="1" i="0" u="none" strike="noStrike" kern="0" cap="none" spc="0" normalizeH="0" baseline="0" noProof="0">
                  <a:ln>
                    <a:noFill/>
                  </a:ln>
                  <a:solidFill>
                    <a:srgbClr val="000000"/>
                  </a:solidFill>
                  <a:effectLst/>
                  <a:uLnTx/>
                  <a:uFillTx/>
                  <a:latin typeface="+mn-lt"/>
                  <a:cs typeface="Segoe UI Light" panose="020B0502040204020203" pitchFamily="34" charset="0"/>
                </a:rPr>
                <a:t>‘Delete’-knop</a:t>
              </a: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 Klik op het pictogram om een nieuwe tabel in te voegen. </a:t>
              </a:r>
              <a:r>
                <a:rPr kumimoji="0" lang="nl-NL" sz="1100" b="0" i="1" u="none" strike="noStrike" kern="0" cap="none" spc="0" normalizeH="0" baseline="0" noProof="0">
                  <a:ln>
                    <a:noFill/>
                  </a:ln>
                  <a:solidFill>
                    <a:srgbClr val="000000"/>
                  </a:solidFill>
                  <a:effectLst/>
                  <a:uLnTx/>
                  <a:uFillTx/>
                  <a:latin typeface="+mn-lt"/>
                  <a:cs typeface="Segoe UI Light" panose="020B0502040204020203" pitchFamily="34" charset="0"/>
                </a:rPr>
                <a:t>(zie onderstaand voorbeeld).</a:t>
              </a:r>
              <a:endPar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endParaRPr>
            </a:p>
          </p:txBody>
        </p:sp>
        <p:sp>
          <p:nvSpPr>
            <p:cNvPr id="51" name="Ovaal 50">
              <a:extLst>
                <a:ext uri="{FF2B5EF4-FFF2-40B4-BE49-F238E27FC236}">
                  <a16:creationId xmlns:a16="http://schemas.microsoft.com/office/drawing/2014/main" id="{C90BF624-314A-4C15-A3AE-64C4AE648F50}"/>
                </a:ext>
              </a:extLst>
            </p:cNvPr>
            <p:cNvSpPr/>
            <p:nvPr userDrawn="1"/>
          </p:nvSpPr>
          <p:spPr>
            <a:xfrm>
              <a:off x="12391601" y="1706398"/>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2</a:t>
              </a:r>
            </a:p>
          </p:txBody>
        </p:sp>
        <p:sp>
          <p:nvSpPr>
            <p:cNvPr id="52" name="Rechthoek 51">
              <a:extLst>
                <a:ext uri="{FF2B5EF4-FFF2-40B4-BE49-F238E27FC236}">
                  <a16:creationId xmlns:a16="http://schemas.microsoft.com/office/drawing/2014/main" id="{CB5C31F9-49E1-4FFD-8549-ECA3E5901AC2}"/>
                </a:ext>
              </a:extLst>
            </p:cNvPr>
            <p:cNvSpPr/>
            <p:nvPr userDrawn="1"/>
          </p:nvSpPr>
          <p:spPr>
            <a:xfrm>
              <a:off x="12757282" y="1772461"/>
              <a:ext cx="2817995" cy="318048"/>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chemeClr val="accent1"/>
                </a:buClr>
                <a:buSzTx/>
                <a:buFont typeface="Arial" panose="020B0604020202020204" pitchFamily="34" charset="0"/>
                <a:buNone/>
                <a:tabLst/>
                <a:defRPr/>
              </a:pP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Selecteer het gewenste aantal rijen en kolommen en klik op </a:t>
              </a:r>
              <a:r>
                <a:rPr kumimoji="0" lang="nl-NL" sz="1100" b="1" i="0" u="none" strike="noStrike" kern="0" cap="none" spc="0" normalizeH="0" baseline="0" noProof="0">
                  <a:ln>
                    <a:noFill/>
                  </a:ln>
                  <a:solidFill>
                    <a:srgbClr val="000000"/>
                  </a:solidFill>
                  <a:effectLst/>
                  <a:uLnTx/>
                  <a:uFillTx/>
                  <a:latin typeface="+mn-lt"/>
                  <a:cs typeface="Segoe UI Light" panose="020B0502040204020203" pitchFamily="34" charset="0"/>
                </a:rPr>
                <a:t>‘OK’</a:t>
              </a: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a:t>
              </a:r>
              <a:endParaRPr kumimoji="0" lang="nl-NL" sz="1100" b="1" i="0" u="none" strike="noStrike" kern="0" cap="none" spc="0" normalizeH="0" baseline="0" noProof="0">
                <a:ln>
                  <a:noFill/>
                </a:ln>
                <a:solidFill>
                  <a:srgbClr val="000000"/>
                </a:solidFill>
                <a:effectLst/>
                <a:uLnTx/>
                <a:uFillTx/>
                <a:latin typeface="+mn-lt"/>
                <a:cs typeface="Segoe UI Light" panose="020B0502040204020203" pitchFamily="34" charset="0"/>
              </a:endParaRPr>
            </a:p>
          </p:txBody>
        </p:sp>
        <p:grpSp>
          <p:nvGrpSpPr>
            <p:cNvPr id="53" name="Groep 52">
              <a:extLst>
                <a:ext uri="{FF2B5EF4-FFF2-40B4-BE49-F238E27FC236}">
                  <a16:creationId xmlns:a16="http://schemas.microsoft.com/office/drawing/2014/main" id="{30BA01A7-81DD-4656-A23E-F192B0BE5E03}"/>
                </a:ext>
              </a:extLst>
            </p:cNvPr>
            <p:cNvGrpSpPr/>
            <p:nvPr userDrawn="1"/>
          </p:nvGrpSpPr>
          <p:grpSpPr>
            <a:xfrm>
              <a:off x="12757282" y="2184550"/>
              <a:ext cx="825500" cy="209550"/>
              <a:chOff x="13504624" y="2482850"/>
              <a:chExt cx="825500" cy="209550"/>
            </a:xfrm>
          </p:grpSpPr>
          <p:sp>
            <p:nvSpPr>
              <p:cNvPr id="64" name="Rechthoek 63">
                <a:extLst>
                  <a:ext uri="{FF2B5EF4-FFF2-40B4-BE49-F238E27FC236}">
                    <a16:creationId xmlns:a16="http://schemas.microsoft.com/office/drawing/2014/main" id="{1E736A58-EB82-4B13-9BB8-BAFBD0A520D4}"/>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252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800" b="0" noProof="0">
                    <a:solidFill>
                      <a:schemeClr val="tx1"/>
                    </a:solidFill>
                    <a:latin typeface="Arial" panose="020B0604020202020204" pitchFamily="34" charset="0"/>
                    <a:cs typeface="Arial" panose="020B0604020202020204" pitchFamily="34" charset="0"/>
                  </a:rPr>
                  <a:t>OK</a:t>
                </a:r>
              </a:p>
            </p:txBody>
          </p:sp>
          <p:cxnSp>
            <p:nvCxnSpPr>
              <p:cNvPr id="65" name="Rechte verbindingslijn 64">
                <a:extLst>
                  <a:ext uri="{FF2B5EF4-FFF2-40B4-BE49-F238E27FC236}">
                    <a16:creationId xmlns:a16="http://schemas.microsoft.com/office/drawing/2014/main" id="{8F907CA0-E66A-4404-B31E-EE3522B7D8EF}"/>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66" name="Gelijkbenige driehoek 65">
                <a:extLst>
                  <a:ext uri="{FF2B5EF4-FFF2-40B4-BE49-F238E27FC236}">
                    <a16:creationId xmlns:a16="http://schemas.microsoft.com/office/drawing/2014/main" id="{5B071A01-3045-476F-BDF5-D617A1657D14}"/>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grpSp>
        <p:cxnSp>
          <p:nvCxnSpPr>
            <p:cNvPr id="54" name="Rechte verbindingslijn 53">
              <a:extLst>
                <a:ext uri="{FF2B5EF4-FFF2-40B4-BE49-F238E27FC236}">
                  <a16:creationId xmlns:a16="http://schemas.microsoft.com/office/drawing/2014/main" id="{8701935B-ED1E-42CF-BFCB-40C74CDC6162}"/>
                </a:ext>
              </a:extLst>
            </p:cNvPr>
            <p:cNvCxnSpPr>
              <a:cxnSpLocks/>
            </p:cNvCxnSpPr>
            <p:nvPr userDrawn="1"/>
          </p:nvCxnSpPr>
          <p:spPr>
            <a:xfrm>
              <a:off x="12397261" y="2499789"/>
              <a:ext cx="3178017" cy="0"/>
            </a:xfrm>
            <a:prstGeom prst="line">
              <a:avLst/>
            </a:prstGeom>
            <a:noFill/>
            <a:ln w="3175" cap="flat" cmpd="sng" algn="ctr">
              <a:solidFill>
                <a:schemeClr val="bg1">
                  <a:lumMod val="50000"/>
                </a:schemeClr>
              </a:solidFill>
              <a:prstDash val="solid"/>
            </a:ln>
            <a:effectLst/>
          </p:spPr>
        </p:cxnSp>
        <p:grpSp>
          <p:nvGrpSpPr>
            <p:cNvPr id="55" name="Tabel icoon">
              <a:extLst>
                <a:ext uri="{FF2B5EF4-FFF2-40B4-BE49-F238E27FC236}">
                  <a16:creationId xmlns:a16="http://schemas.microsoft.com/office/drawing/2014/main" id="{7F103449-72D5-4E5E-A74E-E20BBA11BF27}"/>
                </a:ext>
              </a:extLst>
            </p:cNvPr>
            <p:cNvGrpSpPr/>
            <p:nvPr userDrawn="1"/>
          </p:nvGrpSpPr>
          <p:grpSpPr>
            <a:xfrm>
              <a:off x="12757283" y="1133664"/>
              <a:ext cx="375500" cy="339168"/>
              <a:chOff x="6072040" y="3376043"/>
              <a:chExt cx="1227920" cy="1109109"/>
            </a:xfrm>
          </p:grpSpPr>
          <p:sp>
            <p:nvSpPr>
              <p:cNvPr id="56" name="Rechthoek 55">
                <a:extLst>
                  <a:ext uri="{FF2B5EF4-FFF2-40B4-BE49-F238E27FC236}">
                    <a16:creationId xmlns:a16="http://schemas.microsoft.com/office/drawing/2014/main" id="{F25AF511-6A90-4A1C-95A5-720F9DC59D8F}"/>
                  </a:ext>
                </a:extLst>
              </p:cNvPr>
              <p:cNvSpPr/>
              <p:nvPr userDrawn="1"/>
            </p:nvSpPr>
            <p:spPr>
              <a:xfrm>
                <a:off x="6072040" y="3376043"/>
                <a:ext cx="1227920" cy="1109109"/>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p>
            </p:txBody>
          </p:sp>
          <p:sp>
            <p:nvSpPr>
              <p:cNvPr id="57" name="Rechthoek 56">
                <a:extLst>
                  <a:ext uri="{FF2B5EF4-FFF2-40B4-BE49-F238E27FC236}">
                    <a16:creationId xmlns:a16="http://schemas.microsoft.com/office/drawing/2014/main" id="{437D3D54-530E-4568-ACDA-E74DC82FB048}"/>
                  </a:ext>
                </a:extLst>
              </p:cNvPr>
              <p:cNvSpPr/>
              <p:nvPr userDrawn="1"/>
            </p:nvSpPr>
            <p:spPr>
              <a:xfrm>
                <a:off x="6090829" y="3393962"/>
                <a:ext cx="1209131" cy="218971"/>
              </a:xfrm>
              <a:prstGeom prst="rect">
                <a:avLst/>
              </a:prstGeom>
              <a:solidFill>
                <a:srgbClr val="6C6C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p>
            </p:txBody>
          </p:sp>
          <p:cxnSp>
            <p:nvCxnSpPr>
              <p:cNvPr id="58" name="Rechte verbindingslijn 57">
                <a:extLst>
                  <a:ext uri="{FF2B5EF4-FFF2-40B4-BE49-F238E27FC236}">
                    <a16:creationId xmlns:a16="http://schemas.microsoft.com/office/drawing/2014/main" id="{DF9254E2-11B8-4621-B19A-737008A6D0A3}"/>
                  </a:ext>
                </a:extLst>
              </p:cNvPr>
              <p:cNvCxnSpPr/>
              <p:nvPr userDrawn="1"/>
            </p:nvCxnSpPr>
            <p:spPr>
              <a:xfrm>
                <a:off x="6493304" y="3605313"/>
                <a:ext cx="0" cy="872219"/>
              </a:xfrm>
              <a:prstGeom prst="line">
                <a:avLst/>
              </a:prstGeom>
              <a:ln w="12700">
                <a:solidFill>
                  <a:srgbClr val="B5B5B5"/>
                </a:solidFill>
              </a:ln>
            </p:spPr>
            <p:style>
              <a:lnRef idx="1">
                <a:schemeClr val="accent1"/>
              </a:lnRef>
              <a:fillRef idx="0">
                <a:schemeClr val="accent1"/>
              </a:fillRef>
              <a:effectRef idx="0">
                <a:schemeClr val="accent1"/>
              </a:effectRef>
              <a:fontRef idx="minor">
                <a:schemeClr val="tx1"/>
              </a:fontRef>
            </p:style>
          </p:cxnSp>
          <p:cxnSp>
            <p:nvCxnSpPr>
              <p:cNvPr id="59" name="Rechte verbindingslijn 58">
                <a:extLst>
                  <a:ext uri="{FF2B5EF4-FFF2-40B4-BE49-F238E27FC236}">
                    <a16:creationId xmlns:a16="http://schemas.microsoft.com/office/drawing/2014/main" id="{2AD9DDE3-43CC-4A25-9142-864E7BC1A68D}"/>
                  </a:ext>
                </a:extLst>
              </p:cNvPr>
              <p:cNvCxnSpPr/>
              <p:nvPr userDrawn="1"/>
            </p:nvCxnSpPr>
            <p:spPr>
              <a:xfrm>
                <a:off x="6883025" y="3605313"/>
                <a:ext cx="0" cy="872219"/>
              </a:xfrm>
              <a:prstGeom prst="line">
                <a:avLst/>
              </a:prstGeom>
              <a:ln w="12700">
                <a:solidFill>
                  <a:srgbClr val="B5B5B5"/>
                </a:solidFill>
              </a:ln>
            </p:spPr>
            <p:style>
              <a:lnRef idx="1">
                <a:schemeClr val="accent1"/>
              </a:lnRef>
              <a:fillRef idx="0">
                <a:schemeClr val="accent1"/>
              </a:fillRef>
              <a:effectRef idx="0">
                <a:schemeClr val="accent1"/>
              </a:effectRef>
              <a:fontRef idx="minor">
                <a:schemeClr val="tx1"/>
              </a:fontRef>
            </p:style>
          </p:cxnSp>
          <p:cxnSp>
            <p:nvCxnSpPr>
              <p:cNvPr id="60" name="Rechte verbindingslijn 59">
                <a:extLst>
                  <a:ext uri="{FF2B5EF4-FFF2-40B4-BE49-F238E27FC236}">
                    <a16:creationId xmlns:a16="http://schemas.microsoft.com/office/drawing/2014/main" id="{0E7D6EE7-389B-469B-B664-3F09DA016112}"/>
                  </a:ext>
                </a:extLst>
              </p:cNvPr>
              <p:cNvCxnSpPr/>
              <p:nvPr userDrawn="1"/>
            </p:nvCxnSpPr>
            <p:spPr>
              <a:xfrm flipH="1">
                <a:off x="6090561" y="3827108"/>
                <a:ext cx="1209399" cy="0"/>
              </a:xfrm>
              <a:prstGeom prst="line">
                <a:avLst/>
              </a:prstGeom>
              <a:ln w="12700">
                <a:solidFill>
                  <a:srgbClr val="B5B5B5"/>
                </a:solidFill>
              </a:ln>
            </p:spPr>
            <p:style>
              <a:lnRef idx="1">
                <a:schemeClr val="accent1"/>
              </a:lnRef>
              <a:fillRef idx="0">
                <a:schemeClr val="accent1"/>
              </a:fillRef>
              <a:effectRef idx="0">
                <a:schemeClr val="accent1"/>
              </a:effectRef>
              <a:fontRef idx="minor">
                <a:schemeClr val="tx1"/>
              </a:fontRef>
            </p:style>
          </p:cxnSp>
          <p:cxnSp>
            <p:nvCxnSpPr>
              <p:cNvPr id="61" name="Rechte verbindingslijn 60">
                <a:extLst>
                  <a:ext uri="{FF2B5EF4-FFF2-40B4-BE49-F238E27FC236}">
                    <a16:creationId xmlns:a16="http://schemas.microsoft.com/office/drawing/2014/main" id="{D805E76C-5B31-4B5C-84AA-31CE6A29789F}"/>
                  </a:ext>
                </a:extLst>
              </p:cNvPr>
              <p:cNvCxnSpPr/>
              <p:nvPr userDrawn="1"/>
            </p:nvCxnSpPr>
            <p:spPr>
              <a:xfrm flipH="1">
                <a:off x="6090561" y="4055708"/>
                <a:ext cx="1209399" cy="0"/>
              </a:xfrm>
              <a:prstGeom prst="line">
                <a:avLst/>
              </a:prstGeom>
              <a:ln w="12700">
                <a:solidFill>
                  <a:srgbClr val="B5B5B5"/>
                </a:solidFill>
              </a:ln>
            </p:spPr>
            <p:style>
              <a:lnRef idx="1">
                <a:schemeClr val="accent1"/>
              </a:lnRef>
              <a:fillRef idx="0">
                <a:schemeClr val="accent1"/>
              </a:fillRef>
              <a:effectRef idx="0">
                <a:schemeClr val="accent1"/>
              </a:effectRef>
              <a:fontRef idx="minor">
                <a:schemeClr val="tx1"/>
              </a:fontRef>
            </p:style>
          </p:cxnSp>
          <p:cxnSp>
            <p:nvCxnSpPr>
              <p:cNvPr id="62" name="Rechte verbindingslijn 61">
                <a:extLst>
                  <a:ext uri="{FF2B5EF4-FFF2-40B4-BE49-F238E27FC236}">
                    <a16:creationId xmlns:a16="http://schemas.microsoft.com/office/drawing/2014/main" id="{90891540-F250-4BD9-ABE7-74D25A6D2012}"/>
                  </a:ext>
                </a:extLst>
              </p:cNvPr>
              <p:cNvCxnSpPr/>
              <p:nvPr userDrawn="1"/>
            </p:nvCxnSpPr>
            <p:spPr>
              <a:xfrm flipH="1">
                <a:off x="6090561" y="4276688"/>
                <a:ext cx="1209399" cy="0"/>
              </a:xfrm>
              <a:prstGeom prst="line">
                <a:avLst/>
              </a:prstGeom>
              <a:ln w="12700">
                <a:solidFill>
                  <a:srgbClr val="B5B5B5"/>
                </a:solidFill>
              </a:ln>
            </p:spPr>
            <p:style>
              <a:lnRef idx="1">
                <a:schemeClr val="accent1"/>
              </a:lnRef>
              <a:fillRef idx="0">
                <a:schemeClr val="accent1"/>
              </a:fillRef>
              <a:effectRef idx="0">
                <a:schemeClr val="accent1"/>
              </a:effectRef>
              <a:fontRef idx="minor">
                <a:schemeClr val="tx1"/>
              </a:fontRef>
            </p:style>
          </p:cxnSp>
          <p:sp>
            <p:nvSpPr>
              <p:cNvPr id="63" name="Rechthoek 62">
                <a:extLst>
                  <a:ext uri="{FF2B5EF4-FFF2-40B4-BE49-F238E27FC236}">
                    <a16:creationId xmlns:a16="http://schemas.microsoft.com/office/drawing/2014/main" id="{F1B0D6FD-047A-48FB-852A-E861943C4035}"/>
                  </a:ext>
                </a:extLst>
              </p:cNvPr>
              <p:cNvSpPr/>
              <p:nvPr userDrawn="1"/>
            </p:nvSpPr>
            <p:spPr>
              <a:xfrm>
                <a:off x="6072040" y="3376043"/>
                <a:ext cx="1227920" cy="1109109"/>
              </a:xfrm>
              <a:prstGeom prst="rect">
                <a:avLst/>
              </a:prstGeom>
              <a:noFill/>
              <a:ln w="12700">
                <a:solidFill>
                  <a:srgbClr val="6C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p>
            </p:txBody>
          </p:sp>
        </p:grpSp>
      </p:grpSp>
    </p:spTree>
    <p:extLst>
      <p:ext uri="{BB962C8B-B14F-4D97-AF65-F5344CB8AC3E}">
        <p14:creationId xmlns:p14="http://schemas.microsoft.com/office/powerpoint/2010/main" val="160834858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ABEL 6X">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AB23073-572C-4F04-B89A-B107AB932F47}"/>
              </a:ext>
            </a:extLst>
          </p:cNvPr>
          <p:cNvSpPr>
            <a:spLocks noGrp="1"/>
          </p:cNvSpPr>
          <p:nvPr>
            <p:ph type="title" hasCustomPrompt="1"/>
          </p:nvPr>
        </p:nvSpPr>
        <p:spPr/>
        <p:txBody>
          <a:bodyPr/>
          <a:lstStyle>
            <a:lvl1pPr>
              <a:defRPr/>
            </a:lvl1pPr>
          </a:lstStyle>
          <a:p>
            <a:r>
              <a:rPr lang="nl-NL" noProof="0"/>
              <a:t>Voeg hier een titel in</a:t>
            </a:r>
            <a:endParaRPr lang="nl-NL"/>
          </a:p>
        </p:txBody>
      </p:sp>
      <p:sp>
        <p:nvSpPr>
          <p:cNvPr id="4" name="Tijdelijke aanduiding voor datum 3">
            <a:extLst>
              <a:ext uri="{FF2B5EF4-FFF2-40B4-BE49-F238E27FC236}">
                <a16:creationId xmlns:a16="http://schemas.microsoft.com/office/drawing/2014/main" id="{DABA8B2F-5EFD-4A05-8481-248C853EA1DE}"/>
              </a:ext>
            </a:extLst>
          </p:cNvPr>
          <p:cNvSpPr>
            <a:spLocks noGrp="1"/>
          </p:cNvSpPr>
          <p:nvPr>
            <p:ph type="dt" sz="half" idx="10"/>
          </p:nvPr>
        </p:nvSpPr>
        <p:spPr/>
        <p:txBody>
          <a:bodyPr/>
          <a:lstStyle/>
          <a:p>
            <a:fld id="{34D46D2F-812F-4989-981C-2673365C7FDB}" type="datetime4">
              <a:rPr lang="nl-NL" smtClean="0"/>
              <a:t>24 oktober 2023</a:t>
            </a:fld>
            <a:endParaRPr lang="nl-NL"/>
          </a:p>
        </p:txBody>
      </p:sp>
      <p:sp>
        <p:nvSpPr>
          <p:cNvPr id="5" name="Tijdelijke aanduiding voor voettekst 4">
            <a:extLst>
              <a:ext uri="{FF2B5EF4-FFF2-40B4-BE49-F238E27FC236}">
                <a16:creationId xmlns:a16="http://schemas.microsoft.com/office/drawing/2014/main" id="{7D35606D-4D2E-4F0A-88AD-FA9467155265}"/>
              </a:ext>
            </a:extLst>
          </p:cNvPr>
          <p:cNvSpPr>
            <a:spLocks noGrp="1"/>
          </p:cNvSpPr>
          <p:nvPr>
            <p:ph type="ftr" sz="quarter" idx="11"/>
          </p:nvPr>
        </p:nvSpPr>
        <p:spPr/>
        <p:txBody>
          <a:bodyPr/>
          <a:lstStyle/>
          <a:p>
            <a:r>
              <a:rPr lang="nl-NL"/>
              <a:t>Ga naar de tab ‘Invoegen’ &gt; Koptekst en voettekst &gt; Voettekst invullen met bedrijfsonderdeelnaam &gt; Overal Toepassen</a:t>
            </a:r>
          </a:p>
        </p:txBody>
      </p:sp>
      <p:sp>
        <p:nvSpPr>
          <p:cNvPr id="6" name="Tijdelijke aanduiding voor dianummer 5">
            <a:extLst>
              <a:ext uri="{FF2B5EF4-FFF2-40B4-BE49-F238E27FC236}">
                <a16:creationId xmlns:a16="http://schemas.microsoft.com/office/drawing/2014/main" id="{A7656491-ADD5-4A7E-BAFA-5FCFF07D6EB0}"/>
              </a:ext>
            </a:extLst>
          </p:cNvPr>
          <p:cNvSpPr>
            <a:spLocks noGrp="1"/>
          </p:cNvSpPr>
          <p:nvPr>
            <p:ph type="sldNum" sz="quarter" idx="12"/>
          </p:nvPr>
        </p:nvSpPr>
        <p:spPr/>
        <p:txBody>
          <a:bodyPr/>
          <a:lstStyle/>
          <a:p>
            <a:fld id="{8D374ABD-355D-4B52-8A38-020B3DD5CC75}" type="slidenum">
              <a:rPr lang="nl-NL" smtClean="0"/>
              <a:t>‹#›</a:t>
            </a:fld>
            <a:endParaRPr lang="nl-NL"/>
          </a:p>
        </p:txBody>
      </p:sp>
      <p:sp>
        <p:nvSpPr>
          <p:cNvPr id="7" name="Tijdelijke aanduiding voor tekst 32">
            <a:extLst>
              <a:ext uri="{FF2B5EF4-FFF2-40B4-BE49-F238E27FC236}">
                <a16:creationId xmlns:a16="http://schemas.microsoft.com/office/drawing/2014/main" id="{7175F566-3665-4B0F-B70C-72779DF2FDD6}"/>
              </a:ext>
            </a:extLst>
          </p:cNvPr>
          <p:cNvSpPr>
            <a:spLocks noGrp="1"/>
          </p:cNvSpPr>
          <p:nvPr>
            <p:ph type="body" sz="quarter" idx="13" hasCustomPrompt="1"/>
          </p:nvPr>
        </p:nvSpPr>
        <p:spPr>
          <a:xfrm>
            <a:off x="539998" y="839972"/>
            <a:ext cx="11112000" cy="259612"/>
          </a:xfrm>
        </p:spPr>
        <p:txBody>
          <a:bodyPr/>
          <a:lstStyle>
            <a:lvl1pPr marL="0" indent="0">
              <a:buNone/>
              <a:defRPr sz="2000" b="0">
                <a:solidFill>
                  <a:schemeClr val="accent1"/>
                </a:solidFill>
              </a:defRPr>
            </a:lvl1pPr>
          </a:lstStyle>
          <a:p>
            <a:pPr lvl="0"/>
            <a:r>
              <a:rPr lang="nl-NL" noProof="0"/>
              <a:t>Voeg hier een subtitel in</a:t>
            </a:r>
          </a:p>
        </p:txBody>
      </p:sp>
      <p:sp>
        <p:nvSpPr>
          <p:cNvPr id="17" name="Tijdelijke aanduiding voor tekst 34">
            <a:extLst>
              <a:ext uri="{FF2B5EF4-FFF2-40B4-BE49-F238E27FC236}">
                <a16:creationId xmlns:a16="http://schemas.microsoft.com/office/drawing/2014/main" id="{9955CEC2-0160-42D3-9E2E-941A4A11119D}"/>
              </a:ext>
            </a:extLst>
          </p:cNvPr>
          <p:cNvSpPr>
            <a:spLocks noGrp="1"/>
          </p:cNvSpPr>
          <p:nvPr>
            <p:ph type="body" sz="quarter" idx="14" hasCustomPrompt="1"/>
          </p:nvPr>
        </p:nvSpPr>
        <p:spPr>
          <a:xfrm>
            <a:off x="539749" y="5758889"/>
            <a:ext cx="11112249" cy="147981"/>
          </a:xfrm>
        </p:spPr>
        <p:txBody>
          <a:bodyPr anchor="b"/>
          <a:lstStyle>
            <a:lvl1pPr marL="0" indent="0">
              <a:buNone/>
              <a:defRPr sz="1000" i="1"/>
            </a:lvl1pPr>
          </a:lstStyle>
          <a:p>
            <a:pPr lvl="0"/>
            <a:r>
              <a:rPr lang="nl-NL" noProof="0"/>
              <a:t>Bron…</a:t>
            </a:r>
          </a:p>
        </p:txBody>
      </p:sp>
      <p:sp>
        <p:nvSpPr>
          <p:cNvPr id="18" name="Rechthoek: afgeronde hoeken 17">
            <a:extLst>
              <a:ext uri="{FF2B5EF4-FFF2-40B4-BE49-F238E27FC236}">
                <a16:creationId xmlns:a16="http://schemas.microsoft.com/office/drawing/2014/main" id="{765A9402-96DA-4D08-A873-873C05E81C86}"/>
              </a:ext>
            </a:extLst>
          </p:cNvPr>
          <p:cNvSpPr/>
          <p:nvPr userDrawn="1"/>
        </p:nvSpPr>
        <p:spPr>
          <a:xfrm>
            <a:off x="3048000" y="-491319"/>
            <a:ext cx="6096000" cy="300250"/>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lvl="0" algn="ctr"/>
            <a:r>
              <a:rPr lang="nl-NL" sz="2800" b="0" cap="all" baseline="0" noProof="0">
                <a:solidFill>
                  <a:schemeClr val="accent1"/>
                </a:solidFill>
                <a:latin typeface="+mn-lt"/>
              </a:rPr>
              <a:t>TABEL 6X</a:t>
            </a:r>
          </a:p>
        </p:txBody>
      </p:sp>
      <p:sp>
        <p:nvSpPr>
          <p:cNvPr id="24" name="Tijdelijke aanduiding voor tekst 43">
            <a:extLst>
              <a:ext uri="{FF2B5EF4-FFF2-40B4-BE49-F238E27FC236}">
                <a16:creationId xmlns:a16="http://schemas.microsoft.com/office/drawing/2014/main" id="{E054E093-0CA2-4AA3-9379-A9449CBE767D}"/>
              </a:ext>
            </a:extLst>
          </p:cNvPr>
          <p:cNvSpPr>
            <a:spLocks noGrp="1"/>
          </p:cNvSpPr>
          <p:nvPr>
            <p:ph type="body" sz="quarter" idx="16" hasCustomPrompt="1"/>
          </p:nvPr>
        </p:nvSpPr>
        <p:spPr>
          <a:xfrm>
            <a:off x="540000" y="0"/>
            <a:ext cx="1080000" cy="72000"/>
          </a:xfrm>
          <a:solidFill>
            <a:schemeClr val="accent1"/>
          </a:solidFill>
        </p:spPr>
        <p:txBody>
          <a:bodyPr/>
          <a:lstStyle>
            <a:lvl1pPr marL="0" indent="0">
              <a:buNone/>
              <a:defRPr sz="100">
                <a:solidFill>
                  <a:schemeClr val="bg2"/>
                </a:solidFill>
              </a:defRPr>
            </a:lvl1pPr>
            <a:lvl5pPr>
              <a:defRPr/>
            </a:lvl5pPr>
          </a:lstStyle>
          <a:p>
            <a:pPr lvl="0"/>
            <a:r>
              <a:rPr lang="en-GB"/>
              <a:t> </a:t>
            </a:r>
          </a:p>
        </p:txBody>
      </p:sp>
      <p:grpSp>
        <p:nvGrpSpPr>
          <p:cNvPr id="13" name="GRID" hidden="1">
            <a:extLst>
              <a:ext uri="{FF2B5EF4-FFF2-40B4-BE49-F238E27FC236}">
                <a16:creationId xmlns:a16="http://schemas.microsoft.com/office/drawing/2014/main" id="{2E339E7B-E5F0-4BB0-A7A8-08523662B92C}"/>
              </a:ext>
            </a:extLst>
          </p:cNvPr>
          <p:cNvGrpSpPr/>
          <p:nvPr userDrawn="1"/>
        </p:nvGrpSpPr>
        <p:grpSpPr>
          <a:xfrm>
            <a:off x="0" y="0"/>
            <a:ext cx="12192000" cy="6858000"/>
            <a:chOff x="0" y="0"/>
            <a:chExt cx="12192000" cy="6858000"/>
          </a:xfrm>
          <a:solidFill>
            <a:schemeClr val="tx1">
              <a:alpha val="30000"/>
            </a:schemeClr>
          </a:solidFill>
        </p:grpSpPr>
        <p:sp>
          <p:nvSpPr>
            <p:cNvPr id="14" name="Rechthoek 13">
              <a:extLst>
                <a:ext uri="{FF2B5EF4-FFF2-40B4-BE49-F238E27FC236}">
                  <a16:creationId xmlns:a16="http://schemas.microsoft.com/office/drawing/2014/main" id="{04FEBC71-862F-4C04-AFB8-6DB58D37BD7A}"/>
                </a:ext>
              </a:extLst>
            </p:cNvPr>
            <p:cNvSpPr/>
            <p:nvPr userDrawn="1"/>
          </p:nvSpPr>
          <p:spPr>
            <a:xfrm>
              <a:off x="0" y="0"/>
              <a:ext cx="12192000" cy="54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15" name="Rechthoek 14">
              <a:extLst>
                <a:ext uri="{FF2B5EF4-FFF2-40B4-BE49-F238E27FC236}">
                  <a16:creationId xmlns:a16="http://schemas.microsoft.com/office/drawing/2014/main" id="{0333C89B-97F8-441B-8124-3FCC1D1260BC}"/>
                </a:ext>
              </a:extLst>
            </p:cNvPr>
            <p:cNvSpPr/>
            <p:nvPr userDrawn="1"/>
          </p:nvSpPr>
          <p:spPr>
            <a:xfrm>
              <a:off x="0" y="0"/>
              <a:ext cx="540000"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16" name="Rechthoek 15">
              <a:extLst>
                <a:ext uri="{FF2B5EF4-FFF2-40B4-BE49-F238E27FC236}">
                  <a16:creationId xmlns:a16="http://schemas.microsoft.com/office/drawing/2014/main" id="{59F01AF4-B6CB-4934-BDD9-96E56D3A7D49}"/>
                </a:ext>
              </a:extLst>
            </p:cNvPr>
            <p:cNvSpPr/>
            <p:nvPr userDrawn="1"/>
          </p:nvSpPr>
          <p:spPr>
            <a:xfrm>
              <a:off x="11652000" y="0"/>
              <a:ext cx="540000"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19" name="Rechthoek 18">
              <a:extLst>
                <a:ext uri="{FF2B5EF4-FFF2-40B4-BE49-F238E27FC236}">
                  <a16:creationId xmlns:a16="http://schemas.microsoft.com/office/drawing/2014/main" id="{B6B9EB7F-0454-4FE8-8F4A-0FDE18AF83EB}"/>
                </a:ext>
              </a:extLst>
            </p:cNvPr>
            <p:cNvSpPr/>
            <p:nvPr userDrawn="1"/>
          </p:nvSpPr>
          <p:spPr>
            <a:xfrm>
              <a:off x="0" y="1099111"/>
              <a:ext cx="12192000" cy="36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20" name="Rechthoek 19">
              <a:extLst>
                <a:ext uri="{FF2B5EF4-FFF2-40B4-BE49-F238E27FC236}">
                  <a16:creationId xmlns:a16="http://schemas.microsoft.com/office/drawing/2014/main" id="{A0471D66-391B-4CA0-9CE3-3508EB3D7096}"/>
                </a:ext>
              </a:extLst>
            </p:cNvPr>
            <p:cNvSpPr/>
            <p:nvPr userDrawn="1"/>
          </p:nvSpPr>
          <p:spPr>
            <a:xfrm>
              <a:off x="0" y="6678000"/>
              <a:ext cx="12192000" cy="18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22" name="Rechthoek 21">
              <a:extLst>
                <a:ext uri="{FF2B5EF4-FFF2-40B4-BE49-F238E27FC236}">
                  <a16:creationId xmlns:a16="http://schemas.microsoft.com/office/drawing/2014/main" id="{F607FFD1-EE10-4EE4-974D-D68FF051167C}"/>
                </a:ext>
              </a:extLst>
            </p:cNvPr>
            <p:cNvSpPr/>
            <p:nvPr userDrawn="1"/>
          </p:nvSpPr>
          <p:spPr>
            <a:xfrm>
              <a:off x="0" y="5906871"/>
              <a:ext cx="12192000" cy="36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25" name="Rechthoek 24">
              <a:extLst>
                <a:ext uri="{FF2B5EF4-FFF2-40B4-BE49-F238E27FC236}">
                  <a16:creationId xmlns:a16="http://schemas.microsoft.com/office/drawing/2014/main" id="{267B1A24-E5B5-44EF-BB26-289EC0FC99CF}"/>
                </a:ext>
              </a:extLst>
            </p:cNvPr>
            <p:cNvSpPr/>
            <p:nvPr userDrawn="1"/>
          </p:nvSpPr>
          <p:spPr>
            <a:xfrm>
              <a:off x="0" y="6295673"/>
              <a:ext cx="12192000" cy="18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26" name="Rechthoek 25">
              <a:extLst>
                <a:ext uri="{FF2B5EF4-FFF2-40B4-BE49-F238E27FC236}">
                  <a16:creationId xmlns:a16="http://schemas.microsoft.com/office/drawing/2014/main" id="{05615BB2-213B-4BE9-9A19-7700EE534E20}"/>
                </a:ext>
              </a:extLst>
            </p:cNvPr>
            <p:cNvSpPr/>
            <p:nvPr userDrawn="1"/>
          </p:nvSpPr>
          <p:spPr>
            <a:xfrm>
              <a:off x="0" y="5578887"/>
              <a:ext cx="12192000" cy="18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27" name="Rechthoek 26">
              <a:extLst>
                <a:ext uri="{FF2B5EF4-FFF2-40B4-BE49-F238E27FC236}">
                  <a16:creationId xmlns:a16="http://schemas.microsoft.com/office/drawing/2014/main" id="{7B4D9E53-D3BA-46E2-B48B-1C4CE63D58E8}"/>
                </a:ext>
              </a:extLst>
            </p:cNvPr>
            <p:cNvSpPr/>
            <p:nvPr userDrawn="1"/>
          </p:nvSpPr>
          <p:spPr>
            <a:xfrm>
              <a:off x="12024980" y="0"/>
              <a:ext cx="167020"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28" name="Rechthoek 27">
              <a:extLst>
                <a:ext uri="{FF2B5EF4-FFF2-40B4-BE49-F238E27FC236}">
                  <a16:creationId xmlns:a16="http://schemas.microsoft.com/office/drawing/2014/main" id="{ACE0CB45-9785-4BE8-B63D-A19B8F833E83}"/>
                </a:ext>
              </a:extLst>
            </p:cNvPr>
            <p:cNvSpPr/>
            <p:nvPr userDrawn="1"/>
          </p:nvSpPr>
          <p:spPr>
            <a:xfrm>
              <a:off x="0" y="0"/>
              <a:ext cx="167020"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31" name="Rechthoek 30">
              <a:extLst>
                <a:ext uri="{FF2B5EF4-FFF2-40B4-BE49-F238E27FC236}">
                  <a16:creationId xmlns:a16="http://schemas.microsoft.com/office/drawing/2014/main" id="{E2FF30C8-090C-4BBB-B89D-01F3F22EDF02}"/>
                </a:ext>
              </a:extLst>
            </p:cNvPr>
            <p:cNvSpPr/>
            <p:nvPr userDrawn="1"/>
          </p:nvSpPr>
          <p:spPr>
            <a:xfrm>
              <a:off x="0" y="3338999"/>
              <a:ext cx="12192000" cy="36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35" name="Rechthoek 34">
              <a:extLst>
                <a:ext uri="{FF2B5EF4-FFF2-40B4-BE49-F238E27FC236}">
                  <a16:creationId xmlns:a16="http://schemas.microsoft.com/office/drawing/2014/main" id="{073B0056-68B2-4760-9151-D257D1A5794C}"/>
                </a:ext>
              </a:extLst>
            </p:cNvPr>
            <p:cNvSpPr/>
            <p:nvPr userDrawn="1"/>
          </p:nvSpPr>
          <p:spPr>
            <a:xfrm>
              <a:off x="7828000" y="1099111"/>
              <a:ext cx="360000" cy="516776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38" name="Rechthoek 37">
              <a:extLst>
                <a:ext uri="{FF2B5EF4-FFF2-40B4-BE49-F238E27FC236}">
                  <a16:creationId xmlns:a16="http://schemas.microsoft.com/office/drawing/2014/main" id="{BAA97654-86F5-45C9-B8DC-C6648BCE9369}"/>
                </a:ext>
              </a:extLst>
            </p:cNvPr>
            <p:cNvSpPr/>
            <p:nvPr userDrawn="1"/>
          </p:nvSpPr>
          <p:spPr>
            <a:xfrm>
              <a:off x="4004000" y="1099111"/>
              <a:ext cx="360000" cy="516776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grpSp>
      <p:sp>
        <p:nvSpPr>
          <p:cNvPr id="30" name="Tijdelijke aanduiding voor tabel 8">
            <a:extLst>
              <a:ext uri="{FF2B5EF4-FFF2-40B4-BE49-F238E27FC236}">
                <a16:creationId xmlns:a16="http://schemas.microsoft.com/office/drawing/2014/main" id="{80107622-679C-4B64-AA31-F30D636B17F5}"/>
              </a:ext>
            </a:extLst>
          </p:cNvPr>
          <p:cNvSpPr>
            <a:spLocks noGrp="1"/>
          </p:cNvSpPr>
          <p:nvPr>
            <p:ph type="tbl" sz="quarter" idx="17" hasCustomPrompt="1"/>
          </p:nvPr>
        </p:nvSpPr>
        <p:spPr>
          <a:xfrm>
            <a:off x="539748" y="1459112"/>
            <a:ext cx="3464251" cy="1878839"/>
          </a:xfrm>
          <a:solidFill>
            <a:schemeClr val="bg1">
              <a:lumMod val="95000"/>
            </a:schemeClr>
          </a:solidFill>
        </p:spPr>
        <p:txBody>
          <a:bodyPr lIns="720000" tIns="360000" rIns="720000"/>
          <a:lstStyle>
            <a:lvl1pPr marL="0" marR="0" indent="0" algn="ctr" defTabSz="914400" rtl="0" eaLnBrk="1" fontAlgn="auto" latinLnBrk="0" hangingPunct="1">
              <a:lnSpc>
                <a:spcPct val="90000"/>
              </a:lnSpc>
              <a:spcBef>
                <a:spcPts val="500"/>
              </a:spcBef>
              <a:spcAft>
                <a:spcPts val="500"/>
              </a:spcAft>
              <a:buClr>
                <a:schemeClr val="bg2"/>
              </a:buClr>
              <a:buSzTx/>
              <a:buFont typeface="Wingdings" panose="05000000000000000000" pitchFamily="2" charset="2"/>
              <a:buNone/>
              <a:tabLst/>
              <a:defRPr sz="1200" i="1">
                <a:solidFill>
                  <a:schemeClr val="bg1">
                    <a:lumMod val="50000"/>
                  </a:schemeClr>
                </a:solidFill>
              </a:defRPr>
            </a:lvl1pPr>
          </a:lstStyle>
          <a:p>
            <a:pPr marL="0" marR="0" lvl="0" indent="0" algn="ctr" defTabSz="914400" rtl="0" eaLnBrk="1" fontAlgn="auto" latinLnBrk="0" hangingPunct="1">
              <a:lnSpc>
                <a:spcPct val="90000"/>
              </a:lnSpc>
              <a:spcBef>
                <a:spcPts val="500"/>
              </a:spcBef>
              <a:spcAft>
                <a:spcPts val="500"/>
              </a:spcAft>
              <a:buClr>
                <a:schemeClr val="bg2"/>
              </a:buClr>
              <a:buSzTx/>
              <a:buFont typeface="Wingdings" panose="05000000000000000000" pitchFamily="2" charset="2"/>
              <a:buNone/>
              <a:tabLst/>
              <a:defRPr/>
            </a:pPr>
            <a:r>
              <a:rPr lang="nl-NL" noProof="0"/>
              <a:t>Klik op onderstaand pictogram om een tabel in te voegen</a:t>
            </a:r>
          </a:p>
        </p:txBody>
      </p:sp>
      <p:sp>
        <p:nvSpPr>
          <p:cNvPr id="34" name="Tijdelijke aanduiding voor tabel 8">
            <a:extLst>
              <a:ext uri="{FF2B5EF4-FFF2-40B4-BE49-F238E27FC236}">
                <a16:creationId xmlns:a16="http://schemas.microsoft.com/office/drawing/2014/main" id="{182F6DBE-CDDA-4656-9BC7-F8AE251C1B1B}"/>
              </a:ext>
            </a:extLst>
          </p:cNvPr>
          <p:cNvSpPr>
            <a:spLocks noGrp="1"/>
          </p:cNvSpPr>
          <p:nvPr>
            <p:ph type="tbl" sz="quarter" idx="18" hasCustomPrompt="1"/>
          </p:nvPr>
        </p:nvSpPr>
        <p:spPr>
          <a:xfrm>
            <a:off x="4363747" y="1459112"/>
            <a:ext cx="3464251" cy="1878839"/>
          </a:xfrm>
          <a:solidFill>
            <a:schemeClr val="bg1">
              <a:lumMod val="95000"/>
            </a:schemeClr>
          </a:solidFill>
        </p:spPr>
        <p:txBody>
          <a:bodyPr lIns="720000" tIns="360000" rIns="720000"/>
          <a:lstStyle>
            <a:lvl1pPr marL="0" marR="0" indent="0" algn="ctr" defTabSz="914400" rtl="0" eaLnBrk="1" fontAlgn="auto" latinLnBrk="0" hangingPunct="1">
              <a:lnSpc>
                <a:spcPct val="90000"/>
              </a:lnSpc>
              <a:spcBef>
                <a:spcPts val="500"/>
              </a:spcBef>
              <a:spcAft>
                <a:spcPts val="500"/>
              </a:spcAft>
              <a:buClr>
                <a:schemeClr val="bg2"/>
              </a:buClr>
              <a:buSzTx/>
              <a:buFont typeface="Wingdings" panose="05000000000000000000" pitchFamily="2" charset="2"/>
              <a:buNone/>
              <a:tabLst/>
              <a:defRPr sz="1200" i="1">
                <a:solidFill>
                  <a:schemeClr val="bg1">
                    <a:lumMod val="50000"/>
                  </a:schemeClr>
                </a:solidFill>
              </a:defRPr>
            </a:lvl1pPr>
          </a:lstStyle>
          <a:p>
            <a:pPr marL="0" marR="0" lvl="0" indent="0" algn="ctr" defTabSz="914400" rtl="0" eaLnBrk="1" fontAlgn="auto" latinLnBrk="0" hangingPunct="1">
              <a:lnSpc>
                <a:spcPct val="90000"/>
              </a:lnSpc>
              <a:spcBef>
                <a:spcPts val="500"/>
              </a:spcBef>
              <a:spcAft>
                <a:spcPts val="500"/>
              </a:spcAft>
              <a:buClr>
                <a:schemeClr val="bg2"/>
              </a:buClr>
              <a:buSzTx/>
              <a:buFont typeface="Wingdings" panose="05000000000000000000" pitchFamily="2" charset="2"/>
              <a:buNone/>
              <a:tabLst/>
              <a:defRPr/>
            </a:pPr>
            <a:r>
              <a:rPr lang="nl-NL" noProof="0"/>
              <a:t>Klik op onderstaand pictogram om een tabel in te voegen</a:t>
            </a:r>
          </a:p>
        </p:txBody>
      </p:sp>
      <p:sp>
        <p:nvSpPr>
          <p:cNvPr id="41" name="Tijdelijke aanduiding voor tabel 8">
            <a:extLst>
              <a:ext uri="{FF2B5EF4-FFF2-40B4-BE49-F238E27FC236}">
                <a16:creationId xmlns:a16="http://schemas.microsoft.com/office/drawing/2014/main" id="{15D495A5-2912-4282-BCD4-3A183BAFFDCB}"/>
              </a:ext>
            </a:extLst>
          </p:cNvPr>
          <p:cNvSpPr>
            <a:spLocks noGrp="1"/>
          </p:cNvSpPr>
          <p:nvPr>
            <p:ph type="tbl" sz="quarter" idx="19" hasCustomPrompt="1"/>
          </p:nvPr>
        </p:nvSpPr>
        <p:spPr>
          <a:xfrm>
            <a:off x="8187745" y="1459112"/>
            <a:ext cx="3464251" cy="1878839"/>
          </a:xfrm>
          <a:solidFill>
            <a:schemeClr val="bg1">
              <a:lumMod val="95000"/>
            </a:schemeClr>
          </a:solidFill>
        </p:spPr>
        <p:txBody>
          <a:bodyPr lIns="720000" tIns="360000" rIns="720000"/>
          <a:lstStyle>
            <a:lvl1pPr marL="0" marR="0" indent="0" algn="ctr" defTabSz="914400" rtl="0" eaLnBrk="1" fontAlgn="auto" latinLnBrk="0" hangingPunct="1">
              <a:lnSpc>
                <a:spcPct val="90000"/>
              </a:lnSpc>
              <a:spcBef>
                <a:spcPts val="500"/>
              </a:spcBef>
              <a:spcAft>
                <a:spcPts val="500"/>
              </a:spcAft>
              <a:buClr>
                <a:schemeClr val="bg2"/>
              </a:buClr>
              <a:buSzTx/>
              <a:buFont typeface="Wingdings" panose="05000000000000000000" pitchFamily="2" charset="2"/>
              <a:buNone/>
              <a:tabLst/>
              <a:defRPr sz="1200" i="1">
                <a:solidFill>
                  <a:schemeClr val="bg1">
                    <a:lumMod val="50000"/>
                  </a:schemeClr>
                </a:solidFill>
              </a:defRPr>
            </a:lvl1pPr>
          </a:lstStyle>
          <a:p>
            <a:pPr marL="0" marR="0" lvl="0" indent="0" algn="ctr" defTabSz="914400" rtl="0" eaLnBrk="1" fontAlgn="auto" latinLnBrk="0" hangingPunct="1">
              <a:lnSpc>
                <a:spcPct val="90000"/>
              </a:lnSpc>
              <a:spcBef>
                <a:spcPts val="500"/>
              </a:spcBef>
              <a:spcAft>
                <a:spcPts val="500"/>
              </a:spcAft>
              <a:buClr>
                <a:schemeClr val="bg2"/>
              </a:buClr>
              <a:buSzTx/>
              <a:buFont typeface="Wingdings" panose="05000000000000000000" pitchFamily="2" charset="2"/>
              <a:buNone/>
              <a:tabLst/>
              <a:defRPr/>
            </a:pPr>
            <a:r>
              <a:rPr lang="nl-NL" noProof="0"/>
              <a:t>Klik op onderstaand pictogram om een tabel in te voegen</a:t>
            </a:r>
          </a:p>
        </p:txBody>
      </p:sp>
      <p:sp>
        <p:nvSpPr>
          <p:cNvPr id="42" name="Tijdelijke aanduiding voor tabel 8">
            <a:extLst>
              <a:ext uri="{FF2B5EF4-FFF2-40B4-BE49-F238E27FC236}">
                <a16:creationId xmlns:a16="http://schemas.microsoft.com/office/drawing/2014/main" id="{073422C5-11F8-403A-B63D-02CF5E5EC9FE}"/>
              </a:ext>
            </a:extLst>
          </p:cNvPr>
          <p:cNvSpPr>
            <a:spLocks noGrp="1"/>
          </p:cNvSpPr>
          <p:nvPr>
            <p:ph type="tbl" sz="quarter" idx="20" hasCustomPrompt="1"/>
          </p:nvPr>
        </p:nvSpPr>
        <p:spPr>
          <a:xfrm>
            <a:off x="539748" y="3698999"/>
            <a:ext cx="3464251" cy="1878839"/>
          </a:xfrm>
          <a:solidFill>
            <a:schemeClr val="bg1">
              <a:lumMod val="95000"/>
            </a:schemeClr>
          </a:solidFill>
        </p:spPr>
        <p:txBody>
          <a:bodyPr lIns="720000" tIns="360000" rIns="720000"/>
          <a:lstStyle>
            <a:lvl1pPr marL="0" marR="0" indent="0" algn="ctr" defTabSz="914400" rtl="0" eaLnBrk="1" fontAlgn="auto" latinLnBrk="0" hangingPunct="1">
              <a:lnSpc>
                <a:spcPct val="90000"/>
              </a:lnSpc>
              <a:spcBef>
                <a:spcPts val="500"/>
              </a:spcBef>
              <a:spcAft>
                <a:spcPts val="500"/>
              </a:spcAft>
              <a:buClr>
                <a:schemeClr val="bg2"/>
              </a:buClr>
              <a:buSzTx/>
              <a:buFont typeface="Wingdings" panose="05000000000000000000" pitchFamily="2" charset="2"/>
              <a:buNone/>
              <a:tabLst/>
              <a:defRPr sz="1200" i="1">
                <a:solidFill>
                  <a:schemeClr val="bg1">
                    <a:lumMod val="50000"/>
                  </a:schemeClr>
                </a:solidFill>
              </a:defRPr>
            </a:lvl1pPr>
          </a:lstStyle>
          <a:p>
            <a:pPr marL="0" marR="0" lvl="0" indent="0" algn="ctr" defTabSz="914400" rtl="0" eaLnBrk="1" fontAlgn="auto" latinLnBrk="0" hangingPunct="1">
              <a:lnSpc>
                <a:spcPct val="90000"/>
              </a:lnSpc>
              <a:spcBef>
                <a:spcPts val="500"/>
              </a:spcBef>
              <a:spcAft>
                <a:spcPts val="500"/>
              </a:spcAft>
              <a:buClr>
                <a:schemeClr val="bg2"/>
              </a:buClr>
              <a:buSzTx/>
              <a:buFont typeface="Wingdings" panose="05000000000000000000" pitchFamily="2" charset="2"/>
              <a:buNone/>
              <a:tabLst/>
              <a:defRPr/>
            </a:pPr>
            <a:r>
              <a:rPr lang="nl-NL" noProof="0"/>
              <a:t>Klik op onderstaand pictogram om een tabel in te voegen</a:t>
            </a:r>
          </a:p>
        </p:txBody>
      </p:sp>
      <p:sp>
        <p:nvSpPr>
          <p:cNvPr id="43" name="Tijdelijke aanduiding voor tabel 8">
            <a:extLst>
              <a:ext uri="{FF2B5EF4-FFF2-40B4-BE49-F238E27FC236}">
                <a16:creationId xmlns:a16="http://schemas.microsoft.com/office/drawing/2014/main" id="{0D40636B-2477-4352-B8C2-76C3F881622A}"/>
              </a:ext>
            </a:extLst>
          </p:cNvPr>
          <p:cNvSpPr>
            <a:spLocks noGrp="1"/>
          </p:cNvSpPr>
          <p:nvPr>
            <p:ph type="tbl" sz="quarter" idx="21" hasCustomPrompt="1"/>
          </p:nvPr>
        </p:nvSpPr>
        <p:spPr>
          <a:xfrm>
            <a:off x="4363747" y="3698999"/>
            <a:ext cx="3464251" cy="1878839"/>
          </a:xfrm>
          <a:solidFill>
            <a:schemeClr val="bg1">
              <a:lumMod val="95000"/>
            </a:schemeClr>
          </a:solidFill>
        </p:spPr>
        <p:txBody>
          <a:bodyPr lIns="720000" tIns="360000" rIns="720000"/>
          <a:lstStyle>
            <a:lvl1pPr marL="0" marR="0" indent="0" algn="ctr" defTabSz="914400" rtl="0" eaLnBrk="1" fontAlgn="auto" latinLnBrk="0" hangingPunct="1">
              <a:lnSpc>
                <a:spcPct val="90000"/>
              </a:lnSpc>
              <a:spcBef>
                <a:spcPts val="500"/>
              </a:spcBef>
              <a:spcAft>
                <a:spcPts val="500"/>
              </a:spcAft>
              <a:buClr>
                <a:schemeClr val="bg2"/>
              </a:buClr>
              <a:buSzTx/>
              <a:buFont typeface="Wingdings" panose="05000000000000000000" pitchFamily="2" charset="2"/>
              <a:buNone/>
              <a:tabLst/>
              <a:defRPr sz="1200" i="1">
                <a:solidFill>
                  <a:schemeClr val="bg1">
                    <a:lumMod val="50000"/>
                  </a:schemeClr>
                </a:solidFill>
              </a:defRPr>
            </a:lvl1pPr>
          </a:lstStyle>
          <a:p>
            <a:pPr marL="0" marR="0" lvl="0" indent="0" algn="ctr" defTabSz="914400" rtl="0" eaLnBrk="1" fontAlgn="auto" latinLnBrk="0" hangingPunct="1">
              <a:lnSpc>
                <a:spcPct val="90000"/>
              </a:lnSpc>
              <a:spcBef>
                <a:spcPts val="500"/>
              </a:spcBef>
              <a:spcAft>
                <a:spcPts val="500"/>
              </a:spcAft>
              <a:buClr>
                <a:schemeClr val="bg2"/>
              </a:buClr>
              <a:buSzTx/>
              <a:buFont typeface="Wingdings" panose="05000000000000000000" pitchFamily="2" charset="2"/>
              <a:buNone/>
              <a:tabLst/>
              <a:defRPr/>
            </a:pPr>
            <a:r>
              <a:rPr lang="nl-NL" noProof="0"/>
              <a:t>Klik op onderstaand pictogram om een tabel in te voegen</a:t>
            </a:r>
          </a:p>
        </p:txBody>
      </p:sp>
      <p:sp>
        <p:nvSpPr>
          <p:cNvPr id="44" name="Tijdelijke aanduiding voor tabel 8">
            <a:extLst>
              <a:ext uri="{FF2B5EF4-FFF2-40B4-BE49-F238E27FC236}">
                <a16:creationId xmlns:a16="http://schemas.microsoft.com/office/drawing/2014/main" id="{AD8194A7-CE39-4217-886D-D9AFC72F0DA9}"/>
              </a:ext>
            </a:extLst>
          </p:cNvPr>
          <p:cNvSpPr>
            <a:spLocks noGrp="1"/>
          </p:cNvSpPr>
          <p:nvPr>
            <p:ph type="tbl" sz="quarter" idx="22" hasCustomPrompt="1"/>
          </p:nvPr>
        </p:nvSpPr>
        <p:spPr>
          <a:xfrm>
            <a:off x="8187745" y="3698999"/>
            <a:ext cx="3464251" cy="1878839"/>
          </a:xfrm>
          <a:solidFill>
            <a:schemeClr val="bg1">
              <a:lumMod val="95000"/>
            </a:schemeClr>
          </a:solidFill>
        </p:spPr>
        <p:txBody>
          <a:bodyPr lIns="720000" tIns="360000" rIns="720000"/>
          <a:lstStyle>
            <a:lvl1pPr marL="0" marR="0" indent="0" algn="ctr" defTabSz="914400" rtl="0" eaLnBrk="1" fontAlgn="auto" latinLnBrk="0" hangingPunct="1">
              <a:lnSpc>
                <a:spcPct val="90000"/>
              </a:lnSpc>
              <a:spcBef>
                <a:spcPts val="500"/>
              </a:spcBef>
              <a:spcAft>
                <a:spcPts val="500"/>
              </a:spcAft>
              <a:buClr>
                <a:schemeClr val="bg2"/>
              </a:buClr>
              <a:buSzTx/>
              <a:buFont typeface="Wingdings" panose="05000000000000000000" pitchFamily="2" charset="2"/>
              <a:buNone/>
              <a:tabLst/>
              <a:defRPr sz="1200" i="1">
                <a:solidFill>
                  <a:schemeClr val="bg1">
                    <a:lumMod val="50000"/>
                  </a:schemeClr>
                </a:solidFill>
              </a:defRPr>
            </a:lvl1pPr>
          </a:lstStyle>
          <a:p>
            <a:pPr marL="0" marR="0" lvl="0" indent="0" algn="ctr" defTabSz="914400" rtl="0" eaLnBrk="1" fontAlgn="auto" latinLnBrk="0" hangingPunct="1">
              <a:lnSpc>
                <a:spcPct val="90000"/>
              </a:lnSpc>
              <a:spcBef>
                <a:spcPts val="500"/>
              </a:spcBef>
              <a:spcAft>
                <a:spcPts val="500"/>
              </a:spcAft>
              <a:buClr>
                <a:schemeClr val="bg2"/>
              </a:buClr>
              <a:buSzTx/>
              <a:buFont typeface="Wingdings" panose="05000000000000000000" pitchFamily="2" charset="2"/>
              <a:buNone/>
              <a:tabLst/>
              <a:defRPr/>
            </a:pPr>
            <a:r>
              <a:rPr lang="nl-NL" noProof="0"/>
              <a:t>Klik op onderstaand pictogram om een tabel in te voegen</a:t>
            </a:r>
          </a:p>
        </p:txBody>
      </p:sp>
      <p:grpSp>
        <p:nvGrpSpPr>
          <p:cNvPr id="71" name="Instructie">
            <a:extLst>
              <a:ext uri="{FF2B5EF4-FFF2-40B4-BE49-F238E27FC236}">
                <a16:creationId xmlns:a16="http://schemas.microsoft.com/office/drawing/2014/main" id="{EE3F0FC0-35AF-4755-A0CA-49C25EA6A326}"/>
              </a:ext>
            </a:extLst>
          </p:cNvPr>
          <p:cNvGrpSpPr/>
          <p:nvPr userDrawn="1"/>
        </p:nvGrpSpPr>
        <p:grpSpPr>
          <a:xfrm>
            <a:off x="12391601" y="0"/>
            <a:ext cx="3183677" cy="2499789"/>
            <a:chOff x="12391601" y="0"/>
            <a:chExt cx="3183677" cy="2499789"/>
          </a:xfrm>
        </p:grpSpPr>
        <p:sp>
          <p:nvSpPr>
            <p:cNvPr id="72" name="Rechthoek 71">
              <a:extLst>
                <a:ext uri="{FF2B5EF4-FFF2-40B4-BE49-F238E27FC236}">
                  <a16:creationId xmlns:a16="http://schemas.microsoft.com/office/drawing/2014/main" id="{E731DB2F-CC10-4081-99AF-A03609A73423}"/>
                </a:ext>
              </a:extLst>
            </p:cNvPr>
            <p:cNvSpPr/>
            <p:nvPr userDrawn="1"/>
          </p:nvSpPr>
          <p:spPr>
            <a:xfrm>
              <a:off x="12397262" y="0"/>
              <a:ext cx="3178016" cy="191611"/>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80000"/>
                </a:lnSpc>
                <a:spcBef>
                  <a:spcPts val="0"/>
                </a:spcBef>
                <a:spcAft>
                  <a:spcPts val="0"/>
                </a:spcAft>
                <a:buClrTx/>
                <a:buSzTx/>
                <a:buFontTx/>
                <a:buNone/>
                <a:tabLst/>
                <a:defRPr/>
              </a:pPr>
              <a:r>
                <a:rPr kumimoji="0" lang="nl-NL" sz="1400" b="1" i="0" u="none" strike="noStrike" kern="0" cap="all" spc="0" normalizeH="0" baseline="0" noProof="0">
                  <a:ln>
                    <a:noFill/>
                  </a:ln>
                  <a:solidFill>
                    <a:schemeClr val="bg1">
                      <a:lumMod val="50000"/>
                    </a:schemeClr>
                  </a:solidFill>
                  <a:effectLst/>
                  <a:uLnTx/>
                  <a:uFillTx/>
                  <a:latin typeface="+mj-lt"/>
                  <a:cs typeface="Segoe UI Light" panose="020B0502040204020203" pitchFamily="34" charset="0"/>
                </a:rPr>
                <a:t>Tabel invoegen/veranderen</a:t>
              </a:r>
            </a:p>
          </p:txBody>
        </p:sp>
        <p:sp>
          <p:nvSpPr>
            <p:cNvPr id="73" name="Ovaal 72">
              <a:extLst>
                <a:ext uri="{FF2B5EF4-FFF2-40B4-BE49-F238E27FC236}">
                  <a16:creationId xmlns:a16="http://schemas.microsoft.com/office/drawing/2014/main" id="{2E402626-25E7-42AC-9226-03F71DF72111}"/>
                </a:ext>
              </a:extLst>
            </p:cNvPr>
            <p:cNvSpPr/>
            <p:nvPr userDrawn="1"/>
          </p:nvSpPr>
          <p:spPr>
            <a:xfrm>
              <a:off x="12391601" y="366490"/>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1</a:t>
              </a:r>
            </a:p>
          </p:txBody>
        </p:sp>
        <p:cxnSp>
          <p:nvCxnSpPr>
            <p:cNvPr id="74" name="Rechte verbindingslijn 73">
              <a:extLst>
                <a:ext uri="{FF2B5EF4-FFF2-40B4-BE49-F238E27FC236}">
                  <a16:creationId xmlns:a16="http://schemas.microsoft.com/office/drawing/2014/main" id="{63185E89-B85A-4882-9991-56ADB67D2E04}"/>
                </a:ext>
              </a:extLst>
            </p:cNvPr>
            <p:cNvCxnSpPr>
              <a:cxnSpLocks/>
            </p:cNvCxnSpPr>
            <p:nvPr userDrawn="1"/>
          </p:nvCxnSpPr>
          <p:spPr>
            <a:xfrm>
              <a:off x="12397261" y="241635"/>
              <a:ext cx="3178017" cy="0"/>
            </a:xfrm>
            <a:prstGeom prst="line">
              <a:avLst/>
            </a:prstGeom>
            <a:noFill/>
            <a:ln w="3175" cap="flat" cmpd="sng" algn="ctr">
              <a:solidFill>
                <a:schemeClr val="bg1">
                  <a:lumMod val="50000"/>
                </a:schemeClr>
              </a:solidFill>
              <a:prstDash val="solid"/>
            </a:ln>
            <a:effectLst/>
          </p:spPr>
        </p:cxnSp>
        <p:cxnSp>
          <p:nvCxnSpPr>
            <p:cNvPr id="75" name="Rechte verbindingslijn 74">
              <a:extLst>
                <a:ext uri="{FF2B5EF4-FFF2-40B4-BE49-F238E27FC236}">
                  <a16:creationId xmlns:a16="http://schemas.microsoft.com/office/drawing/2014/main" id="{FE5F08F2-9D3B-4B3C-B5F2-901F91B37D62}"/>
                </a:ext>
              </a:extLst>
            </p:cNvPr>
            <p:cNvCxnSpPr>
              <a:cxnSpLocks/>
            </p:cNvCxnSpPr>
            <p:nvPr userDrawn="1"/>
          </p:nvCxnSpPr>
          <p:spPr>
            <a:xfrm>
              <a:off x="12397261" y="1577933"/>
              <a:ext cx="3178017" cy="0"/>
            </a:xfrm>
            <a:prstGeom prst="line">
              <a:avLst/>
            </a:prstGeom>
            <a:noFill/>
            <a:ln w="3175" cap="flat" cmpd="sng" algn="ctr">
              <a:solidFill>
                <a:schemeClr val="bg1">
                  <a:lumMod val="50000"/>
                </a:schemeClr>
              </a:solidFill>
              <a:prstDash val="solid"/>
            </a:ln>
            <a:effectLst/>
          </p:spPr>
        </p:cxnSp>
        <p:sp>
          <p:nvSpPr>
            <p:cNvPr id="76" name="Rechthoek 75">
              <a:extLst>
                <a:ext uri="{FF2B5EF4-FFF2-40B4-BE49-F238E27FC236}">
                  <a16:creationId xmlns:a16="http://schemas.microsoft.com/office/drawing/2014/main" id="{CB281058-440C-4B63-AC05-F320CE1A1C5F}"/>
                </a:ext>
              </a:extLst>
            </p:cNvPr>
            <p:cNvSpPr/>
            <p:nvPr userDrawn="1"/>
          </p:nvSpPr>
          <p:spPr>
            <a:xfrm>
              <a:off x="12757282" y="432552"/>
              <a:ext cx="2817995" cy="59542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chemeClr val="accent1"/>
                </a:buClr>
                <a:buSzTx/>
                <a:buFont typeface="Arial" panose="020B0604020202020204" pitchFamily="34" charset="0"/>
                <a:buNone/>
                <a:tabLst/>
                <a:defRPr/>
              </a:pP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Wanneer nodig, verwijder de bestaande tabel d.m.v. de </a:t>
              </a:r>
              <a:r>
                <a:rPr kumimoji="0" lang="nl-NL" sz="1100" b="1" i="0" u="none" strike="noStrike" kern="0" cap="none" spc="0" normalizeH="0" baseline="0" noProof="0">
                  <a:ln>
                    <a:noFill/>
                  </a:ln>
                  <a:solidFill>
                    <a:srgbClr val="000000"/>
                  </a:solidFill>
                  <a:effectLst/>
                  <a:uLnTx/>
                  <a:uFillTx/>
                  <a:latin typeface="+mn-lt"/>
                  <a:cs typeface="Segoe UI Light" panose="020B0502040204020203" pitchFamily="34" charset="0"/>
                </a:rPr>
                <a:t>‘Delete’-knop</a:t>
              </a: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 Klik op het pictogram om een nieuwe tabel in te voegen. </a:t>
              </a:r>
              <a:r>
                <a:rPr kumimoji="0" lang="nl-NL" sz="1100" b="0" i="1" u="none" strike="noStrike" kern="0" cap="none" spc="0" normalizeH="0" baseline="0" noProof="0">
                  <a:ln>
                    <a:noFill/>
                  </a:ln>
                  <a:solidFill>
                    <a:srgbClr val="000000"/>
                  </a:solidFill>
                  <a:effectLst/>
                  <a:uLnTx/>
                  <a:uFillTx/>
                  <a:latin typeface="+mn-lt"/>
                  <a:cs typeface="Segoe UI Light" panose="020B0502040204020203" pitchFamily="34" charset="0"/>
                </a:rPr>
                <a:t>(zie onderstaand voorbeeld).</a:t>
              </a:r>
              <a:endPar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endParaRPr>
            </a:p>
          </p:txBody>
        </p:sp>
        <p:sp>
          <p:nvSpPr>
            <p:cNvPr id="77" name="Ovaal 76">
              <a:extLst>
                <a:ext uri="{FF2B5EF4-FFF2-40B4-BE49-F238E27FC236}">
                  <a16:creationId xmlns:a16="http://schemas.microsoft.com/office/drawing/2014/main" id="{DF63A5BD-86BD-40E5-9F7D-D1DD789DED73}"/>
                </a:ext>
              </a:extLst>
            </p:cNvPr>
            <p:cNvSpPr/>
            <p:nvPr userDrawn="1"/>
          </p:nvSpPr>
          <p:spPr>
            <a:xfrm>
              <a:off x="12391601" y="1706398"/>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2</a:t>
              </a:r>
            </a:p>
          </p:txBody>
        </p:sp>
        <p:sp>
          <p:nvSpPr>
            <p:cNvPr id="78" name="Rechthoek 77">
              <a:extLst>
                <a:ext uri="{FF2B5EF4-FFF2-40B4-BE49-F238E27FC236}">
                  <a16:creationId xmlns:a16="http://schemas.microsoft.com/office/drawing/2014/main" id="{60E5AA8A-4D01-4A21-BECB-1B65DEFBBFA7}"/>
                </a:ext>
              </a:extLst>
            </p:cNvPr>
            <p:cNvSpPr/>
            <p:nvPr userDrawn="1"/>
          </p:nvSpPr>
          <p:spPr>
            <a:xfrm>
              <a:off x="12757282" y="1772461"/>
              <a:ext cx="2817995" cy="318048"/>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chemeClr val="accent1"/>
                </a:buClr>
                <a:buSzTx/>
                <a:buFont typeface="Arial" panose="020B0604020202020204" pitchFamily="34" charset="0"/>
                <a:buNone/>
                <a:tabLst/>
                <a:defRPr/>
              </a:pP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Selecteer het gewenste aantal rijen en kolommen en klik op </a:t>
              </a:r>
              <a:r>
                <a:rPr kumimoji="0" lang="nl-NL" sz="1100" b="1" i="0" u="none" strike="noStrike" kern="0" cap="none" spc="0" normalizeH="0" baseline="0" noProof="0">
                  <a:ln>
                    <a:noFill/>
                  </a:ln>
                  <a:solidFill>
                    <a:srgbClr val="000000"/>
                  </a:solidFill>
                  <a:effectLst/>
                  <a:uLnTx/>
                  <a:uFillTx/>
                  <a:latin typeface="+mn-lt"/>
                  <a:cs typeface="Segoe UI Light" panose="020B0502040204020203" pitchFamily="34" charset="0"/>
                </a:rPr>
                <a:t>‘OK’</a:t>
              </a: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a:t>
              </a:r>
              <a:endParaRPr kumimoji="0" lang="nl-NL" sz="1100" b="1" i="0" u="none" strike="noStrike" kern="0" cap="none" spc="0" normalizeH="0" baseline="0" noProof="0">
                <a:ln>
                  <a:noFill/>
                </a:ln>
                <a:solidFill>
                  <a:srgbClr val="000000"/>
                </a:solidFill>
                <a:effectLst/>
                <a:uLnTx/>
                <a:uFillTx/>
                <a:latin typeface="+mn-lt"/>
                <a:cs typeface="Segoe UI Light" panose="020B0502040204020203" pitchFamily="34" charset="0"/>
              </a:endParaRPr>
            </a:p>
          </p:txBody>
        </p:sp>
        <p:grpSp>
          <p:nvGrpSpPr>
            <p:cNvPr id="79" name="Groep 78">
              <a:extLst>
                <a:ext uri="{FF2B5EF4-FFF2-40B4-BE49-F238E27FC236}">
                  <a16:creationId xmlns:a16="http://schemas.microsoft.com/office/drawing/2014/main" id="{F744C072-389E-4370-9918-1814ACC4565C}"/>
                </a:ext>
              </a:extLst>
            </p:cNvPr>
            <p:cNvGrpSpPr/>
            <p:nvPr userDrawn="1"/>
          </p:nvGrpSpPr>
          <p:grpSpPr>
            <a:xfrm>
              <a:off x="12757282" y="2184550"/>
              <a:ext cx="825500" cy="209550"/>
              <a:chOff x="13504624" y="2482850"/>
              <a:chExt cx="825500" cy="209550"/>
            </a:xfrm>
          </p:grpSpPr>
          <p:sp>
            <p:nvSpPr>
              <p:cNvPr id="90" name="Rechthoek 89">
                <a:extLst>
                  <a:ext uri="{FF2B5EF4-FFF2-40B4-BE49-F238E27FC236}">
                    <a16:creationId xmlns:a16="http://schemas.microsoft.com/office/drawing/2014/main" id="{87F12D03-5527-489C-8820-79315F9017BF}"/>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252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800" b="0" noProof="0">
                    <a:solidFill>
                      <a:schemeClr val="tx1"/>
                    </a:solidFill>
                    <a:latin typeface="Arial" panose="020B0604020202020204" pitchFamily="34" charset="0"/>
                    <a:cs typeface="Arial" panose="020B0604020202020204" pitchFamily="34" charset="0"/>
                  </a:rPr>
                  <a:t>OK</a:t>
                </a:r>
              </a:p>
            </p:txBody>
          </p:sp>
          <p:cxnSp>
            <p:nvCxnSpPr>
              <p:cNvPr id="91" name="Rechte verbindingslijn 90">
                <a:extLst>
                  <a:ext uri="{FF2B5EF4-FFF2-40B4-BE49-F238E27FC236}">
                    <a16:creationId xmlns:a16="http://schemas.microsoft.com/office/drawing/2014/main" id="{694010AB-7F5A-402D-81BA-2786D1D95BAF}"/>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92" name="Gelijkbenige driehoek 91">
                <a:extLst>
                  <a:ext uri="{FF2B5EF4-FFF2-40B4-BE49-F238E27FC236}">
                    <a16:creationId xmlns:a16="http://schemas.microsoft.com/office/drawing/2014/main" id="{B6A59092-6CEE-4817-AE38-60EEFFCB1028}"/>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grpSp>
        <p:cxnSp>
          <p:nvCxnSpPr>
            <p:cNvPr id="80" name="Rechte verbindingslijn 79">
              <a:extLst>
                <a:ext uri="{FF2B5EF4-FFF2-40B4-BE49-F238E27FC236}">
                  <a16:creationId xmlns:a16="http://schemas.microsoft.com/office/drawing/2014/main" id="{C9013B4A-5641-46AA-8094-5C5A18A2326E}"/>
                </a:ext>
              </a:extLst>
            </p:cNvPr>
            <p:cNvCxnSpPr>
              <a:cxnSpLocks/>
            </p:cNvCxnSpPr>
            <p:nvPr userDrawn="1"/>
          </p:nvCxnSpPr>
          <p:spPr>
            <a:xfrm>
              <a:off x="12397261" y="2499789"/>
              <a:ext cx="3178017" cy="0"/>
            </a:xfrm>
            <a:prstGeom prst="line">
              <a:avLst/>
            </a:prstGeom>
            <a:noFill/>
            <a:ln w="3175" cap="flat" cmpd="sng" algn="ctr">
              <a:solidFill>
                <a:schemeClr val="bg1">
                  <a:lumMod val="50000"/>
                </a:schemeClr>
              </a:solidFill>
              <a:prstDash val="solid"/>
            </a:ln>
            <a:effectLst/>
          </p:spPr>
        </p:cxnSp>
        <p:grpSp>
          <p:nvGrpSpPr>
            <p:cNvPr id="81" name="Tabel icoon">
              <a:extLst>
                <a:ext uri="{FF2B5EF4-FFF2-40B4-BE49-F238E27FC236}">
                  <a16:creationId xmlns:a16="http://schemas.microsoft.com/office/drawing/2014/main" id="{A84CC061-8ECC-4E9B-8A7A-B6A5644CCF55}"/>
                </a:ext>
              </a:extLst>
            </p:cNvPr>
            <p:cNvGrpSpPr/>
            <p:nvPr userDrawn="1"/>
          </p:nvGrpSpPr>
          <p:grpSpPr>
            <a:xfrm>
              <a:off x="12757283" y="1133664"/>
              <a:ext cx="375500" cy="339168"/>
              <a:chOff x="6072040" y="3376043"/>
              <a:chExt cx="1227920" cy="1109109"/>
            </a:xfrm>
          </p:grpSpPr>
          <p:sp>
            <p:nvSpPr>
              <p:cNvPr id="82" name="Rechthoek 81">
                <a:extLst>
                  <a:ext uri="{FF2B5EF4-FFF2-40B4-BE49-F238E27FC236}">
                    <a16:creationId xmlns:a16="http://schemas.microsoft.com/office/drawing/2014/main" id="{E05CC56B-7646-455D-8CAD-63B57DF1245B}"/>
                  </a:ext>
                </a:extLst>
              </p:cNvPr>
              <p:cNvSpPr/>
              <p:nvPr userDrawn="1"/>
            </p:nvSpPr>
            <p:spPr>
              <a:xfrm>
                <a:off x="6072040" y="3376043"/>
                <a:ext cx="1227920" cy="1109109"/>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p>
            </p:txBody>
          </p:sp>
          <p:sp>
            <p:nvSpPr>
              <p:cNvPr id="83" name="Rechthoek 82">
                <a:extLst>
                  <a:ext uri="{FF2B5EF4-FFF2-40B4-BE49-F238E27FC236}">
                    <a16:creationId xmlns:a16="http://schemas.microsoft.com/office/drawing/2014/main" id="{305CF445-927E-45C9-82BA-54235C8D23A9}"/>
                  </a:ext>
                </a:extLst>
              </p:cNvPr>
              <p:cNvSpPr/>
              <p:nvPr userDrawn="1"/>
            </p:nvSpPr>
            <p:spPr>
              <a:xfrm>
                <a:off x="6090829" y="3393962"/>
                <a:ext cx="1209131" cy="218971"/>
              </a:xfrm>
              <a:prstGeom prst="rect">
                <a:avLst/>
              </a:prstGeom>
              <a:solidFill>
                <a:srgbClr val="6C6C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p>
            </p:txBody>
          </p:sp>
          <p:cxnSp>
            <p:nvCxnSpPr>
              <p:cNvPr id="84" name="Rechte verbindingslijn 83">
                <a:extLst>
                  <a:ext uri="{FF2B5EF4-FFF2-40B4-BE49-F238E27FC236}">
                    <a16:creationId xmlns:a16="http://schemas.microsoft.com/office/drawing/2014/main" id="{4EF85484-F8F0-43DE-84CC-9CC51305D366}"/>
                  </a:ext>
                </a:extLst>
              </p:cNvPr>
              <p:cNvCxnSpPr/>
              <p:nvPr userDrawn="1"/>
            </p:nvCxnSpPr>
            <p:spPr>
              <a:xfrm>
                <a:off x="6493304" y="3605313"/>
                <a:ext cx="0" cy="872219"/>
              </a:xfrm>
              <a:prstGeom prst="line">
                <a:avLst/>
              </a:prstGeom>
              <a:ln w="12700">
                <a:solidFill>
                  <a:srgbClr val="B5B5B5"/>
                </a:solidFill>
              </a:ln>
            </p:spPr>
            <p:style>
              <a:lnRef idx="1">
                <a:schemeClr val="accent1"/>
              </a:lnRef>
              <a:fillRef idx="0">
                <a:schemeClr val="accent1"/>
              </a:fillRef>
              <a:effectRef idx="0">
                <a:schemeClr val="accent1"/>
              </a:effectRef>
              <a:fontRef idx="minor">
                <a:schemeClr val="tx1"/>
              </a:fontRef>
            </p:style>
          </p:cxnSp>
          <p:cxnSp>
            <p:nvCxnSpPr>
              <p:cNvPr id="85" name="Rechte verbindingslijn 84">
                <a:extLst>
                  <a:ext uri="{FF2B5EF4-FFF2-40B4-BE49-F238E27FC236}">
                    <a16:creationId xmlns:a16="http://schemas.microsoft.com/office/drawing/2014/main" id="{BF2B1DD3-BD4E-4A6A-B961-161E853EC504}"/>
                  </a:ext>
                </a:extLst>
              </p:cNvPr>
              <p:cNvCxnSpPr/>
              <p:nvPr userDrawn="1"/>
            </p:nvCxnSpPr>
            <p:spPr>
              <a:xfrm>
                <a:off x="6883025" y="3605313"/>
                <a:ext cx="0" cy="872219"/>
              </a:xfrm>
              <a:prstGeom prst="line">
                <a:avLst/>
              </a:prstGeom>
              <a:ln w="12700">
                <a:solidFill>
                  <a:srgbClr val="B5B5B5"/>
                </a:solidFill>
              </a:ln>
            </p:spPr>
            <p:style>
              <a:lnRef idx="1">
                <a:schemeClr val="accent1"/>
              </a:lnRef>
              <a:fillRef idx="0">
                <a:schemeClr val="accent1"/>
              </a:fillRef>
              <a:effectRef idx="0">
                <a:schemeClr val="accent1"/>
              </a:effectRef>
              <a:fontRef idx="minor">
                <a:schemeClr val="tx1"/>
              </a:fontRef>
            </p:style>
          </p:cxnSp>
          <p:cxnSp>
            <p:nvCxnSpPr>
              <p:cNvPr id="86" name="Rechte verbindingslijn 85">
                <a:extLst>
                  <a:ext uri="{FF2B5EF4-FFF2-40B4-BE49-F238E27FC236}">
                    <a16:creationId xmlns:a16="http://schemas.microsoft.com/office/drawing/2014/main" id="{410335EB-C74C-47C4-898D-7B011AECD9FF}"/>
                  </a:ext>
                </a:extLst>
              </p:cNvPr>
              <p:cNvCxnSpPr/>
              <p:nvPr userDrawn="1"/>
            </p:nvCxnSpPr>
            <p:spPr>
              <a:xfrm flipH="1">
                <a:off x="6090561" y="3827108"/>
                <a:ext cx="1209399" cy="0"/>
              </a:xfrm>
              <a:prstGeom prst="line">
                <a:avLst/>
              </a:prstGeom>
              <a:ln w="12700">
                <a:solidFill>
                  <a:srgbClr val="B5B5B5"/>
                </a:solidFill>
              </a:ln>
            </p:spPr>
            <p:style>
              <a:lnRef idx="1">
                <a:schemeClr val="accent1"/>
              </a:lnRef>
              <a:fillRef idx="0">
                <a:schemeClr val="accent1"/>
              </a:fillRef>
              <a:effectRef idx="0">
                <a:schemeClr val="accent1"/>
              </a:effectRef>
              <a:fontRef idx="minor">
                <a:schemeClr val="tx1"/>
              </a:fontRef>
            </p:style>
          </p:cxnSp>
          <p:cxnSp>
            <p:nvCxnSpPr>
              <p:cNvPr id="87" name="Rechte verbindingslijn 86">
                <a:extLst>
                  <a:ext uri="{FF2B5EF4-FFF2-40B4-BE49-F238E27FC236}">
                    <a16:creationId xmlns:a16="http://schemas.microsoft.com/office/drawing/2014/main" id="{0321AD66-BF8E-4353-8B9C-12B3BBA1108F}"/>
                  </a:ext>
                </a:extLst>
              </p:cNvPr>
              <p:cNvCxnSpPr/>
              <p:nvPr userDrawn="1"/>
            </p:nvCxnSpPr>
            <p:spPr>
              <a:xfrm flipH="1">
                <a:off x="6090561" y="4055708"/>
                <a:ext cx="1209399" cy="0"/>
              </a:xfrm>
              <a:prstGeom prst="line">
                <a:avLst/>
              </a:prstGeom>
              <a:ln w="12700">
                <a:solidFill>
                  <a:srgbClr val="B5B5B5"/>
                </a:solidFill>
              </a:ln>
            </p:spPr>
            <p:style>
              <a:lnRef idx="1">
                <a:schemeClr val="accent1"/>
              </a:lnRef>
              <a:fillRef idx="0">
                <a:schemeClr val="accent1"/>
              </a:fillRef>
              <a:effectRef idx="0">
                <a:schemeClr val="accent1"/>
              </a:effectRef>
              <a:fontRef idx="minor">
                <a:schemeClr val="tx1"/>
              </a:fontRef>
            </p:style>
          </p:cxnSp>
          <p:cxnSp>
            <p:nvCxnSpPr>
              <p:cNvPr id="88" name="Rechte verbindingslijn 87">
                <a:extLst>
                  <a:ext uri="{FF2B5EF4-FFF2-40B4-BE49-F238E27FC236}">
                    <a16:creationId xmlns:a16="http://schemas.microsoft.com/office/drawing/2014/main" id="{3E678D10-BF29-493C-8A31-1571E6A65867}"/>
                  </a:ext>
                </a:extLst>
              </p:cNvPr>
              <p:cNvCxnSpPr/>
              <p:nvPr userDrawn="1"/>
            </p:nvCxnSpPr>
            <p:spPr>
              <a:xfrm flipH="1">
                <a:off x="6090561" y="4276688"/>
                <a:ext cx="1209399" cy="0"/>
              </a:xfrm>
              <a:prstGeom prst="line">
                <a:avLst/>
              </a:prstGeom>
              <a:ln w="12700">
                <a:solidFill>
                  <a:srgbClr val="B5B5B5"/>
                </a:solidFill>
              </a:ln>
            </p:spPr>
            <p:style>
              <a:lnRef idx="1">
                <a:schemeClr val="accent1"/>
              </a:lnRef>
              <a:fillRef idx="0">
                <a:schemeClr val="accent1"/>
              </a:fillRef>
              <a:effectRef idx="0">
                <a:schemeClr val="accent1"/>
              </a:effectRef>
              <a:fontRef idx="minor">
                <a:schemeClr val="tx1"/>
              </a:fontRef>
            </p:style>
          </p:cxnSp>
          <p:sp>
            <p:nvSpPr>
              <p:cNvPr id="89" name="Rechthoek 88">
                <a:extLst>
                  <a:ext uri="{FF2B5EF4-FFF2-40B4-BE49-F238E27FC236}">
                    <a16:creationId xmlns:a16="http://schemas.microsoft.com/office/drawing/2014/main" id="{D794D67A-1AA5-4FEC-AF2C-CF111E2080AD}"/>
                  </a:ext>
                </a:extLst>
              </p:cNvPr>
              <p:cNvSpPr/>
              <p:nvPr userDrawn="1"/>
            </p:nvSpPr>
            <p:spPr>
              <a:xfrm>
                <a:off x="6072040" y="3376043"/>
                <a:ext cx="1227920" cy="1109109"/>
              </a:xfrm>
              <a:prstGeom prst="rect">
                <a:avLst/>
              </a:prstGeom>
              <a:noFill/>
              <a:ln w="12700">
                <a:solidFill>
                  <a:srgbClr val="6C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p>
            </p:txBody>
          </p:sp>
        </p:grpSp>
      </p:grpSp>
    </p:spTree>
    <p:extLst>
      <p:ext uri="{BB962C8B-B14F-4D97-AF65-F5344CB8AC3E}">
        <p14:creationId xmlns:p14="http://schemas.microsoft.com/office/powerpoint/2010/main" val="341622396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nhoud van twee - wit">
    <p:spTree>
      <p:nvGrpSpPr>
        <p:cNvPr id="1" name=""/>
        <p:cNvGrpSpPr/>
        <p:nvPr/>
      </p:nvGrpSpPr>
      <p:grpSpPr>
        <a:xfrm>
          <a:off x="0" y="0"/>
          <a:ext cx="0" cy="0"/>
          <a:chOff x="0" y="0"/>
          <a:chExt cx="0" cy="0"/>
        </a:xfrm>
      </p:grpSpPr>
      <p:sp>
        <p:nvSpPr>
          <p:cNvPr id="8" name="Afgeronde rechthoek 7"/>
          <p:cNvSpPr/>
          <p:nvPr userDrawn="1"/>
        </p:nvSpPr>
        <p:spPr>
          <a:xfrm>
            <a:off x="658302" y="1708486"/>
            <a:ext cx="7136801" cy="4268241"/>
          </a:xfrm>
          <a:prstGeom prst="roundRect">
            <a:avLst>
              <a:gd name="adj" fmla="val 381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800" noProof="0"/>
          </a:p>
        </p:txBody>
      </p:sp>
      <p:grpSp>
        <p:nvGrpSpPr>
          <p:cNvPr id="10" name="Groep 9"/>
          <p:cNvGrpSpPr/>
          <p:nvPr userDrawn="1"/>
        </p:nvGrpSpPr>
        <p:grpSpPr>
          <a:xfrm>
            <a:off x="8026593" y="1534407"/>
            <a:ext cx="3609281" cy="4474402"/>
            <a:chOff x="6014916" y="1914964"/>
            <a:chExt cx="2706961" cy="4474402"/>
          </a:xfrm>
          <a:solidFill>
            <a:schemeClr val="bg1"/>
          </a:solidFill>
        </p:grpSpPr>
        <p:sp>
          <p:nvSpPr>
            <p:cNvPr id="11" name="Vrije vorm 10"/>
            <p:cNvSpPr/>
            <p:nvPr/>
          </p:nvSpPr>
          <p:spPr>
            <a:xfrm>
              <a:off x="8377238" y="1914964"/>
              <a:ext cx="344639" cy="337506"/>
            </a:xfrm>
            <a:custGeom>
              <a:avLst/>
              <a:gdLst>
                <a:gd name="connsiteX0" fmla="*/ 2570319 w 2607128"/>
                <a:gd name="connsiteY0" fmla="*/ 95 h 279788"/>
                <a:gd name="connsiteX1" fmla="*/ 2607128 w 2607128"/>
                <a:gd name="connsiteY1" fmla="*/ 76704 h 279788"/>
                <a:gd name="connsiteX2" fmla="*/ 2607128 w 2607128"/>
                <a:gd name="connsiteY2" fmla="*/ 279788 h 279788"/>
                <a:gd name="connsiteX3" fmla="*/ 2604208 w 2607128"/>
                <a:gd name="connsiteY3" fmla="*/ 265325 h 279788"/>
                <a:gd name="connsiteX4" fmla="*/ 2478272 w 2607128"/>
                <a:gd name="connsiteY4" fmla="*/ 181849 h 279788"/>
                <a:gd name="connsiteX5" fmla="*/ 0 w 2607128"/>
                <a:gd name="connsiteY5" fmla="*/ 181849 h 279788"/>
                <a:gd name="connsiteX6" fmla="*/ 24501 w 2607128"/>
                <a:gd name="connsiteY6" fmla="*/ 176943 h 279788"/>
                <a:gd name="connsiteX7" fmla="*/ 2279937 w 2607128"/>
                <a:gd name="connsiteY7" fmla="*/ 176943 h 279788"/>
                <a:gd name="connsiteX8" fmla="*/ 2404269 w 2607128"/>
                <a:gd name="connsiteY8" fmla="*/ 111570 h 279788"/>
                <a:gd name="connsiteX9" fmla="*/ 2563503 w 2607128"/>
                <a:gd name="connsiteY9" fmla="*/ 436 h 279788"/>
                <a:gd name="connsiteX10" fmla="*/ 2570319 w 2607128"/>
                <a:gd name="connsiteY10" fmla="*/ 95 h 279788"/>
                <a:gd name="connsiteX0" fmla="*/ 2570319 w 2607128"/>
                <a:gd name="connsiteY0" fmla="*/ 95 h 279788"/>
                <a:gd name="connsiteX1" fmla="*/ 2607128 w 2607128"/>
                <a:gd name="connsiteY1" fmla="*/ 76704 h 279788"/>
                <a:gd name="connsiteX2" fmla="*/ 2607128 w 2607128"/>
                <a:gd name="connsiteY2" fmla="*/ 279788 h 279788"/>
                <a:gd name="connsiteX3" fmla="*/ 2604208 w 2607128"/>
                <a:gd name="connsiteY3" fmla="*/ 265325 h 279788"/>
                <a:gd name="connsiteX4" fmla="*/ 2478272 w 2607128"/>
                <a:gd name="connsiteY4" fmla="*/ 181849 h 279788"/>
                <a:gd name="connsiteX5" fmla="*/ 0 w 2607128"/>
                <a:gd name="connsiteY5" fmla="*/ 181849 h 279788"/>
                <a:gd name="connsiteX6" fmla="*/ 24501 w 2607128"/>
                <a:gd name="connsiteY6" fmla="*/ 176943 h 279788"/>
                <a:gd name="connsiteX7" fmla="*/ 2264946 w 2607128"/>
                <a:gd name="connsiteY7" fmla="*/ 181940 h 279788"/>
                <a:gd name="connsiteX8" fmla="*/ 2404269 w 2607128"/>
                <a:gd name="connsiteY8" fmla="*/ 111570 h 279788"/>
                <a:gd name="connsiteX9" fmla="*/ 2563503 w 2607128"/>
                <a:gd name="connsiteY9" fmla="*/ 436 h 279788"/>
                <a:gd name="connsiteX10" fmla="*/ 2570319 w 2607128"/>
                <a:gd name="connsiteY10" fmla="*/ 95 h 279788"/>
                <a:gd name="connsiteX0" fmla="*/ 2570319 w 2607128"/>
                <a:gd name="connsiteY0" fmla="*/ 95 h 279788"/>
                <a:gd name="connsiteX1" fmla="*/ 2607128 w 2607128"/>
                <a:gd name="connsiteY1" fmla="*/ 76704 h 279788"/>
                <a:gd name="connsiteX2" fmla="*/ 2607128 w 2607128"/>
                <a:gd name="connsiteY2" fmla="*/ 279788 h 279788"/>
                <a:gd name="connsiteX3" fmla="*/ 2604208 w 2607128"/>
                <a:gd name="connsiteY3" fmla="*/ 265325 h 279788"/>
                <a:gd name="connsiteX4" fmla="*/ 2478272 w 2607128"/>
                <a:gd name="connsiteY4" fmla="*/ 181849 h 279788"/>
                <a:gd name="connsiteX5" fmla="*/ 0 w 2607128"/>
                <a:gd name="connsiteY5" fmla="*/ 181849 h 279788"/>
                <a:gd name="connsiteX6" fmla="*/ 2264946 w 2607128"/>
                <a:gd name="connsiteY6" fmla="*/ 181940 h 279788"/>
                <a:gd name="connsiteX7" fmla="*/ 2404269 w 2607128"/>
                <a:gd name="connsiteY7" fmla="*/ 111570 h 279788"/>
                <a:gd name="connsiteX8" fmla="*/ 2563503 w 2607128"/>
                <a:gd name="connsiteY8" fmla="*/ 436 h 279788"/>
                <a:gd name="connsiteX9" fmla="*/ 2570319 w 2607128"/>
                <a:gd name="connsiteY9" fmla="*/ 95 h 279788"/>
                <a:gd name="connsiteX0" fmla="*/ 305373 w 342182"/>
                <a:gd name="connsiteY0" fmla="*/ 95 h 279788"/>
                <a:gd name="connsiteX1" fmla="*/ 342182 w 342182"/>
                <a:gd name="connsiteY1" fmla="*/ 76704 h 279788"/>
                <a:gd name="connsiteX2" fmla="*/ 342182 w 342182"/>
                <a:gd name="connsiteY2" fmla="*/ 279788 h 279788"/>
                <a:gd name="connsiteX3" fmla="*/ 339262 w 342182"/>
                <a:gd name="connsiteY3" fmla="*/ 265325 h 279788"/>
                <a:gd name="connsiteX4" fmla="*/ 213326 w 342182"/>
                <a:gd name="connsiteY4" fmla="*/ 181849 h 279788"/>
                <a:gd name="connsiteX5" fmla="*/ 0 w 342182"/>
                <a:gd name="connsiteY5" fmla="*/ 181940 h 279788"/>
                <a:gd name="connsiteX6" fmla="*/ 139323 w 342182"/>
                <a:gd name="connsiteY6" fmla="*/ 111570 h 279788"/>
                <a:gd name="connsiteX7" fmla="*/ 298557 w 342182"/>
                <a:gd name="connsiteY7" fmla="*/ 436 h 279788"/>
                <a:gd name="connsiteX8" fmla="*/ 305373 w 342182"/>
                <a:gd name="connsiteY8" fmla="*/ 95 h 279788"/>
                <a:gd name="connsiteX0" fmla="*/ 305373 w 347020"/>
                <a:gd name="connsiteY0" fmla="*/ 95 h 316074"/>
                <a:gd name="connsiteX1" fmla="*/ 342182 w 347020"/>
                <a:gd name="connsiteY1" fmla="*/ 76704 h 316074"/>
                <a:gd name="connsiteX2" fmla="*/ 347020 w 347020"/>
                <a:gd name="connsiteY2" fmla="*/ 316074 h 316074"/>
                <a:gd name="connsiteX3" fmla="*/ 339262 w 347020"/>
                <a:gd name="connsiteY3" fmla="*/ 265325 h 316074"/>
                <a:gd name="connsiteX4" fmla="*/ 213326 w 347020"/>
                <a:gd name="connsiteY4" fmla="*/ 181849 h 316074"/>
                <a:gd name="connsiteX5" fmla="*/ 0 w 347020"/>
                <a:gd name="connsiteY5" fmla="*/ 181940 h 316074"/>
                <a:gd name="connsiteX6" fmla="*/ 139323 w 347020"/>
                <a:gd name="connsiteY6" fmla="*/ 111570 h 316074"/>
                <a:gd name="connsiteX7" fmla="*/ 298557 w 347020"/>
                <a:gd name="connsiteY7" fmla="*/ 436 h 316074"/>
                <a:gd name="connsiteX8" fmla="*/ 305373 w 347020"/>
                <a:gd name="connsiteY8" fmla="*/ 95 h 316074"/>
                <a:gd name="connsiteX0" fmla="*/ 305373 w 347020"/>
                <a:gd name="connsiteY0" fmla="*/ 95 h 316074"/>
                <a:gd name="connsiteX1" fmla="*/ 342182 w 347020"/>
                <a:gd name="connsiteY1" fmla="*/ 76704 h 316074"/>
                <a:gd name="connsiteX2" fmla="*/ 347020 w 347020"/>
                <a:gd name="connsiteY2" fmla="*/ 316074 h 316074"/>
                <a:gd name="connsiteX3" fmla="*/ 341681 w 347020"/>
                <a:gd name="connsiteY3" fmla="*/ 277420 h 316074"/>
                <a:gd name="connsiteX4" fmla="*/ 213326 w 347020"/>
                <a:gd name="connsiteY4" fmla="*/ 181849 h 316074"/>
                <a:gd name="connsiteX5" fmla="*/ 0 w 347020"/>
                <a:gd name="connsiteY5" fmla="*/ 181940 h 316074"/>
                <a:gd name="connsiteX6" fmla="*/ 139323 w 347020"/>
                <a:gd name="connsiteY6" fmla="*/ 111570 h 316074"/>
                <a:gd name="connsiteX7" fmla="*/ 298557 w 347020"/>
                <a:gd name="connsiteY7" fmla="*/ 436 h 316074"/>
                <a:gd name="connsiteX8" fmla="*/ 305373 w 347020"/>
                <a:gd name="connsiteY8" fmla="*/ 95 h 316074"/>
                <a:gd name="connsiteX0" fmla="*/ 305373 w 347020"/>
                <a:gd name="connsiteY0" fmla="*/ 95 h 316074"/>
                <a:gd name="connsiteX1" fmla="*/ 342182 w 347020"/>
                <a:gd name="connsiteY1" fmla="*/ 76704 h 316074"/>
                <a:gd name="connsiteX2" fmla="*/ 347020 w 347020"/>
                <a:gd name="connsiteY2" fmla="*/ 316074 h 316074"/>
                <a:gd name="connsiteX3" fmla="*/ 339262 w 347020"/>
                <a:gd name="connsiteY3" fmla="*/ 277420 h 316074"/>
                <a:gd name="connsiteX4" fmla="*/ 213326 w 347020"/>
                <a:gd name="connsiteY4" fmla="*/ 181849 h 316074"/>
                <a:gd name="connsiteX5" fmla="*/ 0 w 347020"/>
                <a:gd name="connsiteY5" fmla="*/ 181940 h 316074"/>
                <a:gd name="connsiteX6" fmla="*/ 139323 w 347020"/>
                <a:gd name="connsiteY6" fmla="*/ 111570 h 316074"/>
                <a:gd name="connsiteX7" fmla="*/ 298557 w 347020"/>
                <a:gd name="connsiteY7" fmla="*/ 436 h 316074"/>
                <a:gd name="connsiteX8" fmla="*/ 305373 w 347020"/>
                <a:gd name="connsiteY8" fmla="*/ 95 h 316074"/>
                <a:gd name="connsiteX0" fmla="*/ 305373 w 347020"/>
                <a:gd name="connsiteY0" fmla="*/ 95 h 316074"/>
                <a:gd name="connsiteX1" fmla="*/ 342182 w 347020"/>
                <a:gd name="connsiteY1" fmla="*/ 76704 h 316074"/>
                <a:gd name="connsiteX2" fmla="*/ 347020 w 347020"/>
                <a:gd name="connsiteY2" fmla="*/ 316074 h 316074"/>
                <a:gd name="connsiteX3" fmla="*/ 334424 w 347020"/>
                <a:gd name="connsiteY3" fmla="*/ 267744 h 316074"/>
                <a:gd name="connsiteX4" fmla="*/ 213326 w 347020"/>
                <a:gd name="connsiteY4" fmla="*/ 181849 h 316074"/>
                <a:gd name="connsiteX5" fmla="*/ 0 w 347020"/>
                <a:gd name="connsiteY5" fmla="*/ 181940 h 316074"/>
                <a:gd name="connsiteX6" fmla="*/ 139323 w 347020"/>
                <a:gd name="connsiteY6" fmla="*/ 111570 h 316074"/>
                <a:gd name="connsiteX7" fmla="*/ 298557 w 347020"/>
                <a:gd name="connsiteY7" fmla="*/ 436 h 316074"/>
                <a:gd name="connsiteX8" fmla="*/ 305373 w 347020"/>
                <a:gd name="connsiteY8" fmla="*/ 95 h 316074"/>
                <a:gd name="connsiteX0" fmla="*/ 305373 w 344639"/>
                <a:gd name="connsiteY0" fmla="*/ 95 h 337506"/>
                <a:gd name="connsiteX1" fmla="*/ 342182 w 344639"/>
                <a:gd name="connsiteY1" fmla="*/ 76704 h 337506"/>
                <a:gd name="connsiteX2" fmla="*/ 344639 w 344639"/>
                <a:gd name="connsiteY2" fmla="*/ 337506 h 337506"/>
                <a:gd name="connsiteX3" fmla="*/ 334424 w 344639"/>
                <a:gd name="connsiteY3" fmla="*/ 267744 h 337506"/>
                <a:gd name="connsiteX4" fmla="*/ 213326 w 344639"/>
                <a:gd name="connsiteY4" fmla="*/ 181849 h 337506"/>
                <a:gd name="connsiteX5" fmla="*/ 0 w 344639"/>
                <a:gd name="connsiteY5" fmla="*/ 181940 h 337506"/>
                <a:gd name="connsiteX6" fmla="*/ 139323 w 344639"/>
                <a:gd name="connsiteY6" fmla="*/ 111570 h 337506"/>
                <a:gd name="connsiteX7" fmla="*/ 298557 w 344639"/>
                <a:gd name="connsiteY7" fmla="*/ 436 h 337506"/>
                <a:gd name="connsiteX8" fmla="*/ 305373 w 344639"/>
                <a:gd name="connsiteY8" fmla="*/ 95 h 337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4639" h="337506">
                  <a:moveTo>
                    <a:pt x="305373" y="95"/>
                  </a:moveTo>
                  <a:cubicBezTo>
                    <a:pt x="317643" y="1117"/>
                    <a:pt x="342182" y="11331"/>
                    <a:pt x="342182" y="76704"/>
                  </a:cubicBezTo>
                  <a:cubicBezTo>
                    <a:pt x="343795" y="156494"/>
                    <a:pt x="343026" y="257716"/>
                    <a:pt x="344639" y="337506"/>
                  </a:cubicBezTo>
                  <a:cubicBezTo>
                    <a:pt x="340440" y="321396"/>
                    <a:pt x="338623" y="283854"/>
                    <a:pt x="334424" y="267744"/>
                  </a:cubicBezTo>
                  <a:cubicBezTo>
                    <a:pt x="313676" y="218689"/>
                    <a:pt x="269940" y="181849"/>
                    <a:pt x="213326" y="181849"/>
                  </a:cubicBezTo>
                  <a:lnTo>
                    <a:pt x="0" y="181940"/>
                  </a:lnTo>
                  <a:cubicBezTo>
                    <a:pt x="0" y="181940"/>
                    <a:pt x="100061" y="170406"/>
                    <a:pt x="139323" y="111570"/>
                  </a:cubicBezTo>
                  <a:cubicBezTo>
                    <a:pt x="139323" y="111570"/>
                    <a:pt x="235299" y="436"/>
                    <a:pt x="298557" y="436"/>
                  </a:cubicBezTo>
                  <a:cubicBezTo>
                    <a:pt x="298557" y="436"/>
                    <a:pt x="301284" y="-245"/>
                    <a:pt x="305373" y="95"/>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800" noProof="0"/>
            </a:p>
          </p:txBody>
        </p:sp>
        <p:sp>
          <p:nvSpPr>
            <p:cNvPr id="12" name="Afgeronde rechthoek 11"/>
            <p:cNvSpPr/>
            <p:nvPr/>
          </p:nvSpPr>
          <p:spPr>
            <a:xfrm>
              <a:off x="6014916" y="2088295"/>
              <a:ext cx="2706885" cy="4301071"/>
            </a:xfrm>
            <a:prstGeom prst="roundRect">
              <a:avLst>
                <a:gd name="adj" fmla="val 481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800" noProof="0"/>
            </a:p>
          </p:txBody>
        </p:sp>
      </p:grpSp>
      <p:sp>
        <p:nvSpPr>
          <p:cNvPr id="2" name="Title 1"/>
          <p:cNvSpPr>
            <a:spLocks noGrp="1"/>
          </p:cNvSpPr>
          <p:nvPr>
            <p:ph type="title"/>
          </p:nvPr>
        </p:nvSpPr>
        <p:spPr>
          <a:xfrm>
            <a:off x="502652" y="533569"/>
            <a:ext cx="11133221" cy="584775"/>
          </a:xfrm>
        </p:spPr>
        <p:txBody>
          <a:bodyPr>
            <a:spAutoFit/>
          </a:bodyPr>
          <a:lstStyle/>
          <a:p>
            <a:r>
              <a:rPr lang="nl-NL" noProof="0"/>
              <a:t>Klik om de stijl te bewerken</a:t>
            </a:r>
          </a:p>
        </p:txBody>
      </p:sp>
      <p:sp>
        <p:nvSpPr>
          <p:cNvPr id="3" name="Content Placeholder 2"/>
          <p:cNvSpPr>
            <a:spLocks noGrp="1"/>
          </p:cNvSpPr>
          <p:nvPr>
            <p:ph sz="half" idx="1"/>
          </p:nvPr>
        </p:nvSpPr>
        <p:spPr>
          <a:xfrm>
            <a:off x="762066" y="1708486"/>
            <a:ext cx="6916300" cy="3897184"/>
          </a:xfrm>
        </p:spPr>
        <p:txBody>
          <a:bodyPr/>
          <a:lstStyle/>
          <a:p>
            <a:pPr lvl="0"/>
            <a:r>
              <a:rPr lang="nl-NL" noProof="0"/>
              <a:t>Klik om de modelstijlen te bewerken</a:t>
            </a:r>
          </a:p>
          <a:p>
            <a:pPr lvl="1"/>
            <a:r>
              <a:rPr lang="nl-NL" noProof="0"/>
              <a:t>Tweede niveau</a:t>
            </a:r>
          </a:p>
          <a:p>
            <a:pPr lvl="2"/>
            <a:r>
              <a:rPr lang="nl-NL" noProof="0"/>
              <a:t>Derde niveau</a:t>
            </a:r>
          </a:p>
          <a:p>
            <a:pPr lvl="3"/>
            <a:r>
              <a:rPr lang="nl-NL" noProof="0"/>
              <a:t>Vierde niveau</a:t>
            </a:r>
          </a:p>
          <a:p>
            <a:pPr lvl="4"/>
            <a:r>
              <a:rPr lang="nl-NL" noProof="0"/>
              <a:t>Vijfde niveau</a:t>
            </a:r>
          </a:p>
        </p:txBody>
      </p:sp>
      <p:sp>
        <p:nvSpPr>
          <p:cNvPr id="4" name="Content Placeholder 3"/>
          <p:cNvSpPr>
            <a:spLocks noGrp="1"/>
          </p:cNvSpPr>
          <p:nvPr>
            <p:ph sz="half" idx="2"/>
          </p:nvPr>
        </p:nvSpPr>
        <p:spPr>
          <a:xfrm>
            <a:off x="8130359" y="1708485"/>
            <a:ext cx="3387191" cy="307777"/>
          </a:xfrm>
        </p:spPr>
        <p:txBody>
          <a:bodyPr>
            <a:spAutoFit/>
          </a:bodyPr>
          <a:lstStyle>
            <a:lvl1pPr>
              <a:defRPr sz="1400" b="1">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nl-NL" noProof="0"/>
              <a:t>Klik om de modelstijlen te bewerken</a:t>
            </a:r>
          </a:p>
        </p:txBody>
      </p:sp>
      <p:sp>
        <p:nvSpPr>
          <p:cNvPr id="13" name="Tekstvak 12"/>
          <p:cNvSpPr txBox="1"/>
          <p:nvPr userDrawn="1"/>
        </p:nvSpPr>
        <p:spPr>
          <a:xfrm>
            <a:off x="-113408" y="-421452"/>
            <a:ext cx="4144896" cy="338554"/>
          </a:xfrm>
          <a:prstGeom prst="rect">
            <a:avLst/>
          </a:prstGeom>
          <a:noFill/>
        </p:spPr>
        <p:txBody>
          <a:bodyPr wrap="square" rtlCol="0">
            <a:spAutoFit/>
          </a:bodyPr>
          <a:lstStyle/>
          <a:p>
            <a:r>
              <a:rPr lang="nl-NL" sz="1600" b="1" noProof="0">
                <a:solidFill>
                  <a:schemeClr val="tx1"/>
                </a:solidFill>
              </a:rPr>
              <a:t>Inhoud van twee - wit</a:t>
            </a:r>
          </a:p>
        </p:txBody>
      </p:sp>
      <p:sp>
        <p:nvSpPr>
          <p:cNvPr id="46" name="Tijdelijke aanduiding voor tekst 99"/>
          <p:cNvSpPr>
            <a:spLocks noGrp="1"/>
          </p:cNvSpPr>
          <p:nvPr>
            <p:ph type="body" sz="quarter" idx="13" hasCustomPrompt="1"/>
          </p:nvPr>
        </p:nvSpPr>
        <p:spPr>
          <a:xfrm>
            <a:off x="501651" y="1134076"/>
            <a:ext cx="11133667" cy="355600"/>
          </a:xfrm>
        </p:spPr>
        <p:txBody>
          <a:bodyPr/>
          <a:lstStyle>
            <a:lvl1pPr>
              <a:defRPr/>
            </a:lvl1pPr>
          </a:lstStyle>
          <a:p>
            <a:pPr lvl="0"/>
            <a:r>
              <a:rPr lang="nl-NL" noProof="0"/>
              <a:t>Subtitel</a:t>
            </a:r>
          </a:p>
        </p:txBody>
      </p:sp>
      <p:sp>
        <p:nvSpPr>
          <p:cNvPr id="48" name="Content Placeholder 3"/>
          <p:cNvSpPr>
            <a:spLocks noGrp="1"/>
          </p:cNvSpPr>
          <p:nvPr>
            <p:ph sz="half" idx="15"/>
          </p:nvPr>
        </p:nvSpPr>
        <p:spPr>
          <a:xfrm>
            <a:off x="8130359" y="2315817"/>
            <a:ext cx="3387191" cy="3766524"/>
          </a:xfrm>
        </p:spPr>
        <p:txBody>
          <a:bodyPr/>
          <a:lstStyle>
            <a:lvl1pPr>
              <a:defRPr sz="1200">
                <a:solidFill>
                  <a:schemeClr val="accent1"/>
                </a:solidFill>
              </a:defRPr>
            </a:lvl1pPr>
            <a:lvl2pPr>
              <a:defRPr sz="1200">
                <a:solidFill>
                  <a:schemeClr val="accent1"/>
                </a:solidFill>
              </a:defRPr>
            </a:lvl2pPr>
            <a:lvl3pPr>
              <a:defRPr sz="1200">
                <a:solidFill>
                  <a:schemeClr val="accent1"/>
                </a:solidFill>
              </a:defRPr>
            </a:lvl3pPr>
            <a:lvl4pPr>
              <a:defRPr sz="1200">
                <a:solidFill>
                  <a:schemeClr val="accent1"/>
                </a:solidFill>
              </a:defRPr>
            </a:lvl4pPr>
            <a:lvl5pPr>
              <a:defRPr sz="1200">
                <a:solidFill>
                  <a:schemeClr val="accent1"/>
                </a:solidFill>
              </a:defRPr>
            </a:lvl5pPr>
          </a:lstStyle>
          <a:p>
            <a:pPr lvl="0"/>
            <a:r>
              <a:rPr lang="nl-NL" noProof="0"/>
              <a:t>Klik om de modelstijlen te bewerken</a:t>
            </a:r>
          </a:p>
          <a:p>
            <a:pPr lvl="1"/>
            <a:r>
              <a:rPr lang="nl-NL" noProof="0"/>
              <a:t>Tweede niveau</a:t>
            </a:r>
          </a:p>
          <a:p>
            <a:pPr lvl="2"/>
            <a:r>
              <a:rPr lang="nl-NL" noProof="0"/>
              <a:t>Derde niveau</a:t>
            </a:r>
          </a:p>
          <a:p>
            <a:pPr lvl="3"/>
            <a:r>
              <a:rPr lang="nl-NL" noProof="0"/>
              <a:t>Vierde niveau</a:t>
            </a:r>
          </a:p>
          <a:p>
            <a:pPr lvl="4"/>
            <a:r>
              <a:rPr lang="nl-NL" noProof="0"/>
              <a:t>Vijfde niveau</a:t>
            </a:r>
          </a:p>
        </p:txBody>
      </p:sp>
      <p:grpSp>
        <p:nvGrpSpPr>
          <p:cNvPr id="70" name="Groep 69"/>
          <p:cNvGrpSpPr/>
          <p:nvPr userDrawn="1"/>
        </p:nvGrpSpPr>
        <p:grpSpPr>
          <a:xfrm>
            <a:off x="-3279573" y="5020705"/>
            <a:ext cx="3086613" cy="1841358"/>
            <a:chOff x="8427776" y="4654945"/>
            <a:chExt cx="2314960" cy="1841358"/>
          </a:xfrm>
        </p:grpSpPr>
        <p:grpSp>
          <p:nvGrpSpPr>
            <p:cNvPr id="71" name="Groep 70"/>
            <p:cNvGrpSpPr/>
            <p:nvPr userDrawn="1"/>
          </p:nvGrpSpPr>
          <p:grpSpPr>
            <a:xfrm>
              <a:off x="8432864" y="4781014"/>
              <a:ext cx="2309872" cy="1592662"/>
              <a:chOff x="-3092517" y="-83840"/>
              <a:chExt cx="3136706" cy="2509126"/>
            </a:xfrm>
          </p:grpSpPr>
          <p:sp>
            <p:nvSpPr>
              <p:cNvPr id="74" name="Textfield placeholder"/>
              <p:cNvSpPr txBox="1">
                <a:spLocks/>
              </p:cNvSpPr>
              <p:nvPr userDrawn="1"/>
            </p:nvSpPr>
            <p:spPr>
              <a:xfrm>
                <a:off x="-2658624" y="1030189"/>
                <a:ext cx="2702813" cy="293940"/>
              </a:xfrm>
              <a:prstGeom prst="rect">
                <a:avLst/>
              </a:prstGeom>
            </p:spPr>
            <p:txBody>
              <a:bodyPr vert="horz" lIns="0" tIns="0" rIns="0" bIns="0" rtlCol="0" anchor="ctr">
                <a:noAutofit/>
              </a:bodyPr>
              <a:lstStyle>
                <a:lvl1pPr marL="0" indent="0" algn="l" defTabSz="1087016" rtl="0" eaLnBrk="1" latinLnBrk="0" hangingPunct="1">
                  <a:lnSpc>
                    <a:spcPts val="1800"/>
                  </a:lnSpc>
                  <a:spcBef>
                    <a:spcPts val="400"/>
                  </a:spcBef>
                  <a:spcAft>
                    <a:spcPts val="400"/>
                  </a:spcAft>
                  <a:buSzPct val="80000"/>
                  <a:buFont typeface="Wingdings" pitchFamily="2" charset="2"/>
                  <a:buNone/>
                  <a:defRPr sz="1600" b="0" kern="1200">
                    <a:solidFill>
                      <a:schemeClr val="tx1"/>
                    </a:solidFill>
                    <a:latin typeface="+mn-lt"/>
                    <a:ea typeface="+mn-ea"/>
                    <a:cs typeface="+mn-cs"/>
                  </a:defRPr>
                </a:lvl1pPr>
                <a:lvl2pPr marL="228600" indent="-228600" algn="l" defTabSz="1087016" rtl="0" eaLnBrk="1" latinLnBrk="0" hangingPunct="1">
                  <a:lnSpc>
                    <a:spcPts val="1800"/>
                  </a:lnSpc>
                  <a:spcBef>
                    <a:spcPts val="400"/>
                  </a:spcBef>
                  <a:spcAft>
                    <a:spcPts val="400"/>
                  </a:spcAft>
                  <a:buClr>
                    <a:schemeClr val="tx2"/>
                  </a:buClr>
                  <a:buSzPct val="80000"/>
                  <a:buFontTx/>
                  <a:buBlip>
                    <a:blip r:embed="rId2"/>
                  </a:buBlip>
                  <a:tabLst/>
                  <a:defRPr sz="1600" kern="1200">
                    <a:solidFill>
                      <a:schemeClr val="tx1"/>
                    </a:solidFill>
                    <a:latin typeface="+mn-lt"/>
                    <a:ea typeface="+mn-ea"/>
                    <a:cs typeface="+mn-cs"/>
                  </a:defRPr>
                </a:lvl2pPr>
                <a:lvl3pPr marL="396875" indent="-160338" algn="l" defTabSz="1087016" rtl="0" eaLnBrk="1" latinLnBrk="0" hangingPunct="1">
                  <a:lnSpc>
                    <a:spcPts val="1600"/>
                  </a:lnSpc>
                  <a:spcBef>
                    <a:spcPts val="200"/>
                  </a:spcBef>
                  <a:spcAft>
                    <a:spcPts val="200"/>
                  </a:spcAft>
                  <a:buClr>
                    <a:schemeClr val="tx2"/>
                  </a:buClr>
                  <a:buFont typeface="Trebuchet MS" pitchFamily="34" charset="0"/>
                  <a:buChar char="−"/>
                  <a:defRPr sz="1400" kern="1200">
                    <a:solidFill>
                      <a:schemeClr val="tx1"/>
                    </a:solidFill>
                    <a:latin typeface="+mn-lt"/>
                    <a:ea typeface="+mn-ea"/>
                    <a:cs typeface="+mn-cs"/>
                  </a:defRPr>
                </a:lvl3pPr>
                <a:lvl4pPr marL="0" indent="0" algn="l" defTabSz="1087016" rtl="0" eaLnBrk="1" latinLnBrk="0" hangingPunct="1">
                  <a:lnSpc>
                    <a:spcPts val="1800"/>
                  </a:lnSpc>
                  <a:spcBef>
                    <a:spcPts val="400"/>
                  </a:spcBef>
                  <a:spcAft>
                    <a:spcPts val="400"/>
                  </a:spcAft>
                  <a:buFont typeface="Wingdings" pitchFamily="2" charset="2"/>
                  <a:buNone/>
                  <a:defRPr sz="1600" b="1" kern="1200">
                    <a:solidFill>
                      <a:schemeClr val="tx1"/>
                    </a:solidFill>
                    <a:latin typeface="+mn-lt"/>
                    <a:ea typeface="+mn-ea"/>
                    <a:cs typeface="+mn-cs"/>
                  </a:defRPr>
                </a:lvl4pPr>
                <a:lvl5pPr marL="0" indent="0" algn="l" defTabSz="1087016" rtl="0" eaLnBrk="1" latinLnBrk="0" hangingPunct="1">
                  <a:lnSpc>
                    <a:spcPts val="3800"/>
                  </a:lnSpc>
                  <a:spcBef>
                    <a:spcPts val="1200"/>
                  </a:spcBef>
                  <a:spcAft>
                    <a:spcPts val="400"/>
                  </a:spcAft>
                  <a:buFont typeface="Wingdings" pitchFamily="2" charset="2"/>
                  <a:buNone/>
                  <a:defRPr sz="1600" b="1" kern="1200" baseline="0">
                    <a:solidFill>
                      <a:schemeClr val="tx2"/>
                    </a:solidFill>
                    <a:latin typeface="+mn-lt"/>
                    <a:ea typeface="+mn-ea"/>
                    <a:cs typeface="+mn-cs"/>
                  </a:defRPr>
                </a:lvl5pPr>
                <a:lvl6pPr marL="0" indent="0" algn="l" defTabSz="1087016" rtl="0" eaLnBrk="1" latinLnBrk="0" hangingPunct="1">
                  <a:lnSpc>
                    <a:spcPct val="250000"/>
                  </a:lnSpc>
                  <a:spcBef>
                    <a:spcPts val="0"/>
                  </a:spcBef>
                  <a:spcAft>
                    <a:spcPts val="0"/>
                  </a:spcAft>
                  <a:buFont typeface="Arial" pitchFamily="34" charset="0"/>
                  <a:buNone/>
                  <a:defRPr sz="2000" kern="1200" cap="all" baseline="0">
                    <a:solidFill>
                      <a:schemeClr val="tx1">
                        <a:lumMod val="75000"/>
                        <a:lumOff val="25000"/>
                      </a:schemeClr>
                    </a:solidFill>
                    <a:latin typeface="+mn-lt"/>
                    <a:ea typeface="+mn-ea"/>
                    <a:cs typeface="+mn-cs"/>
                  </a:defRPr>
                </a:lvl6pPr>
                <a:lvl7pPr marL="3532800"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76308"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19815"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r>
                  <a:rPr lang="nl-NL" sz="1400" kern="1200" noProof="0">
                    <a:solidFill>
                      <a:schemeClr val="tx1"/>
                    </a:solidFill>
                    <a:latin typeface="+mn-lt"/>
                    <a:ea typeface="+mn-ea"/>
                    <a:cs typeface="+mn-cs"/>
                  </a:rPr>
                  <a:t>Typ-tekst (18 </a:t>
                </a:r>
                <a:r>
                  <a:rPr lang="nl-NL" sz="1400" kern="1200" noProof="0" err="1">
                    <a:solidFill>
                      <a:schemeClr val="tx1"/>
                    </a:solidFill>
                    <a:latin typeface="+mn-lt"/>
                    <a:ea typeface="+mn-ea"/>
                    <a:cs typeface="+mn-cs"/>
                  </a:rPr>
                  <a:t>pt</a:t>
                </a:r>
                <a:r>
                  <a:rPr lang="nl-NL" sz="1400" kern="1200" noProof="0">
                    <a:solidFill>
                      <a:schemeClr val="tx1"/>
                    </a:solidFill>
                    <a:latin typeface="+mn-lt"/>
                    <a:ea typeface="+mn-ea"/>
                    <a:cs typeface="+mn-cs"/>
                  </a:rPr>
                  <a:t>.)</a:t>
                </a:r>
              </a:p>
            </p:txBody>
          </p:sp>
          <p:sp>
            <p:nvSpPr>
              <p:cNvPr id="75" name="Ovaal 74"/>
              <p:cNvSpPr/>
              <p:nvPr userDrawn="1"/>
            </p:nvSpPr>
            <p:spPr>
              <a:xfrm>
                <a:off x="-3092517" y="988213"/>
                <a:ext cx="327539" cy="37789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noProof="0">
                    <a:solidFill>
                      <a:schemeClr val="bg1"/>
                    </a:solidFill>
                  </a:rPr>
                  <a:t>3</a:t>
                </a:r>
              </a:p>
            </p:txBody>
          </p:sp>
          <p:sp>
            <p:nvSpPr>
              <p:cNvPr id="76" name="Ovaal 75"/>
              <p:cNvSpPr/>
              <p:nvPr userDrawn="1"/>
            </p:nvSpPr>
            <p:spPr>
              <a:xfrm>
                <a:off x="-3092517" y="1517803"/>
                <a:ext cx="327539" cy="37789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noProof="0">
                    <a:solidFill>
                      <a:schemeClr val="bg1"/>
                    </a:solidFill>
                  </a:rPr>
                  <a:t>4</a:t>
                </a:r>
              </a:p>
            </p:txBody>
          </p:sp>
          <p:sp>
            <p:nvSpPr>
              <p:cNvPr id="77" name="Ovaal 76"/>
              <p:cNvSpPr/>
              <p:nvPr userDrawn="1"/>
            </p:nvSpPr>
            <p:spPr>
              <a:xfrm>
                <a:off x="-3092517" y="2047394"/>
                <a:ext cx="327539" cy="37789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noProof="0">
                    <a:solidFill>
                      <a:schemeClr val="bg1"/>
                    </a:solidFill>
                  </a:rPr>
                  <a:t>5</a:t>
                </a:r>
              </a:p>
            </p:txBody>
          </p:sp>
          <p:sp>
            <p:nvSpPr>
              <p:cNvPr id="78" name="Textfield placeholder"/>
              <p:cNvSpPr txBox="1">
                <a:spLocks/>
              </p:cNvSpPr>
              <p:nvPr userDrawn="1"/>
            </p:nvSpPr>
            <p:spPr>
              <a:xfrm>
                <a:off x="-2658624" y="1559780"/>
                <a:ext cx="2702813" cy="293940"/>
              </a:xfrm>
              <a:prstGeom prst="rect">
                <a:avLst/>
              </a:prstGeom>
            </p:spPr>
            <p:txBody>
              <a:bodyPr vert="horz" lIns="0" tIns="0" rIns="0" bIns="0" rtlCol="0" anchor="ctr">
                <a:noAutofit/>
              </a:bodyPr>
              <a:lstStyle>
                <a:lvl1pPr marL="0" indent="0" algn="l" defTabSz="1087016" rtl="0" eaLnBrk="1" latinLnBrk="0" hangingPunct="1">
                  <a:lnSpc>
                    <a:spcPts val="1800"/>
                  </a:lnSpc>
                  <a:spcBef>
                    <a:spcPts val="400"/>
                  </a:spcBef>
                  <a:spcAft>
                    <a:spcPts val="400"/>
                  </a:spcAft>
                  <a:buSzPct val="80000"/>
                  <a:buFont typeface="Wingdings" pitchFamily="2" charset="2"/>
                  <a:buNone/>
                  <a:defRPr sz="1600" b="0" kern="1200">
                    <a:solidFill>
                      <a:schemeClr val="tx1"/>
                    </a:solidFill>
                    <a:latin typeface="+mn-lt"/>
                    <a:ea typeface="+mn-ea"/>
                    <a:cs typeface="+mn-cs"/>
                  </a:defRPr>
                </a:lvl1pPr>
                <a:lvl2pPr marL="228600" indent="-228600" algn="l" defTabSz="1087016" rtl="0" eaLnBrk="1" latinLnBrk="0" hangingPunct="1">
                  <a:lnSpc>
                    <a:spcPts val="1800"/>
                  </a:lnSpc>
                  <a:spcBef>
                    <a:spcPts val="400"/>
                  </a:spcBef>
                  <a:spcAft>
                    <a:spcPts val="400"/>
                  </a:spcAft>
                  <a:buClr>
                    <a:schemeClr val="tx2"/>
                  </a:buClr>
                  <a:buSzPct val="80000"/>
                  <a:buFontTx/>
                  <a:buBlip>
                    <a:blip r:embed="rId2"/>
                  </a:buBlip>
                  <a:tabLst/>
                  <a:defRPr sz="1600" kern="1200">
                    <a:solidFill>
                      <a:schemeClr val="tx1"/>
                    </a:solidFill>
                    <a:latin typeface="+mn-lt"/>
                    <a:ea typeface="+mn-ea"/>
                    <a:cs typeface="+mn-cs"/>
                  </a:defRPr>
                </a:lvl2pPr>
                <a:lvl3pPr marL="396875" indent="-160338" algn="l" defTabSz="1087016" rtl="0" eaLnBrk="1" latinLnBrk="0" hangingPunct="1">
                  <a:lnSpc>
                    <a:spcPts val="1600"/>
                  </a:lnSpc>
                  <a:spcBef>
                    <a:spcPts val="200"/>
                  </a:spcBef>
                  <a:spcAft>
                    <a:spcPts val="200"/>
                  </a:spcAft>
                  <a:buClr>
                    <a:schemeClr val="tx2"/>
                  </a:buClr>
                  <a:buFont typeface="Trebuchet MS" pitchFamily="34" charset="0"/>
                  <a:buChar char="−"/>
                  <a:defRPr sz="1400" kern="1200">
                    <a:solidFill>
                      <a:schemeClr val="tx1"/>
                    </a:solidFill>
                    <a:latin typeface="+mn-lt"/>
                    <a:ea typeface="+mn-ea"/>
                    <a:cs typeface="+mn-cs"/>
                  </a:defRPr>
                </a:lvl3pPr>
                <a:lvl4pPr marL="0" indent="0" algn="l" defTabSz="1087016" rtl="0" eaLnBrk="1" latinLnBrk="0" hangingPunct="1">
                  <a:lnSpc>
                    <a:spcPts val="1800"/>
                  </a:lnSpc>
                  <a:spcBef>
                    <a:spcPts val="400"/>
                  </a:spcBef>
                  <a:spcAft>
                    <a:spcPts val="400"/>
                  </a:spcAft>
                  <a:buFont typeface="Wingdings" pitchFamily="2" charset="2"/>
                  <a:buNone/>
                  <a:defRPr sz="1600" b="1" kern="1200">
                    <a:solidFill>
                      <a:schemeClr val="tx1"/>
                    </a:solidFill>
                    <a:latin typeface="+mn-lt"/>
                    <a:ea typeface="+mn-ea"/>
                    <a:cs typeface="+mn-cs"/>
                  </a:defRPr>
                </a:lvl4pPr>
                <a:lvl5pPr marL="0" indent="0" algn="l" defTabSz="1087016" rtl="0" eaLnBrk="1" latinLnBrk="0" hangingPunct="1">
                  <a:lnSpc>
                    <a:spcPts val="3800"/>
                  </a:lnSpc>
                  <a:spcBef>
                    <a:spcPts val="1200"/>
                  </a:spcBef>
                  <a:spcAft>
                    <a:spcPts val="400"/>
                  </a:spcAft>
                  <a:buFont typeface="Wingdings" pitchFamily="2" charset="2"/>
                  <a:buNone/>
                  <a:defRPr sz="1600" b="1" kern="1200" baseline="0">
                    <a:solidFill>
                      <a:schemeClr val="tx2"/>
                    </a:solidFill>
                    <a:latin typeface="+mn-lt"/>
                    <a:ea typeface="+mn-ea"/>
                    <a:cs typeface="+mn-cs"/>
                  </a:defRPr>
                </a:lvl5pPr>
                <a:lvl6pPr marL="0" indent="0" algn="l" defTabSz="1087016" rtl="0" eaLnBrk="1" latinLnBrk="0" hangingPunct="1">
                  <a:lnSpc>
                    <a:spcPct val="250000"/>
                  </a:lnSpc>
                  <a:spcBef>
                    <a:spcPts val="0"/>
                  </a:spcBef>
                  <a:spcAft>
                    <a:spcPts val="0"/>
                  </a:spcAft>
                  <a:buFont typeface="Arial" pitchFamily="34" charset="0"/>
                  <a:buNone/>
                  <a:defRPr sz="2000" kern="1200" cap="all" baseline="0">
                    <a:solidFill>
                      <a:schemeClr val="tx1">
                        <a:lumMod val="75000"/>
                        <a:lumOff val="25000"/>
                      </a:schemeClr>
                    </a:solidFill>
                    <a:latin typeface="+mn-lt"/>
                    <a:ea typeface="+mn-ea"/>
                    <a:cs typeface="+mn-cs"/>
                  </a:defRPr>
                </a:lvl6pPr>
                <a:lvl7pPr marL="3532800"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76308"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19815"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449263" lvl="1" indent="-184150" algn="l" defTabSz="914400" rtl="0" eaLnBrk="1" latinLnBrk="0" hangingPunct="1">
                  <a:lnSpc>
                    <a:spcPct val="100000"/>
                  </a:lnSpc>
                  <a:spcBef>
                    <a:spcPts val="0"/>
                  </a:spcBef>
                  <a:buClr>
                    <a:schemeClr val="tx1"/>
                  </a:buClr>
                  <a:buSzPct val="100000"/>
                  <a:buFont typeface="Arial" panose="020B0604020202020204" pitchFamily="34" charset="0"/>
                  <a:buChar char="•"/>
                </a:pPr>
                <a:r>
                  <a:rPr lang="nl-NL" sz="1400" kern="1200" noProof="0" err="1">
                    <a:solidFill>
                      <a:schemeClr val="tx1"/>
                    </a:solidFill>
                    <a:latin typeface="+mn-lt"/>
                    <a:ea typeface="+mn-ea"/>
                    <a:cs typeface="+mn-cs"/>
                  </a:rPr>
                  <a:t>Bullet</a:t>
                </a:r>
                <a:r>
                  <a:rPr lang="nl-NL" sz="1400" kern="1200" noProof="0">
                    <a:solidFill>
                      <a:schemeClr val="tx1"/>
                    </a:solidFill>
                    <a:latin typeface="+mn-lt"/>
                    <a:ea typeface="+mn-ea"/>
                    <a:cs typeface="+mn-cs"/>
                  </a:rPr>
                  <a:t> (16 </a:t>
                </a:r>
                <a:r>
                  <a:rPr lang="nl-NL" sz="1400" kern="1200" noProof="0" err="1">
                    <a:solidFill>
                      <a:schemeClr val="tx1"/>
                    </a:solidFill>
                    <a:latin typeface="+mn-lt"/>
                    <a:ea typeface="+mn-ea"/>
                    <a:cs typeface="+mn-cs"/>
                  </a:rPr>
                  <a:t>pt</a:t>
                </a:r>
                <a:r>
                  <a:rPr lang="nl-NL" sz="1400" kern="1200" noProof="0">
                    <a:solidFill>
                      <a:schemeClr val="tx1"/>
                    </a:solidFill>
                    <a:latin typeface="+mn-lt"/>
                    <a:ea typeface="+mn-ea"/>
                    <a:cs typeface="+mn-cs"/>
                  </a:rPr>
                  <a:t>.)</a:t>
                </a:r>
              </a:p>
            </p:txBody>
          </p:sp>
          <p:sp>
            <p:nvSpPr>
              <p:cNvPr id="79" name="Textfield placeholder"/>
              <p:cNvSpPr txBox="1">
                <a:spLocks/>
              </p:cNvSpPr>
              <p:nvPr userDrawn="1"/>
            </p:nvSpPr>
            <p:spPr>
              <a:xfrm>
                <a:off x="-2658624" y="2089369"/>
                <a:ext cx="2702813" cy="293940"/>
              </a:xfrm>
              <a:prstGeom prst="rect">
                <a:avLst/>
              </a:prstGeom>
            </p:spPr>
            <p:txBody>
              <a:bodyPr vert="horz" lIns="0" tIns="0" rIns="0" bIns="0" rtlCol="0" anchor="ctr">
                <a:noAutofit/>
              </a:bodyPr>
              <a:lstStyle>
                <a:lvl1pPr marL="0" indent="0" algn="l" defTabSz="1087016" rtl="0" eaLnBrk="1" latinLnBrk="0" hangingPunct="1">
                  <a:lnSpc>
                    <a:spcPts val="1800"/>
                  </a:lnSpc>
                  <a:spcBef>
                    <a:spcPts val="400"/>
                  </a:spcBef>
                  <a:spcAft>
                    <a:spcPts val="400"/>
                  </a:spcAft>
                  <a:buSzPct val="80000"/>
                  <a:buFont typeface="Wingdings" pitchFamily="2" charset="2"/>
                  <a:buNone/>
                  <a:defRPr sz="1600" b="0" kern="1200">
                    <a:solidFill>
                      <a:schemeClr val="tx1"/>
                    </a:solidFill>
                    <a:latin typeface="+mn-lt"/>
                    <a:ea typeface="+mn-ea"/>
                    <a:cs typeface="+mn-cs"/>
                  </a:defRPr>
                </a:lvl1pPr>
                <a:lvl2pPr marL="228600" indent="-228600" algn="l" defTabSz="1087016" rtl="0" eaLnBrk="1" latinLnBrk="0" hangingPunct="1">
                  <a:lnSpc>
                    <a:spcPts val="1800"/>
                  </a:lnSpc>
                  <a:spcBef>
                    <a:spcPts val="400"/>
                  </a:spcBef>
                  <a:spcAft>
                    <a:spcPts val="400"/>
                  </a:spcAft>
                  <a:buClr>
                    <a:schemeClr val="tx2"/>
                  </a:buClr>
                  <a:buSzPct val="80000"/>
                  <a:buFontTx/>
                  <a:buBlip>
                    <a:blip r:embed="rId2"/>
                  </a:buBlip>
                  <a:tabLst/>
                  <a:defRPr sz="1600" kern="1200">
                    <a:solidFill>
                      <a:schemeClr val="tx1"/>
                    </a:solidFill>
                    <a:latin typeface="+mn-lt"/>
                    <a:ea typeface="+mn-ea"/>
                    <a:cs typeface="+mn-cs"/>
                  </a:defRPr>
                </a:lvl2pPr>
                <a:lvl3pPr marL="396875" indent="-160338" algn="l" defTabSz="1087016" rtl="0" eaLnBrk="1" latinLnBrk="0" hangingPunct="1">
                  <a:lnSpc>
                    <a:spcPts val="1600"/>
                  </a:lnSpc>
                  <a:spcBef>
                    <a:spcPts val="200"/>
                  </a:spcBef>
                  <a:spcAft>
                    <a:spcPts val="200"/>
                  </a:spcAft>
                  <a:buClr>
                    <a:schemeClr val="tx2"/>
                  </a:buClr>
                  <a:buFont typeface="Trebuchet MS" pitchFamily="34" charset="0"/>
                  <a:buChar char="−"/>
                  <a:defRPr sz="1400" kern="1200">
                    <a:solidFill>
                      <a:schemeClr val="tx1"/>
                    </a:solidFill>
                    <a:latin typeface="+mn-lt"/>
                    <a:ea typeface="+mn-ea"/>
                    <a:cs typeface="+mn-cs"/>
                  </a:defRPr>
                </a:lvl3pPr>
                <a:lvl4pPr marL="0" indent="0" algn="l" defTabSz="1087016" rtl="0" eaLnBrk="1" latinLnBrk="0" hangingPunct="1">
                  <a:lnSpc>
                    <a:spcPts val="1800"/>
                  </a:lnSpc>
                  <a:spcBef>
                    <a:spcPts val="400"/>
                  </a:spcBef>
                  <a:spcAft>
                    <a:spcPts val="400"/>
                  </a:spcAft>
                  <a:buFont typeface="Wingdings" pitchFamily="2" charset="2"/>
                  <a:buNone/>
                  <a:defRPr sz="1600" b="1" kern="1200">
                    <a:solidFill>
                      <a:schemeClr val="tx1"/>
                    </a:solidFill>
                    <a:latin typeface="+mn-lt"/>
                    <a:ea typeface="+mn-ea"/>
                    <a:cs typeface="+mn-cs"/>
                  </a:defRPr>
                </a:lvl4pPr>
                <a:lvl5pPr marL="0" indent="0" algn="l" defTabSz="1087016" rtl="0" eaLnBrk="1" latinLnBrk="0" hangingPunct="1">
                  <a:lnSpc>
                    <a:spcPts val="3800"/>
                  </a:lnSpc>
                  <a:spcBef>
                    <a:spcPts val="1200"/>
                  </a:spcBef>
                  <a:spcAft>
                    <a:spcPts val="400"/>
                  </a:spcAft>
                  <a:buFont typeface="Wingdings" pitchFamily="2" charset="2"/>
                  <a:buNone/>
                  <a:defRPr sz="1600" b="1" kern="1200" baseline="0">
                    <a:solidFill>
                      <a:schemeClr val="tx2"/>
                    </a:solidFill>
                    <a:latin typeface="+mn-lt"/>
                    <a:ea typeface="+mn-ea"/>
                    <a:cs typeface="+mn-cs"/>
                  </a:defRPr>
                </a:lvl5pPr>
                <a:lvl6pPr marL="0" indent="0" algn="l" defTabSz="1087016" rtl="0" eaLnBrk="1" latinLnBrk="0" hangingPunct="1">
                  <a:lnSpc>
                    <a:spcPct val="250000"/>
                  </a:lnSpc>
                  <a:spcBef>
                    <a:spcPts val="0"/>
                  </a:spcBef>
                  <a:spcAft>
                    <a:spcPts val="0"/>
                  </a:spcAft>
                  <a:buFont typeface="Arial" pitchFamily="34" charset="0"/>
                  <a:buNone/>
                  <a:defRPr sz="2000" kern="1200" cap="all" baseline="0">
                    <a:solidFill>
                      <a:schemeClr val="tx1">
                        <a:lumMod val="75000"/>
                        <a:lumOff val="25000"/>
                      </a:schemeClr>
                    </a:solidFill>
                    <a:latin typeface="+mn-lt"/>
                    <a:ea typeface="+mn-ea"/>
                    <a:cs typeface="+mn-cs"/>
                  </a:defRPr>
                </a:lvl6pPr>
                <a:lvl7pPr marL="3532800"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76308"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19815"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625475" lvl="2" indent="-176213" algn="l" defTabSz="914400" rtl="0" eaLnBrk="1" latinLnBrk="0" hangingPunct="1">
                  <a:lnSpc>
                    <a:spcPct val="100000"/>
                  </a:lnSpc>
                  <a:spcBef>
                    <a:spcPts val="0"/>
                  </a:spcBef>
                  <a:spcAft>
                    <a:spcPts val="600"/>
                  </a:spcAft>
                  <a:buClr>
                    <a:schemeClr val="tx1"/>
                  </a:buClr>
                  <a:buFont typeface="Arial" panose="020B0604020202020204" pitchFamily="34" charset="0"/>
                  <a:buChar char="•"/>
                  <a:tabLst>
                    <a:tab pos="4394200" algn="l"/>
                  </a:tabLst>
                </a:pPr>
                <a:r>
                  <a:rPr lang="nl-NL" sz="1400" kern="1200" noProof="0">
                    <a:solidFill>
                      <a:schemeClr val="tx1"/>
                    </a:solidFill>
                    <a:latin typeface="+mn-lt"/>
                    <a:ea typeface="+mn-ea"/>
                    <a:cs typeface="+mn-cs"/>
                  </a:rPr>
                  <a:t>Sub-</a:t>
                </a:r>
                <a:r>
                  <a:rPr lang="nl-NL" sz="1400" kern="1200" noProof="0" err="1">
                    <a:solidFill>
                      <a:schemeClr val="tx1"/>
                    </a:solidFill>
                    <a:latin typeface="+mn-lt"/>
                    <a:ea typeface="+mn-ea"/>
                    <a:cs typeface="+mn-cs"/>
                  </a:rPr>
                  <a:t>bullet</a:t>
                </a:r>
                <a:r>
                  <a:rPr lang="nl-NL" sz="1400" kern="1200" noProof="0">
                    <a:solidFill>
                      <a:schemeClr val="tx1"/>
                    </a:solidFill>
                    <a:latin typeface="+mn-lt"/>
                    <a:ea typeface="+mn-ea"/>
                    <a:cs typeface="+mn-cs"/>
                  </a:rPr>
                  <a:t> (14 </a:t>
                </a:r>
                <a:r>
                  <a:rPr lang="nl-NL" sz="1400" kern="1200" noProof="0" err="1">
                    <a:solidFill>
                      <a:schemeClr val="tx1"/>
                    </a:solidFill>
                    <a:latin typeface="+mn-lt"/>
                    <a:ea typeface="+mn-ea"/>
                    <a:cs typeface="+mn-cs"/>
                  </a:rPr>
                  <a:t>pt</a:t>
                </a:r>
                <a:r>
                  <a:rPr lang="nl-NL" sz="1400" kern="1200" noProof="0">
                    <a:solidFill>
                      <a:schemeClr val="tx1"/>
                    </a:solidFill>
                    <a:latin typeface="+mn-lt"/>
                    <a:ea typeface="+mn-ea"/>
                    <a:cs typeface="+mn-cs"/>
                  </a:rPr>
                  <a:t>.)</a:t>
                </a:r>
              </a:p>
            </p:txBody>
          </p:sp>
          <p:sp>
            <p:nvSpPr>
              <p:cNvPr id="80" name="Textfield placeholder"/>
              <p:cNvSpPr txBox="1">
                <a:spLocks/>
              </p:cNvSpPr>
              <p:nvPr userDrawn="1"/>
            </p:nvSpPr>
            <p:spPr>
              <a:xfrm>
                <a:off x="-2658624" y="-41864"/>
                <a:ext cx="2702813" cy="293940"/>
              </a:xfrm>
              <a:prstGeom prst="rect">
                <a:avLst/>
              </a:prstGeom>
            </p:spPr>
            <p:txBody>
              <a:bodyPr vert="horz" lIns="0" tIns="0" rIns="0" bIns="0" rtlCol="0" anchor="ctr">
                <a:noAutofit/>
              </a:bodyPr>
              <a:lstStyle>
                <a:lvl1pPr marL="0" indent="0" algn="l" defTabSz="1087016" rtl="0" eaLnBrk="1" latinLnBrk="0" hangingPunct="1">
                  <a:lnSpc>
                    <a:spcPts val="1800"/>
                  </a:lnSpc>
                  <a:spcBef>
                    <a:spcPts val="400"/>
                  </a:spcBef>
                  <a:spcAft>
                    <a:spcPts val="400"/>
                  </a:spcAft>
                  <a:buSzPct val="80000"/>
                  <a:buFont typeface="Wingdings" pitchFamily="2" charset="2"/>
                  <a:buNone/>
                  <a:defRPr sz="1600" b="0" kern="1200">
                    <a:solidFill>
                      <a:schemeClr val="tx1"/>
                    </a:solidFill>
                    <a:latin typeface="+mn-lt"/>
                    <a:ea typeface="+mn-ea"/>
                    <a:cs typeface="+mn-cs"/>
                  </a:defRPr>
                </a:lvl1pPr>
                <a:lvl2pPr marL="228600" indent="-228600" algn="l" defTabSz="1087016" rtl="0" eaLnBrk="1" latinLnBrk="0" hangingPunct="1">
                  <a:lnSpc>
                    <a:spcPts val="1800"/>
                  </a:lnSpc>
                  <a:spcBef>
                    <a:spcPts val="400"/>
                  </a:spcBef>
                  <a:spcAft>
                    <a:spcPts val="400"/>
                  </a:spcAft>
                  <a:buClr>
                    <a:schemeClr val="tx2"/>
                  </a:buClr>
                  <a:buSzPct val="80000"/>
                  <a:buFontTx/>
                  <a:buBlip>
                    <a:blip r:embed="rId2"/>
                  </a:buBlip>
                  <a:tabLst/>
                  <a:defRPr sz="1600" kern="1200">
                    <a:solidFill>
                      <a:schemeClr val="tx1"/>
                    </a:solidFill>
                    <a:latin typeface="+mn-lt"/>
                    <a:ea typeface="+mn-ea"/>
                    <a:cs typeface="+mn-cs"/>
                  </a:defRPr>
                </a:lvl2pPr>
                <a:lvl3pPr marL="396875" indent="-160338" algn="l" defTabSz="1087016" rtl="0" eaLnBrk="1" latinLnBrk="0" hangingPunct="1">
                  <a:lnSpc>
                    <a:spcPts val="1600"/>
                  </a:lnSpc>
                  <a:spcBef>
                    <a:spcPts val="200"/>
                  </a:spcBef>
                  <a:spcAft>
                    <a:spcPts val="200"/>
                  </a:spcAft>
                  <a:buClr>
                    <a:schemeClr val="tx2"/>
                  </a:buClr>
                  <a:buFont typeface="Trebuchet MS" pitchFamily="34" charset="0"/>
                  <a:buChar char="−"/>
                  <a:defRPr sz="1400" kern="1200">
                    <a:solidFill>
                      <a:schemeClr val="tx1"/>
                    </a:solidFill>
                    <a:latin typeface="+mn-lt"/>
                    <a:ea typeface="+mn-ea"/>
                    <a:cs typeface="+mn-cs"/>
                  </a:defRPr>
                </a:lvl3pPr>
                <a:lvl4pPr marL="0" indent="0" algn="l" defTabSz="1087016" rtl="0" eaLnBrk="1" latinLnBrk="0" hangingPunct="1">
                  <a:lnSpc>
                    <a:spcPts val="1800"/>
                  </a:lnSpc>
                  <a:spcBef>
                    <a:spcPts val="400"/>
                  </a:spcBef>
                  <a:spcAft>
                    <a:spcPts val="400"/>
                  </a:spcAft>
                  <a:buFont typeface="Wingdings" pitchFamily="2" charset="2"/>
                  <a:buNone/>
                  <a:defRPr sz="1600" b="1" kern="1200">
                    <a:solidFill>
                      <a:schemeClr val="tx1"/>
                    </a:solidFill>
                    <a:latin typeface="+mn-lt"/>
                    <a:ea typeface="+mn-ea"/>
                    <a:cs typeface="+mn-cs"/>
                  </a:defRPr>
                </a:lvl4pPr>
                <a:lvl5pPr marL="0" indent="0" algn="l" defTabSz="1087016" rtl="0" eaLnBrk="1" latinLnBrk="0" hangingPunct="1">
                  <a:lnSpc>
                    <a:spcPts val="3800"/>
                  </a:lnSpc>
                  <a:spcBef>
                    <a:spcPts val="1200"/>
                  </a:spcBef>
                  <a:spcAft>
                    <a:spcPts val="400"/>
                  </a:spcAft>
                  <a:buFont typeface="Wingdings" pitchFamily="2" charset="2"/>
                  <a:buNone/>
                  <a:defRPr sz="1600" b="1" kern="1200" baseline="0">
                    <a:solidFill>
                      <a:schemeClr val="tx2"/>
                    </a:solidFill>
                    <a:latin typeface="+mn-lt"/>
                    <a:ea typeface="+mn-ea"/>
                    <a:cs typeface="+mn-cs"/>
                  </a:defRPr>
                </a:lvl5pPr>
                <a:lvl6pPr marL="0" indent="0" algn="l" defTabSz="1087016" rtl="0" eaLnBrk="1" latinLnBrk="0" hangingPunct="1">
                  <a:lnSpc>
                    <a:spcPct val="250000"/>
                  </a:lnSpc>
                  <a:spcBef>
                    <a:spcPts val="0"/>
                  </a:spcBef>
                  <a:spcAft>
                    <a:spcPts val="0"/>
                  </a:spcAft>
                  <a:buFont typeface="Arial" pitchFamily="34" charset="0"/>
                  <a:buNone/>
                  <a:defRPr sz="2000" kern="1200" cap="all" baseline="0">
                    <a:solidFill>
                      <a:schemeClr val="tx1">
                        <a:lumMod val="75000"/>
                        <a:lumOff val="25000"/>
                      </a:schemeClr>
                    </a:solidFill>
                    <a:latin typeface="+mn-lt"/>
                    <a:ea typeface="+mn-ea"/>
                    <a:cs typeface="+mn-cs"/>
                  </a:defRPr>
                </a:lvl6pPr>
                <a:lvl7pPr marL="3532800"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76308"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19815"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r>
                  <a:rPr lang="nl-NL" sz="1400" b="1" kern="1200" noProof="0">
                    <a:solidFill>
                      <a:schemeClr val="tx1"/>
                    </a:solidFill>
                    <a:latin typeface="+mn-lt"/>
                    <a:ea typeface="+mn-ea"/>
                    <a:cs typeface="+mn-cs"/>
                  </a:rPr>
                  <a:t>Titel </a:t>
                </a:r>
                <a:r>
                  <a:rPr lang="nl-NL" sz="1400" b="1" kern="1200" noProof="0" err="1">
                    <a:solidFill>
                      <a:schemeClr val="tx1"/>
                    </a:solidFill>
                    <a:latin typeface="+mn-lt"/>
                    <a:ea typeface="+mn-ea"/>
                    <a:cs typeface="+mn-cs"/>
                  </a:rPr>
                  <a:t>bold</a:t>
                </a:r>
                <a:r>
                  <a:rPr lang="nl-NL" sz="1400" b="1" kern="1200" noProof="0">
                    <a:solidFill>
                      <a:schemeClr val="tx1"/>
                    </a:solidFill>
                    <a:latin typeface="+mn-lt"/>
                    <a:ea typeface="+mn-ea"/>
                    <a:cs typeface="+mn-cs"/>
                  </a:rPr>
                  <a:t> (32 </a:t>
                </a:r>
                <a:r>
                  <a:rPr lang="nl-NL" sz="1400" b="1" kern="1200" noProof="0" err="1">
                    <a:solidFill>
                      <a:schemeClr val="tx1"/>
                    </a:solidFill>
                    <a:latin typeface="+mn-lt"/>
                    <a:ea typeface="+mn-ea"/>
                    <a:cs typeface="+mn-cs"/>
                  </a:rPr>
                  <a:t>pt</a:t>
                </a:r>
                <a:r>
                  <a:rPr lang="nl-NL" sz="1400" b="1" kern="1200" noProof="0">
                    <a:solidFill>
                      <a:schemeClr val="tx1"/>
                    </a:solidFill>
                    <a:latin typeface="+mn-lt"/>
                    <a:ea typeface="+mn-ea"/>
                    <a:cs typeface="+mn-cs"/>
                  </a:rPr>
                  <a:t>.)</a:t>
                </a:r>
              </a:p>
            </p:txBody>
          </p:sp>
          <p:sp>
            <p:nvSpPr>
              <p:cNvPr id="81" name="Ovaal 80"/>
              <p:cNvSpPr/>
              <p:nvPr userDrawn="1"/>
            </p:nvSpPr>
            <p:spPr>
              <a:xfrm>
                <a:off x="-3092517" y="-83840"/>
                <a:ext cx="327539" cy="37789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noProof="0">
                    <a:solidFill>
                      <a:schemeClr val="bg1"/>
                    </a:solidFill>
                  </a:rPr>
                  <a:t>1</a:t>
                </a:r>
              </a:p>
            </p:txBody>
          </p:sp>
          <p:sp>
            <p:nvSpPr>
              <p:cNvPr id="82" name="Ovaal 81"/>
              <p:cNvSpPr/>
              <p:nvPr userDrawn="1"/>
            </p:nvSpPr>
            <p:spPr>
              <a:xfrm>
                <a:off x="-3092517" y="445750"/>
                <a:ext cx="327539" cy="37789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noProof="0">
                    <a:solidFill>
                      <a:schemeClr val="bg1"/>
                    </a:solidFill>
                  </a:rPr>
                  <a:t>2</a:t>
                </a:r>
              </a:p>
            </p:txBody>
          </p:sp>
          <p:sp>
            <p:nvSpPr>
              <p:cNvPr id="83" name="Textfield placeholder"/>
              <p:cNvSpPr txBox="1">
                <a:spLocks/>
              </p:cNvSpPr>
              <p:nvPr userDrawn="1"/>
            </p:nvSpPr>
            <p:spPr>
              <a:xfrm>
                <a:off x="-2658624" y="487727"/>
                <a:ext cx="2702813" cy="293940"/>
              </a:xfrm>
              <a:prstGeom prst="rect">
                <a:avLst/>
              </a:prstGeom>
            </p:spPr>
            <p:txBody>
              <a:bodyPr vert="horz" lIns="0" tIns="0" rIns="0" bIns="0" rtlCol="0" anchor="ctr">
                <a:noAutofit/>
              </a:bodyPr>
              <a:lstStyle>
                <a:lvl1pPr marL="0" indent="0" algn="l" defTabSz="1087016" rtl="0" eaLnBrk="1" latinLnBrk="0" hangingPunct="1">
                  <a:lnSpc>
                    <a:spcPts val="1800"/>
                  </a:lnSpc>
                  <a:spcBef>
                    <a:spcPts val="400"/>
                  </a:spcBef>
                  <a:spcAft>
                    <a:spcPts val="400"/>
                  </a:spcAft>
                  <a:buSzPct val="80000"/>
                  <a:buFont typeface="Wingdings" pitchFamily="2" charset="2"/>
                  <a:buNone/>
                  <a:defRPr sz="1600" b="0" kern="1200">
                    <a:solidFill>
                      <a:schemeClr val="tx1"/>
                    </a:solidFill>
                    <a:latin typeface="+mn-lt"/>
                    <a:ea typeface="+mn-ea"/>
                    <a:cs typeface="+mn-cs"/>
                  </a:defRPr>
                </a:lvl1pPr>
                <a:lvl2pPr marL="228600" indent="-228600" algn="l" defTabSz="1087016" rtl="0" eaLnBrk="1" latinLnBrk="0" hangingPunct="1">
                  <a:lnSpc>
                    <a:spcPts val="1800"/>
                  </a:lnSpc>
                  <a:spcBef>
                    <a:spcPts val="400"/>
                  </a:spcBef>
                  <a:spcAft>
                    <a:spcPts val="400"/>
                  </a:spcAft>
                  <a:buClr>
                    <a:schemeClr val="tx2"/>
                  </a:buClr>
                  <a:buSzPct val="80000"/>
                  <a:buFontTx/>
                  <a:buBlip>
                    <a:blip r:embed="rId2"/>
                  </a:buBlip>
                  <a:tabLst/>
                  <a:defRPr sz="1600" kern="1200">
                    <a:solidFill>
                      <a:schemeClr val="tx1"/>
                    </a:solidFill>
                    <a:latin typeface="+mn-lt"/>
                    <a:ea typeface="+mn-ea"/>
                    <a:cs typeface="+mn-cs"/>
                  </a:defRPr>
                </a:lvl2pPr>
                <a:lvl3pPr marL="396875" indent="-160338" algn="l" defTabSz="1087016" rtl="0" eaLnBrk="1" latinLnBrk="0" hangingPunct="1">
                  <a:lnSpc>
                    <a:spcPts val="1600"/>
                  </a:lnSpc>
                  <a:spcBef>
                    <a:spcPts val="200"/>
                  </a:spcBef>
                  <a:spcAft>
                    <a:spcPts val="200"/>
                  </a:spcAft>
                  <a:buClr>
                    <a:schemeClr val="tx2"/>
                  </a:buClr>
                  <a:buFont typeface="Trebuchet MS" pitchFamily="34" charset="0"/>
                  <a:buChar char="−"/>
                  <a:defRPr sz="1400" kern="1200">
                    <a:solidFill>
                      <a:schemeClr val="tx1"/>
                    </a:solidFill>
                    <a:latin typeface="+mn-lt"/>
                    <a:ea typeface="+mn-ea"/>
                    <a:cs typeface="+mn-cs"/>
                  </a:defRPr>
                </a:lvl3pPr>
                <a:lvl4pPr marL="0" indent="0" algn="l" defTabSz="1087016" rtl="0" eaLnBrk="1" latinLnBrk="0" hangingPunct="1">
                  <a:lnSpc>
                    <a:spcPts val="1800"/>
                  </a:lnSpc>
                  <a:spcBef>
                    <a:spcPts val="400"/>
                  </a:spcBef>
                  <a:spcAft>
                    <a:spcPts val="400"/>
                  </a:spcAft>
                  <a:buFont typeface="Wingdings" pitchFamily="2" charset="2"/>
                  <a:buNone/>
                  <a:defRPr sz="1600" b="1" kern="1200">
                    <a:solidFill>
                      <a:schemeClr val="tx1"/>
                    </a:solidFill>
                    <a:latin typeface="+mn-lt"/>
                    <a:ea typeface="+mn-ea"/>
                    <a:cs typeface="+mn-cs"/>
                  </a:defRPr>
                </a:lvl4pPr>
                <a:lvl5pPr marL="0" indent="0" algn="l" defTabSz="1087016" rtl="0" eaLnBrk="1" latinLnBrk="0" hangingPunct="1">
                  <a:lnSpc>
                    <a:spcPts val="3800"/>
                  </a:lnSpc>
                  <a:spcBef>
                    <a:spcPts val="1200"/>
                  </a:spcBef>
                  <a:spcAft>
                    <a:spcPts val="400"/>
                  </a:spcAft>
                  <a:buFont typeface="Wingdings" pitchFamily="2" charset="2"/>
                  <a:buNone/>
                  <a:defRPr sz="1600" b="1" kern="1200" baseline="0">
                    <a:solidFill>
                      <a:schemeClr val="tx2"/>
                    </a:solidFill>
                    <a:latin typeface="+mn-lt"/>
                    <a:ea typeface="+mn-ea"/>
                    <a:cs typeface="+mn-cs"/>
                  </a:defRPr>
                </a:lvl5pPr>
                <a:lvl6pPr marL="0" indent="0" algn="l" defTabSz="1087016" rtl="0" eaLnBrk="1" latinLnBrk="0" hangingPunct="1">
                  <a:lnSpc>
                    <a:spcPct val="250000"/>
                  </a:lnSpc>
                  <a:spcBef>
                    <a:spcPts val="0"/>
                  </a:spcBef>
                  <a:spcAft>
                    <a:spcPts val="0"/>
                  </a:spcAft>
                  <a:buFont typeface="Arial" pitchFamily="34" charset="0"/>
                  <a:buNone/>
                  <a:defRPr sz="2000" kern="1200" cap="all" baseline="0">
                    <a:solidFill>
                      <a:schemeClr val="tx1">
                        <a:lumMod val="75000"/>
                        <a:lumOff val="25000"/>
                      </a:schemeClr>
                    </a:solidFill>
                    <a:latin typeface="+mn-lt"/>
                    <a:ea typeface="+mn-ea"/>
                    <a:cs typeface="+mn-cs"/>
                  </a:defRPr>
                </a:lvl6pPr>
                <a:lvl7pPr marL="3532800"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76308"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19815"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36513" lvl="0" indent="0" algn="l" defTabSz="914400" rtl="0" eaLnBrk="1" latinLnBrk="0" hangingPunct="1">
                  <a:lnSpc>
                    <a:spcPct val="100000"/>
                  </a:lnSpc>
                  <a:spcBef>
                    <a:spcPts val="0"/>
                  </a:spcBef>
                  <a:buClr>
                    <a:schemeClr val="tx1"/>
                  </a:buClr>
                  <a:buSzPct val="100000"/>
                  <a:buFont typeface="Arial" panose="020B0604020202020204" pitchFamily="34" charset="0"/>
                  <a:buNone/>
                </a:pPr>
                <a:r>
                  <a:rPr lang="nl-NL" sz="1400" kern="1200" noProof="0">
                    <a:solidFill>
                      <a:schemeClr val="tx1"/>
                    </a:solidFill>
                    <a:latin typeface="+mn-lt"/>
                    <a:ea typeface="+mn-ea"/>
                    <a:cs typeface="+mn-cs"/>
                  </a:rPr>
                  <a:t>Subtitel (16 </a:t>
                </a:r>
                <a:r>
                  <a:rPr lang="nl-NL" sz="1400" kern="1200" noProof="0" err="1">
                    <a:solidFill>
                      <a:schemeClr val="tx1"/>
                    </a:solidFill>
                    <a:latin typeface="+mn-lt"/>
                    <a:ea typeface="+mn-ea"/>
                    <a:cs typeface="+mn-cs"/>
                  </a:rPr>
                  <a:t>pt</a:t>
                </a:r>
                <a:r>
                  <a:rPr lang="nl-NL" sz="1400" kern="1200" noProof="0">
                    <a:solidFill>
                      <a:schemeClr val="tx1"/>
                    </a:solidFill>
                    <a:latin typeface="+mn-lt"/>
                    <a:ea typeface="+mn-ea"/>
                    <a:cs typeface="+mn-cs"/>
                  </a:rPr>
                  <a:t>.)</a:t>
                </a:r>
              </a:p>
            </p:txBody>
          </p:sp>
        </p:grpSp>
        <p:cxnSp>
          <p:nvCxnSpPr>
            <p:cNvPr id="72" name="Rechte verbindingslijn 71"/>
            <p:cNvCxnSpPr/>
            <p:nvPr userDrawn="1"/>
          </p:nvCxnSpPr>
          <p:spPr>
            <a:xfrm>
              <a:off x="8427776" y="4654945"/>
              <a:ext cx="2232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Rechte verbindingslijn 72"/>
            <p:cNvCxnSpPr/>
            <p:nvPr userDrawn="1"/>
          </p:nvCxnSpPr>
          <p:spPr>
            <a:xfrm>
              <a:off x="8427776" y="6496303"/>
              <a:ext cx="2232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84" name="Footer Placeholder 4"/>
          <p:cNvSpPr>
            <a:spLocks noGrp="1"/>
          </p:cNvSpPr>
          <p:nvPr userDrawn="1">
            <p:ph type="ftr" sz="quarter" idx="3"/>
          </p:nvPr>
        </p:nvSpPr>
        <p:spPr>
          <a:xfrm>
            <a:off x="3793960" y="6387336"/>
            <a:ext cx="4719051" cy="230832"/>
          </a:xfrm>
          <a:prstGeom prst="rect">
            <a:avLst/>
          </a:prstGeom>
        </p:spPr>
        <p:txBody>
          <a:bodyPr vert="horz" wrap="square" lIns="0" tIns="45720" rIns="91440" bIns="45720" rtlCol="0" anchor="ctr">
            <a:spAutoFit/>
          </a:bodyPr>
          <a:lstStyle>
            <a:lvl1pPr algn="ctr">
              <a:defRPr sz="900">
                <a:solidFill>
                  <a:schemeClr val="tx1"/>
                </a:solidFill>
              </a:defRPr>
            </a:lvl1pPr>
          </a:lstStyle>
          <a:p>
            <a:endParaRPr lang="nl-NL" noProof="0"/>
          </a:p>
        </p:txBody>
      </p:sp>
      <p:sp>
        <p:nvSpPr>
          <p:cNvPr id="85" name="Slide Number Placeholder 5"/>
          <p:cNvSpPr>
            <a:spLocks noGrp="1"/>
          </p:cNvSpPr>
          <p:nvPr userDrawn="1">
            <p:ph type="sldNum" sz="quarter" idx="4"/>
          </p:nvPr>
        </p:nvSpPr>
        <p:spPr>
          <a:xfrm>
            <a:off x="502654" y="6387336"/>
            <a:ext cx="566821" cy="230832"/>
          </a:xfrm>
          <a:prstGeom prst="rect">
            <a:avLst/>
          </a:prstGeom>
        </p:spPr>
        <p:txBody>
          <a:bodyPr vert="horz" lIns="91440" tIns="45720" rIns="91440" bIns="45720" rtlCol="0" anchor="ctr">
            <a:spAutoFit/>
          </a:bodyPr>
          <a:lstStyle>
            <a:lvl1pPr algn="l">
              <a:defRPr sz="900" b="1">
                <a:solidFill>
                  <a:schemeClr val="tx1"/>
                </a:solidFill>
              </a:defRPr>
            </a:lvl1pPr>
          </a:lstStyle>
          <a:p>
            <a:fld id="{8A87A398-2B52-41CE-AD18-FB681F1DBEA6}" type="slidenum">
              <a:rPr lang="nl-NL" noProof="0" smtClean="0"/>
              <a:pPr/>
              <a:t>‹#›</a:t>
            </a:fld>
            <a:endParaRPr lang="nl-NL" noProof="0"/>
          </a:p>
        </p:txBody>
      </p:sp>
      <p:sp>
        <p:nvSpPr>
          <p:cNvPr id="86" name="Tijdelijke aanduiding voor tekst 46"/>
          <p:cNvSpPr>
            <a:spLocks noGrp="1"/>
          </p:cNvSpPr>
          <p:nvPr userDrawn="1">
            <p:ph type="body" sz="quarter" idx="14" hasCustomPrompt="1"/>
          </p:nvPr>
        </p:nvSpPr>
        <p:spPr>
          <a:xfrm>
            <a:off x="762066" y="5611213"/>
            <a:ext cx="6916300" cy="476671"/>
          </a:xfrm>
        </p:spPr>
        <p:txBody>
          <a:bodyPr/>
          <a:lstStyle>
            <a:lvl1pPr>
              <a:lnSpc>
                <a:spcPts val="1100"/>
              </a:lnSpc>
              <a:defRPr sz="1000" i="1">
                <a:solidFill>
                  <a:schemeClr val="accent1"/>
                </a:solidFill>
              </a:defRPr>
            </a:lvl1pPr>
            <a:lvl2pPr>
              <a:defRPr sz="1200">
                <a:solidFill>
                  <a:schemeClr val="accent1"/>
                </a:solidFill>
              </a:defRPr>
            </a:lvl2pPr>
            <a:lvl3pPr>
              <a:defRPr sz="1200">
                <a:solidFill>
                  <a:schemeClr val="accent1"/>
                </a:solidFill>
              </a:defRPr>
            </a:lvl3pPr>
            <a:lvl4pPr>
              <a:defRPr sz="1200">
                <a:solidFill>
                  <a:schemeClr val="accent1"/>
                </a:solidFill>
              </a:defRPr>
            </a:lvl4pPr>
            <a:lvl5pPr>
              <a:defRPr sz="1200">
                <a:solidFill>
                  <a:schemeClr val="accent1"/>
                </a:solidFill>
              </a:defRPr>
            </a:lvl5pPr>
          </a:lstStyle>
          <a:p>
            <a:pPr lvl="0"/>
            <a:r>
              <a:rPr lang="nl-NL" noProof="0"/>
              <a:t>Legenda</a:t>
            </a:r>
          </a:p>
        </p:txBody>
      </p:sp>
      <p:grpSp>
        <p:nvGrpSpPr>
          <p:cNvPr id="87" name="Groep 86"/>
          <p:cNvGrpSpPr/>
          <p:nvPr userDrawn="1"/>
        </p:nvGrpSpPr>
        <p:grpSpPr>
          <a:xfrm>
            <a:off x="-3471145" y="-46322"/>
            <a:ext cx="3471145" cy="3781320"/>
            <a:chOff x="-2603359" y="-46322"/>
            <a:chExt cx="2603359" cy="3781320"/>
          </a:xfrm>
        </p:grpSpPr>
        <p:sp>
          <p:nvSpPr>
            <p:cNvPr id="88" name="Afgeronde rechthoek 87"/>
            <p:cNvSpPr/>
            <p:nvPr userDrawn="1"/>
          </p:nvSpPr>
          <p:spPr>
            <a:xfrm>
              <a:off x="-2459680" y="835209"/>
              <a:ext cx="949986" cy="259745"/>
            </a:xfrm>
            <a:prstGeom prst="round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100" b="1" noProof="0"/>
                <a:t>Light </a:t>
              </a:r>
              <a:r>
                <a:rPr lang="nl-NL" sz="1100" b="1" noProof="0" err="1"/>
                <a:t>Grey</a:t>
              </a:r>
              <a:endParaRPr lang="nl-NL" sz="1100" b="1" noProof="0"/>
            </a:p>
          </p:txBody>
        </p:sp>
        <p:sp>
          <p:nvSpPr>
            <p:cNvPr id="89" name="Tekstvak 29"/>
            <p:cNvSpPr txBox="1"/>
            <p:nvPr userDrawn="1"/>
          </p:nvSpPr>
          <p:spPr>
            <a:xfrm>
              <a:off x="-1493489" y="834756"/>
              <a:ext cx="1355354" cy="261610"/>
            </a:xfrm>
            <a:prstGeom prst="rect">
              <a:avLst/>
            </a:prstGeom>
            <a:noFill/>
          </p:spPr>
          <p:txBody>
            <a:bodyPr wrap="square" rtlCol="0">
              <a:spAutoFit/>
            </a:bodyPr>
            <a:lstStyle/>
            <a:p>
              <a:pPr algn="l" defTabSz="355600"/>
              <a:r>
                <a:rPr lang="nl-NL" sz="1100" b="0" cap="none" baseline="0" noProof="0">
                  <a:solidFill>
                    <a:schemeClr val="tx1"/>
                  </a:solidFill>
                </a:rPr>
                <a:t>R 178, G 178, B 178</a:t>
              </a:r>
            </a:p>
          </p:txBody>
        </p:sp>
        <p:sp>
          <p:nvSpPr>
            <p:cNvPr id="90" name="Afgeronde rechthoek 27"/>
            <p:cNvSpPr/>
            <p:nvPr userDrawn="1"/>
          </p:nvSpPr>
          <p:spPr>
            <a:xfrm>
              <a:off x="-2459680" y="1211676"/>
              <a:ext cx="949986" cy="259745"/>
            </a:xfrm>
            <a:prstGeom prst="round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100" b="1" noProof="0"/>
                <a:t>Red</a:t>
              </a:r>
            </a:p>
          </p:txBody>
        </p:sp>
        <p:sp>
          <p:nvSpPr>
            <p:cNvPr id="91" name="Afgeronde rechthoek 27"/>
            <p:cNvSpPr/>
            <p:nvPr userDrawn="1"/>
          </p:nvSpPr>
          <p:spPr>
            <a:xfrm>
              <a:off x="-2459680" y="1588143"/>
              <a:ext cx="949986" cy="259745"/>
            </a:xfrm>
            <a:prstGeom prst="roundRect">
              <a:avLst/>
            </a:prstGeom>
            <a:solidFill>
              <a:srgbClr val="00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100" b="1" noProof="0"/>
                <a:t>Black</a:t>
              </a:r>
            </a:p>
          </p:txBody>
        </p:sp>
        <p:sp>
          <p:nvSpPr>
            <p:cNvPr id="92" name="Afgeronde rechthoek 27"/>
            <p:cNvSpPr/>
            <p:nvPr userDrawn="1"/>
          </p:nvSpPr>
          <p:spPr>
            <a:xfrm>
              <a:off x="-2459680" y="1964610"/>
              <a:ext cx="949986" cy="259745"/>
            </a:xfrm>
            <a:prstGeom prst="round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100" b="1" noProof="0"/>
                <a:t>Orange</a:t>
              </a:r>
            </a:p>
          </p:txBody>
        </p:sp>
        <p:sp>
          <p:nvSpPr>
            <p:cNvPr id="93" name="Afgeronde rechthoek 92"/>
            <p:cNvSpPr/>
            <p:nvPr userDrawn="1"/>
          </p:nvSpPr>
          <p:spPr>
            <a:xfrm>
              <a:off x="-2459680" y="2341077"/>
              <a:ext cx="949986" cy="259745"/>
            </a:xfrm>
            <a:prstGeom prst="roundRect">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100" b="1" noProof="0" err="1"/>
                <a:t>Petrol</a:t>
              </a:r>
              <a:r>
                <a:rPr lang="nl-NL" sz="1100" b="1" noProof="0"/>
                <a:t> blue</a:t>
              </a:r>
            </a:p>
          </p:txBody>
        </p:sp>
        <p:sp>
          <p:nvSpPr>
            <p:cNvPr id="94" name="Rechthoek 93"/>
            <p:cNvSpPr/>
            <p:nvPr userDrawn="1"/>
          </p:nvSpPr>
          <p:spPr>
            <a:xfrm>
              <a:off x="-2603359" y="-46322"/>
              <a:ext cx="2603359" cy="3873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80000" rIns="180000" rtlCol="0" anchor="t"/>
            <a:lstStyle/>
            <a:p>
              <a:pPr algn="l"/>
              <a:r>
                <a:rPr lang="nl-NL" sz="1800" b="1" baseline="0" noProof="0">
                  <a:solidFill>
                    <a:schemeClr val="tx1"/>
                  </a:solidFill>
                </a:rPr>
                <a:t>RGB-KLEUREN</a:t>
              </a:r>
              <a:endParaRPr lang="nl-NL" sz="1800" b="1" noProof="0">
                <a:solidFill>
                  <a:schemeClr val="tx1"/>
                </a:solidFill>
              </a:endParaRPr>
            </a:p>
          </p:txBody>
        </p:sp>
        <p:cxnSp>
          <p:nvCxnSpPr>
            <p:cNvPr id="95" name="Rechte verbindingslijn 94"/>
            <p:cNvCxnSpPr/>
            <p:nvPr userDrawn="1"/>
          </p:nvCxnSpPr>
          <p:spPr>
            <a:xfrm>
              <a:off x="-2459680" y="338664"/>
              <a:ext cx="2232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6" name="Afgeronde rechthoek 27"/>
            <p:cNvSpPr/>
            <p:nvPr userDrawn="1"/>
          </p:nvSpPr>
          <p:spPr>
            <a:xfrm>
              <a:off x="-2459680" y="2717544"/>
              <a:ext cx="949986" cy="259745"/>
            </a:xfrm>
            <a:prstGeom prst="round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100" b="1" baseline="0" noProof="0"/>
                <a:t>Green</a:t>
              </a:r>
              <a:endParaRPr lang="nl-NL" sz="1100" b="1" noProof="0"/>
            </a:p>
          </p:txBody>
        </p:sp>
        <p:sp>
          <p:nvSpPr>
            <p:cNvPr id="97" name="Tekstvak 29"/>
            <p:cNvSpPr txBox="1"/>
            <p:nvPr userDrawn="1"/>
          </p:nvSpPr>
          <p:spPr>
            <a:xfrm>
              <a:off x="-1493489" y="1211703"/>
              <a:ext cx="1355354" cy="261610"/>
            </a:xfrm>
            <a:prstGeom prst="rect">
              <a:avLst/>
            </a:prstGeom>
            <a:noFill/>
          </p:spPr>
          <p:txBody>
            <a:bodyPr wrap="square" rtlCol="0">
              <a:spAutoFit/>
            </a:bodyPr>
            <a:lstStyle/>
            <a:p>
              <a:pPr algn="l" defTabSz="355600"/>
              <a:r>
                <a:rPr lang="nl-NL" sz="1100" b="0" cap="none" baseline="0" noProof="0">
                  <a:solidFill>
                    <a:schemeClr val="tx1"/>
                  </a:solidFill>
                </a:rPr>
                <a:t>R 204 , G 0, B 0</a:t>
              </a:r>
            </a:p>
          </p:txBody>
        </p:sp>
        <p:sp>
          <p:nvSpPr>
            <p:cNvPr id="98" name="Tekstvak 29"/>
            <p:cNvSpPr txBox="1"/>
            <p:nvPr userDrawn="1"/>
          </p:nvSpPr>
          <p:spPr>
            <a:xfrm>
              <a:off x="-1493489" y="1588650"/>
              <a:ext cx="1355354" cy="261610"/>
            </a:xfrm>
            <a:prstGeom prst="rect">
              <a:avLst/>
            </a:prstGeom>
            <a:noFill/>
          </p:spPr>
          <p:txBody>
            <a:bodyPr wrap="square" rtlCol="0">
              <a:spAutoFit/>
            </a:bodyPr>
            <a:lstStyle/>
            <a:p>
              <a:pPr algn="l" defTabSz="355600"/>
              <a:r>
                <a:rPr lang="nl-NL" sz="1100" b="0" cap="none" baseline="0" noProof="0">
                  <a:solidFill>
                    <a:schemeClr val="tx1"/>
                  </a:solidFill>
                </a:rPr>
                <a:t>R 0 , G 0, B 0</a:t>
              </a:r>
            </a:p>
          </p:txBody>
        </p:sp>
        <p:sp>
          <p:nvSpPr>
            <p:cNvPr id="99" name="Tekstvak 29"/>
            <p:cNvSpPr txBox="1"/>
            <p:nvPr userDrawn="1"/>
          </p:nvSpPr>
          <p:spPr>
            <a:xfrm>
              <a:off x="-1493489" y="1965597"/>
              <a:ext cx="1355354" cy="261610"/>
            </a:xfrm>
            <a:prstGeom prst="rect">
              <a:avLst/>
            </a:prstGeom>
            <a:noFill/>
          </p:spPr>
          <p:txBody>
            <a:bodyPr wrap="square" rtlCol="0">
              <a:spAutoFit/>
            </a:bodyPr>
            <a:lstStyle/>
            <a:p>
              <a:pPr algn="l" defTabSz="355600"/>
              <a:r>
                <a:rPr lang="nl-NL" sz="1100" b="0" cap="none" baseline="0" noProof="0">
                  <a:solidFill>
                    <a:schemeClr val="tx1"/>
                  </a:solidFill>
                </a:rPr>
                <a:t>R 229 , G 123, B 003</a:t>
              </a:r>
            </a:p>
          </p:txBody>
        </p:sp>
        <p:sp>
          <p:nvSpPr>
            <p:cNvPr id="100" name="Tekstvak 29"/>
            <p:cNvSpPr txBox="1"/>
            <p:nvPr userDrawn="1"/>
          </p:nvSpPr>
          <p:spPr>
            <a:xfrm>
              <a:off x="-1493489" y="2342544"/>
              <a:ext cx="1355354" cy="261610"/>
            </a:xfrm>
            <a:prstGeom prst="rect">
              <a:avLst/>
            </a:prstGeom>
            <a:noFill/>
          </p:spPr>
          <p:txBody>
            <a:bodyPr wrap="square" rtlCol="0">
              <a:spAutoFit/>
            </a:bodyPr>
            <a:lstStyle/>
            <a:p>
              <a:pPr algn="l" defTabSz="355600"/>
              <a:r>
                <a:rPr lang="nl-NL" sz="1100" b="0" cap="none" baseline="0" noProof="0">
                  <a:solidFill>
                    <a:schemeClr val="tx1"/>
                  </a:solidFill>
                </a:rPr>
                <a:t>R 065 , G 127, B 162</a:t>
              </a:r>
            </a:p>
          </p:txBody>
        </p:sp>
        <p:sp>
          <p:nvSpPr>
            <p:cNvPr id="101" name="Tekstvak 29"/>
            <p:cNvSpPr txBox="1"/>
            <p:nvPr userDrawn="1"/>
          </p:nvSpPr>
          <p:spPr>
            <a:xfrm>
              <a:off x="-1493489" y="2719491"/>
              <a:ext cx="1355354" cy="261610"/>
            </a:xfrm>
            <a:prstGeom prst="rect">
              <a:avLst/>
            </a:prstGeom>
            <a:noFill/>
          </p:spPr>
          <p:txBody>
            <a:bodyPr wrap="square" rtlCol="0">
              <a:spAutoFit/>
            </a:bodyPr>
            <a:lstStyle/>
            <a:p>
              <a:pPr algn="l" defTabSz="355600"/>
              <a:r>
                <a:rPr lang="nl-NL" sz="1100" b="0" cap="none" baseline="0" noProof="0">
                  <a:solidFill>
                    <a:schemeClr val="tx1"/>
                  </a:solidFill>
                </a:rPr>
                <a:t>R 134 , G 135, B 034</a:t>
              </a:r>
            </a:p>
          </p:txBody>
        </p:sp>
        <p:sp>
          <p:nvSpPr>
            <p:cNvPr id="102" name="Afgeronde rechthoek 101"/>
            <p:cNvSpPr/>
            <p:nvPr userDrawn="1"/>
          </p:nvSpPr>
          <p:spPr>
            <a:xfrm>
              <a:off x="-2459680" y="458742"/>
              <a:ext cx="949986" cy="259745"/>
            </a:xfrm>
            <a:prstGeom prst="roundRect">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100" b="1" noProof="0" err="1"/>
                <a:t>Grey</a:t>
              </a:r>
              <a:endParaRPr lang="nl-NL" sz="1100" b="1" noProof="0"/>
            </a:p>
          </p:txBody>
        </p:sp>
        <p:sp>
          <p:nvSpPr>
            <p:cNvPr id="103" name="Tekstvak 29"/>
            <p:cNvSpPr txBox="1"/>
            <p:nvPr userDrawn="1"/>
          </p:nvSpPr>
          <p:spPr>
            <a:xfrm>
              <a:off x="-1493489" y="457809"/>
              <a:ext cx="1355354" cy="261610"/>
            </a:xfrm>
            <a:prstGeom prst="rect">
              <a:avLst/>
            </a:prstGeom>
            <a:noFill/>
          </p:spPr>
          <p:txBody>
            <a:bodyPr wrap="square" rtlCol="0">
              <a:spAutoFit/>
            </a:bodyPr>
            <a:lstStyle/>
            <a:p>
              <a:pPr algn="l" defTabSz="355600"/>
              <a:r>
                <a:rPr lang="nl-NL" sz="1100" b="0" cap="none" baseline="0" noProof="0">
                  <a:solidFill>
                    <a:schemeClr val="tx1"/>
                  </a:solidFill>
                </a:rPr>
                <a:t>R 97 , G 97, B 97</a:t>
              </a:r>
            </a:p>
          </p:txBody>
        </p:sp>
        <p:sp>
          <p:nvSpPr>
            <p:cNvPr id="104" name="Afgeronde rechthoek 27"/>
            <p:cNvSpPr/>
            <p:nvPr userDrawn="1"/>
          </p:nvSpPr>
          <p:spPr>
            <a:xfrm>
              <a:off x="-2459680" y="3094010"/>
              <a:ext cx="949986" cy="259745"/>
            </a:xfrm>
            <a:prstGeom prst="roundRect">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100" b="1" noProof="0" err="1"/>
                <a:t>Purple</a:t>
              </a:r>
              <a:endParaRPr lang="nl-NL" sz="1100" b="1" noProof="0"/>
            </a:p>
          </p:txBody>
        </p:sp>
        <p:sp>
          <p:nvSpPr>
            <p:cNvPr id="105" name="Afgeronde rechthoek 27"/>
            <p:cNvSpPr/>
            <p:nvPr userDrawn="1"/>
          </p:nvSpPr>
          <p:spPr>
            <a:xfrm>
              <a:off x="-2459680" y="3470474"/>
              <a:ext cx="949986" cy="259745"/>
            </a:xfrm>
            <a:prstGeom prst="round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100" b="1" noProof="0"/>
                <a:t>Cyaan</a:t>
              </a:r>
            </a:p>
          </p:txBody>
        </p:sp>
        <p:sp>
          <p:nvSpPr>
            <p:cNvPr id="106" name="Tekstvak 29"/>
            <p:cNvSpPr txBox="1"/>
            <p:nvPr userDrawn="1"/>
          </p:nvSpPr>
          <p:spPr>
            <a:xfrm>
              <a:off x="-1493489" y="3096438"/>
              <a:ext cx="1355354" cy="261610"/>
            </a:xfrm>
            <a:prstGeom prst="rect">
              <a:avLst/>
            </a:prstGeom>
            <a:noFill/>
          </p:spPr>
          <p:txBody>
            <a:bodyPr wrap="square" rtlCol="0">
              <a:spAutoFit/>
            </a:bodyPr>
            <a:lstStyle/>
            <a:p>
              <a:pPr algn="l" defTabSz="355600"/>
              <a:r>
                <a:rPr lang="nl-NL" sz="1100" b="0" cap="none" baseline="0" noProof="0">
                  <a:solidFill>
                    <a:schemeClr val="tx1"/>
                  </a:solidFill>
                </a:rPr>
                <a:t>R 082 , G 083, B 135</a:t>
              </a:r>
            </a:p>
          </p:txBody>
        </p:sp>
        <p:sp>
          <p:nvSpPr>
            <p:cNvPr id="107" name="Tekstvak 29"/>
            <p:cNvSpPr txBox="1"/>
            <p:nvPr userDrawn="1"/>
          </p:nvSpPr>
          <p:spPr>
            <a:xfrm>
              <a:off x="-1493489" y="3473388"/>
              <a:ext cx="1355354" cy="261610"/>
            </a:xfrm>
            <a:prstGeom prst="rect">
              <a:avLst/>
            </a:prstGeom>
            <a:noFill/>
          </p:spPr>
          <p:txBody>
            <a:bodyPr wrap="square" rtlCol="0">
              <a:spAutoFit/>
            </a:bodyPr>
            <a:lstStyle/>
            <a:p>
              <a:pPr algn="l" defTabSz="355600"/>
              <a:r>
                <a:rPr lang="nl-NL" sz="1100" b="0" cap="none" baseline="0" noProof="0">
                  <a:solidFill>
                    <a:schemeClr val="tx1"/>
                  </a:solidFill>
                </a:rPr>
                <a:t>R 70 , G 181, B 212</a:t>
              </a:r>
            </a:p>
          </p:txBody>
        </p:sp>
      </p:grpSp>
    </p:spTree>
    <p:extLst>
      <p:ext uri="{BB962C8B-B14F-4D97-AF65-F5344CB8AC3E}">
        <p14:creationId xmlns:p14="http://schemas.microsoft.com/office/powerpoint/2010/main" val="2489158171"/>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sp>
        <p:nvSpPr>
          <p:cNvPr id="8" name="Tijdelijke aanduiding voor media 7">
            <a:extLst>
              <a:ext uri="{FF2B5EF4-FFF2-40B4-BE49-F238E27FC236}">
                <a16:creationId xmlns:a16="http://schemas.microsoft.com/office/drawing/2014/main" id="{BE6A6D5B-9ECB-44A7-854F-A4E3691CCAC3}"/>
              </a:ext>
            </a:extLst>
          </p:cNvPr>
          <p:cNvSpPr>
            <a:spLocks noGrp="1"/>
          </p:cNvSpPr>
          <p:nvPr>
            <p:ph type="media" sz="quarter" idx="16" hasCustomPrompt="1"/>
          </p:nvPr>
        </p:nvSpPr>
        <p:spPr>
          <a:xfrm>
            <a:off x="0" y="0"/>
            <a:ext cx="12192000" cy="6858000"/>
          </a:xfrm>
          <a:solidFill>
            <a:schemeClr val="bg1">
              <a:lumMod val="95000"/>
            </a:schemeClr>
          </a:solidFill>
        </p:spPr>
        <p:txBody>
          <a:bodyPr tIns="3024000"/>
          <a:lstStyle>
            <a:lvl1pPr marL="0" indent="0" algn="ctr">
              <a:buNone/>
              <a:defRPr sz="1200" i="1">
                <a:solidFill>
                  <a:schemeClr val="bg1">
                    <a:lumMod val="50000"/>
                  </a:schemeClr>
                </a:solidFill>
              </a:defRPr>
            </a:lvl1pPr>
          </a:lstStyle>
          <a:p>
            <a:r>
              <a:rPr lang="nl-NL" noProof="0"/>
              <a:t>Klik op onderstaand pictogram om een video in te voegen</a:t>
            </a:r>
          </a:p>
        </p:txBody>
      </p:sp>
      <p:sp>
        <p:nvSpPr>
          <p:cNvPr id="4" name="Tijdelijke aanduiding voor datum 3">
            <a:extLst>
              <a:ext uri="{FF2B5EF4-FFF2-40B4-BE49-F238E27FC236}">
                <a16:creationId xmlns:a16="http://schemas.microsoft.com/office/drawing/2014/main" id="{DABA8B2F-5EFD-4A05-8481-248C853EA1DE}"/>
              </a:ext>
            </a:extLst>
          </p:cNvPr>
          <p:cNvSpPr>
            <a:spLocks noGrp="1"/>
          </p:cNvSpPr>
          <p:nvPr>
            <p:ph type="dt" sz="half" idx="10"/>
          </p:nvPr>
        </p:nvSpPr>
        <p:spPr/>
        <p:txBody>
          <a:bodyPr/>
          <a:lstStyle/>
          <a:p>
            <a:fld id="{CB2170DD-3001-4CC7-A277-113A4FBAD773}" type="datetime4">
              <a:rPr lang="nl-NL" noProof="0" smtClean="0"/>
              <a:t>24 oktober 2023</a:t>
            </a:fld>
            <a:endParaRPr lang="nl-NL" noProof="0"/>
          </a:p>
        </p:txBody>
      </p:sp>
      <p:sp>
        <p:nvSpPr>
          <p:cNvPr id="5" name="Tijdelijke aanduiding voor voettekst 4">
            <a:extLst>
              <a:ext uri="{FF2B5EF4-FFF2-40B4-BE49-F238E27FC236}">
                <a16:creationId xmlns:a16="http://schemas.microsoft.com/office/drawing/2014/main" id="{7D35606D-4D2E-4F0A-88AD-FA9467155265}"/>
              </a:ext>
            </a:extLst>
          </p:cNvPr>
          <p:cNvSpPr>
            <a:spLocks noGrp="1"/>
          </p:cNvSpPr>
          <p:nvPr>
            <p:ph type="ftr" sz="quarter" idx="11"/>
          </p:nvPr>
        </p:nvSpPr>
        <p:spPr>
          <a:xfrm>
            <a:off x="7952874" y="7108010"/>
            <a:ext cx="3699126" cy="368122"/>
          </a:xfrm>
        </p:spPr>
        <p:txBody>
          <a:bodyPr/>
          <a:lstStyle>
            <a:lvl1pPr algn="r">
              <a:defRPr sz="1100"/>
            </a:lvl1pPr>
          </a:lstStyle>
          <a:p>
            <a:r>
              <a:rPr lang="nl-NL"/>
              <a:t>Ga naar de tab ‘Invoegen’ &gt; Koptekst en voettekst &gt; Voettekst invullen met bedrijfsonderdeelnaam &gt; Overal Toepassen</a:t>
            </a:r>
          </a:p>
        </p:txBody>
      </p:sp>
      <p:sp>
        <p:nvSpPr>
          <p:cNvPr id="6" name="Tijdelijke aanduiding voor dianummer 5">
            <a:extLst>
              <a:ext uri="{FF2B5EF4-FFF2-40B4-BE49-F238E27FC236}">
                <a16:creationId xmlns:a16="http://schemas.microsoft.com/office/drawing/2014/main" id="{A7656491-ADD5-4A7E-BAFA-5FCFF07D6EB0}"/>
              </a:ext>
            </a:extLst>
          </p:cNvPr>
          <p:cNvSpPr>
            <a:spLocks noGrp="1"/>
          </p:cNvSpPr>
          <p:nvPr>
            <p:ph type="sldNum" sz="quarter" idx="12"/>
          </p:nvPr>
        </p:nvSpPr>
        <p:spPr>
          <a:xfrm>
            <a:off x="11741399" y="7133798"/>
            <a:ext cx="264977" cy="158273"/>
          </a:xfrm>
        </p:spPr>
        <p:txBody>
          <a:bodyPr/>
          <a:lstStyle>
            <a:lvl1pPr algn="r">
              <a:defRPr/>
            </a:lvl1pPr>
          </a:lstStyle>
          <a:p>
            <a:fld id="{8D374ABD-355D-4B52-8A38-020B3DD5CC75}" type="slidenum">
              <a:rPr lang="nl-NL" smtClean="0"/>
              <a:pPr/>
              <a:t>‹#›</a:t>
            </a:fld>
            <a:endParaRPr lang="nl-NL"/>
          </a:p>
        </p:txBody>
      </p:sp>
      <p:sp>
        <p:nvSpPr>
          <p:cNvPr id="18" name="Rechthoek: afgeronde hoeken 17">
            <a:extLst>
              <a:ext uri="{FF2B5EF4-FFF2-40B4-BE49-F238E27FC236}">
                <a16:creationId xmlns:a16="http://schemas.microsoft.com/office/drawing/2014/main" id="{765A9402-96DA-4D08-A873-873C05E81C86}"/>
              </a:ext>
            </a:extLst>
          </p:cNvPr>
          <p:cNvSpPr/>
          <p:nvPr userDrawn="1"/>
        </p:nvSpPr>
        <p:spPr>
          <a:xfrm>
            <a:off x="3048000" y="-491319"/>
            <a:ext cx="6096000" cy="300250"/>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lvl="0" algn="ctr"/>
            <a:r>
              <a:rPr lang="nl-NL" sz="2800" b="0" cap="all" baseline="0" noProof="0">
                <a:solidFill>
                  <a:schemeClr val="accent1"/>
                </a:solidFill>
                <a:latin typeface="+mn-lt"/>
              </a:rPr>
              <a:t>VIDEO</a:t>
            </a:r>
          </a:p>
        </p:txBody>
      </p:sp>
      <p:sp>
        <p:nvSpPr>
          <p:cNvPr id="24" name="Tijdelijke aanduiding voor tekst 43">
            <a:extLst>
              <a:ext uri="{FF2B5EF4-FFF2-40B4-BE49-F238E27FC236}">
                <a16:creationId xmlns:a16="http://schemas.microsoft.com/office/drawing/2014/main" id="{F0C29EF0-5106-4385-97E3-F0A64F5B85EB}"/>
              </a:ext>
            </a:extLst>
          </p:cNvPr>
          <p:cNvSpPr>
            <a:spLocks noGrp="1"/>
          </p:cNvSpPr>
          <p:nvPr>
            <p:ph type="body" sz="quarter" idx="15" hasCustomPrompt="1"/>
          </p:nvPr>
        </p:nvSpPr>
        <p:spPr>
          <a:xfrm>
            <a:off x="540000" y="0"/>
            <a:ext cx="1080000" cy="72000"/>
          </a:xfrm>
          <a:solidFill>
            <a:schemeClr val="accent1"/>
          </a:solidFill>
        </p:spPr>
        <p:txBody>
          <a:bodyPr/>
          <a:lstStyle>
            <a:lvl1pPr marL="0" indent="0">
              <a:buNone/>
              <a:defRPr sz="100">
                <a:solidFill>
                  <a:schemeClr val="bg2"/>
                </a:solidFill>
              </a:defRPr>
            </a:lvl1pPr>
            <a:lvl5pPr>
              <a:defRPr/>
            </a:lvl5pPr>
          </a:lstStyle>
          <a:p>
            <a:pPr lvl="0"/>
            <a:r>
              <a:rPr lang="nl-NL" noProof="0"/>
              <a:t> </a:t>
            </a:r>
          </a:p>
        </p:txBody>
      </p:sp>
      <p:grpSp>
        <p:nvGrpSpPr>
          <p:cNvPr id="37" name="Instructie">
            <a:extLst>
              <a:ext uri="{FF2B5EF4-FFF2-40B4-BE49-F238E27FC236}">
                <a16:creationId xmlns:a16="http://schemas.microsoft.com/office/drawing/2014/main" id="{B2A2EEEF-6899-43EA-A420-2F27C18CCE18}"/>
              </a:ext>
            </a:extLst>
          </p:cNvPr>
          <p:cNvGrpSpPr/>
          <p:nvPr userDrawn="1"/>
        </p:nvGrpSpPr>
        <p:grpSpPr>
          <a:xfrm>
            <a:off x="12391601" y="0"/>
            <a:ext cx="3183678" cy="3883011"/>
            <a:chOff x="12391601" y="0"/>
            <a:chExt cx="3183678" cy="3883011"/>
          </a:xfrm>
        </p:grpSpPr>
        <p:grpSp>
          <p:nvGrpSpPr>
            <p:cNvPr id="38" name="Groep 37">
              <a:extLst>
                <a:ext uri="{FF2B5EF4-FFF2-40B4-BE49-F238E27FC236}">
                  <a16:creationId xmlns:a16="http://schemas.microsoft.com/office/drawing/2014/main" id="{777F5D38-8845-435C-8625-F82501433ED5}"/>
                </a:ext>
              </a:extLst>
            </p:cNvPr>
            <p:cNvGrpSpPr/>
            <p:nvPr userDrawn="1"/>
          </p:nvGrpSpPr>
          <p:grpSpPr>
            <a:xfrm>
              <a:off x="12757282" y="3100116"/>
              <a:ext cx="1499406" cy="678267"/>
              <a:chOff x="12757283" y="3120781"/>
              <a:chExt cx="1499406" cy="678267"/>
            </a:xfrm>
          </p:grpSpPr>
          <p:sp>
            <p:nvSpPr>
              <p:cNvPr id="62" name="Rechthoek 61">
                <a:extLst>
                  <a:ext uri="{FF2B5EF4-FFF2-40B4-BE49-F238E27FC236}">
                    <a16:creationId xmlns:a16="http://schemas.microsoft.com/office/drawing/2014/main" id="{71F9E537-8C64-4FD1-AA88-58151D5CABCB}"/>
                  </a:ext>
                </a:extLst>
              </p:cNvPr>
              <p:cNvSpPr/>
              <p:nvPr userDrawn="1"/>
            </p:nvSpPr>
            <p:spPr>
              <a:xfrm>
                <a:off x="12757283" y="3120781"/>
                <a:ext cx="1499406" cy="580946"/>
              </a:xfrm>
              <a:prstGeom prst="rect">
                <a:avLst/>
              </a:prstGeom>
              <a:solidFill>
                <a:schemeClr val="bg1"/>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nl-NL" sz="800" b="0" noProof="0">
                  <a:solidFill>
                    <a:schemeClr val="tx1"/>
                  </a:solidFill>
                  <a:latin typeface="Arial" panose="020B0604020202020204" pitchFamily="34" charset="0"/>
                  <a:cs typeface="Arial" panose="020B0604020202020204" pitchFamily="34" charset="0"/>
                </a:endParaRPr>
              </a:p>
            </p:txBody>
          </p:sp>
          <p:sp>
            <p:nvSpPr>
              <p:cNvPr id="63" name="Rechthoek 62">
                <a:extLst>
                  <a:ext uri="{FF2B5EF4-FFF2-40B4-BE49-F238E27FC236}">
                    <a16:creationId xmlns:a16="http://schemas.microsoft.com/office/drawing/2014/main" id="{FEFFC45A-A206-4EBE-8313-320389848735}"/>
                  </a:ext>
                </a:extLst>
              </p:cNvPr>
              <p:cNvSpPr/>
              <p:nvPr userDrawn="1"/>
            </p:nvSpPr>
            <p:spPr>
              <a:xfrm>
                <a:off x="12761843" y="3432170"/>
                <a:ext cx="1478943" cy="257235"/>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sp>
            <p:nvSpPr>
              <p:cNvPr id="64" name="Tekstvak 63">
                <a:extLst>
                  <a:ext uri="{FF2B5EF4-FFF2-40B4-BE49-F238E27FC236}">
                    <a16:creationId xmlns:a16="http://schemas.microsoft.com/office/drawing/2014/main" id="{180EB770-FA7A-45A2-8B7E-0021C17B03D6}"/>
                  </a:ext>
                </a:extLst>
              </p:cNvPr>
              <p:cNvSpPr txBox="1"/>
              <p:nvPr userDrawn="1"/>
            </p:nvSpPr>
            <p:spPr>
              <a:xfrm>
                <a:off x="12997648" y="3159891"/>
                <a:ext cx="957818" cy="203133"/>
              </a:xfrm>
              <a:prstGeom prst="rect">
                <a:avLst/>
              </a:prstGeom>
              <a:noFill/>
            </p:spPr>
            <p:txBody>
              <a:bodyPr wrap="square" rtlCol="0">
                <a:spAutoFit/>
              </a:bodyPr>
              <a:lstStyle/>
              <a:p>
                <a:pPr marL="0" algn="l" defTabSz="1217512" rtl="0" eaLnBrk="1" latinLnBrk="0" hangingPunct="1">
                  <a:lnSpc>
                    <a:spcPct val="90000"/>
                  </a:lnSpc>
                  <a:spcBef>
                    <a:spcPts val="600"/>
                  </a:spcBef>
                  <a:spcAft>
                    <a:spcPts val="600"/>
                  </a:spcAft>
                </a:pPr>
                <a:r>
                  <a:rPr lang="nl-NL" sz="800" b="0" kern="1200" noProof="0">
                    <a:solidFill>
                      <a:schemeClr val="tx1"/>
                    </a:solidFill>
                    <a:latin typeface="Arial" panose="020B0604020202020204" pitchFamily="34" charset="0"/>
                    <a:ea typeface="+mn-ea"/>
                    <a:cs typeface="Arial" panose="020B0604020202020204" pitchFamily="34" charset="0"/>
                  </a:rPr>
                  <a:t>Naar voorgrond</a:t>
                </a:r>
              </a:p>
            </p:txBody>
          </p:sp>
          <p:sp>
            <p:nvSpPr>
              <p:cNvPr id="65" name="Tekstvak 64">
                <a:extLst>
                  <a:ext uri="{FF2B5EF4-FFF2-40B4-BE49-F238E27FC236}">
                    <a16:creationId xmlns:a16="http://schemas.microsoft.com/office/drawing/2014/main" id="{95D1FF77-1B90-464F-9AB4-9D164C639A55}"/>
                  </a:ext>
                </a:extLst>
              </p:cNvPr>
              <p:cNvSpPr txBox="1"/>
              <p:nvPr userDrawn="1"/>
            </p:nvSpPr>
            <p:spPr>
              <a:xfrm>
                <a:off x="12984219" y="3481017"/>
                <a:ext cx="1165564" cy="203133"/>
              </a:xfrm>
              <a:prstGeom prst="rect">
                <a:avLst/>
              </a:prstGeom>
              <a:noFill/>
            </p:spPr>
            <p:txBody>
              <a:bodyPr wrap="square" rtlCol="0">
                <a:spAutoFit/>
              </a:bodyPr>
              <a:lstStyle/>
              <a:p>
                <a:pPr marL="0" algn="l" defTabSz="1217512" rtl="0" eaLnBrk="1" latinLnBrk="0" hangingPunct="1">
                  <a:lnSpc>
                    <a:spcPct val="90000"/>
                  </a:lnSpc>
                  <a:spcBef>
                    <a:spcPts val="600"/>
                  </a:spcBef>
                  <a:spcAft>
                    <a:spcPts val="600"/>
                  </a:spcAft>
                </a:pPr>
                <a:r>
                  <a:rPr lang="nl-NL" sz="800" b="0" kern="1200" noProof="0">
                    <a:solidFill>
                      <a:schemeClr val="tx1"/>
                    </a:solidFill>
                    <a:latin typeface="Arial" panose="020B0604020202020204" pitchFamily="34" charset="0"/>
                    <a:ea typeface="+mn-ea"/>
                    <a:cs typeface="Arial" panose="020B0604020202020204" pitchFamily="34" charset="0"/>
                  </a:rPr>
                  <a:t>Naar achtergrond</a:t>
                </a:r>
              </a:p>
            </p:txBody>
          </p:sp>
          <p:pic>
            <p:nvPicPr>
              <p:cNvPr id="66" name="Picture 3">
                <a:extLst>
                  <a:ext uri="{FF2B5EF4-FFF2-40B4-BE49-F238E27FC236}">
                    <a16:creationId xmlns:a16="http://schemas.microsoft.com/office/drawing/2014/main" id="{8DEFE058-EE60-456D-876D-9F60956A98EF}"/>
                  </a:ext>
                </a:extLst>
              </p:cNvPr>
              <p:cNvPicPr>
                <a:picLocks noChangeAspect="1" noChangeArrowheads="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13938926" y="3567717"/>
                <a:ext cx="143086" cy="231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7" name="Gelijkbenige driehoek 66">
                <a:extLst>
                  <a:ext uri="{FF2B5EF4-FFF2-40B4-BE49-F238E27FC236}">
                    <a16:creationId xmlns:a16="http://schemas.microsoft.com/office/drawing/2014/main" id="{85ED4A2E-5B7D-4ADF-AA34-41CCC0F3C1CB}"/>
                  </a:ext>
                </a:extLst>
              </p:cNvPr>
              <p:cNvSpPr/>
              <p:nvPr userDrawn="1"/>
            </p:nvSpPr>
            <p:spPr>
              <a:xfrm rot="5400000">
                <a:off x="14094210" y="3548999"/>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grpSp>
            <p:nvGrpSpPr>
              <p:cNvPr id="68" name="Groep 67">
                <a:extLst>
                  <a:ext uri="{FF2B5EF4-FFF2-40B4-BE49-F238E27FC236}">
                    <a16:creationId xmlns:a16="http://schemas.microsoft.com/office/drawing/2014/main" id="{501F1A80-AFBE-44E4-8DE0-1587BC6DC44F}"/>
                  </a:ext>
                </a:extLst>
              </p:cNvPr>
              <p:cNvGrpSpPr/>
              <p:nvPr userDrawn="1"/>
            </p:nvGrpSpPr>
            <p:grpSpPr>
              <a:xfrm>
                <a:off x="12822311" y="3178534"/>
                <a:ext cx="182309" cy="163794"/>
                <a:chOff x="12832541" y="3162395"/>
                <a:chExt cx="219532" cy="197236"/>
              </a:xfrm>
            </p:grpSpPr>
            <p:sp>
              <p:nvSpPr>
                <p:cNvPr id="73" name="Rechthoek 72">
                  <a:extLst>
                    <a:ext uri="{FF2B5EF4-FFF2-40B4-BE49-F238E27FC236}">
                      <a16:creationId xmlns:a16="http://schemas.microsoft.com/office/drawing/2014/main" id="{22A2F926-5BF1-4F88-947D-DD978CE25ABA}"/>
                    </a:ext>
                  </a:extLst>
                </p:cNvPr>
                <p:cNvSpPr/>
                <p:nvPr userDrawn="1"/>
              </p:nvSpPr>
              <p:spPr>
                <a:xfrm>
                  <a:off x="12832541" y="3162395"/>
                  <a:ext cx="81487" cy="81487"/>
                </a:xfrm>
                <a:prstGeom prst="rect">
                  <a:avLst/>
                </a:prstGeom>
                <a:solidFill>
                  <a:schemeClr val="bg1"/>
                </a:solidFill>
                <a:ln w="12700">
                  <a:solidFill>
                    <a:srgbClr val="8484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p>
              </p:txBody>
            </p:sp>
            <p:sp>
              <p:nvSpPr>
                <p:cNvPr id="74" name="Rechthoek 73">
                  <a:extLst>
                    <a:ext uri="{FF2B5EF4-FFF2-40B4-BE49-F238E27FC236}">
                      <a16:creationId xmlns:a16="http://schemas.microsoft.com/office/drawing/2014/main" id="{8BC638EB-CDD3-4E48-A9A1-6086279A0595}"/>
                    </a:ext>
                  </a:extLst>
                </p:cNvPr>
                <p:cNvSpPr/>
                <p:nvPr userDrawn="1"/>
              </p:nvSpPr>
              <p:spPr>
                <a:xfrm>
                  <a:off x="12970586" y="3278144"/>
                  <a:ext cx="81487" cy="81487"/>
                </a:xfrm>
                <a:prstGeom prst="rect">
                  <a:avLst/>
                </a:prstGeom>
                <a:solidFill>
                  <a:schemeClr val="bg1"/>
                </a:solidFill>
                <a:ln w="12700">
                  <a:solidFill>
                    <a:srgbClr val="8484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p>
              </p:txBody>
            </p:sp>
            <p:sp>
              <p:nvSpPr>
                <p:cNvPr id="75" name="Rechthoek 74">
                  <a:extLst>
                    <a:ext uri="{FF2B5EF4-FFF2-40B4-BE49-F238E27FC236}">
                      <a16:creationId xmlns:a16="http://schemas.microsoft.com/office/drawing/2014/main" id="{2F2E1424-81F9-42BF-A20F-F20BD4641436}"/>
                    </a:ext>
                  </a:extLst>
                </p:cNvPr>
                <p:cNvSpPr/>
                <p:nvPr userDrawn="1"/>
              </p:nvSpPr>
              <p:spPr>
                <a:xfrm>
                  <a:off x="12873284" y="3191991"/>
                  <a:ext cx="138045" cy="138044"/>
                </a:xfrm>
                <a:prstGeom prst="rect">
                  <a:avLst/>
                </a:prstGeom>
                <a:solidFill>
                  <a:srgbClr val="EABE76"/>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p>
              </p:txBody>
            </p:sp>
          </p:grpSp>
          <p:grpSp>
            <p:nvGrpSpPr>
              <p:cNvPr id="69" name="Groep 68">
                <a:extLst>
                  <a:ext uri="{FF2B5EF4-FFF2-40B4-BE49-F238E27FC236}">
                    <a16:creationId xmlns:a16="http://schemas.microsoft.com/office/drawing/2014/main" id="{A1B093F0-00B4-4923-B76A-129C63B1890C}"/>
                  </a:ext>
                </a:extLst>
              </p:cNvPr>
              <p:cNvGrpSpPr/>
              <p:nvPr userDrawn="1"/>
            </p:nvGrpSpPr>
            <p:grpSpPr>
              <a:xfrm>
                <a:off x="12822311" y="3480352"/>
                <a:ext cx="182309" cy="163794"/>
                <a:chOff x="12832541" y="3162395"/>
                <a:chExt cx="219532" cy="197236"/>
              </a:xfrm>
            </p:grpSpPr>
            <p:sp>
              <p:nvSpPr>
                <p:cNvPr id="70" name="Rechthoek 69">
                  <a:extLst>
                    <a:ext uri="{FF2B5EF4-FFF2-40B4-BE49-F238E27FC236}">
                      <a16:creationId xmlns:a16="http://schemas.microsoft.com/office/drawing/2014/main" id="{229BC8A6-D2B3-4F65-9241-59C2DA929F4E}"/>
                    </a:ext>
                  </a:extLst>
                </p:cNvPr>
                <p:cNvSpPr/>
                <p:nvPr userDrawn="1"/>
              </p:nvSpPr>
              <p:spPr>
                <a:xfrm>
                  <a:off x="12873284" y="3191991"/>
                  <a:ext cx="138045" cy="138044"/>
                </a:xfrm>
                <a:prstGeom prst="rect">
                  <a:avLst/>
                </a:prstGeom>
                <a:solidFill>
                  <a:srgbClr val="EABE76"/>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p>
              </p:txBody>
            </p:sp>
            <p:sp>
              <p:nvSpPr>
                <p:cNvPr id="71" name="Rechthoek 70">
                  <a:extLst>
                    <a:ext uri="{FF2B5EF4-FFF2-40B4-BE49-F238E27FC236}">
                      <a16:creationId xmlns:a16="http://schemas.microsoft.com/office/drawing/2014/main" id="{F6D5CA3A-51CD-498E-8746-0869C11EEBAF}"/>
                    </a:ext>
                  </a:extLst>
                </p:cNvPr>
                <p:cNvSpPr/>
                <p:nvPr userDrawn="1"/>
              </p:nvSpPr>
              <p:spPr>
                <a:xfrm>
                  <a:off x="12832541" y="3162395"/>
                  <a:ext cx="81487" cy="81487"/>
                </a:xfrm>
                <a:prstGeom prst="rect">
                  <a:avLst/>
                </a:prstGeom>
                <a:solidFill>
                  <a:schemeClr val="bg1"/>
                </a:solidFill>
                <a:ln w="12700">
                  <a:solidFill>
                    <a:srgbClr val="8484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p>
              </p:txBody>
            </p:sp>
            <p:sp>
              <p:nvSpPr>
                <p:cNvPr id="72" name="Rechthoek 71">
                  <a:extLst>
                    <a:ext uri="{FF2B5EF4-FFF2-40B4-BE49-F238E27FC236}">
                      <a16:creationId xmlns:a16="http://schemas.microsoft.com/office/drawing/2014/main" id="{D608BBC9-1001-4E66-A312-6088C407AFB4}"/>
                    </a:ext>
                  </a:extLst>
                </p:cNvPr>
                <p:cNvSpPr/>
                <p:nvPr userDrawn="1"/>
              </p:nvSpPr>
              <p:spPr>
                <a:xfrm>
                  <a:off x="12970586" y="3278144"/>
                  <a:ext cx="81487" cy="81487"/>
                </a:xfrm>
                <a:prstGeom prst="rect">
                  <a:avLst/>
                </a:prstGeom>
                <a:solidFill>
                  <a:schemeClr val="bg1"/>
                </a:solidFill>
                <a:ln w="12700">
                  <a:solidFill>
                    <a:srgbClr val="8484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p>
              </p:txBody>
            </p:sp>
          </p:grpSp>
        </p:grpSp>
        <p:sp>
          <p:nvSpPr>
            <p:cNvPr id="40" name="Rechthoek 39">
              <a:extLst>
                <a:ext uri="{FF2B5EF4-FFF2-40B4-BE49-F238E27FC236}">
                  <a16:creationId xmlns:a16="http://schemas.microsoft.com/office/drawing/2014/main" id="{C0C7C318-3E96-4B81-ACB4-7C36BF469744}"/>
                </a:ext>
              </a:extLst>
            </p:cNvPr>
            <p:cNvSpPr/>
            <p:nvPr userDrawn="1"/>
          </p:nvSpPr>
          <p:spPr>
            <a:xfrm>
              <a:off x="12397262" y="0"/>
              <a:ext cx="3178016" cy="191611"/>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80000"/>
                </a:lnSpc>
                <a:spcBef>
                  <a:spcPts val="0"/>
                </a:spcBef>
                <a:spcAft>
                  <a:spcPts val="0"/>
                </a:spcAft>
                <a:buClrTx/>
                <a:buSzTx/>
                <a:buFontTx/>
                <a:buNone/>
                <a:tabLst/>
                <a:defRPr/>
              </a:pPr>
              <a:r>
                <a:rPr kumimoji="0" lang="nl-NL" sz="1400" b="1" i="0" u="none" strike="noStrike" kern="0" cap="all" spc="0" normalizeH="0" baseline="0" noProof="0">
                  <a:ln>
                    <a:noFill/>
                  </a:ln>
                  <a:solidFill>
                    <a:schemeClr val="bg1">
                      <a:lumMod val="50000"/>
                    </a:schemeClr>
                  </a:solidFill>
                  <a:effectLst/>
                  <a:uLnTx/>
                  <a:uFillTx/>
                  <a:latin typeface="+mj-lt"/>
                  <a:cs typeface="Segoe UI Light" panose="020B0502040204020203" pitchFamily="34" charset="0"/>
                </a:rPr>
                <a:t>Video invoegen/veranderen</a:t>
              </a:r>
            </a:p>
          </p:txBody>
        </p:sp>
        <p:sp>
          <p:nvSpPr>
            <p:cNvPr id="41" name="Ovaal 40">
              <a:extLst>
                <a:ext uri="{FF2B5EF4-FFF2-40B4-BE49-F238E27FC236}">
                  <a16:creationId xmlns:a16="http://schemas.microsoft.com/office/drawing/2014/main" id="{D0743919-FB33-451B-8DC4-F2B387D8CEF3}"/>
                </a:ext>
              </a:extLst>
            </p:cNvPr>
            <p:cNvSpPr/>
            <p:nvPr userDrawn="1"/>
          </p:nvSpPr>
          <p:spPr>
            <a:xfrm>
              <a:off x="12391601" y="366490"/>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1</a:t>
              </a:r>
            </a:p>
          </p:txBody>
        </p:sp>
        <p:cxnSp>
          <p:nvCxnSpPr>
            <p:cNvPr id="42" name="Rechte verbindingslijn 41">
              <a:extLst>
                <a:ext uri="{FF2B5EF4-FFF2-40B4-BE49-F238E27FC236}">
                  <a16:creationId xmlns:a16="http://schemas.microsoft.com/office/drawing/2014/main" id="{A1EB5A75-89AB-4158-BF50-215212A08A01}"/>
                </a:ext>
              </a:extLst>
            </p:cNvPr>
            <p:cNvCxnSpPr>
              <a:cxnSpLocks/>
            </p:cNvCxnSpPr>
            <p:nvPr userDrawn="1"/>
          </p:nvCxnSpPr>
          <p:spPr>
            <a:xfrm>
              <a:off x="12397261" y="241635"/>
              <a:ext cx="3178017" cy="0"/>
            </a:xfrm>
            <a:prstGeom prst="line">
              <a:avLst/>
            </a:prstGeom>
            <a:noFill/>
            <a:ln w="3175" cap="flat" cmpd="sng" algn="ctr">
              <a:solidFill>
                <a:schemeClr val="bg1">
                  <a:lumMod val="50000"/>
                </a:schemeClr>
              </a:solidFill>
              <a:prstDash val="solid"/>
            </a:ln>
            <a:effectLst/>
          </p:spPr>
        </p:cxnSp>
        <p:cxnSp>
          <p:nvCxnSpPr>
            <p:cNvPr id="43" name="Rechte verbindingslijn 42">
              <a:extLst>
                <a:ext uri="{FF2B5EF4-FFF2-40B4-BE49-F238E27FC236}">
                  <a16:creationId xmlns:a16="http://schemas.microsoft.com/office/drawing/2014/main" id="{B0B3092D-0DFD-4D6E-9146-A41AA2C4735E}"/>
                </a:ext>
              </a:extLst>
            </p:cNvPr>
            <p:cNvCxnSpPr>
              <a:cxnSpLocks/>
            </p:cNvCxnSpPr>
            <p:nvPr userDrawn="1"/>
          </p:nvCxnSpPr>
          <p:spPr>
            <a:xfrm>
              <a:off x="12397261" y="1577933"/>
              <a:ext cx="3178017" cy="0"/>
            </a:xfrm>
            <a:prstGeom prst="line">
              <a:avLst/>
            </a:prstGeom>
            <a:noFill/>
            <a:ln w="3175" cap="flat" cmpd="sng" algn="ctr">
              <a:solidFill>
                <a:schemeClr val="bg1">
                  <a:lumMod val="50000"/>
                </a:schemeClr>
              </a:solidFill>
              <a:prstDash val="solid"/>
            </a:ln>
            <a:effectLst/>
          </p:spPr>
        </p:cxnSp>
        <p:sp>
          <p:nvSpPr>
            <p:cNvPr id="44" name="Rechthoek 43">
              <a:extLst>
                <a:ext uri="{FF2B5EF4-FFF2-40B4-BE49-F238E27FC236}">
                  <a16:creationId xmlns:a16="http://schemas.microsoft.com/office/drawing/2014/main" id="{D1F3E125-8E03-486C-B4D8-8D9811393DEB}"/>
                </a:ext>
              </a:extLst>
            </p:cNvPr>
            <p:cNvSpPr/>
            <p:nvPr userDrawn="1"/>
          </p:nvSpPr>
          <p:spPr>
            <a:xfrm>
              <a:off x="12757282" y="432552"/>
              <a:ext cx="2817995" cy="59542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chemeClr val="accent1"/>
                </a:buClr>
                <a:buSzTx/>
                <a:buFont typeface="Arial" panose="020B0604020202020204" pitchFamily="34" charset="0"/>
                <a:buNone/>
                <a:tabLst/>
                <a:defRPr/>
              </a:pP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Wanneer nodig, verwijder de bestaande afbeelding/video d.m.v. de </a:t>
              </a:r>
              <a:r>
                <a:rPr kumimoji="0" lang="nl-NL" sz="1100" b="1" i="0" u="none" strike="noStrike" kern="0" cap="none" spc="0" normalizeH="0" baseline="0" noProof="0">
                  <a:ln>
                    <a:noFill/>
                  </a:ln>
                  <a:solidFill>
                    <a:srgbClr val="000000"/>
                  </a:solidFill>
                  <a:effectLst/>
                  <a:uLnTx/>
                  <a:uFillTx/>
                  <a:latin typeface="+mn-lt"/>
                  <a:cs typeface="Segoe UI Light" panose="020B0502040204020203" pitchFamily="34" charset="0"/>
                </a:rPr>
                <a:t>‘Delete’-knop</a:t>
              </a: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 Klik op het pictogram om een nieuwe video in te voegen. </a:t>
              </a:r>
              <a:r>
                <a:rPr kumimoji="0" lang="nl-NL" sz="1100" b="0" i="1" u="none" strike="noStrike" kern="0" cap="none" spc="0" normalizeH="0" baseline="0" noProof="0">
                  <a:ln>
                    <a:noFill/>
                  </a:ln>
                  <a:solidFill>
                    <a:srgbClr val="000000"/>
                  </a:solidFill>
                  <a:effectLst/>
                  <a:uLnTx/>
                  <a:uFillTx/>
                  <a:latin typeface="+mn-lt"/>
                  <a:cs typeface="Segoe UI Light" panose="020B0502040204020203" pitchFamily="34" charset="0"/>
                </a:rPr>
                <a:t>(zie onderstaand voorbeeld).</a:t>
              </a:r>
              <a:endPar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endParaRPr>
            </a:p>
          </p:txBody>
        </p:sp>
        <p:cxnSp>
          <p:nvCxnSpPr>
            <p:cNvPr id="45" name="Rechte verbindingslijn 44">
              <a:extLst>
                <a:ext uri="{FF2B5EF4-FFF2-40B4-BE49-F238E27FC236}">
                  <a16:creationId xmlns:a16="http://schemas.microsoft.com/office/drawing/2014/main" id="{0E12CFCD-3A49-4E90-AD60-63DF6D637287}"/>
                </a:ext>
              </a:extLst>
            </p:cNvPr>
            <p:cNvCxnSpPr>
              <a:cxnSpLocks/>
            </p:cNvCxnSpPr>
            <p:nvPr userDrawn="1"/>
          </p:nvCxnSpPr>
          <p:spPr>
            <a:xfrm>
              <a:off x="12397261" y="3883011"/>
              <a:ext cx="3178017" cy="0"/>
            </a:xfrm>
            <a:prstGeom prst="line">
              <a:avLst/>
            </a:prstGeom>
            <a:noFill/>
            <a:ln w="3175" cap="flat" cmpd="sng" algn="ctr">
              <a:solidFill>
                <a:schemeClr val="bg1">
                  <a:lumMod val="50000"/>
                </a:schemeClr>
              </a:solidFill>
              <a:prstDash val="solid"/>
            </a:ln>
            <a:effectLst/>
          </p:spPr>
        </p:cxnSp>
        <p:sp>
          <p:nvSpPr>
            <p:cNvPr id="46" name="Ovaal 45">
              <a:extLst>
                <a:ext uri="{FF2B5EF4-FFF2-40B4-BE49-F238E27FC236}">
                  <a16:creationId xmlns:a16="http://schemas.microsoft.com/office/drawing/2014/main" id="{B6877113-4806-4C8A-AF8A-DC1F93F8FBEF}"/>
                </a:ext>
              </a:extLst>
            </p:cNvPr>
            <p:cNvSpPr/>
            <p:nvPr userDrawn="1"/>
          </p:nvSpPr>
          <p:spPr>
            <a:xfrm>
              <a:off x="12391601" y="1706398"/>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2</a:t>
              </a:r>
            </a:p>
          </p:txBody>
        </p:sp>
        <p:sp>
          <p:nvSpPr>
            <p:cNvPr id="47" name="Rechthoek 46">
              <a:extLst>
                <a:ext uri="{FF2B5EF4-FFF2-40B4-BE49-F238E27FC236}">
                  <a16:creationId xmlns:a16="http://schemas.microsoft.com/office/drawing/2014/main" id="{F01103AC-E18C-44A5-BA89-6A49E2A01FF4}"/>
                </a:ext>
              </a:extLst>
            </p:cNvPr>
            <p:cNvSpPr/>
            <p:nvPr userDrawn="1"/>
          </p:nvSpPr>
          <p:spPr>
            <a:xfrm>
              <a:off x="12757282" y="1772461"/>
              <a:ext cx="2817995" cy="318048"/>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chemeClr val="accent1"/>
                </a:buClr>
                <a:buSzTx/>
                <a:buFont typeface="Arial" panose="020B0604020202020204" pitchFamily="34" charset="0"/>
                <a:buNone/>
                <a:tabLst/>
                <a:defRPr/>
              </a:pP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Selecteer de gewenste video</a:t>
              </a:r>
              <a:b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b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en klik op </a:t>
              </a:r>
              <a:r>
                <a:rPr kumimoji="0" lang="nl-NL" sz="1100" b="1" i="0" u="none" strike="noStrike" kern="0" cap="none" spc="0" normalizeH="0" baseline="0" noProof="0">
                  <a:ln>
                    <a:noFill/>
                  </a:ln>
                  <a:solidFill>
                    <a:srgbClr val="000000"/>
                  </a:solidFill>
                  <a:effectLst/>
                  <a:uLnTx/>
                  <a:uFillTx/>
                  <a:latin typeface="+mn-lt"/>
                  <a:cs typeface="Segoe UI Light" panose="020B0502040204020203" pitchFamily="34" charset="0"/>
                </a:rPr>
                <a:t>‘Invoegen’</a:t>
              </a: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a:t>
              </a:r>
              <a:endParaRPr kumimoji="0" lang="nl-NL" sz="1100" b="1" i="0" u="none" strike="noStrike" kern="0" cap="none" spc="0" normalizeH="0" baseline="0" noProof="0">
                <a:ln>
                  <a:noFill/>
                </a:ln>
                <a:solidFill>
                  <a:srgbClr val="000000"/>
                </a:solidFill>
                <a:effectLst/>
                <a:uLnTx/>
                <a:uFillTx/>
                <a:latin typeface="+mn-lt"/>
                <a:cs typeface="Segoe UI Light" panose="020B0502040204020203" pitchFamily="34" charset="0"/>
              </a:endParaRPr>
            </a:p>
          </p:txBody>
        </p:sp>
        <p:grpSp>
          <p:nvGrpSpPr>
            <p:cNvPr id="48" name="Groep 47">
              <a:extLst>
                <a:ext uri="{FF2B5EF4-FFF2-40B4-BE49-F238E27FC236}">
                  <a16:creationId xmlns:a16="http://schemas.microsoft.com/office/drawing/2014/main" id="{C12A0970-B4FD-4023-B57B-3980B33E6B3D}"/>
                </a:ext>
              </a:extLst>
            </p:cNvPr>
            <p:cNvGrpSpPr/>
            <p:nvPr userDrawn="1"/>
          </p:nvGrpSpPr>
          <p:grpSpPr>
            <a:xfrm>
              <a:off x="12757282" y="2184550"/>
              <a:ext cx="825500" cy="209550"/>
              <a:chOff x="13504624" y="2482850"/>
              <a:chExt cx="825500" cy="209550"/>
            </a:xfrm>
          </p:grpSpPr>
          <p:sp>
            <p:nvSpPr>
              <p:cNvPr id="56" name="Rechthoek 55">
                <a:extLst>
                  <a:ext uri="{FF2B5EF4-FFF2-40B4-BE49-F238E27FC236}">
                    <a16:creationId xmlns:a16="http://schemas.microsoft.com/office/drawing/2014/main" id="{36AC0901-09AF-4907-8355-39CA730014DB}"/>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800" b="0" noProof="0">
                    <a:solidFill>
                      <a:schemeClr val="tx1"/>
                    </a:solidFill>
                    <a:latin typeface="Arial" panose="020B0604020202020204" pitchFamily="34" charset="0"/>
                    <a:cs typeface="Arial" panose="020B0604020202020204" pitchFamily="34" charset="0"/>
                  </a:rPr>
                  <a:t>Invoegen</a:t>
                </a:r>
              </a:p>
            </p:txBody>
          </p:sp>
          <p:cxnSp>
            <p:nvCxnSpPr>
              <p:cNvPr id="57" name="Rechte verbindingslijn 56">
                <a:extLst>
                  <a:ext uri="{FF2B5EF4-FFF2-40B4-BE49-F238E27FC236}">
                    <a16:creationId xmlns:a16="http://schemas.microsoft.com/office/drawing/2014/main" id="{2EE6CC0C-00EB-4E2B-A3D5-47B1FADD317C}"/>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58" name="Gelijkbenige driehoek 57">
                <a:extLst>
                  <a:ext uri="{FF2B5EF4-FFF2-40B4-BE49-F238E27FC236}">
                    <a16:creationId xmlns:a16="http://schemas.microsoft.com/office/drawing/2014/main" id="{E6CDECED-9158-47AD-9032-44003A5B8C18}"/>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grpSp>
        <p:sp>
          <p:nvSpPr>
            <p:cNvPr id="49" name="Ovaal 48">
              <a:extLst>
                <a:ext uri="{FF2B5EF4-FFF2-40B4-BE49-F238E27FC236}">
                  <a16:creationId xmlns:a16="http://schemas.microsoft.com/office/drawing/2014/main" id="{78BCD690-05FD-4530-813A-8676AE327152}"/>
                </a:ext>
              </a:extLst>
            </p:cNvPr>
            <p:cNvSpPr/>
            <p:nvPr userDrawn="1"/>
          </p:nvSpPr>
          <p:spPr>
            <a:xfrm>
              <a:off x="12391601" y="2617951"/>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3</a:t>
              </a:r>
            </a:p>
          </p:txBody>
        </p:sp>
        <p:sp>
          <p:nvSpPr>
            <p:cNvPr id="50" name="Rechthoek 49">
              <a:extLst>
                <a:ext uri="{FF2B5EF4-FFF2-40B4-BE49-F238E27FC236}">
                  <a16:creationId xmlns:a16="http://schemas.microsoft.com/office/drawing/2014/main" id="{1C57B8CD-55B0-4BE8-9A34-4803A8723C58}"/>
                </a:ext>
              </a:extLst>
            </p:cNvPr>
            <p:cNvSpPr/>
            <p:nvPr userDrawn="1"/>
          </p:nvSpPr>
          <p:spPr>
            <a:xfrm>
              <a:off x="12757283" y="2684015"/>
              <a:ext cx="2817996" cy="316612"/>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chemeClr val="accent1"/>
                </a:buClr>
                <a:buSzTx/>
                <a:buFont typeface="Arial" panose="020B0604020202020204" pitchFamily="34" charset="0"/>
                <a:buNone/>
                <a:tabLst/>
                <a:defRPr/>
              </a:pP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Klik met de rechter muisknop op de </a:t>
              </a:r>
              <a:b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b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video en kies </a:t>
              </a:r>
              <a:r>
                <a:rPr kumimoji="0" lang="nl-NL" sz="1100" b="1" i="0" u="none" strike="noStrike" kern="0" cap="none" spc="0" normalizeH="0" baseline="0" noProof="0">
                  <a:ln>
                    <a:noFill/>
                  </a:ln>
                  <a:solidFill>
                    <a:srgbClr val="000000"/>
                  </a:solidFill>
                  <a:effectLst/>
                  <a:uLnTx/>
                  <a:uFillTx/>
                  <a:latin typeface="+mn-lt"/>
                  <a:cs typeface="Segoe UI Light" panose="020B0502040204020203" pitchFamily="34" charset="0"/>
                </a:rPr>
                <a:t>´Naar achtergrond´</a:t>
              </a: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a:t>
              </a:r>
              <a:endParaRPr kumimoji="0" lang="nl-NL" sz="1100" b="1" i="0" u="none" strike="noStrike" kern="0" cap="none" spc="0" normalizeH="0" baseline="0" noProof="0">
                <a:ln>
                  <a:noFill/>
                </a:ln>
                <a:solidFill>
                  <a:srgbClr val="000000"/>
                </a:solidFill>
                <a:effectLst/>
                <a:uLnTx/>
                <a:uFillTx/>
                <a:latin typeface="+mn-lt"/>
                <a:cs typeface="Segoe UI Light" panose="020B0502040204020203" pitchFamily="34" charset="0"/>
              </a:endParaRPr>
            </a:p>
          </p:txBody>
        </p:sp>
        <p:cxnSp>
          <p:nvCxnSpPr>
            <p:cNvPr id="51" name="Rechte verbindingslijn 50">
              <a:extLst>
                <a:ext uri="{FF2B5EF4-FFF2-40B4-BE49-F238E27FC236}">
                  <a16:creationId xmlns:a16="http://schemas.microsoft.com/office/drawing/2014/main" id="{761C4B32-44A6-4B00-805F-C7B6DB018D5F}"/>
                </a:ext>
              </a:extLst>
            </p:cNvPr>
            <p:cNvCxnSpPr>
              <a:cxnSpLocks/>
            </p:cNvCxnSpPr>
            <p:nvPr userDrawn="1"/>
          </p:nvCxnSpPr>
          <p:spPr>
            <a:xfrm>
              <a:off x="12397261" y="2499789"/>
              <a:ext cx="3178017" cy="0"/>
            </a:xfrm>
            <a:prstGeom prst="line">
              <a:avLst/>
            </a:prstGeom>
            <a:noFill/>
            <a:ln w="3175" cap="flat" cmpd="sng" algn="ctr">
              <a:solidFill>
                <a:schemeClr val="bg1">
                  <a:lumMod val="50000"/>
                </a:schemeClr>
              </a:solidFill>
              <a:prstDash val="solid"/>
            </a:ln>
            <a:effectLst/>
          </p:spPr>
        </p:cxnSp>
        <p:grpSp>
          <p:nvGrpSpPr>
            <p:cNvPr id="52" name="Video icoon">
              <a:extLst>
                <a:ext uri="{FF2B5EF4-FFF2-40B4-BE49-F238E27FC236}">
                  <a16:creationId xmlns:a16="http://schemas.microsoft.com/office/drawing/2014/main" id="{91A37CCC-AF39-465F-BEA1-73B0A456E011}"/>
                </a:ext>
              </a:extLst>
            </p:cNvPr>
            <p:cNvGrpSpPr/>
            <p:nvPr userDrawn="1"/>
          </p:nvGrpSpPr>
          <p:grpSpPr>
            <a:xfrm>
              <a:off x="12757282" y="1122460"/>
              <a:ext cx="326087" cy="328143"/>
              <a:chOff x="8066315" y="1676399"/>
              <a:chExt cx="1371600" cy="1380253"/>
            </a:xfrm>
          </p:grpSpPr>
          <p:sp>
            <p:nvSpPr>
              <p:cNvPr id="53" name="Rechthoek 52">
                <a:extLst>
                  <a:ext uri="{FF2B5EF4-FFF2-40B4-BE49-F238E27FC236}">
                    <a16:creationId xmlns:a16="http://schemas.microsoft.com/office/drawing/2014/main" id="{8ECF6D49-2487-49C3-B7E5-83526196CF45}"/>
                  </a:ext>
                </a:extLst>
              </p:cNvPr>
              <p:cNvSpPr/>
              <p:nvPr userDrawn="1"/>
            </p:nvSpPr>
            <p:spPr>
              <a:xfrm>
                <a:off x="8066315" y="1687286"/>
                <a:ext cx="1360714" cy="1360714"/>
              </a:xfrm>
              <a:prstGeom prst="rect">
                <a:avLst/>
              </a:prstGeom>
              <a:solidFill>
                <a:schemeClr val="bg1"/>
              </a:solidFill>
              <a:ln w="12700">
                <a:solidFill>
                  <a:srgbClr val="6C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p>
            </p:txBody>
          </p:sp>
          <p:sp>
            <p:nvSpPr>
              <p:cNvPr id="54" name="Vrije vorm 112">
                <a:extLst>
                  <a:ext uri="{FF2B5EF4-FFF2-40B4-BE49-F238E27FC236}">
                    <a16:creationId xmlns:a16="http://schemas.microsoft.com/office/drawing/2014/main" id="{412C8A5D-7A14-4590-B55F-183B23A72F12}"/>
                  </a:ext>
                </a:extLst>
              </p:cNvPr>
              <p:cNvSpPr/>
              <p:nvPr userDrawn="1"/>
            </p:nvSpPr>
            <p:spPr>
              <a:xfrm>
                <a:off x="8077201" y="1676399"/>
                <a:ext cx="1360714" cy="206829"/>
              </a:xfrm>
              <a:custGeom>
                <a:avLst/>
                <a:gdLst>
                  <a:gd name="connsiteX0" fmla="*/ 1186901 w 1360714"/>
                  <a:gd name="connsiteY0" fmla="*/ 41746 h 206829"/>
                  <a:gd name="connsiteX1" fmla="*/ 1186901 w 1360714"/>
                  <a:gd name="connsiteY1" fmla="*/ 175847 h 206829"/>
                  <a:gd name="connsiteX2" fmla="*/ 1315854 w 1360714"/>
                  <a:gd name="connsiteY2" fmla="*/ 175847 h 206829"/>
                  <a:gd name="connsiteX3" fmla="*/ 1315854 w 1360714"/>
                  <a:gd name="connsiteY3" fmla="*/ 41746 h 206829"/>
                  <a:gd name="connsiteX4" fmla="*/ 958249 w 1360714"/>
                  <a:gd name="connsiteY4" fmla="*/ 41746 h 206829"/>
                  <a:gd name="connsiteX5" fmla="*/ 958249 w 1360714"/>
                  <a:gd name="connsiteY5" fmla="*/ 175847 h 206829"/>
                  <a:gd name="connsiteX6" fmla="*/ 1087202 w 1360714"/>
                  <a:gd name="connsiteY6" fmla="*/ 175847 h 206829"/>
                  <a:gd name="connsiteX7" fmla="*/ 1087202 w 1360714"/>
                  <a:gd name="connsiteY7" fmla="*/ 41746 h 206829"/>
                  <a:gd name="connsiteX8" fmla="*/ 729440 w 1360714"/>
                  <a:gd name="connsiteY8" fmla="*/ 41746 h 206829"/>
                  <a:gd name="connsiteX9" fmla="*/ 729440 w 1360714"/>
                  <a:gd name="connsiteY9" fmla="*/ 175847 h 206829"/>
                  <a:gd name="connsiteX10" fmla="*/ 858393 w 1360714"/>
                  <a:gd name="connsiteY10" fmla="*/ 175847 h 206829"/>
                  <a:gd name="connsiteX11" fmla="*/ 858393 w 1360714"/>
                  <a:gd name="connsiteY11" fmla="*/ 41746 h 206829"/>
                  <a:gd name="connsiteX12" fmla="*/ 493889 w 1360714"/>
                  <a:gd name="connsiteY12" fmla="*/ 41746 h 206829"/>
                  <a:gd name="connsiteX13" fmla="*/ 493889 w 1360714"/>
                  <a:gd name="connsiteY13" fmla="*/ 175847 h 206829"/>
                  <a:gd name="connsiteX14" fmla="*/ 622842 w 1360714"/>
                  <a:gd name="connsiteY14" fmla="*/ 175847 h 206829"/>
                  <a:gd name="connsiteX15" fmla="*/ 622842 w 1360714"/>
                  <a:gd name="connsiteY15" fmla="*/ 41746 h 206829"/>
                  <a:gd name="connsiteX16" fmla="*/ 260368 w 1360714"/>
                  <a:gd name="connsiteY16" fmla="*/ 41746 h 206829"/>
                  <a:gd name="connsiteX17" fmla="*/ 260368 w 1360714"/>
                  <a:gd name="connsiteY17" fmla="*/ 175847 h 206829"/>
                  <a:gd name="connsiteX18" fmla="*/ 389321 w 1360714"/>
                  <a:gd name="connsiteY18" fmla="*/ 175847 h 206829"/>
                  <a:gd name="connsiteX19" fmla="*/ 389321 w 1360714"/>
                  <a:gd name="connsiteY19" fmla="*/ 41746 h 206829"/>
                  <a:gd name="connsiteX20" fmla="*/ 35169 w 1360714"/>
                  <a:gd name="connsiteY20" fmla="*/ 41746 h 206829"/>
                  <a:gd name="connsiteX21" fmla="*/ 35169 w 1360714"/>
                  <a:gd name="connsiteY21" fmla="*/ 175847 h 206829"/>
                  <a:gd name="connsiteX22" fmla="*/ 164122 w 1360714"/>
                  <a:gd name="connsiteY22" fmla="*/ 175847 h 206829"/>
                  <a:gd name="connsiteX23" fmla="*/ 164122 w 1360714"/>
                  <a:gd name="connsiteY23" fmla="*/ 41746 h 206829"/>
                  <a:gd name="connsiteX24" fmla="*/ 0 w 1360714"/>
                  <a:gd name="connsiteY24" fmla="*/ 0 h 206829"/>
                  <a:gd name="connsiteX25" fmla="*/ 1360714 w 1360714"/>
                  <a:gd name="connsiteY25" fmla="*/ 0 h 206829"/>
                  <a:gd name="connsiteX26" fmla="*/ 1360714 w 1360714"/>
                  <a:gd name="connsiteY26" fmla="*/ 206829 h 206829"/>
                  <a:gd name="connsiteX27" fmla="*/ 0 w 1360714"/>
                  <a:gd name="connsiteY27" fmla="*/ 206829 h 206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360714" h="206829">
                    <a:moveTo>
                      <a:pt x="1186901" y="41746"/>
                    </a:moveTo>
                    <a:lnTo>
                      <a:pt x="1186901" y="175847"/>
                    </a:lnTo>
                    <a:lnTo>
                      <a:pt x="1315854" y="175847"/>
                    </a:lnTo>
                    <a:lnTo>
                      <a:pt x="1315854" y="41746"/>
                    </a:lnTo>
                    <a:close/>
                    <a:moveTo>
                      <a:pt x="958249" y="41746"/>
                    </a:moveTo>
                    <a:lnTo>
                      <a:pt x="958249" y="175847"/>
                    </a:lnTo>
                    <a:lnTo>
                      <a:pt x="1087202" y="175847"/>
                    </a:lnTo>
                    <a:lnTo>
                      <a:pt x="1087202" y="41746"/>
                    </a:lnTo>
                    <a:close/>
                    <a:moveTo>
                      <a:pt x="729440" y="41746"/>
                    </a:moveTo>
                    <a:lnTo>
                      <a:pt x="729440" y="175847"/>
                    </a:lnTo>
                    <a:lnTo>
                      <a:pt x="858393" y="175847"/>
                    </a:lnTo>
                    <a:lnTo>
                      <a:pt x="858393" y="41746"/>
                    </a:lnTo>
                    <a:close/>
                    <a:moveTo>
                      <a:pt x="493889" y="41746"/>
                    </a:moveTo>
                    <a:lnTo>
                      <a:pt x="493889" y="175847"/>
                    </a:lnTo>
                    <a:lnTo>
                      <a:pt x="622842" y="175847"/>
                    </a:lnTo>
                    <a:lnTo>
                      <a:pt x="622842" y="41746"/>
                    </a:lnTo>
                    <a:close/>
                    <a:moveTo>
                      <a:pt x="260368" y="41746"/>
                    </a:moveTo>
                    <a:lnTo>
                      <a:pt x="260368" y="175847"/>
                    </a:lnTo>
                    <a:lnTo>
                      <a:pt x="389321" y="175847"/>
                    </a:lnTo>
                    <a:lnTo>
                      <a:pt x="389321" y="41746"/>
                    </a:lnTo>
                    <a:close/>
                    <a:moveTo>
                      <a:pt x="35169" y="41746"/>
                    </a:moveTo>
                    <a:lnTo>
                      <a:pt x="35169" y="175847"/>
                    </a:lnTo>
                    <a:lnTo>
                      <a:pt x="164122" y="175847"/>
                    </a:lnTo>
                    <a:lnTo>
                      <a:pt x="164122" y="41746"/>
                    </a:lnTo>
                    <a:close/>
                    <a:moveTo>
                      <a:pt x="0" y="0"/>
                    </a:moveTo>
                    <a:lnTo>
                      <a:pt x="1360714" y="0"/>
                    </a:lnTo>
                    <a:lnTo>
                      <a:pt x="1360714" y="206829"/>
                    </a:lnTo>
                    <a:lnTo>
                      <a:pt x="0" y="206829"/>
                    </a:lnTo>
                    <a:close/>
                  </a:path>
                </a:pathLst>
              </a:custGeom>
              <a:solidFill>
                <a:srgbClr val="6C6C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p>
            </p:txBody>
          </p:sp>
          <p:sp>
            <p:nvSpPr>
              <p:cNvPr id="55" name="Vrije vorm 113">
                <a:extLst>
                  <a:ext uri="{FF2B5EF4-FFF2-40B4-BE49-F238E27FC236}">
                    <a16:creationId xmlns:a16="http://schemas.microsoft.com/office/drawing/2014/main" id="{E67C5FB5-833D-438E-A7D8-2E3FFB73E3E2}"/>
                  </a:ext>
                </a:extLst>
              </p:cNvPr>
              <p:cNvSpPr/>
              <p:nvPr userDrawn="1"/>
            </p:nvSpPr>
            <p:spPr>
              <a:xfrm>
                <a:off x="8071339" y="2849823"/>
                <a:ext cx="1360714" cy="206829"/>
              </a:xfrm>
              <a:custGeom>
                <a:avLst/>
                <a:gdLst>
                  <a:gd name="connsiteX0" fmla="*/ 1186901 w 1360714"/>
                  <a:gd name="connsiteY0" fmla="*/ 41746 h 206829"/>
                  <a:gd name="connsiteX1" fmla="*/ 1186901 w 1360714"/>
                  <a:gd name="connsiteY1" fmla="*/ 175847 h 206829"/>
                  <a:gd name="connsiteX2" fmla="*/ 1315854 w 1360714"/>
                  <a:gd name="connsiteY2" fmla="*/ 175847 h 206829"/>
                  <a:gd name="connsiteX3" fmla="*/ 1315854 w 1360714"/>
                  <a:gd name="connsiteY3" fmla="*/ 41746 h 206829"/>
                  <a:gd name="connsiteX4" fmla="*/ 958249 w 1360714"/>
                  <a:gd name="connsiteY4" fmla="*/ 41746 h 206829"/>
                  <a:gd name="connsiteX5" fmla="*/ 958249 w 1360714"/>
                  <a:gd name="connsiteY5" fmla="*/ 175847 h 206829"/>
                  <a:gd name="connsiteX6" fmla="*/ 1087202 w 1360714"/>
                  <a:gd name="connsiteY6" fmla="*/ 175847 h 206829"/>
                  <a:gd name="connsiteX7" fmla="*/ 1087202 w 1360714"/>
                  <a:gd name="connsiteY7" fmla="*/ 41746 h 206829"/>
                  <a:gd name="connsiteX8" fmla="*/ 729440 w 1360714"/>
                  <a:gd name="connsiteY8" fmla="*/ 41746 h 206829"/>
                  <a:gd name="connsiteX9" fmla="*/ 729440 w 1360714"/>
                  <a:gd name="connsiteY9" fmla="*/ 175847 h 206829"/>
                  <a:gd name="connsiteX10" fmla="*/ 858393 w 1360714"/>
                  <a:gd name="connsiteY10" fmla="*/ 175847 h 206829"/>
                  <a:gd name="connsiteX11" fmla="*/ 858393 w 1360714"/>
                  <a:gd name="connsiteY11" fmla="*/ 41746 h 206829"/>
                  <a:gd name="connsiteX12" fmla="*/ 493889 w 1360714"/>
                  <a:gd name="connsiteY12" fmla="*/ 41746 h 206829"/>
                  <a:gd name="connsiteX13" fmla="*/ 493889 w 1360714"/>
                  <a:gd name="connsiteY13" fmla="*/ 175847 h 206829"/>
                  <a:gd name="connsiteX14" fmla="*/ 622842 w 1360714"/>
                  <a:gd name="connsiteY14" fmla="*/ 175847 h 206829"/>
                  <a:gd name="connsiteX15" fmla="*/ 622842 w 1360714"/>
                  <a:gd name="connsiteY15" fmla="*/ 41746 h 206829"/>
                  <a:gd name="connsiteX16" fmla="*/ 260368 w 1360714"/>
                  <a:gd name="connsiteY16" fmla="*/ 41746 h 206829"/>
                  <a:gd name="connsiteX17" fmla="*/ 260368 w 1360714"/>
                  <a:gd name="connsiteY17" fmla="*/ 175847 h 206829"/>
                  <a:gd name="connsiteX18" fmla="*/ 389321 w 1360714"/>
                  <a:gd name="connsiteY18" fmla="*/ 175847 h 206829"/>
                  <a:gd name="connsiteX19" fmla="*/ 389321 w 1360714"/>
                  <a:gd name="connsiteY19" fmla="*/ 41746 h 206829"/>
                  <a:gd name="connsiteX20" fmla="*/ 35169 w 1360714"/>
                  <a:gd name="connsiteY20" fmla="*/ 41746 h 206829"/>
                  <a:gd name="connsiteX21" fmla="*/ 35169 w 1360714"/>
                  <a:gd name="connsiteY21" fmla="*/ 175847 h 206829"/>
                  <a:gd name="connsiteX22" fmla="*/ 164122 w 1360714"/>
                  <a:gd name="connsiteY22" fmla="*/ 175847 h 206829"/>
                  <a:gd name="connsiteX23" fmla="*/ 164122 w 1360714"/>
                  <a:gd name="connsiteY23" fmla="*/ 41746 h 206829"/>
                  <a:gd name="connsiteX24" fmla="*/ 0 w 1360714"/>
                  <a:gd name="connsiteY24" fmla="*/ 0 h 206829"/>
                  <a:gd name="connsiteX25" fmla="*/ 1360714 w 1360714"/>
                  <a:gd name="connsiteY25" fmla="*/ 0 h 206829"/>
                  <a:gd name="connsiteX26" fmla="*/ 1360714 w 1360714"/>
                  <a:gd name="connsiteY26" fmla="*/ 206829 h 206829"/>
                  <a:gd name="connsiteX27" fmla="*/ 0 w 1360714"/>
                  <a:gd name="connsiteY27" fmla="*/ 206829 h 206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360714" h="206829">
                    <a:moveTo>
                      <a:pt x="1186901" y="41746"/>
                    </a:moveTo>
                    <a:lnTo>
                      <a:pt x="1186901" y="175847"/>
                    </a:lnTo>
                    <a:lnTo>
                      <a:pt x="1315854" y="175847"/>
                    </a:lnTo>
                    <a:lnTo>
                      <a:pt x="1315854" y="41746"/>
                    </a:lnTo>
                    <a:close/>
                    <a:moveTo>
                      <a:pt x="958249" y="41746"/>
                    </a:moveTo>
                    <a:lnTo>
                      <a:pt x="958249" y="175847"/>
                    </a:lnTo>
                    <a:lnTo>
                      <a:pt x="1087202" y="175847"/>
                    </a:lnTo>
                    <a:lnTo>
                      <a:pt x="1087202" y="41746"/>
                    </a:lnTo>
                    <a:close/>
                    <a:moveTo>
                      <a:pt x="729440" y="41746"/>
                    </a:moveTo>
                    <a:lnTo>
                      <a:pt x="729440" y="175847"/>
                    </a:lnTo>
                    <a:lnTo>
                      <a:pt x="858393" y="175847"/>
                    </a:lnTo>
                    <a:lnTo>
                      <a:pt x="858393" y="41746"/>
                    </a:lnTo>
                    <a:close/>
                    <a:moveTo>
                      <a:pt x="493889" y="41746"/>
                    </a:moveTo>
                    <a:lnTo>
                      <a:pt x="493889" y="175847"/>
                    </a:lnTo>
                    <a:lnTo>
                      <a:pt x="622842" y="175847"/>
                    </a:lnTo>
                    <a:lnTo>
                      <a:pt x="622842" y="41746"/>
                    </a:lnTo>
                    <a:close/>
                    <a:moveTo>
                      <a:pt x="260368" y="41746"/>
                    </a:moveTo>
                    <a:lnTo>
                      <a:pt x="260368" y="175847"/>
                    </a:lnTo>
                    <a:lnTo>
                      <a:pt x="389321" y="175847"/>
                    </a:lnTo>
                    <a:lnTo>
                      <a:pt x="389321" y="41746"/>
                    </a:lnTo>
                    <a:close/>
                    <a:moveTo>
                      <a:pt x="35169" y="41746"/>
                    </a:moveTo>
                    <a:lnTo>
                      <a:pt x="35169" y="175847"/>
                    </a:lnTo>
                    <a:lnTo>
                      <a:pt x="164122" y="175847"/>
                    </a:lnTo>
                    <a:lnTo>
                      <a:pt x="164122" y="41746"/>
                    </a:lnTo>
                    <a:close/>
                    <a:moveTo>
                      <a:pt x="0" y="0"/>
                    </a:moveTo>
                    <a:lnTo>
                      <a:pt x="1360714" y="0"/>
                    </a:lnTo>
                    <a:lnTo>
                      <a:pt x="1360714" y="206829"/>
                    </a:lnTo>
                    <a:lnTo>
                      <a:pt x="0" y="206829"/>
                    </a:lnTo>
                    <a:close/>
                  </a:path>
                </a:pathLst>
              </a:custGeom>
              <a:solidFill>
                <a:srgbClr val="6C6C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p>
            </p:txBody>
          </p:sp>
        </p:grpSp>
      </p:grpSp>
      <p:grpSp>
        <p:nvGrpSpPr>
          <p:cNvPr id="7" name="Groep 6">
            <a:extLst>
              <a:ext uri="{FF2B5EF4-FFF2-40B4-BE49-F238E27FC236}">
                <a16:creationId xmlns:a16="http://schemas.microsoft.com/office/drawing/2014/main" id="{BEFF6C6F-6B4A-4D33-A5D7-E56B6DFBFF7A}"/>
              </a:ext>
            </a:extLst>
          </p:cNvPr>
          <p:cNvGrpSpPr/>
          <p:nvPr userDrawn="1"/>
        </p:nvGrpSpPr>
        <p:grpSpPr>
          <a:xfrm>
            <a:off x="12391601" y="3998810"/>
            <a:ext cx="3183677" cy="2859190"/>
            <a:chOff x="12391601" y="3998810"/>
            <a:chExt cx="3183677" cy="2859190"/>
          </a:xfrm>
        </p:grpSpPr>
        <p:sp>
          <p:nvSpPr>
            <p:cNvPr id="80" name="Rechthoek 79">
              <a:extLst>
                <a:ext uri="{FF2B5EF4-FFF2-40B4-BE49-F238E27FC236}">
                  <a16:creationId xmlns:a16="http://schemas.microsoft.com/office/drawing/2014/main" id="{9D5C4836-49E1-437D-A0AC-11DEE1B33CAE}"/>
                </a:ext>
              </a:extLst>
            </p:cNvPr>
            <p:cNvSpPr/>
            <p:nvPr userDrawn="1"/>
          </p:nvSpPr>
          <p:spPr>
            <a:xfrm>
              <a:off x="12397262" y="3998810"/>
              <a:ext cx="3178016" cy="191611"/>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80000"/>
                </a:lnSpc>
                <a:spcBef>
                  <a:spcPts val="0"/>
                </a:spcBef>
                <a:spcAft>
                  <a:spcPts val="0"/>
                </a:spcAft>
                <a:buClrTx/>
                <a:buSzTx/>
                <a:buFontTx/>
                <a:buNone/>
                <a:tabLst/>
                <a:defRPr/>
              </a:pPr>
              <a:r>
                <a:rPr kumimoji="0" lang="nl-NL" sz="1400" b="1" i="0" u="none" strike="noStrike" kern="0" cap="all" spc="0" normalizeH="0" baseline="0" noProof="0">
                  <a:ln>
                    <a:noFill/>
                  </a:ln>
                  <a:solidFill>
                    <a:schemeClr val="bg1">
                      <a:lumMod val="50000"/>
                    </a:schemeClr>
                  </a:solidFill>
                  <a:effectLst/>
                  <a:uLnTx/>
                  <a:uFillTx/>
                  <a:latin typeface="+mj-lt"/>
                  <a:cs typeface="Segoe UI Light" panose="020B0502040204020203" pitchFamily="34" charset="0"/>
                </a:rPr>
                <a:t>Video automatisch laten afspelen</a:t>
              </a:r>
            </a:p>
          </p:txBody>
        </p:sp>
        <p:sp>
          <p:nvSpPr>
            <p:cNvPr id="81" name="Ovaal 80">
              <a:extLst>
                <a:ext uri="{FF2B5EF4-FFF2-40B4-BE49-F238E27FC236}">
                  <a16:creationId xmlns:a16="http://schemas.microsoft.com/office/drawing/2014/main" id="{F4410F6C-0971-4B24-A4E0-A9F0C8FC1665}"/>
                </a:ext>
              </a:extLst>
            </p:cNvPr>
            <p:cNvSpPr/>
            <p:nvPr userDrawn="1"/>
          </p:nvSpPr>
          <p:spPr>
            <a:xfrm>
              <a:off x="12391601" y="4365300"/>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1</a:t>
              </a:r>
            </a:p>
          </p:txBody>
        </p:sp>
        <p:cxnSp>
          <p:nvCxnSpPr>
            <p:cNvPr id="82" name="Rechte verbindingslijn 81">
              <a:extLst>
                <a:ext uri="{FF2B5EF4-FFF2-40B4-BE49-F238E27FC236}">
                  <a16:creationId xmlns:a16="http://schemas.microsoft.com/office/drawing/2014/main" id="{223CA539-791E-464C-8AF4-4FF2D5BB1978}"/>
                </a:ext>
              </a:extLst>
            </p:cNvPr>
            <p:cNvCxnSpPr>
              <a:cxnSpLocks/>
            </p:cNvCxnSpPr>
            <p:nvPr userDrawn="1"/>
          </p:nvCxnSpPr>
          <p:spPr>
            <a:xfrm>
              <a:off x="12397261" y="4240445"/>
              <a:ext cx="3178017" cy="0"/>
            </a:xfrm>
            <a:prstGeom prst="line">
              <a:avLst/>
            </a:prstGeom>
            <a:noFill/>
            <a:ln w="3175" cap="flat" cmpd="sng" algn="ctr">
              <a:solidFill>
                <a:schemeClr val="bg1">
                  <a:lumMod val="50000"/>
                </a:schemeClr>
              </a:solidFill>
              <a:prstDash val="solid"/>
            </a:ln>
            <a:effectLst/>
          </p:spPr>
        </p:cxnSp>
        <p:sp>
          <p:nvSpPr>
            <p:cNvPr id="84" name="Rechthoek 83">
              <a:extLst>
                <a:ext uri="{FF2B5EF4-FFF2-40B4-BE49-F238E27FC236}">
                  <a16:creationId xmlns:a16="http://schemas.microsoft.com/office/drawing/2014/main" id="{AD26DEDE-987C-4ABA-B8EC-8D14D6B40409}"/>
                </a:ext>
              </a:extLst>
            </p:cNvPr>
            <p:cNvSpPr/>
            <p:nvPr userDrawn="1"/>
          </p:nvSpPr>
          <p:spPr>
            <a:xfrm>
              <a:off x="12757282" y="4431362"/>
              <a:ext cx="2817995" cy="59542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chemeClr val="accent1"/>
                </a:buClr>
                <a:buSzTx/>
                <a:buFont typeface="Arial" panose="020B0604020202020204" pitchFamily="34" charset="0"/>
                <a:buNone/>
                <a:tabLst/>
                <a:defRPr/>
              </a:pP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Selecteer de video door er op te klikken. Ga naar de tab </a:t>
              </a:r>
              <a:r>
                <a:rPr kumimoji="0" lang="nl-NL" sz="1100" b="1" i="0" u="none" strike="noStrike" kern="0" cap="none" spc="0" normalizeH="0" baseline="0" noProof="0">
                  <a:ln>
                    <a:noFill/>
                  </a:ln>
                  <a:solidFill>
                    <a:srgbClr val="000000"/>
                  </a:solidFill>
                  <a:effectLst/>
                  <a:uLnTx/>
                  <a:uFillTx/>
                  <a:latin typeface="+mn-lt"/>
                  <a:cs typeface="Segoe UI Light" panose="020B0502040204020203" pitchFamily="34" charset="0"/>
                </a:rPr>
                <a:t>‘Hulpmiddelen voor video – Afspelen’</a:t>
              </a: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 en klik bij ‘Begin’ het keuze menu open door op het pijltje naar beneden te klikken.</a:t>
              </a:r>
            </a:p>
          </p:txBody>
        </p:sp>
        <p:pic>
          <p:nvPicPr>
            <p:cNvPr id="2" name="Afbeelding 1">
              <a:extLst>
                <a:ext uri="{FF2B5EF4-FFF2-40B4-BE49-F238E27FC236}">
                  <a16:creationId xmlns:a16="http://schemas.microsoft.com/office/drawing/2014/main" id="{09DAFE33-AC6E-4D6F-B14F-56F3A9758AF4}"/>
                </a:ext>
              </a:extLst>
            </p:cNvPr>
            <p:cNvPicPr>
              <a:picLocks noChangeAspect="1"/>
            </p:cNvPicPr>
            <p:nvPr userDrawn="1"/>
          </p:nvPicPr>
          <p:blipFill rotWithShape="1">
            <a:blip r:embed="rId3"/>
            <a:srcRect l="1140" r="1773" b="3305"/>
            <a:stretch/>
          </p:blipFill>
          <p:spPr>
            <a:xfrm>
              <a:off x="12757281" y="5888445"/>
              <a:ext cx="1518277" cy="860372"/>
            </a:xfrm>
            <a:prstGeom prst="rect">
              <a:avLst/>
            </a:prstGeom>
          </p:spPr>
        </p:pic>
        <p:pic>
          <p:nvPicPr>
            <p:cNvPr id="3" name="Afbeelding 2">
              <a:extLst>
                <a:ext uri="{FF2B5EF4-FFF2-40B4-BE49-F238E27FC236}">
                  <a16:creationId xmlns:a16="http://schemas.microsoft.com/office/drawing/2014/main" id="{60153270-ACD1-4483-9549-881A0264CEA9}"/>
                </a:ext>
              </a:extLst>
            </p:cNvPr>
            <p:cNvPicPr>
              <a:picLocks noChangeAspect="1"/>
            </p:cNvPicPr>
            <p:nvPr userDrawn="1"/>
          </p:nvPicPr>
          <p:blipFill rotWithShape="1">
            <a:blip r:embed="rId4"/>
            <a:srcRect l="9571" t="19546" r="12230" b="24211"/>
            <a:stretch/>
          </p:blipFill>
          <p:spPr>
            <a:xfrm>
              <a:off x="12761416" y="5127585"/>
              <a:ext cx="628605" cy="206109"/>
            </a:xfrm>
            <a:prstGeom prst="rect">
              <a:avLst/>
            </a:prstGeom>
          </p:spPr>
        </p:pic>
        <p:sp>
          <p:nvSpPr>
            <p:cNvPr id="113" name="Ovaal 112">
              <a:extLst>
                <a:ext uri="{FF2B5EF4-FFF2-40B4-BE49-F238E27FC236}">
                  <a16:creationId xmlns:a16="http://schemas.microsoft.com/office/drawing/2014/main" id="{6D67AD96-9036-4375-9159-F3D26402DB8E}"/>
                </a:ext>
              </a:extLst>
            </p:cNvPr>
            <p:cNvSpPr/>
            <p:nvPr userDrawn="1"/>
          </p:nvSpPr>
          <p:spPr>
            <a:xfrm>
              <a:off x="12391601" y="5579950"/>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2</a:t>
              </a:r>
            </a:p>
          </p:txBody>
        </p:sp>
        <p:cxnSp>
          <p:nvCxnSpPr>
            <p:cNvPr id="114" name="Rechte verbindingslijn 113">
              <a:extLst>
                <a:ext uri="{FF2B5EF4-FFF2-40B4-BE49-F238E27FC236}">
                  <a16:creationId xmlns:a16="http://schemas.microsoft.com/office/drawing/2014/main" id="{6B105775-15A2-4253-BF55-3E264D54FD11}"/>
                </a:ext>
              </a:extLst>
            </p:cNvPr>
            <p:cNvCxnSpPr>
              <a:cxnSpLocks/>
            </p:cNvCxnSpPr>
            <p:nvPr userDrawn="1"/>
          </p:nvCxnSpPr>
          <p:spPr>
            <a:xfrm>
              <a:off x="12397261" y="5455095"/>
              <a:ext cx="3178017" cy="0"/>
            </a:xfrm>
            <a:prstGeom prst="line">
              <a:avLst/>
            </a:prstGeom>
            <a:noFill/>
            <a:ln w="3175" cap="flat" cmpd="sng" algn="ctr">
              <a:solidFill>
                <a:schemeClr val="bg1">
                  <a:lumMod val="50000"/>
                </a:schemeClr>
              </a:solidFill>
              <a:prstDash val="solid"/>
            </a:ln>
            <a:effectLst/>
          </p:spPr>
        </p:cxnSp>
        <p:sp>
          <p:nvSpPr>
            <p:cNvPr id="115" name="Rechthoek 114">
              <a:extLst>
                <a:ext uri="{FF2B5EF4-FFF2-40B4-BE49-F238E27FC236}">
                  <a16:creationId xmlns:a16="http://schemas.microsoft.com/office/drawing/2014/main" id="{E70B9610-5594-43B7-93B3-ECE3B8E0C0FE}"/>
                </a:ext>
              </a:extLst>
            </p:cNvPr>
            <p:cNvSpPr/>
            <p:nvPr userDrawn="1"/>
          </p:nvSpPr>
          <p:spPr>
            <a:xfrm>
              <a:off x="12757282" y="5646012"/>
              <a:ext cx="2817995" cy="167949"/>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chemeClr val="accent1"/>
                </a:buClr>
                <a:buSzTx/>
                <a:buFont typeface="Arial" panose="020B0604020202020204" pitchFamily="34" charset="0"/>
                <a:buNone/>
                <a:tabLst/>
                <a:defRPr/>
              </a:pP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Klik in het keuze menu op ‘Automatisch’ </a:t>
              </a:r>
            </a:p>
          </p:txBody>
        </p:sp>
        <p:cxnSp>
          <p:nvCxnSpPr>
            <p:cNvPr id="116" name="Rechte verbindingslijn 115">
              <a:extLst>
                <a:ext uri="{FF2B5EF4-FFF2-40B4-BE49-F238E27FC236}">
                  <a16:creationId xmlns:a16="http://schemas.microsoft.com/office/drawing/2014/main" id="{425F5135-4E4D-46DC-AA50-6C6D60AB5276}"/>
                </a:ext>
              </a:extLst>
            </p:cNvPr>
            <p:cNvCxnSpPr>
              <a:cxnSpLocks/>
            </p:cNvCxnSpPr>
            <p:nvPr userDrawn="1"/>
          </p:nvCxnSpPr>
          <p:spPr>
            <a:xfrm>
              <a:off x="12397261" y="6858000"/>
              <a:ext cx="3178017" cy="0"/>
            </a:xfrm>
            <a:prstGeom prst="line">
              <a:avLst/>
            </a:prstGeom>
            <a:noFill/>
            <a:ln w="3175" cap="flat" cmpd="sng" algn="ctr">
              <a:solidFill>
                <a:schemeClr val="bg1">
                  <a:lumMod val="50000"/>
                </a:schemeClr>
              </a:solidFill>
              <a:prstDash val="solid"/>
            </a:ln>
            <a:effectLst/>
          </p:spPr>
        </p:cxnSp>
      </p:grpSp>
    </p:spTree>
    <p:extLst>
      <p:ext uri="{BB962C8B-B14F-4D97-AF65-F5344CB8AC3E}">
        <p14:creationId xmlns:p14="http://schemas.microsoft.com/office/powerpoint/2010/main" val="369318928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ALLEEN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AB23073-572C-4F04-B89A-B107AB932F47}"/>
              </a:ext>
            </a:extLst>
          </p:cNvPr>
          <p:cNvSpPr>
            <a:spLocks noGrp="1"/>
          </p:cNvSpPr>
          <p:nvPr>
            <p:ph type="title" hasCustomPrompt="1"/>
          </p:nvPr>
        </p:nvSpPr>
        <p:spPr/>
        <p:txBody>
          <a:bodyPr/>
          <a:lstStyle>
            <a:lvl1pPr>
              <a:defRPr/>
            </a:lvl1pPr>
          </a:lstStyle>
          <a:p>
            <a:r>
              <a:rPr lang="nl-NL" noProof="0"/>
              <a:t>Voeg hier een titel in</a:t>
            </a:r>
            <a:endParaRPr lang="nl-NL"/>
          </a:p>
        </p:txBody>
      </p:sp>
      <p:sp>
        <p:nvSpPr>
          <p:cNvPr id="4" name="Tijdelijke aanduiding voor datum 3">
            <a:extLst>
              <a:ext uri="{FF2B5EF4-FFF2-40B4-BE49-F238E27FC236}">
                <a16:creationId xmlns:a16="http://schemas.microsoft.com/office/drawing/2014/main" id="{DABA8B2F-5EFD-4A05-8481-248C853EA1DE}"/>
              </a:ext>
            </a:extLst>
          </p:cNvPr>
          <p:cNvSpPr>
            <a:spLocks noGrp="1"/>
          </p:cNvSpPr>
          <p:nvPr>
            <p:ph type="dt" sz="half" idx="10"/>
          </p:nvPr>
        </p:nvSpPr>
        <p:spPr/>
        <p:txBody>
          <a:bodyPr/>
          <a:lstStyle/>
          <a:p>
            <a:fld id="{07E85E3C-7F64-48DE-AE59-AF0186AA5C0E}" type="datetime4">
              <a:rPr lang="nl-NL" smtClean="0"/>
              <a:t>24 oktober 2023</a:t>
            </a:fld>
            <a:endParaRPr lang="nl-NL"/>
          </a:p>
        </p:txBody>
      </p:sp>
      <p:sp>
        <p:nvSpPr>
          <p:cNvPr id="5" name="Tijdelijke aanduiding voor voettekst 4">
            <a:extLst>
              <a:ext uri="{FF2B5EF4-FFF2-40B4-BE49-F238E27FC236}">
                <a16:creationId xmlns:a16="http://schemas.microsoft.com/office/drawing/2014/main" id="{7D35606D-4D2E-4F0A-88AD-FA9467155265}"/>
              </a:ext>
            </a:extLst>
          </p:cNvPr>
          <p:cNvSpPr>
            <a:spLocks noGrp="1"/>
          </p:cNvSpPr>
          <p:nvPr>
            <p:ph type="ftr" sz="quarter" idx="11"/>
          </p:nvPr>
        </p:nvSpPr>
        <p:spPr/>
        <p:txBody>
          <a:bodyPr/>
          <a:lstStyle/>
          <a:p>
            <a:r>
              <a:rPr lang="nl-NL"/>
              <a:t>Ga naar de tab ‘Invoegen’ &gt; Koptekst en voettekst &gt; Voettekst invullen met bedrijfsonderdeelnaam &gt; Overal Toepassen</a:t>
            </a:r>
          </a:p>
        </p:txBody>
      </p:sp>
      <p:sp>
        <p:nvSpPr>
          <p:cNvPr id="6" name="Tijdelijke aanduiding voor dianummer 5">
            <a:extLst>
              <a:ext uri="{FF2B5EF4-FFF2-40B4-BE49-F238E27FC236}">
                <a16:creationId xmlns:a16="http://schemas.microsoft.com/office/drawing/2014/main" id="{A7656491-ADD5-4A7E-BAFA-5FCFF07D6EB0}"/>
              </a:ext>
            </a:extLst>
          </p:cNvPr>
          <p:cNvSpPr>
            <a:spLocks noGrp="1"/>
          </p:cNvSpPr>
          <p:nvPr>
            <p:ph type="sldNum" sz="quarter" idx="12"/>
          </p:nvPr>
        </p:nvSpPr>
        <p:spPr/>
        <p:txBody>
          <a:bodyPr/>
          <a:lstStyle/>
          <a:p>
            <a:fld id="{8D374ABD-355D-4B52-8A38-020B3DD5CC75}" type="slidenum">
              <a:rPr lang="nl-NL" smtClean="0"/>
              <a:t>‹#›</a:t>
            </a:fld>
            <a:endParaRPr lang="nl-NL"/>
          </a:p>
        </p:txBody>
      </p:sp>
      <p:sp>
        <p:nvSpPr>
          <p:cNvPr id="7" name="Tijdelijke aanduiding voor tekst 32">
            <a:extLst>
              <a:ext uri="{FF2B5EF4-FFF2-40B4-BE49-F238E27FC236}">
                <a16:creationId xmlns:a16="http://schemas.microsoft.com/office/drawing/2014/main" id="{7175F566-3665-4B0F-B70C-72779DF2FDD6}"/>
              </a:ext>
            </a:extLst>
          </p:cNvPr>
          <p:cNvSpPr>
            <a:spLocks noGrp="1"/>
          </p:cNvSpPr>
          <p:nvPr>
            <p:ph type="body" sz="quarter" idx="13" hasCustomPrompt="1"/>
          </p:nvPr>
        </p:nvSpPr>
        <p:spPr>
          <a:xfrm>
            <a:off x="539998" y="839972"/>
            <a:ext cx="11112000" cy="259612"/>
          </a:xfrm>
        </p:spPr>
        <p:txBody>
          <a:bodyPr/>
          <a:lstStyle>
            <a:lvl1pPr marL="0" indent="0">
              <a:buNone/>
              <a:defRPr sz="2000" b="0">
                <a:solidFill>
                  <a:schemeClr val="accent1"/>
                </a:solidFill>
              </a:defRPr>
            </a:lvl1pPr>
          </a:lstStyle>
          <a:p>
            <a:pPr lvl="0"/>
            <a:r>
              <a:rPr lang="nl-NL" noProof="0"/>
              <a:t>Voeg hier een subtitel in</a:t>
            </a:r>
          </a:p>
        </p:txBody>
      </p:sp>
      <p:sp>
        <p:nvSpPr>
          <p:cNvPr id="17" name="Tijdelijke aanduiding voor tekst 34">
            <a:extLst>
              <a:ext uri="{FF2B5EF4-FFF2-40B4-BE49-F238E27FC236}">
                <a16:creationId xmlns:a16="http://schemas.microsoft.com/office/drawing/2014/main" id="{9955CEC2-0160-42D3-9E2E-941A4A11119D}"/>
              </a:ext>
            </a:extLst>
          </p:cNvPr>
          <p:cNvSpPr>
            <a:spLocks noGrp="1"/>
          </p:cNvSpPr>
          <p:nvPr>
            <p:ph type="body" sz="quarter" idx="14" hasCustomPrompt="1"/>
          </p:nvPr>
        </p:nvSpPr>
        <p:spPr>
          <a:xfrm>
            <a:off x="539749" y="5758889"/>
            <a:ext cx="11112249" cy="147981"/>
          </a:xfrm>
        </p:spPr>
        <p:txBody>
          <a:bodyPr anchor="b"/>
          <a:lstStyle>
            <a:lvl1pPr marL="0" indent="0">
              <a:buNone/>
              <a:defRPr sz="1000" i="1"/>
            </a:lvl1pPr>
          </a:lstStyle>
          <a:p>
            <a:pPr lvl="0"/>
            <a:r>
              <a:rPr lang="nl-NL" noProof="0"/>
              <a:t>Bron…</a:t>
            </a:r>
          </a:p>
        </p:txBody>
      </p:sp>
      <p:sp>
        <p:nvSpPr>
          <p:cNvPr id="18" name="Rechthoek: afgeronde hoeken 17">
            <a:extLst>
              <a:ext uri="{FF2B5EF4-FFF2-40B4-BE49-F238E27FC236}">
                <a16:creationId xmlns:a16="http://schemas.microsoft.com/office/drawing/2014/main" id="{765A9402-96DA-4D08-A873-873C05E81C86}"/>
              </a:ext>
            </a:extLst>
          </p:cNvPr>
          <p:cNvSpPr/>
          <p:nvPr userDrawn="1"/>
        </p:nvSpPr>
        <p:spPr>
          <a:xfrm>
            <a:off x="3048000" y="-491319"/>
            <a:ext cx="6096000" cy="300250"/>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lvl="0" algn="ctr"/>
            <a:r>
              <a:rPr lang="nl-NL" sz="2800" b="0" cap="all" baseline="0" noProof="0">
                <a:solidFill>
                  <a:schemeClr val="accent1"/>
                </a:solidFill>
                <a:latin typeface="+mn-lt"/>
              </a:rPr>
              <a:t>ALLEEN TITEL</a:t>
            </a:r>
          </a:p>
        </p:txBody>
      </p:sp>
      <p:sp>
        <p:nvSpPr>
          <p:cNvPr id="19" name="Tijdelijke aanduiding voor tekst 43">
            <a:extLst>
              <a:ext uri="{FF2B5EF4-FFF2-40B4-BE49-F238E27FC236}">
                <a16:creationId xmlns:a16="http://schemas.microsoft.com/office/drawing/2014/main" id="{10D5AB53-53B8-4CBF-8A13-9A3F3A740454}"/>
              </a:ext>
            </a:extLst>
          </p:cNvPr>
          <p:cNvSpPr>
            <a:spLocks noGrp="1"/>
          </p:cNvSpPr>
          <p:nvPr>
            <p:ph type="body" sz="quarter" idx="15" hasCustomPrompt="1"/>
          </p:nvPr>
        </p:nvSpPr>
        <p:spPr>
          <a:xfrm>
            <a:off x="540000" y="0"/>
            <a:ext cx="1080000" cy="72000"/>
          </a:xfrm>
          <a:solidFill>
            <a:schemeClr val="accent1"/>
          </a:solidFill>
        </p:spPr>
        <p:txBody>
          <a:bodyPr/>
          <a:lstStyle>
            <a:lvl1pPr marL="0" indent="0">
              <a:buNone/>
              <a:defRPr sz="100">
                <a:solidFill>
                  <a:schemeClr val="bg2"/>
                </a:solidFill>
              </a:defRPr>
            </a:lvl1pPr>
            <a:lvl5pPr>
              <a:defRPr/>
            </a:lvl5pPr>
          </a:lstStyle>
          <a:p>
            <a:pPr lvl="0"/>
            <a:r>
              <a:rPr lang="en-GB"/>
              <a:t> </a:t>
            </a:r>
          </a:p>
        </p:txBody>
      </p:sp>
    </p:spTree>
    <p:extLst>
      <p:ext uri="{BB962C8B-B14F-4D97-AF65-F5344CB8AC3E}">
        <p14:creationId xmlns:p14="http://schemas.microsoft.com/office/powerpoint/2010/main" val="350902257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ELDIA/AFSLUITING">
    <p:spTree>
      <p:nvGrpSpPr>
        <p:cNvPr id="1" name=""/>
        <p:cNvGrpSpPr/>
        <p:nvPr/>
      </p:nvGrpSpPr>
      <p:grpSpPr>
        <a:xfrm>
          <a:off x="0" y="0"/>
          <a:ext cx="0" cy="0"/>
          <a:chOff x="0" y="0"/>
          <a:chExt cx="0" cy="0"/>
        </a:xfrm>
      </p:grpSpPr>
      <p:sp>
        <p:nvSpPr>
          <p:cNvPr id="9" name="Rechthoek 8">
            <a:extLst>
              <a:ext uri="{FF2B5EF4-FFF2-40B4-BE49-F238E27FC236}">
                <a16:creationId xmlns:a16="http://schemas.microsoft.com/office/drawing/2014/main" id="{104BC9A4-C991-4F53-A0A7-889E630CFEAA}"/>
              </a:ext>
            </a:extLst>
          </p:cNvPr>
          <p:cNvSpPr/>
          <p:nvPr userDrawn="1"/>
        </p:nvSpPr>
        <p:spPr>
          <a:xfrm>
            <a:off x="-2" y="0"/>
            <a:ext cx="12192002"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algn="ctr"/>
            <a:endParaRPr lang="nl-NL" sz="1600" noProof="0"/>
          </a:p>
        </p:txBody>
      </p:sp>
      <p:sp>
        <p:nvSpPr>
          <p:cNvPr id="25" name="Tijdelijke aanduiding voor tekst 9">
            <a:extLst>
              <a:ext uri="{FF2B5EF4-FFF2-40B4-BE49-F238E27FC236}">
                <a16:creationId xmlns:a16="http://schemas.microsoft.com/office/drawing/2014/main" id="{C75CE4DD-58C0-4779-ADB1-4FC233CAB26A}"/>
              </a:ext>
            </a:extLst>
          </p:cNvPr>
          <p:cNvSpPr>
            <a:spLocks noGrp="1"/>
          </p:cNvSpPr>
          <p:nvPr>
            <p:ph type="body" sz="quarter" idx="19" hasCustomPrompt="1"/>
          </p:nvPr>
        </p:nvSpPr>
        <p:spPr>
          <a:xfrm>
            <a:off x="10670998" y="6457938"/>
            <a:ext cx="1353982" cy="255682"/>
          </a:xfrm>
          <a:prstGeom prst="rect">
            <a:avLst/>
          </a:prstGeom>
          <a:blipFill>
            <a:blip r:embed="rId2"/>
            <a:srcRect/>
            <a:stretch>
              <a:fillRect t="782" b="782"/>
            </a:stretch>
          </a:blipFill>
          <a:ln w="9525">
            <a:noFill/>
          </a:ln>
        </p:spPr>
        <p:txBody>
          <a:bodyPr anchor="ctr"/>
          <a:lstStyle>
            <a:lvl1pPr marL="0" indent="0" algn="ctr">
              <a:buNone/>
              <a:defRPr sz="100">
                <a:solidFill>
                  <a:schemeClr val="bg1"/>
                </a:solidFill>
              </a:defRPr>
            </a:lvl1pPr>
            <a:lvl2pPr algn="ctr">
              <a:defRPr/>
            </a:lvl2pPr>
            <a:lvl3pPr algn="ctr">
              <a:defRPr/>
            </a:lvl3pPr>
            <a:lvl4pPr algn="ctr">
              <a:defRPr/>
            </a:lvl4pPr>
            <a:lvl5pPr algn="ctr">
              <a:defRPr/>
            </a:lvl5pPr>
          </a:lstStyle>
          <a:p>
            <a:pPr lvl="0"/>
            <a:r>
              <a:rPr lang="nl-NL" noProof="0"/>
              <a:t> </a:t>
            </a:r>
          </a:p>
        </p:txBody>
      </p:sp>
      <p:sp>
        <p:nvSpPr>
          <p:cNvPr id="8" name="Tijdelijke aanduiding voor afbeelding 16">
            <a:extLst>
              <a:ext uri="{FF2B5EF4-FFF2-40B4-BE49-F238E27FC236}">
                <a16:creationId xmlns:a16="http://schemas.microsoft.com/office/drawing/2014/main" id="{1AE1DD67-91EA-45BC-A069-9AC4D021582E}"/>
              </a:ext>
            </a:extLst>
          </p:cNvPr>
          <p:cNvSpPr>
            <a:spLocks noGrp="1"/>
          </p:cNvSpPr>
          <p:nvPr>
            <p:ph type="pic" sz="quarter" idx="13" hasCustomPrompt="1"/>
          </p:nvPr>
        </p:nvSpPr>
        <p:spPr>
          <a:xfrm>
            <a:off x="-2" y="-1"/>
            <a:ext cx="12192000" cy="4900042"/>
          </a:xfrm>
          <a:solidFill>
            <a:schemeClr val="bg1">
              <a:lumMod val="95000"/>
            </a:schemeClr>
          </a:solidFill>
        </p:spPr>
        <p:txBody>
          <a:bodyPr tIns="2016000"/>
          <a:lstStyle>
            <a:lvl1pPr marL="0" indent="0" algn="ctr">
              <a:buNone/>
              <a:defRPr sz="1200" i="1">
                <a:solidFill>
                  <a:schemeClr val="bg1">
                    <a:lumMod val="50000"/>
                  </a:schemeClr>
                </a:solidFill>
              </a:defRPr>
            </a:lvl1pPr>
          </a:lstStyle>
          <a:p>
            <a:r>
              <a:rPr lang="nl-NL" noProof="0"/>
              <a:t>Klik op onderstaand pictogram om een afbeelding in te voegen</a:t>
            </a:r>
          </a:p>
        </p:txBody>
      </p:sp>
      <p:sp>
        <p:nvSpPr>
          <p:cNvPr id="2" name="Titel 1">
            <a:extLst>
              <a:ext uri="{FF2B5EF4-FFF2-40B4-BE49-F238E27FC236}">
                <a16:creationId xmlns:a16="http://schemas.microsoft.com/office/drawing/2014/main" id="{2A71DEDF-37F1-4689-8FA1-5E743C7DD6C0}"/>
              </a:ext>
            </a:extLst>
          </p:cNvPr>
          <p:cNvSpPr>
            <a:spLocks noGrp="1"/>
          </p:cNvSpPr>
          <p:nvPr>
            <p:ph type="ctrTitle" hasCustomPrompt="1"/>
          </p:nvPr>
        </p:nvSpPr>
        <p:spPr>
          <a:xfrm>
            <a:off x="1080015" y="5315717"/>
            <a:ext cx="10031970" cy="477864"/>
          </a:xfrm>
        </p:spPr>
        <p:txBody>
          <a:bodyPr anchor="b"/>
          <a:lstStyle>
            <a:lvl1pPr algn="ctr">
              <a:defRPr sz="4000"/>
            </a:lvl1pPr>
          </a:lstStyle>
          <a:p>
            <a:r>
              <a:rPr lang="nl-NL" noProof="0"/>
              <a:t>Titel van de presentatie van max. 1 regel</a:t>
            </a:r>
          </a:p>
        </p:txBody>
      </p:sp>
      <p:sp>
        <p:nvSpPr>
          <p:cNvPr id="3" name="Ondertitel 2">
            <a:extLst>
              <a:ext uri="{FF2B5EF4-FFF2-40B4-BE49-F238E27FC236}">
                <a16:creationId xmlns:a16="http://schemas.microsoft.com/office/drawing/2014/main" id="{CEA18CD7-32A7-41E4-9DF7-7259FA2187F6}"/>
              </a:ext>
            </a:extLst>
          </p:cNvPr>
          <p:cNvSpPr>
            <a:spLocks noGrp="1"/>
          </p:cNvSpPr>
          <p:nvPr>
            <p:ph type="subTitle" idx="1" hasCustomPrompt="1"/>
          </p:nvPr>
        </p:nvSpPr>
        <p:spPr>
          <a:xfrm>
            <a:off x="1080015" y="5954917"/>
            <a:ext cx="10031970" cy="255682"/>
          </a:xfrm>
        </p:spPr>
        <p:txBody>
          <a:bodyPr anchor="b"/>
          <a:lstStyle>
            <a:lvl1pPr marL="0" indent="0" algn="ctr">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noProof="0"/>
              <a:t>Naam spreker  |  Plaats  |  Datum</a:t>
            </a:r>
          </a:p>
        </p:txBody>
      </p:sp>
      <p:sp>
        <p:nvSpPr>
          <p:cNvPr id="5" name="Tijdelijke aanduiding voor voettekst 4">
            <a:extLst>
              <a:ext uri="{FF2B5EF4-FFF2-40B4-BE49-F238E27FC236}">
                <a16:creationId xmlns:a16="http://schemas.microsoft.com/office/drawing/2014/main" id="{9494CA00-555D-4751-8668-226BC887CEBE}"/>
              </a:ext>
            </a:extLst>
          </p:cNvPr>
          <p:cNvSpPr>
            <a:spLocks noGrp="1"/>
          </p:cNvSpPr>
          <p:nvPr>
            <p:ph type="ftr" sz="quarter" idx="11"/>
          </p:nvPr>
        </p:nvSpPr>
        <p:spPr>
          <a:xfrm>
            <a:off x="7910180" y="7182853"/>
            <a:ext cx="4114800" cy="360000"/>
          </a:xfrm>
        </p:spPr>
        <p:txBody>
          <a:bodyPr/>
          <a:lstStyle>
            <a:lvl1pPr algn="r">
              <a:defRPr sz="1050"/>
            </a:lvl1pPr>
          </a:lstStyle>
          <a:p>
            <a:r>
              <a:rPr lang="nl-NL"/>
              <a:t>Ga naar de tab ‘Invoegen’ &gt; Koptekst en voettekst &gt; Voettekst invullen met bedrijfsonderdeelnaam &gt; Overal Toepassen</a:t>
            </a:r>
          </a:p>
        </p:txBody>
      </p:sp>
      <p:sp>
        <p:nvSpPr>
          <p:cNvPr id="6" name="Tijdelijke aanduiding voor dianummer 5">
            <a:extLst>
              <a:ext uri="{FF2B5EF4-FFF2-40B4-BE49-F238E27FC236}">
                <a16:creationId xmlns:a16="http://schemas.microsoft.com/office/drawing/2014/main" id="{2D1BBC6E-F9BF-4357-8F2F-8FFB4D00068A}"/>
              </a:ext>
            </a:extLst>
          </p:cNvPr>
          <p:cNvSpPr>
            <a:spLocks noGrp="1"/>
          </p:cNvSpPr>
          <p:nvPr>
            <p:ph type="sldNum" sz="quarter" idx="12"/>
          </p:nvPr>
        </p:nvSpPr>
        <p:spPr>
          <a:xfrm>
            <a:off x="11740383" y="7001401"/>
            <a:ext cx="284597" cy="151790"/>
          </a:xfrm>
        </p:spPr>
        <p:txBody>
          <a:bodyPr/>
          <a:lstStyle/>
          <a:p>
            <a:fld id="{D7B5DC5B-6873-43DB-ADC7-B15ACCE0DFDB}" type="slidenum">
              <a:rPr lang="nl-NL" noProof="0" smtClean="0"/>
              <a:t>‹#›</a:t>
            </a:fld>
            <a:endParaRPr lang="nl-NL" noProof="0"/>
          </a:p>
        </p:txBody>
      </p:sp>
      <p:sp>
        <p:nvSpPr>
          <p:cNvPr id="7" name="Rechthoek: afgeronde hoeken 6">
            <a:extLst>
              <a:ext uri="{FF2B5EF4-FFF2-40B4-BE49-F238E27FC236}">
                <a16:creationId xmlns:a16="http://schemas.microsoft.com/office/drawing/2014/main" id="{7D3AA19E-3DC8-4556-BC42-05B65FEB6237}"/>
              </a:ext>
            </a:extLst>
          </p:cNvPr>
          <p:cNvSpPr/>
          <p:nvPr userDrawn="1"/>
        </p:nvSpPr>
        <p:spPr>
          <a:xfrm>
            <a:off x="3048000" y="-491317"/>
            <a:ext cx="6096000" cy="300250"/>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r>
              <a:rPr lang="nl-NL" sz="2800" b="0" cap="all" baseline="0" noProof="0">
                <a:solidFill>
                  <a:schemeClr val="accent1"/>
                </a:solidFill>
                <a:latin typeface="+mn-lt"/>
              </a:rPr>
              <a:t>TITELDIA/Afsluiting</a:t>
            </a:r>
          </a:p>
        </p:txBody>
      </p:sp>
      <p:sp>
        <p:nvSpPr>
          <p:cNvPr id="21" name="Tijdelijke aanduiding voor tekst 9">
            <a:extLst>
              <a:ext uri="{FF2B5EF4-FFF2-40B4-BE49-F238E27FC236}">
                <a16:creationId xmlns:a16="http://schemas.microsoft.com/office/drawing/2014/main" id="{D162A0BC-575D-4DA1-806F-F51EC72B72CA}"/>
              </a:ext>
            </a:extLst>
          </p:cNvPr>
          <p:cNvSpPr>
            <a:spLocks noGrp="1"/>
          </p:cNvSpPr>
          <p:nvPr>
            <p:ph type="body" sz="quarter" idx="15" hasCustomPrompt="1"/>
          </p:nvPr>
        </p:nvSpPr>
        <p:spPr>
          <a:xfrm>
            <a:off x="5556000" y="4900421"/>
            <a:ext cx="1080000" cy="72000"/>
          </a:xfrm>
          <a:prstGeom prst="rect">
            <a:avLst/>
          </a:prstGeom>
          <a:solidFill>
            <a:schemeClr val="accent1"/>
          </a:solidFill>
          <a:ln w="9525">
            <a:noFill/>
          </a:ln>
        </p:spPr>
        <p:txBody>
          <a:bodyPr anchor="ctr"/>
          <a:lstStyle>
            <a:lvl1pPr marL="0" indent="0" algn="ctr">
              <a:buNone/>
              <a:defRPr sz="100">
                <a:solidFill>
                  <a:schemeClr val="accent1"/>
                </a:solidFill>
              </a:defRPr>
            </a:lvl1pPr>
            <a:lvl2pPr algn="ctr">
              <a:defRPr/>
            </a:lvl2pPr>
            <a:lvl3pPr algn="ctr">
              <a:defRPr/>
            </a:lvl3pPr>
            <a:lvl4pPr algn="ctr">
              <a:defRPr/>
            </a:lvl4pPr>
            <a:lvl5pPr algn="ctr">
              <a:defRPr/>
            </a:lvl5pPr>
          </a:lstStyle>
          <a:p>
            <a:pPr lvl="0"/>
            <a:r>
              <a:rPr lang="nl-NL" noProof="0"/>
              <a:t> </a:t>
            </a:r>
          </a:p>
        </p:txBody>
      </p:sp>
      <p:sp>
        <p:nvSpPr>
          <p:cNvPr id="26" name="Tijdelijke aanduiding voor tekst 9">
            <a:extLst>
              <a:ext uri="{FF2B5EF4-FFF2-40B4-BE49-F238E27FC236}">
                <a16:creationId xmlns:a16="http://schemas.microsoft.com/office/drawing/2014/main" id="{B1B4D0D6-0979-4945-8789-95A2B294D691}"/>
              </a:ext>
            </a:extLst>
          </p:cNvPr>
          <p:cNvSpPr>
            <a:spLocks noGrp="1"/>
          </p:cNvSpPr>
          <p:nvPr>
            <p:ph type="body" sz="quarter" idx="16" hasCustomPrompt="1"/>
          </p:nvPr>
        </p:nvSpPr>
        <p:spPr>
          <a:xfrm>
            <a:off x="4147865" y="4285399"/>
            <a:ext cx="3896297" cy="421928"/>
          </a:xfrm>
          <a:prstGeom prst="roundRect">
            <a:avLst>
              <a:gd name="adj" fmla="val 13596"/>
            </a:avLst>
          </a:prstGeom>
          <a:solidFill>
            <a:schemeClr val="accent1"/>
          </a:solidFill>
          <a:ln w="9525">
            <a:noFill/>
          </a:ln>
        </p:spPr>
        <p:txBody>
          <a:bodyPr wrap="none" lIns="108000" tIns="72000" rIns="108000" bIns="72000" anchor="ctr">
            <a:spAutoFit/>
          </a:bodyPr>
          <a:lstStyle>
            <a:lvl1pPr marL="0" indent="0" algn="ctr">
              <a:buNone/>
              <a:defRPr sz="1600">
                <a:solidFill>
                  <a:schemeClr val="bg1"/>
                </a:solidFill>
              </a:defRPr>
            </a:lvl1pPr>
            <a:lvl2pPr algn="ctr">
              <a:defRPr/>
            </a:lvl2pPr>
            <a:lvl3pPr algn="ctr">
              <a:defRPr/>
            </a:lvl3pPr>
            <a:lvl4pPr algn="ctr">
              <a:defRPr/>
            </a:lvl4pPr>
            <a:lvl5pPr algn="ctr">
              <a:defRPr/>
            </a:lvl5pPr>
          </a:lstStyle>
          <a:p>
            <a:pPr lvl="0"/>
            <a:r>
              <a:rPr lang="nl-NL" noProof="0"/>
              <a:t>Vul hier de naam van je bedrijfsonderdeel in</a:t>
            </a:r>
          </a:p>
        </p:txBody>
      </p:sp>
      <p:sp>
        <p:nvSpPr>
          <p:cNvPr id="24" name="Tijdelijke aanduiding voor tekst 9">
            <a:extLst>
              <a:ext uri="{FF2B5EF4-FFF2-40B4-BE49-F238E27FC236}">
                <a16:creationId xmlns:a16="http://schemas.microsoft.com/office/drawing/2014/main" id="{B90DCB3A-5392-4CF4-8622-F077FEB7E798}"/>
              </a:ext>
            </a:extLst>
          </p:cNvPr>
          <p:cNvSpPr>
            <a:spLocks noGrp="1"/>
          </p:cNvSpPr>
          <p:nvPr>
            <p:ph type="body" sz="quarter" idx="17" hasCustomPrompt="1"/>
          </p:nvPr>
        </p:nvSpPr>
        <p:spPr>
          <a:xfrm>
            <a:off x="-2" y="6786000"/>
            <a:ext cx="12192000" cy="72000"/>
          </a:xfrm>
          <a:prstGeom prst="rect">
            <a:avLst/>
          </a:prstGeom>
          <a:solidFill>
            <a:srgbClr val="417FA2"/>
          </a:solidFill>
          <a:ln w="9525">
            <a:noFill/>
          </a:ln>
        </p:spPr>
        <p:txBody>
          <a:bodyPr anchor="ctr"/>
          <a:lstStyle>
            <a:lvl1pPr marL="0" indent="0" algn="ctr">
              <a:buNone/>
              <a:defRPr sz="100">
                <a:solidFill>
                  <a:schemeClr val="bg1"/>
                </a:solidFill>
              </a:defRPr>
            </a:lvl1pPr>
            <a:lvl2pPr algn="ctr">
              <a:defRPr/>
            </a:lvl2pPr>
            <a:lvl3pPr algn="ctr">
              <a:defRPr/>
            </a:lvl3pPr>
            <a:lvl4pPr algn="ctr">
              <a:defRPr/>
            </a:lvl4pPr>
            <a:lvl5pPr algn="ctr">
              <a:defRPr/>
            </a:lvl5pPr>
          </a:lstStyle>
          <a:p>
            <a:pPr lvl="0"/>
            <a:r>
              <a:rPr lang="nl-NL" noProof="0"/>
              <a:t> </a:t>
            </a:r>
          </a:p>
        </p:txBody>
      </p:sp>
      <p:grpSp>
        <p:nvGrpSpPr>
          <p:cNvPr id="59" name="GRID" hidden="1">
            <a:extLst>
              <a:ext uri="{FF2B5EF4-FFF2-40B4-BE49-F238E27FC236}">
                <a16:creationId xmlns:a16="http://schemas.microsoft.com/office/drawing/2014/main" id="{E4C2A759-8F26-4F33-B83B-C40BE60F085F}"/>
              </a:ext>
            </a:extLst>
          </p:cNvPr>
          <p:cNvGrpSpPr/>
          <p:nvPr userDrawn="1"/>
        </p:nvGrpSpPr>
        <p:grpSpPr>
          <a:xfrm>
            <a:off x="0" y="0"/>
            <a:ext cx="12192000" cy="6858000"/>
            <a:chOff x="0" y="0"/>
            <a:chExt cx="12192000" cy="6858000"/>
          </a:xfrm>
          <a:solidFill>
            <a:schemeClr val="tx1">
              <a:alpha val="30000"/>
            </a:schemeClr>
          </a:solidFill>
        </p:grpSpPr>
        <p:sp>
          <p:nvSpPr>
            <p:cNvPr id="60" name="Rechthoek 59">
              <a:extLst>
                <a:ext uri="{FF2B5EF4-FFF2-40B4-BE49-F238E27FC236}">
                  <a16:creationId xmlns:a16="http://schemas.microsoft.com/office/drawing/2014/main" id="{B34F9F53-D2D3-4D8E-A83D-3B954A176349}"/>
                </a:ext>
              </a:extLst>
            </p:cNvPr>
            <p:cNvSpPr/>
            <p:nvPr userDrawn="1"/>
          </p:nvSpPr>
          <p:spPr>
            <a:xfrm>
              <a:off x="0" y="0"/>
              <a:ext cx="12192000" cy="54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61" name="Rechthoek 60">
              <a:extLst>
                <a:ext uri="{FF2B5EF4-FFF2-40B4-BE49-F238E27FC236}">
                  <a16:creationId xmlns:a16="http://schemas.microsoft.com/office/drawing/2014/main" id="{4E03818F-4B22-4B19-A092-A2F8C97EBBC1}"/>
                </a:ext>
              </a:extLst>
            </p:cNvPr>
            <p:cNvSpPr/>
            <p:nvPr userDrawn="1"/>
          </p:nvSpPr>
          <p:spPr>
            <a:xfrm>
              <a:off x="0" y="0"/>
              <a:ext cx="540000"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62" name="Rechthoek 61">
              <a:extLst>
                <a:ext uri="{FF2B5EF4-FFF2-40B4-BE49-F238E27FC236}">
                  <a16:creationId xmlns:a16="http://schemas.microsoft.com/office/drawing/2014/main" id="{D8D3F0EC-420E-48DC-AFD1-32B337B33BEA}"/>
                </a:ext>
              </a:extLst>
            </p:cNvPr>
            <p:cNvSpPr/>
            <p:nvPr userDrawn="1"/>
          </p:nvSpPr>
          <p:spPr>
            <a:xfrm>
              <a:off x="11652000" y="0"/>
              <a:ext cx="540000"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63" name="Rechthoek 62">
              <a:extLst>
                <a:ext uri="{FF2B5EF4-FFF2-40B4-BE49-F238E27FC236}">
                  <a16:creationId xmlns:a16="http://schemas.microsoft.com/office/drawing/2014/main" id="{0571A95A-D1C2-4221-94DA-22CEB80F9B52}"/>
                </a:ext>
              </a:extLst>
            </p:cNvPr>
            <p:cNvSpPr/>
            <p:nvPr userDrawn="1"/>
          </p:nvSpPr>
          <p:spPr>
            <a:xfrm>
              <a:off x="0" y="1099111"/>
              <a:ext cx="12192000" cy="36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64" name="Rechthoek 63">
              <a:extLst>
                <a:ext uri="{FF2B5EF4-FFF2-40B4-BE49-F238E27FC236}">
                  <a16:creationId xmlns:a16="http://schemas.microsoft.com/office/drawing/2014/main" id="{3AA57B5A-A3CF-4D53-BDDF-A09CD9FC28B8}"/>
                </a:ext>
              </a:extLst>
            </p:cNvPr>
            <p:cNvSpPr/>
            <p:nvPr userDrawn="1"/>
          </p:nvSpPr>
          <p:spPr>
            <a:xfrm>
              <a:off x="0" y="6678000"/>
              <a:ext cx="12192000" cy="18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65" name="Rechthoek 64">
              <a:extLst>
                <a:ext uri="{FF2B5EF4-FFF2-40B4-BE49-F238E27FC236}">
                  <a16:creationId xmlns:a16="http://schemas.microsoft.com/office/drawing/2014/main" id="{45BE349D-76A4-4C5E-8712-6532587820F9}"/>
                </a:ext>
              </a:extLst>
            </p:cNvPr>
            <p:cNvSpPr/>
            <p:nvPr userDrawn="1"/>
          </p:nvSpPr>
          <p:spPr>
            <a:xfrm>
              <a:off x="0" y="6426000"/>
              <a:ext cx="12192000" cy="36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68" name="Rechthoek 67">
              <a:extLst>
                <a:ext uri="{FF2B5EF4-FFF2-40B4-BE49-F238E27FC236}">
                  <a16:creationId xmlns:a16="http://schemas.microsoft.com/office/drawing/2014/main" id="{1F721CCE-28AF-4770-A966-48719EA5DD36}"/>
                </a:ext>
              </a:extLst>
            </p:cNvPr>
            <p:cNvSpPr/>
            <p:nvPr userDrawn="1"/>
          </p:nvSpPr>
          <p:spPr>
            <a:xfrm>
              <a:off x="12024980" y="0"/>
              <a:ext cx="167020"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69" name="Rechthoek 68">
              <a:extLst>
                <a:ext uri="{FF2B5EF4-FFF2-40B4-BE49-F238E27FC236}">
                  <a16:creationId xmlns:a16="http://schemas.microsoft.com/office/drawing/2014/main" id="{652CC678-784F-447B-B4D7-B10F5335906A}"/>
                </a:ext>
              </a:extLst>
            </p:cNvPr>
            <p:cNvSpPr/>
            <p:nvPr userDrawn="1"/>
          </p:nvSpPr>
          <p:spPr>
            <a:xfrm>
              <a:off x="0" y="0"/>
              <a:ext cx="167020"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70" name="Rechthoek 69">
              <a:extLst>
                <a:ext uri="{FF2B5EF4-FFF2-40B4-BE49-F238E27FC236}">
                  <a16:creationId xmlns:a16="http://schemas.microsoft.com/office/drawing/2014/main" id="{D5BC6CEE-7574-4A92-92B5-AD22648B1A96}"/>
                </a:ext>
              </a:extLst>
            </p:cNvPr>
            <p:cNvSpPr/>
            <p:nvPr userDrawn="1"/>
          </p:nvSpPr>
          <p:spPr>
            <a:xfrm>
              <a:off x="0" y="4972421"/>
              <a:ext cx="12192000" cy="36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grpSp>
      <p:grpSp>
        <p:nvGrpSpPr>
          <p:cNvPr id="76" name="Instructie">
            <a:extLst>
              <a:ext uri="{FF2B5EF4-FFF2-40B4-BE49-F238E27FC236}">
                <a16:creationId xmlns:a16="http://schemas.microsoft.com/office/drawing/2014/main" id="{A7C5DCED-18A8-4BCA-88A6-26A48943BA7B}"/>
              </a:ext>
            </a:extLst>
          </p:cNvPr>
          <p:cNvGrpSpPr/>
          <p:nvPr userDrawn="1"/>
        </p:nvGrpSpPr>
        <p:grpSpPr>
          <a:xfrm>
            <a:off x="12391601" y="0"/>
            <a:ext cx="3183678" cy="3883011"/>
            <a:chOff x="12391601" y="0"/>
            <a:chExt cx="3183678" cy="3883011"/>
          </a:xfrm>
        </p:grpSpPr>
        <p:grpSp>
          <p:nvGrpSpPr>
            <p:cNvPr id="80" name="Groep 79">
              <a:extLst>
                <a:ext uri="{FF2B5EF4-FFF2-40B4-BE49-F238E27FC236}">
                  <a16:creationId xmlns:a16="http://schemas.microsoft.com/office/drawing/2014/main" id="{B2FD0359-C487-4235-8B0B-4F8441D51C3E}"/>
                </a:ext>
              </a:extLst>
            </p:cNvPr>
            <p:cNvGrpSpPr/>
            <p:nvPr userDrawn="1"/>
          </p:nvGrpSpPr>
          <p:grpSpPr>
            <a:xfrm>
              <a:off x="12757282" y="3100116"/>
              <a:ext cx="1499406" cy="678267"/>
              <a:chOff x="12757283" y="3120781"/>
              <a:chExt cx="1499406" cy="678267"/>
            </a:xfrm>
          </p:grpSpPr>
          <p:sp>
            <p:nvSpPr>
              <p:cNvPr id="103" name="Rechthoek 102">
                <a:extLst>
                  <a:ext uri="{FF2B5EF4-FFF2-40B4-BE49-F238E27FC236}">
                    <a16:creationId xmlns:a16="http://schemas.microsoft.com/office/drawing/2014/main" id="{30339959-42BF-44BD-9B32-446D1EDF5D55}"/>
                  </a:ext>
                </a:extLst>
              </p:cNvPr>
              <p:cNvSpPr/>
              <p:nvPr userDrawn="1"/>
            </p:nvSpPr>
            <p:spPr>
              <a:xfrm>
                <a:off x="12757283" y="3120781"/>
                <a:ext cx="1499406" cy="580946"/>
              </a:xfrm>
              <a:prstGeom prst="rect">
                <a:avLst/>
              </a:prstGeom>
              <a:solidFill>
                <a:schemeClr val="bg1"/>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nl-NL" sz="800" b="0" noProof="0">
                  <a:solidFill>
                    <a:schemeClr val="tx1"/>
                  </a:solidFill>
                  <a:latin typeface="Arial" panose="020B0604020202020204" pitchFamily="34" charset="0"/>
                  <a:cs typeface="Arial" panose="020B0604020202020204" pitchFamily="34" charset="0"/>
                </a:endParaRPr>
              </a:p>
            </p:txBody>
          </p:sp>
          <p:sp>
            <p:nvSpPr>
              <p:cNvPr id="104" name="Rechthoek 103">
                <a:extLst>
                  <a:ext uri="{FF2B5EF4-FFF2-40B4-BE49-F238E27FC236}">
                    <a16:creationId xmlns:a16="http://schemas.microsoft.com/office/drawing/2014/main" id="{5B4BA334-5B96-4122-A9DE-CC3D57E9B95C}"/>
                  </a:ext>
                </a:extLst>
              </p:cNvPr>
              <p:cNvSpPr/>
              <p:nvPr userDrawn="1"/>
            </p:nvSpPr>
            <p:spPr>
              <a:xfrm>
                <a:off x="12761843" y="3432170"/>
                <a:ext cx="1478943" cy="257235"/>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sp>
            <p:nvSpPr>
              <p:cNvPr id="105" name="Tekstvak 104">
                <a:extLst>
                  <a:ext uri="{FF2B5EF4-FFF2-40B4-BE49-F238E27FC236}">
                    <a16:creationId xmlns:a16="http://schemas.microsoft.com/office/drawing/2014/main" id="{7F6D4F7E-978D-4740-9136-0C46F575BEFB}"/>
                  </a:ext>
                </a:extLst>
              </p:cNvPr>
              <p:cNvSpPr txBox="1"/>
              <p:nvPr userDrawn="1"/>
            </p:nvSpPr>
            <p:spPr>
              <a:xfrm>
                <a:off x="12997648" y="3159891"/>
                <a:ext cx="957818" cy="203133"/>
              </a:xfrm>
              <a:prstGeom prst="rect">
                <a:avLst/>
              </a:prstGeom>
              <a:noFill/>
            </p:spPr>
            <p:txBody>
              <a:bodyPr wrap="square" rtlCol="0">
                <a:spAutoFit/>
              </a:bodyPr>
              <a:lstStyle/>
              <a:p>
                <a:pPr marL="0" algn="l" defTabSz="1217512" rtl="0" eaLnBrk="1" latinLnBrk="0" hangingPunct="1">
                  <a:lnSpc>
                    <a:spcPct val="90000"/>
                  </a:lnSpc>
                  <a:spcBef>
                    <a:spcPts val="600"/>
                  </a:spcBef>
                  <a:spcAft>
                    <a:spcPts val="600"/>
                  </a:spcAft>
                </a:pPr>
                <a:r>
                  <a:rPr lang="nl-NL" sz="800" b="0" kern="1200" noProof="0">
                    <a:solidFill>
                      <a:schemeClr val="tx1"/>
                    </a:solidFill>
                    <a:latin typeface="Arial" panose="020B0604020202020204" pitchFamily="34" charset="0"/>
                    <a:ea typeface="+mn-ea"/>
                    <a:cs typeface="Arial" panose="020B0604020202020204" pitchFamily="34" charset="0"/>
                  </a:rPr>
                  <a:t>Naar voorgrond</a:t>
                </a:r>
              </a:p>
            </p:txBody>
          </p:sp>
          <p:sp>
            <p:nvSpPr>
              <p:cNvPr id="106" name="Tekstvak 105">
                <a:extLst>
                  <a:ext uri="{FF2B5EF4-FFF2-40B4-BE49-F238E27FC236}">
                    <a16:creationId xmlns:a16="http://schemas.microsoft.com/office/drawing/2014/main" id="{34A034C6-50DE-4BFE-952B-32B7F38C7FA3}"/>
                  </a:ext>
                </a:extLst>
              </p:cNvPr>
              <p:cNvSpPr txBox="1"/>
              <p:nvPr userDrawn="1"/>
            </p:nvSpPr>
            <p:spPr>
              <a:xfrm>
                <a:off x="12984219" y="3481017"/>
                <a:ext cx="1165564" cy="203133"/>
              </a:xfrm>
              <a:prstGeom prst="rect">
                <a:avLst/>
              </a:prstGeom>
              <a:noFill/>
            </p:spPr>
            <p:txBody>
              <a:bodyPr wrap="square" rtlCol="0">
                <a:spAutoFit/>
              </a:bodyPr>
              <a:lstStyle/>
              <a:p>
                <a:pPr marL="0" algn="l" defTabSz="1217512" rtl="0" eaLnBrk="1" latinLnBrk="0" hangingPunct="1">
                  <a:lnSpc>
                    <a:spcPct val="90000"/>
                  </a:lnSpc>
                  <a:spcBef>
                    <a:spcPts val="600"/>
                  </a:spcBef>
                  <a:spcAft>
                    <a:spcPts val="600"/>
                  </a:spcAft>
                </a:pPr>
                <a:r>
                  <a:rPr lang="nl-NL" sz="800" b="0" kern="1200" noProof="0">
                    <a:solidFill>
                      <a:schemeClr val="tx1"/>
                    </a:solidFill>
                    <a:latin typeface="Arial" panose="020B0604020202020204" pitchFamily="34" charset="0"/>
                    <a:ea typeface="+mn-ea"/>
                    <a:cs typeface="Arial" panose="020B0604020202020204" pitchFamily="34" charset="0"/>
                  </a:rPr>
                  <a:t>Naar achtergrond</a:t>
                </a:r>
              </a:p>
            </p:txBody>
          </p:sp>
          <p:pic>
            <p:nvPicPr>
              <p:cNvPr id="107" name="Picture 3">
                <a:extLst>
                  <a:ext uri="{FF2B5EF4-FFF2-40B4-BE49-F238E27FC236}">
                    <a16:creationId xmlns:a16="http://schemas.microsoft.com/office/drawing/2014/main" id="{F0977799-6EC4-45FE-BFE7-98A224CBF11A}"/>
                  </a:ext>
                </a:extLst>
              </p:cNvPr>
              <p:cNvPicPr>
                <a:picLocks noChangeAspect="1" noChangeArrowheads="1"/>
              </p:cNvPicPr>
              <p:nvPr userDrawn="1"/>
            </p:nvPicPr>
            <p:blipFill>
              <a:blip r:embed="rId3" cstate="email">
                <a:extLst>
                  <a:ext uri="{28A0092B-C50C-407E-A947-70E740481C1C}">
                    <a14:useLocalDpi xmlns:a14="http://schemas.microsoft.com/office/drawing/2010/main"/>
                  </a:ext>
                </a:extLst>
              </a:blip>
              <a:srcRect/>
              <a:stretch>
                <a:fillRect/>
              </a:stretch>
            </p:blipFill>
            <p:spPr bwMode="auto">
              <a:xfrm>
                <a:off x="13938926" y="3567717"/>
                <a:ext cx="143086" cy="231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8" name="Gelijkbenige driehoek 107">
                <a:extLst>
                  <a:ext uri="{FF2B5EF4-FFF2-40B4-BE49-F238E27FC236}">
                    <a16:creationId xmlns:a16="http://schemas.microsoft.com/office/drawing/2014/main" id="{7D08ACEE-7813-4912-B1B0-96C65D6A4642}"/>
                  </a:ext>
                </a:extLst>
              </p:cNvPr>
              <p:cNvSpPr/>
              <p:nvPr userDrawn="1"/>
            </p:nvSpPr>
            <p:spPr>
              <a:xfrm rot="5400000">
                <a:off x="14094210" y="3548999"/>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grpSp>
            <p:nvGrpSpPr>
              <p:cNvPr id="109" name="Groep 108">
                <a:extLst>
                  <a:ext uri="{FF2B5EF4-FFF2-40B4-BE49-F238E27FC236}">
                    <a16:creationId xmlns:a16="http://schemas.microsoft.com/office/drawing/2014/main" id="{9242D21B-8D47-4460-BFC3-999A110474CC}"/>
                  </a:ext>
                </a:extLst>
              </p:cNvPr>
              <p:cNvGrpSpPr/>
              <p:nvPr userDrawn="1"/>
            </p:nvGrpSpPr>
            <p:grpSpPr>
              <a:xfrm>
                <a:off x="12822311" y="3178534"/>
                <a:ext cx="182309" cy="163794"/>
                <a:chOff x="12832541" y="3162395"/>
                <a:chExt cx="219532" cy="197236"/>
              </a:xfrm>
            </p:grpSpPr>
            <p:sp>
              <p:nvSpPr>
                <p:cNvPr id="114" name="Rechthoek 113">
                  <a:extLst>
                    <a:ext uri="{FF2B5EF4-FFF2-40B4-BE49-F238E27FC236}">
                      <a16:creationId xmlns:a16="http://schemas.microsoft.com/office/drawing/2014/main" id="{D236EB61-5263-4D5F-8FD7-9E9F2B1BCBEC}"/>
                    </a:ext>
                  </a:extLst>
                </p:cNvPr>
                <p:cNvSpPr/>
                <p:nvPr userDrawn="1"/>
              </p:nvSpPr>
              <p:spPr>
                <a:xfrm>
                  <a:off x="12832541" y="3162395"/>
                  <a:ext cx="81487" cy="81487"/>
                </a:xfrm>
                <a:prstGeom prst="rect">
                  <a:avLst/>
                </a:prstGeom>
                <a:solidFill>
                  <a:schemeClr val="bg1"/>
                </a:solidFill>
                <a:ln w="12700">
                  <a:solidFill>
                    <a:srgbClr val="8484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p>
              </p:txBody>
            </p:sp>
            <p:sp>
              <p:nvSpPr>
                <p:cNvPr id="115" name="Rechthoek 114">
                  <a:extLst>
                    <a:ext uri="{FF2B5EF4-FFF2-40B4-BE49-F238E27FC236}">
                      <a16:creationId xmlns:a16="http://schemas.microsoft.com/office/drawing/2014/main" id="{7BCC57FF-07F3-44A6-BDDA-18FF86611859}"/>
                    </a:ext>
                  </a:extLst>
                </p:cNvPr>
                <p:cNvSpPr/>
                <p:nvPr userDrawn="1"/>
              </p:nvSpPr>
              <p:spPr>
                <a:xfrm>
                  <a:off x="12970586" y="3278144"/>
                  <a:ext cx="81487" cy="81487"/>
                </a:xfrm>
                <a:prstGeom prst="rect">
                  <a:avLst/>
                </a:prstGeom>
                <a:solidFill>
                  <a:schemeClr val="bg1"/>
                </a:solidFill>
                <a:ln w="12700">
                  <a:solidFill>
                    <a:srgbClr val="8484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p>
              </p:txBody>
            </p:sp>
            <p:sp>
              <p:nvSpPr>
                <p:cNvPr id="116" name="Rechthoek 115">
                  <a:extLst>
                    <a:ext uri="{FF2B5EF4-FFF2-40B4-BE49-F238E27FC236}">
                      <a16:creationId xmlns:a16="http://schemas.microsoft.com/office/drawing/2014/main" id="{E5D57E57-89A7-4E8E-8268-3046F6A94D44}"/>
                    </a:ext>
                  </a:extLst>
                </p:cNvPr>
                <p:cNvSpPr/>
                <p:nvPr userDrawn="1"/>
              </p:nvSpPr>
              <p:spPr>
                <a:xfrm>
                  <a:off x="12873284" y="3191991"/>
                  <a:ext cx="138045" cy="138044"/>
                </a:xfrm>
                <a:prstGeom prst="rect">
                  <a:avLst/>
                </a:prstGeom>
                <a:solidFill>
                  <a:srgbClr val="EABE76"/>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p>
              </p:txBody>
            </p:sp>
          </p:grpSp>
          <p:grpSp>
            <p:nvGrpSpPr>
              <p:cNvPr id="110" name="Groep 109">
                <a:extLst>
                  <a:ext uri="{FF2B5EF4-FFF2-40B4-BE49-F238E27FC236}">
                    <a16:creationId xmlns:a16="http://schemas.microsoft.com/office/drawing/2014/main" id="{CE64DD25-4A21-48E9-BA5B-742A72C00E87}"/>
                  </a:ext>
                </a:extLst>
              </p:cNvPr>
              <p:cNvGrpSpPr/>
              <p:nvPr userDrawn="1"/>
            </p:nvGrpSpPr>
            <p:grpSpPr>
              <a:xfrm>
                <a:off x="12822311" y="3480352"/>
                <a:ext cx="182309" cy="163794"/>
                <a:chOff x="12832541" y="3162395"/>
                <a:chExt cx="219532" cy="197236"/>
              </a:xfrm>
            </p:grpSpPr>
            <p:sp>
              <p:nvSpPr>
                <p:cNvPr id="111" name="Rechthoek 110">
                  <a:extLst>
                    <a:ext uri="{FF2B5EF4-FFF2-40B4-BE49-F238E27FC236}">
                      <a16:creationId xmlns:a16="http://schemas.microsoft.com/office/drawing/2014/main" id="{D9A03206-EC98-4032-A2BA-F307061D1DA9}"/>
                    </a:ext>
                  </a:extLst>
                </p:cNvPr>
                <p:cNvSpPr/>
                <p:nvPr userDrawn="1"/>
              </p:nvSpPr>
              <p:spPr>
                <a:xfrm>
                  <a:off x="12873284" y="3191991"/>
                  <a:ext cx="138045" cy="138044"/>
                </a:xfrm>
                <a:prstGeom prst="rect">
                  <a:avLst/>
                </a:prstGeom>
                <a:solidFill>
                  <a:srgbClr val="EABE76"/>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p>
              </p:txBody>
            </p:sp>
            <p:sp>
              <p:nvSpPr>
                <p:cNvPr id="112" name="Rechthoek 111">
                  <a:extLst>
                    <a:ext uri="{FF2B5EF4-FFF2-40B4-BE49-F238E27FC236}">
                      <a16:creationId xmlns:a16="http://schemas.microsoft.com/office/drawing/2014/main" id="{5B162F1D-7353-4CE6-A1B0-E1E071915FC0}"/>
                    </a:ext>
                  </a:extLst>
                </p:cNvPr>
                <p:cNvSpPr/>
                <p:nvPr userDrawn="1"/>
              </p:nvSpPr>
              <p:spPr>
                <a:xfrm>
                  <a:off x="12832541" y="3162395"/>
                  <a:ext cx="81487" cy="81487"/>
                </a:xfrm>
                <a:prstGeom prst="rect">
                  <a:avLst/>
                </a:prstGeom>
                <a:solidFill>
                  <a:schemeClr val="bg1"/>
                </a:solidFill>
                <a:ln w="12700">
                  <a:solidFill>
                    <a:srgbClr val="8484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p>
              </p:txBody>
            </p:sp>
            <p:sp>
              <p:nvSpPr>
                <p:cNvPr id="113" name="Rechthoek 112">
                  <a:extLst>
                    <a:ext uri="{FF2B5EF4-FFF2-40B4-BE49-F238E27FC236}">
                      <a16:creationId xmlns:a16="http://schemas.microsoft.com/office/drawing/2014/main" id="{91B8FD5F-CC8C-47E1-BC4E-423EEBCCD7AC}"/>
                    </a:ext>
                  </a:extLst>
                </p:cNvPr>
                <p:cNvSpPr/>
                <p:nvPr userDrawn="1"/>
              </p:nvSpPr>
              <p:spPr>
                <a:xfrm>
                  <a:off x="12970586" y="3278144"/>
                  <a:ext cx="81487" cy="81487"/>
                </a:xfrm>
                <a:prstGeom prst="rect">
                  <a:avLst/>
                </a:prstGeom>
                <a:solidFill>
                  <a:schemeClr val="bg1"/>
                </a:solidFill>
                <a:ln w="12700">
                  <a:solidFill>
                    <a:srgbClr val="8484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p>
              </p:txBody>
            </p:sp>
          </p:grpSp>
        </p:grpSp>
        <p:sp>
          <p:nvSpPr>
            <p:cNvPr id="81" name="Rechthoek 80">
              <a:extLst>
                <a:ext uri="{FF2B5EF4-FFF2-40B4-BE49-F238E27FC236}">
                  <a16:creationId xmlns:a16="http://schemas.microsoft.com/office/drawing/2014/main" id="{00B59C7E-193F-4D0B-A955-FCD17B9AABE1}"/>
                </a:ext>
              </a:extLst>
            </p:cNvPr>
            <p:cNvSpPr/>
            <p:nvPr userDrawn="1"/>
          </p:nvSpPr>
          <p:spPr>
            <a:xfrm>
              <a:off x="12397262" y="0"/>
              <a:ext cx="3178016" cy="191611"/>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80000"/>
                </a:lnSpc>
                <a:spcBef>
                  <a:spcPts val="0"/>
                </a:spcBef>
                <a:spcAft>
                  <a:spcPts val="0"/>
                </a:spcAft>
                <a:buClrTx/>
                <a:buSzTx/>
                <a:buFontTx/>
                <a:buNone/>
                <a:tabLst/>
                <a:defRPr/>
              </a:pPr>
              <a:r>
                <a:rPr kumimoji="0" lang="nl-NL" sz="1400" b="1" i="0" u="none" strike="noStrike" kern="0" cap="all" spc="0" normalizeH="0" baseline="0" noProof="0">
                  <a:ln>
                    <a:noFill/>
                  </a:ln>
                  <a:solidFill>
                    <a:schemeClr val="bg1">
                      <a:lumMod val="50000"/>
                    </a:schemeClr>
                  </a:solidFill>
                  <a:effectLst/>
                  <a:uLnTx/>
                  <a:uFillTx/>
                  <a:latin typeface="+mj-lt"/>
                  <a:cs typeface="Segoe UI Light" panose="020B0502040204020203" pitchFamily="34" charset="0"/>
                </a:rPr>
                <a:t>Afbeelding invoegen/veranderen</a:t>
              </a:r>
            </a:p>
          </p:txBody>
        </p:sp>
        <p:sp>
          <p:nvSpPr>
            <p:cNvPr id="82" name="Ovaal 81">
              <a:extLst>
                <a:ext uri="{FF2B5EF4-FFF2-40B4-BE49-F238E27FC236}">
                  <a16:creationId xmlns:a16="http://schemas.microsoft.com/office/drawing/2014/main" id="{C88F2BFE-1EBD-4088-8F39-6534E79E23A9}"/>
                </a:ext>
              </a:extLst>
            </p:cNvPr>
            <p:cNvSpPr/>
            <p:nvPr userDrawn="1"/>
          </p:nvSpPr>
          <p:spPr>
            <a:xfrm>
              <a:off x="12391601" y="366490"/>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1</a:t>
              </a:r>
            </a:p>
          </p:txBody>
        </p:sp>
        <p:cxnSp>
          <p:nvCxnSpPr>
            <p:cNvPr id="83" name="Rechte verbindingslijn 82">
              <a:extLst>
                <a:ext uri="{FF2B5EF4-FFF2-40B4-BE49-F238E27FC236}">
                  <a16:creationId xmlns:a16="http://schemas.microsoft.com/office/drawing/2014/main" id="{76CB2299-2B62-4F43-BA2C-96DCFFE8C528}"/>
                </a:ext>
              </a:extLst>
            </p:cNvPr>
            <p:cNvCxnSpPr>
              <a:cxnSpLocks/>
            </p:cNvCxnSpPr>
            <p:nvPr userDrawn="1"/>
          </p:nvCxnSpPr>
          <p:spPr>
            <a:xfrm>
              <a:off x="12397261" y="241635"/>
              <a:ext cx="3178017" cy="0"/>
            </a:xfrm>
            <a:prstGeom prst="line">
              <a:avLst/>
            </a:prstGeom>
            <a:noFill/>
            <a:ln w="3175" cap="flat" cmpd="sng" algn="ctr">
              <a:solidFill>
                <a:schemeClr val="bg1">
                  <a:lumMod val="50000"/>
                </a:schemeClr>
              </a:solidFill>
              <a:prstDash val="solid"/>
            </a:ln>
            <a:effectLst/>
          </p:spPr>
        </p:cxnSp>
        <p:cxnSp>
          <p:nvCxnSpPr>
            <p:cNvPr id="84" name="Rechte verbindingslijn 83">
              <a:extLst>
                <a:ext uri="{FF2B5EF4-FFF2-40B4-BE49-F238E27FC236}">
                  <a16:creationId xmlns:a16="http://schemas.microsoft.com/office/drawing/2014/main" id="{057D3894-88C4-4C83-8F87-599712FFABDE}"/>
                </a:ext>
              </a:extLst>
            </p:cNvPr>
            <p:cNvCxnSpPr>
              <a:cxnSpLocks/>
            </p:cNvCxnSpPr>
            <p:nvPr userDrawn="1"/>
          </p:nvCxnSpPr>
          <p:spPr>
            <a:xfrm>
              <a:off x="12397261" y="1577933"/>
              <a:ext cx="3178017" cy="0"/>
            </a:xfrm>
            <a:prstGeom prst="line">
              <a:avLst/>
            </a:prstGeom>
            <a:noFill/>
            <a:ln w="3175" cap="flat" cmpd="sng" algn="ctr">
              <a:solidFill>
                <a:schemeClr val="bg1">
                  <a:lumMod val="50000"/>
                </a:schemeClr>
              </a:solidFill>
              <a:prstDash val="solid"/>
            </a:ln>
            <a:effectLst/>
          </p:spPr>
        </p:cxnSp>
        <p:sp>
          <p:nvSpPr>
            <p:cNvPr id="85" name="Rechthoek 84">
              <a:extLst>
                <a:ext uri="{FF2B5EF4-FFF2-40B4-BE49-F238E27FC236}">
                  <a16:creationId xmlns:a16="http://schemas.microsoft.com/office/drawing/2014/main" id="{1495C823-2C18-4951-B86A-749D9631FEFE}"/>
                </a:ext>
              </a:extLst>
            </p:cNvPr>
            <p:cNvSpPr/>
            <p:nvPr userDrawn="1"/>
          </p:nvSpPr>
          <p:spPr>
            <a:xfrm>
              <a:off x="12757282" y="432552"/>
              <a:ext cx="2817995" cy="59542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chemeClr val="accent1"/>
                </a:buClr>
                <a:buSzTx/>
                <a:buFont typeface="Arial" panose="020B0604020202020204" pitchFamily="34" charset="0"/>
                <a:buNone/>
                <a:tabLst/>
                <a:defRPr/>
              </a:pP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Wanneer nodig, verwijder de bestaande afbeelding d.m.v. de </a:t>
              </a:r>
              <a:r>
                <a:rPr kumimoji="0" lang="nl-NL" sz="1100" b="1" i="0" u="none" strike="noStrike" kern="0" cap="none" spc="0" normalizeH="0" baseline="0" noProof="0">
                  <a:ln>
                    <a:noFill/>
                  </a:ln>
                  <a:solidFill>
                    <a:srgbClr val="000000"/>
                  </a:solidFill>
                  <a:effectLst/>
                  <a:uLnTx/>
                  <a:uFillTx/>
                  <a:latin typeface="+mn-lt"/>
                  <a:cs typeface="Segoe UI Light" panose="020B0502040204020203" pitchFamily="34" charset="0"/>
                </a:rPr>
                <a:t>‘Delete’-knop</a:t>
              </a: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 Klik op het pictogram om een nieuwe afbeelding in te voegen. </a:t>
              </a:r>
              <a:r>
                <a:rPr kumimoji="0" lang="nl-NL" sz="1100" b="0" i="1" u="none" strike="noStrike" kern="0" cap="none" spc="0" normalizeH="0" baseline="0" noProof="0">
                  <a:ln>
                    <a:noFill/>
                  </a:ln>
                  <a:solidFill>
                    <a:srgbClr val="000000"/>
                  </a:solidFill>
                  <a:effectLst/>
                  <a:uLnTx/>
                  <a:uFillTx/>
                  <a:latin typeface="+mn-lt"/>
                  <a:cs typeface="Segoe UI Light" panose="020B0502040204020203" pitchFamily="34" charset="0"/>
                </a:rPr>
                <a:t>(zie onderstaand voorbeeld).</a:t>
              </a:r>
              <a:endPar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endParaRPr>
            </a:p>
          </p:txBody>
        </p:sp>
        <p:cxnSp>
          <p:nvCxnSpPr>
            <p:cNvPr id="86" name="Rechte verbindingslijn 85">
              <a:extLst>
                <a:ext uri="{FF2B5EF4-FFF2-40B4-BE49-F238E27FC236}">
                  <a16:creationId xmlns:a16="http://schemas.microsoft.com/office/drawing/2014/main" id="{E802DE7B-E1F2-4686-87CD-4AF993D27E9E}"/>
                </a:ext>
              </a:extLst>
            </p:cNvPr>
            <p:cNvCxnSpPr>
              <a:cxnSpLocks/>
            </p:cNvCxnSpPr>
            <p:nvPr userDrawn="1"/>
          </p:nvCxnSpPr>
          <p:spPr>
            <a:xfrm>
              <a:off x="12397261" y="3883011"/>
              <a:ext cx="3178017" cy="0"/>
            </a:xfrm>
            <a:prstGeom prst="line">
              <a:avLst/>
            </a:prstGeom>
            <a:noFill/>
            <a:ln w="3175" cap="flat" cmpd="sng" algn="ctr">
              <a:solidFill>
                <a:schemeClr val="bg1">
                  <a:lumMod val="50000"/>
                </a:schemeClr>
              </a:solidFill>
              <a:prstDash val="solid"/>
            </a:ln>
            <a:effectLst/>
          </p:spPr>
        </p:cxnSp>
        <p:sp>
          <p:nvSpPr>
            <p:cNvPr id="87" name="Ovaal 86">
              <a:extLst>
                <a:ext uri="{FF2B5EF4-FFF2-40B4-BE49-F238E27FC236}">
                  <a16:creationId xmlns:a16="http://schemas.microsoft.com/office/drawing/2014/main" id="{26DDAD4D-4022-4A00-8486-8F987CB38474}"/>
                </a:ext>
              </a:extLst>
            </p:cNvPr>
            <p:cNvSpPr/>
            <p:nvPr userDrawn="1"/>
          </p:nvSpPr>
          <p:spPr>
            <a:xfrm>
              <a:off x="12391601" y="1706398"/>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2</a:t>
              </a:r>
            </a:p>
          </p:txBody>
        </p:sp>
        <p:sp>
          <p:nvSpPr>
            <p:cNvPr id="88" name="Rechthoek 87">
              <a:extLst>
                <a:ext uri="{FF2B5EF4-FFF2-40B4-BE49-F238E27FC236}">
                  <a16:creationId xmlns:a16="http://schemas.microsoft.com/office/drawing/2014/main" id="{F057954F-8C77-4E11-9DB0-51F7FA70896A}"/>
                </a:ext>
              </a:extLst>
            </p:cNvPr>
            <p:cNvSpPr/>
            <p:nvPr userDrawn="1"/>
          </p:nvSpPr>
          <p:spPr>
            <a:xfrm>
              <a:off x="12757282" y="1772461"/>
              <a:ext cx="2817995" cy="318048"/>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chemeClr val="accent1"/>
                </a:buClr>
                <a:buSzTx/>
                <a:buFont typeface="Arial" panose="020B0604020202020204" pitchFamily="34" charset="0"/>
                <a:buNone/>
                <a:tabLst/>
                <a:defRPr/>
              </a:pP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Selecteer de gewenste afbeelding</a:t>
              </a:r>
              <a:b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b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en klik op </a:t>
              </a:r>
              <a:r>
                <a:rPr kumimoji="0" lang="nl-NL" sz="1100" b="1" i="0" u="none" strike="noStrike" kern="0" cap="none" spc="0" normalizeH="0" baseline="0" noProof="0">
                  <a:ln>
                    <a:noFill/>
                  </a:ln>
                  <a:solidFill>
                    <a:srgbClr val="000000"/>
                  </a:solidFill>
                  <a:effectLst/>
                  <a:uLnTx/>
                  <a:uFillTx/>
                  <a:latin typeface="+mn-lt"/>
                  <a:cs typeface="Segoe UI Light" panose="020B0502040204020203" pitchFamily="34" charset="0"/>
                </a:rPr>
                <a:t>‘Invoegen’</a:t>
              </a: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a:t>
              </a:r>
              <a:endParaRPr kumimoji="0" lang="nl-NL" sz="1100" b="1" i="0" u="none" strike="noStrike" kern="0" cap="none" spc="0" normalizeH="0" baseline="0" noProof="0">
                <a:ln>
                  <a:noFill/>
                </a:ln>
                <a:solidFill>
                  <a:srgbClr val="000000"/>
                </a:solidFill>
                <a:effectLst/>
                <a:uLnTx/>
                <a:uFillTx/>
                <a:latin typeface="+mn-lt"/>
                <a:cs typeface="Segoe UI Light" panose="020B0502040204020203" pitchFamily="34" charset="0"/>
              </a:endParaRPr>
            </a:p>
          </p:txBody>
        </p:sp>
        <p:grpSp>
          <p:nvGrpSpPr>
            <p:cNvPr id="89" name="Groep 88">
              <a:extLst>
                <a:ext uri="{FF2B5EF4-FFF2-40B4-BE49-F238E27FC236}">
                  <a16:creationId xmlns:a16="http://schemas.microsoft.com/office/drawing/2014/main" id="{033A4A22-69F6-43DF-99D3-71C402EF6A17}"/>
                </a:ext>
              </a:extLst>
            </p:cNvPr>
            <p:cNvGrpSpPr/>
            <p:nvPr userDrawn="1"/>
          </p:nvGrpSpPr>
          <p:grpSpPr>
            <a:xfrm>
              <a:off x="12757282" y="2184550"/>
              <a:ext cx="825500" cy="209550"/>
              <a:chOff x="13504624" y="2482850"/>
              <a:chExt cx="825500" cy="209550"/>
            </a:xfrm>
          </p:grpSpPr>
          <p:sp>
            <p:nvSpPr>
              <p:cNvPr id="100" name="Rechthoek 99">
                <a:extLst>
                  <a:ext uri="{FF2B5EF4-FFF2-40B4-BE49-F238E27FC236}">
                    <a16:creationId xmlns:a16="http://schemas.microsoft.com/office/drawing/2014/main" id="{EF286B8A-5D47-43BE-8E5D-AD52C28E3121}"/>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800" b="0" noProof="0">
                    <a:solidFill>
                      <a:schemeClr val="tx1"/>
                    </a:solidFill>
                    <a:latin typeface="Arial" panose="020B0604020202020204" pitchFamily="34" charset="0"/>
                    <a:cs typeface="Arial" panose="020B0604020202020204" pitchFamily="34" charset="0"/>
                  </a:rPr>
                  <a:t>Invoegen</a:t>
                </a:r>
              </a:p>
            </p:txBody>
          </p:sp>
          <p:cxnSp>
            <p:nvCxnSpPr>
              <p:cNvPr id="101" name="Rechte verbindingslijn 100">
                <a:extLst>
                  <a:ext uri="{FF2B5EF4-FFF2-40B4-BE49-F238E27FC236}">
                    <a16:creationId xmlns:a16="http://schemas.microsoft.com/office/drawing/2014/main" id="{69C398AB-B347-40EF-9457-D1299C60B646}"/>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102" name="Gelijkbenige driehoek 101">
                <a:extLst>
                  <a:ext uri="{FF2B5EF4-FFF2-40B4-BE49-F238E27FC236}">
                    <a16:creationId xmlns:a16="http://schemas.microsoft.com/office/drawing/2014/main" id="{FF708588-A9DE-4739-8F50-C24064DF259D}"/>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grpSp>
        <p:grpSp>
          <p:nvGrpSpPr>
            <p:cNvPr id="90" name="Groep 89">
              <a:extLst>
                <a:ext uri="{FF2B5EF4-FFF2-40B4-BE49-F238E27FC236}">
                  <a16:creationId xmlns:a16="http://schemas.microsoft.com/office/drawing/2014/main" id="{45EA5EB3-AA32-4BA2-95F3-261E7B7754D6}"/>
                </a:ext>
              </a:extLst>
            </p:cNvPr>
            <p:cNvGrpSpPr/>
            <p:nvPr userDrawn="1"/>
          </p:nvGrpSpPr>
          <p:grpSpPr>
            <a:xfrm>
              <a:off x="12757282" y="1141626"/>
              <a:ext cx="294789" cy="318834"/>
              <a:chOff x="14466489" y="1001522"/>
              <a:chExt cx="290627" cy="314333"/>
            </a:xfrm>
          </p:grpSpPr>
          <p:sp>
            <p:nvSpPr>
              <p:cNvPr id="94" name="Rechthoek 93">
                <a:extLst>
                  <a:ext uri="{FF2B5EF4-FFF2-40B4-BE49-F238E27FC236}">
                    <a16:creationId xmlns:a16="http://schemas.microsoft.com/office/drawing/2014/main" id="{273118CE-989E-42B3-9023-6090BCE5D1D6}"/>
                  </a:ext>
                </a:extLst>
              </p:cNvPr>
              <p:cNvSpPr/>
              <p:nvPr userDrawn="1"/>
            </p:nvSpPr>
            <p:spPr>
              <a:xfrm>
                <a:off x="14466489" y="1001522"/>
                <a:ext cx="257935" cy="254168"/>
              </a:xfrm>
              <a:prstGeom prst="rect">
                <a:avLst/>
              </a:prstGeom>
              <a:solidFill>
                <a:schemeClr val="bg1"/>
              </a:solidFill>
              <a:ln w="12700">
                <a:solidFill>
                  <a:srgbClr val="C0C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Arial" panose="020B0604020202020204" pitchFamily="34" charset="0"/>
                  <a:cs typeface="Arial" panose="020B0604020202020204" pitchFamily="34" charset="0"/>
                </a:endParaRPr>
              </a:p>
            </p:txBody>
          </p:sp>
          <p:sp>
            <p:nvSpPr>
              <p:cNvPr id="95" name="Ovaal 94">
                <a:extLst>
                  <a:ext uri="{FF2B5EF4-FFF2-40B4-BE49-F238E27FC236}">
                    <a16:creationId xmlns:a16="http://schemas.microsoft.com/office/drawing/2014/main" id="{EFF5EAE8-1B89-422E-A5AD-78F52E3348A3}"/>
                  </a:ext>
                </a:extLst>
              </p:cNvPr>
              <p:cNvSpPr/>
              <p:nvPr userDrawn="1"/>
            </p:nvSpPr>
            <p:spPr>
              <a:xfrm>
                <a:off x="14623626" y="1033630"/>
                <a:ext cx="71169" cy="71169"/>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sp>
            <p:nvSpPr>
              <p:cNvPr id="96" name="Vrije vorm: vorm 95">
                <a:extLst>
                  <a:ext uri="{FF2B5EF4-FFF2-40B4-BE49-F238E27FC236}">
                    <a16:creationId xmlns:a16="http://schemas.microsoft.com/office/drawing/2014/main" id="{1941F0BB-D4B4-4BA2-8B19-9BE4186761A5}"/>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sp>
            <p:nvSpPr>
              <p:cNvPr id="97" name="Rechthoek: afgeronde hoeken 96">
                <a:extLst>
                  <a:ext uri="{FF2B5EF4-FFF2-40B4-BE49-F238E27FC236}">
                    <a16:creationId xmlns:a16="http://schemas.microsoft.com/office/drawing/2014/main" id="{D4D148B3-B787-46A7-9F7A-3E7C332CCFF0}"/>
                  </a:ext>
                </a:extLst>
              </p:cNvPr>
              <p:cNvSpPr/>
              <p:nvPr userDrawn="1"/>
            </p:nvSpPr>
            <p:spPr>
              <a:xfrm>
                <a:off x="14601150" y="1145314"/>
                <a:ext cx="155966" cy="116816"/>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Arial" panose="020B0604020202020204" pitchFamily="34" charset="0"/>
                  <a:cs typeface="Arial" panose="020B0604020202020204" pitchFamily="34" charset="0"/>
                </a:endParaRPr>
              </a:p>
            </p:txBody>
          </p:sp>
          <p:cxnSp>
            <p:nvCxnSpPr>
              <p:cNvPr id="98" name="Rechte verbindingslijn 97">
                <a:extLst>
                  <a:ext uri="{FF2B5EF4-FFF2-40B4-BE49-F238E27FC236}">
                    <a16:creationId xmlns:a16="http://schemas.microsoft.com/office/drawing/2014/main" id="{0814D724-37D2-42AA-983F-CBB36268F35A}"/>
                  </a:ext>
                </a:extLst>
              </p:cNvPr>
              <p:cNvCxnSpPr>
                <a:cxnSpLocks/>
              </p:cNvCxnSpPr>
              <p:nvPr userDrawn="1"/>
            </p:nvCxnSpPr>
            <p:spPr>
              <a:xfrm>
                <a:off x="14637490" y="1308665"/>
                <a:ext cx="83286"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99" name="Rechte verbindingslijn 98">
                <a:extLst>
                  <a:ext uri="{FF2B5EF4-FFF2-40B4-BE49-F238E27FC236}">
                    <a16:creationId xmlns:a16="http://schemas.microsoft.com/office/drawing/2014/main" id="{F3A4A562-A36D-49D4-BD61-8826010E2FF8}"/>
                  </a:ext>
                </a:extLst>
              </p:cNvPr>
              <p:cNvCxnSpPr>
                <a:cxnSpLocks/>
                <a:stCxn id="97" idx="2"/>
              </p:cNvCxnSpPr>
              <p:nvPr userDrawn="1"/>
            </p:nvCxnSpPr>
            <p:spPr>
              <a:xfrm flipH="1">
                <a:off x="14678717" y="1262130"/>
                <a:ext cx="416" cy="43573"/>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91" name="Ovaal 90">
              <a:extLst>
                <a:ext uri="{FF2B5EF4-FFF2-40B4-BE49-F238E27FC236}">
                  <a16:creationId xmlns:a16="http://schemas.microsoft.com/office/drawing/2014/main" id="{EA084D35-F4AE-403C-B8A9-EF038E119193}"/>
                </a:ext>
              </a:extLst>
            </p:cNvPr>
            <p:cNvSpPr/>
            <p:nvPr userDrawn="1"/>
          </p:nvSpPr>
          <p:spPr>
            <a:xfrm>
              <a:off x="12391601" y="2617951"/>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3</a:t>
              </a:r>
            </a:p>
          </p:txBody>
        </p:sp>
        <p:sp>
          <p:nvSpPr>
            <p:cNvPr id="92" name="Rechthoek 91">
              <a:extLst>
                <a:ext uri="{FF2B5EF4-FFF2-40B4-BE49-F238E27FC236}">
                  <a16:creationId xmlns:a16="http://schemas.microsoft.com/office/drawing/2014/main" id="{F2A9A87D-41CE-4E32-BB70-B049CD638109}"/>
                </a:ext>
              </a:extLst>
            </p:cNvPr>
            <p:cNvSpPr/>
            <p:nvPr userDrawn="1"/>
          </p:nvSpPr>
          <p:spPr>
            <a:xfrm>
              <a:off x="12757283" y="2684015"/>
              <a:ext cx="2817996" cy="316612"/>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chemeClr val="accent1"/>
                </a:buClr>
                <a:buSzTx/>
                <a:buFont typeface="Arial" panose="020B0604020202020204" pitchFamily="34" charset="0"/>
                <a:buNone/>
                <a:tabLst/>
                <a:defRPr/>
              </a:pP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Klik met de rechter muisknop op de afbeelding en kies </a:t>
              </a:r>
              <a:r>
                <a:rPr kumimoji="0" lang="nl-NL" sz="1100" b="1" i="0" u="none" strike="noStrike" kern="0" cap="none" spc="0" normalizeH="0" baseline="0" noProof="0">
                  <a:ln>
                    <a:noFill/>
                  </a:ln>
                  <a:solidFill>
                    <a:srgbClr val="000000"/>
                  </a:solidFill>
                  <a:effectLst/>
                  <a:uLnTx/>
                  <a:uFillTx/>
                  <a:latin typeface="+mn-lt"/>
                  <a:cs typeface="Segoe UI Light" panose="020B0502040204020203" pitchFamily="34" charset="0"/>
                </a:rPr>
                <a:t>´Naar achtergrond´</a:t>
              </a: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a:t>
              </a:r>
              <a:endParaRPr kumimoji="0" lang="nl-NL" sz="1100" b="1" i="0" u="none" strike="noStrike" kern="0" cap="none" spc="0" normalizeH="0" baseline="0" noProof="0">
                <a:ln>
                  <a:noFill/>
                </a:ln>
                <a:solidFill>
                  <a:srgbClr val="000000"/>
                </a:solidFill>
                <a:effectLst/>
                <a:uLnTx/>
                <a:uFillTx/>
                <a:latin typeface="+mn-lt"/>
                <a:cs typeface="Segoe UI Light" panose="020B0502040204020203" pitchFamily="34" charset="0"/>
              </a:endParaRPr>
            </a:p>
          </p:txBody>
        </p:sp>
        <p:cxnSp>
          <p:nvCxnSpPr>
            <p:cNvPr id="93" name="Rechte verbindingslijn 92">
              <a:extLst>
                <a:ext uri="{FF2B5EF4-FFF2-40B4-BE49-F238E27FC236}">
                  <a16:creationId xmlns:a16="http://schemas.microsoft.com/office/drawing/2014/main" id="{F9BD3C04-532C-47B1-A6A5-35552C24B529}"/>
                </a:ext>
              </a:extLst>
            </p:cNvPr>
            <p:cNvCxnSpPr>
              <a:cxnSpLocks/>
            </p:cNvCxnSpPr>
            <p:nvPr userDrawn="1"/>
          </p:nvCxnSpPr>
          <p:spPr>
            <a:xfrm>
              <a:off x="12397261" y="2499789"/>
              <a:ext cx="3178017" cy="0"/>
            </a:xfrm>
            <a:prstGeom prst="line">
              <a:avLst/>
            </a:prstGeom>
            <a:noFill/>
            <a:ln w="3175" cap="flat" cmpd="sng" algn="ctr">
              <a:solidFill>
                <a:schemeClr val="bg1">
                  <a:lumMod val="50000"/>
                </a:schemeClr>
              </a:solidFill>
              <a:prstDash val="solid"/>
            </a:ln>
            <a:effectLst/>
          </p:spPr>
        </p:cxnSp>
      </p:grpSp>
      <p:grpSp>
        <p:nvGrpSpPr>
          <p:cNvPr id="66" name="OVERIGE KLEUREN">
            <a:extLst>
              <a:ext uri="{FF2B5EF4-FFF2-40B4-BE49-F238E27FC236}">
                <a16:creationId xmlns:a16="http://schemas.microsoft.com/office/drawing/2014/main" id="{A9E92F5D-FAD6-4072-AD98-E4EA30EDD3C3}"/>
              </a:ext>
            </a:extLst>
          </p:cNvPr>
          <p:cNvGrpSpPr/>
          <p:nvPr userDrawn="1"/>
        </p:nvGrpSpPr>
        <p:grpSpPr>
          <a:xfrm>
            <a:off x="3241700" y="6925672"/>
            <a:ext cx="1028611" cy="333473"/>
            <a:chOff x="8419153" y="176531"/>
            <a:chExt cx="1028611" cy="333473"/>
          </a:xfrm>
        </p:grpSpPr>
        <p:grpSp>
          <p:nvGrpSpPr>
            <p:cNvPr id="67" name="Groep 66">
              <a:extLst>
                <a:ext uri="{FF2B5EF4-FFF2-40B4-BE49-F238E27FC236}">
                  <a16:creationId xmlns:a16="http://schemas.microsoft.com/office/drawing/2014/main" id="{6F026B88-B312-4053-8A72-13C4BC91F3E8}"/>
                </a:ext>
              </a:extLst>
            </p:cNvPr>
            <p:cNvGrpSpPr/>
            <p:nvPr userDrawn="1"/>
          </p:nvGrpSpPr>
          <p:grpSpPr>
            <a:xfrm rot="16200000">
              <a:off x="8707994" y="78045"/>
              <a:ext cx="143119" cy="720800"/>
              <a:chOff x="8410390" y="426075"/>
              <a:chExt cx="212651" cy="1070988"/>
            </a:xfrm>
          </p:grpSpPr>
          <p:sp>
            <p:nvSpPr>
              <p:cNvPr id="72" name="Rechthoek: afgeronde hoeken 71">
                <a:extLst>
                  <a:ext uri="{FF2B5EF4-FFF2-40B4-BE49-F238E27FC236}">
                    <a16:creationId xmlns:a16="http://schemas.microsoft.com/office/drawing/2014/main" id="{BFF93C64-43D0-42EC-B88A-2AF477B79ED8}"/>
                  </a:ext>
                </a:extLst>
              </p:cNvPr>
              <p:cNvSpPr/>
              <p:nvPr userDrawn="1"/>
            </p:nvSpPr>
            <p:spPr>
              <a:xfrm>
                <a:off x="8410390" y="705813"/>
                <a:ext cx="212649" cy="212649"/>
              </a:xfrm>
              <a:prstGeom prst="roundRect">
                <a:avLst>
                  <a:gd name="adj" fmla="val 26722"/>
                </a:avLst>
              </a:prstGeom>
              <a:solidFill>
                <a:srgbClr val="00B332"/>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lvl="0" algn="ctr"/>
                <a:endParaRPr lang="nl-NL" sz="1000" b="1" u="none" noProof="0">
                  <a:latin typeface="+mj-lt"/>
                </a:endParaRPr>
              </a:p>
            </p:txBody>
          </p:sp>
          <p:sp>
            <p:nvSpPr>
              <p:cNvPr id="74" name="Rechthoek: afgeronde hoeken 73">
                <a:extLst>
                  <a:ext uri="{FF2B5EF4-FFF2-40B4-BE49-F238E27FC236}">
                    <a16:creationId xmlns:a16="http://schemas.microsoft.com/office/drawing/2014/main" id="{94035C6F-389D-4FFC-B8C3-618061F2D8A1}"/>
                  </a:ext>
                </a:extLst>
              </p:cNvPr>
              <p:cNvSpPr/>
              <p:nvPr userDrawn="1"/>
            </p:nvSpPr>
            <p:spPr>
              <a:xfrm>
                <a:off x="8410390" y="426075"/>
                <a:ext cx="212649" cy="212649"/>
              </a:xfrm>
              <a:prstGeom prst="roundRect">
                <a:avLst>
                  <a:gd name="adj" fmla="val 26722"/>
                </a:avLst>
              </a:prstGeom>
              <a:solidFill>
                <a:srgbClr val="0BA29C"/>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lvl="0" algn="ctr"/>
                <a:endParaRPr lang="nl-NL" sz="1000" b="1" u="none" noProof="0">
                  <a:latin typeface="+mj-lt"/>
                </a:endParaRPr>
              </a:p>
            </p:txBody>
          </p:sp>
          <p:sp>
            <p:nvSpPr>
              <p:cNvPr id="75" name="Rechthoek: afgeronde hoeken 74">
                <a:extLst>
                  <a:ext uri="{FF2B5EF4-FFF2-40B4-BE49-F238E27FC236}">
                    <a16:creationId xmlns:a16="http://schemas.microsoft.com/office/drawing/2014/main" id="{3E3BA818-DACD-46D3-A515-24BF4C7BAB1B}"/>
                  </a:ext>
                </a:extLst>
              </p:cNvPr>
              <p:cNvSpPr/>
              <p:nvPr userDrawn="1"/>
            </p:nvSpPr>
            <p:spPr>
              <a:xfrm>
                <a:off x="8410391" y="1014997"/>
                <a:ext cx="212650" cy="212648"/>
              </a:xfrm>
              <a:prstGeom prst="roundRect">
                <a:avLst>
                  <a:gd name="adj" fmla="val 26722"/>
                </a:avLst>
              </a:prstGeom>
              <a:solidFill>
                <a:srgbClr val="005EAA"/>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lvl="0" algn="ctr"/>
                <a:endParaRPr lang="nl-NL" sz="1000" b="1" u="none" noProof="0">
                  <a:latin typeface="+mj-lt"/>
                </a:endParaRPr>
              </a:p>
            </p:txBody>
          </p:sp>
          <p:sp>
            <p:nvSpPr>
              <p:cNvPr id="77" name="Rechthoek: afgeronde hoeken 76">
                <a:extLst>
                  <a:ext uri="{FF2B5EF4-FFF2-40B4-BE49-F238E27FC236}">
                    <a16:creationId xmlns:a16="http://schemas.microsoft.com/office/drawing/2014/main" id="{C2B9051C-C2DE-4560-A352-7DE5260B1D9D}"/>
                  </a:ext>
                </a:extLst>
              </p:cNvPr>
              <p:cNvSpPr/>
              <p:nvPr userDrawn="1"/>
            </p:nvSpPr>
            <p:spPr>
              <a:xfrm>
                <a:off x="8410391" y="1284415"/>
                <a:ext cx="212650" cy="212648"/>
              </a:xfrm>
              <a:prstGeom prst="roundRect">
                <a:avLst>
                  <a:gd name="adj" fmla="val 26722"/>
                </a:avLst>
              </a:prstGeom>
              <a:solidFill>
                <a:srgbClr val="E13214"/>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lvl="0" algn="ctr"/>
                <a:endParaRPr lang="nl-NL" sz="1000" b="1" u="none" noProof="0">
                  <a:latin typeface="+mj-lt"/>
                </a:endParaRPr>
              </a:p>
            </p:txBody>
          </p:sp>
        </p:grpSp>
        <p:sp>
          <p:nvSpPr>
            <p:cNvPr id="71" name="Tekstvak 70">
              <a:extLst>
                <a:ext uri="{FF2B5EF4-FFF2-40B4-BE49-F238E27FC236}">
                  <a16:creationId xmlns:a16="http://schemas.microsoft.com/office/drawing/2014/main" id="{936A3CF1-4B0B-4125-8651-D406A8889996}"/>
                </a:ext>
              </a:extLst>
            </p:cNvPr>
            <p:cNvSpPr txBox="1"/>
            <p:nvPr userDrawn="1"/>
          </p:nvSpPr>
          <p:spPr>
            <a:xfrm>
              <a:off x="8419153" y="176531"/>
              <a:ext cx="1028611" cy="143117"/>
            </a:xfrm>
            <a:prstGeom prst="rect">
              <a:avLst/>
            </a:prstGeom>
            <a:noFill/>
          </p:spPr>
          <p:txBody>
            <a:bodyPr wrap="square" lIns="0" tIns="0" rIns="0" bIns="0" rtlCol="0">
              <a:noAutofit/>
            </a:bodyPr>
            <a:lstStyle/>
            <a:p>
              <a:pPr algn="l"/>
              <a:r>
                <a:rPr lang="nl-NL" sz="1000" b="1" u="none" noProof="0">
                  <a:latin typeface="+mj-lt"/>
                </a:rPr>
                <a:t>Merk kleuren</a:t>
              </a:r>
            </a:p>
          </p:txBody>
        </p:sp>
      </p:grpSp>
      <p:pic>
        <p:nvPicPr>
          <p:cNvPr id="73" name="Afbeelding 72">
            <a:extLst>
              <a:ext uri="{FF2B5EF4-FFF2-40B4-BE49-F238E27FC236}">
                <a16:creationId xmlns:a16="http://schemas.microsoft.com/office/drawing/2014/main" id="{8FCDD18C-5F2E-5147-83A8-51B53E3D43D7}"/>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67105" y="6226329"/>
            <a:ext cx="3179346" cy="562716"/>
          </a:xfrm>
          <a:prstGeom prst="rect">
            <a:avLst/>
          </a:prstGeom>
        </p:spPr>
      </p:pic>
    </p:spTree>
    <p:extLst>
      <p:ext uri="{BB962C8B-B14F-4D97-AF65-F5344CB8AC3E}">
        <p14:creationId xmlns:p14="http://schemas.microsoft.com/office/powerpoint/2010/main" val="153980752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barn(outVertical)">
                                      <p:cBhvr>
                                        <p:cTn id="7" dur="600"/>
                                        <p:tgtEl>
                                          <p:spTgt spid="24"/>
                                        </p:tgtEl>
                                      </p:cBhvr>
                                    </p:animEffect>
                                  </p:childTnLst>
                                </p:cTn>
                              </p:par>
                              <p:par>
                                <p:cTn id="8" presetID="17" presetClass="entr" presetSubtype="10" fill="hold" grpId="1" nodeType="withEffect">
                                  <p:stCondLst>
                                    <p:cond delay="0"/>
                                  </p:stCondLst>
                                  <p:childTnLst>
                                    <p:set>
                                      <p:cBhvr>
                                        <p:cTn id="9" dur="1" fill="hold">
                                          <p:stCondLst>
                                            <p:cond delay="0"/>
                                          </p:stCondLst>
                                        </p:cTn>
                                        <p:tgtEl>
                                          <p:spTgt spid="24"/>
                                        </p:tgtEl>
                                        <p:attrNameLst>
                                          <p:attrName>style.visibility</p:attrName>
                                        </p:attrNameLst>
                                      </p:cBhvr>
                                      <p:to>
                                        <p:strVal val="visible"/>
                                      </p:to>
                                    </p:set>
                                    <p:anim calcmode="lin" valueType="num">
                                      <p:cBhvr>
                                        <p:cTn id="10" dur="600" fill="hold"/>
                                        <p:tgtEl>
                                          <p:spTgt spid="24"/>
                                        </p:tgtEl>
                                        <p:attrNameLst>
                                          <p:attrName>ppt_w</p:attrName>
                                        </p:attrNameLst>
                                      </p:cBhvr>
                                      <p:tavLst>
                                        <p:tav tm="0">
                                          <p:val>
                                            <p:fltVal val="0"/>
                                          </p:val>
                                        </p:tav>
                                        <p:tav tm="100000">
                                          <p:val>
                                            <p:strVal val="#ppt_w"/>
                                          </p:val>
                                        </p:tav>
                                      </p:tavLst>
                                    </p:anim>
                                    <p:anim calcmode="lin" valueType="num">
                                      <p:cBhvr>
                                        <p:cTn id="11" dur="600" fill="hold"/>
                                        <p:tgtEl>
                                          <p:spTgt spid="24"/>
                                        </p:tgtEl>
                                        <p:attrNameLst>
                                          <p:attrName>ppt_h</p:attrName>
                                        </p:attrNameLst>
                                      </p:cBhvr>
                                      <p:tavLst>
                                        <p:tav tm="0">
                                          <p:val>
                                            <p:strVal val="#ppt_h"/>
                                          </p:val>
                                        </p:tav>
                                        <p:tav tm="100000">
                                          <p:val>
                                            <p:strVal val="#ppt_h"/>
                                          </p:val>
                                        </p:tav>
                                      </p:tavLst>
                                    </p:anim>
                                  </p:childTnLst>
                                </p:cTn>
                              </p:par>
                              <p:par>
                                <p:cTn id="12" presetID="2" presetClass="entr" presetSubtype="1" decel="100000" fill="hold" grpId="0" nodeType="with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additive="base">
                                        <p:cTn id="14" dur="750" fill="hold"/>
                                        <p:tgtEl>
                                          <p:spTgt spid="8"/>
                                        </p:tgtEl>
                                        <p:attrNameLst>
                                          <p:attrName>ppt_x</p:attrName>
                                        </p:attrNameLst>
                                      </p:cBhvr>
                                      <p:tavLst>
                                        <p:tav tm="0">
                                          <p:val>
                                            <p:strVal val="#ppt_x"/>
                                          </p:val>
                                        </p:tav>
                                        <p:tav tm="100000">
                                          <p:val>
                                            <p:strVal val="#ppt_x"/>
                                          </p:val>
                                        </p:tav>
                                      </p:tavLst>
                                    </p:anim>
                                    <p:anim calcmode="lin" valueType="num">
                                      <p:cBhvr additive="base">
                                        <p:cTn id="15" dur="750" fill="hold"/>
                                        <p:tgtEl>
                                          <p:spTgt spid="8"/>
                                        </p:tgtEl>
                                        <p:attrNameLst>
                                          <p:attrName>ppt_y</p:attrName>
                                        </p:attrNameLst>
                                      </p:cBhvr>
                                      <p:tavLst>
                                        <p:tav tm="0">
                                          <p:val>
                                            <p:strVal val="0-#ppt_h/2"/>
                                          </p:val>
                                        </p:tav>
                                        <p:tav tm="100000">
                                          <p:val>
                                            <p:strVal val="#ppt_y"/>
                                          </p:val>
                                        </p:tav>
                                      </p:tavLst>
                                    </p:anim>
                                  </p:childTnLst>
                                </p:cTn>
                              </p:par>
                              <p:par>
                                <p:cTn id="16" presetID="2" presetClass="entr" presetSubtype="4" decel="100000" fill="hold" grpId="0" nodeType="withEffect">
                                  <p:stCondLst>
                                    <p:cond delay="0"/>
                                  </p:stCondLst>
                                  <p:childTnLst>
                                    <p:set>
                                      <p:cBhvr>
                                        <p:cTn id="17" dur="1" fill="hold">
                                          <p:stCondLst>
                                            <p:cond delay="0"/>
                                          </p:stCondLst>
                                        </p:cTn>
                                        <p:tgtEl>
                                          <p:spTgt spid="25"/>
                                        </p:tgtEl>
                                        <p:attrNameLst>
                                          <p:attrName>style.visibility</p:attrName>
                                        </p:attrNameLst>
                                      </p:cBhvr>
                                      <p:to>
                                        <p:strVal val="visible"/>
                                      </p:to>
                                    </p:set>
                                    <p:anim calcmode="lin" valueType="num">
                                      <p:cBhvr additive="base">
                                        <p:cTn id="18" dur="750" fill="hold"/>
                                        <p:tgtEl>
                                          <p:spTgt spid="25"/>
                                        </p:tgtEl>
                                        <p:attrNameLst>
                                          <p:attrName>ppt_x</p:attrName>
                                        </p:attrNameLst>
                                      </p:cBhvr>
                                      <p:tavLst>
                                        <p:tav tm="0">
                                          <p:val>
                                            <p:strVal val="#ppt_x"/>
                                          </p:val>
                                        </p:tav>
                                        <p:tav tm="100000">
                                          <p:val>
                                            <p:strVal val="#ppt_x"/>
                                          </p:val>
                                        </p:tav>
                                      </p:tavLst>
                                    </p:anim>
                                    <p:anim calcmode="lin" valueType="num">
                                      <p:cBhvr additive="base">
                                        <p:cTn id="19" dur="750" fill="hold"/>
                                        <p:tgtEl>
                                          <p:spTgt spid="25"/>
                                        </p:tgtEl>
                                        <p:attrNameLst>
                                          <p:attrName>ppt_y</p:attrName>
                                        </p:attrNameLst>
                                      </p:cBhvr>
                                      <p:tavLst>
                                        <p:tav tm="0">
                                          <p:val>
                                            <p:strVal val="1+#ppt_h/2"/>
                                          </p:val>
                                        </p:tav>
                                        <p:tav tm="100000">
                                          <p:val>
                                            <p:strVal val="#ppt_y"/>
                                          </p:val>
                                        </p:tav>
                                      </p:tavLst>
                                    </p:anim>
                                  </p:childTnLst>
                                </p:cTn>
                              </p:par>
                              <p:par>
                                <p:cTn id="20" presetID="16" presetClass="entr" presetSubtype="37" fill="hold" grpId="0" nodeType="withEffect">
                                  <p:stCondLst>
                                    <p:cond delay="750"/>
                                  </p:stCondLst>
                                  <p:childTnLst>
                                    <p:set>
                                      <p:cBhvr>
                                        <p:cTn id="21" dur="1" fill="hold">
                                          <p:stCondLst>
                                            <p:cond delay="0"/>
                                          </p:stCondLst>
                                        </p:cTn>
                                        <p:tgtEl>
                                          <p:spTgt spid="21"/>
                                        </p:tgtEl>
                                        <p:attrNameLst>
                                          <p:attrName>style.visibility</p:attrName>
                                        </p:attrNameLst>
                                      </p:cBhvr>
                                      <p:to>
                                        <p:strVal val="visible"/>
                                      </p:to>
                                    </p:set>
                                    <p:animEffect transition="in" filter="barn(outVertical)">
                                      <p:cBhvr>
                                        <p:cTn id="22" dur="300"/>
                                        <p:tgtEl>
                                          <p:spTgt spid="21"/>
                                        </p:tgtEl>
                                      </p:cBhvr>
                                    </p:animEffect>
                                  </p:childTnLst>
                                </p:cTn>
                              </p:par>
                              <p:par>
                                <p:cTn id="23" presetID="17" presetClass="entr" presetSubtype="10" fill="hold" grpId="1" nodeType="withEffect">
                                  <p:stCondLst>
                                    <p:cond delay="750"/>
                                  </p:stCondLst>
                                  <p:childTnLst>
                                    <p:set>
                                      <p:cBhvr>
                                        <p:cTn id="24" dur="1" fill="hold">
                                          <p:stCondLst>
                                            <p:cond delay="0"/>
                                          </p:stCondLst>
                                        </p:cTn>
                                        <p:tgtEl>
                                          <p:spTgt spid="21"/>
                                        </p:tgtEl>
                                        <p:attrNameLst>
                                          <p:attrName>style.visibility</p:attrName>
                                        </p:attrNameLst>
                                      </p:cBhvr>
                                      <p:to>
                                        <p:strVal val="visible"/>
                                      </p:to>
                                    </p:set>
                                    <p:anim calcmode="lin" valueType="num">
                                      <p:cBhvr>
                                        <p:cTn id="25" dur="300" fill="hold"/>
                                        <p:tgtEl>
                                          <p:spTgt spid="21"/>
                                        </p:tgtEl>
                                        <p:attrNameLst>
                                          <p:attrName>ppt_w</p:attrName>
                                        </p:attrNameLst>
                                      </p:cBhvr>
                                      <p:tavLst>
                                        <p:tav tm="0">
                                          <p:val>
                                            <p:fltVal val="0"/>
                                          </p:val>
                                        </p:tav>
                                        <p:tav tm="100000">
                                          <p:val>
                                            <p:strVal val="#ppt_w"/>
                                          </p:val>
                                        </p:tav>
                                      </p:tavLst>
                                    </p:anim>
                                    <p:anim calcmode="lin" valueType="num">
                                      <p:cBhvr>
                                        <p:cTn id="26" dur="300" fill="hold"/>
                                        <p:tgtEl>
                                          <p:spTgt spid="21"/>
                                        </p:tgtEl>
                                        <p:attrNameLst>
                                          <p:attrName>ppt_h</p:attrName>
                                        </p:attrNameLst>
                                      </p:cBhvr>
                                      <p:tavLst>
                                        <p:tav tm="0">
                                          <p:val>
                                            <p:strVal val="#ppt_h"/>
                                          </p:val>
                                        </p:tav>
                                        <p:tav tm="100000">
                                          <p:val>
                                            <p:strVal val="#ppt_h"/>
                                          </p:val>
                                        </p:tav>
                                      </p:tavLst>
                                    </p:anim>
                                  </p:childTnLst>
                                </p:cTn>
                              </p:par>
                              <p:par>
                                <p:cTn id="27" presetID="16" presetClass="entr" presetSubtype="37" fill="hold" grpId="0" nodeType="withEffect">
                                  <p:stCondLst>
                                    <p:cond delay="1000"/>
                                  </p:stCondLst>
                                  <p:childTnLst>
                                    <p:set>
                                      <p:cBhvr>
                                        <p:cTn id="28" dur="1" fill="hold">
                                          <p:stCondLst>
                                            <p:cond delay="0"/>
                                          </p:stCondLst>
                                        </p:cTn>
                                        <p:tgtEl>
                                          <p:spTgt spid="26"/>
                                        </p:tgtEl>
                                        <p:attrNameLst>
                                          <p:attrName>style.visibility</p:attrName>
                                        </p:attrNameLst>
                                      </p:cBhvr>
                                      <p:to>
                                        <p:strVal val="visible"/>
                                      </p:to>
                                    </p:set>
                                    <p:animEffect transition="in" filter="barn(outVertical)">
                                      <p:cBhvr>
                                        <p:cTn id="29" dur="300"/>
                                        <p:tgtEl>
                                          <p:spTgt spid="26"/>
                                        </p:tgtEl>
                                      </p:cBhvr>
                                    </p:animEffect>
                                  </p:childTnLst>
                                </p:cTn>
                              </p:par>
                              <p:par>
                                <p:cTn id="30" presetID="17" presetClass="entr" presetSubtype="10" fill="hold" grpId="1" nodeType="withEffect">
                                  <p:stCondLst>
                                    <p:cond delay="1000"/>
                                  </p:stCondLst>
                                  <p:childTnLst>
                                    <p:set>
                                      <p:cBhvr>
                                        <p:cTn id="31" dur="1" fill="hold">
                                          <p:stCondLst>
                                            <p:cond delay="0"/>
                                          </p:stCondLst>
                                        </p:cTn>
                                        <p:tgtEl>
                                          <p:spTgt spid="26"/>
                                        </p:tgtEl>
                                        <p:attrNameLst>
                                          <p:attrName>style.visibility</p:attrName>
                                        </p:attrNameLst>
                                      </p:cBhvr>
                                      <p:to>
                                        <p:strVal val="visible"/>
                                      </p:to>
                                    </p:set>
                                    <p:anim calcmode="lin" valueType="num">
                                      <p:cBhvr>
                                        <p:cTn id="32" dur="300" fill="hold"/>
                                        <p:tgtEl>
                                          <p:spTgt spid="26"/>
                                        </p:tgtEl>
                                        <p:attrNameLst>
                                          <p:attrName>ppt_w</p:attrName>
                                        </p:attrNameLst>
                                      </p:cBhvr>
                                      <p:tavLst>
                                        <p:tav tm="0">
                                          <p:val>
                                            <p:fltVal val="0"/>
                                          </p:val>
                                        </p:tav>
                                        <p:tav tm="100000">
                                          <p:val>
                                            <p:strVal val="#ppt_w"/>
                                          </p:val>
                                        </p:tav>
                                      </p:tavLst>
                                    </p:anim>
                                    <p:anim calcmode="lin" valueType="num">
                                      <p:cBhvr>
                                        <p:cTn id="33" dur="300" fill="hold"/>
                                        <p:tgtEl>
                                          <p:spTgt spid="26"/>
                                        </p:tgtEl>
                                        <p:attrNameLst>
                                          <p:attrName>ppt_h</p:attrName>
                                        </p:attrNameLst>
                                      </p:cBhvr>
                                      <p:tavLst>
                                        <p:tav tm="0">
                                          <p:val>
                                            <p:strVal val="#ppt_h"/>
                                          </p:val>
                                        </p:tav>
                                        <p:tav tm="100000">
                                          <p:val>
                                            <p:strVal val="#ppt_h"/>
                                          </p:val>
                                        </p:tav>
                                      </p:tavLst>
                                    </p:anim>
                                  </p:childTnLst>
                                </p:cTn>
                              </p:par>
                              <p:par>
                                <p:cTn id="34" presetID="10" presetClass="entr" presetSubtype="0" fill="hold" grpId="0" nodeType="withEffect">
                                  <p:stCondLst>
                                    <p:cond delay="1250"/>
                                  </p:stCondLst>
                                  <p:childTnLst>
                                    <p:set>
                                      <p:cBhvr>
                                        <p:cTn id="35" dur="1" fill="hold">
                                          <p:stCondLst>
                                            <p:cond delay="0"/>
                                          </p:stCondLst>
                                        </p:cTn>
                                        <p:tgtEl>
                                          <p:spTgt spid="2"/>
                                        </p:tgtEl>
                                        <p:attrNameLst>
                                          <p:attrName>style.visibility</p:attrName>
                                        </p:attrNameLst>
                                      </p:cBhvr>
                                      <p:to>
                                        <p:strVal val="visible"/>
                                      </p:to>
                                    </p:set>
                                    <p:animEffect transition="in" filter="fade">
                                      <p:cBhvr>
                                        <p:cTn id="36" dur="1000"/>
                                        <p:tgtEl>
                                          <p:spTgt spid="2"/>
                                        </p:tgtEl>
                                      </p:cBhvr>
                                    </p:animEffect>
                                  </p:childTnLst>
                                </p:cTn>
                              </p:par>
                              <p:par>
                                <p:cTn id="37" presetID="10" presetClass="entr" presetSubtype="0" fill="hold" grpId="0" nodeType="withEffect">
                                  <p:stCondLst>
                                    <p:cond delay="1750"/>
                                  </p:stCondLst>
                                  <p:childTnLst>
                                    <p:set>
                                      <p:cBhvr>
                                        <p:cTn id="38" dur="1" fill="hold">
                                          <p:stCondLst>
                                            <p:cond delay="0"/>
                                          </p:stCondLst>
                                        </p:cTn>
                                        <p:tgtEl>
                                          <p:spTgt spid="3"/>
                                        </p:tgtEl>
                                        <p:attrNameLst>
                                          <p:attrName>style.visibility</p:attrName>
                                        </p:attrNameLst>
                                      </p:cBhvr>
                                      <p:to>
                                        <p:strVal val="visible"/>
                                      </p:to>
                                    </p:set>
                                    <p:animEffect transition="in" filter="fade">
                                      <p:cBhvr>
                                        <p:cTn id="39" dur="7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tmplLst>
          <p:tmpl>
            <p:tnLst>
              <p:par>
                <p:cTn presetID="2" presetClass="entr" presetSubtype="4" decel="100000" fill="hold" nodeType="withEffect">
                  <p:stCondLst>
                    <p:cond delay="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750" fill="hold"/>
                        <p:tgtEl>
                          <p:spTgt spid="25"/>
                        </p:tgtEl>
                        <p:attrNameLst>
                          <p:attrName>ppt_x</p:attrName>
                        </p:attrNameLst>
                      </p:cBhvr>
                      <p:tavLst>
                        <p:tav tm="0">
                          <p:val>
                            <p:strVal val="#ppt_x"/>
                          </p:val>
                        </p:tav>
                        <p:tav tm="100000">
                          <p:val>
                            <p:strVal val="#ppt_x"/>
                          </p:val>
                        </p:tav>
                      </p:tavLst>
                    </p:anim>
                    <p:anim calcmode="lin" valueType="num">
                      <p:cBhvr additive="base">
                        <p:cTn dur="750" fill="hold"/>
                        <p:tgtEl>
                          <p:spTgt spid="25"/>
                        </p:tgtEl>
                        <p:attrNameLst>
                          <p:attrName>ppt_y</p:attrName>
                        </p:attrNameLst>
                      </p:cBhvr>
                      <p:tavLst>
                        <p:tav tm="0">
                          <p:val>
                            <p:strVal val="1+#ppt_h/2"/>
                          </p:val>
                        </p:tav>
                        <p:tav tm="100000">
                          <p:val>
                            <p:strVal val="#ppt_y"/>
                          </p:val>
                        </p:tav>
                      </p:tavLst>
                    </p:anim>
                  </p:childTnLst>
                </p:cTn>
              </p:par>
            </p:tnLst>
          </p:tmpl>
        </p:tmplLst>
      </p:bldP>
      <p:bldP spid="8" grpId="0" animBg="1"/>
      <p:bldP spid="2" grpId="0"/>
      <p:bldP spid="3" grpId="0">
        <p:tmplLst>
          <p:tmpl>
            <p:tnLst>
              <p:par>
                <p:cTn presetID="10" presetClass="entr" presetSubtype="0" fill="hold" nodeType="withEffect">
                  <p:stCondLst>
                    <p:cond delay="175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21" grpId="0" animBg="1">
        <p:tmplLst>
          <p:tmpl>
            <p:tnLst>
              <p:par>
                <p:cTn presetID="16" presetClass="entr" presetSubtype="37" fill="hold" nodeType="withEffect">
                  <p:stCondLst>
                    <p:cond delay="750"/>
                  </p:stCondLst>
                  <p:childTnLst>
                    <p:set>
                      <p:cBhvr>
                        <p:cTn dur="1" fill="hold">
                          <p:stCondLst>
                            <p:cond delay="0"/>
                          </p:stCondLst>
                        </p:cTn>
                        <p:tgtEl>
                          <p:spTgt spid="21"/>
                        </p:tgtEl>
                        <p:attrNameLst>
                          <p:attrName>style.visibility</p:attrName>
                        </p:attrNameLst>
                      </p:cBhvr>
                      <p:to>
                        <p:strVal val="visible"/>
                      </p:to>
                    </p:set>
                    <p:animEffect transition="in" filter="barn(outVertical)">
                      <p:cBhvr>
                        <p:cTn dur="300"/>
                        <p:tgtEl>
                          <p:spTgt spid="21"/>
                        </p:tgtEl>
                      </p:cBhvr>
                    </p:animEffect>
                  </p:childTnLst>
                </p:cTn>
              </p:par>
            </p:tnLst>
          </p:tmpl>
        </p:tmplLst>
      </p:bldP>
      <p:bldP spid="21" grpId="1" animBg="1"/>
      <p:bldP spid="26" grpId="0" animBg="1">
        <p:tmplLst>
          <p:tmpl>
            <p:tnLst>
              <p:par>
                <p:cTn presetID="16" presetClass="entr" presetSubtype="37" fill="hold" nodeType="withEffect">
                  <p:stCondLst>
                    <p:cond delay="1000"/>
                  </p:stCondLst>
                  <p:childTnLst>
                    <p:set>
                      <p:cBhvr>
                        <p:cTn dur="1" fill="hold">
                          <p:stCondLst>
                            <p:cond delay="0"/>
                          </p:stCondLst>
                        </p:cTn>
                        <p:tgtEl>
                          <p:spTgt spid="26"/>
                        </p:tgtEl>
                        <p:attrNameLst>
                          <p:attrName>style.visibility</p:attrName>
                        </p:attrNameLst>
                      </p:cBhvr>
                      <p:to>
                        <p:strVal val="visible"/>
                      </p:to>
                    </p:set>
                    <p:animEffect transition="in" filter="barn(outVertical)">
                      <p:cBhvr>
                        <p:cTn dur="300"/>
                        <p:tgtEl>
                          <p:spTgt spid="26"/>
                        </p:tgtEl>
                      </p:cBhvr>
                    </p:animEffect>
                  </p:childTnLst>
                </p:cTn>
              </p:par>
            </p:tnLst>
          </p:tmpl>
        </p:tmplLst>
      </p:bldP>
      <p:bldP spid="26" grpId="1" animBg="1"/>
      <p:bldP spid="24" grpId="0" animBg="1">
        <p:tmplLst>
          <p:tmpl>
            <p:tnLst>
              <p:par>
                <p:cTn presetID="16" presetClass="entr" presetSubtype="37" fill="hold" nodeType="with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barn(outVertical)">
                      <p:cBhvr>
                        <p:cTn dur="600"/>
                        <p:tgtEl>
                          <p:spTgt spid="24"/>
                        </p:tgtEl>
                      </p:cBhvr>
                    </p:animEffect>
                  </p:childTnLst>
                </p:cTn>
              </p:par>
            </p:tnLst>
          </p:tmpl>
        </p:tmplLst>
      </p:bldP>
      <p:bldP spid="24" grpId="1" animBg="1">
        <p:tmplLst>
          <p:tmpl>
            <p:tnLst>
              <p:par>
                <p:cTn presetID="17" presetClass="entr" presetSubtype="1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 calcmode="lin" valueType="num">
                      <p:cBhvr>
                        <p:cTn dur="600" fill="hold"/>
                        <p:tgtEl>
                          <p:spTgt spid="24"/>
                        </p:tgtEl>
                        <p:attrNameLst>
                          <p:attrName>ppt_w</p:attrName>
                        </p:attrNameLst>
                      </p:cBhvr>
                      <p:tavLst>
                        <p:tav tm="0">
                          <p:val>
                            <p:fltVal val="0"/>
                          </p:val>
                        </p:tav>
                        <p:tav tm="100000">
                          <p:val>
                            <p:strVal val="#ppt_w"/>
                          </p:val>
                        </p:tav>
                      </p:tavLst>
                    </p:anim>
                    <p:anim calcmode="lin" valueType="num">
                      <p:cBhvr>
                        <p:cTn dur="600" fill="hold"/>
                        <p:tgtEl>
                          <p:spTgt spid="24"/>
                        </p:tgtEl>
                        <p:attrNameLst>
                          <p:attrName>ppt_h</p:attrName>
                        </p:attrNameLst>
                      </p:cBhvr>
                      <p:tavLst>
                        <p:tav tm="0">
                          <p:val>
                            <p:strVal val="#ppt_h"/>
                          </p:val>
                        </p:tav>
                        <p:tav tm="100000">
                          <p:val>
                            <p:strVal val="#ppt_h"/>
                          </p:val>
                        </p:tav>
                      </p:tavLst>
                    </p:anim>
                  </p:childTnLst>
                </p:cTn>
              </p:par>
            </p:tnLst>
          </p:tmpl>
        </p:tmplLst>
      </p:bldP>
    </p:bld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EKS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AB23073-572C-4F04-B89A-B107AB932F47}"/>
              </a:ext>
            </a:extLst>
          </p:cNvPr>
          <p:cNvSpPr>
            <a:spLocks noGrp="1"/>
          </p:cNvSpPr>
          <p:nvPr>
            <p:ph type="title" hasCustomPrompt="1"/>
          </p:nvPr>
        </p:nvSpPr>
        <p:spPr>
          <a:xfrm>
            <a:off x="540000" y="538833"/>
            <a:ext cx="11112000" cy="301139"/>
          </a:xfrm>
        </p:spPr>
        <p:txBody>
          <a:bodyPr/>
          <a:lstStyle>
            <a:lvl1pPr>
              <a:defRPr/>
            </a:lvl1pPr>
          </a:lstStyle>
          <a:p>
            <a:r>
              <a:rPr lang="nl-NL" noProof="0"/>
              <a:t>Voeg hier een titel in</a:t>
            </a:r>
            <a:endParaRPr lang="nl-NL"/>
          </a:p>
        </p:txBody>
      </p:sp>
      <p:sp>
        <p:nvSpPr>
          <p:cNvPr id="3" name="Tijdelijke aanduiding voor verticale tekst 2">
            <a:extLst>
              <a:ext uri="{FF2B5EF4-FFF2-40B4-BE49-F238E27FC236}">
                <a16:creationId xmlns:a16="http://schemas.microsoft.com/office/drawing/2014/main" id="{7C849E55-A25C-4202-801C-0514342EA9C6}"/>
              </a:ext>
            </a:extLst>
          </p:cNvPr>
          <p:cNvSpPr>
            <a:spLocks noGrp="1"/>
          </p:cNvSpPr>
          <p:nvPr>
            <p:ph type="body" orient="vert" idx="1" hasCustomPrompt="1"/>
          </p:nvPr>
        </p:nvSpPr>
        <p:spPr/>
        <p:txBody>
          <a:bodyPr vert="horz"/>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nl-NL" noProof="0" err="1"/>
              <a:t>Bullet</a:t>
            </a:r>
            <a:endParaRPr lang="nl-NL" noProof="0"/>
          </a:p>
          <a:p>
            <a:pPr lvl="1"/>
            <a:r>
              <a:rPr lang="nl-NL" noProof="0"/>
              <a:t>Sub-</a:t>
            </a:r>
            <a:r>
              <a:rPr lang="nl-NL" noProof="0" err="1"/>
              <a:t>bullet</a:t>
            </a:r>
            <a:r>
              <a:rPr lang="nl-NL" noProof="0"/>
              <a:t> #1</a:t>
            </a:r>
          </a:p>
          <a:p>
            <a:pPr lvl="2"/>
            <a:r>
              <a:rPr lang="nl-NL" noProof="0"/>
              <a:t>Sub-</a:t>
            </a:r>
            <a:r>
              <a:rPr lang="nl-NL" noProof="0" err="1"/>
              <a:t>bullet</a:t>
            </a:r>
            <a:r>
              <a:rPr lang="nl-NL" noProof="0"/>
              <a:t> #2</a:t>
            </a:r>
          </a:p>
          <a:p>
            <a:pPr lvl="3"/>
            <a:r>
              <a:rPr lang="nl-NL" noProof="0"/>
              <a:t>Leestekst</a:t>
            </a:r>
          </a:p>
          <a:p>
            <a:pPr lvl="4"/>
            <a:r>
              <a:rPr lang="nl-NL" noProof="0"/>
              <a:t>Tussenkop</a:t>
            </a:r>
          </a:p>
          <a:p>
            <a:pPr lvl="5"/>
            <a:r>
              <a:rPr lang="nl-NL" noProof="0"/>
              <a:t>Numerieke </a:t>
            </a:r>
            <a:r>
              <a:rPr lang="nl-NL" noProof="0" err="1"/>
              <a:t>bullet</a:t>
            </a:r>
            <a:endParaRPr lang="nl-NL" noProof="0"/>
          </a:p>
          <a:p>
            <a:pPr lvl="6"/>
            <a:r>
              <a:rPr lang="nl-NL" noProof="0"/>
              <a:t>Alfabetische </a:t>
            </a:r>
            <a:r>
              <a:rPr lang="nl-NL" noProof="0" err="1"/>
              <a:t>bullet</a:t>
            </a:r>
            <a:endParaRPr lang="nl-NL" noProof="0"/>
          </a:p>
          <a:p>
            <a:pPr lvl="7"/>
            <a:r>
              <a:rPr lang="nl-NL" noProof="0"/>
              <a:t>Fotobeschrijving</a:t>
            </a:r>
          </a:p>
          <a:p>
            <a:pPr lvl="8"/>
            <a:r>
              <a:rPr lang="nl-NL" noProof="0"/>
              <a:t>Quote tekst</a:t>
            </a:r>
          </a:p>
          <a:p>
            <a:pPr lvl="4"/>
            <a:endParaRPr lang="nl-NL"/>
          </a:p>
        </p:txBody>
      </p:sp>
      <p:sp>
        <p:nvSpPr>
          <p:cNvPr id="4" name="Tijdelijke aanduiding voor datum 3">
            <a:extLst>
              <a:ext uri="{FF2B5EF4-FFF2-40B4-BE49-F238E27FC236}">
                <a16:creationId xmlns:a16="http://schemas.microsoft.com/office/drawing/2014/main" id="{DABA8B2F-5EFD-4A05-8481-248C853EA1DE}"/>
              </a:ext>
            </a:extLst>
          </p:cNvPr>
          <p:cNvSpPr>
            <a:spLocks noGrp="1"/>
          </p:cNvSpPr>
          <p:nvPr>
            <p:ph type="dt" sz="half" idx="10"/>
          </p:nvPr>
        </p:nvSpPr>
        <p:spPr/>
        <p:txBody>
          <a:bodyPr/>
          <a:lstStyle/>
          <a:p>
            <a:fld id="{E2129CCF-E02E-4AC4-A1D0-782CC290AD42}" type="datetime4">
              <a:rPr lang="nl-NL" smtClean="0"/>
              <a:t>24 oktober 2023</a:t>
            </a:fld>
            <a:endParaRPr lang="nl-NL"/>
          </a:p>
        </p:txBody>
      </p:sp>
      <p:sp>
        <p:nvSpPr>
          <p:cNvPr id="5" name="Tijdelijke aanduiding voor voettekst 4">
            <a:extLst>
              <a:ext uri="{FF2B5EF4-FFF2-40B4-BE49-F238E27FC236}">
                <a16:creationId xmlns:a16="http://schemas.microsoft.com/office/drawing/2014/main" id="{7D35606D-4D2E-4F0A-88AD-FA9467155265}"/>
              </a:ext>
            </a:extLst>
          </p:cNvPr>
          <p:cNvSpPr>
            <a:spLocks noGrp="1"/>
          </p:cNvSpPr>
          <p:nvPr>
            <p:ph type="ftr" sz="quarter" idx="11"/>
          </p:nvPr>
        </p:nvSpPr>
        <p:spPr/>
        <p:txBody>
          <a:bodyPr/>
          <a:lstStyle/>
          <a:p>
            <a:r>
              <a:rPr lang="nl-NL"/>
              <a:t>Ga naar de tab ‘Invoegen’ &gt; Koptekst en voettekst &gt; Voettekst invullen met bedrijfsonderdeelnaam &gt; Overal Toepassen</a:t>
            </a:r>
          </a:p>
        </p:txBody>
      </p:sp>
      <p:sp>
        <p:nvSpPr>
          <p:cNvPr id="6" name="Tijdelijke aanduiding voor dianummer 5">
            <a:extLst>
              <a:ext uri="{FF2B5EF4-FFF2-40B4-BE49-F238E27FC236}">
                <a16:creationId xmlns:a16="http://schemas.microsoft.com/office/drawing/2014/main" id="{A7656491-ADD5-4A7E-BAFA-5FCFF07D6EB0}"/>
              </a:ext>
            </a:extLst>
          </p:cNvPr>
          <p:cNvSpPr>
            <a:spLocks noGrp="1"/>
          </p:cNvSpPr>
          <p:nvPr>
            <p:ph type="sldNum" sz="quarter" idx="12"/>
          </p:nvPr>
        </p:nvSpPr>
        <p:spPr/>
        <p:txBody>
          <a:bodyPr/>
          <a:lstStyle/>
          <a:p>
            <a:fld id="{8D374ABD-355D-4B52-8A38-020B3DD5CC75}" type="slidenum">
              <a:rPr lang="nl-NL" smtClean="0"/>
              <a:t>‹#›</a:t>
            </a:fld>
            <a:endParaRPr lang="nl-NL"/>
          </a:p>
        </p:txBody>
      </p:sp>
      <p:sp>
        <p:nvSpPr>
          <p:cNvPr id="7" name="Tijdelijke aanduiding voor tekst 32">
            <a:extLst>
              <a:ext uri="{FF2B5EF4-FFF2-40B4-BE49-F238E27FC236}">
                <a16:creationId xmlns:a16="http://schemas.microsoft.com/office/drawing/2014/main" id="{7175F566-3665-4B0F-B70C-72779DF2FDD6}"/>
              </a:ext>
            </a:extLst>
          </p:cNvPr>
          <p:cNvSpPr>
            <a:spLocks noGrp="1"/>
          </p:cNvSpPr>
          <p:nvPr>
            <p:ph type="body" sz="quarter" idx="13" hasCustomPrompt="1"/>
          </p:nvPr>
        </p:nvSpPr>
        <p:spPr>
          <a:xfrm>
            <a:off x="539998" y="839972"/>
            <a:ext cx="11112000" cy="259612"/>
          </a:xfrm>
        </p:spPr>
        <p:txBody>
          <a:bodyPr/>
          <a:lstStyle>
            <a:lvl1pPr marL="0" indent="0">
              <a:buNone/>
              <a:defRPr sz="2000" b="0">
                <a:solidFill>
                  <a:schemeClr val="accent1"/>
                </a:solidFill>
              </a:defRPr>
            </a:lvl1pPr>
          </a:lstStyle>
          <a:p>
            <a:pPr lvl="0"/>
            <a:r>
              <a:rPr lang="nl-NL" noProof="0"/>
              <a:t>Voeg hier een subtitel in</a:t>
            </a:r>
          </a:p>
        </p:txBody>
      </p:sp>
      <p:sp>
        <p:nvSpPr>
          <p:cNvPr id="17" name="Tijdelijke aanduiding voor tekst 34">
            <a:extLst>
              <a:ext uri="{FF2B5EF4-FFF2-40B4-BE49-F238E27FC236}">
                <a16:creationId xmlns:a16="http://schemas.microsoft.com/office/drawing/2014/main" id="{9955CEC2-0160-42D3-9E2E-941A4A11119D}"/>
              </a:ext>
            </a:extLst>
          </p:cNvPr>
          <p:cNvSpPr>
            <a:spLocks noGrp="1"/>
          </p:cNvSpPr>
          <p:nvPr>
            <p:ph type="body" sz="quarter" idx="14" hasCustomPrompt="1"/>
          </p:nvPr>
        </p:nvSpPr>
        <p:spPr>
          <a:xfrm>
            <a:off x="539749" y="5758889"/>
            <a:ext cx="11112249" cy="147981"/>
          </a:xfrm>
        </p:spPr>
        <p:txBody>
          <a:bodyPr anchor="b"/>
          <a:lstStyle>
            <a:lvl1pPr marL="0" indent="0">
              <a:buNone/>
              <a:defRPr sz="1000" i="1"/>
            </a:lvl1pPr>
          </a:lstStyle>
          <a:p>
            <a:pPr lvl="0"/>
            <a:r>
              <a:rPr lang="nl-NL" noProof="0"/>
              <a:t>Vul hier een bron in (of laat dit </a:t>
            </a:r>
            <a:r>
              <a:rPr lang="nl-NL" noProof="0" err="1"/>
              <a:t>tekstvak</a:t>
            </a:r>
            <a:r>
              <a:rPr lang="nl-NL" noProof="0"/>
              <a:t> leeg wanneer een bron ontbreekt)</a:t>
            </a:r>
          </a:p>
        </p:txBody>
      </p:sp>
      <p:sp>
        <p:nvSpPr>
          <p:cNvPr id="18" name="Rechthoek: afgeronde hoeken 17">
            <a:extLst>
              <a:ext uri="{FF2B5EF4-FFF2-40B4-BE49-F238E27FC236}">
                <a16:creationId xmlns:a16="http://schemas.microsoft.com/office/drawing/2014/main" id="{765A9402-96DA-4D08-A873-873C05E81C86}"/>
              </a:ext>
            </a:extLst>
          </p:cNvPr>
          <p:cNvSpPr/>
          <p:nvPr userDrawn="1"/>
        </p:nvSpPr>
        <p:spPr>
          <a:xfrm>
            <a:off x="3048000" y="-491319"/>
            <a:ext cx="6096000" cy="300250"/>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lvl="0" algn="ctr"/>
            <a:r>
              <a:rPr lang="nl-NL" sz="2800" b="0" cap="all" baseline="0" noProof="0">
                <a:solidFill>
                  <a:schemeClr val="accent1"/>
                </a:solidFill>
                <a:latin typeface="+mn-lt"/>
              </a:rPr>
              <a:t>TEKST</a:t>
            </a:r>
          </a:p>
        </p:txBody>
      </p:sp>
      <p:sp>
        <p:nvSpPr>
          <p:cNvPr id="44" name="Tijdelijke aanduiding voor tekst 43">
            <a:extLst>
              <a:ext uri="{FF2B5EF4-FFF2-40B4-BE49-F238E27FC236}">
                <a16:creationId xmlns:a16="http://schemas.microsoft.com/office/drawing/2014/main" id="{C39606EC-1987-41D2-AE51-A1A79674F48D}"/>
              </a:ext>
            </a:extLst>
          </p:cNvPr>
          <p:cNvSpPr>
            <a:spLocks noGrp="1"/>
          </p:cNvSpPr>
          <p:nvPr>
            <p:ph type="body" sz="quarter" idx="15" hasCustomPrompt="1"/>
          </p:nvPr>
        </p:nvSpPr>
        <p:spPr>
          <a:xfrm>
            <a:off x="540000" y="0"/>
            <a:ext cx="1080000" cy="72000"/>
          </a:xfrm>
          <a:solidFill>
            <a:schemeClr val="accent1"/>
          </a:solidFill>
        </p:spPr>
        <p:txBody>
          <a:bodyPr/>
          <a:lstStyle>
            <a:lvl1pPr marL="0" indent="0">
              <a:buNone/>
              <a:defRPr sz="100">
                <a:solidFill>
                  <a:schemeClr val="bg2"/>
                </a:solidFill>
              </a:defRPr>
            </a:lvl1pPr>
            <a:lvl5pPr>
              <a:defRPr/>
            </a:lvl5pPr>
          </a:lstStyle>
          <a:p>
            <a:pPr lvl="0"/>
            <a:r>
              <a:rPr lang="en-GB"/>
              <a:t> </a:t>
            </a:r>
          </a:p>
        </p:txBody>
      </p:sp>
      <p:grpSp>
        <p:nvGrpSpPr>
          <p:cNvPr id="8" name="Instructie">
            <a:extLst>
              <a:ext uri="{FF2B5EF4-FFF2-40B4-BE49-F238E27FC236}">
                <a16:creationId xmlns:a16="http://schemas.microsoft.com/office/drawing/2014/main" id="{CE3C711D-2017-404E-847B-AB4DEB87F028}"/>
              </a:ext>
            </a:extLst>
          </p:cNvPr>
          <p:cNvGrpSpPr/>
          <p:nvPr userDrawn="1"/>
        </p:nvGrpSpPr>
        <p:grpSpPr>
          <a:xfrm>
            <a:off x="-3437547" y="1434"/>
            <a:ext cx="3201327" cy="6041867"/>
            <a:chOff x="-3437547" y="1434"/>
            <a:chExt cx="3201327" cy="6041867"/>
          </a:xfrm>
        </p:grpSpPr>
        <p:cxnSp>
          <p:nvCxnSpPr>
            <p:cNvPr id="23" name="Rechte verbindingslijn 22">
              <a:extLst>
                <a:ext uri="{FF2B5EF4-FFF2-40B4-BE49-F238E27FC236}">
                  <a16:creationId xmlns:a16="http://schemas.microsoft.com/office/drawing/2014/main" id="{B573ECE5-8B26-421E-B340-85DC5FBC5D32}"/>
                </a:ext>
              </a:extLst>
            </p:cNvPr>
            <p:cNvCxnSpPr>
              <a:cxnSpLocks/>
            </p:cNvCxnSpPr>
            <p:nvPr userDrawn="1"/>
          </p:nvCxnSpPr>
          <p:spPr>
            <a:xfrm>
              <a:off x="-3419346" y="6043301"/>
              <a:ext cx="3176013" cy="0"/>
            </a:xfrm>
            <a:prstGeom prst="line">
              <a:avLst/>
            </a:prstGeom>
            <a:noFill/>
            <a:ln w="3175" cap="flat" cmpd="sng" algn="ctr">
              <a:solidFill>
                <a:schemeClr val="bg1">
                  <a:lumMod val="50000"/>
                </a:schemeClr>
              </a:solidFill>
              <a:prstDash val="solid"/>
            </a:ln>
            <a:effectLst/>
          </p:spPr>
        </p:cxnSp>
        <p:sp>
          <p:nvSpPr>
            <p:cNvPr id="24" name="Ovaal 23">
              <a:extLst>
                <a:ext uri="{FF2B5EF4-FFF2-40B4-BE49-F238E27FC236}">
                  <a16:creationId xmlns:a16="http://schemas.microsoft.com/office/drawing/2014/main" id="{7F69DEA5-422C-4E20-9D82-F332E3A683A8}"/>
                </a:ext>
              </a:extLst>
            </p:cNvPr>
            <p:cNvSpPr/>
            <p:nvPr userDrawn="1"/>
          </p:nvSpPr>
          <p:spPr>
            <a:xfrm>
              <a:off x="-3425006" y="4548392"/>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6</a:t>
              </a:r>
            </a:p>
          </p:txBody>
        </p:sp>
        <p:sp>
          <p:nvSpPr>
            <p:cNvPr id="25" name="Rechthoek 24">
              <a:extLst>
                <a:ext uri="{FF2B5EF4-FFF2-40B4-BE49-F238E27FC236}">
                  <a16:creationId xmlns:a16="http://schemas.microsoft.com/office/drawing/2014/main" id="{A25A09AD-A11B-4C29-AC8E-9F7F34618732}"/>
                </a:ext>
              </a:extLst>
            </p:cNvPr>
            <p:cNvSpPr/>
            <p:nvPr userDrawn="1"/>
          </p:nvSpPr>
          <p:spPr>
            <a:xfrm>
              <a:off x="-3059324" y="4548391"/>
              <a:ext cx="2823104" cy="255963"/>
            </a:xfrm>
            <a:prstGeom prst="rect">
              <a:avLst/>
            </a:prstGeom>
            <a:noFill/>
            <a:ln w="25400" cap="flat" cmpd="sng" algn="ctr">
              <a:noFill/>
              <a:prstDash val="solid"/>
            </a:ln>
            <a:effectLst/>
          </p:spPr>
          <p:txBody>
            <a:bodyPr lIns="0" tIns="0" rIns="0" bIns="0" rtlCol="0" anchor="ctr"/>
            <a:lstStyle/>
            <a:p>
              <a:pPr marL="265113" marR="0" lvl="5" indent="-265113" algn="l" defTabSz="914400" rtl="0" eaLnBrk="1" fontAlgn="auto" latinLnBrk="0" hangingPunct="1">
                <a:lnSpc>
                  <a:spcPct val="100000"/>
                </a:lnSpc>
                <a:spcBef>
                  <a:spcPts val="300"/>
                </a:spcBef>
                <a:spcAft>
                  <a:spcPts val="300"/>
                </a:spcAft>
                <a:buClr>
                  <a:schemeClr val="tx1"/>
                </a:buClr>
                <a:buSzPct val="85000"/>
                <a:buFont typeface="+mj-lt"/>
                <a:buAutoNum type="arabicPeriod"/>
                <a:tabLst/>
                <a:defRPr/>
              </a:pPr>
              <a:r>
                <a:rPr lang="nl-NL" sz="1500" kern="1200" noProof="0">
                  <a:solidFill>
                    <a:schemeClr val="tx1"/>
                  </a:solidFill>
                  <a:latin typeface="+mn-lt"/>
                  <a:ea typeface="+mn-ea"/>
                  <a:cs typeface="+mn-cs"/>
                </a:rPr>
                <a:t>Numerieke </a:t>
              </a:r>
              <a:r>
                <a:rPr lang="nl-NL" sz="1500" kern="1200" noProof="0" err="1">
                  <a:solidFill>
                    <a:schemeClr val="tx1"/>
                  </a:solidFill>
                  <a:latin typeface="+mn-lt"/>
                  <a:ea typeface="+mn-ea"/>
                  <a:cs typeface="+mn-cs"/>
                </a:rPr>
                <a:t>bullet</a:t>
              </a:r>
              <a:r>
                <a:rPr lang="nl-NL" sz="1500" kern="1200" noProof="0">
                  <a:solidFill>
                    <a:schemeClr val="tx1"/>
                  </a:solidFill>
                  <a:latin typeface="+mn-lt"/>
                  <a:ea typeface="+mn-ea"/>
                  <a:cs typeface="+mn-cs"/>
                </a:rPr>
                <a:t> (15pt)</a:t>
              </a:r>
            </a:p>
          </p:txBody>
        </p:sp>
        <p:sp>
          <p:nvSpPr>
            <p:cNvPr id="26" name="Ovaal 25">
              <a:extLst>
                <a:ext uri="{FF2B5EF4-FFF2-40B4-BE49-F238E27FC236}">
                  <a16:creationId xmlns:a16="http://schemas.microsoft.com/office/drawing/2014/main" id="{0E7B5A5A-CDF9-400A-9597-9EAC1A4986B6}"/>
                </a:ext>
              </a:extLst>
            </p:cNvPr>
            <p:cNvSpPr/>
            <p:nvPr userDrawn="1"/>
          </p:nvSpPr>
          <p:spPr>
            <a:xfrm>
              <a:off x="-3425006" y="4922568"/>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7</a:t>
              </a:r>
            </a:p>
          </p:txBody>
        </p:sp>
        <p:sp>
          <p:nvSpPr>
            <p:cNvPr id="27" name="Rechthoek 26">
              <a:extLst>
                <a:ext uri="{FF2B5EF4-FFF2-40B4-BE49-F238E27FC236}">
                  <a16:creationId xmlns:a16="http://schemas.microsoft.com/office/drawing/2014/main" id="{ED506BF8-3B02-4DC7-B980-DA7A16229F08}"/>
                </a:ext>
              </a:extLst>
            </p:cNvPr>
            <p:cNvSpPr/>
            <p:nvPr userDrawn="1"/>
          </p:nvSpPr>
          <p:spPr>
            <a:xfrm>
              <a:off x="-3059324" y="4922567"/>
              <a:ext cx="2823104" cy="255963"/>
            </a:xfrm>
            <a:prstGeom prst="rect">
              <a:avLst/>
            </a:prstGeom>
            <a:noFill/>
            <a:ln w="25400" cap="flat" cmpd="sng" algn="ctr">
              <a:noFill/>
              <a:prstDash val="solid"/>
            </a:ln>
            <a:effectLst/>
          </p:spPr>
          <p:txBody>
            <a:bodyPr lIns="0" tIns="0" rIns="0" bIns="0" rtlCol="0" anchor="ctr"/>
            <a:lstStyle/>
            <a:p>
              <a:pPr marL="265113" marR="0" lvl="6" indent="-265113" algn="l" defTabSz="914400" rtl="0" eaLnBrk="1" fontAlgn="auto" latinLnBrk="0" hangingPunct="1">
                <a:lnSpc>
                  <a:spcPct val="100000"/>
                </a:lnSpc>
                <a:spcBef>
                  <a:spcPts val="300"/>
                </a:spcBef>
                <a:spcAft>
                  <a:spcPts val="300"/>
                </a:spcAft>
                <a:buClr>
                  <a:schemeClr val="tx1"/>
                </a:buClr>
                <a:buSzPct val="85000"/>
                <a:buFont typeface="+mj-lt"/>
                <a:buAutoNum type="alphaLcPeriod"/>
                <a:tabLst/>
                <a:defRPr/>
              </a:pPr>
              <a:r>
                <a:rPr lang="nl-NL" sz="1500" kern="1200" noProof="0">
                  <a:solidFill>
                    <a:schemeClr val="tx1"/>
                  </a:solidFill>
                  <a:latin typeface="+mn-lt"/>
                  <a:ea typeface="+mn-ea"/>
                  <a:cs typeface="+mn-cs"/>
                </a:rPr>
                <a:t>Alfabetische </a:t>
              </a:r>
              <a:r>
                <a:rPr lang="nl-NL" sz="1500" kern="1200" noProof="0" err="1">
                  <a:solidFill>
                    <a:schemeClr val="tx1"/>
                  </a:solidFill>
                  <a:latin typeface="+mn-lt"/>
                  <a:ea typeface="+mn-ea"/>
                  <a:cs typeface="+mn-cs"/>
                </a:rPr>
                <a:t>bullet</a:t>
              </a:r>
              <a:r>
                <a:rPr lang="nl-NL" sz="1500" kern="1200" noProof="0">
                  <a:solidFill>
                    <a:schemeClr val="tx1"/>
                  </a:solidFill>
                  <a:latin typeface="+mn-lt"/>
                  <a:ea typeface="+mn-ea"/>
                  <a:cs typeface="+mn-cs"/>
                </a:rPr>
                <a:t> (15pt)</a:t>
              </a:r>
            </a:p>
          </p:txBody>
        </p:sp>
        <p:sp>
          <p:nvSpPr>
            <p:cNvPr id="28" name="Ovaal 27">
              <a:extLst>
                <a:ext uri="{FF2B5EF4-FFF2-40B4-BE49-F238E27FC236}">
                  <a16:creationId xmlns:a16="http://schemas.microsoft.com/office/drawing/2014/main" id="{29C6A98D-11CD-48B6-9127-DAC0D53A1849}"/>
                </a:ext>
              </a:extLst>
            </p:cNvPr>
            <p:cNvSpPr/>
            <p:nvPr userDrawn="1"/>
          </p:nvSpPr>
          <p:spPr>
            <a:xfrm>
              <a:off x="-3425006" y="5295213"/>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8</a:t>
              </a:r>
            </a:p>
          </p:txBody>
        </p:sp>
        <p:sp>
          <p:nvSpPr>
            <p:cNvPr id="29" name="Rechthoek 28">
              <a:extLst>
                <a:ext uri="{FF2B5EF4-FFF2-40B4-BE49-F238E27FC236}">
                  <a16:creationId xmlns:a16="http://schemas.microsoft.com/office/drawing/2014/main" id="{7770311C-EF99-4E7F-840A-B800D333C699}"/>
                </a:ext>
              </a:extLst>
            </p:cNvPr>
            <p:cNvSpPr/>
            <p:nvPr userDrawn="1"/>
          </p:nvSpPr>
          <p:spPr>
            <a:xfrm>
              <a:off x="-3059324" y="5295212"/>
              <a:ext cx="2823104" cy="255963"/>
            </a:xfrm>
            <a:prstGeom prst="rect">
              <a:avLst/>
            </a:prstGeom>
            <a:noFill/>
            <a:ln w="25400" cap="flat" cmpd="sng" algn="ctr">
              <a:noFill/>
              <a:prstDash val="solid"/>
            </a:ln>
            <a:effectLst/>
          </p:spPr>
          <p:txBody>
            <a:bodyPr lIns="0" tIns="0" rIns="0" bIns="0" rtlCol="0" anchor="ctr"/>
            <a:lstStyle/>
            <a:p>
              <a:pPr marL="0" marR="0" lvl="7" indent="0" algn="l" defTabSz="914400" rtl="0" eaLnBrk="1" fontAlgn="auto" latinLnBrk="0" hangingPunct="1">
                <a:lnSpc>
                  <a:spcPct val="100000"/>
                </a:lnSpc>
                <a:spcBef>
                  <a:spcPts val="300"/>
                </a:spcBef>
                <a:spcAft>
                  <a:spcPts val="300"/>
                </a:spcAft>
                <a:buClr>
                  <a:schemeClr val="accent3"/>
                </a:buClr>
                <a:buSzTx/>
                <a:buFont typeface="Arial" panose="020B0604020202020204" pitchFamily="34" charset="0"/>
                <a:buNone/>
                <a:tabLst/>
                <a:defRPr/>
              </a:pPr>
              <a:r>
                <a:rPr lang="nl-NL" sz="1000" i="1" kern="1200" noProof="0">
                  <a:solidFill>
                    <a:schemeClr val="tx1"/>
                  </a:solidFill>
                  <a:latin typeface="+mn-lt"/>
                  <a:ea typeface="+mn-ea"/>
                  <a:cs typeface="+mn-cs"/>
                </a:rPr>
                <a:t>Fotobeschrijving (10pt)</a:t>
              </a:r>
            </a:p>
          </p:txBody>
        </p:sp>
        <p:sp>
          <p:nvSpPr>
            <p:cNvPr id="30" name="Ovaal 29">
              <a:extLst>
                <a:ext uri="{FF2B5EF4-FFF2-40B4-BE49-F238E27FC236}">
                  <a16:creationId xmlns:a16="http://schemas.microsoft.com/office/drawing/2014/main" id="{6C1F6DEA-553B-410A-9A95-8C3DD7FCA4EA}"/>
                </a:ext>
              </a:extLst>
            </p:cNvPr>
            <p:cNvSpPr/>
            <p:nvPr userDrawn="1"/>
          </p:nvSpPr>
          <p:spPr>
            <a:xfrm>
              <a:off x="-3425006" y="5668478"/>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9</a:t>
              </a:r>
            </a:p>
          </p:txBody>
        </p:sp>
        <p:sp>
          <p:nvSpPr>
            <p:cNvPr id="31" name="Rechthoek 30">
              <a:extLst>
                <a:ext uri="{FF2B5EF4-FFF2-40B4-BE49-F238E27FC236}">
                  <a16:creationId xmlns:a16="http://schemas.microsoft.com/office/drawing/2014/main" id="{FCF75767-3FEF-4250-A5B4-7C160D3444B7}"/>
                </a:ext>
              </a:extLst>
            </p:cNvPr>
            <p:cNvSpPr/>
            <p:nvPr userDrawn="1"/>
          </p:nvSpPr>
          <p:spPr>
            <a:xfrm>
              <a:off x="-3059324" y="5668477"/>
              <a:ext cx="2823104" cy="255963"/>
            </a:xfrm>
            <a:prstGeom prst="rect">
              <a:avLst/>
            </a:prstGeom>
            <a:noFill/>
            <a:ln w="25400" cap="flat" cmpd="sng" algn="ctr">
              <a:noFill/>
              <a:prstDash val="solid"/>
            </a:ln>
            <a:effectLst/>
          </p:spPr>
          <p:txBody>
            <a:bodyPr lIns="0" tIns="0" rIns="0" bIns="0" rtlCol="0" anchor="ctr"/>
            <a:lstStyle/>
            <a:p>
              <a:pPr marL="0" marR="0" lvl="8" indent="0" algn="l" defTabSz="914400" rtl="0" eaLnBrk="1" fontAlgn="auto" latinLnBrk="0" hangingPunct="1">
                <a:lnSpc>
                  <a:spcPct val="100000"/>
                </a:lnSpc>
                <a:spcBef>
                  <a:spcPts val="600"/>
                </a:spcBef>
                <a:spcAft>
                  <a:spcPts val="300"/>
                </a:spcAft>
                <a:buClrTx/>
                <a:buSzTx/>
                <a:buFont typeface="Arial" panose="020B0604020202020204" pitchFamily="34" charset="0"/>
                <a:buNone/>
                <a:tabLst/>
                <a:defRPr/>
              </a:pPr>
              <a:r>
                <a:rPr lang="nl-NL" sz="2000" i="1" kern="1200" noProof="0">
                  <a:solidFill>
                    <a:schemeClr val="tx1"/>
                  </a:solidFill>
                  <a:latin typeface="+mn-lt"/>
                  <a:ea typeface="+mn-ea"/>
                  <a:cs typeface="+mn-cs"/>
                </a:rPr>
                <a:t>Quote tekst (20pt)</a:t>
              </a:r>
            </a:p>
          </p:txBody>
        </p:sp>
        <p:sp>
          <p:nvSpPr>
            <p:cNvPr id="45" name="Rechthoek 44">
              <a:extLst>
                <a:ext uri="{FF2B5EF4-FFF2-40B4-BE49-F238E27FC236}">
                  <a16:creationId xmlns:a16="http://schemas.microsoft.com/office/drawing/2014/main" id="{3B276D92-7A41-49DF-8C88-185CB47BA65E}"/>
                </a:ext>
              </a:extLst>
            </p:cNvPr>
            <p:cNvSpPr/>
            <p:nvPr userDrawn="1"/>
          </p:nvSpPr>
          <p:spPr>
            <a:xfrm>
              <a:off x="-3419345" y="1434"/>
              <a:ext cx="3176012" cy="191611"/>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80000"/>
                </a:lnSpc>
                <a:spcBef>
                  <a:spcPts val="0"/>
                </a:spcBef>
                <a:spcAft>
                  <a:spcPts val="0"/>
                </a:spcAft>
                <a:buClrTx/>
                <a:buSzTx/>
                <a:buFontTx/>
                <a:buNone/>
                <a:tabLst/>
                <a:defRPr/>
              </a:pPr>
              <a:r>
                <a:rPr kumimoji="0" lang="nl-NL" sz="1400" b="1" i="0" u="none" strike="noStrike" kern="0" cap="all" spc="0" normalizeH="0" baseline="0" noProof="0">
                  <a:ln>
                    <a:noFill/>
                  </a:ln>
                  <a:solidFill>
                    <a:schemeClr val="bg1">
                      <a:lumMod val="50000"/>
                    </a:schemeClr>
                  </a:solidFill>
                  <a:effectLst/>
                  <a:uLnTx/>
                  <a:uFillTx/>
                  <a:latin typeface="+mj-lt"/>
                  <a:cs typeface="Segoe UI Light" panose="020B0502040204020203" pitchFamily="34" charset="0"/>
                </a:rPr>
                <a:t>TEKST</a:t>
              </a:r>
              <a:r>
                <a:rPr kumimoji="0" lang="nl-NL" sz="1400" b="1" i="0" u="none" strike="noStrike" kern="0" cap="all" spc="0" normalizeH="0" noProof="0">
                  <a:ln>
                    <a:noFill/>
                  </a:ln>
                  <a:solidFill>
                    <a:schemeClr val="bg1">
                      <a:lumMod val="50000"/>
                    </a:schemeClr>
                  </a:solidFill>
                  <a:effectLst/>
                  <a:uLnTx/>
                  <a:uFillTx/>
                  <a:latin typeface="+mj-lt"/>
                  <a:cs typeface="Segoe UI Light" panose="020B0502040204020203" pitchFamily="34" charset="0"/>
                </a:rPr>
                <a:t> NIVEAUS kiezen</a:t>
              </a:r>
              <a:endParaRPr kumimoji="0" lang="nl-NL" sz="1400" b="1" i="0" u="none" strike="noStrike" kern="0" cap="all" spc="0" normalizeH="0" baseline="0" noProof="0">
                <a:ln>
                  <a:noFill/>
                </a:ln>
                <a:solidFill>
                  <a:schemeClr val="bg1">
                    <a:lumMod val="50000"/>
                  </a:schemeClr>
                </a:solidFill>
                <a:effectLst/>
                <a:uLnTx/>
                <a:uFillTx/>
                <a:latin typeface="+mj-lt"/>
                <a:cs typeface="Segoe UI Light" panose="020B0502040204020203" pitchFamily="34" charset="0"/>
              </a:endParaRPr>
            </a:p>
          </p:txBody>
        </p:sp>
        <p:sp>
          <p:nvSpPr>
            <p:cNvPr id="46" name="Ovaal 45">
              <a:extLst>
                <a:ext uri="{FF2B5EF4-FFF2-40B4-BE49-F238E27FC236}">
                  <a16:creationId xmlns:a16="http://schemas.microsoft.com/office/drawing/2014/main" id="{48C479DB-B8BC-4506-9181-30DF60A1539A}"/>
                </a:ext>
              </a:extLst>
            </p:cNvPr>
            <p:cNvSpPr/>
            <p:nvPr userDrawn="1"/>
          </p:nvSpPr>
          <p:spPr>
            <a:xfrm>
              <a:off x="-3425006" y="2678716"/>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1</a:t>
              </a:r>
            </a:p>
          </p:txBody>
        </p:sp>
        <p:cxnSp>
          <p:nvCxnSpPr>
            <p:cNvPr id="47" name="Rechte verbindingslijn 46">
              <a:extLst>
                <a:ext uri="{FF2B5EF4-FFF2-40B4-BE49-F238E27FC236}">
                  <a16:creationId xmlns:a16="http://schemas.microsoft.com/office/drawing/2014/main" id="{3052ED36-84F4-48FF-B422-49B9578D7FB0}"/>
                </a:ext>
              </a:extLst>
            </p:cNvPr>
            <p:cNvCxnSpPr>
              <a:cxnSpLocks/>
            </p:cNvCxnSpPr>
            <p:nvPr userDrawn="1"/>
          </p:nvCxnSpPr>
          <p:spPr>
            <a:xfrm>
              <a:off x="-3419346" y="243069"/>
              <a:ext cx="3176013" cy="0"/>
            </a:xfrm>
            <a:prstGeom prst="line">
              <a:avLst/>
            </a:prstGeom>
            <a:noFill/>
            <a:ln w="3175" cap="flat" cmpd="sng" algn="ctr">
              <a:solidFill>
                <a:schemeClr val="bg1">
                  <a:lumMod val="50000"/>
                </a:schemeClr>
              </a:solidFill>
              <a:prstDash val="solid"/>
            </a:ln>
            <a:effectLst/>
          </p:spPr>
        </p:cxnSp>
        <p:grpSp>
          <p:nvGrpSpPr>
            <p:cNvPr id="48" name="Groep 47">
              <a:extLst>
                <a:ext uri="{FF2B5EF4-FFF2-40B4-BE49-F238E27FC236}">
                  <a16:creationId xmlns:a16="http://schemas.microsoft.com/office/drawing/2014/main" id="{2B7D56E9-EEB3-4AF4-BC5B-4BFF6F083B90}"/>
                </a:ext>
              </a:extLst>
            </p:cNvPr>
            <p:cNvGrpSpPr/>
            <p:nvPr userDrawn="1"/>
          </p:nvGrpSpPr>
          <p:grpSpPr>
            <a:xfrm>
              <a:off x="-3437547" y="1295337"/>
              <a:ext cx="2933825" cy="558875"/>
              <a:chOff x="-3419346" y="368233"/>
              <a:chExt cx="3904920" cy="743862"/>
            </a:xfrm>
          </p:grpSpPr>
          <p:sp>
            <p:nvSpPr>
              <p:cNvPr id="60" name="Rechthoek 59">
                <a:extLst>
                  <a:ext uri="{FF2B5EF4-FFF2-40B4-BE49-F238E27FC236}">
                    <a16:creationId xmlns:a16="http://schemas.microsoft.com/office/drawing/2014/main" id="{61E16074-F3FA-4189-ADBD-C927E78887B4}"/>
                  </a:ext>
                </a:extLst>
              </p:cNvPr>
              <p:cNvSpPr/>
              <p:nvPr userDrawn="1"/>
            </p:nvSpPr>
            <p:spPr>
              <a:xfrm>
                <a:off x="-3294549" y="368233"/>
                <a:ext cx="432805" cy="244981"/>
              </a:xfrm>
              <a:prstGeom prst="rect">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r>
                  <a:rPr lang="nl-NL" sz="800" b="0" noProof="0">
                    <a:solidFill>
                      <a:srgbClr val="C00000"/>
                    </a:solidFill>
                    <a:latin typeface="Arial" panose="020B0604020202020204" pitchFamily="34" charset="0"/>
                    <a:cs typeface="Arial" panose="020B0604020202020204" pitchFamily="34" charset="0"/>
                  </a:rPr>
                  <a:t>Start</a:t>
                </a:r>
              </a:p>
            </p:txBody>
          </p:sp>
          <p:cxnSp>
            <p:nvCxnSpPr>
              <p:cNvPr id="61" name="Rechte verbindingslijn 60">
                <a:extLst>
                  <a:ext uri="{FF2B5EF4-FFF2-40B4-BE49-F238E27FC236}">
                    <a16:creationId xmlns:a16="http://schemas.microsoft.com/office/drawing/2014/main" id="{AC9D2FE3-7A38-4D0F-B5D8-D4B088A87F14}"/>
                  </a:ext>
                </a:extLst>
              </p:cNvPr>
              <p:cNvCxnSpPr>
                <a:cxnSpLocks/>
              </p:cNvCxnSpPr>
              <p:nvPr userDrawn="1"/>
            </p:nvCxnSpPr>
            <p:spPr>
              <a:xfrm>
                <a:off x="-2861744" y="613214"/>
                <a:ext cx="137087" cy="0"/>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2" name="Rechte verbindingslijn 61">
                <a:extLst>
                  <a:ext uri="{FF2B5EF4-FFF2-40B4-BE49-F238E27FC236}">
                    <a16:creationId xmlns:a16="http://schemas.microsoft.com/office/drawing/2014/main" id="{ACA54EBA-22C4-4EB3-AD0C-97610A1785D0}"/>
                  </a:ext>
                </a:extLst>
              </p:cNvPr>
              <p:cNvCxnSpPr>
                <a:cxnSpLocks/>
              </p:cNvCxnSpPr>
              <p:nvPr userDrawn="1"/>
            </p:nvCxnSpPr>
            <p:spPr>
              <a:xfrm>
                <a:off x="-3419346" y="613214"/>
                <a:ext cx="136215" cy="0"/>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3" name="Rechthoek 62">
                <a:extLst>
                  <a:ext uri="{FF2B5EF4-FFF2-40B4-BE49-F238E27FC236}">
                    <a16:creationId xmlns:a16="http://schemas.microsoft.com/office/drawing/2014/main" id="{96BB71A8-82F1-4422-A5A1-C3391CDECF49}"/>
                  </a:ext>
                </a:extLst>
              </p:cNvPr>
              <p:cNvSpPr/>
              <p:nvPr userDrawn="1"/>
            </p:nvSpPr>
            <p:spPr>
              <a:xfrm>
                <a:off x="-3289012" y="589683"/>
                <a:ext cx="422160" cy="640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grpSp>
            <p:nvGrpSpPr>
              <p:cNvPr id="64" name="Groep 63">
                <a:extLst>
                  <a:ext uri="{FF2B5EF4-FFF2-40B4-BE49-F238E27FC236}">
                    <a16:creationId xmlns:a16="http://schemas.microsoft.com/office/drawing/2014/main" id="{780219A5-8C04-42C6-A4D0-881DA7D5E459}"/>
                  </a:ext>
                </a:extLst>
              </p:cNvPr>
              <p:cNvGrpSpPr/>
              <p:nvPr userDrawn="1"/>
            </p:nvGrpSpPr>
            <p:grpSpPr>
              <a:xfrm>
                <a:off x="-3002834" y="720303"/>
                <a:ext cx="182598" cy="143759"/>
                <a:chOff x="-3310843" y="700986"/>
                <a:chExt cx="182598" cy="143759"/>
              </a:xfrm>
            </p:grpSpPr>
            <p:grpSp>
              <p:nvGrpSpPr>
                <p:cNvPr id="103" name="Groep 102">
                  <a:extLst>
                    <a:ext uri="{FF2B5EF4-FFF2-40B4-BE49-F238E27FC236}">
                      <a16:creationId xmlns:a16="http://schemas.microsoft.com/office/drawing/2014/main" id="{FC7CC685-AA38-4D4E-B2C4-F90C521D0CF9}"/>
                    </a:ext>
                  </a:extLst>
                </p:cNvPr>
                <p:cNvGrpSpPr/>
                <p:nvPr userDrawn="1"/>
              </p:nvGrpSpPr>
              <p:grpSpPr>
                <a:xfrm>
                  <a:off x="-3310843" y="700986"/>
                  <a:ext cx="182598" cy="143759"/>
                  <a:chOff x="-3310843" y="700986"/>
                  <a:chExt cx="182598" cy="143759"/>
                </a:xfrm>
              </p:grpSpPr>
              <p:cxnSp>
                <p:nvCxnSpPr>
                  <p:cNvPr id="107" name="Rechte verbindingslijn 106">
                    <a:extLst>
                      <a:ext uri="{FF2B5EF4-FFF2-40B4-BE49-F238E27FC236}">
                        <a16:creationId xmlns:a16="http://schemas.microsoft.com/office/drawing/2014/main" id="{2D694759-A192-42AC-A457-14D6A8642654}"/>
                      </a:ext>
                    </a:extLst>
                  </p:cNvPr>
                  <p:cNvCxnSpPr/>
                  <p:nvPr userDrawn="1"/>
                </p:nvCxnSpPr>
                <p:spPr>
                  <a:xfrm>
                    <a:off x="-3310843" y="700986"/>
                    <a:ext cx="182598" cy="0"/>
                  </a:xfrm>
                  <a:prstGeom prst="line">
                    <a:avLst/>
                  </a:prstGeom>
                  <a:noFill/>
                  <a:ln w="9525" cap="flat" cmpd="sng" algn="ctr">
                    <a:solidFill>
                      <a:srgbClr val="292929"/>
                    </a:solidFill>
                    <a:prstDash val="solid"/>
                  </a:ln>
                  <a:effectLst/>
                </p:spPr>
              </p:cxnSp>
              <p:cxnSp>
                <p:nvCxnSpPr>
                  <p:cNvPr id="108" name="Rechte verbindingslijn 107">
                    <a:extLst>
                      <a:ext uri="{FF2B5EF4-FFF2-40B4-BE49-F238E27FC236}">
                        <a16:creationId xmlns:a16="http://schemas.microsoft.com/office/drawing/2014/main" id="{CC7F71B4-EACA-4BE8-A865-1E7CFA95D6B2}"/>
                      </a:ext>
                    </a:extLst>
                  </p:cNvPr>
                  <p:cNvCxnSpPr/>
                  <p:nvPr userDrawn="1"/>
                </p:nvCxnSpPr>
                <p:spPr>
                  <a:xfrm>
                    <a:off x="-3310843" y="844745"/>
                    <a:ext cx="182598" cy="0"/>
                  </a:xfrm>
                  <a:prstGeom prst="line">
                    <a:avLst/>
                  </a:prstGeom>
                  <a:noFill/>
                  <a:ln w="9525" cap="flat" cmpd="sng" algn="ctr">
                    <a:solidFill>
                      <a:srgbClr val="292929"/>
                    </a:solidFill>
                    <a:prstDash val="solid"/>
                  </a:ln>
                  <a:effectLst/>
                </p:spPr>
              </p:cxnSp>
              <p:cxnSp>
                <p:nvCxnSpPr>
                  <p:cNvPr id="109" name="Rechte verbindingslijn 108">
                    <a:extLst>
                      <a:ext uri="{FF2B5EF4-FFF2-40B4-BE49-F238E27FC236}">
                        <a16:creationId xmlns:a16="http://schemas.microsoft.com/office/drawing/2014/main" id="{B2831E05-563B-4742-B07B-E78E166CB654}"/>
                      </a:ext>
                    </a:extLst>
                  </p:cNvPr>
                  <p:cNvCxnSpPr/>
                  <p:nvPr userDrawn="1"/>
                </p:nvCxnSpPr>
                <p:spPr>
                  <a:xfrm>
                    <a:off x="-3213196" y="808806"/>
                    <a:ext cx="82203" cy="0"/>
                  </a:xfrm>
                  <a:prstGeom prst="line">
                    <a:avLst/>
                  </a:prstGeom>
                  <a:noFill/>
                  <a:ln w="9525" cap="flat" cmpd="sng" algn="ctr">
                    <a:solidFill>
                      <a:srgbClr val="292929"/>
                    </a:solidFill>
                    <a:prstDash val="solid"/>
                  </a:ln>
                  <a:effectLst/>
                </p:spPr>
              </p:cxnSp>
              <p:cxnSp>
                <p:nvCxnSpPr>
                  <p:cNvPr id="110" name="Rechte verbindingslijn 109">
                    <a:extLst>
                      <a:ext uri="{FF2B5EF4-FFF2-40B4-BE49-F238E27FC236}">
                        <a16:creationId xmlns:a16="http://schemas.microsoft.com/office/drawing/2014/main" id="{F795F7FC-258B-4EC6-9B7E-EAD57CF93A13}"/>
                      </a:ext>
                    </a:extLst>
                  </p:cNvPr>
                  <p:cNvCxnSpPr/>
                  <p:nvPr userDrawn="1"/>
                </p:nvCxnSpPr>
                <p:spPr>
                  <a:xfrm>
                    <a:off x="-3213196" y="772866"/>
                    <a:ext cx="82203" cy="0"/>
                  </a:xfrm>
                  <a:prstGeom prst="line">
                    <a:avLst/>
                  </a:prstGeom>
                  <a:noFill/>
                  <a:ln w="9525" cap="flat" cmpd="sng" algn="ctr">
                    <a:solidFill>
                      <a:srgbClr val="292929"/>
                    </a:solidFill>
                    <a:prstDash val="solid"/>
                  </a:ln>
                  <a:effectLst/>
                </p:spPr>
              </p:cxnSp>
              <p:cxnSp>
                <p:nvCxnSpPr>
                  <p:cNvPr id="111" name="Rechte verbindingslijn 110">
                    <a:extLst>
                      <a:ext uri="{FF2B5EF4-FFF2-40B4-BE49-F238E27FC236}">
                        <a16:creationId xmlns:a16="http://schemas.microsoft.com/office/drawing/2014/main" id="{1DBD846C-E37C-4635-A8CD-660F6D9FA634}"/>
                      </a:ext>
                    </a:extLst>
                  </p:cNvPr>
                  <p:cNvCxnSpPr/>
                  <p:nvPr userDrawn="1"/>
                </p:nvCxnSpPr>
                <p:spPr>
                  <a:xfrm>
                    <a:off x="-3213196" y="736926"/>
                    <a:ext cx="82203" cy="0"/>
                  </a:xfrm>
                  <a:prstGeom prst="line">
                    <a:avLst/>
                  </a:prstGeom>
                  <a:noFill/>
                  <a:ln w="9525" cap="flat" cmpd="sng" algn="ctr">
                    <a:solidFill>
                      <a:srgbClr val="292929"/>
                    </a:solidFill>
                    <a:prstDash val="solid"/>
                  </a:ln>
                  <a:effectLst/>
                </p:spPr>
              </p:cxnSp>
            </p:grpSp>
            <p:grpSp>
              <p:nvGrpSpPr>
                <p:cNvPr id="104" name="Groep 103">
                  <a:extLst>
                    <a:ext uri="{FF2B5EF4-FFF2-40B4-BE49-F238E27FC236}">
                      <a16:creationId xmlns:a16="http://schemas.microsoft.com/office/drawing/2014/main" id="{3D97D966-D71A-4FA8-AE20-3105BFDC3B66}"/>
                    </a:ext>
                  </a:extLst>
                </p:cNvPr>
                <p:cNvGrpSpPr/>
                <p:nvPr userDrawn="1"/>
              </p:nvGrpSpPr>
              <p:grpSpPr>
                <a:xfrm flipH="1">
                  <a:off x="-3310774" y="735854"/>
                  <a:ext cx="88801" cy="72568"/>
                  <a:chOff x="-2091059" y="1395403"/>
                  <a:chExt cx="157316" cy="128558"/>
                </a:xfrm>
              </p:grpSpPr>
              <p:sp>
                <p:nvSpPr>
                  <p:cNvPr id="105" name="Rechthoek 104">
                    <a:extLst>
                      <a:ext uri="{FF2B5EF4-FFF2-40B4-BE49-F238E27FC236}">
                        <a16:creationId xmlns:a16="http://schemas.microsoft.com/office/drawing/2014/main" id="{0689700D-B843-4EAC-92D9-758AC881AB6C}"/>
                      </a:ext>
                    </a:extLst>
                  </p:cNvPr>
                  <p:cNvSpPr/>
                  <p:nvPr userDrawn="1"/>
                </p:nvSpPr>
                <p:spPr>
                  <a:xfrm>
                    <a:off x="-2051585" y="1436824"/>
                    <a:ext cx="117842" cy="45718"/>
                  </a:xfrm>
                  <a:prstGeom prst="rect">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sp>
                <p:nvSpPr>
                  <p:cNvPr id="106" name="Pijl: punthaak 105">
                    <a:extLst>
                      <a:ext uri="{FF2B5EF4-FFF2-40B4-BE49-F238E27FC236}">
                        <a16:creationId xmlns:a16="http://schemas.microsoft.com/office/drawing/2014/main" id="{2CFA9A02-7131-4E8B-B7CE-35CE98E80657}"/>
                      </a:ext>
                    </a:extLst>
                  </p:cNvPr>
                  <p:cNvSpPr/>
                  <p:nvPr userDrawn="1"/>
                </p:nvSpPr>
                <p:spPr>
                  <a:xfrm flipH="1">
                    <a:off x="-2091059" y="1395403"/>
                    <a:ext cx="128558" cy="128558"/>
                  </a:xfrm>
                  <a:prstGeom prst="chevron">
                    <a:avLst>
                      <a:gd name="adj" fmla="val 47962"/>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grpSp>
          </p:grpSp>
          <p:grpSp>
            <p:nvGrpSpPr>
              <p:cNvPr id="65" name="Groep 64">
                <a:extLst>
                  <a:ext uri="{FF2B5EF4-FFF2-40B4-BE49-F238E27FC236}">
                    <a16:creationId xmlns:a16="http://schemas.microsoft.com/office/drawing/2014/main" id="{5C288CB5-A6DD-4AAA-84E4-2D67A2F0924D}"/>
                  </a:ext>
                </a:extLst>
              </p:cNvPr>
              <p:cNvGrpSpPr/>
              <p:nvPr userDrawn="1"/>
            </p:nvGrpSpPr>
            <p:grpSpPr>
              <a:xfrm>
                <a:off x="-3326107" y="720303"/>
                <a:ext cx="182598" cy="143759"/>
                <a:chOff x="-3634116" y="700986"/>
                <a:chExt cx="182598" cy="143759"/>
              </a:xfrm>
            </p:grpSpPr>
            <p:grpSp>
              <p:nvGrpSpPr>
                <p:cNvPr id="94" name="Groep 93">
                  <a:extLst>
                    <a:ext uri="{FF2B5EF4-FFF2-40B4-BE49-F238E27FC236}">
                      <a16:creationId xmlns:a16="http://schemas.microsoft.com/office/drawing/2014/main" id="{3A8AECE4-060D-4703-8A8A-444C4CA93266}"/>
                    </a:ext>
                  </a:extLst>
                </p:cNvPr>
                <p:cNvGrpSpPr/>
                <p:nvPr userDrawn="1"/>
              </p:nvGrpSpPr>
              <p:grpSpPr>
                <a:xfrm>
                  <a:off x="-3634116" y="700986"/>
                  <a:ext cx="182598" cy="143759"/>
                  <a:chOff x="-3634116" y="700986"/>
                  <a:chExt cx="182598" cy="143759"/>
                </a:xfrm>
              </p:grpSpPr>
              <p:cxnSp>
                <p:nvCxnSpPr>
                  <p:cNvPr id="98" name="Rechte verbindingslijn 97">
                    <a:extLst>
                      <a:ext uri="{FF2B5EF4-FFF2-40B4-BE49-F238E27FC236}">
                        <a16:creationId xmlns:a16="http://schemas.microsoft.com/office/drawing/2014/main" id="{1544CA00-C208-445C-BB6B-F5CC9C3DAF5B}"/>
                      </a:ext>
                    </a:extLst>
                  </p:cNvPr>
                  <p:cNvCxnSpPr/>
                  <p:nvPr userDrawn="1"/>
                </p:nvCxnSpPr>
                <p:spPr>
                  <a:xfrm>
                    <a:off x="-3634116" y="700986"/>
                    <a:ext cx="182598" cy="0"/>
                  </a:xfrm>
                  <a:prstGeom prst="line">
                    <a:avLst/>
                  </a:prstGeom>
                  <a:noFill/>
                  <a:ln w="9525" cap="flat" cmpd="sng" algn="ctr">
                    <a:solidFill>
                      <a:srgbClr val="292929"/>
                    </a:solidFill>
                    <a:prstDash val="solid"/>
                  </a:ln>
                  <a:effectLst/>
                </p:spPr>
              </p:cxnSp>
              <p:cxnSp>
                <p:nvCxnSpPr>
                  <p:cNvPr id="99" name="Rechte verbindingslijn 98">
                    <a:extLst>
                      <a:ext uri="{FF2B5EF4-FFF2-40B4-BE49-F238E27FC236}">
                        <a16:creationId xmlns:a16="http://schemas.microsoft.com/office/drawing/2014/main" id="{3257705F-AA56-47A0-B282-4E57BC000EB3}"/>
                      </a:ext>
                    </a:extLst>
                  </p:cNvPr>
                  <p:cNvCxnSpPr/>
                  <p:nvPr userDrawn="1"/>
                </p:nvCxnSpPr>
                <p:spPr>
                  <a:xfrm>
                    <a:off x="-3634116" y="844745"/>
                    <a:ext cx="182598" cy="0"/>
                  </a:xfrm>
                  <a:prstGeom prst="line">
                    <a:avLst/>
                  </a:prstGeom>
                  <a:noFill/>
                  <a:ln w="9525" cap="flat" cmpd="sng" algn="ctr">
                    <a:solidFill>
                      <a:srgbClr val="292929"/>
                    </a:solidFill>
                    <a:prstDash val="solid"/>
                  </a:ln>
                  <a:effectLst/>
                </p:spPr>
              </p:cxnSp>
              <p:cxnSp>
                <p:nvCxnSpPr>
                  <p:cNvPr id="100" name="Rechte verbindingslijn 99">
                    <a:extLst>
                      <a:ext uri="{FF2B5EF4-FFF2-40B4-BE49-F238E27FC236}">
                        <a16:creationId xmlns:a16="http://schemas.microsoft.com/office/drawing/2014/main" id="{46701D0E-2CE2-4806-BE99-A872AE17BB4F}"/>
                      </a:ext>
                    </a:extLst>
                  </p:cNvPr>
                  <p:cNvCxnSpPr/>
                  <p:nvPr userDrawn="1"/>
                </p:nvCxnSpPr>
                <p:spPr>
                  <a:xfrm>
                    <a:off x="-3536469" y="808806"/>
                    <a:ext cx="82203" cy="0"/>
                  </a:xfrm>
                  <a:prstGeom prst="line">
                    <a:avLst/>
                  </a:prstGeom>
                  <a:noFill/>
                  <a:ln w="9525" cap="flat" cmpd="sng" algn="ctr">
                    <a:solidFill>
                      <a:srgbClr val="292929"/>
                    </a:solidFill>
                    <a:prstDash val="solid"/>
                  </a:ln>
                  <a:effectLst/>
                </p:spPr>
              </p:cxnSp>
              <p:cxnSp>
                <p:nvCxnSpPr>
                  <p:cNvPr id="101" name="Rechte verbindingslijn 100">
                    <a:extLst>
                      <a:ext uri="{FF2B5EF4-FFF2-40B4-BE49-F238E27FC236}">
                        <a16:creationId xmlns:a16="http://schemas.microsoft.com/office/drawing/2014/main" id="{1BE5CA17-AEB5-4192-B144-365F5F039632}"/>
                      </a:ext>
                    </a:extLst>
                  </p:cNvPr>
                  <p:cNvCxnSpPr/>
                  <p:nvPr userDrawn="1"/>
                </p:nvCxnSpPr>
                <p:spPr>
                  <a:xfrm>
                    <a:off x="-3536469" y="772866"/>
                    <a:ext cx="82203" cy="0"/>
                  </a:xfrm>
                  <a:prstGeom prst="line">
                    <a:avLst/>
                  </a:prstGeom>
                  <a:noFill/>
                  <a:ln w="9525" cap="flat" cmpd="sng" algn="ctr">
                    <a:solidFill>
                      <a:srgbClr val="292929"/>
                    </a:solidFill>
                    <a:prstDash val="solid"/>
                  </a:ln>
                  <a:effectLst/>
                </p:spPr>
              </p:cxnSp>
              <p:cxnSp>
                <p:nvCxnSpPr>
                  <p:cNvPr id="102" name="Rechte verbindingslijn 101">
                    <a:extLst>
                      <a:ext uri="{FF2B5EF4-FFF2-40B4-BE49-F238E27FC236}">
                        <a16:creationId xmlns:a16="http://schemas.microsoft.com/office/drawing/2014/main" id="{6BB58DAA-BFD4-493A-8826-A11AAD309D7B}"/>
                      </a:ext>
                    </a:extLst>
                  </p:cNvPr>
                  <p:cNvCxnSpPr/>
                  <p:nvPr userDrawn="1"/>
                </p:nvCxnSpPr>
                <p:spPr>
                  <a:xfrm>
                    <a:off x="-3536469" y="736926"/>
                    <a:ext cx="82203" cy="0"/>
                  </a:xfrm>
                  <a:prstGeom prst="line">
                    <a:avLst/>
                  </a:prstGeom>
                  <a:noFill/>
                  <a:ln w="9525" cap="flat" cmpd="sng" algn="ctr">
                    <a:solidFill>
                      <a:srgbClr val="292929"/>
                    </a:solidFill>
                    <a:prstDash val="solid"/>
                  </a:ln>
                  <a:effectLst/>
                </p:spPr>
              </p:cxnSp>
            </p:grpSp>
            <p:grpSp>
              <p:nvGrpSpPr>
                <p:cNvPr id="95" name="Groep 94">
                  <a:extLst>
                    <a:ext uri="{FF2B5EF4-FFF2-40B4-BE49-F238E27FC236}">
                      <a16:creationId xmlns:a16="http://schemas.microsoft.com/office/drawing/2014/main" id="{297D8323-6433-463C-BA17-485A6998634F}"/>
                    </a:ext>
                  </a:extLst>
                </p:cNvPr>
                <p:cNvGrpSpPr/>
                <p:nvPr userDrawn="1"/>
              </p:nvGrpSpPr>
              <p:grpSpPr>
                <a:xfrm>
                  <a:off x="-3634047" y="735854"/>
                  <a:ext cx="88801" cy="72568"/>
                  <a:chOff x="-2091059" y="1395403"/>
                  <a:chExt cx="157316" cy="128558"/>
                </a:xfrm>
              </p:grpSpPr>
              <p:sp>
                <p:nvSpPr>
                  <p:cNvPr id="96" name="Rechthoek 95">
                    <a:extLst>
                      <a:ext uri="{FF2B5EF4-FFF2-40B4-BE49-F238E27FC236}">
                        <a16:creationId xmlns:a16="http://schemas.microsoft.com/office/drawing/2014/main" id="{9FCE541F-2D4F-4633-BDC6-6E1DBED57B39}"/>
                      </a:ext>
                    </a:extLst>
                  </p:cNvPr>
                  <p:cNvSpPr/>
                  <p:nvPr userDrawn="1"/>
                </p:nvSpPr>
                <p:spPr>
                  <a:xfrm>
                    <a:off x="-2051585" y="1436824"/>
                    <a:ext cx="117842" cy="45718"/>
                  </a:xfrm>
                  <a:prstGeom prst="rect">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sp>
                <p:nvSpPr>
                  <p:cNvPr id="97" name="Pijl: punthaak 96">
                    <a:extLst>
                      <a:ext uri="{FF2B5EF4-FFF2-40B4-BE49-F238E27FC236}">
                        <a16:creationId xmlns:a16="http://schemas.microsoft.com/office/drawing/2014/main" id="{FBFA69ED-5FD5-4EEE-9432-20F41D0BD655}"/>
                      </a:ext>
                    </a:extLst>
                  </p:cNvPr>
                  <p:cNvSpPr/>
                  <p:nvPr userDrawn="1"/>
                </p:nvSpPr>
                <p:spPr>
                  <a:xfrm flipH="1">
                    <a:off x="-2091059" y="1395403"/>
                    <a:ext cx="128558" cy="128558"/>
                  </a:xfrm>
                  <a:prstGeom prst="chevron">
                    <a:avLst>
                      <a:gd name="adj" fmla="val 47962"/>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grpSp>
          </p:grpSp>
          <p:cxnSp>
            <p:nvCxnSpPr>
              <p:cNvPr id="66" name="Rechte verbindingslijn 65">
                <a:extLst>
                  <a:ext uri="{FF2B5EF4-FFF2-40B4-BE49-F238E27FC236}">
                    <a16:creationId xmlns:a16="http://schemas.microsoft.com/office/drawing/2014/main" id="{F2AE5A10-0BC9-4045-AA22-F2029F4F78EB}"/>
                  </a:ext>
                </a:extLst>
              </p:cNvPr>
              <p:cNvCxnSpPr>
                <a:cxnSpLocks/>
              </p:cNvCxnSpPr>
              <p:nvPr userDrawn="1"/>
            </p:nvCxnSpPr>
            <p:spPr>
              <a:xfrm flipV="1">
                <a:off x="-3136454" y="523622"/>
                <a:ext cx="720437" cy="188422"/>
              </a:xfrm>
              <a:prstGeom prst="line">
                <a:avLst/>
              </a:prstGeom>
              <a:noFill/>
              <a:ln w="19050" cap="rnd" cmpd="sng" algn="ctr">
                <a:solidFill>
                  <a:schemeClr val="tx1"/>
                </a:solidFill>
                <a:prstDash val="solid"/>
                <a:headEnd type="oval"/>
              </a:ln>
              <a:effectLst/>
            </p:spPr>
          </p:cxnSp>
          <p:cxnSp>
            <p:nvCxnSpPr>
              <p:cNvPr id="67" name="Rechte verbindingslijn 66">
                <a:extLst>
                  <a:ext uri="{FF2B5EF4-FFF2-40B4-BE49-F238E27FC236}">
                    <a16:creationId xmlns:a16="http://schemas.microsoft.com/office/drawing/2014/main" id="{C72928FC-A8D8-4CD5-8766-B5992A5DE907}"/>
                  </a:ext>
                </a:extLst>
              </p:cNvPr>
              <p:cNvCxnSpPr>
                <a:cxnSpLocks/>
              </p:cNvCxnSpPr>
              <p:nvPr userDrawn="1"/>
            </p:nvCxnSpPr>
            <p:spPr>
              <a:xfrm>
                <a:off x="-2820570" y="712044"/>
                <a:ext cx="399011" cy="238298"/>
              </a:xfrm>
              <a:prstGeom prst="line">
                <a:avLst/>
              </a:prstGeom>
              <a:noFill/>
              <a:ln w="19050" cap="rnd" cmpd="sng" algn="ctr">
                <a:solidFill>
                  <a:schemeClr val="tx1"/>
                </a:solidFill>
                <a:prstDash val="solid"/>
                <a:headEnd type="oval"/>
              </a:ln>
              <a:effectLst/>
            </p:spPr>
          </p:cxnSp>
          <p:grpSp>
            <p:nvGrpSpPr>
              <p:cNvPr id="68" name="Groep 67">
                <a:extLst>
                  <a:ext uri="{FF2B5EF4-FFF2-40B4-BE49-F238E27FC236}">
                    <a16:creationId xmlns:a16="http://schemas.microsoft.com/office/drawing/2014/main" id="{FBB251F0-9219-4686-B399-B49D07BB0635}"/>
                  </a:ext>
                </a:extLst>
              </p:cNvPr>
              <p:cNvGrpSpPr/>
              <p:nvPr userDrawn="1"/>
            </p:nvGrpSpPr>
            <p:grpSpPr>
              <a:xfrm>
                <a:off x="-2425037" y="370226"/>
                <a:ext cx="357690" cy="330595"/>
                <a:chOff x="-2721817" y="347336"/>
                <a:chExt cx="432805" cy="400021"/>
              </a:xfrm>
            </p:grpSpPr>
            <p:sp>
              <p:nvSpPr>
                <p:cNvPr id="83" name="Rechthoek 82">
                  <a:extLst>
                    <a:ext uri="{FF2B5EF4-FFF2-40B4-BE49-F238E27FC236}">
                      <a16:creationId xmlns:a16="http://schemas.microsoft.com/office/drawing/2014/main" id="{87C7F542-D348-4FFA-BCBB-D4537D135E2F}"/>
                    </a:ext>
                  </a:extLst>
                </p:cNvPr>
                <p:cNvSpPr/>
                <p:nvPr userDrawn="1"/>
              </p:nvSpPr>
              <p:spPr>
                <a:xfrm>
                  <a:off x="-2721817" y="347336"/>
                  <a:ext cx="432805" cy="400021"/>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rgbClr val="FF0000"/>
                    </a:solidFill>
                    <a:latin typeface="Arial" panose="020B0604020202020204" pitchFamily="34" charset="0"/>
                    <a:cs typeface="Arial" panose="020B0604020202020204" pitchFamily="34" charset="0"/>
                  </a:endParaRPr>
                </a:p>
              </p:txBody>
            </p:sp>
            <p:grpSp>
              <p:nvGrpSpPr>
                <p:cNvPr id="84" name="Groep 83">
                  <a:extLst>
                    <a:ext uri="{FF2B5EF4-FFF2-40B4-BE49-F238E27FC236}">
                      <a16:creationId xmlns:a16="http://schemas.microsoft.com/office/drawing/2014/main" id="{C34001F2-0355-4A0A-A00C-0117C894376B}"/>
                    </a:ext>
                  </a:extLst>
                </p:cNvPr>
                <p:cNvGrpSpPr/>
                <p:nvPr userDrawn="1"/>
              </p:nvGrpSpPr>
              <p:grpSpPr>
                <a:xfrm>
                  <a:off x="-2652453" y="431583"/>
                  <a:ext cx="294076" cy="231526"/>
                  <a:chOff x="-3634116" y="700986"/>
                  <a:chExt cx="182598" cy="143759"/>
                </a:xfrm>
              </p:grpSpPr>
              <p:grpSp>
                <p:nvGrpSpPr>
                  <p:cNvPr id="85" name="Groep 84">
                    <a:extLst>
                      <a:ext uri="{FF2B5EF4-FFF2-40B4-BE49-F238E27FC236}">
                        <a16:creationId xmlns:a16="http://schemas.microsoft.com/office/drawing/2014/main" id="{D435672E-7DF7-4A7A-B665-6589B0458185}"/>
                      </a:ext>
                    </a:extLst>
                  </p:cNvPr>
                  <p:cNvGrpSpPr/>
                  <p:nvPr userDrawn="1"/>
                </p:nvGrpSpPr>
                <p:grpSpPr>
                  <a:xfrm>
                    <a:off x="-3634116" y="700986"/>
                    <a:ext cx="182598" cy="143759"/>
                    <a:chOff x="-3634116" y="700986"/>
                    <a:chExt cx="182598" cy="143759"/>
                  </a:xfrm>
                </p:grpSpPr>
                <p:cxnSp>
                  <p:nvCxnSpPr>
                    <p:cNvPr id="89" name="Rechte verbindingslijn 88">
                      <a:extLst>
                        <a:ext uri="{FF2B5EF4-FFF2-40B4-BE49-F238E27FC236}">
                          <a16:creationId xmlns:a16="http://schemas.microsoft.com/office/drawing/2014/main" id="{745800E6-675C-494B-8BFD-1AE7A355CC87}"/>
                        </a:ext>
                      </a:extLst>
                    </p:cNvPr>
                    <p:cNvCxnSpPr/>
                    <p:nvPr userDrawn="1"/>
                  </p:nvCxnSpPr>
                  <p:spPr>
                    <a:xfrm>
                      <a:off x="-3634116" y="700986"/>
                      <a:ext cx="182598" cy="0"/>
                    </a:xfrm>
                    <a:prstGeom prst="line">
                      <a:avLst/>
                    </a:prstGeom>
                    <a:noFill/>
                    <a:ln w="19050" cap="flat" cmpd="sng" algn="ctr">
                      <a:solidFill>
                        <a:srgbClr val="292929"/>
                      </a:solidFill>
                      <a:prstDash val="solid"/>
                    </a:ln>
                    <a:effectLst/>
                  </p:spPr>
                </p:cxnSp>
                <p:cxnSp>
                  <p:nvCxnSpPr>
                    <p:cNvPr id="90" name="Rechte verbindingslijn 89">
                      <a:extLst>
                        <a:ext uri="{FF2B5EF4-FFF2-40B4-BE49-F238E27FC236}">
                          <a16:creationId xmlns:a16="http://schemas.microsoft.com/office/drawing/2014/main" id="{1F91FCC2-E719-4097-80F5-859B56F4CC5B}"/>
                        </a:ext>
                      </a:extLst>
                    </p:cNvPr>
                    <p:cNvCxnSpPr/>
                    <p:nvPr userDrawn="1"/>
                  </p:nvCxnSpPr>
                  <p:spPr>
                    <a:xfrm>
                      <a:off x="-3634116" y="844745"/>
                      <a:ext cx="182598" cy="0"/>
                    </a:xfrm>
                    <a:prstGeom prst="line">
                      <a:avLst/>
                    </a:prstGeom>
                    <a:noFill/>
                    <a:ln w="19050" cap="flat" cmpd="sng" algn="ctr">
                      <a:solidFill>
                        <a:srgbClr val="292929"/>
                      </a:solidFill>
                      <a:prstDash val="solid"/>
                    </a:ln>
                    <a:effectLst/>
                  </p:spPr>
                </p:cxnSp>
                <p:cxnSp>
                  <p:nvCxnSpPr>
                    <p:cNvPr id="91" name="Rechte verbindingslijn 90">
                      <a:extLst>
                        <a:ext uri="{FF2B5EF4-FFF2-40B4-BE49-F238E27FC236}">
                          <a16:creationId xmlns:a16="http://schemas.microsoft.com/office/drawing/2014/main" id="{62BD121F-23B2-44BF-922F-4F8EA024C3E0}"/>
                        </a:ext>
                      </a:extLst>
                    </p:cNvPr>
                    <p:cNvCxnSpPr/>
                    <p:nvPr userDrawn="1"/>
                  </p:nvCxnSpPr>
                  <p:spPr>
                    <a:xfrm>
                      <a:off x="-3536469" y="808806"/>
                      <a:ext cx="82203" cy="0"/>
                    </a:xfrm>
                    <a:prstGeom prst="line">
                      <a:avLst/>
                    </a:prstGeom>
                    <a:noFill/>
                    <a:ln w="19050" cap="flat" cmpd="sng" algn="ctr">
                      <a:solidFill>
                        <a:srgbClr val="292929"/>
                      </a:solidFill>
                      <a:prstDash val="solid"/>
                    </a:ln>
                    <a:effectLst/>
                  </p:spPr>
                </p:cxnSp>
                <p:cxnSp>
                  <p:nvCxnSpPr>
                    <p:cNvPr id="92" name="Rechte verbindingslijn 91">
                      <a:extLst>
                        <a:ext uri="{FF2B5EF4-FFF2-40B4-BE49-F238E27FC236}">
                          <a16:creationId xmlns:a16="http://schemas.microsoft.com/office/drawing/2014/main" id="{6A4C6646-0A84-4002-9739-0FF0C3524A1E}"/>
                        </a:ext>
                      </a:extLst>
                    </p:cNvPr>
                    <p:cNvCxnSpPr/>
                    <p:nvPr userDrawn="1"/>
                  </p:nvCxnSpPr>
                  <p:spPr>
                    <a:xfrm>
                      <a:off x="-3536469" y="772866"/>
                      <a:ext cx="82203" cy="0"/>
                    </a:xfrm>
                    <a:prstGeom prst="line">
                      <a:avLst/>
                    </a:prstGeom>
                    <a:noFill/>
                    <a:ln w="19050" cap="flat" cmpd="sng" algn="ctr">
                      <a:solidFill>
                        <a:srgbClr val="292929"/>
                      </a:solidFill>
                      <a:prstDash val="solid"/>
                    </a:ln>
                    <a:effectLst/>
                  </p:spPr>
                </p:cxnSp>
                <p:cxnSp>
                  <p:nvCxnSpPr>
                    <p:cNvPr id="93" name="Rechte verbindingslijn 92">
                      <a:extLst>
                        <a:ext uri="{FF2B5EF4-FFF2-40B4-BE49-F238E27FC236}">
                          <a16:creationId xmlns:a16="http://schemas.microsoft.com/office/drawing/2014/main" id="{68960CA0-FFCC-40E2-B850-7D3F57D7E725}"/>
                        </a:ext>
                      </a:extLst>
                    </p:cNvPr>
                    <p:cNvCxnSpPr/>
                    <p:nvPr userDrawn="1"/>
                  </p:nvCxnSpPr>
                  <p:spPr>
                    <a:xfrm>
                      <a:off x="-3536469" y="736926"/>
                      <a:ext cx="82203" cy="0"/>
                    </a:xfrm>
                    <a:prstGeom prst="line">
                      <a:avLst/>
                    </a:prstGeom>
                    <a:noFill/>
                    <a:ln w="19050" cap="flat" cmpd="sng" algn="ctr">
                      <a:solidFill>
                        <a:srgbClr val="292929"/>
                      </a:solidFill>
                      <a:prstDash val="solid"/>
                    </a:ln>
                    <a:effectLst/>
                  </p:spPr>
                </p:cxnSp>
              </p:grpSp>
              <p:grpSp>
                <p:nvGrpSpPr>
                  <p:cNvPr id="86" name="Groep 85">
                    <a:extLst>
                      <a:ext uri="{FF2B5EF4-FFF2-40B4-BE49-F238E27FC236}">
                        <a16:creationId xmlns:a16="http://schemas.microsoft.com/office/drawing/2014/main" id="{31404A9F-D1D2-47B1-8FAC-FA1EC574D479}"/>
                      </a:ext>
                    </a:extLst>
                  </p:cNvPr>
                  <p:cNvGrpSpPr/>
                  <p:nvPr userDrawn="1"/>
                </p:nvGrpSpPr>
                <p:grpSpPr>
                  <a:xfrm>
                    <a:off x="-3634047" y="735854"/>
                    <a:ext cx="88801" cy="72568"/>
                    <a:chOff x="-2091059" y="1395403"/>
                    <a:chExt cx="157316" cy="128558"/>
                  </a:xfrm>
                </p:grpSpPr>
                <p:sp>
                  <p:nvSpPr>
                    <p:cNvPr id="87" name="Rechthoek 86">
                      <a:extLst>
                        <a:ext uri="{FF2B5EF4-FFF2-40B4-BE49-F238E27FC236}">
                          <a16:creationId xmlns:a16="http://schemas.microsoft.com/office/drawing/2014/main" id="{52C12336-DBED-487E-9DB9-55716F7131D2}"/>
                        </a:ext>
                      </a:extLst>
                    </p:cNvPr>
                    <p:cNvSpPr/>
                    <p:nvPr userDrawn="1"/>
                  </p:nvSpPr>
                  <p:spPr>
                    <a:xfrm>
                      <a:off x="-2051585" y="1436824"/>
                      <a:ext cx="117842" cy="45718"/>
                    </a:xfrm>
                    <a:prstGeom prst="rect">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sp>
                  <p:nvSpPr>
                    <p:cNvPr id="88" name="Pijl: punthaak 87">
                      <a:extLst>
                        <a:ext uri="{FF2B5EF4-FFF2-40B4-BE49-F238E27FC236}">
                          <a16:creationId xmlns:a16="http://schemas.microsoft.com/office/drawing/2014/main" id="{BF8C35BE-093E-4EEA-88EC-8EB2A4B4D1B8}"/>
                        </a:ext>
                      </a:extLst>
                    </p:cNvPr>
                    <p:cNvSpPr/>
                    <p:nvPr userDrawn="1"/>
                  </p:nvSpPr>
                  <p:spPr>
                    <a:xfrm flipH="1">
                      <a:off x="-2091059" y="1395403"/>
                      <a:ext cx="128558" cy="128558"/>
                    </a:xfrm>
                    <a:prstGeom prst="chevron">
                      <a:avLst>
                        <a:gd name="adj" fmla="val 47962"/>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grpSp>
            </p:grpSp>
          </p:grpSp>
          <p:grpSp>
            <p:nvGrpSpPr>
              <p:cNvPr id="69" name="Groep 68">
                <a:extLst>
                  <a:ext uri="{FF2B5EF4-FFF2-40B4-BE49-F238E27FC236}">
                    <a16:creationId xmlns:a16="http://schemas.microsoft.com/office/drawing/2014/main" id="{EB33B0E1-8595-4B3C-B366-F927E2668600}"/>
                  </a:ext>
                </a:extLst>
              </p:cNvPr>
              <p:cNvGrpSpPr/>
              <p:nvPr userDrawn="1"/>
            </p:nvGrpSpPr>
            <p:grpSpPr>
              <a:xfrm>
                <a:off x="-2425037" y="781500"/>
                <a:ext cx="357690" cy="330595"/>
                <a:chOff x="-2721817" y="782525"/>
                <a:chExt cx="432805" cy="400021"/>
              </a:xfrm>
            </p:grpSpPr>
            <p:sp>
              <p:nvSpPr>
                <p:cNvPr id="72" name="Rechthoek 71">
                  <a:extLst>
                    <a:ext uri="{FF2B5EF4-FFF2-40B4-BE49-F238E27FC236}">
                      <a16:creationId xmlns:a16="http://schemas.microsoft.com/office/drawing/2014/main" id="{A1C1434C-A92C-4573-B044-C0918AB01539}"/>
                    </a:ext>
                  </a:extLst>
                </p:cNvPr>
                <p:cNvSpPr/>
                <p:nvPr userDrawn="1"/>
              </p:nvSpPr>
              <p:spPr>
                <a:xfrm>
                  <a:off x="-2721817" y="782525"/>
                  <a:ext cx="432805" cy="400021"/>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rgbClr val="FF0000"/>
                    </a:solidFill>
                    <a:latin typeface="Arial" panose="020B0604020202020204" pitchFamily="34" charset="0"/>
                    <a:cs typeface="Arial" panose="020B0604020202020204" pitchFamily="34" charset="0"/>
                  </a:endParaRPr>
                </a:p>
              </p:txBody>
            </p:sp>
            <p:grpSp>
              <p:nvGrpSpPr>
                <p:cNvPr id="73" name="Groep 72">
                  <a:extLst>
                    <a:ext uri="{FF2B5EF4-FFF2-40B4-BE49-F238E27FC236}">
                      <a16:creationId xmlns:a16="http://schemas.microsoft.com/office/drawing/2014/main" id="{59B5C24E-4E39-4035-A9D5-9939099BCD1F}"/>
                    </a:ext>
                  </a:extLst>
                </p:cNvPr>
                <p:cNvGrpSpPr/>
                <p:nvPr userDrawn="1"/>
              </p:nvGrpSpPr>
              <p:grpSpPr>
                <a:xfrm>
                  <a:off x="-2652453" y="866772"/>
                  <a:ext cx="294076" cy="231526"/>
                  <a:chOff x="-3310843" y="700986"/>
                  <a:chExt cx="182598" cy="143759"/>
                </a:xfrm>
              </p:grpSpPr>
              <p:grpSp>
                <p:nvGrpSpPr>
                  <p:cNvPr id="74" name="Groep 73">
                    <a:extLst>
                      <a:ext uri="{FF2B5EF4-FFF2-40B4-BE49-F238E27FC236}">
                        <a16:creationId xmlns:a16="http://schemas.microsoft.com/office/drawing/2014/main" id="{00F30649-8E2B-4D33-8DB7-D44568F091C5}"/>
                      </a:ext>
                    </a:extLst>
                  </p:cNvPr>
                  <p:cNvGrpSpPr/>
                  <p:nvPr userDrawn="1"/>
                </p:nvGrpSpPr>
                <p:grpSpPr>
                  <a:xfrm>
                    <a:off x="-3310843" y="700986"/>
                    <a:ext cx="182598" cy="143759"/>
                    <a:chOff x="-3310843" y="700986"/>
                    <a:chExt cx="182598" cy="143759"/>
                  </a:xfrm>
                </p:grpSpPr>
                <p:cxnSp>
                  <p:nvCxnSpPr>
                    <p:cNvPr id="78" name="Rechte verbindingslijn 77">
                      <a:extLst>
                        <a:ext uri="{FF2B5EF4-FFF2-40B4-BE49-F238E27FC236}">
                          <a16:creationId xmlns:a16="http://schemas.microsoft.com/office/drawing/2014/main" id="{D54BD9AB-84B1-4B65-85E0-1FAAB9306A79}"/>
                        </a:ext>
                      </a:extLst>
                    </p:cNvPr>
                    <p:cNvCxnSpPr/>
                    <p:nvPr userDrawn="1"/>
                  </p:nvCxnSpPr>
                  <p:spPr>
                    <a:xfrm>
                      <a:off x="-3310843" y="700986"/>
                      <a:ext cx="182598" cy="0"/>
                    </a:xfrm>
                    <a:prstGeom prst="line">
                      <a:avLst/>
                    </a:prstGeom>
                    <a:noFill/>
                    <a:ln w="19050" cap="flat" cmpd="sng" algn="ctr">
                      <a:solidFill>
                        <a:srgbClr val="292929"/>
                      </a:solidFill>
                      <a:prstDash val="solid"/>
                    </a:ln>
                    <a:effectLst/>
                  </p:spPr>
                </p:cxnSp>
                <p:cxnSp>
                  <p:nvCxnSpPr>
                    <p:cNvPr id="79" name="Rechte verbindingslijn 78">
                      <a:extLst>
                        <a:ext uri="{FF2B5EF4-FFF2-40B4-BE49-F238E27FC236}">
                          <a16:creationId xmlns:a16="http://schemas.microsoft.com/office/drawing/2014/main" id="{A0E7457C-DE2A-4B72-AD61-FFCCA98ED240}"/>
                        </a:ext>
                      </a:extLst>
                    </p:cNvPr>
                    <p:cNvCxnSpPr/>
                    <p:nvPr userDrawn="1"/>
                  </p:nvCxnSpPr>
                  <p:spPr>
                    <a:xfrm>
                      <a:off x="-3310843" y="844745"/>
                      <a:ext cx="182598" cy="0"/>
                    </a:xfrm>
                    <a:prstGeom prst="line">
                      <a:avLst/>
                    </a:prstGeom>
                    <a:noFill/>
                    <a:ln w="19050" cap="flat" cmpd="sng" algn="ctr">
                      <a:solidFill>
                        <a:srgbClr val="292929"/>
                      </a:solidFill>
                      <a:prstDash val="solid"/>
                    </a:ln>
                    <a:effectLst/>
                  </p:spPr>
                </p:cxnSp>
                <p:cxnSp>
                  <p:nvCxnSpPr>
                    <p:cNvPr id="80" name="Rechte verbindingslijn 79">
                      <a:extLst>
                        <a:ext uri="{FF2B5EF4-FFF2-40B4-BE49-F238E27FC236}">
                          <a16:creationId xmlns:a16="http://schemas.microsoft.com/office/drawing/2014/main" id="{488DB9A3-7F63-430D-B96E-ED623B73C8C8}"/>
                        </a:ext>
                      </a:extLst>
                    </p:cNvPr>
                    <p:cNvCxnSpPr/>
                    <p:nvPr userDrawn="1"/>
                  </p:nvCxnSpPr>
                  <p:spPr>
                    <a:xfrm>
                      <a:off x="-3213196" y="808806"/>
                      <a:ext cx="82203" cy="0"/>
                    </a:xfrm>
                    <a:prstGeom prst="line">
                      <a:avLst/>
                    </a:prstGeom>
                    <a:noFill/>
                    <a:ln w="19050" cap="flat" cmpd="sng" algn="ctr">
                      <a:solidFill>
                        <a:srgbClr val="292929"/>
                      </a:solidFill>
                      <a:prstDash val="solid"/>
                    </a:ln>
                    <a:effectLst/>
                  </p:spPr>
                </p:cxnSp>
                <p:cxnSp>
                  <p:nvCxnSpPr>
                    <p:cNvPr id="81" name="Rechte verbindingslijn 80">
                      <a:extLst>
                        <a:ext uri="{FF2B5EF4-FFF2-40B4-BE49-F238E27FC236}">
                          <a16:creationId xmlns:a16="http://schemas.microsoft.com/office/drawing/2014/main" id="{309B7B97-CF8D-46A3-90EB-146C74828C94}"/>
                        </a:ext>
                      </a:extLst>
                    </p:cNvPr>
                    <p:cNvCxnSpPr/>
                    <p:nvPr userDrawn="1"/>
                  </p:nvCxnSpPr>
                  <p:spPr>
                    <a:xfrm>
                      <a:off x="-3213196" y="772866"/>
                      <a:ext cx="82203" cy="0"/>
                    </a:xfrm>
                    <a:prstGeom prst="line">
                      <a:avLst/>
                    </a:prstGeom>
                    <a:noFill/>
                    <a:ln w="19050" cap="flat" cmpd="sng" algn="ctr">
                      <a:solidFill>
                        <a:srgbClr val="292929"/>
                      </a:solidFill>
                      <a:prstDash val="solid"/>
                    </a:ln>
                    <a:effectLst/>
                  </p:spPr>
                </p:cxnSp>
                <p:cxnSp>
                  <p:nvCxnSpPr>
                    <p:cNvPr id="82" name="Rechte verbindingslijn 81">
                      <a:extLst>
                        <a:ext uri="{FF2B5EF4-FFF2-40B4-BE49-F238E27FC236}">
                          <a16:creationId xmlns:a16="http://schemas.microsoft.com/office/drawing/2014/main" id="{0AF1B1C8-2209-46A3-BDB8-3FFE0C809C97}"/>
                        </a:ext>
                      </a:extLst>
                    </p:cNvPr>
                    <p:cNvCxnSpPr/>
                    <p:nvPr userDrawn="1"/>
                  </p:nvCxnSpPr>
                  <p:spPr>
                    <a:xfrm>
                      <a:off x="-3213196" y="736926"/>
                      <a:ext cx="82203" cy="0"/>
                    </a:xfrm>
                    <a:prstGeom prst="line">
                      <a:avLst/>
                    </a:prstGeom>
                    <a:noFill/>
                    <a:ln w="19050" cap="flat" cmpd="sng" algn="ctr">
                      <a:solidFill>
                        <a:srgbClr val="292929"/>
                      </a:solidFill>
                      <a:prstDash val="solid"/>
                    </a:ln>
                    <a:effectLst/>
                  </p:spPr>
                </p:cxnSp>
              </p:grpSp>
              <p:grpSp>
                <p:nvGrpSpPr>
                  <p:cNvPr id="75" name="Groep 74">
                    <a:extLst>
                      <a:ext uri="{FF2B5EF4-FFF2-40B4-BE49-F238E27FC236}">
                        <a16:creationId xmlns:a16="http://schemas.microsoft.com/office/drawing/2014/main" id="{192BD7C2-A853-444E-A97E-6BACAFEEEBC4}"/>
                      </a:ext>
                    </a:extLst>
                  </p:cNvPr>
                  <p:cNvGrpSpPr/>
                  <p:nvPr userDrawn="1"/>
                </p:nvGrpSpPr>
                <p:grpSpPr>
                  <a:xfrm flipH="1">
                    <a:off x="-3310774" y="735854"/>
                    <a:ext cx="88801" cy="72568"/>
                    <a:chOff x="-2091059" y="1395403"/>
                    <a:chExt cx="157316" cy="128558"/>
                  </a:xfrm>
                </p:grpSpPr>
                <p:sp>
                  <p:nvSpPr>
                    <p:cNvPr id="76" name="Rechthoek 75">
                      <a:extLst>
                        <a:ext uri="{FF2B5EF4-FFF2-40B4-BE49-F238E27FC236}">
                          <a16:creationId xmlns:a16="http://schemas.microsoft.com/office/drawing/2014/main" id="{57761CCC-86FB-49BE-B283-79EC50F90578}"/>
                        </a:ext>
                      </a:extLst>
                    </p:cNvPr>
                    <p:cNvSpPr/>
                    <p:nvPr userDrawn="1"/>
                  </p:nvSpPr>
                  <p:spPr>
                    <a:xfrm>
                      <a:off x="-2051585" y="1436824"/>
                      <a:ext cx="117842" cy="45718"/>
                    </a:xfrm>
                    <a:prstGeom prst="rect">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sp>
                  <p:nvSpPr>
                    <p:cNvPr id="77" name="Pijl: punthaak 76">
                      <a:extLst>
                        <a:ext uri="{FF2B5EF4-FFF2-40B4-BE49-F238E27FC236}">
                          <a16:creationId xmlns:a16="http://schemas.microsoft.com/office/drawing/2014/main" id="{00C6F945-A9E6-4255-9380-35728B81BFE3}"/>
                        </a:ext>
                      </a:extLst>
                    </p:cNvPr>
                    <p:cNvSpPr/>
                    <p:nvPr userDrawn="1"/>
                  </p:nvSpPr>
                  <p:spPr>
                    <a:xfrm flipH="1">
                      <a:off x="-2091059" y="1395403"/>
                      <a:ext cx="128558" cy="128558"/>
                    </a:xfrm>
                    <a:prstGeom prst="chevron">
                      <a:avLst>
                        <a:gd name="adj" fmla="val 47962"/>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grpSp>
            </p:grpSp>
          </p:grpSp>
          <p:sp>
            <p:nvSpPr>
              <p:cNvPr id="70" name="Rechthoek 69">
                <a:extLst>
                  <a:ext uri="{FF2B5EF4-FFF2-40B4-BE49-F238E27FC236}">
                    <a16:creationId xmlns:a16="http://schemas.microsoft.com/office/drawing/2014/main" id="{890D8AA0-64AB-4043-B3F0-B691921E5672}"/>
                  </a:ext>
                </a:extLst>
              </p:cNvPr>
              <p:cNvSpPr/>
              <p:nvPr userDrawn="1"/>
            </p:nvSpPr>
            <p:spPr>
              <a:xfrm>
                <a:off x="-1950057" y="439449"/>
                <a:ext cx="2435631" cy="198066"/>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Tekstniveau omhoog</a:t>
                </a:r>
              </a:p>
            </p:txBody>
          </p:sp>
          <p:sp>
            <p:nvSpPr>
              <p:cNvPr id="71" name="Rechthoek 70">
                <a:extLst>
                  <a:ext uri="{FF2B5EF4-FFF2-40B4-BE49-F238E27FC236}">
                    <a16:creationId xmlns:a16="http://schemas.microsoft.com/office/drawing/2014/main" id="{C5941298-1B59-4D9A-95A5-B0CC3F6EB492}"/>
                  </a:ext>
                </a:extLst>
              </p:cNvPr>
              <p:cNvSpPr/>
              <p:nvPr userDrawn="1"/>
            </p:nvSpPr>
            <p:spPr>
              <a:xfrm>
                <a:off x="-1950057" y="848575"/>
                <a:ext cx="2213551" cy="186424"/>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Tekstniveau omlaag</a:t>
                </a:r>
              </a:p>
            </p:txBody>
          </p:sp>
        </p:grpSp>
        <p:cxnSp>
          <p:nvCxnSpPr>
            <p:cNvPr id="49" name="Rechte verbindingslijn 48">
              <a:extLst>
                <a:ext uri="{FF2B5EF4-FFF2-40B4-BE49-F238E27FC236}">
                  <a16:creationId xmlns:a16="http://schemas.microsoft.com/office/drawing/2014/main" id="{C70D9F50-006D-407B-A606-7C360CEDF871}"/>
                </a:ext>
              </a:extLst>
            </p:cNvPr>
            <p:cNvCxnSpPr>
              <a:cxnSpLocks/>
            </p:cNvCxnSpPr>
            <p:nvPr userDrawn="1"/>
          </p:nvCxnSpPr>
          <p:spPr>
            <a:xfrm>
              <a:off x="-3419346" y="1980503"/>
              <a:ext cx="3176013" cy="0"/>
            </a:xfrm>
            <a:prstGeom prst="line">
              <a:avLst/>
            </a:prstGeom>
            <a:noFill/>
            <a:ln w="3175" cap="flat" cmpd="sng" algn="ctr">
              <a:solidFill>
                <a:schemeClr val="bg1">
                  <a:lumMod val="50000"/>
                </a:schemeClr>
              </a:solidFill>
              <a:prstDash val="solid"/>
            </a:ln>
            <a:effectLst/>
          </p:spPr>
        </p:cxnSp>
        <p:sp>
          <p:nvSpPr>
            <p:cNvPr id="50" name="Rechthoek 49">
              <a:extLst>
                <a:ext uri="{FF2B5EF4-FFF2-40B4-BE49-F238E27FC236}">
                  <a16:creationId xmlns:a16="http://schemas.microsoft.com/office/drawing/2014/main" id="{0687734F-2B29-42B3-BB6E-308076C71DD7}"/>
                </a:ext>
              </a:extLst>
            </p:cNvPr>
            <p:cNvSpPr/>
            <p:nvPr userDrawn="1"/>
          </p:nvSpPr>
          <p:spPr>
            <a:xfrm>
              <a:off x="-3059324" y="2678715"/>
              <a:ext cx="2823104" cy="255963"/>
            </a:xfrm>
            <a:prstGeom prst="rect">
              <a:avLst/>
            </a:prstGeom>
            <a:noFill/>
            <a:ln w="25400" cap="flat" cmpd="sng" algn="ctr">
              <a:noFill/>
              <a:prstDash val="solid"/>
            </a:ln>
            <a:effectLst/>
          </p:spPr>
          <p:txBody>
            <a:bodyPr lIns="0" tIns="0" rIns="0" bIns="0" rtlCol="0" anchor="ctr"/>
            <a:lstStyle/>
            <a:p>
              <a:pPr marL="177800" marR="0" lvl="0" indent="-177800" algn="l" defTabSz="914400" rtl="0" eaLnBrk="1" fontAlgn="auto" latinLnBrk="0" hangingPunct="1">
                <a:lnSpc>
                  <a:spcPct val="100000"/>
                </a:lnSpc>
                <a:spcBef>
                  <a:spcPts val="300"/>
                </a:spcBef>
                <a:spcAft>
                  <a:spcPts val="300"/>
                </a:spcAft>
                <a:buClr>
                  <a:schemeClr val="accent1"/>
                </a:buClr>
                <a:buSzTx/>
                <a:buFont typeface="Wingdings" panose="05000000000000000000" pitchFamily="2" charset="2"/>
                <a:buChar char="§"/>
                <a:tabLst/>
                <a:defRPr/>
              </a:pPr>
              <a:r>
                <a:rPr lang="nl-NL" sz="1500" kern="1200" noProof="0" err="1">
                  <a:solidFill>
                    <a:schemeClr val="tx1"/>
                  </a:solidFill>
                  <a:latin typeface="+mn-lt"/>
                  <a:ea typeface="+mn-ea"/>
                  <a:cs typeface="+mn-cs"/>
                </a:rPr>
                <a:t>Bullet</a:t>
              </a:r>
              <a:r>
                <a:rPr lang="nl-NL" sz="1500" kern="1200" noProof="0">
                  <a:solidFill>
                    <a:schemeClr val="tx1"/>
                  </a:solidFill>
                  <a:latin typeface="+mn-lt"/>
                  <a:ea typeface="+mn-ea"/>
                  <a:cs typeface="+mn-cs"/>
                </a:rPr>
                <a:t> (15pt)</a:t>
              </a:r>
            </a:p>
          </p:txBody>
        </p:sp>
        <p:sp>
          <p:nvSpPr>
            <p:cNvPr id="51" name="Ovaal 50">
              <a:extLst>
                <a:ext uri="{FF2B5EF4-FFF2-40B4-BE49-F238E27FC236}">
                  <a16:creationId xmlns:a16="http://schemas.microsoft.com/office/drawing/2014/main" id="{B3504BC6-4AAA-43EF-BA98-3B370169C258}"/>
                </a:ext>
              </a:extLst>
            </p:cNvPr>
            <p:cNvSpPr/>
            <p:nvPr userDrawn="1"/>
          </p:nvSpPr>
          <p:spPr>
            <a:xfrm>
              <a:off x="-3425006" y="3050637"/>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2</a:t>
              </a:r>
            </a:p>
          </p:txBody>
        </p:sp>
        <p:sp>
          <p:nvSpPr>
            <p:cNvPr id="52" name="Rechthoek 51">
              <a:extLst>
                <a:ext uri="{FF2B5EF4-FFF2-40B4-BE49-F238E27FC236}">
                  <a16:creationId xmlns:a16="http://schemas.microsoft.com/office/drawing/2014/main" id="{D0627E6F-A576-4F21-B9DB-7B99382A4AB4}"/>
                </a:ext>
              </a:extLst>
            </p:cNvPr>
            <p:cNvSpPr/>
            <p:nvPr userDrawn="1"/>
          </p:nvSpPr>
          <p:spPr>
            <a:xfrm>
              <a:off x="-3059324" y="3050636"/>
              <a:ext cx="2823104" cy="255963"/>
            </a:xfrm>
            <a:prstGeom prst="rect">
              <a:avLst/>
            </a:prstGeom>
            <a:noFill/>
            <a:ln w="25400" cap="flat" cmpd="sng" algn="ctr">
              <a:noFill/>
              <a:prstDash val="solid"/>
            </a:ln>
            <a:effectLst/>
          </p:spPr>
          <p:txBody>
            <a:bodyPr lIns="0" tIns="0" rIns="0" bIns="0" rtlCol="0" anchor="ctr"/>
            <a:lstStyle/>
            <a:p>
              <a:pPr marL="355600" marR="0" lvl="1" indent="-177800" algn="l" defTabSz="914400" rtl="0" eaLnBrk="1" fontAlgn="auto" latinLnBrk="0" hangingPunct="1">
                <a:lnSpc>
                  <a:spcPct val="100000"/>
                </a:lnSpc>
                <a:spcBef>
                  <a:spcPts val="300"/>
                </a:spcBef>
                <a:spcAft>
                  <a:spcPts val="300"/>
                </a:spcAft>
                <a:buClr>
                  <a:schemeClr val="accent1"/>
                </a:buClr>
                <a:buSzTx/>
                <a:buFont typeface="Wingdings" panose="05000000000000000000" pitchFamily="2" charset="2"/>
                <a:buChar char="§"/>
                <a:tabLst/>
                <a:defRPr/>
              </a:pPr>
              <a:r>
                <a:rPr lang="nl-NL" sz="1500" kern="1200" noProof="0">
                  <a:solidFill>
                    <a:schemeClr val="tx1"/>
                  </a:solidFill>
                  <a:latin typeface="+mn-lt"/>
                  <a:ea typeface="+mn-ea"/>
                  <a:cs typeface="+mn-cs"/>
                </a:rPr>
                <a:t>Sub-</a:t>
              </a:r>
              <a:r>
                <a:rPr lang="nl-NL" sz="1500" kern="1200" noProof="0" err="1">
                  <a:solidFill>
                    <a:schemeClr val="tx1"/>
                  </a:solidFill>
                  <a:latin typeface="+mn-lt"/>
                  <a:ea typeface="+mn-ea"/>
                  <a:cs typeface="+mn-cs"/>
                </a:rPr>
                <a:t>bullet</a:t>
              </a:r>
              <a:r>
                <a:rPr lang="nl-NL" sz="1500" kern="1200" noProof="0">
                  <a:solidFill>
                    <a:schemeClr val="tx1"/>
                  </a:solidFill>
                  <a:latin typeface="+mn-lt"/>
                  <a:ea typeface="+mn-ea"/>
                  <a:cs typeface="+mn-cs"/>
                </a:rPr>
                <a:t> #1 (15pt) </a:t>
              </a:r>
            </a:p>
          </p:txBody>
        </p:sp>
        <p:sp>
          <p:nvSpPr>
            <p:cNvPr id="53" name="Ovaal 52">
              <a:extLst>
                <a:ext uri="{FF2B5EF4-FFF2-40B4-BE49-F238E27FC236}">
                  <a16:creationId xmlns:a16="http://schemas.microsoft.com/office/drawing/2014/main" id="{EE4AE1BC-10AD-44AC-AF59-4F483F57A533}"/>
                </a:ext>
              </a:extLst>
            </p:cNvPr>
            <p:cNvSpPr/>
            <p:nvPr userDrawn="1"/>
          </p:nvSpPr>
          <p:spPr>
            <a:xfrm>
              <a:off x="-3425006" y="3424813"/>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3</a:t>
              </a:r>
            </a:p>
          </p:txBody>
        </p:sp>
        <p:sp>
          <p:nvSpPr>
            <p:cNvPr id="54" name="Rechthoek 53">
              <a:extLst>
                <a:ext uri="{FF2B5EF4-FFF2-40B4-BE49-F238E27FC236}">
                  <a16:creationId xmlns:a16="http://schemas.microsoft.com/office/drawing/2014/main" id="{5DD1FA82-BD86-4F88-AEBB-9ED96B6F80FC}"/>
                </a:ext>
              </a:extLst>
            </p:cNvPr>
            <p:cNvSpPr/>
            <p:nvPr userDrawn="1"/>
          </p:nvSpPr>
          <p:spPr>
            <a:xfrm>
              <a:off x="-3059324" y="3424812"/>
              <a:ext cx="2823104" cy="255963"/>
            </a:xfrm>
            <a:prstGeom prst="rect">
              <a:avLst/>
            </a:prstGeom>
            <a:noFill/>
            <a:ln w="25400" cap="flat" cmpd="sng" algn="ctr">
              <a:noFill/>
              <a:prstDash val="solid"/>
            </a:ln>
            <a:effectLst/>
          </p:spPr>
          <p:txBody>
            <a:bodyPr lIns="0" tIns="0" rIns="0" bIns="0" rtlCol="0" anchor="ctr"/>
            <a:lstStyle/>
            <a:p>
              <a:pPr marL="531813" marR="0" lvl="2" indent="-176213" algn="l" defTabSz="914400" rtl="0" eaLnBrk="1" fontAlgn="auto" latinLnBrk="0" hangingPunct="1">
                <a:lnSpc>
                  <a:spcPct val="100000"/>
                </a:lnSpc>
                <a:spcBef>
                  <a:spcPts val="300"/>
                </a:spcBef>
                <a:spcAft>
                  <a:spcPts val="300"/>
                </a:spcAft>
                <a:buClr>
                  <a:schemeClr val="tx1"/>
                </a:buClr>
                <a:buSzTx/>
                <a:buFont typeface="Corbel" panose="020B0503020204020204" pitchFamily="34" charset="0"/>
                <a:buChar char="–"/>
                <a:tabLst/>
                <a:defRPr/>
              </a:pPr>
              <a:r>
                <a:rPr lang="nl-NL" sz="1500" kern="1200" noProof="0">
                  <a:solidFill>
                    <a:schemeClr val="tx1"/>
                  </a:solidFill>
                  <a:latin typeface="+mn-lt"/>
                  <a:ea typeface="+mn-ea"/>
                  <a:cs typeface="+mn-cs"/>
                </a:rPr>
                <a:t>Sub-</a:t>
              </a:r>
              <a:r>
                <a:rPr lang="nl-NL" sz="1500" kern="1200" noProof="0" err="1">
                  <a:solidFill>
                    <a:schemeClr val="tx1"/>
                  </a:solidFill>
                  <a:latin typeface="+mn-lt"/>
                  <a:ea typeface="+mn-ea"/>
                  <a:cs typeface="+mn-cs"/>
                </a:rPr>
                <a:t>bullet</a:t>
              </a:r>
              <a:r>
                <a:rPr lang="nl-NL" sz="1500" kern="1200" noProof="0">
                  <a:solidFill>
                    <a:schemeClr val="tx1"/>
                  </a:solidFill>
                  <a:latin typeface="+mn-lt"/>
                  <a:ea typeface="+mn-ea"/>
                  <a:cs typeface="+mn-cs"/>
                </a:rPr>
                <a:t> #2 (15pt)</a:t>
              </a:r>
            </a:p>
          </p:txBody>
        </p:sp>
        <p:sp>
          <p:nvSpPr>
            <p:cNvPr id="55" name="Ovaal 54">
              <a:extLst>
                <a:ext uri="{FF2B5EF4-FFF2-40B4-BE49-F238E27FC236}">
                  <a16:creationId xmlns:a16="http://schemas.microsoft.com/office/drawing/2014/main" id="{DDD44BE1-0C8C-4865-AE12-1D0DC7FC5469}"/>
                </a:ext>
              </a:extLst>
            </p:cNvPr>
            <p:cNvSpPr/>
            <p:nvPr userDrawn="1"/>
          </p:nvSpPr>
          <p:spPr>
            <a:xfrm>
              <a:off x="-3425006" y="3797458"/>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4</a:t>
              </a:r>
            </a:p>
          </p:txBody>
        </p:sp>
        <p:sp>
          <p:nvSpPr>
            <p:cNvPr id="56" name="Rechthoek 55">
              <a:extLst>
                <a:ext uri="{FF2B5EF4-FFF2-40B4-BE49-F238E27FC236}">
                  <a16:creationId xmlns:a16="http://schemas.microsoft.com/office/drawing/2014/main" id="{E4DF1B2A-C0AE-44F7-8BD4-725DEC68E959}"/>
                </a:ext>
              </a:extLst>
            </p:cNvPr>
            <p:cNvSpPr/>
            <p:nvPr userDrawn="1"/>
          </p:nvSpPr>
          <p:spPr>
            <a:xfrm>
              <a:off x="-3059324" y="3797457"/>
              <a:ext cx="2823104" cy="255963"/>
            </a:xfrm>
            <a:prstGeom prst="rect">
              <a:avLst/>
            </a:prstGeom>
            <a:noFill/>
            <a:ln w="25400" cap="flat" cmpd="sng" algn="ctr">
              <a:noFill/>
              <a:prstDash val="solid"/>
            </a:ln>
            <a:effectLst/>
          </p:spPr>
          <p:txBody>
            <a:bodyPr lIns="0" tIns="0" rIns="0" bIns="0" rtlCol="0" anchor="ctr"/>
            <a:lstStyle/>
            <a:p>
              <a:pPr marL="0" marR="0" lvl="3" indent="0" algn="l" defTabSz="914400" rtl="0" eaLnBrk="1" fontAlgn="auto" latinLnBrk="0" hangingPunct="1">
                <a:lnSpc>
                  <a:spcPct val="100000"/>
                </a:lnSpc>
                <a:spcBef>
                  <a:spcPts val="300"/>
                </a:spcBef>
                <a:spcAft>
                  <a:spcPts val="300"/>
                </a:spcAft>
                <a:buClrTx/>
                <a:buSzTx/>
                <a:buFont typeface="Arial" panose="020B0604020202020204" pitchFamily="34" charset="0"/>
                <a:buNone/>
                <a:tabLst/>
                <a:defRPr/>
              </a:pPr>
              <a:r>
                <a:rPr lang="nl-NL" sz="1500" kern="1200" noProof="0">
                  <a:solidFill>
                    <a:schemeClr val="tx1"/>
                  </a:solidFill>
                  <a:latin typeface="+mn-lt"/>
                  <a:ea typeface="+mn-ea"/>
                  <a:cs typeface="+mn-cs"/>
                </a:rPr>
                <a:t>Leestekst (15pt)</a:t>
              </a:r>
            </a:p>
          </p:txBody>
        </p:sp>
        <p:sp>
          <p:nvSpPr>
            <p:cNvPr id="57" name="Ovaal 56">
              <a:extLst>
                <a:ext uri="{FF2B5EF4-FFF2-40B4-BE49-F238E27FC236}">
                  <a16:creationId xmlns:a16="http://schemas.microsoft.com/office/drawing/2014/main" id="{3EE90AA0-7FC6-4C99-AF8D-27509C732D8A}"/>
                </a:ext>
              </a:extLst>
            </p:cNvPr>
            <p:cNvSpPr/>
            <p:nvPr userDrawn="1"/>
          </p:nvSpPr>
          <p:spPr>
            <a:xfrm>
              <a:off x="-3425006" y="4181064"/>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5</a:t>
              </a:r>
            </a:p>
          </p:txBody>
        </p:sp>
        <p:sp>
          <p:nvSpPr>
            <p:cNvPr id="58" name="Rechthoek 57">
              <a:extLst>
                <a:ext uri="{FF2B5EF4-FFF2-40B4-BE49-F238E27FC236}">
                  <a16:creationId xmlns:a16="http://schemas.microsoft.com/office/drawing/2014/main" id="{03FAEA6B-B37B-44A8-8D38-02BA04679BAF}"/>
                </a:ext>
              </a:extLst>
            </p:cNvPr>
            <p:cNvSpPr/>
            <p:nvPr userDrawn="1"/>
          </p:nvSpPr>
          <p:spPr>
            <a:xfrm>
              <a:off x="-3059324" y="4181063"/>
              <a:ext cx="2823104" cy="255963"/>
            </a:xfrm>
            <a:prstGeom prst="rect">
              <a:avLst/>
            </a:prstGeom>
            <a:noFill/>
            <a:ln w="25400" cap="flat" cmpd="sng" algn="ctr">
              <a:noFill/>
              <a:prstDash val="solid"/>
            </a:ln>
            <a:effectLst/>
          </p:spPr>
          <p:txBody>
            <a:bodyPr lIns="0" tIns="0" rIns="0" bIns="0" rtlCol="0" anchor="ctr"/>
            <a:lstStyle/>
            <a:p>
              <a:pPr marL="0" marR="0" lvl="4" indent="0" algn="l" defTabSz="914400" rtl="0" eaLnBrk="1" fontAlgn="auto" latinLnBrk="0" hangingPunct="1">
                <a:lnSpc>
                  <a:spcPct val="100000"/>
                </a:lnSpc>
                <a:spcBef>
                  <a:spcPts val="600"/>
                </a:spcBef>
                <a:spcAft>
                  <a:spcPts val="300"/>
                </a:spcAft>
                <a:buClrTx/>
                <a:buSzTx/>
                <a:buFont typeface="Arial" panose="020B0604020202020204" pitchFamily="34" charset="0"/>
                <a:buNone/>
                <a:tabLst/>
                <a:defRPr/>
              </a:pPr>
              <a:r>
                <a:rPr lang="nl-NL" sz="1600" b="1" kern="1200" cap="none" baseline="0" noProof="0">
                  <a:solidFill>
                    <a:schemeClr val="accent1"/>
                  </a:solidFill>
                  <a:latin typeface="+mj-lt"/>
                  <a:ea typeface="+mn-ea"/>
                  <a:cs typeface="+mn-cs"/>
                </a:rPr>
                <a:t>Tussenkop (16pt)</a:t>
              </a:r>
            </a:p>
          </p:txBody>
        </p:sp>
        <p:sp>
          <p:nvSpPr>
            <p:cNvPr id="59" name="Rechthoek 58">
              <a:extLst>
                <a:ext uri="{FF2B5EF4-FFF2-40B4-BE49-F238E27FC236}">
                  <a16:creationId xmlns:a16="http://schemas.microsoft.com/office/drawing/2014/main" id="{122708D6-7122-4019-AA15-1968C668A710}"/>
                </a:ext>
              </a:extLst>
            </p:cNvPr>
            <p:cNvSpPr/>
            <p:nvPr userDrawn="1"/>
          </p:nvSpPr>
          <p:spPr>
            <a:xfrm>
              <a:off x="-3420798" y="2099231"/>
              <a:ext cx="3178016" cy="46701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Gebruik, onder de tab </a:t>
              </a:r>
              <a:r>
                <a:rPr kumimoji="0" lang="nl-NL" sz="1100" b="1" i="0" u="none" strike="noStrike" kern="0" cap="none" spc="0" normalizeH="0" baseline="0" noProof="0">
                  <a:ln>
                    <a:noFill/>
                  </a:ln>
                  <a:solidFill>
                    <a:srgbClr val="000000"/>
                  </a:solidFill>
                  <a:effectLst/>
                  <a:uLnTx/>
                  <a:uFillTx/>
                  <a:latin typeface="+mn-lt"/>
                  <a:cs typeface="Segoe UI Light" panose="020B0502040204020203" pitchFamily="34" charset="0"/>
                </a:rPr>
                <a:t>‘Start’</a:t>
              </a: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 de </a:t>
              </a:r>
              <a:r>
                <a:rPr kumimoji="0" lang="nl-NL" sz="1100" b="1" i="0" u="none" strike="noStrike" kern="0" cap="none" spc="0" normalizeH="0" baseline="0" noProof="0">
                  <a:ln>
                    <a:noFill/>
                  </a:ln>
                  <a:solidFill>
                    <a:srgbClr val="000000"/>
                  </a:solidFill>
                  <a:effectLst/>
                  <a:uLnTx/>
                  <a:uFillTx/>
                  <a:latin typeface="+mn-lt"/>
                  <a:cs typeface="Segoe UI Light" panose="020B0502040204020203" pitchFamily="34" charset="0"/>
                </a:rPr>
                <a:t>lijstniveau-knoppen</a:t>
              </a: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 zoals hierboven aangegeven, om een tekst niveau te kiezen. Kies uit:</a:t>
              </a:r>
            </a:p>
          </p:txBody>
        </p:sp>
        <p:cxnSp>
          <p:nvCxnSpPr>
            <p:cNvPr id="115" name="Rechte verbindingslijn 114">
              <a:extLst>
                <a:ext uri="{FF2B5EF4-FFF2-40B4-BE49-F238E27FC236}">
                  <a16:creationId xmlns:a16="http://schemas.microsoft.com/office/drawing/2014/main" id="{A79ACEDD-5C11-49B8-BFC2-E66EEA8CA38B}"/>
                </a:ext>
              </a:extLst>
            </p:cNvPr>
            <p:cNvCxnSpPr>
              <a:cxnSpLocks/>
            </p:cNvCxnSpPr>
            <p:nvPr userDrawn="1"/>
          </p:nvCxnSpPr>
          <p:spPr>
            <a:xfrm>
              <a:off x="-3419346" y="1161637"/>
              <a:ext cx="3176013" cy="0"/>
            </a:xfrm>
            <a:prstGeom prst="line">
              <a:avLst/>
            </a:prstGeom>
            <a:noFill/>
            <a:ln w="3175" cap="flat" cmpd="sng" algn="ctr">
              <a:solidFill>
                <a:schemeClr val="bg1">
                  <a:lumMod val="50000"/>
                </a:schemeClr>
              </a:solidFill>
              <a:prstDash val="solid"/>
            </a:ln>
            <a:effectLst/>
          </p:spPr>
        </p:cxnSp>
        <p:sp>
          <p:nvSpPr>
            <p:cNvPr id="116" name="Ovaal 115">
              <a:extLst>
                <a:ext uri="{FF2B5EF4-FFF2-40B4-BE49-F238E27FC236}">
                  <a16:creationId xmlns:a16="http://schemas.microsoft.com/office/drawing/2014/main" id="{F5679DC3-CEF2-4772-9ABB-92954717A816}"/>
                </a:ext>
              </a:extLst>
            </p:cNvPr>
            <p:cNvSpPr/>
            <p:nvPr userDrawn="1"/>
          </p:nvSpPr>
          <p:spPr>
            <a:xfrm>
              <a:off x="-3425006" y="385248"/>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1</a:t>
              </a:r>
            </a:p>
          </p:txBody>
        </p:sp>
        <p:sp>
          <p:nvSpPr>
            <p:cNvPr id="117" name="Rechthoek 116">
              <a:extLst>
                <a:ext uri="{FF2B5EF4-FFF2-40B4-BE49-F238E27FC236}">
                  <a16:creationId xmlns:a16="http://schemas.microsoft.com/office/drawing/2014/main" id="{211274B4-8E9A-4D55-A35B-57117EE1346E}"/>
                </a:ext>
              </a:extLst>
            </p:cNvPr>
            <p:cNvSpPr/>
            <p:nvPr userDrawn="1"/>
          </p:nvSpPr>
          <p:spPr>
            <a:xfrm>
              <a:off x="-3059324" y="385247"/>
              <a:ext cx="2823104" cy="255963"/>
            </a:xfrm>
            <a:prstGeom prst="rect">
              <a:avLst/>
            </a:prstGeom>
            <a:noFill/>
            <a:ln w="25400" cap="flat" cmpd="sng" algn="ctr">
              <a:noFill/>
              <a:prstDash val="solid"/>
            </a:ln>
            <a:effectLst/>
          </p:spPr>
          <p:txBody>
            <a:bodyPr lIns="0" tIns="0" rIns="0" bIns="0" rtlCol="0" anchor="ctr"/>
            <a:lstStyle/>
            <a:p>
              <a:pPr marL="0" marR="0" lvl="0" indent="0" algn="l" defTabSz="914400" rtl="0" eaLnBrk="1" fontAlgn="auto" latinLnBrk="0" hangingPunct="1">
                <a:lnSpc>
                  <a:spcPct val="80000"/>
                </a:lnSpc>
                <a:spcBef>
                  <a:spcPct val="0"/>
                </a:spcBef>
                <a:spcAft>
                  <a:spcPts val="300"/>
                </a:spcAft>
                <a:buClr>
                  <a:schemeClr val="accent1"/>
                </a:buClr>
                <a:buSzTx/>
                <a:buFont typeface="Wingdings" panose="05000000000000000000" pitchFamily="2" charset="2"/>
                <a:buNone/>
                <a:tabLst/>
                <a:defRPr/>
              </a:pPr>
              <a:r>
                <a:rPr lang="nl-NL" sz="2600" b="0" kern="1200" noProof="0">
                  <a:solidFill>
                    <a:schemeClr val="tx1"/>
                  </a:solidFill>
                  <a:latin typeface="+mn-lt"/>
                  <a:ea typeface="+mj-ea"/>
                  <a:cs typeface="+mj-cs"/>
                </a:rPr>
                <a:t>Titel (26pt)</a:t>
              </a:r>
            </a:p>
          </p:txBody>
        </p:sp>
        <p:sp>
          <p:nvSpPr>
            <p:cNvPr id="118" name="Ovaal 117">
              <a:extLst>
                <a:ext uri="{FF2B5EF4-FFF2-40B4-BE49-F238E27FC236}">
                  <a16:creationId xmlns:a16="http://schemas.microsoft.com/office/drawing/2014/main" id="{5351836F-0472-47FE-AC19-5C60C4F131EF}"/>
                </a:ext>
              </a:extLst>
            </p:cNvPr>
            <p:cNvSpPr/>
            <p:nvPr userDrawn="1"/>
          </p:nvSpPr>
          <p:spPr>
            <a:xfrm>
              <a:off x="-3425006" y="757169"/>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2</a:t>
              </a:r>
            </a:p>
          </p:txBody>
        </p:sp>
        <p:sp>
          <p:nvSpPr>
            <p:cNvPr id="119" name="Rechthoek 118">
              <a:extLst>
                <a:ext uri="{FF2B5EF4-FFF2-40B4-BE49-F238E27FC236}">
                  <a16:creationId xmlns:a16="http://schemas.microsoft.com/office/drawing/2014/main" id="{53119B5F-71BF-41C1-AC41-5B54F2BE3FAE}"/>
                </a:ext>
              </a:extLst>
            </p:cNvPr>
            <p:cNvSpPr/>
            <p:nvPr userDrawn="1"/>
          </p:nvSpPr>
          <p:spPr>
            <a:xfrm>
              <a:off x="-3059324" y="757168"/>
              <a:ext cx="2823104" cy="255963"/>
            </a:xfrm>
            <a:prstGeom prst="rect">
              <a:avLst/>
            </a:prstGeom>
            <a:noFill/>
            <a:ln w="25400" cap="flat" cmpd="sng" algn="ctr">
              <a:noFill/>
              <a:prstDash val="solid"/>
            </a:ln>
            <a:effectLst/>
          </p:spPr>
          <p:txBody>
            <a:bodyPr lIns="0" tIns="0" rIns="0" bIns="0" rtlCol="0" anchor="ctr"/>
            <a:lstStyle/>
            <a:p>
              <a:pPr marL="0" marR="0" lvl="0" indent="0" algn="l" defTabSz="914400" rtl="0" eaLnBrk="1" fontAlgn="auto" latinLnBrk="0" hangingPunct="1">
                <a:lnSpc>
                  <a:spcPct val="100000"/>
                </a:lnSpc>
                <a:spcBef>
                  <a:spcPts val="300"/>
                </a:spcBef>
                <a:spcAft>
                  <a:spcPts val="300"/>
                </a:spcAft>
                <a:buClr>
                  <a:schemeClr val="accent1"/>
                </a:buClr>
                <a:buSzTx/>
                <a:buFont typeface="Wingdings" panose="05000000000000000000" pitchFamily="2" charset="2"/>
                <a:buNone/>
                <a:tabLst/>
                <a:defRPr/>
              </a:pPr>
              <a:r>
                <a:rPr lang="nl-NL" sz="2000" b="0" kern="1200" noProof="0">
                  <a:solidFill>
                    <a:schemeClr val="accent1"/>
                  </a:solidFill>
                  <a:latin typeface="+mn-lt"/>
                  <a:ea typeface="+mn-ea"/>
                  <a:cs typeface="+mn-cs"/>
                </a:rPr>
                <a:t>Subtitel (20pt)</a:t>
              </a:r>
            </a:p>
          </p:txBody>
        </p:sp>
      </p:grpSp>
      <p:grpSp>
        <p:nvGrpSpPr>
          <p:cNvPr id="120" name="GRID" hidden="1">
            <a:extLst>
              <a:ext uri="{FF2B5EF4-FFF2-40B4-BE49-F238E27FC236}">
                <a16:creationId xmlns:a16="http://schemas.microsoft.com/office/drawing/2014/main" id="{5296AF35-F896-43B3-ABCB-C095CFAAB915}"/>
              </a:ext>
            </a:extLst>
          </p:cNvPr>
          <p:cNvGrpSpPr/>
          <p:nvPr userDrawn="1"/>
        </p:nvGrpSpPr>
        <p:grpSpPr>
          <a:xfrm>
            <a:off x="0" y="0"/>
            <a:ext cx="12192000" cy="6858000"/>
            <a:chOff x="0" y="0"/>
            <a:chExt cx="12192000" cy="6858000"/>
          </a:xfrm>
          <a:solidFill>
            <a:schemeClr val="tx1">
              <a:alpha val="30000"/>
            </a:schemeClr>
          </a:solidFill>
        </p:grpSpPr>
        <p:sp>
          <p:nvSpPr>
            <p:cNvPr id="121" name="Rechthoek 120">
              <a:extLst>
                <a:ext uri="{FF2B5EF4-FFF2-40B4-BE49-F238E27FC236}">
                  <a16:creationId xmlns:a16="http://schemas.microsoft.com/office/drawing/2014/main" id="{F2EB2891-3A99-4ED4-8AFD-B438775A0ABC}"/>
                </a:ext>
              </a:extLst>
            </p:cNvPr>
            <p:cNvSpPr/>
            <p:nvPr userDrawn="1"/>
          </p:nvSpPr>
          <p:spPr>
            <a:xfrm>
              <a:off x="0" y="0"/>
              <a:ext cx="12192000" cy="54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122" name="Rechthoek 121">
              <a:extLst>
                <a:ext uri="{FF2B5EF4-FFF2-40B4-BE49-F238E27FC236}">
                  <a16:creationId xmlns:a16="http://schemas.microsoft.com/office/drawing/2014/main" id="{FA8CC251-260C-48FB-A21A-4064D59E44A3}"/>
                </a:ext>
              </a:extLst>
            </p:cNvPr>
            <p:cNvSpPr/>
            <p:nvPr userDrawn="1"/>
          </p:nvSpPr>
          <p:spPr>
            <a:xfrm>
              <a:off x="0" y="0"/>
              <a:ext cx="540000"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123" name="Rechthoek 122">
              <a:extLst>
                <a:ext uri="{FF2B5EF4-FFF2-40B4-BE49-F238E27FC236}">
                  <a16:creationId xmlns:a16="http://schemas.microsoft.com/office/drawing/2014/main" id="{7F3AA528-EF26-4236-99E2-579FAE2766C9}"/>
                </a:ext>
              </a:extLst>
            </p:cNvPr>
            <p:cNvSpPr/>
            <p:nvPr userDrawn="1"/>
          </p:nvSpPr>
          <p:spPr>
            <a:xfrm>
              <a:off x="11652000" y="0"/>
              <a:ext cx="540000"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124" name="Rechthoek 123">
              <a:extLst>
                <a:ext uri="{FF2B5EF4-FFF2-40B4-BE49-F238E27FC236}">
                  <a16:creationId xmlns:a16="http://schemas.microsoft.com/office/drawing/2014/main" id="{7DC92546-1751-4BAA-AA77-5307E8FACDC5}"/>
                </a:ext>
              </a:extLst>
            </p:cNvPr>
            <p:cNvSpPr/>
            <p:nvPr userDrawn="1"/>
          </p:nvSpPr>
          <p:spPr>
            <a:xfrm>
              <a:off x="0" y="825345"/>
              <a:ext cx="12192000" cy="754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125" name="Rechthoek 124">
              <a:extLst>
                <a:ext uri="{FF2B5EF4-FFF2-40B4-BE49-F238E27FC236}">
                  <a16:creationId xmlns:a16="http://schemas.microsoft.com/office/drawing/2014/main" id="{C45E7145-B912-4200-A331-B4273BB6199F}"/>
                </a:ext>
              </a:extLst>
            </p:cNvPr>
            <p:cNvSpPr/>
            <p:nvPr userDrawn="1"/>
          </p:nvSpPr>
          <p:spPr>
            <a:xfrm>
              <a:off x="0" y="6678000"/>
              <a:ext cx="12192000" cy="18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126" name="Rechthoek 125">
              <a:extLst>
                <a:ext uri="{FF2B5EF4-FFF2-40B4-BE49-F238E27FC236}">
                  <a16:creationId xmlns:a16="http://schemas.microsoft.com/office/drawing/2014/main" id="{D3D0F0CB-C84E-4062-996E-C129FEC2E3C5}"/>
                </a:ext>
              </a:extLst>
            </p:cNvPr>
            <p:cNvSpPr/>
            <p:nvPr userDrawn="1"/>
          </p:nvSpPr>
          <p:spPr>
            <a:xfrm>
              <a:off x="0" y="5906871"/>
              <a:ext cx="12192000" cy="36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127" name="Rechthoek 126">
              <a:extLst>
                <a:ext uri="{FF2B5EF4-FFF2-40B4-BE49-F238E27FC236}">
                  <a16:creationId xmlns:a16="http://schemas.microsoft.com/office/drawing/2014/main" id="{838D424E-D3A6-4B95-BFB7-234BCBF65129}"/>
                </a:ext>
              </a:extLst>
            </p:cNvPr>
            <p:cNvSpPr/>
            <p:nvPr userDrawn="1"/>
          </p:nvSpPr>
          <p:spPr>
            <a:xfrm>
              <a:off x="0" y="6295673"/>
              <a:ext cx="12192000" cy="18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128" name="Rechthoek 127">
              <a:extLst>
                <a:ext uri="{FF2B5EF4-FFF2-40B4-BE49-F238E27FC236}">
                  <a16:creationId xmlns:a16="http://schemas.microsoft.com/office/drawing/2014/main" id="{E0EC2466-F391-4C48-905A-547E5255BBA0}"/>
                </a:ext>
              </a:extLst>
            </p:cNvPr>
            <p:cNvSpPr/>
            <p:nvPr userDrawn="1"/>
          </p:nvSpPr>
          <p:spPr>
            <a:xfrm>
              <a:off x="0" y="5578887"/>
              <a:ext cx="12192000" cy="18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129" name="Rechthoek 128">
              <a:extLst>
                <a:ext uri="{FF2B5EF4-FFF2-40B4-BE49-F238E27FC236}">
                  <a16:creationId xmlns:a16="http://schemas.microsoft.com/office/drawing/2014/main" id="{FA3DF976-567F-4CC5-8362-205B3BE176DB}"/>
                </a:ext>
              </a:extLst>
            </p:cNvPr>
            <p:cNvSpPr/>
            <p:nvPr userDrawn="1"/>
          </p:nvSpPr>
          <p:spPr>
            <a:xfrm>
              <a:off x="12024980" y="0"/>
              <a:ext cx="167020"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130" name="Rechthoek 129">
              <a:extLst>
                <a:ext uri="{FF2B5EF4-FFF2-40B4-BE49-F238E27FC236}">
                  <a16:creationId xmlns:a16="http://schemas.microsoft.com/office/drawing/2014/main" id="{A2F401FB-26A6-4D49-A1E7-E09BC52F1A3F}"/>
                </a:ext>
              </a:extLst>
            </p:cNvPr>
            <p:cNvSpPr/>
            <p:nvPr userDrawn="1"/>
          </p:nvSpPr>
          <p:spPr>
            <a:xfrm>
              <a:off x="0" y="0"/>
              <a:ext cx="167020"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131" name="Rechthoek 130">
              <a:extLst>
                <a:ext uri="{FF2B5EF4-FFF2-40B4-BE49-F238E27FC236}">
                  <a16:creationId xmlns:a16="http://schemas.microsoft.com/office/drawing/2014/main" id="{7A917718-DF85-48ED-8424-FC9E59AA36E1}"/>
                </a:ext>
              </a:extLst>
            </p:cNvPr>
            <p:cNvSpPr/>
            <p:nvPr userDrawn="1"/>
          </p:nvSpPr>
          <p:spPr>
            <a:xfrm>
              <a:off x="0" y="1114210"/>
              <a:ext cx="12192000" cy="34236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grpSp>
    </p:spTree>
    <p:extLst>
      <p:ext uri="{BB962C8B-B14F-4D97-AF65-F5344CB8AC3E}">
        <p14:creationId xmlns:p14="http://schemas.microsoft.com/office/powerpoint/2010/main" val="185081410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EKST 2X">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AB23073-572C-4F04-B89A-B107AB932F47}"/>
              </a:ext>
            </a:extLst>
          </p:cNvPr>
          <p:cNvSpPr>
            <a:spLocks noGrp="1"/>
          </p:cNvSpPr>
          <p:nvPr>
            <p:ph type="title" hasCustomPrompt="1"/>
          </p:nvPr>
        </p:nvSpPr>
        <p:spPr>
          <a:xfrm>
            <a:off x="540000" y="538833"/>
            <a:ext cx="11112000" cy="301139"/>
          </a:xfrm>
        </p:spPr>
        <p:txBody>
          <a:bodyPr/>
          <a:lstStyle>
            <a:lvl1pPr>
              <a:defRPr/>
            </a:lvl1pPr>
          </a:lstStyle>
          <a:p>
            <a:r>
              <a:rPr lang="nl-NL" noProof="0"/>
              <a:t>Voeg hier een titel in</a:t>
            </a:r>
            <a:endParaRPr lang="nl-NL"/>
          </a:p>
        </p:txBody>
      </p:sp>
      <p:sp>
        <p:nvSpPr>
          <p:cNvPr id="3" name="Tijdelijke aanduiding voor verticale tekst 2">
            <a:extLst>
              <a:ext uri="{FF2B5EF4-FFF2-40B4-BE49-F238E27FC236}">
                <a16:creationId xmlns:a16="http://schemas.microsoft.com/office/drawing/2014/main" id="{7C849E55-A25C-4202-801C-0514342EA9C6}"/>
              </a:ext>
            </a:extLst>
          </p:cNvPr>
          <p:cNvSpPr>
            <a:spLocks noGrp="1"/>
          </p:cNvSpPr>
          <p:nvPr>
            <p:ph type="body" orient="vert" idx="1" hasCustomPrompt="1"/>
          </p:nvPr>
        </p:nvSpPr>
        <p:spPr>
          <a:xfrm>
            <a:off x="539999" y="1459112"/>
            <a:ext cx="5286001" cy="4119774"/>
          </a:xfrm>
        </p:spPr>
        <p:txBody>
          <a:bodyPr vert="horz"/>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nl-NL" noProof="0" err="1"/>
              <a:t>Bullet</a:t>
            </a:r>
            <a:endParaRPr lang="nl-NL" noProof="0"/>
          </a:p>
          <a:p>
            <a:pPr lvl="1"/>
            <a:r>
              <a:rPr lang="nl-NL" noProof="0"/>
              <a:t>Sub-</a:t>
            </a:r>
            <a:r>
              <a:rPr lang="nl-NL" noProof="0" err="1"/>
              <a:t>bullet</a:t>
            </a:r>
            <a:r>
              <a:rPr lang="nl-NL" noProof="0"/>
              <a:t> #1</a:t>
            </a:r>
          </a:p>
          <a:p>
            <a:pPr lvl="2"/>
            <a:r>
              <a:rPr lang="nl-NL" noProof="0"/>
              <a:t>Sub-</a:t>
            </a:r>
            <a:r>
              <a:rPr lang="nl-NL" noProof="0" err="1"/>
              <a:t>bullet</a:t>
            </a:r>
            <a:r>
              <a:rPr lang="nl-NL" noProof="0"/>
              <a:t> #2</a:t>
            </a:r>
          </a:p>
          <a:p>
            <a:pPr lvl="3"/>
            <a:r>
              <a:rPr lang="nl-NL" noProof="0"/>
              <a:t>Leestekst</a:t>
            </a:r>
          </a:p>
          <a:p>
            <a:pPr lvl="4"/>
            <a:r>
              <a:rPr lang="nl-NL" noProof="0"/>
              <a:t>Tussenkop</a:t>
            </a:r>
          </a:p>
          <a:p>
            <a:pPr lvl="5"/>
            <a:r>
              <a:rPr lang="nl-NL" noProof="0"/>
              <a:t>Numerieke </a:t>
            </a:r>
            <a:r>
              <a:rPr lang="nl-NL" noProof="0" err="1"/>
              <a:t>bullet</a:t>
            </a:r>
            <a:endParaRPr lang="nl-NL" noProof="0"/>
          </a:p>
          <a:p>
            <a:pPr lvl="6"/>
            <a:r>
              <a:rPr lang="nl-NL" noProof="0"/>
              <a:t>Alfabetische </a:t>
            </a:r>
            <a:r>
              <a:rPr lang="nl-NL" noProof="0" err="1"/>
              <a:t>bullet</a:t>
            </a:r>
            <a:endParaRPr lang="nl-NL" noProof="0"/>
          </a:p>
          <a:p>
            <a:pPr lvl="7"/>
            <a:r>
              <a:rPr lang="nl-NL" noProof="0"/>
              <a:t>Fotobeschrijving</a:t>
            </a:r>
          </a:p>
          <a:p>
            <a:pPr lvl="8"/>
            <a:r>
              <a:rPr lang="nl-NL" noProof="0"/>
              <a:t>Quote tekst</a:t>
            </a:r>
          </a:p>
          <a:p>
            <a:pPr lvl="4"/>
            <a:endParaRPr lang="nl-NL"/>
          </a:p>
        </p:txBody>
      </p:sp>
      <p:sp>
        <p:nvSpPr>
          <p:cNvPr id="4" name="Tijdelijke aanduiding voor datum 3">
            <a:extLst>
              <a:ext uri="{FF2B5EF4-FFF2-40B4-BE49-F238E27FC236}">
                <a16:creationId xmlns:a16="http://schemas.microsoft.com/office/drawing/2014/main" id="{DABA8B2F-5EFD-4A05-8481-248C853EA1DE}"/>
              </a:ext>
            </a:extLst>
          </p:cNvPr>
          <p:cNvSpPr>
            <a:spLocks noGrp="1"/>
          </p:cNvSpPr>
          <p:nvPr>
            <p:ph type="dt" sz="half" idx="10"/>
          </p:nvPr>
        </p:nvSpPr>
        <p:spPr/>
        <p:txBody>
          <a:bodyPr/>
          <a:lstStyle/>
          <a:p>
            <a:fld id="{700AAC8F-DC6C-430E-89AF-57A8CB96221D}" type="datetime4">
              <a:rPr lang="nl-NL" smtClean="0"/>
              <a:t>24 oktober 2023</a:t>
            </a:fld>
            <a:endParaRPr lang="nl-NL"/>
          </a:p>
        </p:txBody>
      </p:sp>
      <p:sp>
        <p:nvSpPr>
          <p:cNvPr id="5" name="Tijdelijke aanduiding voor voettekst 4">
            <a:extLst>
              <a:ext uri="{FF2B5EF4-FFF2-40B4-BE49-F238E27FC236}">
                <a16:creationId xmlns:a16="http://schemas.microsoft.com/office/drawing/2014/main" id="{7D35606D-4D2E-4F0A-88AD-FA9467155265}"/>
              </a:ext>
            </a:extLst>
          </p:cNvPr>
          <p:cNvSpPr>
            <a:spLocks noGrp="1"/>
          </p:cNvSpPr>
          <p:nvPr>
            <p:ph type="ftr" sz="quarter" idx="11"/>
          </p:nvPr>
        </p:nvSpPr>
        <p:spPr/>
        <p:txBody>
          <a:bodyPr/>
          <a:lstStyle/>
          <a:p>
            <a:r>
              <a:rPr lang="nl-NL"/>
              <a:t>Ga naar de tab ‘Invoegen’ &gt; Koptekst en voettekst &gt; Voettekst invullen met bedrijfsonderdeelnaam &gt; Overal Toepassen</a:t>
            </a:r>
          </a:p>
        </p:txBody>
      </p:sp>
      <p:sp>
        <p:nvSpPr>
          <p:cNvPr id="6" name="Tijdelijke aanduiding voor dianummer 5">
            <a:extLst>
              <a:ext uri="{FF2B5EF4-FFF2-40B4-BE49-F238E27FC236}">
                <a16:creationId xmlns:a16="http://schemas.microsoft.com/office/drawing/2014/main" id="{A7656491-ADD5-4A7E-BAFA-5FCFF07D6EB0}"/>
              </a:ext>
            </a:extLst>
          </p:cNvPr>
          <p:cNvSpPr>
            <a:spLocks noGrp="1"/>
          </p:cNvSpPr>
          <p:nvPr>
            <p:ph type="sldNum" sz="quarter" idx="12"/>
          </p:nvPr>
        </p:nvSpPr>
        <p:spPr/>
        <p:txBody>
          <a:bodyPr/>
          <a:lstStyle/>
          <a:p>
            <a:fld id="{8D374ABD-355D-4B52-8A38-020B3DD5CC75}" type="slidenum">
              <a:rPr lang="nl-NL" smtClean="0"/>
              <a:t>‹#›</a:t>
            </a:fld>
            <a:endParaRPr lang="nl-NL"/>
          </a:p>
        </p:txBody>
      </p:sp>
      <p:sp>
        <p:nvSpPr>
          <p:cNvPr id="7" name="Tijdelijke aanduiding voor tekst 32">
            <a:extLst>
              <a:ext uri="{FF2B5EF4-FFF2-40B4-BE49-F238E27FC236}">
                <a16:creationId xmlns:a16="http://schemas.microsoft.com/office/drawing/2014/main" id="{7175F566-3665-4B0F-B70C-72779DF2FDD6}"/>
              </a:ext>
            </a:extLst>
          </p:cNvPr>
          <p:cNvSpPr>
            <a:spLocks noGrp="1"/>
          </p:cNvSpPr>
          <p:nvPr>
            <p:ph type="body" sz="quarter" idx="13" hasCustomPrompt="1"/>
          </p:nvPr>
        </p:nvSpPr>
        <p:spPr>
          <a:xfrm>
            <a:off x="539998" y="839972"/>
            <a:ext cx="11112000" cy="259612"/>
          </a:xfrm>
        </p:spPr>
        <p:txBody>
          <a:bodyPr/>
          <a:lstStyle>
            <a:lvl1pPr marL="0" indent="0">
              <a:buNone/>
              <a:defRPr sz="2000" b="0">
                <a:solidFill>
                  <a:schemeClr val="accent1"/>
                </a:solidFill>
              </a:defRPr>
            </a:lvl1pPr>
          </a:lstStyle>
          <a:p>
            <a:pPr lvl="0"/>
            <a:r>
              <a:rPr lang="nl-NL" noProof="0"/>
              <a:t>Voeg hier een subtitel in</a:t>
            </a:r>
          </a:p>
        </p:txBody>
      </p:sp>
      <p:sp>
        <p:nvSpPr>
          <p:cNvPr id="17" name="Tijdelijke aanduiding voor tekst 34">
            <a:extLst>
              <a:ext uri="{FF2B5EF4-FFF2-40B4-BE49-F238E27FC236}">
                <a16:creationId xmlns:a16="http://schemas.microsoft.com/office/drawing/2014/main" id="{9955CEC2-0160-42D3-9E2E-941A4A11119D}"/>
              </a:ext>
            </a:extLst>
          </p:cNvPr>
          <p:cNvSpPr>
            <a:spLocks noGrp="1"/>
          </p:cNvSpPr>
          <p:nvPr>
            <p:ph type="body" sz="quarter" idx="14" hasCustomPrompt="1"/>
          </p:nvPr>
        </p:nvSpPr>
        <p:spPr>
          <a:xfrm>
            <a:off x="539749" y="5758889"/>
            <a:ext cx="11112249" cy="147981"/>
          </a:xfrm>
        </p:spPr>
        <p:txBody>
          <a:bodyPr anchor="b"/>
          <a:lstStyle>
            <a:lvl1pPr marL="0" indent="0">
              <a:buNone/>
              <a:defRPr sz="1000" i="1"/>
            </a:lvl1pPr>
          </a:lstStyle>
          <a:p>
            <a:pPr lvl="0"/>
            <a:r>
              <a:rPr lang="nl-NL" noProof="0"/>
              <a:t>Vul hier een bron in (of laat dit </a:t>
            </a:r>
            <a:r>
              <a:rPr lang="nl-NL" noProof="0" err="1"/>
              <a:t>tekstvak</a:t>
            </a:r>
            <a:r>
              <a:rPr lang="nl-NL" noProof="0"/>
              <a:t> leeg wanneer een bron ontbreekt)</a:t>
            </a:r>
          </a:p>
        </p:txBody>
      </p:sp>
      <p:sp>
        <p:nvSpPr>
          <p:cNvPr id="18" name="Rechthoek: afgeronde hoeken 17">
            <a:extLst>
              <a:ext uri="{FF2B5EF4-FFF2-40B4-BE49-F238E27FC236}">
                <a16:creationId xmlns:a16="http://schemas.microsoft.com/office/drawing/2014/main" id="{765A9402-96DA-4D08-A873-873C05E81C86}"/>
              </a:ext>
            </a:extLst>
          </p:cNvPr>
          <p:cNvSpPr/>
          <p:nvPr userDrawn="1"/>
        </p:nvSpPr>
        <p:spPr>
          <a:xfrm>
            <a:off x="3048000" y="-491319"/>
            <a:ext cx="6096000" cy="300250"/>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lvl="0" algn="ctr"/>
            <a:r>
              <a:rPr lang="nl-NL" sz="2800" b="0" cap="all" baseline="0" noProof="0">
                <a:solidFill>
                  <a:schemeClr val="accent1"/>
                </a:solidFill>
                <a:latin typeface="+mn-lt"/>
              </a:rPr>
              <a:t>TEKST 2X</a:t>
            </a:r>
          </a:p>
        </p:txBody>
      </p:sp>
      <p:sp>
        <p:nvSpPr>
          <p:cNvPr id="44" name="Tijdelijke aanduiding voor tekst 43">
            <a:extLst>
              <a:ext uri="{FF2B5EF4-FFF2-40B4-BE49-F238E27FC236}">
                <a16:creationId xmlns:a16="http://schemas.microsoft.com/office/drawing/2014/main" id="{C39606EC-1987-41D2-AE51-A1A79674F48D}"/>
              </a:ext>
            </a:extLst>
          </p:cNvPr>
          <p:cNvSpPr>
            <a:spLocks noGrp="1"/>
          </p:cNvSpPr>
          <p:nvPr>
            <p:ph type="body" sz="quarter" idx="15" hasCustomPrompt="1"/>
          </p:nvPr>
        </p:nvSpPr>
        <p:spPr>
          <a:xfrm>
            <a:off x="540000" y="0"/>
            <a:ext cx="1080000" cy="72000"/>
          </a:xfrm>
          <a:solidFill>
            <a:schemeClr val="accent1"/>
          </a:solidFill>
        </p:spPr>
        <p:txBody>
          <a:bodyPr/>
          <a:lstStyle>
            <a:lvl1pPr marL="0" indent="0">
              <a:buNone/>
              <a:defRPr sz="100">
                <a:solidFill>
                  <a:schemeClr val="bg2"/>
                </a:solidFill>
              </a:defRPr>
            </a:lvl1pPr>
            <a:lvl5pPr>
              <a:defRPr/>
            </a:lvl5pPr>
          </a:lstStyle>
          <a:p>
            <a:pPr lvl="0"/>
            <a:r>
              <a:rPr lang="en-GB"/>
              <a:t> </a:t>
            </a:r>
          </a:p>
        </p:txBody>
      </p:sp>
      <p:grpSp>
        <p:nvGrpSpPr>
          <p:cNvPr id="22" name="GRID" hidden="1">
            <a:extLst>
              <a:ext uri="{FF2B5EF4-FFF2-40B4-BE49-F238E27FC236}">
                <a16:creationId xmlns:a16="http://schemas.microsoft.com/office/drawing/2014/main" id="{33B8CDDA-3569-43D9-8953-9A57FF3750DF}"/>
              </a:ext>
            </a:extLst>
          </p:cNvPr>
          <p:cNvGrpSpPr/>
          <p:nvPr userDrawn="1"/>
        </p:nvGrpSpPr>
        <p:grpSpPr>
          <a:xfrm>
            <a:off x="0" y="0"/>
            <a:ext cx="12192000" cy="6858000"/>
            <a:chOff x="0" y="0"/>
            <a:chExt cx="12192000" cy="6858000"/>
          </a:xfrm>
          <a:solidFill>
            <a:schemeClr val="tx1">
              <a:alpha val="30000"/>
            </a:schemeClr>
          </a:solidFill>
        </p:grpSpPr>
        <p:sp>
          <p:nvSpPr>
            <p:cNvPr id="23" name="Rechthoek 22">
              <a:extLst>
                <a:ext uri="{FF2B5EF4-FFF2-40B4-BE49-F238E27FC236}">
                  <a16:creationId xmlns:a16="http://schemas.microsoft.com/office/drawing/2014/main" id="{A6538B19-C966-4937-AB93-B157026AFF8C}"/>
                </a:ext>
              </a:extLst>
            </p:cNvPr>
            <p:cNvSpPr/>
            <p:nvPr userDrawn="1"/>
          </p:nvSpPr>
          <p:spPr>
            <a:xfrm>
              <a:off x="0" y="0"/>
              <a:ext cx="12192000" cy="54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24" name="Rechthoek 23">
              <a:extLst>
                <a:ext uri="{FF2B5EF4-FFF2-40B4-BE49-F238E27FC236}">
                  <a16:creationId xmlns:a16="http://schemas.microsoft.com/office/drawing/2014/main" id="{77024D41-999B-4242-8677-91ABF0A9E718}"/>
                </a:ext>
              </a:extLst>
            </p:cNvPr>
            <p:cNvSpPr/>
            <p:nvPr userDrawn="1"/>
          </p:nvSpPr>
          <p:spPr>
            <a:xfrm>
              <a:off x="0" y="0"/>
              <a:ext cx="540000"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25" name="Rechthoek 24">
              <a:extLst>
                <a:ext uri="{FF2B5EF4-FFF2-40B4-BE49-F238E27FC236}">
                  <a16:creationId xmlns:a16="http://schemas.microsoft.com/office/drawing/2014/main" id="{31DBE81E-F298-48AD-9D42-19989D672470}"/>
                </a:ext>
              </a:extLst>
            </p:cNvPr>
            <p:cNvSpPr/>
            <p:nvPr userDrawn="1"/>
          </p:nvSpPr>
          <p:spPr>
            <a:xfrm>
              <a:off x="11652000" y="0"/>
              <a:ext cx="540000"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26" name="Rechthoek 25">
              <a:extLst>
                <a:ext uri="{FF2B5EF4-FFF2-40B4-BE49-F238E27FC236}">
                  <a16:creationId xmlns:a16="http://schemas.microsoft.com/office/drawing/2014/main" id="{8DE20BBB-B456-42A9-8832-C7377C8570B3}"/>
                </a:ext>
              </a:extLst>
            </p:cNvPr>
            <p:cNvSpPr/>
            <p:nvPr userDrawn="1"/>
          </p:nvSpPr>
          <p:spPr>
            <a:xfrm>
              <a:off x="0" y="1099111"/>
              <a:ext cx="12192000" cy="36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27" name="Rechthoek 26">
              <a:extLst>
                <a:ext uri="{FF2B5EF4-FFF2-40B4-BE49-F238E27FC236}">
                  <a16:creationId xmlns:a16="http://schemas.microsoft.com/office/drawing/2014/main" id="{E56AFE03-13D0-4E70-965E-27236D5B2FE0}"/>
                </a:ext>
              </a:extLst>
            </p:cNvPr>
            <p:cNvSpPr/>
            <p:nvPr userDrawn="1"/>
          </p:nvSpPr>
          <p:spPr>
            <a:xfrm>
              <a:off x="0" y="6678000"/>
              <a:ext cx="12192000" cy="18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28" name="Rechthoek 27">
              <a:extLst>
                <a:ext uri="{FF2B5EF4-FFF2-40B4-BE49-F238E27FC236}">
                  <a16:creationId xmlns:a16="http://schemas.microsoft.com/office/drawing/2014/main" id="{A441DBCA-2CF0-465C-9104-B3831E479CD3}"/>
                </a:ext>
              </a:extLst>
            </p:cNvPr>
            <p:cNvSpPr/>
            <p:nvPr userDrawn="1"/>
          </p:nvSpPr>
          <p:spPr>
            <a:xfrm>
              <a:off x="0" y="5906871"/>
              <a:ext cx="12192000" cy="36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29" name="Rechthoek 28">
              <a:extLst>
                <a:ext uri="{FF2B5EF4-FFF2-40B4-BE49-F238E27FC236}">
                  <a16:creationId xmlns:a16="http://schemas.microsoft.com/office/drawing/2014/main" id="{C008D542-07D8-43D9-B841-E9558BFC34B1}"/>
                </a:ext>
              </a:extLst>
            </p:cNvPr>
            <p:cNvSpPr/>
            <p:nvPr userDrawn="1"/>
          </p:nvSpPr>
          <p:spPr>
            <a:xfrm>
              <a:off x="0" y="6295673"/>
              <a:ext cx="12192000" cy="18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30" name="Rechthoek 29">
              <a:extLst>
                <a:ext uri="{FF2B5EF4-FFF2-40B4-BE49-F238E27FC236}">
                  <a16:creationId xmlns:a16="http://schemas.microsoft.com/office/drawing/2014/main" id="{0C647EEC-C065-4B5F-8C18-6436515CDB91}"/>
                </a:ext>
              </a:extLst>
            </p:cNvPr>
            <p:cNvSpPr/>
            <p:nvPr userDrawn="1"/>
          </p:nvSpPr>
          <p:spPr>
            <a:xfrm>
              <a:off x="0" y="5578887"/>
              <a:ext cx="12192000" cy="18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31" name="Rechthoek 30">
              <a:extLst>
                <a:ext uri="{FF2B5EF4-FFF2-40B4-BE49-F238E27FC236}">
                  <a16:creationId xmlns:a16="http://schemas.microsoft.com/office/drawing/2014/main" id="{B3E90288-6716-4D55-8093-F74729D589E7}"/>
                </a:ext>
              </a:extLst>
            </p:cNvPr>
            <p:cNvSpPr/>
            <p:nvPr userDrawn="1"/>
          </p:nvSpPr>
          <p:spPr>
            <a:xfrm>
              <a:off x="12024980" y="0"/>
              <a:ext cx="167020"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32" name="Rechthoek 31">
              <a:extLst>
                <a:ext uri="{FF2B5EF4-FFF2-40B4-BE49-F238E27FC236}">
                  <a16:creationId xmlns:a16="http://schemas.microsoft.com/office/drawing/2014/main" id="{9C4FE5F3-67DB-4F58-B12D-A654035D116F}"/>
                </a:ext>
              </a:extLst>
            </p:cNvPr>
            <p:cNvSpPr/>
            <p:nvPr userDrawn="1"/>
          </p:nvSpPr>
          <p:spPr>
            <a:xfrm>
              <a:off x="0" y="0"/>
              <a:ext cx="167020"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45" name="Rechthoek 44">
              <a:extLst>
                <a:ext uri="{FF2B5EF4-FFF2-40B4-BE49-F238E27FC236}">
                  <a16:creationId xmlns:a16="http://schemas.microsoft.com/office/drawing/2014/main" id="{3D223C7A-1192-46B2-A8CA-690AB0004B12}"/>
                </a:ext>
              </a:extLst>
            </p:cNvPr>
            <p:cNvSpPr/>
            <p:nvPr userDrawn="1"/>
          </p:nvSpPr>
          <p:spPr>
            <a:xfrm>
              <a:off x="5826000" y="0"/>
              <a:ext cx="540000"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grpSp>
      <p:sp>
        <p:nvSpPr>
          <p:cNvPr id="48" name="Tijdelijke aanduiding voor verticale tekst 2">
            <a:extLst>
              <a:ext uri="{FF2B5EF4-FFF2-40B4-BE49-F238E27FC236}">
                <a16:creationId xmlns:a16="http://schemas.microsoft.com/office/drawing/2014/main" id="{AA81A0BB-4577-42E5-AB0A-8F767EEAD740}"/>
              </a:ext>
            </a:extLst>
          </p:cNvPr>
          <p:cNvSpPr>
            <a:spLocks noGrp="1"/>
          </p:cNvSpPr>
          <p:nvPr>
            <p:ph type="body" orient="vert" idx="16" hasCustomPrompt="1"/>
          </p:nvPr>
        </p:nvSpPr>
        <p:spPr>
          <a:xfrm>
            <a:off x="6365999" y="1459112"/>
            <a:ext cx="5286001" cy="4119774"/>
          </a:xfrm>
        </p:spPr>
        <p:txBody>
          <a:bodyPr vert="horz"/>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nl-NL" noProof="0" err="1"/>
              <a:t>Bullet</a:t>
            </a:r>
            <a:endParaRPr lang="nl-NL" noProof="0"/>
          </a:p>
          <a:p>
            <a:pPr lvl="1"/>
            <a:r>
              <a:rPr lang="nl-NL" noProof="0"/>
              <a:t>Sub-</a:t>
            </a:r>
            <a:r>
              <a:rPr lang="nl-NL" noProof="0" err="1"/>
              <a:t>bullet</a:t>
            </a:r>
            <a:r>
              <a:rPr lang="nl-NL" noProof="0"/>
              <a:t> #1</a:t>
            </a:r>
          </a:p>
          <a:p>
            <a:pPr lvl="2"/>
            <a:r>
              <a:rPr lang="nl-NL" noProof="0"/>
              <a:t>Sub-</a:t>
            </a:r>
            <a:r>
              <a:rPr lang="nl-NL" noProof="0" err="1"/>
              <a:t>bullet</a:t>
            </a:r>
            <a:r>
              <a:rPr lang="nl-NL" noProof="0"/>
              <a:t> #2</a:t>
            </a:r>
          </a:p>
          <a:p>
            <a:pPr lvl="3"/>
            <a:r>
              <a:rPr lang="nl-NL" noProof="0"/>
              <a:t>Leestekst</a:t>
            </a:r>
          </a:p>
          <a:p>
            <a:pPr lvl="4"/>
            <a:r>
              <a:rPr lang="nl-NL" noProof="0"/>
              <a:t>Tussenkop</a:t>
            </a:r>
          </a:p>
          <a:p>
            <a:pPr lvl="5"/>
            <a:r>
              <a:rPr lang="nl-NL" noProof="0"/>
              <a:t>Numerieke </a:t>
            </a:r>
            <a:r>
              <a:rPr lang="nl-NL" noProof="0" err="1"/>
              <a:t>bullet</a:t>
            </a:r>
            <a:endParaRPr lang="nl-NL" noProof="0"/>
          </a:p>
          <a:p>
            <a:pPr lvl="6"/>
            <a:r>
              <a:rPr lang="nl-NL" noProof="0"/>
              <a:t>Alfabetische </a:t>
            </a:r>
            <a:r>
              <a:rPr lang="nl-NL" noProof="0" err="1"/>
              <a:t>bullet</a:t>
            </a:r>
            <a:endParaRPr lang="nl-NL" noProof="0"/>
          </a:p>
          <a:p>
            <a:pPr lvl="7"/>
            <a:r>
              <a:rPr lang="nl-NL" noProof="0"/>
              <a:t>Fotobeschrijving</a:t>
            </a:r>
          </a:p>
          <a:p>
            <a:pPr lvl="8"/>
            <a:r>
              <a:rPr lang="nl-NL" noProof="0"/>
              <a:t>Quote tekst</a:t>
            </a:r>
          </a:p>
          <a:p>
            <a:pPr lvl="4"/>
            <a:endParaRPr lang="nl-NL"/>
          </a:p>
        </p:txBody>
      </p:sp>
      <p:grpSp>
        <p:nvGrpSpPr>
          <p:cNvPr id="263" name="Instructie">
            <a:extLst>
              <a:ext uri="{FF2B5EF4-FFF2-40B4-BE49-F238E27FC236}">
                <a16:creationId xmlns:a16="http://schemas.microsoft.com/office/drawing/2014/main" id="{EF3BB778-9E76-4D74-BBFE-D4204D347A1E}"/>
              </a:ext>
            </a:extLst>
          </p:cNvPr>
          <p:cNvGrpSpPr/>
          <p:nvPr userDrawn="1"/>
        </p:nvGrpSpPr>
        <p:grpSpPr>
          <a:xfrm>
            <a:off x="-3437547" y="1434"/>
            <a:ext cx="3201327" cy="6041867"/>
            <a:chOff x="-3437547" y="1434"/>
            <a:chExt cx="3201327" cy="6041867"/>
          </a:xfrm>
        </p:grpSpPr>
        <p:cxnSp>
          <p:nvCxnSpPr>
            <p:cNvPr id="264" name="Rechte verbindingslijn 263">
              <a:extLst>
                <a:ext uri="{FF2B5EF4-FFF2-40B4-BE49-F238E27FC236}">
                  <a16:creationId xmlns:a16="http://schemas.microsoft.com/office/drawing/2014/main" id="{392B897D-5F2F-43B8-8E23-E5B73EEDC552}"/>
                </a:ext>
              </a:extLst>
            </p:cNvPr>
            <p:cNvCxnSpPr>
              <a:cxnSpLocks/>
            </p:cNvCxnSpPr>
            <p:nvPr userDrawn="1"/>
          </p:nvCxnSpPr>
          <p:spPr>
            <a:xfrm>
              <a:off x="-3419346" y="6043301"/>
              <a:ext cx="3176013" cy="0"/>
            </a:xfrm>
            <a:prstGeom prst="line">
              <a:avLst/>
            </a:prstGeom>
            <a:noFill/>
            <a:ln w="3175" cap="flat" cmpd="sng" algn="ctr">
              <a:solidFill>
                <a:schemeClr val="bg1">
                  <a:lumMod val="50000"/>
                </a:schemeClr>
              </a:solidFill>
              <a:prstDash val="solid"/>
            </a:ln>
            <a:effectLst/>
          </p:spPr>
        </p:cxnSp>
        <p:sp>
          <p:nvSpPr>
            <p:cNvPr id="265" name="Ovaal 264">
              <a:extLst>
                <a:ext uri="{FF2B5EF4-FFF2-40B4-BE49-F238E27FC236}">
                  <a16:creationId xmlns:a16="http://schemas.microsoft.com/office/drawing/2014/main" id="{6F964235-6BF6-413A-A40F-F14B216997A0}"/>
                </a:ext>
              </a:extLst>
            </p:cNvPr>
            <p:cNvSpPr/>
            <p:nvPr userDrawn="1"/>
          </p:nvSpPr>
          <p:spPr>
            <a:xfrm>
              <a:off x="-3425006" y="4548392"/>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6</a:t>
              </a:r>
            </a:p>
          </p:txBody>
        </p:sp>
        <p:sp>
          <p:nvSpPr>
            <p:cNvPr id="266" name="Rechthoek 265">
              <a:extLst>
                <a:ext uri="{FF2B5EF4-FFF2-40B4-BE49-F238E27FC236}">
                  <a16:creationId xmlns:a16="http://schemas.microsoft.com/office/drawing/2014/main" id="{256F877A-BCE1-4137-B066-4C58B5FA4F6A}"/>
                </a:ext>
              </a:extLst>
            </p:cNvPr>
            <p:cNvSpPr/>
            <p:nvPr userDrawn="1"/>
          </p:nvSpPr>
          <p:spPr>
            <a:xfrm>
              <a:off x="-3059324" y="4548391"/>
              <a:ext cx="2823104" cy="255963"/>
            </a:xfrm>
            <a:prstGeom prst="rect">
              <a:avLst/>
            </a:prstGeom>
            <a:noFill/>
            <a:ln w="25400" cap="flat" cmpd="sng" algn="ctr">
              <a:noFill/>
              <a:prstDash val="solid"/>
            </a:ln>
            <a:effectLst/>
          </p:spPr>
          <p:txBody>
            <a:bodyPr lIns="0" tIns="0" rIns="0" bIns="0" rtlCol="0" anchor="ctr"/>
            <a:lstStyle/>
            <a:p>
              <a:pPr marL="265113" marR="0" lvl="5" indent="-265113" algn="l" defTabSz="914400" rtl="0" eaLnBrk="1" fontAlgn="auto" latinLnBrk="0" hangingPunct="1">
                <a:lnSpc>
                  <a:spcPct val="100000"/>
                </a:lnSpc>
                <a:spcBef>
                  <a:spcPts val="300"/>
                </a:spcBef>
                <a:spcAft>
                  <a:spcPts val="300"/>
                </a:spcAft>
                <a:buClr>
                  <a:schemeClr val="tx1"/>
                </a:buClr>
                <a:buSzPct val="85000"/>
                <a:buFont typeface="+mj-lt"/>
                <a:buAutoNum type="arabicPeriod"/>
                <a:tabLst/>
                <a:defRPr/>
              </a:pPr>
              <a:r>
                <a:rPr lang="nl-NL" sz="1500" kern="1200" noProof="0">
                  <a:solidFill>
                    <a:schemeClr val="tx1"/>
                  </a:solidFill>
                  <a:latin typeface="+mn-lt"/>
                  <a:ea typeface="+mn-ea"/>
                  <a:cs typeface="+mn-cs"/>
                </a:rPr>
                <a:t>Numerieke </a:t>
              </a:r>
              <a:r>
                <a:rPr lang="nl-NL" sz="1500" kern="1200" noProof="0" err="1">
                  <a:solidFill>
                    <a:schemeClr val="tx1"/>
                  </a:solidFill>
                  <a:latin typeface="+mn-lt"/>
                  <a:ea typeface="+mn-ea"/>
                  <a:cs typeface="+mn-cs"/>
                </a:rPr>
                <a:t>bullet</a:t>
              </a:r>
              <a:r>
                <a:rPr lang="nl-NL" sz="1500" kern="1200" noProof="0">
                  <a:solidFill>
                    <a:schemeClr val="tx1"/>
                  </a:solidFill>
                  <a:latin typeface="+mn-lt"/>
                  <a:ea typeface="+mn-ea"/>
                  <a:cs typeface="+mn-cs"/>
                </a:rPr>
                <a:t> (15pt)</a:t>
              </a:r>
            </a:p>
          </p:txBody>
        </p:sp>
        <p:sp>
          <p:nvSpPr>
            <p:cNvPr id="267" name="Ovaal 266">
              <a:extLst>
                <a:ext uri="{FF2B5EF4-FFF2-40B4-BE49-F238E27FC236}">
                  <a16:creationId xmlns:a16="http://schemas.microsoft.com/office/drawing/2014/main" id="{4A0DC972-00D8-4463-A335-765DB247BF89}"/>
                </a:ext>
              </a:extLst>
            </p:cNvPr>
            <p:cNvSpPr/>
            <p:nvPr userDrawn="1"/>
          </p:nvSpPr>
          <p:spPr>
            <a:xfrm>
              <a:off x="-3425006" y="4922568"/>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7</a:t>
              </a:r>
            </a:p>
          </p:txBody>
        </p:sp>
        <p:sp>
          <p:nvSpPr>
            <p:cNvPr id="268" name="Rechthoek 267">
              <a:extLst>
                <a:ext uri="{FF2B5EF4-FFF2-40B4-BE49-F238E27FC236}">
                  <a16:creationId xmlns:a16="http://schemas.microsoft.com/office/drawing/2014/main" id="{1C6646F3-2D5C-4CA8-A474-27344C6417B9}"/>
                </a:ext>
              </a:extLst>
            </p:cNvPr>
            <p:cNvSpPr/>
            <p:nvPr userDrawn="1"/>
          </p:nvSpPr>
          <p:spPr>
            <a:xfrm>
              <a:off x="-3059324" y="4922567"/>
              <a:ext cx="2823104" cy="255963"/>
            </a:xfrm>
            <a:prstGeom prst="rect">
              <a:avLst/>
            </a:prstGeom>
            <a:noFill/>
            <a:ln w="25400" cap="flat" cmpd="sng" algn="ctr">
              <a:noFill/>
              <a:prstDash val="solid"/>
            </a:ln>
            <a:effectLst/>
          </p:spPr>
          <p:txBody>
            <a:bodyPr lIns="0" tIns="0" rIns="0" bIns="0" rtlCol="0" anchor="ctr"/>
            <a:lstStyle/>
            <a:p>
              <a:pPr marL="265113" marR="0" lvl="6" indent="-265113" algn="l" defTabSz="914400" rtl="0" eaLnBrk="1" fontAlgn="auto" latinLnBrk="0" hangingPunct="1">
                <a:lnSpc>
                  <a:spcPct val="100000"/>
                </a:lnSpc>
                <a:spcBef>
                  <a:spcPts val="300"/>
                </a:spcBef>
                <a:spcAft>
                  <a:spcPts val="300"/>
                </a:spcAft>
                <a:buClr>
                  <a:schemeClr val="tx1"/>
                </a:buClr>
                <a:buSzPct val="85000"/>
                <a:buFont typeface="+mj-lt"/>
                <a:buAutoNum type="alphaLcPeriod"/>
                <a:tabLst/>
                <a:defRPr/>
              </a:pPr>
              <a:r>
                <a:rPr lang="nl-NL" sz="1500" kern="1200" noProof="0">
                  <a:solidFill>
                    <a:schemeClr val="tx1"/>
                  </a:solidFill>
                  <a:latin typeface="+mn-lt"/>
                  <a:ea typeface="+mn-ea"/>
                  <a:cs typeface="+mn-cs"/>
                </a:rPr>
                <a:t>Alfabetische </a:t>
              </a:r>
              <a:r>
                <a:rPr lang="nl-NL" sz="1500" kern="1200" noProof="0" err="1">
                  <a:solidFill>
                    <a:schemeClr val="tx1"/>
                  </a:solidFill>
                  <a:latin typeface="+mn-lt"/>
                  <a:ea typeface="+mn-ea"/>
                  <a:cs typeface="+mn-cs"/>
                </a:rPr>
                <a:t>bullet</a:t>
              </a:r>
              <a:r>
                <a:rPr lang="nl-NL" sz="1500" kern="1200" noProof="0">
                  <a:solidFill>
                    <a:schemeClr val="tx1"/>
                  </a:solidFill>
                  <a:latin typeface="+mn-lt"/>
                  <a:ea typeface="+mn-ea"/>
                  <a:cs typeface="+mn-cs"/>
                </a:rPr>
                <a:t> (15pt)</a:t>
              </a:r>
            </a:p>
          </p:txBody>
        </p:sp>
        <p:sp>
          <p:nvSpPr>
            <p:cNvPr id="269" name="Ovaal 268">
              <a:extLst>
                <a:ext uri="{FF2B5EF4-FFF2-40B4-BE49-F238E27FC236}">
                  <a16:creationId xmlns:a16="http://schemas.microsoft.com/office/drawing/2014/main" id="{EB04172F-A4FD-4F2C-99F9-976CB129EFD1}"/>
                </a:ext>
              </a:extLst>
            </p:cNvPr>
            <p:cNvSpPr/>
            <p:nvPr userDrawn="1"/>
          </p:nvSpPr>
          <p:spPr>
            <a:xfrm>
              <a:off x="-3425006" y="5295213"/>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8</a:t>
              </a:r>
            </a:p>
          </p:txBody>
        </p:sp>
        <p:sp>
          <p:nvSpPr>
            <p:cNvPr id="270" name="Rechthoek 269">
              <a:extLst>
                <a:ext uri="{FF2B5EF4-FFF2-40B4-BE49-F238E27FC236}">
                  <a16:creationId xmlns:a16="http://schemas.microsoft.com/office/drawing/2014/main" id="{9731FC4C-9150-4ADC-B5A7-CF014FB8EC39}"/>
                </a:ext>
              </a:extLst>
            </p:cNvPr>
            <p:cNvSpPr/>
            <p:nvPr userDrawn="1"/>
          </p:nvSpPr>
          <p:spPr>
            <a:xfrm>
              <a:off x="-3059324" y="5295212"/>
              <a:ext cx="2823104" cy="255963"/>
            </a:xfrm>
            <a:prstGeom prst="rect">
              <a:avLst/>
            </a:prstGeom>
            <a:noFill/>
            <a:ln w="25400" cap="flat" cmpd="sng" algn="ctr">
              <a:noFill/>
              <a:prstDash val="solid"/>
            </a:ln>
            <a:effectLst/>
          </p:spPr>
          <p:txBody>
            <a:bodyPr lIns="0" tIns="0" rIns="0" bIns="0" rtlCol="0" anchor="ctr"/>
            <a:lstStyle/>
            <a:p>
              <a:pPr marL="0" marR="0" lvl="7" indent="0" algn="l" defTabSz="914400" rtl="0" eaLnBrk="1" fontAlgn="auto" latinLnBrk="0" hangingPunct="1">
                <a:lnSpc>
                  <a:spcPct val="100000"/>
                </a:lnSpc>
                <a:spcBef>
                  <a:spcPts val="300"/>
                </a:spcBef>
                <a:spcAft>
                  <a:spcPts val="300"/>
                </a:spcAft>
                <a:buClr>
                  <a:schemeClr val="accent3"/>
                </a:buClr>
                <a:buSzTx/>
                <a:buFont typeface="Arial" panose="020B0604020202020204" pitchFamily="34" charset="0"/>
                <a:buNone/>
                <a:tabLst/>
                <a:defRPr/>
              </a:pPr>
              <a:r>
                <a:rPr lang="nl-NL" sz="1000" i="1" kern="1200" noProof="0">
                  <a:solidFill>
                    <a:schemeClr val="tx1"/>
                  </a:solidFill>
                  <a:latin typeface="+mn-lt"/>
                  <a:ea typeface="+mn-ea"/>
                  <a:cs typeface="+mn-cs"/>
                </a:rPr>
                <a:t>Fotobeschrijving (10pt)</a:t>
              </a:r>
            </a:p>
          </p:txBody>
        </p:sp>
        <p:sp>
          <p:nvSpPr>
            <p:cNvPr id="271" name="Ovaal 270">
              <a:extLst>
                <a:ext uri="{FF2B5EF4-FFF2-40B4-BE49-F238E27FC236}">
                  <a16:creationId xmlns:a16="http://schemas.microsoft.com/office/drawing/2014/main" id="{F6C474F7-AF0A-43C6-8C27-3785E9F01B1D}"/>
                </a:ext>
              </a:extLst>
            </p:cNvPr>
            <p:cNvSpPr/>
            <p:nvPr userDrawn="1"/>
          </p:nvSpPr>
          <p:spPr>
            <a:xfrm>
              <a:off x="-3425006" y="5668478"/>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9</a:t>
              </a:r>
            </a:p>
          </p:txBody>
        </p:sp>
        <p:sp>
          <p:nvSpPr>
            <p:cNvPr id="272" name="Rechthoek 271">
              <a:extLst>
                <a:ext uri="{FF2B5EF4-FFF2-40B4-BE49-F238E27FC236}">
                  <a16:creationId xmlns:a16="http://schemas.microsoft.com/office/drawing/2014/main" id="{C3D60B33-2931-42FD-8166-B8E1C453FE32}"/>
                </a:ext>
              </a:extLst>
            </p:cNvPr>
            <p:cNvSpPr/>
            <p:nvPr userDrawn="1"/>
          </p:nvSpPr>
          <p:spPr>
            <a:xfrm>
              <a:off x="-3059324" y="5668477"/>
              <a:ext cx="2823104" cy="255963"/>
            </a:xfrm>
            <a:prstGeom prst="rect">
              <a:avLst/>
            </a:prstGeom>
            <a:noFill/>
            <a:ln w="25400" cap="flat" cmpd="sng" algn="ctr">
              <a:noFill/>
              <a:prstDash val="solid"/>
            </a:ln>
            <a:effectLst/>
          </p:spPr>
          <p:txBody>
            <a:bodyPr lIns="0" tIns="0" rIns="0" bIns="0" rtlCol="0" anchor="ctr"/>
            <a:lstStyle/>
            <a:p>
              <a:pPr marL="0" marR="0" lvl="8" indent="0" algn="l" defTabSz="914400" rtl="0" eaLnBrk="1" fontAlgn="auto" latinLnBrk="0" hangingPunct="1">
                <a:lnSpc>
                  <a:spcPct val="100000"/>
                </a:lnSpc>
                <a:spcBef>
                  <a:spcPts val="600"/>
                </a:spcBef>
                <a:spcAft>
                  <a:spcPts val="300"/>
                </a:spcAft>
                <a:buClrTx/>
                <a:buSzTx/>
                <a:buFont typeface="Arial" panose="020B0604020202020204" pitchFamily="34" charset="0"/>
                <a:buNone/>
                <a:tabLst/>
                <a:defRPr/>
              </a:pPr>
              <a:r>
                <a:rPr lang="nl-NL" sz="2000" i="1" kern="1200" noProof="0">
                  <a:solidFill>
                    <a:schemeClr val="tx1"/>
                  </a:solidFill>
                  <a:latin typeface="+mn-lt"/>
                  <a:ea typeface="+mn-ea"/>
                  <a:cs typeface="+mn-cs"/>
                </a:rPr>
                <a:t>Quote tekst (20pt)</a:t>
              </a:r>
            </a:p>
          </p:txBody>
        </p:sp>
        <p:sp>
          <p:nvSpPr>
            <p:cNvPr id="273" name="Rechthoek 272">
              <a:extLst>
                <a:ext uri="{FF2B5EF4-FFF2-40B4-BE49-F238E27FC236}">
                  <a16:creationId xmlns:a16="http://schemas.microsoft.com/office/drawing/2014/main" id="{6FC200D5-4097-497F-B1F9-91EC66ABD698}"/>
                </a:ext>
              </a:extLst>
            </p:cNvPr>
            <p:cNvSpPr/>
            <p:nvPr userDrawn="1"/>
          </p:nvSpPr>
          <p:spPr>
            <a:xfrm>
              <a:off x="-3419345" y="1434"/>
              <a:ext cx="3176012" cy="191611"/>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80000"/>
                </a:lnSpc>
                <a:spcBef>
                  <a:spcPts val="0"/>
                </a:spcBef>
                <a:spcAft>
                  <a:spcPts val="0"/>
                </a:spcAft>
                <a:buClrTx/>
                <a:buSzTx/>
                <a:buFontTx/>
                <a:buNone/>
                <a:tabLst/>
                <a:defRPr/>
              </a:pPr>
              <a:r>
                <a:rPr kumimoji="0" lang="nl-NL" sz="1400" b="1" i="0" u="none" strike="noStrike" kern="0" cap="all" spc="0" normalizeH="0" baseline="0" noProof="0">
                  <a:ln>
                    <a:noFill/>
                  </a:ln>
                  <a:solidFill>
                    <a:schemeClr val="bg1">
                      <a:lumMod val="50000"/>
                    </a:schemeClr>
                  </a:solidFill>
                  <a:effectLst/>
                  <a:uLnTx/>
                  <a:uFillTx/>
                  <a:latin typeface="+mj-lt"/>
                  <a:cs typeface="Segoe UI Light" panose="020B0502040204020203" pitchFamily="34" charset="0"/>
                </a:rPr>
                <a:t>TEKST</a:t>
              </a:r>
              <a:r>
                <a:rPr kumimoji="0" lang="nl-NL" sz="1400" b="1" i="0" u="none" strike="noStrike" kern="0" cap="all" spc="0" normalizeH="0" noProof="0">
                  <a:ln>
                    <a:noFill/>
                  </a:ln>
                  <a:solidFill>
                    <a:schemeClr val="bg1">
                      <a:lumMod val="50000"/>
                    </a:schemeClr>
                  </a:solidFill>
                  <a:effectLst/>
                  <a:uLnTx/>
                  <a:uFillTx/>
                  <a:latin typeface="+mj-lt"/>
                  <a:cs typeface="Segoe UI Light" panose="020B0502040204020203" pitchFamily="34" charset="0"/>
                </a:rPr>
                <a:t> NIVEAUS kiezen</a:t>
              </a:r>
              <a:endParaRPr kumimoji="0" lang="nl-NL" sz="1400" b="1" i="0" u="none" strike="noStrike" kern="0" cap="all" spc="0" normalizeH="0" baseline="0" noProof="0">
                <a:ln>
                  <a:noFill/>
                </a:ln>
                <a:solidFill>
                  <a:schemeClr val="bg1">
                    <a:lumMod val="50000"/>
                  </a:schemeClr>
                </a:solidFill>
                <a:effectLst/>
                <a:uLnTx/>
                <a:uFillTx/>
                <a:latin typeface="+mj-lt"/>
                <a:cs typeface="Segoe UI Light" panose="020B0502040204020203" pitchFamily="34" charset="0"/>
              </a:endParaRPr>
            </a:p>
          </p:txBody>
        </p:sp>
        <p:sp>
          <p:nvSpPr>
            <p:cNvPr id="274" name="Ovaal 273">
              <a:extLst>
                <a:ext uri="{FF2B5EF4-FFF2-40B4-BE49-F238E27FC236}">
                  <a16:creationId xmlns:a16="http://schemas.microsoft.com/office/drawing/2014/main" id="{A27AE375-3903-47DC-B136-BA70E5096E59}"/>
                </a:ext>
              </a:extLst>
            </p:cNvPr>
            <p:cNvSpPr/>
            <p:nvPr userDrawn="1"/>
          </p:nvSpPr>
          <p:spPr>
            <a:xfrm>
              <a:off x="-3425006" y="2678716"/>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1</a:t>
              </a:r>
            </a:p>
          </p:txBody>
        </p:sp>
        <p:cxnSp>
          <p:nvCxnSpPr>
            <p:cNvPr id="275" name="Rechte verbindingslijn 274">
              <a:extLst>
                <a:ext uri="{FF2B5EF4-FFF2-40B4-BE49-F238E27FC236}">
                  <a16:creationId xmlns:a16="http://schemas.microsoft.com/office/drawing/2014/main" id="{8E45F979-7172-4C5F-91B1-BBD6FA77F8B0}"/>
                </a:ext>
              </a:extLst>
            </p:cNvPr>
            <p:cNvCxnSpPr>
              <a:cxnSpLocks/>
            </p:cNvCxnSpPr>
            <p:nvPr userDrawn="1"/>
          </p:nvCxnSpPr>
          <p:spPr>
            <a:xfrm>
              <a:off x="-3419346" y="243069"/>
              <a:ext cx="3176013" cy="0"/>
            </a:xfrm>
            <a:prstGeom prst="line">
              <a:avLst/>
            </a:prstGeom>
            <a:noFill/>
            <a:ln w="3175" cap="flat" cmpd="sng" algn="ctr">
              <a:solidFill>
                <a:schemeClr val="bg1">
                  <a:lumMod val="50000"/>
                </a:schemeClr>
              </a:solidFill>
              <a:prstDash val="solid"/>
            </a:ln>
            <a:effectLst/>
          </p:spPr>
        </p:cxnSp>
        <p:grpSp>
          <p:nvGrpSpPr>
            <p:cNvPr id="276" name="Groep 275">
              <a:extLst>
                <a:ext uri="{FF2B5EF4-FFF2-40B4-BE49-F238E27FC236}">
                  <a16:creationId xmlns:a16="http://schemas.microsoft.com/office/drawing/2014/main" id="{BD256BF7-9FE6-4995-AAA9-0F3757A44E27}"/>
                </a:ext>
              </a:extLst>
            </p:cNvPr>
            <p:cNvGrpSpPr/>
            <p:nvPr userDrawn="1"/>
          </p:nvGrpSpPr>
          <p:grpSpPr>
            <a:xfrm>
              <a:off x="-3437547" y="1295337"/>
              <a:ext cx="2933825" cy="558875"/>
              <a:chOff x="-3419346" y="368233"/>
              <a:chExt cx="3904920" cy="743862"/>
            </a:xfrm>
          </p:grpSpPr>
          <p:sp>
            <p:nvSpPr>
              <p:cNvPr id="293" name="Rechthoek 292">
                <a:extLst>
                  <a:ext uri="{FF2B5EF4-FFF2-40B4-BE49-F238E27FC236}">
                    <a16:creationId xmlns:a16="http://schemas.microsoft.com/office/drawing/2014/main" id="{4DDFA3F8-52D7-46E4-BB6E-4E69DDA368C6}"/>
                  </a:ext>
                </a:extLst>
              </p:cNvPr>
              <p:cNvSpPr/>
              <p:nvPr userDrawn="1"/>
            </p:nvSpPr>
            <p:spPr>
              <a:xfrm>
                <a:off x="-3294549" y="368233"/>
                <a:ext cx="432805" cy="244981"/>
              </a:xfrm>
              <a:prstGeom prst="rect">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r>
                  <a:rPr lang="nl-NL" sz="800" b="0" noProof="0">
                    <a:solidFill>
                      <a:srgbClr val="C00000"/>
                    </a:solidFill>
                    <a:latin typeface="Arial" panose="020B0604020202020204" pitchFamily="34" charset="0"/>
                    <a:cs typeface="Arial" panose="020B0604020202020204" pitchFamily="34" charset="0"/>
                  </a:rPr>
                  <a:t>Start</a:t>
                </a:r>
              </a:p>
            </p:txBody>
          </p:sp>
          <p:cxnSp>
            <p:nvCxnSpPr>
              <p:cNvPr id="294" name="Rechte verbindingslijn 293">
                <a:extLst>
                  <a:ext uri="{FF2B5EF4-FFF2-40B4-BE49-F238E27FC236}">
                    <a16:creationId xmlns:a16="http://schemas.microsoft.com/office/drawing/2014/main" id="{1EC53019-59A8-4F13-AB7F-9B51FAB120C8}"/>
                  </a:ext>
                </a:extLst>
              </p:cNvPr>
              <p:cNvCxnSpPr>
                <a:cxnSpLocks/>
              </p:cNvCxnSpPr>
              <p:nvPr userDrawn="1"/>
            </p:nvCxnSpPr>
            <p:spPr>
              <a:xfrm>
                <a:off x="-2861744" y="613214"/>
                <a:ext cx="137087" cy="0"/>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5" name="Rechte verbindingslijn 294">
                <a:extLst>
                  <a:ext uri="{FF2B5EF4-FFF2-40B4-BE49-F238E27FC236}">
                    <a16:creationId xmlns:a16="http://schemas.microsoft.com/office/drawing/2014/main" id="{EF866EC5-8C43-4641-8C07-121783C98E79}"/>
                  </a:ext>
                </a:extLst>
              </p:cNvPr>
              <p:cNvCxnSpPr>
                <a:cxnSpLocks/>
              </p:cNvCxnSpPr>
              <p:nvPr userDrawn="1"/>
            </p:nvCxnSpPr>
            <p:spPr>
              <a:xfrm>
                <a:off x="-3419346" y="613214"/>
                <a:ext cx="136215" cy="0"/>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96" name="Rechthoek 295">
                <a:extLst>
                  <a:ext uri="{FF2B5EF4-FFF2-40B4-BE49-F238E27FC236}">
                    <a16:creationId xmlns:a16="http://schemas.microsoft.com/office/drawing/2014/main" id="{C81D7799-2C86-43C7-AF86-9D024562EA41}"/>
                  </a:ext>
                </a:extLst>
              </p:cNvPr>
              <p:cNvSpPr/>
              <p:nvPr userDrawn="1"/>
            </p:nvSpPr>
            <p:spPr>
              <a:xfrm>
                <a:off x="-3289012" y="589683"/>
                <a:ext cx="422160" cy="640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grpSp>
            <p:nvGrpSpPr>
              <p:cNvPr id="297" name="Groep 296">
                <a:extLst>
                  <a:ext uri="{FF2B5EF4-FFF2-40B4-BE49-F238E27FC236}">
                    <a16:creationId xmlns:a16="http://schemas.microsoft.com/office/drawing/2014/main" id="{BF041B03-8905-4E3B-9920-215572BFD70A}"/>
                  </a:ext>
                </a:extLst>
              </p:cNvPr>
              <p:cNvGrpSpPr/>
              <p:nvPr userDrawn="1"/>
            </p:nvGrpSpPr>
            <p:grpSpPr>
              <a:xfrm>
                <a:off x="-3002834" y="720303"/>
                <a:ext cx="182598" cy="143759"/>
                <a:chOff x="-3310843" y="700986"/>
                <a:chExt cx="182598" cy="143759"/>
              </a:xfrm>
            </p:grpSpPr>
            <p:grpSp>
              <p:nvGrpSpPr>
                <p:cNvPr id="336" name="Groep 335">
                  <a:extLst>
                    <a:ext uri="{FF2B5EF4-FFF2-40B4-BE49-F238E27FC236}">
                      <a16:creationId xmlns:a16="http://schemas.microsoft.com/office/drawing/2014/main" id="{52B9466E-5AEE-499C-9FD9-4BAE0A59774B}"/>
                    </a:ext>
                  </a:extLst>
                </p:cNvPr>
                <p:cNvGrpSpPr/>
                <p:nvPr userDrawn="1"/>
              </p:nvGrpSpPr>
              <p:grpSpPr>
                <a:xfrm>
                  <a:off x="-3310843" y="700986"/>
                  <a:ext cx="182598" cy="143759"/>
                  <a:chOff x="-3310843" y="700986"/>
                  <a:chExt cx="182598" cy="143759"/>
                </a:xfrm>
              </p:grpSpPr>
              <p:cxnSp>
                <p:nvCxnSpPr>
                  <p:cNvPr id="340" name="Rechte verbindingslijn 339">
                    <a:extLst>
                      <a:ext uri="{FF2B5EF4-FFF2-40B4-BE49-F238E27FC236}">
                        <a16:creationId xmlns:a16="http://schemas.microsoft.com/office/drawing/2014/main" id="{E44E01CD-A705-4072-BDA8-CCE21D79F6B9}"/>
                      </a:ext>
                    </a:extLst>
                  </p:cNvPr>
                  <p:cNvCxnSpPr/>
                  <p:nvPr userDrawn="1"/>
                </p:nvCxnSpPr>
                <p:spPr>
                  <a:xfrm>
                    <a:off x="-3310843" y="700986"/>
                    <a:ext cx="182598" cy="0"/>
                  </a:xfrm>
                  <a:prstGeom prst="line">
                    <a:avLst/>
                  </a:prstGeom>
                  <a:noFill/>
                  <a:ln w="9525" cap="flat" cmpd="sng" algn="ctr">
                    <a:solidFill>
                      <a:srgbClr val="292929"/>
                    </a:solidFill>
                    <a:prstDash val="solid"/>
                  </a:ln>
                  <a:effectLst/>
                </p:spPr>
              </p:cxnSp>
              <p:cxnSp>
                <p:nvCxnSpPr>
                  <p:cNvPr id="341" name="Rechte verbindingslijn 340">
                    <a:extLst>
                      <a:ext uri="{FF2B5EF4-FFF2-40B4-BE49-F238E27FC236}">
                        <a16:creationId xmlns:a16="http://schemas.microsoft.com/office/drawing/2014/main" id="{F9535731-2CA7-48B0-8E69-7524CEB0CBD0}"/>
                      </a:ext>
                    </a:extLst>
                  </p:cNvPr>
                  <p:cNvCxnSpPr/>
                  <p:nvPr userDrawn="1"/>
                </p:nvCxnSpPr>
                <p:spPr>
                  <a:xfrm>
                    <a:off x="-3310843" y="844745"/>
                    <a:ext cx="182598" cy="0"/>
                  </a:xfrm>
                  <a:prstGeom prst="line">
                    <a:avLst/>
                  </a:prstGeom>
                  <a:noFill/>
                  <a:ln w="9525" cap="flat" cmpd="sng" algn="ctr">
                    <a:solidFill>
                      <a:srgbClr val="292929"/>
                    </a:solidFill>
                    <a:prstDash val="solid"/>
                  </a:ln>
                  <a:effectLst/>
                </p:spPr>
              </p:cxnSp>
              <p:cxnSp>
                <p:nvCxnSpPr>
                  <p:cNvPr id="342" name="Rechte verbindingslijn 341">
                    <a:extLst>
                      <a:ext uri="{FF2B5EF4-FFF2-40B4-BE49-F238E27FC236}">
                        <a16:creationId xmlns:a16="http://schemas.microsoft.com/office/drawing/2014/main" id="{13763057-EDA6-45C5-844C-32B5A15D6AE8}"/>
                      </a:ext>
                    </a:extLst>
                  </p:cNvPr>
                  <p:cNvCxnSpPr/>
                  <p:nvPr userDrawn="1"/>
                </p:nvCxnSpPr>
                <p:spPr>
                  <a:xfrm>
                    <a:off x="-3213196" y="808806"/>
                    <a:ext cx="82203" cy="0"/>
                  </a:xfrm>
                  <a:prstGeom prst="line">
                    <a:avLst/>
                  </a:prstGeom>
                  <a:noFill/>
                  <a:ln w="9525" cap="flat" cmpd="sng" algn="ctr">
                    <a:solidFill>
                      <a:srgbClr val="292929"/>
                    </a:solidFill>
                    <a:prstDash val="solid"/>
                  </a:ln>
                  <a:effectLst/>
                </p:spPr>
              </p:cxnSp>
              <p:cxnSp>
                <p:nvCxnSpPr>
                  <p:cNvPr id="343" name="Rechte verbindingslijn 342">
                    <a:extLst>
                      <a:ext uri="{FF2B5EF4-FFF2-40B4-BE49-F238E27FC236}">
                        <a16:creationId xmlns:a16="http://schemas.microsoft.com/office/drawing/2014/main" id="{25B65B46-60F7-40BF-9102-5EB5694B7CF8}"/>
                      </a:ext>
                    </a:extLst>
                  </p:cNvPr>
                  <p:cNvCxnSpPr/>
                  <p:nvPr userDrawn="1"/>
                </p:nvCxnSpPr>
                <p:spPr>
                  <a:xfrm>
                    <a:off x="-3213196" y="772866"/>
                    <a:ext cx="82203" cy="0"/>
                  </a:xfrm>
                  <a:prstGeom prst="line">
                    <a:avLst/>
                  </a:prstGeom>
                  <a:noFill/>
                  <a:ln w="9525" cap="flat" cmpd="sng" algn="ctr">
                    <a:solidFill>
                      <a:srgbClr val="292929"/>
                    </a:solidFill>
                    <a:prstDash val="solid"/>
                  </a:ln>
                  <a:effectLst/>
                </p:spPr>
              </p:cxnSp>
              <p:cxnSp>
                <p:nvCxnSpPr>
                  <p:cNvPr id="344" name="Rechte verbindingslijn 343">
                    <a:extLst>
                      <a:ext uri="{FF2B5EF4-FFF2-40B4-BE49-F238E27FC236}">
                        <a16:creationId xmlns:a16="http://schemas.microsoft.com/office/drawing/2014/main" id="{E076DBE8-051B-467A-A3DD-194DFDBF8FD2}"/>
                      </a:ext>
                    </a:extLst>
                  </p:cNvPr>
                  <p:cNvCxnSpPr/>
                  <p:nvPr userDrawn="1"/>
                </p:nvCxnSpPr>
                <p:spPr>
                  <a:xfrm>
                    <a:off x="-3213196" y="736926"/>
                    <a:ext cx="82203" cy="0"/>
                  </a:xfrm>
                  <a:prstGeom prst="line">
                    <a:avLst/>
                  </a:prstGeom>
                  <a:noFill/>
                  <a:ln w="9525" cap="flat" cmpd="sng" algn="ctr">
                    <a:solidFill>
                      <a:srgbClr val="292929"/>
                    </a:solidFill>
                    <a:prstDash val="solid"/>
                  </a:ln>
                  <a:effectLst/>
                </p:spPr>
              </p:cxnSp>
            </p:grpSp>
            <p:grpSp>
              <p:nvGrpSpPr>
                <p:cNvPr id="337" name="Groep 336">
                  <a:extLst>
                    <a:ext uri="{FF2B5EF4-FFF2-40B4-BE49-F238E27FC236}">
                      <a16:creationId xmlns:a16="http://schemas.microsoft.com/office/drawing/2014/main" id="{F574182C-74B0-4356-8719-8D6143061DDA}"/>
                    </a:ext>
                  </a:extLst>
                </p:cNvPr>
                <p:cNvGrpSpPr/>
                <p:nvPr userDrawn="1"/>
              </p:nvGrpSpPr>
              <p:grpSpPr>
                <a:xfrm flipH="1">
                  <a:off x="-3310774" y="735854"/>
                  <a:ext cx="88801" cy="72568"/>
                  <a:chOff x="-2091059" y="1395403"/>
                  <a:chExt cx="157316" cy="128558"/>
                </a:xfrm>
              </p:grpSpPr>
              <p:sp>
                <p:nvSpPr>
                  <p:cNvPr id="338" name="Rechthoek 337">
                    <a:extLst>
                      <a:ext uri="{FF2B5EF4-FFF2-40B4-BE49-F238E27FC236}">
                        <a16:creationId xmlns:a16="http://schemas.microsoft.com/office/drawing/2014/main" id="{11383763-CAC0-48EF-835D-EDAA1AFA57C1}"/>
                      </a:ext>
                    </a:extLst>
                  </p:cNvPr>
                  <p:cNvSpPr/>
                  <p:nvPr userDrawn="1"/>
                </p:nvSpPr>
                <p:spPr>
                  <a:xfrm>
                    <a:off x="-2051585" y="1436824"/>
                    <a:ext cx="117842" cy="45718"/>
                  </a:xfrm>
                  <a:prstGeom prst="rect">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sp>
                <p:nvSpPr>
                  <p:cNvPr id="339" name="Pijl: punthaak 338">
                    <a:extLst>
                      <a:ext uri="{FF2B5EF4-FFF2-40B4-BE49-F238E27FC236}">
                        <a16:creationId xmlns:a16="http://schemas.microsoft.com/office/drawing/2014/main" id="{BD078BBF-6495-48ED-A9C1-9DEE0DA955DD}"/>
                      </a:ext>
                    </a:extLst>
                  </p:cNvPr>
                  <p:cNvSpPr/>
                  <p:nvPr userDrawn="1"/>
                </p:nvSpPr>
                <p:spPr>
                  <a:xfrm flipH="1">
                    <a:off x="-2091059" y="1395403"/>
                    <a:ext cx="128558" cy="128558"/>
                  </a:xfrm>
                  <a:prstGeom prst="chevron">
                    <a:avLst>
                      <a:gd name="adj" fmla="val 47962"/>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grpSp>
          </p:grpSp>
          <p:grpSp>
            <p:nvGrpSpPr>
              <p:cNvPr id="298" name="Groep 297">
                <a:extLst>
                  <a:ext uri="{FF2B5EF4-FFF2-40B4-BE49-F238E27FC236}">
                    <a16:creationId xmlns:a16="http://schemas.microsoft.com/office/drawing/2014/main" id="{E64F86A5-23CC-4132-947F-7BB8C182FA28}"/>
                  </a:ext>
                </a:extLst>
              </p:cNvPr>
              <p:cNvGrpSpPr/>
              <p:nvPr userDrawn="1"/>
            </p:nvGrpSpPr>
            <p:grpSpPr>
              <a:xfrm>
                <a:off x="-3326107" y="720303"/>
                <a:ext cx="182598" cy="143759"/>
                <a:chOff x="-3634116" y="700986"/>
                <a:chExt cx="182598" cy="143759"/>
              </a:xfrm>
            </p:grpSpPr>
            <p:grpSp>
              <p:nvGrpSpPr>
                <p:cNvPr id="327" name="Groep 326">
                  <a:extLst>
                    <a:ext uri="{FF2B5EF4-FFF2-40B4-BE49-F238E27FC236}">
                      <a16:creationId xmlns:a16="http://schemas.microsoft.com/office/drawing/2014/main" id="{D67E7A46-DE9C-4D0A-AEE0-BEEC1685DCDA}"/>
                    </a:ext>
                  </a:extLst>
                </p:cNvPr>
                <p:cNvGrpSpPr/>
                <p:nvPr userDrawn="1"/>
              </p:nvGrpSpPr>
              <p:grpSpPr>
                <a:xfrm>
                  <a:off x="-3634116" y="700986"/>
                  <a:ext cx="182598" cy="143759"/>
                  <a:chOff x="-3634116" y="700986"/>
                  <a:chExt cx="182598" cy="143759"/>
                </a:xfrm>
              </p:grpSpPr>
              <p:cxnSp>
                <p:nvCxnSpPr>
                  <p:cNvPr id="331" name="Rechte verbindingslijn 330">
                    <a:extLst>
                      <a:ext uri="{FF2B5EF4-FFF2-40B4-BE49-F238E27FC236}">
                        <a16:creationId xmlns:a16="http://schemas.microsoft.com/office/drawing/2014/main" id="{6104EABB-E647-4380-BC8D-47355018478F}"/>
                      </a:ext>
                    </a:extLst>
                  </p:cNvPr>
                  <p:cNvCxnSpPr/>
                  <p:nvPr userDrawn="1"/>
                </p:nvCxnSpPr>
                <p:spPr>
                  <a:xfrm>
                    <a:off x="-3634116" y="700986"/>
                    <a:ext cx="182598" cy="0"/>
                  </a:xfrm>
                  <a:prstGeom prst="line">
                    <a:avLst/>
                  </a:prstGeom>
                  <a:noFill/>
                  <a:ln w="9525" cap="flat" cmpd="sng" algn="ctr">
                    <a:solidFill>
                      <a:srgbClr val="292929"/>
                    </a:solidFill>
                    <a:prstDash val="solid"/>
                  </a:ln>
                  <a:effectLst/>
                </p:spPr>
              </p:cxnSp>
              <p:cxnSp>
                <p:nvCxnSpPr>
                  <p:cNvPr id="332" name="Rechte verbindingslijn 331">
                    <a:extLst>
                      <a:ext uri="{FF2B5EF4-FFF2-40B4-BE49-F238E27FC236}">
                        <a16:creationId xmlns:a16="http://schemas.microsoft.com/office/drawing/2014/main" id="{71FC7BD7-238C-4901-906D-C16229B47EF0}"/>
                      </a:ext>
                    </a:extLst>
                  </p:cNvPr>
                  <p:cNvCxnSpPr/>
                  <p:nvPr userDrawn="1"/>
                </p:nvCxnSpPr>
                <p:spPr>
                  <a:xfrm>
                    <a:off x="-3634116" y="844745"/>
                    <a:ext cx="182598" cy="0"/>
                  </a:xfrm>
                  <a:prstGeom prst="line">
                    <a:avLst/>
                  </a:prstGeom>
                  <a:noFill/>
                  <a:ln w="9525" cap="flat" cmpd="sng" algn="ctr">
                    <a:solidFill>
                      <a:srgbClr val="292929"/>
                    </a:solidFill>
                    <a:prstDash val="solid"/>
                  </a:ln>
                  <a:effectLst/>
                </p:spPr>
              </p:cxnSp>
              <p:cxnSp>
                <p:nvCxnSpPr>
                  <p:cNvPr id="333" name="Rechte verbindingslijn 332">
                    <a:extLst>
                      <a:ext uri="{FF2B5EF4-FFF2-40B4-BE49-F238E27FC236}">
                        <a16:creationId xmlns:a16="http://schemas.microsoft.com/office/drawing/2014/main" id="{46E626D8-0D5B-479D-A164-63570F35F446}"/>
                      </a:ext>
                    </a:extLst>
                  </p:cNvPr>
                  <p:cNvCxnSpPr/>
                  <p:nvPr userDrawn="1"/>
                </p:nvCxnSpPr>
                <p:spPr>
                  <a:xfrm>
                    <a:off x="-3536469" y="808806"/>
                    <a:ext cx="82203" cy="0"/>
                  </a:xfrm>
                  <a:prstGeom prst="line">
                    <a:avLst/>
                  </a:prstGeom>
                  <a:noFill/>
                  <a:ln w="9525" cap="flat" cmpd="sng" algn="ctr">
                    <a:solidFill>
                      <a:srgbClr val="292929"/>
                    </a:solidFill>
                    <a:prstDash val="solid"/>
                  </a:ln>
                  <a:effectLst/>
                </p:spPr>
              </p:cxnSp>
              <p:cxnSp>
                <p:nvCxnSpPr>
                  <p:cNvPr id="334" name="Rechte verbindingslijn 333">
                    <a:extLst>
                      <a:ext uri="{FF2B5EF4-FFF2-40B4-BE49-F238E27FC236}">
                        <a16:creationId xmlns:a16="http://schemas.microsoft.com/office/drawing/2014/main" id="{5AD47799-5A26-4B9E-AB95-14F514293F9A}"/>
                      </a:ext>
                    </a:extLst>
                  </p:cNvPr>
                  <p:cNvCxnSpPr/>
                  <p:nvPr userDrawn="1"/>
                </p:nvCxnSpPr>
                <p:spPr>
                  <a:xfrm>
                    <a:off x="-3536469" y="772866"/>
                    <a:ext cx="82203" cy="0"/>
                  </a:xfrm>
                  <a:prstGeom prst="line">
                    <a:avLst/>
                  </a:prstGeom>
                  <a:noFill/>
                  <a:ln w="9525" cap="flat" cmpd="sng" algn="ctr">
                    <a:solidFill>
                      <a:srgbClr val="292929"/>
                    </a:solidFill>
                    <a:prstDash val="solid"/>
                  </a:ln>
                  <a:effectLst/>
                </p:spPr>
              </p:cxnSp>
              <p:cxnSp>
                <p:nvCxnSpPr>
                  <p:cNvPr id="335" name="Rechte verbindingslijn 334">
                    <a:extLst>
                      <a:ext uri="{FF2B5EF4-FFF2-40B4-BE49-F238E27FC236}">
                        <a16:creationId xmlns:a16="http://schemas.microsoft.com/office/drawing/2014/main" id="{699F819B-BABF-4D77-BFAA-10E13C0CF606}"/>
                      </a:ext>
                    </a:extLst>
                  </p:cNvPr>
                  <p:cNvCxnSpPr/>
                  <p:nvPr userDrawn="1"/>
                </p:nvCxnSpPr>
                <p:spPr>
                  <a:xfrm>
                    <a:off x="-3536469" y="736926"/>
                    <a:ext cx="82203" cy="0"/>
                  </a:xfrm>
                  <a:prstGeom prst="line">
                    <a:avLst/>
                  </a:prstGeom>
                  <a:noFill/>
                  <a:ln w="9525" cap="flat" cmpd="sng" algn="ctr">
                    <a:solidFill>
                      <a:srgbClr val="292929"/>
                    </a:solidFill>
                    <a:prstDash val="solid"/>
                  </a:ln>
                  <a:effectLst/>
                </p:spPr>
              </p:cxnSp>
            </p:grpSp>
            <p:grpSp>
              <p:nvGrpSpPr>
                <p:cNvPr id="328" name="Groep 327">
                  <a:extLst>
                    <a:ext uri="{FF2B5EF4-FFF2-40B4-BE49-F238E27FC236}">
                      <a16:creationId xmlns:a16="http://schemas.microsoft.com/office/drawing/2014/main" id="{057E89C5-21EC-4E99-BBD6-538CA09E4268}"/>
                    </a:ext>
                  </a:extLst>
                </p:cNvPr>
                <p:cNvGrpSpPr/>
                <p:nvPr userDrawn="1"/>
              </p:nvGrpSpPr>
              <p:grpSpPr>
                <a:xfrm>
                  <a:off x="-3634047" y="735854"/>
                  <a:ext cx="88801" cy="72568"/>
                  <a:chOff x="-2091059" y="1395403"/>
                  <a:chExt cx="157316" cy="128558"/>
                </a:xfrm>
              </p:grpSpPr>
              <p:sp>
                <p:nvSpPr>
                  <p:cNvPr id="329" name="Rechthoek 328">
                    <a:extLst>
                      <a:ext uri="{FF2B5EF4-FFF2-40B4-BE49-F238E27FC236}">
                        <a16:creationId xmlns:a16="http://schemas.microsoft.com/office/drawing/2014/main" id="{7F38C0D4-8DFC-4692-84BC-20484B54CA65}"/>
                      </a:ext>
                    </a:extLst>
                  </p:cNvPr>
                  <p:cNvSpPr/>
                  <p:nvPr userDrawn="1"/>
                </p:nvSpPr>
                <p:spPr>
                  <a:xfrm>
                    <a:off x="-2051585" y="1436824"/>
                    <a:ext cx="117842" cy="45718"/>
                  </a:xfrm>
                  <a:prstGeom prst="rect">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sp>
                <p:nvSpPr>
                  <p:cNvPr id="330" name="Pijl: punthaak 329">
                    <a:extLst>
                      <a:ext uri="{FF2B5EF4-FFF2-40B4-BE49-F238E27FC236}">
                        <a16:creationId xmlns:a16="http://schemas.microsoft.com/office/drawing/2014/main" id="{CA109E9F-7AD9-49D6-AB21-452F30FB0D95}"/>
                      </a:ext>
                    </a:extLst>
                  </p:cNvPr>
                  <p:cNvSpPr/>
                  <p:nvPr userDrawn="1"/>
                </p:nvSpPr>
                <p:spPr>
                  <a:xfrm flipH="1">
                    <a:off x="-2091059" y="1395403"/>
                    <a:ext cx="128558" cy="128558"/>
                  </a:xfrm>
                  <a:prstGeom prst="chevron">
                    <a:avLst>
                      <a:gd name="adj" fmla="val 47962"/>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grpSp>
          </p:grpSp>
          <p:cxnSp>
            <p:nvCxnSpPr>
              <p:cNvPr id="299" name="Rechte verbindingslijn 298">
                <a:extLst>
                  <a:ext uri="{FF2B5EF4-FFF2-40B4-BE49-F238E27FC236}">
                    <a16:creationId xmlns:a16="http://schemas.microsoft.com/office/drawing/2014/main" id="{7245F918-BD1E-4AA7-AF34-B34807AA5B42}"/>
                  </a:ext>
                </a:extLst>
              </p:cNvPr>
              <p:cNvCxnSpPr>
                <a:cxnSpLocks/>
              </p:cNvCxnSpPr>
              <p:nvPr userDrawn="1"/>
            </p:nvCxnSpPr>
            <p:spPr>
              <a:xfrm flipV="1">
                <a:off x="-3136454" y="523622"/>
                <a:ext cx="720437" cy="188422"/>
              </a:xfrm>
              <a:prstGeom prst="line">
                <a:avLst/>
              </a:prstGeom>
              <a:noFill/>
              <a:ln w="19050" cap="rnd" cmpd="sng" algn="ctr">
                <a:solidFill>
                  <a:schemeClr val="tx1"/>
                </a:solidFill>
                <a:prstDash val="solid"/>
                <a:headEnd type="oval"/>
              </a:ln>
              <a:effectLst/>
            </p:spPr>
          </p:cxnSp>
          <p:cxnSp>
            <p:nvCxnSpPr>
              <p:cNvPr id="300" name="Rechte verbindingslijn 299">
                <a:extLst>
                  <a:ext uri="{FF2B5EF4-FFF2-40B4-BE49-F238E27FC236}">
                    <a16:creationId xmlns:a16="http://schemas.microsoft.com/office/drawing/2014/main" id="{42204135-130C-4482-8FF4-C457BA30B918}"/>
                  </a:ext>
                </a:extLst>
              </p:cNvPr>
              <p:cNvCxnSpPr>
                <a:cxnSpLocks/>
              </p:cNvCxnSpPr>
              <p:nvPr userDrawn="1"/>
            </p:nvCxnSpPr>
            <p:spPr>
              <a:xfrm>
                <a:off x="-2820570" y="712044"/>
                <a:ext cx="399011" cy="238298"/>
              </a:xfrm>
              <a:prstGeom prst="line">
                <a:avLst/>
              </a:prstGeom>
              <a:noFill/>
              <a:ln w="19050" cap="rnd" cmpd="sng" algn="ctr">
                <a:solidFill>
                  <a:schemeClr val="tx1"/>
                </a:solidFill>
                <a:prstDash val="solid"/>
                <a:headEnd type="oval"/>
              </a:ln>
              <a:effectLst/>
            </p:spPr>
          </p:cxnSp>
          <p:grpSp>
            <p:nvGrpSpPr>
              <p:cNvPr id="301" name="Groep 300">
                <a:extLst>
                  <a:ext uri="{FF2B5EF4-FFF2-40B4-BE49-F238E27FC236}">
                    <a16:creationId xmlns:a16="http://schemas.microsoft.com/office/drawing/2014/main" id="{C5620457-BC11-44A1-B35E-8070DAA50D35}"/>
                  </a:ext>
                </a:extLst>
              </p:cNvPr>
              <p:cNvGrpSpPr/>
              <p:nvPr userDrawn="1"/>
            </p:nvGrpSpPr>
            <p:grpSpPr>
              <a:xfrm>
                <a:off x="-2425037" y="370226"/>
                <a:ext cx="357690" cy="330595"/>
                <a:chOff x="-2721817" y="347336"/>
                <a:chExt cx="432805" cy="400021"/>
              </a:xfrm>
            </p:grpSpPr>
            <p:sp>
              <p:nvSpPr>
                <p:cNvPr id="316" name="Rechthoek 315">
                  <a:extLst>
                    <a:ext uri="{FF2B5EF4-FFF2-40B4-BE49-F238E27FC236}">
                      <a16:creationId xmlns:a16="http://schemas.microsoft.com/office/drawing/2014/main" id="{4F12A523-C4D3-4A22-833E-31EC8E567922}"/>
                    </a:ext>
                  </a:extLst>
                </p:cNvPr>
                <p:cNvSpPr/>
                <p:nvPr userDrawn="1"/>
              </p:nvSpPr>
              <p:spPr>
                <a:xfrm>
                  <a:off x="-2721817" y="347336"/>
                  <a:ext cx="432805" cy="400021"/>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rgbClr val="FF0000"/>
                    </a:solidFill>
                    <a:latin typeface="Arial" panose="020B0604020202020204" pitchFamily="34" charset="0"/>
                    <a:cs typeface="Arial" panose="020B0604020202020204" pitchFamily="34" charset="0"/>
                  </a:endParaRPr>
                </a:p>
              </p:txBody>
            </p:sp>
            <p:grpSp>
              <p:nvGrpSpPr>
                <p:cNvPr id="317" name="Groep 316">
                  <a:extLst>
                    <a:ext uri="{FF2B5EF4-FFF2-40B4-BE49-F238E27FC236}">
                      <a16:creationId xmlns:a16="http://schemas.microsoft.com/office/drawing/2014/main" id="{B7ABD13A-1CA0-425C-8716-9975579BA484}"/>
                    </a:ext>
                  </a:extLst>
                </p:cNvPr>
                <p:cNvGrpSpPr/>
                <p:nvPr userDrawn="1"/>
              </p:nvGrpSpPr>
              <p:grpSpPr>
                <a:xfrm>
                  <a:off x="-2652453" y="431583"/>
                  <a:ext cx="294076" cy="231526"/>
                  <a:chOff x="-3634116" y="700986"/>
                  <a:chExt cx="182598" cy="143759"/>
                </a:xfrm>
              </p:grpSpPr>
              <p:grpSp>
                <p:nvGrpSpPr>
                  <p:cNvPr id="318" name="Groep 317">
                    <a:extLst>
                      <a:ext uri="{FF2B5EF4-FFF2-40B4-BE49-F238E27FC236}">
                        <a16:creationId xmlns:a16="http://schemas.microsoft.com/office/drawing/2014/main" id="{CAB27CAE-2F72-4CB7-A34E-D9F827C00955}"/>
                      </a:ext>
                    </a:extLst>
                  </p:cNvPr>
                  <p:cNvGrpSpPr/>
                  <p:nvPr userDrawn="1"/>
                </p:nvGrpSpPr>
                <p:grpSpPr>
                  <a:xfrm>
                    <a:off x="-3634116" y="700986"/>
                    <a:ext cx="182598" cy="143759"/>
                    <a:chOff x="-3634116" y="700986"/>
                    <a:chExt cx="182598" cy="143759"/>
                  </a:xfrm>
                </p:grpSpPr>
                <p:cxnSp>
                  <p:nvCxnSpPr>
                    <p:cNvPr id="322" name="Rechte verbindingslijn 321">
                      <a:extLst>
                        <a:ext uri="{FF2B5EF4-FFF2-40B4-BE49-F238E27FC236}">
                          <a16:creationId xmlns:a16="http://schemas.microsoft.com/office/drawing/2014/main" id="{3AEF513D-B5BB-483D-B64B-DCE9028EA78A}"/>
                        </a:ext>
                      </a:extLst>
                    </p:cNvPr>
                    <p:cNvCxnSpPr/>
                    <p:nvPr userDrawn="1"/>
                  </p:nvCxnSpPr>
                  <p:spPr>
                    <a:xfrm>
                      <a:off x="-3634116" y="700986"/>
                      <a:ext cx="182598" cy="0"/>
                    </a:xfrm>
                    <a:prstGeom prst="line">
                      <a:avLst/>
                    </a:prstGeom>
                    <a:noFill/>
                    <a:ln w="19050" cap="flat" cmpd="sng" algn="ctr">
                      <a:solidFill>
                        <a:srgbClr val="292929"/>
                      </a:solidFill>
                      <a:prstDash val="solid"/>
                    </a:ln>
                    <a:effectLst/>
                  </p:spPr>
                </p:cxnSp>
                <p:cxnSp>
                  <p:nvCxnSpPr>
                    <p:cNvPr id="323" name="Rechte verbindingslijn 322">
                      <a:extLst>
                        <a:ext uri="{FF2B5EF4-FFF2-40B4-BE49-F238E27FC236}">
                          <a16:creationId xmlns:a16="http://schemas.microsoft.com/office/drawing/2014/main" id="{81E2F19F-BB91-4B6A-95CC-FF1E59DF0718}"/>
                        </a:ext>
                      </a:extLst>
                    </p:cNvPr>
                    <p:cNvCxnSpPr/>
                    <p:nvPr userDrawn="1"/>
                  </p:nvCxnSpPr>
                  <p:spPr>
                    <a:xfrm>
                      <a:off x="-3634116" y="844745"/>
                      <a:ext cx="182598" cy="0"/>
                    </a:xfrm>
                    <a:prstGeom prst="line">
                      <a:avLst/>
                    </a:prstGeom>
                    <a:noFill/>
                    <a:ln w="19050" cap="flat" cmpd="sng" algn="ctr">
                      <a:solidFill>
                        <a:srgbClr val="292929"/>
                      </a:solidFill>
                      <a:prstDash val="solid"/>
                    </a:ln>
                    <a:effectLst/>
                  </p:spPr>
                </p:cxnSp>
                <p:cxnSp>
                  <p:nvCxnSpPr>
                    <p:cNvPr id="324" name="Rechte verbindingslijn 323">
                      <a:extLst>
                        <a:ext uri="{FF2B5EF4-FFF2-40B4-BE49-F238E27FC236}">
                          <a16:creationId xmlns:a16="http://schemas.microsoft.com/office/drawing/2014/main" id="{475DAF34-08FE-436D-B1DF-570914C1A996}"/>
                        </a:ext>
                      </a:extLst>
                    </p:cNvPr>
                    <p:cNvCxnSpPr/>
                    <p:nvPr userDrawn="1"/>
                  </p:nvCxnSpPr>
                  <p:spPr>
                    <a:xfrm>
                      <a:off x="-3536469" y="808806"/>
                      <a:ext cx="82203" cy="0"/>
                    </a:xfrm>
                    <a:prstGeom prst="line">
                      <a:avLst/>
                    </a:prstGeom>
                    <a:noFill/>
                    <a:ln w="19050" cap="flat" cmpd="sng" algn="ctr">
                      <a:solidFill>
                        <a:srgbClr val="292929"/>
                      </a:solidFill>
                      <a:prstDash val="solid"/>
                    </a:ln>
                    <a:effectLst/>
                  </p:spPr>
                </p:cxnSp>
                <p:cxnSp>
                  <p:nvCxnSpPr>
                    <p:cNvPr id="325" name="Rechte verbindingslijn 324">
                      <a:extLst>
                        <a:ext uri="{FF2B5EF4-FFF2-40B4-BE49-F238E27FC236}">
                          <a16:creationId xmlns:a16="http://schemas.microsoft.com/office/drawing/2014/main" id="{965628B0-5FC2-4FFA-ACFC-E067A39B9055}"/>
                        </a:ext>
                      </a:extLst>
                    </p:cNvPr>
                    <p:cNvCxnSpPr/>
                    <p:nvPr userDrawn="1"/>
                  </p:nvCxnSpPr>
                  <p:spPr>
                    <a:xfrm>
                      <a:off x="-3536469" y="772866"/>
                      <a:ext cx="82203" cy="0"/>
                    </a:xfrm>
                    <a:prstGeom prst="line">
                      <a:avLst/>
                    </a:prstGeom>
                    <a:noFill/>
                    <a:ln w="19050" cap="flat" cmpd="sng" algn="ctr">
                      <a:solidFill>
                        <a:srgbClr val="292929"/>
                      </a:solidFill>
                      <a:prstDash val="solid"/>
                    </a:ln>
                    <a:effectLst/>
                  </p:spPr>
                </p:cxnSp>
                <p:cxnSp>
                  <p:nvCxnSpPr>
                    <p:cNvPr id="326" name="Rechte verbindingslijn 325">
                      <a:extLst>
                        <a:ext uri="{FF2B5EF4-FFF2-40B4-BE49-F238E27FC236}">
                          <a16:creationId xmlns:a16="http://schemas.microsoft.com/office/drawing/2014/main" id="{9E2F0411-5A06-4DC1-A6F0-FEFD32771E0A}"/>
                        </a:ext>
                      </a:extLst>
                    </p:cNvPr>
                    <p:cNvCxnSpPr/>
                    <p:nvPr userDrawn="1"/>
                  </p:nvCxnSpPr>
                  <p:spPr>
                    <a:xfrm>
                      <a:off x="-3536469" y="736926"/>
                      <a:ext cx="82203" cy="0"/>
                    </a:xfrm>
                    <a:prstGeom prst="line">
                      <a:avLst/>
                    </a:prstGeom>
                    <a:noFill/>
                    <a:ln w="19050" cap="flat" cmpd="sng" algn="ctr">
                      <a:solidFill>
                        <a:srgbClr val="292929"/>
                      </a:solidFill>
                      <a:prstDash val="solid"/>
                    </a:ln>
                    <a:effectLst/>
                  </p:spPr>
                </p:cxnSp>
              </p:grpSp>
              <p:grpSp>
                <p:nvGrpSpPr>
                  <p:cNvPr id="319" name="Groep 318">
                    <a:extLst>
                      <a:ext uri="{FF2B5EF4-FFF2-40B4-BE49-F238E27FC236}">
                        <a16:creationId xmlns:a16="http://schemas.microsoft.com/office/drawing/2014/main" id="{4B8D49B6-1A7A-438C-ADDE-74D05218A11B}"/>
                      </a:ext>
                    </a:extLst>
                  </p:cNvPr>
                  <p:cNvGrpSpPr/>
                  <p:nvPr userDrawn="1"/>
                </p:nvGrpSpPr>
                <p:grpSpPr>
                  <a:xfrm>
                    <a:off x="-3634047" y="735854"/>
                    <a:ext cx="88801" cy="72568"/>
                    <a:chOff x="-2091059" y="1395403"/>
                    <a:chExt cx="157316" cy="128558"/>
                  </a:xfrm>
                </p:grpSpPr>
                <p:sp>
                  <p:nvSpPr>
                    <p:cNvPr id="320" name="Rechthoek 319">
                      <a:extLst>
                        <a:ext uri="{FF2B5EF4-FFF2-40B4-BE49-F238E27FC236}">
                          <a16:creationId xmlns:a16="http://schemas.microsoft.com/office/drawing/2014/main" id="{33E4C8CB-AD52-459B-A174-350C49240AD3}"/>
                        </a:ext>
                      </a:extLst>
                    </p:cNvPr>
                    <p:cNvSpPr/>
                    <p:nvPr userDrawn="1"/>
                  </p:nvSpPr>
                  <p:spPr>
                    <a:xfrm>
                      <a:off x="-2051585" y="1436824"/>
                      <a:ext cx="117842" cy="45718"/>
                    </a:xfrm>
                    <a:prstGeom prst="rect">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sp>
                  <p:nvSpPr>
                    <p:cNvPr id="321" name="Pijl: punthaak 320">
                      <a:extLst>
                        <a:ext uri="{FF2B5EF4-FFF2-40B4-BE49-F238E27FC236}">
                          <a16:creationId xmlns:a16="http://schemas.microsoft.com/office/drawing/2014/main" id="{73B42B70-9945-4C6D-9788-1B0E9ED12500}"/>
                        </a:ext>
                      </a:extLst>
                    </p:cNvPr>
                    <p:cNvSpPr/>
                    <p:nvPr userDrawn="1"/>
                  </p:nvSpPr>
                  <p:spPr>
                    <a:xfrm flipH="1">
                      <a:off x="-2091059" y="1395403"/>
                      <a:ext cx="128558" cy="128558"/>
                    </a:xfrm>
                    <a:prstGeom prst="chevron">
                      <a:avLst>
                        <a:gd name="adj" fmla="val 47962"/>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grpSp>
            </p:grpSp>
          </p:grpSp>
          <p:grpSp>
            <p:nvGrpSpPr>
              <p:cNvPr id="302" name="Groep 301">
                <a:extLst>
                  <a:ext uri="{FF2B5EF4-FFF2-40B4-BE49-F238E27FC236}">
                    <a16:creationId xmlns:a16="http://schemas.microsoft.com/office/drawing/2014/main" id="{2002127F-8125-4C9F-955A-F79489BF6C19}"/>
                  </a:ext>
                </a:extLst>
              </p:cNvPr>
              <p:cNvGrpSpPr/>
              <p:nvPr userDrawn="1"/>
            </p:nvGrpSpPr>
            <p:grpSpPr>
              <a:xfrm>
                <a:off x="-2425037" y="781500"/>
                <a:ext cx="357690" cy="330595"/>
                <a:chOff x="-2721817" y="782525"/>
                <a:chExt cx="432805" cy="400021"/>
              </a:xfrm>
            </p:grpSpPr>
            <p:sp>
              <p:nvSpPr>
                <p:cNvPr id="305" name="Rechthoek 304">
                  <a:extLst>
                    <a:ext uri="{FF2B5EF4-FFF2-40B4-BE49-F238E27FC236}">
                      <a16:creationId xmlns:a16="http://schemas.microsoft.com/office/drawing/2014/main" id="{BB7CB496-4839-4C32-BBC9-2CF9F95CAD32}"/>
                    </a:ext>
                  </a:extLst>
                </p:cNvPr>
                <p:cNvSpPr/>
                <p:nvPr userDrawn="1"/>
              </p:nvSpPr>
              <p:spPr>
                <a:xfrm>
                  <a:off x="-2721817" y="782525"/>
                  <a:ext cx="432805" cy="400021"/>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rgbClr val="FF0000"/>
                    </a:solidFill>
                    <a:latin typeface="Arial" panose="020B0604020202020204" pitchFamily="34" charset="0"/>
                    <a:cs typeface="Arial" panose="020B0604020202020204" pitchFamily="34" charset="0"/>
                  </a:endParaRPr>
                </a:p>
              </p:txBody>
            </p:sp>
            <p:grpSp>
              <p:nvGrpSpPr>
                <p:cNvPr id="306" name="Groep 305">
                  <a:extLst>
                    <a:ext uri="{FF2B5EF4-FFF2-40B4-BE49-F238E27FC236}">
                      <a16:creationId xmlns:a16="http://schemas.microsoft.com/office/drawing/2014/main" id="{3CCDEFB4-6B50-42AA-BCF5-989459930D65}"/>
                    </a:ext>
                  </a:extLst>
                </p:cNvPr>
                <p:cNvGrpSpPr/>
                <p:nvPr userDrawn="1"/>
              </p:nvGrpSpPr>
              <p:grpSpPr>
                <a:xfrm>
                  <a:off x="-2652453" y="866772"/>
                  <a:ext cx="294076" cy="231526"/>
                  <a:chOff x="-3310843" y="700986"/>
                  <a:chExt cx="182598" cy="143759"/>
                </a:xfrm>
              </p:grpSpPr>
              <p:grpSp>
                <p:nvGrpSpPr>
                  <p:cNvPr id="307" name="Groep 306">
                    <a:extLst>
                      <a:ext uri="{FF2B5EF4-FFF2-40B4-BE49-F238E27FC236}">
                        <a16:creationId xmlns:a16="http://schemas.microsoft.com/office/drawing/2014/main" id="{C571F501-17EB-471C-B103-A2ECE42DA026}"/>
                      </a:ext>
                    </a:extLst>
                  </p:cNvPr>
                  <p:cNvGrpSpPr/>
                  <p:nvPr userDrawn="1"/>
                </p:nvGrpSpPr>
                <p:grpSpPr>
                  <a:xfrm>
                    <a:off x="-3310843" y="700986"/>
                    <a:ext cx="182598" cy="143759"/>
                    <a:chOff x="-3310843" y="700986"/>
                    <a:chExt cx="182598" cy="143759"/>
                  </a:xfrm>
                </p:grpSpPr>
                <p:cxnSp>
                  <p:nvCxnSpPr>
                    <p:cNvPr id="311" name="Rechte verbindingslijn 310">
                      <a:extLst>
                        <a:ext uri="{FF2B5EF4-FFF2-40B4-BE49-F238E27FC236}">
                          <a16:creationId xmlns:a16="http://schemas.microsoft.com/office/drawing/2014/main" id="{423A8C73-3AEC-44FD-838B-F06C8FAF5EC8}"/>
                        </a:ext>
                      </a:extLst>
                    </p:cNvPr>
                    <p:cNvCxnSpPr/>
                    <p:nvPr userDrawn="1"/>
                  </p:nvCxnSpPr>
                  <p:spPr>
                    <a:xfrm>
                      <a:off x="-3310843" y="700986"/>
                      <a:ext cx="182598" cy="0"/>
                    </a:xfrm>
                    <a:prstGeom prst="line">
                      <a:avLst/>
                    </a:prstGeom>
                    <a:noFill/>
                    <a:ln w="19050" cap="flat" cmpd="sng" algn="ctr">
                      <a:solidFill>
                        <a:srgbClr val="292929"/>
                      </a:solidFill>
                      <a:prstDash val="solid"/>
                    </a:ln>
                    <a:effectLst/>
                  </p:spPr>
                </p:cxnSp>
                <p:cxnSp>
                  <p:nvCxnSpPr>
                    <p:cNvPr id="312" name="Rechte verbindingslijn 311">
                      <a:extLst>
                        <a:ext uri="{FF2B5EF4-FFF2-40B4-BE49-F238E27FC236}">
                          <a16:creationId xmlns:a16="http://schemas.microsoft.com/office/drawing/2014/main" id="{CA7BABB2-5A61-4001-BE84-72A7DCF6DA90}"/>
                        </a:ext>
                      </a:extLst>
                    </p:cNvPr>
                    <p:cNvCxnSpPr/>
                    <p:nvPr userDrawn="1"/>
                  </p:nvCxnSpPr>
                  <p:spPr>
                    <a:xfrm>
                      <a:off x="-3310843" y="844745"/>
                      <a:ext cx="182598" cy="0"/>
                    </a:xfrm>
                    <a:prstGeom prst="line">
                      <a:avLst/>
                    </a:prstGeom>
                    <a:noFill/>
                    <a:ln w="19050" cap="flat" cmpd="sng" algn="ctr">
                      <a:solidFill>
                        <a:srgbClr val="292929"/>
                      </a:solidFill>
                      <a:prstDash val="solid"/>
                    </a:ln>
                    <a:effectLst/>
                  </p:spPr>
                </p:cxnSp>
                <p:cxnSp>
                  <p:nvCxnSpPr>
                    <p:cNvPr id="313" name="Rechte verbindingslijn 312">
                      <a:extLst>
                        <a:ext uri="{FF2B5EF4-FFF2-40B4-BE49-F238E27FC236}">
                          <a16:creationId xmlns:a16="http://schemas.microsoft.com/office/drawing/2014/main" id="{5EF8D43D-8971-4CDE-9BE5-331C595F45C4}"/>
                        </a:ext>
                      </a:extLst>
                    </p:cNvPr>
                    <p:cNvCxnSpPr/>
                    <p:nvPr userDrawn="1"/>
                  </p:nvCxnSpPr>
                  <p:spPr>
                    <a:xfrm>
                      <a:off x="-3213196" y="808806"/>
                      <a:ext cx="82203" cy="0"/>
                    </a:xfrm>
                    <a:prstGeom prst="line">
                      <a:avLst/>
                    </a:prstGeom>
                    <a:noFill/>
                    <a:ln w="19050" cap="flat" cmpd="sng" algn="ctr">
                      <a:solidFill>
                        <a:srgbClr val="292929"/>
                      </a:solidFill>
                      <a:prstDash val="solid"/>
                    </a:ln>
                    <a:effectLst/>
                  </p:spPr>
                </p:cxnSp>
                <p:cxnSp>
                  <p:nvCxnSpPr>
                    <p:cNvPr id="314" name="Rechte verbindingslijn 313">
                      <a:extLst>
                        <a:ext uri="{FF2B5EF4-FFF2-40B4-BE49-F238E27FC236}">
                          <a16:creationId xmlns:a16="http://schemas.microsoft.com/office/drawing/2014/main" id="{E69EABD7-1018-4F1A-A7DC-654C2B63FA23}"/>
                        </a:ext>
                      </a:extLst>
                    </p:cNvPr>
                    <p:cNvCxnSpPr/>
                    <p:nvPr userDrawn="1"/>
                  </p:nvCxnSpPr>
                  <p:spPr>
                    <a:xfrm>
                      <a:off x="-3213196" y="772866"/>
                      <a:ext cx="82203" cy="0"/>
                    </a:xfrm>
                    <a:prstGeom prst="line">
                      <a:avLst/>
                    </a:prstGeom>
                    <a:noFill/>
                    <a:ln w="19050" cap="flat" cmpd="sng" algn="ctr">
                      <a:solidFill>
                        <a:srgbClr val="292929"/>
                      </a:solidFill>
                      <a:prstDash val="solid"/>
                    </a:ln>
                    <a:effectLst/>
                  </p:spPr>
                </p:cxnSp>
                <p:cxnSp>
                  <p:nvCxnSpPr>
                    <p:cNvPr id="315" name="Rechte verbindingslijn 314">
                      <a:extLst>
                        <a:ext uri="{FF2B5EF4-FFF2-40B4-BE49-F238E27FC236}">
                          <a16:creationId xmlns:a16="http://schemas.microsoft.com/office/drawing/2014/main" id="{353F2881-7FAD-4C52-93D4-91A1B19FC864}"/>
                        </a:ext>
                      </a:extLst>
                    </p:cNvPr>
                    <p:cNvCxnSpPr/>
                    <p:nvPr userDrawn="1"/>
                  </p:nvCxnSpPr>
                  <p:spPr>
                    <a:xfrm>
                      <a:off x="-3213196" y="736926"/>
                      <a:ext cx="82203" cy="0"/>
                    </a:xfrm>
                    <a:prstGeom prst="line">
                      <a:avLst/>
                    </a:prstGeom>
                    <a:noFill/>
                    <a:ln w="19050" cap="flat" cmpd="sng" algn="ctr">
                      <a:solidFill>
                        <a:srgbClr val="292929"/>
                      </a:solidFill>
                      <a:prstDash val="solid"/>
                    </a:ln>
                    <a:effectLst/>
                  </p:spPr>
                </p:cxnSp>
              </p:grpSp>
              <p:grpSp>
                <p:nvGrpSpPr>
                  <p:cNvPr id="308" name="Groep 307">
                    <a:extLst>
                      <a:ext uri="{FF2B5EF4-FFF2-40B4-BE49-F238E27FC236}">
                        <a16:creationId xmlns:a16="http://schemas.microsoft.com/office/drawing/2014/main" id="{1E606A95-0805-47B1-9C5F-28A16B1C00CD}"/>
                      </a:ext>
                    </a:extLst>
                  </p:cNvPr>
                  <p:cNvGrpSpPr/>
                  <p:nvPr userDrawn="1"/>
                </p:nvGrpSpPr>
                <p:grpSpPr>
                  <a:xfrm flipH="1">
                    <a:off x="-3310774" y="735854"/>
                    <a:ext cx="88801" cy="72568"/>
                    <a:chOff x="-2091059" y="1395403"/>
                    <a:chExt cx="157316" cy="128558"/>
                  </a:xfrm>
                </p:grpSpPr>
                <p:sp>
                  <p:nvSpPr>
                    <p:cNvPr id="309" name="Rechthoek 308">
                      <a:extLst>
                        <a:ext uri="{FF2B5EF4-FFF2-40B4-BE49-F238E27FC236}">
                          <a16:creationId xmlns:a16="http://schemas.microsoft.com/office/drawing/2014/main" id="{7EE29D92-967B-48CF-A5D2-E4B4B21B1918}"/>
                        </a:ext>
                      </a:extLst>
                    </p:cNvPr>
                    <p:cNvSpPr/>
                    <p:nvPr userDrawn="1"/>
                  </p:nvSpPr>
                  <p:spPr>
                    <a:xfrm>
                      <a:off x="-2051585" y="1436824"/>
                      <a:ext cx="117842" cy="45718"/>
                    </a:xfrm>
                    <a:prstGeom prst="rect">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sp>
                  <p:nvSpPr>
                    <p:cNvPr id="310" name="Pijl: punthaak 309">
                      <a:extLst>
                        <a:ext uri="{FF2B5EF4-FFF2-40B4-BE49-F238E27FC236}">
                          <a16:creationId xmlns:a16="http://schemas.microsoft.com/office/drawing/2014/main" id="{FBA67239-977D-440E-AE03-3AE3E028DBD3}"/>
                        </a:ext>
                      </a:extLst>
                    </p:cNvPr>
                    <p:cNvSpPr/>
                    <p:nvPr userDrawn="1"/>
                  </p:nvSpPr>
                  <p:spPr>
                    <a:xfrm flipH="1">
                      <a:off x="-2091059" y="1395403"/>
                      <a:ext cx="128558" cy="128558"/>
                    </a:xfrm>
                    <a:prstGeom prst="chevron">
                      <a:avLst>
                        <a:gd name="adj" fmla="val 47962"/>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grpSp>
            </p:grpSp>
          </p:grpSp>
          <p:sp>
            <p:nvSpPr>
              <p:cNvPr id="303" name="Rechthoek 302">
                <a:extLst>
                  <a:ext uri="{FF2B5EF4-FFF2-40B4-BE49-F238E27FC236}">
                    <a16:creationId xmlns:a16="http://schemas.microsoft.com/office/drawing/2014/main" id="{D979A2D8-81FE-4BCD-BADA-91AD8746A264}"/>
                  </a:ext>
                </a:extLst>
              </p:cNvPr>
              <p:cNvSpPr/>
              <p:nvPr userDrawn="1"/>
            </p:nvSpPr>
            <p:spPr>
              <a:xfrm>
                <a:off x="-1950057" y="439449"/>
                <a:ext cx="2435631" cy="198066"/>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Tekstniveau omhoog</a:t>
                </a:r>
              </a:p>
            </p:txBody>
          </p:sp>
          <p:sp>
            <p:nvSpPr>
              <p:cNvPr id="304" name="Rechthoek 303">
                <a:extLst>
                  <a:ext uri="{FF2B5EF4-FFF2-40B4-BE49-F238E27FC236}">
                    <a16:creationId xmlns:a16="http://schemas.microsoft.com/office/drawing/2014/main" id="{D68C72D0-9FD9-4693-981C-9B416A7D35BD}"/>
                  </a:ext>
                </a:extLst>
              </p:cNvPr>
              <p:cNvSpPr/>
              <p:nvPr userDrawn="1"/>
            </p:nvSpPr>
            <p:spPr>
              <a:xfrm>
                <a:off x="-1950057" y="848575"/>
                <a:ext cx="2213551" cy="186424"/>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Tekstniveau omlaag</a:t>
                </a:r>
              </a:p>
            </p:txBody>
          </p:sp>
        </p:grpSp>
        <p:cxnSp>
          <p:nvCxnSpPr>
            <p:cNvPr id="277" name="Rechte verbindingslijn 276">
              <a:extLst>
                <a:ext uri="{FF2B5EF4-FFF2-40B4-BE49-F238E27FC236}">
                  <a16:creationId xmlns:a16="http://schemas.microsoft.com/office/drawing/2014/main" id="{6C0B3FB9-41CF-4BC6-98F9-D3CAAA322063}"/>
                </a:ext>
              </a:extLst>
            </p:cNvPr>
            <p:cNvCxnSpPr>
              <a:cxnSpLocks/>
            </p:cNvCxnSpPr>
            <p:nvPr userDrawn="1"/>
          </p:nvCxnSpPr>
          <p:spPr>
            <a:xfrm>
              <a:off x="-3419346" y="1980503"/>
              <a:ext cx="3176013" cy="0"/>
            </a:xfrm>
            <a:prstGeom prst="line">
              <a:avLst/>
            </a:prstGeom>
            <a:noFill/>
            <a:ln w="3175" cap="flat" cmpd="sng" algn="ctr">
              <a:solidFill>
                <a:schemeClr val="bg1">
                  <a:lumMod val="50000"/>
                </a:schemeClr>
              </a:solidFill>
              <a:prstDash val="solid"/>
            </a:ln>
            <a:effectLst/>
          </p:spPr>
        </p:cxnSp>
        <p:sp>
          <p:nvSpPr>
            <p:cNvPr id="278" name="Rechthoek 277">
              <a:extLst>
                <a:ext uri="{FF2B5EF4-FFF2-40B4-BE49-F238E27FC236}">
                  <a16:creationId xmlns:a16="http://schemas.microsoft.com/office/drawing/2014/main" id="{40AA104A-4848-46BB-90CB-701EAF032CC2}"/>
                </a:ext>
              </a:extLst>
            </p:cNvPr>
            <p:cNvSpPr/>
            <p:nvPr userDrawn="1"/>
          </p:nvSpPr>
          <p:spPr>
            <a:xfrm>
              <a:off x="-3059324" y="2678715"/>
              <a:ext cx="2823104" cy="255963"/>
            </a:xfrm>
            <a:prstGeom prst="rect">
              <a:avLst/>
            </a:prstGeom>
            <a:noFill/>
            <a:ln w="25400" cap="flat" cmpd="sng" algn="ctr">
              <a:noFill/>
              <a:prstDash val="solid"/>
            </a:ln>
            <a:effectLst/>
          </p:spPr>
          <p:txBody>
            <a:bodyPr lIns="0" tIns="0" rIns="0" bIns="0" rtlCol="0" anchor="ctr"/>
            <a:lstStyle/>
            <a:p>
              <a:pPr marL="177800" marR="0" lvl="0" indent="-177800" algn="l" defTabSz="914400" rtl="0" eaLnBrk="1" fontAlgn="auto" latinLnBrk="0" hangingPunct="1">
                <a:lnSpc>
                  <a:spcPct val="100000"/>
                </a:lnSpc>
                <a:spcBef>
                  <a:spcPts val="300"/>
                </a:spcBef>
                <a:spcAft>
                  <a:spcPts val="300"/>
                </a:spcAft>
                <a:buClr>
                  <a:schemeClr val="accent1"/>
                </a:buClr>
                <a:buSzTx/>
                <a:buFont typeface="Wingdings" panose="05000000000000000000" pitchFamily="2" charset="2"/>
                <a:buChar char="§"/>
                <a:tabLst/>
                <a:defRPr/>
              </a:pPr>
              <a:r>
                <a:rPr lang="nl-NL" sz="1500" kern="1200" noProof="0" err="1">
                  <a:solidFill>
                    <a:schemeClr val="tx1"/>
                  </a:solidFill>
                  <a:latin typeface="+mn-lt"/>
                  <a:ea typeface="+mn-ea"/>
                  <a:cs typeface="+mn-cs"/>
                </a:rPr>
                <a:t>Bullet</a:t>
              </a:r>
              <a:r>
                <a:rPr lang="nl-NL" sz="1500" kern="1200" noProof="0">
                  <a:solidFill>
                    <a:schemeClr val="tx1"/>
                  </a:solidFill>
                  <a:latin typeface="+mn-lt"/>
                  <a:ea typeface="+mn-ea"/>
                  <a:cs typeface="+mn-cs"/>
                </a:rPr>
                <a:t> (15pt)</a:t>
              </a:r>
            </a:p>
          </p:txBody>
        </p:sp>
        <p:sp>
          <p:nvSpPr>
            <p:cNvPr id="279" name="Ovaal 278">
              <a:extLst>
                <a:ext uri="{FF2B5EF4-FFF2-40B4-BE49-F238E27FC236}">
                  <a16:creationId xmlns:a16="http://schemas.microsoft.com/office/drawing/2014/main" id="{8530AAB3-6524-4FB3-8C05-AE64885833F2}"/>
                </a:ext>
              </a:extLst>
            </p:cNvPr>
            <p:cNvSpPr/>
            <p:nvPr userDrawn="1"/>
          </p:nvSpPr>
          <p:spPr>
            <a:xfrm>
              <a:off x="-3425006" y="3050637"/>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2</a:t>
              </a:r>
            </a:p>
          </p:txBody>
        </p:sp>
        <p:sp>
          <p:nvSpPr>
            <p:cNvPr id="280" name="Rechthoek 279">
              <a:extLst>
                <a:ext uri="{FF2B5EF4-FFF2-40B4-BE49-F238E27FC236}">
                  <a16:creationId xmlns:a16="http://schemas.microsoft.com/office/drawing/2014/main" id="{33610B47-7565-4647-8573-576B6C3CDD1D}"/>
                </a:ext>
              </a:extLst>
            </p:cNvPr>
            <p:cNvSpPr/>
            <p:nvPr userDrawn="1"/>
          </p:nvSpPr>
          <p:spPr>
            <a:xfrm>
              <a:off x="-3059324" y="3050636"/>
              <a:ext cx="2823104" cy="255963"/>
            </a:xfrm>
            <a:prstGeom prst="rect">
              <a:avLst/>
            </a:prstGeom>
            <a:noFill/>
            <a:ln w="25400" cap="flat" cmpd="sng" algn="ctr">
              <a:noFill/>
              <a:prstDash val="solid"/>
            </a:ln>
            <a:effectLst/>
          </p:spPr>
          <p:txBody>
            <a:bodyPr lIns="0" tIns="0" rIns="0" bIns="0" rtlCol="0" anchor="ctr"/>
            <a:lstStyle/>
            <a:p>
              <a:pPr marL="355600" marR="0" lvl="1" indent="-177800" algn="l" defTabSz="914400" rtl="0" eaLnBrk="1" fontAlgn="auto" latinLnBrk="0" hangingPunct="1">
                <a:lnSpc>
                  <a:spcPct val="100000"/>
                </a:lnSpc>
                <a:spcBef>
                  <a:spcPts val="300"/>
                </a:spcBef>
                <a:spcAft>
                  <a:spcPts val="300"/>
                </a:spcAft>
                <a:buClr>
                  <a:schemeClr val="accent1"/>
                </a:buClr>
                <a:buSzTx/>
                <a:buFont typeface="Wingdings" panose="05000000000000000000" pitchFamily="2" charset="2"/>
                <a:buChar char="§"/>
                <a:tabLst/>
                <a:defRPr/>
              </a:pPr>
              <a:r>
                <a:rPr lang="nl-NL" sz="1500" kern="1200" noProof="0">
                  <a:solidFill>
                    <a:schemeClr val="tx1"/>
                  </a:solidFill>
                  <a:latin typeface="+mn-lt"/>
                  <a:ea typeface="+mn-ea"/>
                  <a:cs typeface="+mn-cs"/>
                </a:rPr>
                <a:t>Sub-</a:t>
              </a:r>
              <a:r>
                <a:rPr lang="nl-NL" sz="1500" kern="1200" noProof="0" err="1">
                  <a:solidFill>
                    <a:schemeClr val="tx1"/>
                  </a:solidFill>
                  <a:latin typeface="+mn-lt"/>
                  <a:ea typeface="+mn-ea"/>
                  <a:cs typeface="+mn-cs"/>
                </a:rPr>
                <a:t>bullet</a:t>
              </a:r>
              <a:r>
                <a:rPr lang="nl-NL" sz="1500" kern="1200" noProof="0">
                  <a:solidFill>
                    <a:schemeClr val="tx1"/>
                  </a:solidFill>
                  <a:latin typeface="+mn-lt"/>
                  <a:ea typeface="+mn-ea"/>
                  <a:cs typeface="+mn-cs"/>
                </a:rPr>
                <a:t> #1 (15pt) </a:t>
              </a:r>
            </a:p>
          </p:txBody>
        </p:sp>
        <p:sp>
          <p:nvSpPr>
            <p:cNvPr id="281" name="Ovaal 280">
              <a:extLst>
                <a:ext uri="{FF2B5EF4-FFF2-40B4-BE49-F238E27FC236}">
                  <a16:creationId xmlns:a16="http://schemas.microsoft.com/office/drawing/2014/main" id="{741069FF-A6CB-4546-BDA1-CBF693B8DF2B}"/>
                </a:ext>
              </a:extLst>
            </p:cNvPr>
            <p:cNvSpPr/>
            <p:nvPr userDrawn="1"/>
          </p:nvSpPr>
          <p:spPr>
            <a:xfrm>
              <a:off x="-3425006" y="3424813"/>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3</a:t>
              </a:r>
            </a:p>
          </p:txBody>
        </p:sp>
        <p:sp>
          <p:nvSpPr>
            <p:cNvPr id="282" name="Rechthoek 281">
              <a:extLst>
                <a:ext uri="{FF2B5EF4-FFF2-40B4-BE49-F238E27FC236}">
                  <a16:creationId xmlns:a16="http://schemas.microsoft.com/office/drawing/2014/main" id="{C479C393-5B63-4575-8739-3FD944333338}"/>
                </a:ext>
              </a:extLst>
            </p:cNvPr>
            <p:cNvSpPr/>
            <p:nvPr userDrawn="1"/>
          </p:nvSpPr>
          <p:spPr>
            <a:xfrm>
              <a:off x="-3059324" y="3424812"/>
              <a:ext cx="2823104" cy="255963"/>
            </a:xfrm>
            <a:prstGeom prst="rect">
              <a:avLst/>
            </a:prstGeom>
            <a:noFill/>
            <a:ln w="25400" cap="flat" cmpd="sng" algn="ctr">
              <a:noFill/>
              <a:prstDash val="solid"/>
            </a:ln>
            <a:effectLst/>
          </p:spPr>
          <p:txBody>
            <a:bodyPr lIns="0" tIns="0" rIns="0" bIns="0" rtlCol="0" anchor="ctr"/>
            <a:lstStyle/>
            <a:p>
              <a:pPr marL="531813" marR="0" lvl="2" indent="-176213" algn="l" defTabSz="914400" rtl="0" eaLnBrk="1" fontAlgn="auto" latinLnBrk="0" hangingPunct="1">
                <a:lnSpc>
                  <a:spcPct val="100000"/>
                </a:lnSpc>
                <a:spcBef>
                  <a:spcPts val="300"/>
                </a:spcBef>
                <a:spcAft>
                  <a:spcPts val="300"/>
                </a:spcAft>
                <a:buClr>
                  <a:schemeClr val="tx1"/>
                </a:buClr>
                <a:buSzTx/>
                <a:buFont typeface="Corbel" panose="020B0503020204020204" pitchFamily="34" charset="0"/>
                <a:buChar char="–"/>
                <a:tabLst/>
                <a:defRPr/>
              </a:pPr>
              <a:r>
                <a:rPr lang="nl-NL" sz="1500" kern="1200" noProof="0">
                  <a:solidFill>
                    <a:schemeClr val="tx1"/>
                  </a:solidFill>
                  <a:latin typeface="+mn-lt"/>
                  <a:ea typeface="+mn-ea"/>
                  <a:cs typeface="+mn-cs"/>
                </a:rPr>
                <a:t>Sub-</a:t>
              </a:r>
              <a:r>
                <a:rPr lang="nl-NL" sz="1500" kern="1200" noProof="0" err="1">
                  <a:solidFill>
                    <a:schemeClr val="tx1"/>
                  </a:solidFill>
                  <a:latin typeface="+mn-lt"/>
                  <a:ea typeface="+mn-ea"/>
                  <a:cs typeface="+mn-cs"/>
                </a:rPr>
                <a:t>bullet</a:t>
              </a:r>
              <a:r>
                <a:rPr lang="nl-NL" sz="1500" kern="1200" noProof="0">
                  <a:solidFill>
                    <a:schemeClr val="tx1"/>
                  </a:solidFill>
                  <a:latin typeface="+mn-lt"/>
                  <a:ea typeface="+mn-ea"/>
                  <a:cs typeface="+mn-cs"/>
                </a:rPr>
                <a:t> #2 (15pt)</a:t>
              </a:r>
            </a:p>
          </p:txBody>
        </p:sp>
        <p:sp>
          <p:nvSpPr>
            <p:cNvPr id="283" name="Ovaal 282">
              <a:extLst>
                <a:ext uri="{FF2B5EF4-FFF2-40B4-BE49-F238E27FC236}">
                  <a16:creationId xmlns:a16="http://schemas.microsoft.com/office/drawing/2014/main" id="{C8C6C7B0-3A42-4386-A401-0DDDA8347831}"/>
                </a:ext>
              </a:extLst>
            </p:cNvPr>
            <p:cNvSpPr/>
            <p:nvPr userDrawn="1"/>
          </p:nvSpPr>
          <p:spPr>
            <a:xfrm>
              <a:off x="-3425006" y="3797458"/>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4</a:t>
              </a:r>
            </a:p>
          </p:txBody>
        </p:sp>
        <p:sp>
          <p:nvSpPr>
            <p:cNvPr id="284" name="Rechthoek 283">
              <a:extLst>
                <a:ext uri="{FF2B5EF4-FFF2-40B4-BE49-F238E27FC236}">
                  <a16:creationId xmlns:a16="http://schemas.microsoft.com/office/drawing/2014/main" id="{A3E3C4BB-F431-4EBF-9487-AAFB25614F9C}"/>
                </a:ext>
              </a:extLst>
            </p:cNvPr>
            <p:cNvSpPr/>
            <p:nvPr userDrawn="1"/>
          </p:nvSpPr>
          <p:spPr>
            <a:xfrm>
              <a:off x="-3059324" y="3797457"/>
              <a:ext cx="2823104" cy="255963"/>
            </a:xfrm>
            <a:prstGeom prst="rect">
              <a:avLst/>
            </a:prstGeom>
            <a:noFill/>
            <a:ln w="25400" cap="flat" cmpd="sng" algn="ctr">
              <a:noFill/>
              <a:prstDash val="solid"/>
            </a:ln>
            <a:effectLst/>
          </p:spPr>
          <p:txBody>
            <a:bodyPr lIns="0" tIns="0" rIns="0" bIns="0" rtlCol="0" anchor="ctr"/>
            <a:lstStyle/>
            <a:p>
              <a:pPr marL="0" marR="0" lvl="3" indent="0" algn="l" defTabSz="914400" rtl="0" eaLnBrk="1" fontAlgn="auto" latinLnBrk="0" hangingPunct="1">
                <a:lnSpc>
                  <a:spcPct val="100000"/>
                </a:lnSpc>
                <a:spcBef>
                  <a:spcPts val="300"/>
                </a:spcBef>
                <a:spcAft>
                  <a:spcPts val="300"/>
                </a:spcAft>
                <a:buClrTx/>
                <a:buSzTx/>
                <a:buFont typeface="Arial" panose="020B0604020202020204" pitchFamily="34" charset="0"/>
                <a:buNone/>
                <a:tabLst/>
                <a:defRPr/>
              </a:pPr>
              <a:r>
                <a:rPr lang="nl-NL" sz="1500" kern="1200" noProof="0">
                  <a:solidFill>
                    <a:schemeClr val="tx1"/>
                  </a:solidFill>
                  <a:latin typeface="+mn-lt"/>
                  <a:ea typeface="+mn-ea"/>
                  <a:cs typeface="+mn-cs"/>
                </a:rPr>
                <a:t>Leestekst (15pt)</a:t>
              </a:r>
            </a:p>
          </p:txBody>
        </p:sp>
        <p:sp>
          <p:nvSpPr>
            <p:cNvPr id="285" name="Ovaal 284">
              <a:extLst>
                <a:ext uri="{FF2B5EF4-FFF2-40B4-BE49-F238E27FC236}">
                  <a16:creationId xmlns:a16="http://schemas.microsoft.com/office/drawing/2014/main" id="{453597BF-B3E9-4909-8674-E3F79EB1C33C}"/>
                </a:ext>
              </a:extLst>
            </p:cNvPr>
            <p:cNvSpPr/>
            <p:nvPr userDrawn="1"/>
          </p:nvSpPr>
          <p:spPr>
            <a:xfrm>
              <a:off x="-3425006" y="4181064"/>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5</a:t>
              </a:r>
            </a:p>
          </p:txBody>
        </p:sp>
        <p:sp>
          <p:nvSpPr>
            <p:cNvPr id="286" name="Rechthoek 285">
              <a:extLst>
                <a:ext uri="{FF2B5EF4-FFF2-40B4-BE49-F238E27FC236}">
                  <a16:creationId xmlns:a16="http://schemas.microsoft.com/office/drawing/2014/main" id="{4C673CB1-DAD9-42DC-96CC-94867620DF98}"/>
                </a:ext>
              </a:extLst>
            </p:cNvPr>
            <p:cNvSpPr/>
            <p:nvPr userDrawn="1"/>
          </p:nvSpPr>
          <p:spPr>
            <a:xfrm>
              <a:off x="-3059324" y="4181063"/>
              <a:ext cx="2823104" cy="255963"/>
            </a:xfrm>
            <a:prstGeom prst="rect">
              <a:avLst/>
            </a:prstGeom>
            <a:noFill/>
            <a:ln w="25400" cap="flat" cmpd="sng" algn="ctr">
              <a:noFill/>
              <a:prstDash val="solid"/>
            </a:ln>
            <a:effectLst/>
          </p:spPr>
          <p:txBody>
            <a:bodyPr lIns="0" tIns="0" rIns="0" bIns="0" rtlCol="0" anchor="ctr"/>
            <a:lstStyle/>
            <a:p>
              <a:pPr marL="0" marR="0" lvl="4" indent="0" fontAlgn="auto">
                <a:lnSpc>
                  <a:spcPct val="100000"/>
                </a:lnSpc>
                <a:spcBef>
                  <a:spcPts val="600"/>
                </a:spcBef>
                <a:spcAft>
                  <a:spcPts val="300"/>
                </a:spcAft>
                <a:buClrTx/>
                <a:buSzTx/>
                <a:buFont typeface="Arial" panose="020B0604020202020204" pitchFamily="34" charset="0"/>
                <a:buNone/>
                <a:tabLst/>
              </a:pPr>
              <a:r>
                <a:rPr lang="nl-NL" sz="1600" b="1" cap="none" baseline="0" noProof="0">
                  <a:solidFill>
                    <a:schemeClr val="accent1"/>
                  </a:solidFill>
                  <a:latin typeface="+mj-lt"/>
                </a:rPr>
                <a:t>Tussenkop (16pt)</a:t>
              </a:r>
            </a:p>
          </p:txBody>
        </p:sp>
        <p:sp>
          <p:nvSpPr>
            <p:cNvPr id="287" name="Rechthoek 286">
              <a:extLst>
                <a:ext uri="{FF2B5EF4-FFF2-40B4-BE49-F238E27FC236}">
                  <a16:creationId xmlns:a16="http://schemas.microsoft.com/office/drawing/2014/main" id="{E7F8FE0F-72BF-431D-8BB3-393A13A84BE9}"/>
                </a:ext>
              </a:extLst>
            </p:cNvPr>
            <p:cNvSpPr/>
            <p:nvPr userDrawn="1"/>
          </p:nvSpPr>
          <p:spPr>
            <a:xfrm>
              <a:off x="-3420798" y="2099231"/>
              <a:ext cx="3178016" cy="46701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Gebruik, onder de tab </a:t>
              </a:r>
              <a:r>
                <a:rPr kumimoji="0" lang="nl-NL" sz="1100" b="1" i="0" u="none" strike="noStrike" kern="0" cap="none" spc="0" normalizeH="0" baseline="0" noProof="0">
                  <a:ln>
                    <a:noFill/>
                  </a:ln>
                  <a:solidFill>
                    <a:srgbClr val="000000"/>
                  </a:solidFill>
                  <a:effectLst/>
                  <a:uLnTx/>
                  <a:uFillTx/>
                  <a:latin typeface="+mn-lt"/>
                  <a:cs typeface="Segoe UI Light" panose="020B0502040204020203" pitchFamily="34" charset="0"/>
                </a:rPr>
                <a:t>‘Start’</a:t>
              </a: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 de </a:t>
              </a:r>
              <a:r>
                <a:rPr kumimoji="0" lang="nl-NL" sz="1100" b="1" i="0" u="none" strike="noStrike" kern="0" cap="none" spc="0" normalizeH="0" baseline="0" noProof="0">
                  <a:ln>
                    <a:noFill/>
                  </a:ln>
                  <a:solidFill>
                    <a:srgbClr val="000000"/>
                  </a:solidFill>
                  <a:effectLst/>
                  <a:uLnTx/>
                  <a:uFillTx/>
                  <a:latin typeface="+mn-lt"/>
                  <a:cs typeface="Segoe UI Light" panose="020B0502040204020203" pitchFamily="34" charset="0"/>
                </a:rPr>
                <a:t>lijstniveau-knoppen</a:t>
              </a: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 zoals hierboven aangegeven, om een tekst niveau te kiezen. Kies uit:</a:t>
              </a:r>
            </a:p>
          </p:txBody>
        </p:sp>
        <p:cxnSp>
          <p:nvCxnSpPr>
            <p:cNvPr id="288" name="Rechte verbindingslijn 287">
              <a:extLst>
                <a:ext uri="{FF2B5EF4-FFF2-40B4-BE49-F238E27FC236}">
                  <a16:creationId xmlns:a16="http://schemas.microsoft.com/office/drawing/2014/main" id="{72F79BD1-79D7-486F-B546-B8E1B4121840}"/>
                </a:ext>
              </a:extLst>
            </p:cNvPr>
            <p:cNvCxnSpPr>
              <a:cxnSpLocks/>
            </p:cNvCxnSpPr>
            <p:nvPr userDrawn="1"/>
          </p:nvCxnSpPr>
          <p:spPr>
            <a:xfrm>
              <a:off x="-3419346" y="1161637"/>
              <a:ext cx="3176013" cy="0"/>
            </a:xfrm>
            <a:prstGeom prst="line">
              <a:avLst/>
            </a:prstGeom>
            <a:noFill/>
            <a:ln w="3175" cap="flat" cmpd="sng" algn="ctr">
              <a:solidFill>
                <a:schemeClr val="bg1">
                  <a:lumMod val="50000"/>
                </a:schemeClr>
              </a:solidFill>
              <a:prstDash val="solid"/>
            </a:ln>
            <a:effectLst/>
          </p:spPr>
        </p:cxnSp>
        <p:sp>
          <p:nvSpPr>
            <p:cNvPr id="289" name="Ovaal 288">
              <a:extLst>
                <a:ext uri="{FF2B5EF4-FFF2-40B4-BE49-F238E27FC236}">
                  <a16:creationId xmlns:a16="http://schemas.microsoft.com/office/drawing/2014/main" id="{89110FBF-F25A-48FF-BA54-6EAD12112972}"/>
                </a:ext>
              </a:extLst>
            </p:cNvPr>
            <p:cNvSpPr/>
            <p:nvPr userDrawn="1"/>
          </p:nvSpPr>
          <p:spPr>
            <a:xfrm>
              <a:off x="-3425006" y="385248"/>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1</a:t>
              </a:r>
            </a:p>
          </p:txBody>
        </p:sp>
        <p:sp>
          <p:nvSpPr>
            <p:cNvPr id="290" name="Rechthoek 289">
              <a:extLst>
                <a:ext uri="{FF2B5EF4-FFF2-40B4-BE49-F238E27FC236}">
                  <a16:creationId xmlns:a16="http://schemas.microsoft.com/office/drawing/2014/main" id="{0A8FAFE3-8015-4785-A4A9-0BD9D9E6F9F2}"/>
                </a:ext>
              </a:extLst>
            </p:cNvPr>
            <p:cNvSpPr/>
            <p:nvPr userDrawn="1"/>
          </p:nvSpPr>
          <p:spPr>
            <a:xfrm>
              <a:off x="-3059324" y="385247"/>
              <a:ext cx="2823104" cy="255963"/>
            </a:xfrm>
            <a:prstGeom prst="rect">
              <a:avLst/>
            </a:prstGeom>
            <a:noFill/>
            <a:ln w="25400" cap="flat" cmpd="sng" algn="ctr">
              <a:noFill/>
              <a:prstDash val="solid"/>
            </a:ln>
            <a:effectLst/>
          </p:spPr>
          <p:txBody>
            <a:bodyPr lIns="0" tIns="0" rIns="0" bIns="0" rtlCol="0" anchor="ctr"/>
            <a:lstStyle/>
            <a:p>
              <a:pPr marL="0" marR="0" lvl="0" indent="0" algn="l" defTabSz="914400" rtl="0" eaLnBrk="1" fontAlgn="auto" latinLnBrk="0" hangingPunct="1">
                <a:lnSpc>
                  <a:spcPct val="80000"/>
                </a:lnSpc>
                <a:spcBef>
                  <a:spcPct val="0"/>
                </a:spcBef>
                <a:spcAft>
                  <a:spcPts val="300"/>
                </a:spcAft>
                <a:buClr>
                  <a:schemeClr val="accent1"/>
                </a:buClr>
                <a:buSzTx/>
                <a:buFont typeface="Wingdings" panose="05000000000000000000" pitchFamily="2" charset="2"/>
                <a:buNone/>
                <a:tabLst/>
                <a:defRPr/>
              </a:pPr>
              <a:r>
                <a:rPr lang="nl-NL" sz="2600" b="0" kern="1200" noProof="0">
                  <a:solidFill>
                    <a:schemeClr val="tx1"/>
                  </a:solidFill>
                  <a:latin typeface="+mn-lt"/>
                  <a:ea typeface="+mj-ea"/>
                  <a:cs typeface="+mj-cs"/>
                </a:rPr>
                <a:t>Titel (26pt)</a:t>
              </a:r>
            </a:p>
          </p:txBody>
        </p:sp>
        <p:sp>
          <p:nvSpPr>
            <p:cNvPr id="291" name="Ovaal 290">
              <a:extLst>
                <a:ext uri="{FF2B5EF4-FFF2-40B4-BE49-F238E27FC236}">
                  <a16:creationId xmlns:a16="http://schemas.microsoft.com/office/drawing/2014/main" id="{55C51649-CDB7-4785-BF19-34398664A7EC}"/>
                </a:ext>
              </a:extLst>
            </p:cNvPr>
            <p:cNvSpPr/>
            <p:nvPr userDrawn="1"/>
          </p:nvSpPr>
          <p:spPr>
            <a:xfrm>
              <a:off x="-3425006" y="757169"/>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2</a:t>
              </a:r>
            </a:p>
          </p:txBody>
        </p:sp>
        <p:sp>
          <p:nvSpPr>
            <p:cNvPr id="292" name="Rechthoek 291">
              <a:extLst>
                <a:ext uri="{FF2B5EF4-FFF2-40B4-BE49-F238E27FC236}">
                  <a16:creationId xmlns:a16="http://schemas.microsoft.com/office/drawing/2014/main" id="{A8BA24B8-E5F7-4048-8C16-644FB84F8C11}"/>
                </a:ext>
              </a:extLst>
            </p:cNvPr>
            <p:cNvSpPr/>
            <p:nvPr userDrawn="1"/>
          </p:nvSpPr>
          <p:spPr>
            <a:xfrm>
              <a:off x="-3059324" y="757168"/>
              <a:ext cx="2823104" cy="255963"/>
            </a:xfrm>
            <a:prstGeom prst="rect">
              <a:avLst/>
            </a:prstGeom>
            <a:noFill/>
            <a:ln w="25400" cap="flat" cmpd="sng" algn="ctr">
              <a:noFill/>
              <a:prstDash val="solid"/>
            </a:ln>
            <a:effectLst/>
          </p:spPr>
          <p:txBody>
            <a:bodyPr lIns="0" tIns="0" rIns="0" bIns="0" rtlCol="0" anchor="ctr"/>
            <a:lstStyle/>
            <a:p>
              <a:pPr marL="0" marR="0" lvl="0" indent="0" algn="l" defTabSz="914400" rtl="0" eaLnBrk="1" fontAlgn="auto" latinLnBrk="0" hangingPunct="1">
                <a:lnSpc>
                  <a:spcPct val="100000"/>
                </a:lnSpc>
                <a:spcBef>
                  <a:spcPts val="300"/>
                </a:spcBef>
                <a:spcAft>
                  <a:spcPts val="300"/>
                </a:spcAft>
                <a:buClr>
                  <a:schemeClr val="accent1"/>
                </a:buClr>
                <a:buSzTx/>
                <a:buFont typeface="Wingdings" panose="05000000000000000000" pitchFamily="2" charset="2"/>
                <a:buNone/>
                <a:tabLst/>
                <a:defRPr/>
              </a:pPr>
              <a:r>
                <a:rPr lang="nl-NL" sz="2000" b="0" kern="1200" noProof="0">
                  <a:solidFill>
                    <a:schemeClr val="accent1"/>
                  </a:solidFill>
                  <a:latin typeface="+mn-lt"/>
                  <a:ea typeface="+mn-ea"/>
                  <a:cs typeface="+mn-cs"/>
                </a:rPr>
                <a:t>Subtitel (20pt)</a:t>
              </a:r>
            </a:p>
          </p:txBody>
        </p:sp>
      </p:grpSp>
    </p:spTree>
    <p:extLst>
      <p:ext uri="{BB962C8B-B14F-4D97-AF65-F5344CB8AC3E}">
        <p14:creationId xmlns:p14="http://schemas.microsoft.com/office/powerpoint/2010/main" val="221600077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EKST / AFBEELDING (S)">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AB23073-572C-4F04-B89A-B107AB932F47}"/>
              </a:ext>
            </a:extLst>
          </p:cNvPr>
          <p:cNvSpPr>
            <a:spLocks noGrp="1"/>
          </p:cNvSpPr>
          <p:nvPr>
            <p:ph type="title" hasCustomPrompt="1"/>
          </p:nvPr>
        </p:nvSpPr>
        <p:spPr/>
        <p:txBody>
          <a:bodyPr/>
          <a:lstStyle>
            <a:lvl1pPr>
              <a:defRPr/>
            </a:lvl1pPr>
          </a:lstStyle>
          <a:p>
            <a:r>
              <a:rPr lang="nl-NL" noProof="0"/>
              <a:t>Voeg hier een titel in</a:t>
            </a:r>
            <a:endParaRPr lang="nl-NL"/>
          </a:p>
        </p:txBody>
      </p:sp>
      <p:sp>
        <p:nvSpPr>
          <p:cNvPr id="3" name="Tijdelijke aanduiding voor verticale tekst 2">
            <a:extLst>
              <a:ext uri="{FF2B5EF4-FFF2-40B4-BE49-F238E27FC236}">
                <a16:creationId xmlns:a16="http://schemas.microsoft.com/office/drawing/2014/main" id="{7C849E55-A25C-4202-801C-0514342EA9C6}"/>
              </a:ext>
            </a:extLst>
          </p:cNvPr>
          <p:cNvSpPr>
            <a:spLocks noGrp="1"/>
          </p:cNvSpPr>
          <p:nvPr>
            <p:ph type="body" orient="vert" idx="1" hasCustomPrompt="1"/>
          </p:nvPr>
        </p:nvSpPr>
        <p:spPr>
          <a:xfrm>
            <a:off x="539999" y="1459112"/>
            <a:ext cx="7752221" cy="4119774"/>
          </a:xfrm>
        </p:spPr>
        <p:txBody>
          <a:bodyPr vert="horz"/>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nl-NL" noProof="0" err="1"/>
              <a:t>Bullet</a:t>
            </a:r>
            <a:endParaRPr lang="nl-NL" noProof="0"/>
          </a:p>
          <a:p>
            <a:pPr lvl="1"/>
            <a:r>
              <a:rPr lang="nl-NL" noProof="0"/>
              <a:t>Sub-</a:t>
            </a:r>
            <a:r>
              <a:rPr lang="nl-NL" noProof="0" err="1"/>
              <a:t>bullet</a:t>
            </a:r>
            <a:r>
              <a:rPr lang="nl-NL" noProof="0"/>
              <a:t> #1</a:t>
            </a:r>
          </a:p>
          <a:p>
            <a:pPr lvl="2"/>
            <a:r>
              <a:rPr lang="nl-NL" noProof="0"/>
              <a:t>Sub-</a:t>
            </a:r>
            <a:r>
              <a:rPr lang="nl-NL" noProof="0" err="1"/>
              <a:t>bullet</a:t>
            </a:r>
            <a:r>
              <a:rPr lang="nl-NL" noProof="0"/>
              <a:t> #2</a:t>
            </a:r>
          </a:p>
          <a:p>
            <a:pPr lvl="3"/>
            <a:r>
              <a:rPr lang="nl-NL" noProof="0"/>
              <a:t>Leestekst</a:t>
            </a:r>
          </a:p>
          <a:p>
            <a:pPr lvl="4"/>
            <a:r>
              <a:rPr lang="nl-NL" noProof="0"/>
              <a:t>Tussenkop</a:t>
            </a:r>
          </a:p>
          <a:p>
            <a:pPr lvl="5"/>
            <a:r>
              <a:rPr lang="nl-NL" noProof="0"/>
              <a:t>Numerieke </a:t>
            </a:r>
            <a:r>
              <a:rPr lang="nl-NL" noProof="0" err="1"/>
              <a:t>bullet</a:t>
            </a:r>
            <a:endParaRPr lang="nl-NL" noProof="0"/>
          </a:p>
          <a:p>
            <a:pPr lvl="6"/>
            <a:r>
              <a:rPr lang="nl-NL" noProof="0"/>
              <a:t>Alfabetische </a:t>
            </a:r>
            <a:r>
              <a:rPr lang="nl-NL" noProof="0" err="1"/>
              <a:t>bullet</a:t>
            </a:r>
            <a:endParaRPr lang="nl-NL" noProof="0"/>
          </a:p>
          <a:p>
            <a:pPr lvl="7"/>
            <a:r>
              <a:rPr lang="nl-NL" noProof="0"/>
              <a:t>Fotobeschrijving</a:t>
            </a:r>
          </a:p>
          <a:p>
            <a:pPr lvl="8"/>
            <a:r>
              <a:rPr lang="nl-NL" noProof="0"/>
              <a:t>Quote tekst</a:t>
            </a:r>
          </a:p>
          <a:p>
            <a:pPr lvl="4"/>
            <a:endParaRPr lang="nl-NL"/>
          </a:p>
        </p:txBody>
      </p:sp>
      <p:sp>
        <p:nvSpPr>
          <p:cNvPr id="4" name="Tijdelijke aanduiding voor datum 3">
            <a:extLst>
              <a:ext uri="{FF2B5EF4-FFF2-40B4-BE49-F238E27FC236}">
                <a16:creationId xmlns:a16="http://schemas.microsoft.com/office/drawing/2014/main" id="{DABA8B2F-5EFD-4A05-8481-248C853EA1DE}"/>
              </a:ext>
            </a:extLst>
          </p:cNvPr>
          <p:cNvSpPr>
            <a:spLocks noGrp="1"/>
          </p:cNvSpPr>
          <p:nvPr>
            <p:ph type="dt" sz="half" idx="10"/>
          </p:nvPr>
        </p:nvSpPr>
        <p:spPr/>
        <p:txBody>
          <a:bodyPr/>
          <a:lstStyle/>
          <a:p>
            <a:fld id="{70C1B01D-1909-4062-9272-B0E5D3E8E9BA}" type="datetime4">
              <a:rPr lang="nl-NL" smtClean="0"/>
              <a:t>24 oktober 2023</a:t>
            </a:fld>
            <a:endParaRPr lang="nl-NL"/>
          </a:p>
        </p:txBody>
      </p:sp>
      <p:sp>
        <p:nvSpPr>
          <p:cNvPr id="5" name="Tijdelijke aanduiding voor voettekst 4">
            <a:extLst>
              <a:ext uri="{FF2B5EF4-FFF2-40B4-BE49-F238E27FC236}">
                <a16:creationId xmlns:a16="http://schemas.microsoft.com/office/drawing/2014/main" id="{7D35606D-4D2E-4F0A-88AD-FA9467155265}"/>
              </a:ext>
            </a:extLst>
          </p:cNvPr>
          <p:cNvSpPr>
            <a:spLocks noGrp="1"/>
          </p:cNvSpPr>
          <p:nvPr>
            <p:ph type="ftr" sz="quarter" idx="11"/>
          </p:nvPr>
        </p:nvSpPr>
        <p:spPr/>
        <p:txBody>
          <a:bodyPr/>
          <a:lstStyle/>
          <a:p>
            <a:r>
              <a:rPr lang="nl-NL"/>
              <a:t>Ga naar de tab ‘Invoegen’ &gt; Koptekst en voettekst &gt; Voettekst invullen met bedrijfsonderdeelnaam &gt; Overal Toepassen</a:t>
            </a:r>
          </a:p>
        </p:txBody>
      </p:sp>
      <p:sp>
        <p:nvSpPr>
          <p:cNvPr id="6" name="Tijdelijke aanduiding voor dianummer 5">
            <a:extLst>
              <a:ext uri="{FF2B5EF4-FFF2-40B4-BE49-F238E27FC236}">
                <a16:creationId xmlns:a16="http://schemas.microsoft.com/office/drawing/2014/main" id="{A7656491-ADD5-4A7E-BAFA-5FCFF07D6EB0}"/>
              </a:ext>
            </a:extLst>
          </p:cNvPr>
          <p:cNvSpPr>
            <a:spLocks noGrp="1"/>
          </p:cNvSpPr>
          <p:nvPr>
            <p:ph type="sldNum" sz="quarter" idx="12"/>
          </p:nvPr>
        </p:nvSpPr>
        <p:spPr/>
        <p:txBody>
          <a:bodyPr/>
          <a:lstStyle/>
          <a:p>
            <a:fld id="{8D374ABD-355D-4B52-8A38-020B3DD5CC75}" type="slidenum">
              <a:rPr lang="nl-NL" smtClean="0"/>
              <a:t>‹#›</a:t>
            </a:fld>
            <a:endParaRPr lang="nl-NL"/>
          </a:p>
        </p:txBody>
      </p:sp>
      <p:sp>
        <p:nvSpPr>
          <p:cNvPr id="7" name="Tijdelijke aanduiding voor tekst 32">
            <a:extLst>
              <a:ext uri="{FF2B5EF4-FFF2-40B4-BE49-F238E27FC236}">
                <a16:creationId xmlns:a16="http://schemas.microsoft.com/office/drawing/2014/main" id="{7175F566-3665-4B0F-B70C-72779DF2FDD6}"/>
              </a:ext>
            </a:extLst>
          </p:cNvPr>
          <p:cNvSpPr>
            <a:spLocks noGrp="1"/>
          </p:cNvSpPr>
          <p:nvPr>
            <p:ph type="body" sz="quarter" idx="13" hasCustomPrompt="1"/>
          </p:nvPr>
        </p:nvSpPr>
        <p:spPr>
          <a:xfrm>
            <a:off x="539998" y="839972"/>
            <a:ext cx="11112000" cy="259612"/>
          </a:xfrm>
        </p:spPr>
        <p:txBody>
          <a:bodyPr/>
          <a:lstStyle>
            <a:lvl1pPr marL="0" indent="0">
              <a:buNone/>
              <a:defRPr sz="2000" b="0">
                <a:solidFill>
                  <a:schemeClr val="accent1"/>
                </a:solidFill>
              </a:defRPr>
            </a:lvl1pPr>
          </a:lstStyle>
          <a:p>
            <a:pPr lvl="0"/>
            <a:r>
              <a:rPr lang="nl-NL" noProof="0"/>
              <a:t>Voeg hier een subtitel in</a:t>
            </a:r>
          </a:p>
        </p:txBody>
      </p:sp>
      <p:sp>
        <p:nvSpPr>
          <p:cNvPr id="17" name="Tijdelijke aanduiding voor tekst 34">
            <a:extLst>
              <a:ext uri="{FF2B5EF4-FFF2-40B4-BE49-F238E27FC236}">
                <a16:creationId xmlns:a16="http://schemas.microsoft.com/office/drawing/2014/main" id="{9955CEC2-0160-42D3-9E2E-941A4A11119D}"/>
              </a:ext>
            </a:extLst>
          </p:cNvPr>
          <p:cNvSpPr>
            <a:spLocks noGrp="1"/>
          </p:cNvSpPr>
          <p:nvPr>
            <p:ph type="body" sz="quarter" idx="14" hasCustomPrompt="1"/>
          </p:nvPr>
        </p:nvSpPr>
        <p:spPr>
          <a:xfrm>
            <a:off x="539749" y="5758889"/>
            <a:ext cx="11112249" cy="147981"/>
          </a:xfrm>
        </p:spPr>
        <p:txBody>
          <a:bodyPr anchor="b"/>
          <a:lstStyle>
            <a:lvl1pPr marL="0" indent="0">
              <a:buNone/>
              <a:defRPr sz="1000" i="1"/>
            </a:lvl1pPr>
          </a:lstStyle>
          <a:p>
            <a:pPr lvl="0"/>
            <a:r>
              <a:rPr lang="nl-NL" noProof="0"/>
              <a:t>Bron…</a:t>
            </a:r>
          </a:p>
        </p:txBody>
      </p:sp>
      <p:sp>
        <p:nvSpPr>
          <p:cNvPr id="18" name="Rechthoek: afgeronde hoeken 17">
            <a:extLst>
              <a:ext uri="{FF2B5EF4-FFF2-40B4-BE49-F238E27FC236}">
                <a16:creationId xmlns:a16="http://schemas.microsoft.com/office/drawing/2014/main" id="{765A9402-96DA-4D08-A873-873C05E81C86}"/>
              </a:ext>
            </a:extLst>
          </p:cNvPr>
          <p:cNvSpPr/>
          <p:nvPr userDrawn="1"/>
        </p:nvSpPr>
        <p:spPr>
          <a:xfrm>
            <a:off x="3048000" y="-491319"/>
            <a:ext cx="6096000" cy="300250"/>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lvl="0" algn="ctr"/>
            <a:r>
              <a:rPr lang="nl-NL" sz="2800" b="0" cap="all" baseline="0" noProof="0">
                <a:solidFill>
                  <a:schemeClr val="accent1"/>
                </a:solidFill>
                <a:latin typeface="+mn-lt"/>
              </a:rPr>
              <a:t>TEKST / AFBEELDING (S)</a:t>
            </a:r>
          </a:p>
        </p:txBody>
      </p:sp>
      <p:sp>
        <p:nvSpPr>
          <p:cNvPr id="19" name="Tijdelijke aanduiding voor afbeelding 16">
            <a:extLst>
              <a:ext uri="{FF2B5EF4-FFF2-40B4-BE49-F238E27FC236}">
                <a16:creationId xmlns:a16="http://schemas.microsoft.com/office/drawing/2014/main" id="{19878719-25FF-47F8-88BB-C801FBBD21F2}"/>
              </a:ext>
            </a:extLst>
          </p:cNvPr>
          <p:cNvSpPr>
            <a:spLocks noGrp="1"/>
          </p:cNvSpPr>
          <p:nvPr>
            <p:ph type="pic" sz="quarter" idx="15" hasCustomPrompt="1"/>
          </p:nvPr>
        </p:nvSpPr>
        <p:spPr>
          <a:xfrm>
            <a:off x="8832474" y="1459111"/>
            <a:ext cx="2819272" cy="4119774"/>
          </a:xfrm>
          <a:prstGeom prst="roundRect">
            <a:avLst>
              <a:gd name="adj" fmla="val 1562"/>
            </a:avLst>
          </a:prstGeom>
          <a:solidFill>
            <a:schemeClr val="bg1">
              <a:lumMod val="95000"/>
            </a:schemeClr>
          </a:solidFill>
        </p:spPr>
        <p:txBody>
          <a:bodyPr lIns="360000" tIns="1440000" rIns="360000"/>
          <a:lstStyle>
            <a:lvl1pPr marL="0" indent="0" algn="ctr">
              <a:buNone/>
              <a:defRPr sz="1200" i="1">
                <a:solidFill>
                  <a:schemeClr val="bg1">
                    <a:lumMod val="50000"/>
                  </a:schemeClr>
                </a:solidFill>
              </a:defRPr>
            </a:lvl1pPr>
          </a:lstStyle>
          <a:p>
            <a:r>
              <a:rPr lang="nl-NL" noProof="0"/>
              <a:t>Klik op onderstaand pictogram om een afbeelding in te voegen</a:t>
            </a:r>
          </a:p>
        </p:txBody>
      </p:sp>
      <p:sp>
        <p:nvSpPr>
          <p:cNvPr id="22" name="Tijdelijke aanduiding voor tekst 43">
            <a:extLst>
              <a:ext uri="{FF2B5EF4-FFF2-40B4-BE49-F238E27FC236}">
                <a16:creationId xmlns:a16="http://schemas.microsoft.com/office/drawing/2014/main" id="{B4FF56EE-FE43-4DA5-A312-68CA404863F1}"/>
              </a:ext>
            </a:extLst>
          </p:cNvPr>
          <p:cNvSpPr>
            <a:spLocks noGrp="1"/>
          </p:cNvSpPr>
          <p:nvPr>
            <p:ph type="body" sz="quarter" idx="16" hasCustomPrompt="1"/>
          </p:nvPr>
        </p:nvSpPr>
        <p:spPr>
          <a:xfrm>
            <a:off x="540000" y="0"/>
            <a:ext cx="1080000" cy="72000"/>
          </a:xfrm>
          <a:solidFill>
            <a:schemeClr val="accent1"/>
          </a:solidFill>
        </p:spPr>
        <p:txBody>
          <a:bodyPr/>
          <a:lstStyle>
            <a:lvl1pPr marL="0" indent="0">
              <a:buNone/>
              <a:defRPr sz="100">
                <a:solidFill>
                  <a:schemeClr val="bg2"/>
                </a:solidFill>
              </a:defRPr>
            </a:lvl1pPr>
            <a:lvl5pPr>
              <a:defRPr/>
            </a:lvl5pPr>
          </a:lstStyle>
          <a:p>
            <a:pPr lvl="0"/>
            <a:r>
              <a:rPr lang="en-GB"/>
              <a:t> </a:t>
            </a:r>
          </a:p>
        </p:txBody>
      </p:sp>
      <p:grpSp>
        <p:nvGrpSpPr>
          <p:cNvPr id="12" name="GRID" hidden="1">
            <a:extLst>
              <a:ext uri="{FF2B5EF4-FFF2-40B4-BE49-F238E27FC236}">
                <a16:creationId xmlns:a16="http://schemas.microsoft.com/office/drawing/2014/main" id="{C42AEADD-90AA-4CF9-B896-108BD0FFACE5}"/>
              </a:ext>
            </a:extLst>
          </p:cNvPr>
          <p:cNvGrpSpPr/>
          <p:nvPr userDrawn="1"/>
        </p:nvGrpSpPr>
        <p:grpSpPr>
          <a:xfrm>
            <a:off x="0" y="0"/>
            <a:ext cx="12192000" cy="6858000"/>
            <a:chOff x="0" y="0"/>
            <a:chExt cx="12192000" cy="6858000"/>
          </a:xfrm>
          <a:solidFill>
            <a:schemeClr val="tx1">
              <a:alpha val="30000"/>
            </a:schemeClr>
          </a:solidFill>
        </p:grpSpPr>
        <p:sp>
          <p:nvSpPr>
            <p:cNvPr id="13" name="Rechthoek 12">
              <a:extLst>
                <a:ext uri="{FF2B5EF4-FFF2-40B4-BE49-F238E27FC236}">
                  <a16:creationId xmlns:a16="http://schemas.microsoft.com/office/drawing/2014/main" id="{370D5BF0-411F-4769-87C0-63A53818CE35}"/>
                </a:ext>
              </a:extLst>
            </p:cNvPr>
            <p:cNvSpPr/>
            <p:nvPr userDrawn="1"/>
          </p:nvSpPr>
          <p:spPr>
            <a:xfrm>
              <a:off x="0" y="0"/>
              <a:ext cx="12192000" cy="54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14" name="Rechthoek 13">
              <a:extLst>
                <a:ext uri="{FF2B5EF4-FFF2-40B4-BE49-F238E27FC236}">
                  <a16:creationId xmlns:a16="http://schemas.microsoft.com/office/drawing/2014/main" id="{6843E4DB-0A3F-443B-A44D-A85AD0400025}"/>
                </a:ext>
              </a:extLst>
            </p:cNvPr>
            <p:cNvSpPr/>
            <p:nvPr userDrawn="1"/>
          </p:nvSpPr>
          <p:spPr>
            <a:xfrm>
              <a:off x="0" y="0"/>
              <a:ext cx="540000"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15" name="Rechthoek 14">
              <a:extLst>
                <a:ext uri="{FF2B5EF4-FFF2-40B4-BE49-F238E27FC236}">
                  <a16:creationId xmlns:a16="http://schemas.microsoft.com/office/drawing/2014/main" id="{07D5A30C-6BAE-46E0-BA71-5C4186933A3E}"/>
                </a:ext>
              </a:extLst>
            </p:cNvPr>
            <p:cNvSpPr/>
            <p:nvPr userDrawn="1"/>
          </p:nvSpPr>
          <p:spPr>
            <a:xfrm>
              <a:off x="11652000" y="0"/>
              <a:ext cx="540000"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16" name="Rechthoek 15">
              <a:extLst>
                <a:ext uri="{FF2B5EF4-FFF2-40B4-BE49-F238E27FC236}">
                  <a16:creationId xmlns:a16="http://schemas.microsoft.com/office/drawing/2014/main" id="{CF4E021C-DEB6-42DB-871A-E48A7DF3DED7}"/>
                </a:ext>
              </a:extLst>
            </p:cNvPr>
            <p:cNvSpPr/>
            <p:nvPr userDrawn="1"/>
          </p:nvSpPr>
          <p:spPr>
            <a:xfrm>
              <a:off x="0" y="1099111"/>
              <a:ext cx="12192000" cy="36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20" name="Rechthoek 19">
              <a:extLst>
                <a:ext uri="{FF2B5EF4-FFF2-40B4-BE49-F238E27FC236}">
                  <a16:creationId xmlns:a16="http://schemas.microsoft.com/office/drawing/2014/main" id="{D98E327A-7F31-4F2A-930E-2BFAC599528C}"/>
                </a:ext>
              </a:extLst>
            </p:cNvPr>
            <p:cNvSpPr/>
            <p:nvPr userDrawn="1"/>
          </p:nvSpPr>
          <p:spPr>
            <a:xfrm>
              <a:off x="0" y="6678000"/>
              <a:ext cx="12192000" cy="18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21" name="Rechthoek 20">
              <a:extLst>
                <a:ext uri="{FF2B5EF4-FFF2-40B4-BE49-F238E27FC236}">
                  <a16:creationId xmlns:a16="http://schemas.microsoft.com/office/drawing/2014/main" id="{016C884F-B8D4-4509-9B22-6F8E9E6C97B3}"/>
                </a:ext>
              </a:extLst>
            </p:cNvPr>
            <p:cNvSpPr/>
            <p:nvPr userDrawn="1"/>
          </p:nvSpPr>
          <p:spPr>
            <a:xfrm>
              <a:off x="0" y="5906871"/>
              <a:ext cx="12192000" cy="36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23" name="Rechthoek 22">
              <a:extLst>
                <a:ext uri="{FF2B5EF4-FFF2-40B4-BE49-F238E27FC236}">
                  <a16:creationId xmlns:a16="http://schemas.microsoft.com/office/drawing/2014/main" id="{6A63735F-2891-437D-95E5-0808C9F711AB}"/>
                </a:ext>
              </a:extLst>
            </p:cNvPr>
            <p:cNvSpPr/>
            <p:nvPr userDrawn="1"/>
          </p:nvSpPr>
          <p:spPr>
            <a:xfrm>
              <a:off x="0" y="6295673"/>
              <a:ext cx="12192000" cy="18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24" name="Rechthoek 23">
              <a:extLst>
                <a:ext uri="{FF2B5EF4-FFF2-40B4-BE49-F238E27FC236}">
                  <a16:creationId xmlns:a16="http://schemas.microsoft.com/office/drawing/2014/main" id="{9FF037D6-F326-4BF0-8F52-0FE16061A5AE}"/>
                </a:ext>
              </a:extLst>
            </p:cNvPr>
            <p:cNvSpPr/>
            <p:nvPr userDrawn="1"/>
          </p:nvSpPr>
          <p:spPr>
            <a:xfrm>
              <a:off x="0" y="5578887"/>
              <a:ext cx="12192000" cy="18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25" name="Rechthoek 24">
              <a:extLst>
                <a:ext uri="{FF2B5EF4-FFF2-40B4-BE49-F238E27FC236}">
                  <a16:creationId xmlns:a16="http://schemas.microsoft.com/office/drawing/2014/main" id="{66B52DAF-8C4F-41DF-9671-BDF18B1B6331}"/>
                </a:ext>
              </a:extLst>
            </p:cNvPr>
            <p:cNvSpPr/>
            <p:nvPr userDrawn="1"/>
          </p:nvSpPr>
          <p:spPr>
            <a:xfrm>
              <a:off x="12024980" y="0"/>
              <a:ext cx="167020"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26" name="Rechthoek 25">
              <a:extLst>
                <a:ext uri="{FF2B5EF4-FFF2-40B4-BE49-F238E27FC236}">
                  <a16:creationId xmlns:a16="http://schemas.microsoft.com/office/drawing/2014/main" id="{A241D38C-B315-4984-9AB2-7ABDAFF1CF82}"/>
                </a:ext>
              </a:extLst>
            </p:cNvPr>
            <p:cNvSpPr/>
            <p:nvPr userDrawn="1"/>
          </p:nvSpPr>
          <p:spPr>
            <a:xfrm>
              <a:off x="0" y="0"/>
              <a:ext cx="167020"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28" name="Rechthoek 27">
              <a:extLst>
                <a:ext uri="{FF2B5EF4-FFF2-40B4-BE49-F238E27FC236}">
                  <a16:creationId xmlns:a16="http://schemas.microsoft.com/office/drawing/2014/main" id="{795BE662-EB07-4C9F-88DB-C3E73C447B52}"/>
                </a:ext>
              </a:extLst>
            </p:cNvPr>
            <p:cNvSpPr/>
            <p:nvPr userDrawn="1"/>
          </p:nvSpPr>
          <p:spPr>
            <a:xfrm>
              <a:off x="8292474" y="0"/>
              <a:ext cx="540000"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grpSp>
      <p:grpSp>
        <p:nvGrpSpPr>
          <p:cNvPr id="311" name="Instructie">
            <a:extLst>
              <a:ext uri="{FF2B5EF4-FFF2-40B4-BE49-F238E27FC236}">
                <a16:creationId xmlns:a16="http://schemas.microsoft.com/office/drawing/2014/main" id="{6EC4EDE5-D76F-42E8-99B1-018BA2951E38}"/>
              </a:ext>
            </a:extLst>
          </p:cNvPr>
          <p:cNvGrpSpPr/>
          <p:nvPr userDrawn="1"/>
        </p:nvGrpSpPr>
        <p:grpSpPr>
          <a:xfrm>
            <a:off x="-3437547" y="1434"/>
            <a:ext cx="3201327" cy="6041867"/>
            <a:chOff x="-3437547" y="1434"/>
            <a:chExt cx="3201327" cy="6041867"/>
          </a:xfrm>
        </p:grpSpPr>
        <p:cxnSp>
          <p:nvCxnSpPr>
            <p:cNvPr id="312" name="Rechte verbindingslijn 311">
              <a:extLst>
                <a:ext uri="{FF2B5EF4-FFF2-40B4-BE49-F238E27FC236}">
                  <a16:creationId xmlns:a16="http://schemas.microsoft.com/office/drawing/2014/main" id="{FACF5DB2-5ABA-418F-9DCE-C8B6D935766E}"/>
                </a:ext>
              </a:extLst>
            </p:cNvPr>
            <p:cNvCxnSpPr>
              <a:cxnSpLocks/>
            </p:cNvCxnSpPr>
            <p:nvPr userDrawn="1"/>
          </p:nvCxnSpPr>
          <p:spPr>
            <a:xfrm>
              <a:off x="-3419346" y="6043301"/>
              <a:ext cx="3176013" cy="0"/>
            </a:xfrm>
            <a:prstGeom prst="line">
              <a:avLst/>
            </a:prstGeom>
            <a:noFill/>
            <a:ln w="3175" cap="flat" cmpd="sng" algn="ctr">
              <a:solidFill>
                <a:schemeClr val="bg1">
                  <a:lumMod val="50000"/>
                </a:schemeClr>
              </a:solidFill>
              <a:prstDash val="solid"/>
            </a:ln>
            <a:effectLst/>
          </p:spPr>
        </p:cxnSp>
        <p:sp>
          <p:nvSpPr>
            <p:cNvPr id="313" name="Ovaal 312">
              <a:extLst>
                <a:ext uri="{FF2B5EF4-FFF2-40B4-BE49-F238E27FC236}">
                  <a16:creationId xmlns:a16="http://schemas.microsoft.com/office/drawing/2014/main" id="{4CB622CE-714B-4F19-B7A6-B17BBFA2B20F}"/>
                </a:ext>
              </a:extLst>
            </p:cNvPr>
            <p:cNvSpPr/>
            <p:nvPr userDrawn="1"/>
          </p:nvSpPr>
          <p:spPr>
            <a:xfrm>
              <a:off x="-3425006" y="4548392"/>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6</a:t>
              </a:r>
            </a:p>
          </p:txBody>
        </p:sp>
        <p:sp>
          <p:nvSpPr>
            <p:cNvPr id="314" name="Rechthoek 313">
              <a:extLst>
                <a:ext uri="{FF2B5EF4-FFF2-40B4-BE49-F238E27FC236}">
                  <a16:creationId xmlns:a16="http://schemas.microsoft.com/office/drawing/2014/main" id="{A3B0D0C5-6650-4323-8DAA-A5E2EA39143D}"/>
                </a:ext>
              </a:extLst>
            </p:cNvPr>
            <p:cNvSpPr/>
            <p:nvPr userDrawn="1"/>
          </p:nvSpPr>
          <p:spPr>
            <a:xfrm>
              <a:off x="-3059324" y="4548391"/>
              <a:ext cx="2823104" cy="255963"/>
            </a:xfrm>
            <a:prstGeom prst="rect">
              <a:avLst/>
            </a:prstGeom>
            <a:noFill/>
            <a:ln w="25400" cap="flat" cmpd="sng" algn="ctr">
              <a:noFill/>
              <a:prstDash val="solid"/>
            </a:ln>
            <a:effectLst/>
          </p:spPr>
          <p:txBody>
            <a:bodyPr lIns="0" tIns="0" rIns="0" bIns="0" rtlCol="0" anchor="ctr"/>
            <a:lstStyle/>
            <a:p>
              <a:pPr marL="265113" marR="0" lvl="5" indent="-265113" algn="l" defTabSz="914400" rtl="0" eaLnBrk="1" fontAlgn="auto" latinLnBrk="0" hangingPunct="1">
                <a:lnSpc>
                  <a:spcPct val="100000"/>
                </a:lnSpc>
                <a:spcBef>
                  <a:spcPts val="300"/>
                </a:spcBef>
                <a:spcAft>
                  <a:spcPts val="300"/>
                </a:spcAft>
                <a:buClr>
                  <a:schemeClr val="tx1"/>
                </a:buClr>
                <a:buSzPct val="85000"/>
                <a:buFont typeface="+mj-lt"/>
                <a:buAutoNum type="arabicPeriod"/>
                <a:tabLst/>
                <a:defRPr/>
              </a:pPr>
              <a:r>
                <a:rPr lang="nl-NL" sz="1500" kern="1200" noProof="0">
                  <a:solidFill>
                    <a:schemeClr val="tx1"/>
                  </a:solidFill>
                  <a:latin typeface="+mn-lt"/>
                  <a:ea typeface="+mn-ea"/>
                  <a:cs typeface="+mn-cs"/>
                </a:rPr>
                <a:t>Numerieke </a:t>
              </a:r>
              <a:r>
                <a:rPr lang="nl-NL" sz="1500" kern="1200" noProof="0" err="1">
                  <a:solidFill>
                    <a:schemeClr val="tx1"/>
                  </a:solidFill>
                  <a:latin typeface="+mn-lt"/>
                  <a:ea typeface="+mn-ea"/>
                  <a:cs typeface="+mn-cs"/>
                </a:rPr>
                <a:t>bullet</a:t>
              </a:r>
              <a:r>
                <a:rPr lang="nl-NL" sz="1500" kern="1200" noProof="0">
                  <a:solidFill>
                    <a:schemeClr val="tx1"/>
                  </a:solidFill>
                  <a:latin typeface="+mn-lt"/>
                  <a:ea typeface="+mn-ea"/>
                  <a:cs typeface="+mn-cs"/>
                </a:rPr>
                <a:t> (15pt)</a:t>
              </a:r>
            </a:p>
          </p:txBody>
        </p:sp>
        <p:sp>
          <p:nvSpPr>
            <p:cNvPr id="315" name="Ovaal 314">
              <a:extLst>
                <a:ext uri="{FF2B5EF4-FFF2-40B4-BE49-F238E27FC236}">
                  <a16:creationId xmlns:a16="http://schemas.microsoft.com/office/drawing/2014/main" id="{933E596B-FFA4-4C73-9F62-F57FB44D0EC7}"/>
                </a:ext>
              </a:extLst>
            </p:cNvPr>
            <p:cNvSpPr/>
            <p:nvPr userDrawn="1"/>
          </p:nvSpPr>
          <p:spPr>
            <a:xfrm>
              <a:off x="-3425006" y="4922568"/>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7</a:t>
              </a:r>
            </a:p>
          </p:txBody>
        </p:sp>
        <p:sp>
          <p:nvSpPr>
            <p:cNvPr id="316" name="Rechthoek 315">
              <a:extLst>
                <a:ext uri="{FF2B5EF4-FFF2-40B4-BE49-F238E27FC236}">
                  <a16:creationId xmlns:a16="http://schemas.microsoft.com/office/drawing/2014/main" id="{47309AC9-396F-41EA-A05F-FCB6F8937834}"/>
                </a:ext>
              </a:extLst>
            </p:cNvPr>
            <p:cNvSpPr/>
            <p:nvPr userDrawn="1"/>
          </p:nvSpPr>
          <p:spPr>
            <a:xfrm>
              <a:off x="-3059324" y="4922567"/>
              <a:ext cx="2823104" cy="255963"/>
            </a:xfrm>
            <a:prstGeom prst="rect">
              <a:avLst/>
            </a:prstGeom>
            <a:noFill/>
            <a:ln w="25400" cap="flat" cmpd="sng" algn="ctr">
              <a:noFill/>
              <a:prstDash val="solid"/>
            </a:ln>
            <a:effectLst/>
          </p:spPr>
          <p:txBody>
            <a:bodyPr lIns="0" tIns="0" rIns="0" bIns="0" rtlCol="0" anchor="ctr"/>
            <a:lstStyle/>
            <a:p>
              <a:pPr marL="265113" marR="0" lvl="6" indent="-265113" algn="l" defTabSz="914400" rtl="0" eaLnBrk="1" fontAlgn="auto" latinLnBrk="0" hangingPunct="1">
                <a:lnSpc>
                  <a:spcPct val="100000"/>
                </a:lnSpc>
                <a:spcBef>
                  <a:spcPts val="300"/>
                </a:spcBef>
                <a:spcAft>
                  <a:spcPts val="300"/>
                </a:spcAft>
                <a:buClr>
                  <a:schemeClr val="tx1"/>
                </a:buClr>
                <a:buSzPct val="85000"/>
                <a:buFont typeface="+mj-lt"/>
                <a:buAutoNum type="alphaLcPeriod"/>
                <a:tabLst/>
                <a:defRPr/>
              </a:pPr>
              <a:r>
                <a:rPr lang="nl-NL" sz="1500" kern="1200" noProof="0">
                  <a:solidFill>
                    <a:schemeClr val="tx1"/>
                  </a:solidFill>
                  <a:latin typeface="+mn-lt"/>
                  <a:ea typeface="+mn-ea"/>
                  <a:cs typeface="+mn-cs"/>
                </a:rPr>
                <a:t>Alfabetische </a:t>
              </a:r>
              <a:r>
                <a:rPr lang="nl-NL" sz="1500" kern="1200" noProof="0" err="1">
                  <a:solidFill>
                    <a:schemeClr val="tx1"/>
                  </a:solidFill>
                  <a:latin typeface="+mn-lt"/>
                  <a:ea typeface="+mn-ea"/>
                  <a:cs typeface="+mn-cs"/>
                </a:rPr>
                <a:t>bullet</a:t>
              </a:r>
              <a:r>
                <a:rPr lang="nl-NL" sz="1500" kern="1200" noProof="0">
                  <a:solidFill>
                    <a:schemeClr val="tx1"/>
                  </a:solidFill>
                  <a:latin typeface="+mn-lt"/>
                  <a:ea typeface="+mn-ea"/>
                  <a:cs typeface="+mn-cs"/>
                </a:rPr>
                <a:t> (15pt)</a:t>
              </a:r>
            </a:p>
          </p:txBody>
        </p:sp>
        <p:sp>
          <p:nvSpPr>
            <p:cNvPr id="317" name="Ovaal 316">
              <a:extLst>
                <a:ext uri="{FF2B5EF4-FFF2-40B4-BE49-F238E27FC236}">
                  <a16:creationId xmlns:a16="http://schemas.microsoft.com/office/drawing/2014/main" id="{8754AA08-735B-4C39-9384-CB1278D7405C}"/>
                </a:ext>
              </a:extLst>
            </p:cNvPr>
            <p:cNvSpPr/>
            <p:nvPr userDrawn="1"/>
          </p:nvSpPr>
          <p:spPr>
            <a:xfrm>
              <a:off x="-3425006" y="5295213"/>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8</a:t>
              </a:r>
            </a:p>
          </p:txBody>
        </p:sp>
        <p:sp>
          <p:nvSpPr>
            <p:cNvPr id="318" name="Rechthoek 317">
              <a:extLst>
                <a:ext uri="{FF2B5EF4-FFF2-40B4-BE49-F238E27FC236}">
                  <a16:creationId xmlns:a16="http://schemas.microsoft.com/office/drawing/2014/main" id="{65CBDEA3-1FF3-4432-B08E-E760C7A11EBC}"/>
                </a:ext>
              </a:extLst>
            </p:cNvPr>
            <p:cNvSpPr/>
            <p:nvPr userDrawn="1"/>
          </p:nvSpPr>
          <p:spPr>
            <a:xfrm>
              <a:off x="-3059324" y="5295212"/>
              <a:ext cx="2823104" cy="255963"/>
            </a:xfrm>
            <a:prstGeom prst="rect">
              <a:avLst/>
            </a:prstGeom>
            <a:noFill/>
            <a:ln w="25400" cap="flat" cmpd="sng" algn="ctr">
              <a:noFill/>
              <a:prstDash val="solid"/>
            </a:ln>
            <a:effectLst/>
          </p:spPr>
          <p:txBody>
            <a:bodyPr lIns="0" tIns="0" rIns="0" bIns="0" rtlCol="0" anchor="ctr"/>
            <a:lstStyle/>
            <a:p>
              <a:pPr marL="0" marR="0" lvl="7" indent="0" algn="l" defTabSz="914400" rtl="0" eaLnBrk="1" fontAlgn="auto" latinLnBrk="0" hangingPunct="1">
                <a:lnSpc>
                  <a:spcPct val="100000"/>
                </a:lnSpc>
                <a:spcBef>
                  <a:spcPts val="300"/>
                </a:spcBef>
                <a:spcAft>
                  <a:spcPts val="300"/>
                </a:spcAft>
                <a:buClr>
                  <a:schemeClr val="accent3"/>
                </a:buClr>
                <a:buSzTx/>
                <a:buFont typeface="Arial" panose="020B0604020202020204" pitchFamily="34" charset="0"/>
                <a:buNone/>
                <a:tabLst/>
                <a:defRPr/>
              </a:pPr>
              <a:r>
                <a:rPr lang="nl-NL" sz="1000" i="1" kern="1200" noProof="0">
                  <a:solidFill>
                    <a:schemeClr val="tx1"/>
                  </a:solidFill>
                  <a:latin typeface="+mn-lt"/>
                  <a:ea typeface="+mn-ea"/>
                  <a:cs typeface="+mn-cs"/>
                </a:rPr>
                <a:t>Fotobeschrijving (10pt)</a:t>
              </a:r>
            </a:p>
          </p:txBody>
        </p:sp>
        <p:sp>
          <p:nvSpPr>
            <p:cNvPr id="319" name="Ovaal 318">
              <a:extLst>
                <a:ext uri="{FF2B5EF4-FFF2-40B4-BE49-F238E27FC236}">
                  <a16:creationId xmlns:a16="http://schemas.microsoft.com/office/drawing/2014/main" id="{7641AA04-F501-4A5E-AC0C-FA470C02EA52}"/>
                </a:ext>
              </a:extLst>
            </p:cNvPr>
            <p:cNvSpPr/>
            <p:nvPr userDrawn="1"/>
          </p:nvSpPr>
          <p:spPr>
            <a:xfrm>
              <a:off x="-3425006" y="5668478"/>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9</a:t>
              </a:r>
            </a:p>
          </p:txBody>
        </p:sp>
        <p:sp>
          <p:nvSpPr>
            <p:cNvPr id="320" name="Rechthoek 319">
              <a:extLst>
                <a:ext uri="{FF2B5EF4-FFF2-40B4-BE49-F238E27FC236}">
                  <a16:creationId xmlns:a16="http://schemas.microsoft.com/office/drawing/2014/main" id="{0EB3FBBB-E00F-4676-A881-4D0250504347}"/>
                </a:ext>
              </a:extLst>
            </p:cNvPr>
            <p:cNvSpPr/>
            <p:nvPr userDrawn="1"/>
          </p:nvSpPr>
          <p:spPr>
            <a:xfrm>
              <a:off x="-3059324" y="5668477"/>
              <a:ext cx="2823104" cy="255963"/>
            </a:xfrm>
            <a:prstGeom prst="rect">
              <a:avLst/>
            </a:prstGeom>
            <a:noFill/>
            <a:ln w="25400" cap="flat" cmpd="sng" algn="ctr">
              <a:noFill/>
              <a:prstDash val="solid"/>
            </a:ln>
            <a:effectLst/>
          </p:spPr>
          <p:txBody>
            <a:bodyPr lIns="0" tIns="0" rIns="0" bIns="0" rtlCol="0" anchor="ctr"/>
            <a:lstStyle/>
            <a:p>
              <a:pPr marL="0" marR="0" lvl="8" indent="0" algn="l" defTabSz="914400" rtl="0" eaLnBrk="1" fontAlgn="auto" latinLnBrk="0" hangingPunct="1">
                <a:lnSpc>
                  <a:spcPct val="100000"/>
                </a:lnSpc>
                <a:spcBef>
                  <a:spcPts val="600"/>
                </a:spcBef>
                <a:spcAft>
                  <a:spcPts val="300"/>
                </a:spcAft>
                <a:buClrTx/>
                <a:buSzTx/>
                <a:buFont typeface="Arial" panose="020B0604020202020204" pitchFamily="34" charset="0"/>
                <a:buNone/>
                <a:tabLst/>
                <a:defRPr/>
              </a:pPr>
              <a:r>
                <a:rPr lang="nl-NL" sz="2000" i="1" kern="1200" noProof="0">
                  <a:solidFill>
                    <a:schemeClr val="tx1"/>
                  </a:solidFill>
                  <a:latin typeface="+mn-lt"/>
                  <a:ea typeface="+mn-ea"/>
                  <a:cs typeface="+mn-cs"/>
                </a:rPr>
                <a:t>Quote tekst (20pt)</a:t>
              </a:r>
            </a:p>
          </p:txBody>
        </p:sp>
        <p:sp>
          <p:nvSpPr>
            <p:cNvPr id="321" name="Rechthoek 320">
              <a:extLst>
                <a:ext uri="{FF2B5EF4-FFF2-40B4-BE49-F238E27FC236}">
                  <a16:creationId xmlns:a16="http://schemas.microsoft.com/office/drawing/2014/main" id="{080BC829-7C79-410E-84AD-AB37E26F111E}"/>
                </a:ext>
              </a:extLst>
            </p:cNvPr>
            <p:cNvSpPr/>
            <p:nvPr userDrawn="1"/>
          </p:nvSpPr>
          <p:spPr>
            <a:xfrm>
              <a:off x="-3419345" y="1434"/>
              <a:ext cx="3176012" cy="191611"/>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80000"/>
                </a:lnSpc>
                <a:spcBef>
                  <a:spcPts val="0"/>
                </a:spcBef>
                <a:spcAft>
                  <a:spcPts val="0"/>
                </a:spcAft>
                <a:buClrTx/>
                <a:buSzTx/>
                <a:buFontTx/>
                <a:buNone/>
                <a:tabLst/>
                <a:defRPr/>
              </a:pPr>
              <a:r>
                <a:rPr kumimoji="0" lang="nl-NL" sz="1400" b="1" i="0" u="none" strike="noStrike" kern="0" cap="all" spc="0" normalizeH="0" baseline="0" noProof="0">
                  <a:ln>
                    <a:noFill/>
                  </a:ln>
                  <a:solidFill>
                    <a:schemeClr val="bg1">
                      <a:lumMod val="50000"/>
                    </a:schemeClr>
                  </a:solidFill>
                  <a:effectLst/>
                  <a:uLnTx/>
                  <a:uFillTx/>
                  <a:latin typeface="+mj-lt"/>
                  <a:cs typeface="Segoe UI Light" panose="020B0502040204020203" pitchFamily="34" charset="0"/>
                </a:rPr>
                <a:t>TEKST</a:t>
              </a:r>
              <a:r>
                <a:rPr kumimoji="0" lang="nl-NL" sz="1400" b="1" i="0" u="none" strike="noStrike" kern="0" cap="all" spc="0" normalizeH="0" noProof="0">
                  <a:ln>
                    <a:noFill/>
                  </a:ln>
                  <a:solidFill>
                    <a:schemeClr val="bg1">
                      <a:lumMod val="50000"/>
                    </a:schemeClr>
                  </a:solidFill>
                  <a:effectLst/>
                  <a:uLnTx/>
                  <a:uFillTx/>
                  <a:latin typeface="+mj-lt"/>
                  <a:cs typeface="Segoe UI Light" panose="020B0502040204020203" pitchFamily="34" charset="0"/>
                </a:rPr>
                <a:t> NIVEAUS kiezen</a:t>
              </a:r>
              <a:endParaRPr kumimoji="0" lang="nl-NL" sz="1400" b="1" i="0" u="none" strike="noStrike" kern="0" cap="all" spc="0" normalizeH="0" baseline="0" noProof="0">
                <a:ln>
                  <a:noFill/>
                </a:ln>
                <a:solidFill>
                  <a:schemeClr val="bg1">
                    <a:lumMod val="50000"/>
                  </a:schemeClr>
                </a:solidFill>
                <a:effectLst/>
                <a:uLnTx/>
                <a:uFillTx/>
                <a:latin typeface="+mj-lt"/>
                <a:cs typeface="Segoe UI Light" panose="020B0502040204020203" pitchFamily="34" charset="0"/>
              </a:endParaRPr>
            </a:p>
          </p:txBody>
        </p:sp>
        <p:sp>
          <p:nvSpPr>
            <p:cNvPr id="322" name="Ovaal 321">
              <a:extLst>
                <a:ext uri="{FF2B5EF4-FFF2-40B4-BE49-F238E27FC236}">
                  <a16:creationId xmlns:a16="http://schemas.microsoft.com/office/drawing/2014/main" id="{4B754F7D-A3FB-4F5A-8930-FBF0BFCCFE0B}"/>
                </a:ext>
              </a:extLst>
            </p:cNvPr>
            <p:cNvSpPr/>
            <p:nvPr userDrawn="1"/>
          </p:nvSpPr>
          <p:spPr>
            <a:xfrm>
              <a:off x="-3425006" y="2678716"/>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1</a:t>
              </a:r>
            </a:p>
          </p:txBody>
        </p:sp>
        <p:cxnSp>
          <p:nvCxnSpPr>
            <p:cNvPr id="323" name="Rechte verbindingslijn 322">
              <a:extLst>
                <a:ext uri="{FF2B5EF4-FFF2-40B4-BE49-F238E27FC236}">
                  <a16:creationId xmlns:a16="http://schemas.microsoft.com/office/drawing/2014/main" id="{CD5C8E73-AEF1-4F0D-9D88-7DC726AF1174}"/>
                </a:ext>
              </a:extLst>
            </p:cNvPr>
            <p:cNvCxnSpPr>
              <a:cxnSpLocks/>
            </p:cNvCxnSpPr>
            <p:nvPr userDrawn="1"/>
          </p:nvCxnSpPr>
          <p:spPr>
            <a:xfrm>
              <a:off x="-3419346" y="243069"/>
              <a:ext cx="3176013" cy="0"/>
            </a:xfrm>
            <a:prstGeom prst="line">
              <a:avLst/>
            </a:prstGeom>
            <a:noFill/>
            <a:ln w="3175" cap="flat" cmpd="sng" algn="ctr">
              <a:solidFill>
                <a:schemeClr val="bg1">
                  <a:lumMod val="50000"/>
                </a:schemeClr>
              </a:solidFill>
              <a:prstDash val="solid"/>
            </a:ln>
            <a:effectLst/>
          </p:spPr>
        </p:cxnSp>
        <p:grpSp>
          <p:nvGrpSpPr>
            <p:cNvPr id="324" name="Groep 323">
              <a:extLst>
                <a:ext uri="{FF2B5EF4-FFF2-40B4-BE49-F238E27FC236}">
                  <a16:creationId xmlns:a16="http://schemas.microsoft.com/office/drawing/2014/main" id="{EDAC08E1-768E-45CB-8DEF-06CAA9EBB5D7}"/>
                </a:ext>
              </a:extLst>
            </p:cNvPr>
            <p:cNvGrpSpPr/>
            <p:nvPr userDrawn="1"/>
          </p:nvGrpSpPr>
          <p:grpSpPr>
            <a:xfrm>
              <a:off x="-3437547" y="1295337"/>
              <a:ext cx="2933825" cy="558875"/>
              <a:chOff x="-3419346" y="368233"/>
              <a:chExt cx="3904920" cy="743862"/>
            </a:xfrm>
          </p:grpSpPr>
          <p:sp>
            <p:nvSpPr>
              <p:cNvPr id="341" name="Rechthoek 340">
                <a:extLst>
                  <a:ext uri="{FF2B5EF4-FFF2-40B4-BE49-F238E27FC236}">
                    <a16:creationId xmlns:a16="http://schemas.microsoft.com/office/drawing/2014/main" id="{9DA66142-124E-4A6A-AA99-8C97B74F0F49}"/>
                  </a:ext>
                </a:extLst>
              </p:cNvPr>
              <p:cNvSpPr/>
              <p:nvPr userDrawn="1"/>
            </p:nvSpPr>
            <p:spPr>
              <a:xfrm>
                <a:off x="-3294549" y="368233"/>
                <a:ext cx="432805" cy="244981"/>
              </a:xfrm>
              <a:prstGeom prst="rect">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r>
                  <a:rPr lang="nl-NL" sz="800" b="0" noProof="0">
                    <a:solidFill>
                      <a:srgbClr val="C00000"/>
                    </a:solidFill>
                    <a:latin typeface="Arial" panose="020B0604020202020204" pitchFamily="34" charset="0"/>
                    <a:cs typeface="Arial" panose="020B0604020202020204" pitchFamily="34" charset="0"/>
                  </a:rPr>
                  <a:t>Start</a:t>
                </a:r>
              </a:p>
            </p:txBody>
          </p:sp>
          <p:cxnSp>
            <p:nvCxnSpPr>
              <p:cNvPr id="342" name="Rechte verbindingslijn 341">
                <a:extLst>
                  <a:ext uri="{FF2B5EF4-FFF2-40B4-BE49-F238E27FC236}">
                    <a16:creationId xmlns:a16="http://schemas.microsoft.com/office/drawing/2014/main" id="{CFA9B92F-748A-4A77-8573-11CF6DCE0DB3}"/>
                  </a:ext>
                </a:extLst>
              </p:cNvPr>
              <p:cNvCxnSpPr>
                <a:cxnSpLocks/>
              </p:cNvCxnSpPr>
              <p:nvPr userDrawn="1"/>
            </p:nvCxnSpPr>
            <p:spPr>
              <a:xfrm>
                <a:off x="-2861744" y="613214"/>
                <a:ext cx="137087" cy="0"/>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3" name="Rechte verbindingslijn 342">
                <a:extLst>
                  <a:ext uri="{FF2B5EF4-FFF2-40B4-BE49-F238E27FC236}">
                    <a16:creationId xmlns:a16="http://schemas.microsoft.com/office/drawing/2014/main" id="{8F1B524C-24EE-43CB-BBB7-2261BF93C919}"/>
                  </a:ext>
                </a:extLst>
              </p:cNvPr>
              <p:cNvCxnSpPr>
                <a:cxnSpLocks/>
              </p:cNvCxnSpPr>
              <p:nvPr userDrawn="1"/>
            </p:nvCxnSpPr>
            <p:spPr>
              <a:xfrm>
                <a:off x="-3419346" y="613214"/>
                <a:ext cx="136215" cy="0"/>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44" name="Rechthoek 343">
                <a:extLst>
                  <a:ext uri="{FF2B5EF4-FFF2-40B4-BE49-F238E27FC236}">
                    <a16:creationId xmlns:a16="http://schemas.microsoft.com/office/drawing/2014/main" id="{EFA26898-2D89-403D-AF0D-234E565CF636}"/>
                  </a:ext>
                </a:extLst>
              </p:cNvPr>
              <p:cNvSpPr/>
              <p:nvPr userDrawn="1"/>
            </p:nvSpPr>
            <p:spPr>
              <a:xfrm>
                <a:off x="-3289012" y="589683"/>
                <a:ext cx="422160" cy="640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grpSp>
            <p:nvGrpSpPr>
              <p:cNvPr id="345" name="Groep 344">
                <a:extLst>
                  <a:ext uri="{FF2B5EF4-FFF2-40B4-BE49-F238E27FC236}">
                    <a16:creationId xmlns:a16="http://schemas.microsoft.com/office/drawing/2014/main" id="{DC7D3128-E12B-4ECE-A589-BBE7A81AF38E}"/>
                  </a:ext>
                </a:extLst>
              </p:cNvPr>
              <p:cNvGrpSpPr/>
              <p:nvPr userDrawn="1"/>
            </p:nvGrpSpPr>
            <p:grpSpPr>
              <a:xfrm>
                <a:off x="-3002834" y="720303"/>
                <a:ext cx="182598" cy="143759"/>
                <a:chOff x="-3310843" y="700986"/>
                <a:chExt cx="182598" cy="143759"/>
              </a:xfrm>
            </p:grpSpPr>
            <p:grpSp>
              <p:nvGrpSpPr>
                <p:cNvPr id="384" name="Groep 383">
                  <a:extLst>
                    <a:ext uri="{FF2B5EF4-FFF2-40B4-BE49-F238E27FC236}">
                      <a16:creationId xmlns:a16="http://schemas.microsoft.com/office/drawing/2014/main" id="{A2DEA057-FEA7-4D5C-A28B-6F3C7C71E0E2}"/>
                    </a:ext>
                  </a:extLst>
                </p:cNvPr>
                <p:cNvGrpSpPr/>
                <p:nvPr userDrawn="1"/>
              </p:nvGrpSpPr>
              <p:grpSpPr>
                <a:xfrm>
                  <a:off x="-3310843" y="700986"/>
                  <a:ext cx="182598" cy="143759"/>
                  <a:chOff x="-3310843" y="700986"/>
                  <a:chExt cx="182598" cy="143759"/>
                </a:xfrm>
              </p:grpSpPr>
              <p:cxnSp>
                <p:nvCxnSpPr>
                  <p:cNvPr id="388" name="Rechte verbindingslijn 387">
                    <a:extLst>
                      <a:ext uri="{FF2B5EF4-FFF2-40B4-BE49-F238E27FC236}">
                        <a16:creationId xmlns:a16="http://schemas.microsoft.com/office/drawing/2014/main" id="{2585BEBE-784B-4514-A895-AF1A9126C5D2}"/>
                      </a:ext>
                    </a:extLst>
                  </p:cNvPr>
                  <p:cNvCxnSpPr/>
                  <p:nvPr userDrawn="1"/>
                </p:nvCxnSpPr>
                <p:spPr>
                  <a:xfrm>
                    <a:off x="-3310843" y="700986"/>
                    <a:ext cx="182598" cy="0"/>
                  </a:xfrm>
                  <a:prstGeom prst="line">
                    <a:avLst/>
                  </a:prstGeom>
                  <a:noFill/>
                  <a:ln w="9525" cap="flat" cmpd="sng" algn="ctr">
                    <a:solidFill>
                      <a:srgbClr val="292929"/>
                    </a:solidFill>
                    <a:prstDash val="solid"/>
                  </a:ln>
                  <a:effectLst/>
                </p:spPr>
              </p:cxnSp>
              <p:cxnSp>
                <p:nvCxnSpPr>
                  <p:cNvPr id="389" name="Rechte verbindingslijn 388">
                    <a:extLst>
                      <a:ext uri="{FF2B5EF4-FFF2-40B4-BE49-F238E27FC236}">
                        <a16:creationId xmlns:a16="http://schemas.microsoft.com/office/drawing/2014/main" id="{6ED62856-91FD-4925-A6B9-EEA30371B893}"/>
                      </a:ext>
                    </a:extLst>
                  </p:cNvPr>
                  <p:cNvCxnSpPr/>
                  <p:nvPr userDrawn="1"/>
                </p:nvCxnSpPr>
                <p:spPr>
                  <a:xfrm>
                    <a:off x="-3310843" y="844745"/>
                    <a:ext cx="182598" cy="0"/>
                  </a:xfrm>
                  <a:prstGeom prst="line">
                    <a:avLst/>
                  </a:prstGeom>
                  <a:noFill/>
                  <a:ln w="9525" cap="flat" cmpd="sng" algn="ctr">
                    <a:solidFill>
                      <a:srgbClr val="292929"/>
                    </a:solidFill>
                    <a:prstDash val="solid"/>
                  </a:ln>
                  <a:effectLst/>
                </p:spPr>
              </p:cxnSp>
              <p:cxnSp>
                <p:nvCxnSpPr>
                  <p:cNvPr id="390" name="Rechte verbindingslijn 389">
                    <a:extLst>
                      <a:ext uri="{FF2B5EF4-FFF2-40B4-BE49-F238E27FC236}">
                        <a16:creationId xmlns:a16="http://schemas.microsoft.com/office/drawing/2014/main" id="{DA802B00-DF4A-42F3-B849-94BCCDCEC4A7}"/>
                      </a:ext>
                    </a:extLst>
                  </p:cNvPr>
                  <p:cNvCxnSpPr/>
                  <p:nvPr userDrawn="1"/>
                </p:nvCxnSpPr>
                <p:spPr>
                  <a:xfrm>
                    <a:off x="-3213196" y="808806"/>
                    <a:ext cx="82203" cy="0"/>
                  </a:xfrm>
                  <a:prstGeom prst="line">
                    <a:avLst/>
                  </a:prstGeom>
                  <a:noFill/>
                  <a:ln w="9525" cap="flat" cmpd="sng" algn="ctr">
                    <a:solidFill>
                      <a:srgbClr val="292929"/>
                    </a:solidFill>
                    <a:prstDash val="solid"/>
                  </a:ln>
                  <a:effectLst/>
                </p:spPr>
              </p:cxnSp>
              <p:cxnSp>
                <p:nvCxnSpPr>
                  <p:cNvPr id="391" name="Rechte verbindingslijn 390">
                    <a:extLst>
                      <a:ext uri="{FF2B5EF4-FFF2-40B4-BE49-F238E27FC236}">
                        <a16:creationId xmlns:a16="http://schemas.microsoft.com/office/drawing/2014/main" id="{58CA2412-7824-4571-A066-7997DEA4A741}"/>
                      </a:ext>
                    </a:extLst>
                  </p:cNvPr>
                  <p:cNvCxnSpPr/>
                  <p:nvPr userDrawn="1"/>
                </p:nvCxnSpPr>
                <p:spPr>
                  <a:xfrm>
                    <a:off x="-3213196" y="772866"/>
                    <a:ext cx="82203" cy="0"/>
                  </a:xfrm>
                  <a:prstGeom prst="line">
                    <a:avLst/>
                  </a:prstGeom>
                  <a:noFill/>
                  <a:ln w="9525" cap="flat" cmpd="sng" algn="ctr">
                    <a:solidFill>
                      <a:srgbClr val="292929"/>
                    </a:solidFill>
                    <a:prstDash val="solid"/>
                  </a:ln>
                  <a:effectLst/>
                </p:spPr>
              </p:cxnSp>
              <p:cxnSp>
                <p:nvCxnSpPr>
                  <p:cNvPr id="392" name="Rechte verbindingslijn 391">
                    <a:extLst>
                      <a:ext uri="{FF2B5EF4-FFF2-40B4-BE49-F238E27FC236}">
                        <a16:creationId xmlns:a16="http://schemas.microsoft.com/office/drawing/2014/main" id="{E21AEC1F-2229-442D-9B67-ACFAB7690A58}"/>
                      </a:ext>
                    </a:extLst>
                  </p:cNvPr>
                  <p:cNvCxnSpPr/>
                  <p:nvPr userDrawn="1"/>
                </p:nvCxnSpPr>
                <p:spPr>
                  <a:xfrm>
                    <a:off x="-3213196" y="736926"/>
                    <a:ext cx="82203" cy="0"/>
                  </a:xfrm>
                  <a:prstGeom prst="line">
                    <a:avLst/>
                  </a:prstGeom>
                  <a:noFill/>
                  <a:ln w="9525" cap="flat" cmpd="sng" algn="ctr">
                    <a:solidFill>
                      <a:srgbClr val="292929"/>
                    </a:solidFill>
                    <a:prstDash val="solid"/>
                  </a:ln>
                  <a:effectLst/>
                </p:spPr>
              </p:cxnSp>
            </p:grpSp>
            <p:grpSp>
              <p:nvGrpSpPr>
                <p:cNvPr id="385" name="Groep 384">
                  <a:extLst>
                    <a:ext uri="{FF2B5EF4-FFF2-40B4-BE49-F238E27FC236}">
                      <a16:creationId xmlns:a16="http://schemas.microsoft.com/office/drawing/2014/main" id="{33F47883-1082-408E-A24D-3F397A59BCDD}"/>
                    </a:ext>
                  </a:extLst>
                </p:cNvPr>
                <p:cNvGrpSpPr/>
                <p:nvPr userDrawn="1"/>
              </p:nvGrpSpPr>
              <p:grpSpPr>
                <a:xfrm flipH="1">
                  <a:off x="-3310774" y="735854"/>
                  <a:ext cx="88801" cy="72568"/>
                  <a:chOff x="-2091059" y="1395403"/>
                  <a:chExt cx="157316" cy="128558"/>
                </a:xfrm>
              </p:grpSpPr>
              <p:sp>
                <p:nvSpPr>
                  <p:cNvPr id="386" name="Rechthoek 385">
                    <a:extLst>
                      <a:ext uri="{FF2B5EF4-FFF2-40B4-BE49-F238E27FC236}">
                        <a16:creationId xmlns:a16="http://schemas.microsoft.com/office/drawing/2014/main" id="{6EF6CAA6-E626-481C-B9BD-B6F6309B97E2}"/>
                      </a:ext>
                    </a:extLst>
                  </p:cNvPr>
                  <p:cNvSpPr/>
                  <p:nvPr userDrawn="1"/>
                </p:nvSpPr>
                <p:spPr>
                  <a:xfrm>
                    <a:off x="-2051585" y="1436824"/>
                    <a:ext cx="117842" cy="45718"/>
                  </a:xfrm>
                  <a:prstGeom prst="rect">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sp>
                <p:nvSpPr>
                  <p:cNvPr id="387" name="Pijl: punthaak 386">
                    <a:extLst>
                      <a:ext uri="{FF2B5EF4-FFF2-40B4-BE49-F238E27FC236}">
                        <a16:creationId xmlns:a16="http://schemas.microsoft.com/office/drawing/2014/main" id="{592E89F8-EE36-4B11-B44D-71F9D2A0F8E1}"/>
                      </a:ext>
                    </a:extLst>
                  </p:cNvPr>
                  <p:cNvSpPr/>
                  <p:nvPr userDrawn="1"/>
                </p:nvSpPr>
                <p:spPr>
                  <a:xfrm flipH="1">
                    <a:off x="-2091059" y="1395403"/>
                    <a:ext cx="128558" cy="128558"/>
                  </a:xfrm>
                  <a:prstGeom prst="chevron">
                    <a:avLst>
                      <a:gd name="adj" fmla="val 47962"/>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grpSp>
          </p:grpSp>
          <p:grpSp>
            <p:nvGrpSpPr>
              <p:cNvPr id="346" name="Groep 345">
                <a:extLst>
                  <a:ext uri="{FF2B5EF4-FFF2-40B4-BE49-F238E27FC236}">
                    <a16:creationId xmlns:a16="http://schemas.microsoft.com/office/drawing/2014/main" id="{2B1E59A3-A674-4FC8-96F9-6EB7F00F3F38}"/>
                  </a:ext>
                </a:extLst>
              </p:cNvPr>
              <p:cNvGrpSpPr/>
              <p:nvPr userDrawn="1"/>
            </p:nvGrpSpPr>
            <p:grpSpPr>
              <a:xfrm>
                <a:off x="-3326107" y="720303"/>
                <a:ext cx="182598" cy="143759"/>
                <a:chOff x="-3634116" y="700986"/>
                <a:chExt cx="182598" cy="143759"/>
              </a:xfrm>
            </p:grpSpPr>
            <p:grpSp>
              <p:nvGrpSpPr>
                <p:cNvPr id="375" name="Groep 374">
                  <a:extLst>
                    <a:ext uri="{FF2B5EF4-FFF2-40B4-BE49-F238E27FC236}">
                      <a16:creationId xmlns:a16="http://schemas.microsoft.com/office/drawing/2014/main" id="{1C3E57BA-516B-42D5-BD12-71D3CCC75570}"/>
                    </a:ext>
                  </a:extLst>
                </p:cNvPr>
                <p:cNvGrpSpPr/>
                <p:nvPr userDrawn="1"/>
              </p:nvGrpSpPr>
              <p:grpSpPr>
                <a:xfrm>
                  <a:off x="-3634116" y="700986"/>
                  <a:ext cx="182598" cy="143759"/>
                  <a:chOff x="-3634116" y="700986"/>
                  <a:chExt cx="182598" cy="143759"/>
                </a:xfrm>
              </p:grpSpPr>
              <p:cxnSp>
                <p:nvCxnSpPr>
                  <p:cNvPr id="379" name="Rechte verbindingslijn 378">
                    <a:extLst>
                      <a:ext uri="{FF2B5EF4-FFF2-40B4-BE49-F238E27FC236}">
                        <a16:creationId xmlns:a16="http://schemas.microsoft.com/office/drawing/2014/main" id="{A2F5093B-6601-4390-8FE6-5367351A5655}"/>
                      </a:ext>
                    </a:extLst>
                  </p:cNvPr>
                  <p:cNvCxnSpPr/>
                  <p:nvPr userDrawn="1"/>
                </p:nvCxnSpPr>
                <p:spPr>
                  <a:xfrm>
                    <a:off x="-3634116" y="700986"/>
                    <a:ext cx="182598" cy="0"/>
                  </a:xfrm>
                  <a:prstGeom prst="line">
                    <a:avLst/>
                  </a:prstGeom>
                  <a:noFill/>
                  <a:ln w="9525" cap="flat" cmpd="sng" algn="ctr">
                    <a:solidFill>
                      <a:srgbClr val="292929"/>
                    </a:solidFill>
                    <a:prstDash val="solid"/>
                  </a:ln>
                  <a:effectLst/>
                </p:spPr>
              </p:cxnSp>
              <p:cxnSp>
                <p:nvCxnSpPr>
                  <p:cNvPr id="380" name="Rechte verbindingslijn 379">
                    <a:extLst>
                      <a:ext uri="{FF2B5EF4-FFF2-40B4-BE49-F238E27FC236}">
                        <a16:creationId xmlns:a16="http://schemas.microsoft.com/office/drawing/2014/main" id="{932800E5-6A0B-4BBC-991C-2ABFB450E8E7}"/>
                      </a:ext>
                    </a:extLst>
                  </p:cNvPr>
                  <p:cNvCxnSpPr/>
                  <p:nvPr userDrawn="1"/>
                </p:nvCxnSpPr>
                <p:spPr>
                  <a:xfrm>
                    <a:off x="-3634116" y="844745"/>
                    <a:ext cx="182598" cy="0"/>
                  </a:xfrm>
                  <a:prstGeom prst="line">
                    <a:avLst/>
                  </a:prstGeom>
                  <a:noFill/>
                  <a:ln w="9525" cap="flat" cmpd="sng" algn="ctr">
                    <a:solidFill>
                      <a:srgbClr val="292929"/>
                    </a:solidFill>
                    <a:prstDash val="solid"/>
                  </a:ln>
                  <a:effectLst/>
                </p:spPr>
              </p:cxnSp>
              <p:cxnSp>
                <p:nvCxnSpPr>
                  <p:cNvPr id="381" name="Rechte verbindingslijn 380">
                    <a:extLst>
                      <a:ext uri="{FF2B5EF4-FFF2-40B4-BE49-F238E27FC236}">
                        <a16:creationId xmlns:a16="http://schemas.microsoft.com/office/drawing/2014/main" id="{D2826148-49A7-4A12-8F71-61E8BF8ED440}"/>
                      </a:ext>
                    </a:extLst>
                  </p:cNvPr>
                  <p:cNvCxnSpPr/>
                  <p:nvPr userDrawn="1"/>
                </p:nvCxnSpPr>
                <p:spPr>
                  <a:xfrm>
                    <a:off x="-3536469" y="808806"/>
                    <a:ext cx="82203" cy="0"/>
                  </a:xfrm>
                  <a:prstGeom prst="line">
                    <a:avLst/>
                  </a:prstGeom>
                  <a:noFill/>
                  <a:ln w="9525" cap="flat" cmpd="sng" algn="ctr">
                    <a:solidFill>
                      <a:srgbClr val="292929"/>
                    </a:solidFill>
                    <a:prstDash val="solid"/>
                  </a:ln>
                  <a:effectLst/>
                </p:spPr>
              </p:cxnSp>
              <p:cxnSp>
                <p:nvCxnSpPr>
                  <p:cNvPr id="382" name="Rechte verbindingslijn 381">
                    <a:extLst>
                      <a:ext uri="{FF2B5EF4-FFF2-40B4-BE49-F238E27FC236}">
                        <a16:creationId xmlns:a16="http://schemas.microsoft.com/office/drawing/2014/main" id="{9A05BCD9-A886-4B24-898D-CA12B80F267E}"/>
                      </a:ext>
                    </a:extLst>
                  </p:cNvPr>
                  <p:cNvCxnSpPr/>
                  <p:nvPr userDrawn="1"/>
                </p:nvCxnSpPr>
                <p:spPr>
                  <a:xfrm>
                    <a:off x="-3536469" y="772866"/>
                    <a:ext cx="82203" cy="0"/>
                  </a:xfrm>
                  <a:prstGeom prst="line">
                    <a:avLst/>
                  </a:prstGeom>
                  <a:noFill/>
                  <a:ln w="9525" cap="flat" cmpd="sng" algn="ctr">
                    <a:solidFill>
                      <a:srgbClr val="292929"/>
                    </a:solidFill>
                    <a:prstDash val="solid"/>
                  </a:ln>
                  <a:effectLst/>
                </p:spPr>
              </p:cxnSp>
              <p:cxnSp>
                <p:nvCxnSpPr>
                  <p:cNvPr id="383" name="Rechte verbindingslijn 382">
                    <a:extLst>
                      <a:ext uri="{FF2B5EF4-FFF2-40B4-BE49-F238E27FC236}">
                        <a16:creationId xmlns:a16="http://schemas.microsoft.com/office/drawing/2014/main" id="{EFAEF72F-6930-4549-AA1A-E8C32D2B30D0}"/>
                      </a:ext>
                    </a:extLst>
                  </p:cNvPr>
                  <p:cNvCxnSpPr/>
                  <p:nvPr userDrawn="1"/>
                </p:nvCxnSpPr>
                <p:spPr>
                  <a:xfrm>
                    <a:off x="-3536469" y="736926"/>
                    <a:ext cx="82203" cy="0"/>
                  </a:xfrm>
                  <a:prstGeom prst="line">
                    <a:avLst/>
                  </a:prstGeom>
                  <a:noFill/>
                  <a:ln w="9525" cap="flat" cmpd="sng" algn="ctr">
                    <a:solidFill>
                      <a:srgbClr val="292929"/>
                    </a:solidFill>
                    <a:prstDash val="solid"/>
                  </a:ln>
                  <a:effectLst/>
                </p:spPr>
              </p:cxnSp>
            </p:grpSp>
            <p:grpSp>
              <p:nvGrpSpPr>
                <p:cNvPr id="376" name="Groep 375">
                  <a:extLst>
                    <a:ext uri="{FF2B5EF4-FFF2-40B4-BE49-F238E27FC236}">
                      <a16:creationId xmlns:a16="http://schemas.microsoft.com/office/drawing/2014/main" id="{BC0E46A3-A281-4870-88AA-644133C509E0}"/>
                    </a:ext>
                  </a:extLst>
                </p:cNvPr>
                <p:cNvGrpSpPr/>
                <p:nvPr userDrawn="1"/>
              </p:nvGrpSpPr>
              <p:grpSpPr>
                <a:xfrm>
                  <a:off x="-3634047" y="735854"/>
                  <a:ext cx="88801" cy="72568"/>
                  <a:chOff x="-2091059" y="1395403"/>
                  <a:chExt cx="157316" cy="128558"/>
                </a:xfrm>
              </p:grpSpPr>
              <p:sp>
                <p:nvSpPr>
                  <p:cNvPr id="377" name="Rechthoek 376">
                    <a:extLst>
                      <a:ext uri="{FF2B5EF4-FFF2-40B4-BE49-F238E27FC236}">
                        <a16:creationId xmlns:a16="http://schemas.microsoft.com/office/drawing/2014/main" id="{69565C2C-6843-493F-81DB-0603A5E2A981}"/>
                      </a:ext>
                    </a:extLst>
                  </p:cNvPr>
                  <p:cNvSpPr/>
                  <p:nvPr userDrawn="1"/>
                </p:nvSpPr>
                <p:spPr>
                  <a:xfrm>
                    <a:off x="-2051585" y="1436824"/>
                    <a:ext cx="117842" cy="45718"/>
                  </a:xfrm>
                  <a:prstGeom prst="rect">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sp>
                <p:nvSpPr>
                  <p:cNvPr id="378" name="Pijl: punthaak 377">
                    <a:extLst>
                      <a:ext uri="{FF2B5EF4-FFF2-40B4-BE49-F238E27FC236}">
                        <a16:creationId xmlns:a16="http://schemas.microsoft.com/office/drawing/2014/main" id="{AA4ED2F2-FC6A-46F4-8942-D8CF9F09E67E}"/>
                      </a:ext>
                    </a:extLst>
                  </p:cNvPr>
                  <p:cNvSpPr/>
                  <p:nvPr userDrawn="1"/>
                </p:nvSpPr>
                <p:spPr>
                  <a:xfrm flipH="1">
                    <a:off x="-2091059" y="1395403"/>
                    <a:ext cx="128558" cy="128558"/>
                  </a:xfrm>
                  <a:prstGeom prst="chevron">
                    <a:avLst>
                      <a:gd name="adj" fmla="val 47962"/>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grpSp>
          </p:grpSp>
          <p:cxnSp>
            <p:nvCxnSpPr>
              <p:cNvPr id="347" name="Rechte verbindingslijn 346">
                <a:extLst>
                  <a:ext uri="{FF2B5EF4-FFF2-40B4-BE49-F238E27FC236}">
                    <a16:creationId xmlns:a16="http://schemas.microsoft.com/office/drawing/2014/main" id="{041F7ABF-DE3C-4069-B83B-FDB8D461DCE7}"/>
                  </a:ext>
                </a:extLst>
              </p:cNvPr>
              <p:cNvCxnSpPr>
                <a:cxnSpLocks/>
              </p:cNvCxnSpPr>
              <p:nvPr userDrawn="1"/>
            </p:nvCxnSpPr>
            <p:spPr>
              <a:xfrm flipV="1">
                <a:off x="-3136454" y="523622"/>
                <a:ext cx="720437" cy="188422"/>
              </a:xfrm>
              <a:prstGeom prst="line">
                <a:avLst/>
              </a:prstGeom>
              <a:noFill/>
              <a:ln w="19050" cap="rnd" cmpd="sng" algn="ctr">
                <a:solidFill>
                  <a:schemeClr val="tx1"/>
                </a:solidFill>
                <a:prstDash val="solid"/>
                <a:headEnd type="oval"/>
              </a:ln>
              <a:effectLst/>
            </p:spPr>
          </p:cxnSp>
          <p:cxnSp>
            <p:nvCxnSpPr>
              <p:cNvPr id="348" name="Rechte verbindingslijn 347">
                <a:extLst>
                  <a:ext uri="{FF2B5EF4-FFF2-40B4-BE49-F238E27FC236}">
                    <a16:creationId xmlns:a16="http://schemas.microsoft.com/office/drawing/2014/main" id="{985D3FD8-A92C-46DD-A624-8208431B3B2C}"/>
                  </a:ext>
                </a:extLst>
              </p:cNvPr>
              <p:cNvCxnSpPr>
                <a:cxnSpLocks/>
              </p:cNvCxnSpPr>
              <p:nvPr userDrawn="1"/>
            </p:nvCxnSpPr>
            <p:spPr>
              <a:xfrm>
                <a:off x="-2820570" y="712044"/>
                <a:ext cx="399011" cy="238298"/>
              </a:xfrm>
              <a:prstGeom prst="line">
                <a:avLst/>
              </a:prstGeom>
              <a:noFill/>
              <a:ln w="19050" cap="rnd" cmpd="sng" algn="ctr">
                <a:solidFill>
                  <a:schemeClr val="tx1"/>
                </a:solidFill>
                <a:prstDash val="solid"/>
                <a:headEnd type="oval"/>
              </a:ln>
              <a:effectLst/>
            </p:spPr>
          </p:cxnSp>
          <p:grpSp>
            <p:nvGrpSpPr>
              <p:cNvPr id="349" name="Groep 348">
                <a:extLst>
                  <a:ext uri="{FF2B5EF4-FFF2-40B4-BE49-F238E27FC236}">
                    <a16:creationId xmlns:a16="http://schemas.microsoft.com/office/drawing/2014/main" id="{63692241-10BA-40DA-A765-D426FE5784A9}"/>
                  </a:ext>
                </a:extLst>
              </p:cNvPr>
              <p:cNvGrpSpPr/>
              <p:nvPr userDrawn="1"/>
            </p:nvGrpSpPr>
            <p:grpSpPr>
              <a:xfrm>
                <a:off x="-2425037" y="370226"/>
                <a:ext cx="357690" cy="330595"/>
                <a:chOff x="-2721817" y="347336"/>
                <a:chExt cx="432805" cy="400021"/>
              </a:xfrm>
            </p:grpSpPr>
            <p:sp>
              <p:nvSpPr>
                <p:cNvPr id="364" name="Rechthoek 363">
                  <a:extLst>
                    <a:ext uri="{FF2B5EF4-FFF2-40B4-BE49-F238E27FC236}">
                      <a16:creationId xmlns:a16="http://schemas.microsoft.com/office/drawing/2014/main" id="{1AB73BB9-5307-4CE6-B310-ABB6C55FA3B6}"/>
                    </a:ext>
                  </a:extLst>
                </p:cNvPr>
                <p:cNvSpPr/>
                <p:nvPr userDrawn="1"/>
              </p:nvSpPr>
              <p:spPr>
                <a:xfrm>
                  <a:off x="-2721817" y="347336"/>
                  <a:ext cx="432805" cy="400021"/>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rgbClr val="FF0000"/>
                    </a:solidFill>
                    <a:latin typeface="Arial" panose="020B0604020202020204" pitchFamily="34" charset="0"/>
                    <a:cs typeface="Arial" panose="020B0604020202020204" pitchFamily="34" charset="0"/>
                  </a:endParaRPr>
                </a:p>
              </p:txBody>
            </p:sp>
            <p:grpSp>
              <p:nvGrpSpPr>
                <p:cNvPr id="365" name="Groep 364">
                  <a:extLst>
                    <a:ext uri="{FF2B5EF4-FFF2-40B4-BE49-F238E27FC236}">
                      <a16:creationId xmlns:a16="http://schemas.microsoft.com/office/drawing/2014/main" id="{7050BBFE-A35A-4E23-AB7A-036B417D2BC6}"/>
                    </a:ext>
                  </a:extLst>
                </p:cNvPr>
                <p:cNvGrpSpPr/>
                <p:nvPr userDrawn="1"/>
              </p:nvGrpSpPr>
              <p:grpSpPr>
                <a:xfrm>
                  <a:off x="-2652453" y="431583"/>
                  <a:ext cx="294076" cy="231526"/>
                  <a:chOff x="-3634116" y="700986"/>
                  <a:chExt cx="182598" cy="143759"/>
                </a:xfrm>
              </p:grpSpPr>
              <p:grpSp>
                <p:nvGrpSpPr>
                  <p:cNvPr id="366" name="Groep 365">
                    <a:extLst>
                      <a:ext uri="{FF2B5EF4-FFF2-40B4-BE49-F238E27FC236}">
                        <a16:creationId xmlns:a16="http://schemas.microsoft.com/office/drawing/2014/main" id="{4900E8C6-DC4B-48F2-B47F-7442887733A7}"/>
                      </a:ext>
                    </a:extLst>
                  </p:cNvPr>
                  <p:cNvGrpSpPr/>
                  <p:nvPr userDrawn="1"/>
                </p:nvGrpSpPr>
                <p:grpSpPr>
                  <a:xfrm>
                    <a:off x="-3634116" y="700986"/>
                    <a:ext cx="182598" cy="143759"/>
                    <a:chOff x="-3634116" y="700986"/>
                    <a:chExt cx="182598" cy="143759"/>
                  </a:xfrm>
                </p:grpSpPr>
                <p:cxnSp>
                  <p:nvCxnSpPr>
                    <p:cNvPr id="370" name="Rechte verbindingslijn 369">
                      <a:extLst>
                        <a:ext uri="{FF2B5EF4-FFF2-40B4-BE49-F238E27FC236}">
                          <a16:creationId xmlns:a16="http://schemas.microsoft.com/office/drawing/2014/main" id="{2AD75CF8-F235-43E4-8EBF-BCB0C6FEF72A}"/>
                        </a:ext>
                      </a:extLst>
                    </p:cNvPr>
                    <p:cNvCxnSpPr/>
                    <p:nvPr userDrawn="1"/>
                  </p:nvCxnSpPr>
                  <p:spPr>
                    <a:xfrm>
                      <a:off x="-3634116" y="700986"/>
                      <a:ext cx="182598" cy="0"/>
                    </a:xfrm>
                    <a:prstGeom prst="line">
                      <a:avLst/>
                    </a:prstGeom>
                    <a:noFill/>
                    <a:ln w="19050" cap="flat" cmpd="sng" algn="ctr">
                      <a:solidFill>
                        <a:srgbClr val="292929"/>
                      </a:solidFill>
                      <a:prstDash val="solid"/>
                    </a:ln>
                    <a:effectLst/>
                  </p:spPr>
                </p:cxnSp>
                <p:cxnSp>
                  <p:nvCxnSpPr>
                    <p:cNvPr id="371" name="Rechte verbindingslijn 370">
                      <a:extLst>
                        <a:ext uri="{FF2B5EF4-FFF2-40B4-BE49-F238E27FC236}">
                          <a16:creationId xmlns:a16="http://schemas.microsoft.com/office/drawing/2014/main" id="{0ABA2FE7-97F3-408A-9795-C13CE32FD536}"/>
                        </a:ext>
                      </a:extLst>
                    </p:cNvPr>
                    <p:cNvCxnSpPr/>
                    <p:nvPr userDrawn="1"/>
                  </p:nvCxnSpPr>
                  <p:spPr>
                    <a:xfrm>
                      <a:off x="-3634116" y="844745"/>
                      <a:ext cx="182598" cy="0"/>
                    </a:xfrm>
                    <a:prstGeom prst="line">
                      <a:avLst/>
                    </a:prstGeom>
                    <a:noFill/>
                    <a:ln w="19050" cap="flat" cmpd="sng" algn="ctr">
                      <a:solidFill>
                        <a:srgbClr val="292929"/>
                      </a:solidFill>
                      <a:prstDash val="solid"/>
                    </a:ln>
                    <a:effectLst/>
                  </p:spPr>
                </p:cxnSp>
                <p:cxnSp>
                  <p:nvCxnSpPr>
                    <p:cNvPr id="372" name="Rechte verbindingslijn 371">
                      <a:extLst>
                        <a:ext uri="{FF2B5EF4-FFF2-40B4-BE49-F238E27FC236}">
                          <a16:creationId xmlns:a16="http://schemas.microsoft.com/office/drawing/2014/main" id="{BB56F574-CB03-427E-80BD-88FDF8C8835E}"/>
                        </a:ext>
                      </a:extLst>
                    </p:cNvPr>
                    <p:cNvCxnSpPr/>
                    <p:nvPr userDrawn="1"/>
                  </p:nvCxnSpPr>
                  <p:spPr>
                    <a:xfrm>
                      <a:off x="-3536469" y="808806"/>
                      <a:ext cx="82203" cy="0"/>
                    </a:xfrm>
                    <a:prstGeom prst="line">
                      <a:avLst/>
                    </a:prstGeom>
                    <a:noFill/>
                    <a:ln w="19050" cap="flat" cmpd="sng" algn="ctr">
                      <a:solidFill>
                        <a:srgbClr val="292929"/>
                      </a:solidFill>
                      <a:prstDash val="solid"/>
                    </a:ln>
                    <a:effectLst/>
                  </p:spPr>
                </p:cxnSp>
                <p:cxnSp>
                  <p:nvCxnSpPr>
                    <p:cNvPr id="373" name="Rechte verbindingslijn 372">
                      <a:extLst>
                        <a:ext uri="{FF2B5EF4-FFF2-40B4-BE49-F238E27FC236}">
                          <a16:creationId xmlns:a16="http://schemas.microsoft.com/office/drawing/2014/main" id="{92BDBBE3-3134-4431-AA15-33D05C56B0DD}"/>
                        </a:ext>
                      </a:extLst>
                    </p:cNvPr>
                    <p:cNvCxnSpPr/>
                    <p:nvPr userDrawn="1"/>
                  </p:nvCxnSpPr>
                  <p:spPr>
                    <a:xfrm>
                      <a:off x="-3536469" y="772866"/>
                      <a:ext cx="82203" cy="0"/>
                    </a:xfrm>
                    <a:prstGeom prst="line">
                      <a:avLst/>
                    </a:prstGeom>
                    <a:noFill/>
                    <a:ln w="19050" cap="flat" cmpd="sng" algn="ctr">
                      <a:solidFill>
                        <a:srgbClr val="292929"/>
                      </a:solidFill>
                      <a:prstDash val="solid"/>
                    </a:ln>
                    <a:effectLst/>
                  </p:spPr>
                </p:cxnSp>
                <p:cxnSp>
                  <p:nvCxnSpPr>
                    <p:cNvPr id="374" name="Rechte verbindingslijn 373">
                      <a:extLst>
                        <a:ext uri="{FF2B5EF4-FFF2-40B4-BE49-F238E27FC236}">
                          <a16:creationId xmlns:a16="http://schemas.microsoft.com/office/drawing/2014/main" id="{3D77D2D0-8677-45BD-9A26-EBAF0A6D4355}"/>
                        </a:ext>
                      </a:extLst>
                    </p:cNvPr>
                    <p:cNvCxnSpPr/>
                    <p:nvPr userDrawn="1"/>
                  </p:nvCxnSpPr>
                  <p:spPr>
                    <a:xfrm>
                      <a:off x="-3536469" y="736926"/>
                      <a:ext cx="82203" cy="0"/>
                    </a:xfrm>
                    <a:prstGeom prst="line">
                      <a:avLst/>
                    </a:prstGeom>
                    <a:noFill/>
                    <a:ln w="19050" cap="flat" cmpd="sng" algn="ctr">
                      <a:solidFill>
                        <a:srgbClr val="292929"/>
                      </a:solidFill>
                      <a:prstDash val="solid"/>
                    </a:ln>
                    <a:effectLst/>
                  </p:spPr>
                </p:cxnSp>
              </p:grpSp>
              <p:grpSp>
                <p:nvGrpSpPr>
                  <p:cNvPr id="367" name="Groep 366">
                    <a:extLst>
                      <a:ext uri="{FF2B5EF4-FFF2-40B4-BE49-F238E27FC236}">
                        <a16:creationId xmlns:a16="http://schemas.microsoft.com/office/drawing/2014/main" id="{3191988B-A423-4740-B746-736CEB6161F4}"/>
                      </a:ext>
                    </a:extLst>
                  </p:cNvPr>
                  <p:cNvGrpSpPr/>
                  <p:nvPr userDrawn="1"/>
                </p:nvGrpSpPr>
                <p:grpSpPr>
                  <a:xfrm>
                    <a:off x="-3634047" y="735854"/>
                    <a:ext cx="88801" cy="72568"/>
                    <a:chOff x="-2091059" y="1395403"/>
                    <a:chExt cx="157316" cy="128558"/>
                  </a:xfrm>
                </p:grpSpPr>
                <p:sp>
                  <p:nvSpPr>
                    <p:cNvPr id="368" name="Rechthoek 367">
                      <a:extLst>
                        <a:ext uri="{FF2B5EF4-FFF2-40B4-BE49-F238E27FC236}">
                          <a16:creationId xmlns:a16="http://schemas.microsoft.com/office/drawing/2014/main" id="{9836BB2F-0E2F-4B70-8ED0-BAB1DB9352A3}"/>
                        </a:ext>
                      </a:extLst>
                    </p:cNvPr>
                    <p:cNvSpPr/>
                    <p:nvPr userDrawn="1"/>
                  </p:nvSpPr>
                  <p:spPr>
                    <a:xfrm>
                      <a:off x="-2051585" y="1436824"/>
                      <a:ext cx="117842" cy="45718"/>
                    </a:xfrm>
                    <a:prstGeom prst="rect">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sp>
                  <p:nvSpPr>
                    <p:cNvPr id="369" name="Pijl: punthaak 368">
                      <a:extLst>
                        <a:ext uri="{FF2B5EF4-FFF2-40B4-BE49-F238E27FC236}">
                          <a16:creationId xmlns:a16="http://schemas.microsoft.com/office/drawing/2014/main" id="{6E04973E-FDFE-4561-B2C8-0158E486E22F}"/>
                        </a:ext>
                      </a:extLst>
                    </p:cNvPr>
                    <p:cNvSpPr/>
                    <p:nvPr userDrawn="1"/>
                  </p:nvSpPr>
                  <p:spPr>
                    <a:xfrm flipH="1">
                      <a:off x="-2091059" y="1395403"/>
                      <a:ext cx="128558" cy="128558"/>
                    </a:xfrm>
                    <a:prstGeom prst="chevron">
                      <a:avLst>
                        <a:gd name="adj" fmla="val 47962"/>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grpSp>
            </p:grpSp>
          </p:grpSp>
          <p:grpSp>
            <p:nvGrpSpPr>
              <p:cNvPr id="350" name="Groep 349">
                <a:extLst>
                  <a:ext uri="{FF2B5EF4-FFF2-40B4-BE49-F238E27FC236}">
                    <a16:creationId xmlns:a16="http://schemas.microsoft.com/office/drawing/2014/main" id="{4D9F4F4D-120F-4CF2-BDB2-B517DE892175}"/>
                  </a:ext>
                </a:extLst>
              </p:cNvPr>
              <p:cNvGrpSpPr/>
              <p:nvPr userDrawn="1"/>
            </p:nvGrpSpPr>
            <p:grpSpPr>
              <a:xfrm>
                <a:off x="-2425037" y="781500"/>
                <a:ext cx="357690" cy="330595"/>
                <a:chOff x="-2721817" y="782525"/>
                <a:chExt cx="432805" cy="400021"/>
              </a:xfrm>
            </p:grpSpPr>
            <p:sp>
              <p:nvSpPr>
                <p:cNvPr id="353" name="Rechthoek 352">
                  <a:extLst>
                    <a:ext uri="{FF2B5EF4-FFF2-40B4-BE49-F238E27FC236}">
                      <a16:creationId xmlns:a16="http://schemas.microsoft.com/office/drawing/2014/main" id="{78A68044-80C9-46AA-AB89-69790C3962A2}"/>
                    </a:ext>
                  </a:extLst>
                </p:cNvPr>
                <p:cNvSpPr/>
                <p:nvPr userDrawn="1"/>
              </p:nvSpPr>
              <p:spPr>
                <a:xfrm>
                  <a:off x="-2721817" y="782525"/>
                  <a:ext cx="432805" cy="400021"/>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rgbClr val="FF0000"/>
                    </a:solidFill>
                    <a:latin typeface="Arial" panose="020B0604020202020204" pitchFamily="34" charset="0"/>
                    <a:cs typeface="Arial" panose="020B0604020202020204" pitchFamily="34" charset="0"/>
                  </a:endParaRPr>
                </a:p>
              </p:txBody>
            </p:sp>
            <p:grpSp>
              <p:nvGrpSpPr>
                <p:cNvPr id="354" name="Groep 353">
                  <a:extLst>
                    <a:ext uri="{FF2B5EF4-FFF2-40B4-BE49-F238E27FC236}">
                      <a16:creationId xmlns:a16="http://schemas.microsoft.com/office/drawing/2014/main" id="{82A7C0C9-83B2-4948-8D8D-EF3C433A3F37}"/>
                    </a:ext>
                  </a:extLst>
                </p:cNvPr>
                <p:cNvGrpSpPr/>
                <p:nvPr userDrawn="1"/>
              </p:nvGrpSpPr>
              <p:grpSpPr>
                <a:xfrm>
                  <a:off x="-2652453" y="866772"/>
                  <a:ext cx="294076" cy="231526"/>
                  <a:chOff x="-3310843" y="700986"/>
                  <a:chExt cx="182598" cy="143759"/>
                </a:xfrm>
              </p:grpSpPr>
              <p:grpSp>
                <p:nvGrpSpPr>
                  <p:cNvPr id="355" name="Groep 354">
                    <a:extLst>
                      <a:ext uri="{FF2B5EF4-FFF2-40B4-BE49-F238E27FC236}">
                        <a16:creationId xmlns:a16="http://schemas.microsoft.com/office/drawing/2014/main" id="{5EC5AD4E-00E6-438F-8D25-C17EC55CF177}"/>
                      </a:ext>
                    </a:extLst>
                  </p:cNvPr>
                  <p:cNvGrpSpPr/>
                  <p:nvPr userDrawn="1"/>
                </p:nvGrpSpPr>
                <p:grpSpPr>
                  <a:xfrm>
                    <a:off x="-3310843" y="700986"/>
                    <a:ext cx="182598" cy="143759"/>
                    <a:chOff x="-3310843" y="700986"/>
                    <a:chExt cx="182598" cy="143759"/>
                  </a:xfrm>
                </p:grpSpPr>
                <p:cxnSp>
                  <p:nvCxnSpPr>
                    <p:cNvPr id="359" name="Rechte verbindingslijn 358">
                      <a:extLst>
                        <a:ext uri="{FF2B5EF4-FFF2-40B4-BE49-F238E27FC236}">
                          <a16:creationId xmlns:a16="http://schemas.microsoft.com/office/drawing/2014/main" id="{F586A73D-E565-4E0C-855B-59C4D7D7DD81}"/>
                        </a:ext>
                      </a:extLst>
                    </p:cNvPr>
                    <p:cNvCxnSpPr/>
                    <p:nvPr userDrawn="1"/>
                  </p:nvCxnSpPr>
                  <p:spPr>
                    <a:xfrm>
                      <a:off x="-3310843" y="700986"/>
                      <a:ext cx="182598" cy="0"/>
                    </a:xfrm>
                    <a:prstGeom prst="line">
                      <a:avLst/>
                    </a:prstGeom>
                    <a:noFill/>
                    <a:ln w="19050" cap="flat" cmpd="sng" algn="ctr">
                      <a:solidFill>
                        <a:srgbClr val="292929"/>
                      </a:solidFill>
                      <a:prstDash val="solid"/>
                    </a:ln>
                    <a:effectLst/>
                  </p:spPr>
                </p:cxnSp>
                <p:cxnSp>
                  <p:nvCxnSpPr>
                    <p:cNvPr id="360" name="Rechte verbindingslijn 359">
                      <a:extLst>
                        <a:ext uri="{FF2B5EF4-FFF2-40B4-BE49-F238E27FC236}">
                          <a16:creationId xmlns:a16="http://schemas.microsoft.com/office/drawing/2014/main" id="{CBC3761A-5808-4C8B-9C55-5C48B34CA743}"/>
                        </a:ext>
                      </a:extLst>
                    </p:cNvPr>
                    <p:cNvCxnSpPr/>
                    <p:nvPr userDrawn="1"/>
                  </p:nvCxnSpPr>
                  <p:spPr>
                    <a:xfrm>
                      <a:off x="-3310843" y="844745"/>
                      <a:ext cx="182598" cy="0"/>
                    </a:xfrm>
                    <a:prstGeom prst="line">
                      <a:avLst/>
                    </a:prstGeom>
                    <a:noFill/>
                    <a:ln w="19050" cap="flat" cmpd="sng" algn="ctr">
                      <a:solidFill>
                        <a:srgbClr val="292929"/>
                      </a:solidFill>
                      <a:prstDash val="solid"/>
                    </a:ln>
                    <a:effectLst/>
                  </p:spPr>
                </p:cxnSp>
                <p:cxnSp>
                  <p:nvCxnSpPr>
                    <p:cNvPr id="361" name="Rechte verbindingslijn 360">
                      <a:extLst>
                        <a:ext uri="{FF2B5EF4-FFF2-40B4-BE49-F238E27FC236}">
                          <a16:creationId xmlns:a16="http://schemas.microsoft.com/office/drawing/2014/main" id="{826EECE1-F2E6-4E25-8B52-2A9F25A1463B}"/>
                        </a:ext>
                      </a:extLst>
                    </p:cNvPr>
                    <p:cNvCxnSpPr/>
                    <p:nvPr userDrawn="1"/>
                  </p:nvCxnSpPr>
                  <p:spPr>
                    <a:xfrm>
                      <a:off x="-3213196" y="808806"/>
                      <a:ext cx="82203" cy="0"/>
                    </a:xfrm>
                    <a:prstGeom prst="line">
                      <a:avLst/>
                    </a:prstGeom>
                    <a:noFill/>
                    <a:ln w="19050" cap="flat" cmpd="sng" algn="ctr">
                      <a:solidFill>
                        <a:srgbClr val="292929"/>
                      </a:solidFill>
                      <a:prstDash val="solid"/>
                    </a:ln>
                    <a:effectLst/>
                  </p:spPr>
                </p:cxnSp>
                <p:cxnSp>
                  <p:nvCxnSpPr>
                    <p:cNvPr id="362" name="Rechte verbindingslijn 361">
                      <a:extLst>
                        <a:ext uri="{FF2B5EF4-FFF2-40B4-BE49-F238E27FC236}">
                          <a16:creationId xmlns:a16="http://schemas.microsoft.com/office/drawing/2014/main" id="{2A37E3DE-5E44-41FF-B70B-000D642862DF}"/>
                        </a:ext>
                      </a:extLst>
                    </p:cNvPr>
                    <p:cNvCxnSpPr/>
                    <p:nvPr userDrawn="1"/>
                  </p:nvCxnSpPr>
                  <p:spPr>
                    <a:xfrm>
                      <a:off x="-3213196" y="772866"/>
                      <a:ext cx="82203" cy="0"/>
                    </a:xfrm>
                    <a:prstGeom prst="line">
                      <a:avLst/>
                    </a:prstGeom>
                    <a:noFill/>
                    <a:ln w="19050" cap="flat" cmpd="sng" algn="ctr">
                      <a:solidFill>
                        <a:srgbClr val="292929"/>
                      </a:solidFill>
                      <a:prstDash val="solid"/>
                    </a:ln>
                    <a:effectLst/>
                  </p:spPr>
                </p:cxnSp>
                <p:cxnSp>
                  <p:nvCxnSpPr>
                    <p:cNvPr id="363" name="Rechte verbindingslijn 362">
                      <a:extLst>
                        <a:ext uri="{FF2B5EF4-FFF2-40B4-BE49-F238E27FC236}">
                          <a16:creationId xmlns:a16="http://schemas.microsoft.com/office/drawing/2014/main" id="{3C44D74D-9DAB-4642-B177-CC4186CC5757}"/>
                        </a:ext>
                      </a:extLst>
                    </p:cNvPr>
                    <p:cNvCxnSpPr/>
                    <p:nvPr userDrawn="1"/>
                  </p:nvCxnSpPr>
                  <p:spPr>
                    <a:xfrm>
                      <a:off x="-3213196" y="736926"/>
                      <a:ext cx="82203" cy="0"/>
                    </a:xfrm>
                    <a:prstGeom prst="line">
                      <a:avLst/>
                    </a:prstGeom>
                    <a:noFill/>
                    <a:ln w="19050" cap="flat" cmpd="sng" algn="ctr">
                      <a:solidFill>
                        <a:srgbClr val="292929"/>
                      </a:solidFill>
                      <a:prstDash val="solid"/>
                    </a:ln>
                    <a:effectLst/>
                  </p:spPr>
                </p:cxnSp>
              </p:grpSp>
              <p:grpSp>
                <p:nvGrpSpPr>
                  <p:cNvPr id="356" name="Groep 355">
                    <a:extLst>
                      <a:ext uri="{FF2B5EF4-FFF2-40B4-BE49-F238E27FC236}">
                        <a16:creationId xmlns:a16="http://schemas.microsoft.com/office/drawing/2014/main" id="{F90E9ED6-7F69-4EE5-B45A-DA998970F8A5}"/>
                      </a:ext>
                    </a:extLst>
                  </p:cNvPr>
                  <p:cNvGrpSpPr/>
                  <p:nvPr userDrawn="1"/>
                </p:nvGrpSpPr>
                <p:grpSpPr>
                  <a:xfrm flipH="1">
                    <a:off x="-3310774" y="735854"/>
                    <a:ext cx="88801" cy="72568"/>
                    <a:chOff x="-2091059" y="1395403"/>
                    <a:chExt cx="157316" cy="128558"/>
                  </a:xfrm>
                </p:grpSpPr>
                <p:sp>
                  <p:nvSpPr>
                    <p:cNvPr id="357" name="Rechthoek 356">
                      <a:extLst>
                        <a:ext uri="{FF2B5EF4-FFF2-40B4-BE49-F238E27FC236}">
                          <a16:creationId xmlns:a16="http://schemas.microsoft.com/office/drawing/2014/main" id="{48C720B0-5B50-4EB2-9830-559DC775B33B}"/>
                        </a:ext>
                      </a:extLst>
                    </p:cNvPr>
                    <p:cNvSpPr/>
                    <p:nvPr userDrawn="1"/>
                  </p:nvSpPr>
                  <p:spPr>
                    <a:xfrm>
                      <a:off x="-2051585" y="1436824"/>
                      <a:ext cx="117842" cy="45718"/>
                    </a:xfrm>
                    <a:prstGeom prst="rect">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sp>
                  <p:nvSpPr>
                    <p:cNvPr id="358" name="Pijl: punthaak 357">
                      <a:extLst>
                        <a:ext uri="{FF2B5EF4-FFF2-40B4-BE49-F238E27FC236}">
                          <a16:creationId xmlns:a16="http://schemas.microsoft.com/office/drawing/2014/main" id="{5D37504B-BF55-4936-B4AD-73EA6C83F91F}"/>
                        </a:ext>
                      </a:extLst>
                    </p:cNvPr>
                    <p:cNvSpPr/>
                    <p:nvPr userDrawn="1"/>
                  </p:nvSpPr>
                  <p:spPr>
                    <a:xfrm flipH="1">
                      <a:off x="-2091059" y="1395403"/>
                      <a:ext cx="128558" cy="128558"/>
                    </a:xfrm>
                    <a:prstGeom prst="chevron">
                      <a:avLst>
                        <a:gd name="adj" fmla="val 47962"/>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grpSp>
            </p:grpSp>
          </p:grpSp>
          <p:sp>
            <p:nvSpPr>
              <p:cNvPr id="351" name="Rechthoek 350">
                <a:extLst>
                  <a:ext uri="{FF2B5EF4-FFF2-40B4-BE49-F238E27FC236}">
                    <a16:creationId xmlns:a16="http://schemas.microsoft.com/office/drawing/2014/main" id="{B00C6C92-B3F8-4BE5-BD75-9855319C87C3}"/>
                  </a:ext>
                </a:extLst>
              </p:cNvPr>
              <p:cNvSpPr/>
              <p:nvPr userDrawn="1"/>
            </p:nvSpPr>
            <p:spPr>
              <a:xfrm>
                <a:off x="-1950057" y="439449"/>
                <a:ext cx="2435631" cy="198066"/>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Tekstniveau omhoog</a:t>
                </a:r>
              </a:p>
            </p:txBody>
          </p:sp>
          <p:sp>
            <p:nvSpPr>
              <p:cNvPr id="352" name="Rechthoek 351">
                <a:extLst>
                  <a:ext uri="{FF2B5EF4-FFF2-40B4-BE49-F238E27FC236}">
                    <a16:creationId xmlns:a16="http://schemas.microsoft.com/office/drawing/2014/main" id="{98D1D357-2F34-4A4E-8E12-4A703EB67CC1}"/>
                  </a:ext>
                </a:extLst>
              </p:cNvPr>
              <p:cNvSpPr/>
              <p:nvPr userDrawn="1"/>
            </p:nvSpPr>
            <p:spPr>
              <a:xfrm>
                <a:off x="-1950057" y="848575"/>
                <a:ext cx="2213551" cy="186424"/>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Tekstniveau omlaag</a:t>
                </a:r>
              </a:p>
            </p:txBody>
          </p:sp>
        </p:grpSp>
        <p:cxnSp>
          <p:nvCxnSpPr>
            <p:cNvPr id="325" name="Rechte verbindingslijn 324">
              <a:extLst>
                <a:ext uri="{FF2B5EF4-FFF2-40B4-BE49-F238E27FC236}">
                  <a16:creationId xmlns:a16="http://schemas.microsoft.com/office/drawing/2014/main" id="{78204972-6B44-4A43-B7E9-847E7C5BF9EE}"/>
                </a:ext>
              </a:extLst>
            </p:cNvPr>
            <p:cNvCxnSpPr>
              <a:cxnSpLocks/>
            </p:cNvCxnSpPr>
            <p:nvPr userDrawn="1"/>
          </p:nvCxnSpPr>
          <p:spPr>
            <a:xfrm>
              <a:off x="-3419346" y="1980503"/>
              <a:ext cx="3176013" cy="0"/>
            </a:xfrm>
            <a:prstGeom prst="line">
              <a:avLst/>
            </a:prstGeom>
            <a:noFill/>
            <a:ln w="3175" cap="flat" cmpd="sng" algn="ctr">
              <a:solidFill>
                <a:schemeClr val="bg1">
                  <a:lumMod val="50000"/>
                </a:schemeClr>
              </a:solidFill>
              <a:prstDash val="solid"/>
            </a:ln>
            <a:effectLst/>
          </p:spPr>
        </p:cxnSp>
        <p:sp>
          <p:nvSpPr>
            <p:cNvPr id="326" name="Rechthoek 325">
              <a:extLst>
                <a:ext uri="{FF2B5EF4-FFF2-40B4-BE49-F238E27FC236}">
                  <a16:creationId xmlns:a16="http://schemas.microsoft.com/office/drawing/2014/main" id="{518BFF35-59B7-4758-8E44-207484C0F3B1}"/>
                </a:ext>
              </a:extLst>
            </p:cNvPr>
            <p:cNvSpPr/>
            <p:nvPr userDrawn="1"/>
          </p:nvSpPr>
          <p:spPr>
            <a:xfrm>
              <a:off x="-3059324" y="2678715"/>
              <a:ext cx="2823104" cy="255963"/>
            </a:xfrm>
            <a:prstGeom prst="rect">
              <a:avLst/>
            </a:prstGeom>
            <a:noFill/>
            <a:ln w="25400" cap="flat" cmpd="sng" algn="ctr">
              <a:noFill/>
              <a:prstDash val="solid"/>
            </a:ln>
            <a:effectLst/>
          </p:spPr>
          <p:txBody>
            <a:bodyPr lIns="0" tIns="0" rIns="0" bIns="0" rtlCol="0" anchor="ctr"/>
            <a:lstStyle/>
            <a:p>
              <a:pPr marL="177800" marR="0" lvl="0" indent="-177800" algn="l" defTabSz="914400" rtl="0" eaLnBrk="1" fontAlgn="auto" latinLnBrk="0" hangingPunct="1">
                <a:lnSpc>
                  <a:spcPct val="100000"/>
                </a:lnSpc>
                <a:spcBef>
                  <a:spcPts val="300"/>
                </a:spcBef>
                <a:spcAft>
                  <a:spcPts val="300"/>
                </a:spcAft>
                <a:buClr>
                  <a:schemeClr val="accent1"/>
                </a:buClr>
                <a:buSzTx/>
                <a:buFont typeface="Wingdings" panose="05000000000000000000" pitchFamily="2" charset="2"/>
                <a:buChar char="§"/>
                <a:tabLst/>
                <a:defRPr/>
              </a:pPr>
              <a:r>
                <a:rPr lang="nl-NL" sz="1500" kern="1200" noProof="0" err="1">
                  <a:solidFill>
                    <a:schemeClr val="tx1"/>
                  </a:solidFill>
                  <a:latin typeface="+mn-lt"/>
                  <a:ea typeface="+mn-ea"/>
                  <a:cs typeface="+mn-cs"/>
                </a:rPr>
                <a:t>Bullet</a:t>
              </a:r>
              <a:r>
                <a:rPr lang="nl-NL" sz="1500" kern="1200" noProof="0">
                  <a:solidFill>
                    <a:schemeClr val="tx1"/>
                  </a:solidFill>
                  <a:latin typeface="+mn-lt"/>
                  <a:ea typeface="+mn-ea"/>
                  <a:cs typeface="+mn-cs"/>
                </a:rPr>
                <a:t> (15pt)</a:t>
              </a:r>
            </a:p>
          </p:txBody>
        </p:sp>
        <p:sp>
          <p:nvSpPr>
            <p:cNvPr id="327" name="Ovaal 326">
              <a:extLst>
                <a:ext uri="{FF2B5EF4-FFF2-40B4-BE49-F238E27FC236}">
                  <a16:creationId xmlns:a16="http://schemas.microsoft.com/office/drawing/2014/main" id="{86267990-F8CA-46B4-84B9-4547231FF171}"/>
                </a:ext>
              </a:extLst>
            </p:cNvPr>
            <p:cNvSpPr/>
            <p:nvPr userDrawn="1"/>
          </p:nvSpPr>
          <p:spPr>
            <a:xfrm>
              <a:off x="-3425006" y="3050637"/>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2</a:t>
              </a:r>
            </a:p>
          </p:txBody>
        </p:sp>
        <p:sp>
          <p:nvSpPr>
            <p:cNvPr id="328" name="Rechthoek 327">
              <a:extLst>
                <a:ext uri="{FF2B5EF4-FFF2-40B4-BE49-F238E27FC236}">
                  <a16:creationId xmlns:a16="http://schemas.microsoft.com/office/drawing/2014/main" id="{ACB3F05C-7A84-41B2-80AA-ED6E8C37175C}"/>
                </a:ext>
              </a:extLst>
            </p:cNvPr>
            <p:cNvSpPr/>
            <p:nvPr userDrawn="1"/>
          </p:nvSpPr>
          <p:spPr>
            <a:xfrm>
              <a:off x="-3059324" y="3050636"/>
              <a:ext cx="2823104" cy="255963"/>
            </a:xfrm>
            <a:prstGeom prst="rect">
              <a:avLst/>
            </a:prstGeom>
            <a:noFill/>
            <a:ln w="25400" cap="flat" cmpd="sng" algn="ctr">
              <a:noFill/>
              <a:prstDash val="solid"/>
            </a:ln>
            <a:effectLst/>
          </p:spPr>
          <p:txBody>
            <a:bodyPr lIns="0" tIns="0" rIns="0" bIns="0" rtlCol="0" anchor="ctr"/>
            <a:lstStyle/>
            <a:p>
              <a:pPr marL="355600" marR="0" lvl="1" indent="-177800" algn="l" defTabSz="914400" rtl="0" eaLnBrk="1" fontAlgn="auto" latinLnBrk="0" hangingPunct="1">
                <a:lnSpc>
                  <a:spcPct val="100000"/>
                </a:lnSpc>
                <a:spcBef>
                  <a:spcPts val="300"/>
                </a:spcBef>
                <a:spcAft>
                  <a:spcPts val="300"/>
                </a:spcAft>
                <a:buClr>
                  <a:schemeClr val="accent1"/>
                </a:buClr>
                <a:buSzTx/>
                <a:buFont typeface="Wingdings" panose="05000000000000000000" pitchFamily="2" charset="2"/>
                <a:buChar char="§"/>
                <a:tabLst/>
                <a:defRPr/>
              </a:pPr>
              <a:r>
                <a:rPr lang="nl-NL" sz="1500" kern="1200" noProof="0">
                  <a:solidFill>
                    <a:schemeClr val="tx1"/>
                  </a:solidFill>
                  <a:latin typeface="+mn-lt"/>
                  <a:ea typeface="+mn-ea"/>
                  <a:cs typeface="+mn-cs"/>
                </a:rPr>
                <a:t>Sub-</a:t>
              </a:r>
              <a:r>
                <a:rPr lang="nl-NL" sz="1500" kern="1200" noProof="0" err="1">
                  <a:solidFill>
                    <a:schemeClr val="tx1"/>
                  </a:solidFill>
                  <a:latin typeface="+mn-lt"/>
                  <a:ea typeface="+mn-ea"/>
                  <a:cs typeface="+mn-cs"/>
                </a:rPr>
                <a:t>bullet</a:t>
              </a:r>
              <a:r>
                <a:rPr lang="nl-NL" sz="1500" kern="1200" noProof="0">
                  <a:solidFill>
                    <a:schemeClr val="tx1"/>
                  </a:solidFill>
                  <a:latin typeface="+mn-lt"/>
                  <a:ea typeface="+mn-ea"/>
                  <a:cs typeface="+mn-cs"/>
                </a:rPr>
                <a:t> #1 (15pt) </a:t>
              </a:r>
            </a:p>
          </p:txBody>
        </p:sp>
        <p:sp>
          <p:nvSpPr>
            <p:cNvPr id="329" name="Ovaal 328">
              <a:extLst>
                <a:ext uri="{FF2B5EF4-FFF2-40B4-BE49-F238E27FC236}">
                  <a16:creationId xmlns:a16="http://schemas.microsoft.com/office/drawing/2014/main" id="{67061E4C-F3E4-4983-974A-4AFF29940EDF}"/>
                </a:ext>
              </a:extLst>
            </p:cNvPr>
            <p:cNvSpPr/>
            <p:nvPr userDrawn="1"/>
          </p:nvSpPr>
          <p:spPr>
            <a:xfrm>
              <a:off x="-3425006" y="3424813"/>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3</a:t>
              </a:r>
            </a:p>
          </p:txBody>
        </p:sp>
        <p:sp>
          <p:nvSpPr>
            <p:cNvPr id="330" name="Rechthoek 329">
              <a:extLst>
                <a:ext uri="{FF2B5EF4-FFF2-40B4-BE49-F238E27FC236}">
                  <a16:creationId xmlns:a16="http://schemas.microsoft.com/office/drawing/2014/main" id="{1799E384-7B67-4008-837C-A03B932F5D8A}"/>
                </a:ext>
              </a:extLst>
            </p:cNvPr>
            <p:cNvSpPr/>
            <p:nvPr userDrawn="1"/>
          </p:nvSpPr>
          <p:spPr>
            <a:xfrm>
              <a:off x="-3059324" y="3424812"/>
              <a:ext cx="2823104" cy="255963"/>
            </a:xfrm>
            <a:prstGeom prst="rect">
              <a:avLst/>
            </a:prstGeom>
            <a:noFill/>
            <a:ln w="25400" cap="flat" cmpd="sng" algn="ctr">
              <a:noFill/>
              <a:prstDash val="solid"/>
            </a:ln>
            <a:effectLst/>
          </p:spPr>
          <p:txBody>
            <a:bodyPr lIns="0" tIns="0" rIns="0" bIns="0" rtlCol="0" anchor="ctr"/>
            <a:lstStyle/>
            <a:p>
              <a:pPr marL="531813" marR="0" lvl="2" indent="-176213" algn="l" defTabSz="914400" rtl="0" eaLnBrk="1" fontAlgn="auto" latinLnBrk="0" hangingPunct="1">
                <a:lnSpc>
                  <a:spcPct val="100000"/>
                </a:lnSpc>
                <a:spcBef>
                  <a:spcPts val="300"/>
                </a:spcBef>
                <a:spcAft>
                  <a:spcPts val="300"/>
                </a:spcAft>
                <a:buClr>
                  <a:schemeClr val="tx1"/>
                </a:buClr>
                <a:buSzTx/>
                <a:buFont typeface="Corbel" panose="020B0503020204020204" pitchFamily="34" charset="0"/>
                <a:buChar char="–"/>
                <a:tabLst/>
                <a:defRPr/>
              </a:pPr>
              <a:r>
                <a:rPr lang="nl-NL" sz="1500" kern="1200" noProof="0">
                  <a:solidFill>
                    <a:schemeClr val="tx1"/>
                  </a:solidFill>
                  <a:latin typeface="+mn-lt"/>
                  <a:ea typeface="+mn-ea"/>
                  <a:cs typeface="+mn-cs"/>
                </a:rPr>
                <a:t>Sub-</a:t>
              </a:r>
              <a:r>
                <a:rPr lang="nl-NL" sz="1500" kern="1200" noProof="0" err="1">
                  <a:solidFill>
                    <a:schemeClr val="tx1"/>
                  </a:solidFill>
                  <a:latin typeface="+mn-lt"/>
                  <a:ea typeface="+mn-ea"/>
                  <a:cs typeface="+mn-cs"/>
                </a:rPr>
                <a:t>bullet</a:t>
              </a:r>
              <a:r>
                <a:rPr lang="nl-NL" sz="1500" kern="1200" noProof="0">
                  <a:solidFill>
                    <a:schemeClr val="tx1"/>
                  </a:solidFill>
                  <a:latin typeface="+mn-lt"/>
                  <a:ea typeface="+mn-ea"/>
                  <a:cs typeface="+mn-cs"/>
                </a:rPr>
                <a:t> #2 (15pt)</a:t>
              </a:r>
            </a:p>
          </p:txBody>
        </p:sp>
        <p:sp>
          <p:nvSpPr>
            <p:cNvPr id="331" name="Ovaal 330">
              <a:extLst>
                <a:ext uri="{FF2B5EF4-FFF2-40B4-BE49-F238E27FC236}">
                  <a16:creationId xmlns:a16="http://schemas.microsoft.com/office/drawing/2014/main" id="{9A597F4B-15B3-4698-AB4D-65F88C53DF85}"/>
                </a:ext>
              </a:extLst>
            </p:cNvPr>
            <p:cNvSpPr/>
            <p:nvPr userDrawn="1"/>
          </p:nvSpPr>
          <p:spPr>
            <a:xfrm>
              <a:off x="-3425006" y="3797458"/>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4</a:t>
              </a:r>
            </a:p>
          </p:txBody>
        </p:sp>
        <p:sp>
          <p:nvSpPr>
            <p:cNvPr id="332" name="Rechthoek 331">
              <a:extLst>
                <a:ext uri="{FF2B5EF4-FFF2-40B4-BE49-F238E27FC236}">
                  <a16:creationId xmlns:a16="http://schemas.microsoft.com/office/drawing/2014/main" id="{C24DA2C7-923C-47A4-8502-A5517BEF5FB4}"/>
                </a:ext>
              </a:extLst>
            </p:cNvPr>
            <p:cNvSpPr/>
            <p:nvPr userDrawn="1"/>
          </p:nvSpPr>
          <p:spPr>
            <a:xfrm>
              <a:off x="-3059324" y="3797457"/>
              <a:ext cx="2823104" cy="255963"/>
            </a:xfrm>
            <a:prstGeom prst="rect">
              <a:avLst/>
            </a:prstGeom>
            <a:noFill/>
            <a:ln w="25400" cap="flat" cmpd="sng" algn="ctr">
              <a:noFill/>
              <a:prstDash val="solid"/>
            </a:ln>
            <a:effectLst/>
          </p:spPr>
          <p:txBody>
            <a:bodyPr lIns="0" tIns="0" rIns="0" bIns="0" rtlCol="0" anchor="ctr"/>
            <a:lstStyle/>
            <a:p>
              <a:pPr marL="0" marR="0" lvl="3" indent="0" algn="l" defTabSz="914400" rtl="0" eaLnBrk="1" fontAlgn="auto" latinLnBrk="0" hangingPunct="1">
                <a:lnSpc>
                  <a:spcPct val="100000"/>
                </a:lnSpc>
                <a:spcBef>
                  <a:spcPts val="300"/>
                </a:spcBef>
                <a:spcAft>
                  <a:spcPts val="300"/>
                </a:spcAft>
                <a:buClrTx/>
                <a:buSzTx/>
                <a:buFont typeface="Arial" panose="020B0604020202020204" pitchFamily="34" charset="0"/>
                <a:buNone/>
                <a:tabLst/>
                <a:defRPr/>
              </a:pPr>
              <a:r>
                <a:rPr lang="nl-NL" sz="1500" kern="1200" noProof="0">
                  <a:solidFill>
                    <a:schemeClr val="tx1"/>
                  </a:solidFill>
                  <a:latin typeface="+mn-lt"/>
                  <a:ea typeface="+mn-ea"/>
                  <a:cs typeface="+mn-cs"/>
                </a:rPr>
                <a:t>Leestekst (15pt)</a:t>
              </a:r>
            </a:p>
          </p:txBody>
        </p:sp>
        <p:sp>
          <p:nvSpPr>
            <p:cNvPr id="333" name="Ovaal 332">
              <a:extLst>
                <a:ext uri="{FF2B5EF4-FFF2-40B4-BE49-F238E27FC236}">
                  <a16:creationId xmlns:a16="http://schemas.microsoft.com/office/drawing/2014/main" id="{4C3C64EB-8D14-402E-BFE0-4915CF3A7E9D}"/>
                </a:ext>
              </a:extLst>
            </p:cNvPr>
            <p:cNvSpPr/>
            <p:nvPr userDrawn="1"/>
          </p:nvSpPr>
          <p:spPr>
            <a:xfrm>
              <a:off x="-3425006" y="4181064"/>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5</a:t>
              </a:r>
            </a:p>
          </p:txBody>
        </p:sp>
        <p:sp>
          <p:nvSpPr>
            <p:cNvPr id="334" name="Rechthoek 333">
              <a:extLst>
                <a:ext uri="{FF2B5EF4-FFF2-40B4-BE49-F238E27FC236}">
                  <a16:creationId xmlns:a16="http://schemas.microsoft.com/office/drawing/2014/main" id="{ADBF0AF2-ECF6-48C9-B191-6E26AF901E4C}"/>
                </a:ext>
              </a:extLst>
            </p:cNvPr>
            <p:cNvSpPr/>
            <p:nvPr userDrawn="1"/>
          </p:nvSpPr>
          <p:spPr>
            <a:xfrm>
              <a:off x="-3059324" y="4181063"/>
              <a:ext cx="2823104" cy="255963"/>
            </a:xfrm>
            <a:prstGeom prst="rect">
              <a:avLst/>
            </a:prstGeom>
            <a:noFill/>
            <a:ln w="25400" cap="flat" cmpd="sng" algn="ctr">
              <a:noFill/>
              <a:prstDash val="solid"/>
            </a:ln>
            <a:effectLst/>
          </p:spPr>
          <p:txBody>
            <a:bodyPr lIns="0" tIns="0" rIns="0" bIns="0" rtlCol="0" anchor="ctr"/>
            <a:lstStyle/>
            <a:p>
              <a:pPr marL="0" marR="0" lvl="4" indent="0" fontAlgn="auto">
                <a:lnSpc>
                  <a:spcPct val="100000"/>
                </a:lnSpc>
                <a:spcBef>
                  <a:spcPts val="600"/>
                </a:spcBef>
                <a:spcAft>
                  <a:spcPts val="300"/>
                </a:spcAft>
                <a:buClrTx/>
                <a:buSzTx/>
                <a:buFont typeface="Arial" panose="020B0604020202020204" pitchFamily="34" charset="0"/>
                <a:buNone/>
                <a:tabLst/>
              </a:pPr>
              <a:r>
                <a:rPr lang="nl-NL" sz="1600" b="1" cap="none" baseline="0" noProof="0">
                  <a:solidFill>
                    <a:schemeClr val="accent1"/>
                  </a:solidFill>
                  <a:latin typeface="+mj-lt"/>
                </a:rPr>
                <a:t>Tussenkop (16pt)</a:t>
              </a:r>
            </a:p>
          </p:txBody>
        </p:sp>
        <p:sp>
          <p:nvSpPr>
            <p:cNvPr id="335" name="Rechthoek 334">
              <a:extLst>
                <a:ext uri="{FF2B5EF4-FFF2-40B4-BE49-F238E27FC236}">
                  <a16:creationId xmlns:a16="http://schemas.microsoft.com/office/drawing/2014/main" id="{5DEBACAE-13B5-4EB4-A649-E200B928314B}"/>
                </a:ext>
              </a:extLst>
            </p:cNvPr>
            <p:cNvSpPr/>
            <p:nvPr userDrawn="1"/>
          </p:nvSpPr>
          <p:spPr>
            <a:xfrm>
              <a:off x="-3420798" y="2099231"/>
              <a:ext cx="3178016" cy="46701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Gebruik, onder de tab </a:t>
              </a:r>
              <a:r>
                <a:rPr kumimoji="0" lang="nl-NL" sz="1100" b="1" i="0" u="none" strike="noStrike" kern="0" cap="none" spc="0" normalizeH="0" baseline="0" noProof="0">
                  <a:ln>
                    <a:noFill/>
                  </a:ln>
                  <a:solidFill>
                    <a:srgbClr val="000000"/>
                  </a:solidFill>
                  <a:effectLst/>
                  <a:uLnTx/>
                  <a:uFillTx/>
                  <a:latin typeface="+mn-lt"/>
                  <a:cs typeface="Segoe UI Light" panose="020B0502040204020203" pitchFamily="34" charset="0"/>
                </a:rPr>
                <a:t>‘Start’</a:t>
              </a: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 de </a:t>
              </a:r>
              <a:r>
                <a:rPr kumimoji="0" lang="nl-NL" sz="1100" b="1" i="0" u="none" strike="noStrike" kern="0" cap="none" spc="0" normalizeH="0" baseline="0" noProof="0">
                  <a:ln>
                    <a:noFill/>
                  </a:ln>
                  <a:solidFill>
                    <a:srgbClr val="000000"/>
                  </a:solidFill>
                  <a:effectLst/>
                  <a:uLnTx/>
                  <a:uFillTx/>
                  <a:latin typeface="+mn-lt"/>
                  <a:cs typeface="Segoe UI Light" panose="020B0502040204020203" pitchFamily="34" charset="0"/>
                </a:rPr>
                <a:t>lijstniveau-knoppen</a:t>
              </a: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 zoals hierboven aangegeven, om een tekst niveau te kiezen. Kies uit:</a:t>
              </a:r>
            </a:p>
          </p:txBody>
        </p:sp>
        <p:cxnSp>
          <p:nvCxnSpPr>
            <p:cNvPr id="336" name="Rechte verbindingslijn 335">
              <a:extLst>
                <a:ext uri="{FF2B5EF4-FFF2-40B4-BE49-F238E27FC236}">
                  <a16:creationId xmlns:a16="http://schemas.microsoft.com/office/drawing/2014/main" id="{F7884B7C-59B4-4076-9A85-95DE96F2AFBD}"/>
                </a:ext>
              </a:extLst>
            </p:cNvPr>
            <p:cNvCxnSpPr>
              <a:cxnSpLocks/>
            </p:cNvCxnSpPr>
            <p:nvPr userDrawn="1"/>
          </p:nvCxnSpPr>
          <p:spPr>
            <a:xfrm>
              <a:off x="-3419346" y="1161637"/>
              <a:ext cx="3176013" cy="0"/>
            </a:xfrm>
            <a:prstGeom prst="line">
              <a:avLst/>
            </a:prstGeom>
            <a:noFill/>
            <a:ln w="3175" cap="flat" cmpd="sng" algn="ctr">
              <a:solidFill>
                <a:schemeClr val="bg1">
                  <a:lumMod val="50000"/>
                </a:schemeClr>
              </a:solidFill>
              <a:prstDash val="solid"/>
            </a:ln>
            <a:effectLst/>
          </p:spPr>
        </p:cxnSp>
        <p:sp>
          <p:nvSpPr>
            <p:cNvPr id="337" name="Ovaal 336">
              <a:extLst>
                <a:ext uri="{FF2B5EF4-FFF2-40B4-BE49-F238E27FC236}">
                  <a16:creationId xmlns:a16="http://schemas.microsoft.com/office/drawing/2014/main" id="{B2F7E009-2459-4175-B7E9-C62CBD7E968C}"/>
                </a:ext>
              </a:extLst>
            </p:cNvPr>
            <p:cNvSpPr/>
            <p:nvPr userDrawn="1"/>
          </p:nvSpPr>
          <p:spPr>
            <a:xfrm>
              <a:off x="-3425006" y="385248"/>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1</a:t>
              </a:r>
            </a:p>
          </p:txBody>
        </p:sp>
        <p:sp>
          <p:nvSpPr>
            <p:cNvPr id="338" name="Rechthoek 337">
              <a:extLst>
                <a:ext uri="{FF2B5EF4-FFF2-40B4-BE49-F238E27FC236}">
                  <a16:creationId xmlns:a16="http://schemas.microsoft.com/office/drawing/2014/main" id="{CDAB2D64-0C51-49B5-8FCE-67ED4BF759E4}"/>
                </a:ext>
              </a:extLst>
            </p:cNvPr>
            <p:cNvSpPr/>
            <p:nvPr userDrawn="1"/>
          </p:nvSpPr>
          <p:spPr>
            <a:xfrm>
              <a:off x="-3059324" y="385247"/>
              <a:ext cx="2823104" cy="255963"/>
            </a:xfrm>
            <a:prstGeom prst="rect">
              <a:avLst/>
            </a:prstGeom>
            <a:noFill/>
            <a:ln w="25400" cap="flat" cmpd="sng" algn="ctr">
              <a:noFill/>
              <a:prstDash val="solid"/>
            </a:ln>
            <a:effectLst/>
          </p:spPr>
          <p:txBody>
            <a:bodyPr lIns="0" tIns="0" rIns="0" bIns="0" rtlCol="0" anchor="ctr"/>
            <a:lstStyle/>
            <a:p>
              <a:pPr marL="0" marR="0" lvl="0" indent="0" algn="l" defTabSz="914400" rtl="0" eaLnBrk="1" fontAlgn="auto" latinLnBrk="0" hangingPunct="1">
                <a:lnSpc>
                  <a:spcPct val="80000"/>
                </a:lnSpc>
                <a:spcBef>
                  <a:spcPct val="0"/>
                </a:spcBef>
                <a:spcAft>
                  <a:spcPts val="300"/>
                </a:spcAft>
                <a:buClr>
                  <a:schemeClr val="accent1"/>
                </a:buClr>
                <a:buSzTx/>
                <a:buFont typeface="Wingdings" panose="05000000000000000000" pitchFamily="2" charset="2"/>
                <a:buNone/>
                <a:tabLst/>
                <a:defRPr/>
              </a:pPr>
              <a:r>
                <a:rPr lang="nl-NL" sz="2600" b="0" kern="1200" noProof="0">
                  <a:solidFill>
                    <a:schemeClr val="tx1"/>
                  </a:solidFill>
                  <a:latin typeface="+mn-lt"/>
                  <a:ea typeface="+mj-ea"/>
                  <a:cs typeface="+mj-cs"/>
                </a:rPr>
                <a:t>Titel (26pt)</a:t>
              </a:r>
            </a:p>
          </p:txBody>
        </p:sp>
        <p:sp>
          <p:nvSpPr>
            <p:cNvPr id="339" name="Ovaal 338">
              <a:extLst>
                <a:ext uri="{FF2B5EF4-FFF2-40B4-BE49-F238E27FC236}">
                  <a16:creationId xmlns:a16="http://schemas.microsoft.com/office/drawing/2014/main" id="{6B81766F-CCFC-401B-8C8C-06BA48813040}"/>
                </a:ext>
              </a:extLst>
            </p:cNvPr>
            <p:cNvSpPr/>
            <p:nvPr userDrawn="1"/>
          </p:nvSpPr>
          <p:spPr>
            <a:xfrm>
              <a:off x="-3425006" y="757169"/>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2</a:t>
              </a:r>
            </a:p>
          </p:txBody>
        </p:sp>
        <p:sp>
          <p:nvSpPr>
            <p:cNvPr id="340" name="Rechthoek 339">
              <a:extLst>
                <a:ext uri="{FF2B5EF4-FFF2-40B4-BE49-F238E27FC236}">
                  <a16:creationId xmlns:a16="http://schemas.microsoft.com/office/drawing/2014/main" id="{ACAC3F63-9E69-41A5-9149-58F2682A4DBE}"/>
                </a:ext>
              </a:extLst>
            </p:cNvPr>
            <p:cNvSpPr/>
            <p:nvPr userDrawn="1"/>
          </p:nvSpPr>
          <p:spPr>
            <a:xfrm>
              <a:off x="-3059324" y="757168"/>
              <a:ext cx="2823104" cy="255963"/>
            </a:xfrm>
            <a:prstGeom prst="rect">
              <a:avLst/>
            </a:prstGeom>
            <a:noFill/>
            <a:ln w="25400" cap="flat" cmpd="sng" algn="ctr">
              <a:noFill/>
              <a:prstDash val="solid"/>
            </a:ln>
            <a:effectLst/>
          </p:spPr>
          <p:txBody>
            <a:bodyPr lIns="0" tIns="0" rIns="0" bIns="0" rtlCol="0" anchor="ctr"/>
            <a:lstStyle/>
            <a:p>
              <a:pPr marL="0" marR="0" lvl="0" indent="0" algn="l" defTabSz="914400" rtl="0" eaLnBrk="1" fontAlgn="auto" latinLnBrk="0" hangingPunct="1">
                <a:lnSpc>
                  <a:spcPct val="100000"/>
                </a:lnSpc>
                <a:spcBef>
                  <a:spcPts val="300"/>
                </a:spcBef>
                <a:spcAft>
                  <a:spcPts val="300"/>
                </a:spcAft>
                <a:buClr>
                  <a:schemeClr val="accent1"/>
                </a:buClr>
                <a:buSzTx/>
                <a:buFont typeface="Wingdings" panose="05000000000000000000" pitchFamily="2" charset="2"/>
                <a:buNone/>
                <a:tabLst/>
                <a:defRPr/>
              </a:pPr>
              <a:r>
                <a:rPr lang="nl-NL" sz="2000" b="0" kern="1200" noProof="0">
                  <a:solidFill>
                    <a:schemeClr val="accent1"/>
                  </a:solidFill>
                  <a:latin typeface="+mn-lt"/>
                  <a:ea typeface="+mn-ea"/>
                  <a:cs typeface="+mn-cs"/>
                </a:rPr>
                <a:t>Subtitel (20pt)</a:t>
              </a:r>
            </a:p>
          </p:txBody>
        </p:sp>
      </p:grpSp>
      <p:grpSp>
        <p:nvGrpSpPr>
          <p:cNvPr id="9" name="Groep 8">
            <a:extLst>
              <a:ext uri="{FF2B5EF4-FFF2-40B4-BE49-F238E27FC236}">
                <a16:creationId xmlns:a16="http://schemas.microsoft.com/office/drawing/2014/main" id="{F331B0C3-F4A4-4D40-9C26-BE456E58414C}"/>
              </a:ext>
            </a:extLst>
          </p:cNvPr>
          <p:cNvGrpSpPr/>
          <p:nvPr userDrawn="1"/>
        </p:nvGrpSpPr>
        <p:grpSpPr>
          <a:xfrm>
            <a:off x="12391601" y="0"/>
            <a:ext cx="3183678" cy="4278621"/>
            <a:chOff x="12391601" y="0"/>
            <a:chExt cx="3183678" cy="4278621"/>
          </a:xfrm>
        </p:grpSpPr>
        <p:sp>
          <p:nvSpPr>
            <p:cNvPr id="111" name="Rechthoek 110">
              <a:extLst>
                <a:ext uri="{FF2B5EF4-FFF2-40B4-BE49-F238E27FC236}">
                  <a16:creationId xmlns:a16="http://schemas.microsoft.com/office/drawing/2014/main" id="{88B549F8-A4C9-4E44-ABAC-AECE120C4AD7}"/>
                </a:ext>
              </a:extLst>
            </p:cNvPr>
            <p:cNvSpPr/>
            <p:nvPr userDrawn="1"/>
          </p:nvSpPr>
          <p:spPr>
            <a:xfrm>
              <a:off x="12397262" y="0"/>
              <a:ext cx="3178016" cy="191611"/>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80000"/>
                </a:lnSpc>
                <a:spcBef>
                  <a:spcPts val="0"/>
                </a:spcBef>
                <a:spcAft>
                  <a:spcPts val="0"/>
                </a:spcAft>
                <a:buClrTx/>
                <a:buSzTx/>
                <a:buFontTx/>
                <a:buNone/>
                <a:tabLst/>
                <a:defRPr/>
              </a:pPr>
              <a:r>
                <a:rPr kumimoji="0" lang="nl-NL" sz="1400" b="1" i="0" u="none" strike="noStrike" kern="0" cap="all" spc="0" normalizeH="0" baseline="0" noProof="0">
                  <a:ln>
                    <a:noFill/>
                  </a:ln>
                  <a:solidFill>
                    <a:schemeClr val="bg1">
                      <a:lumMod val="50000"/>
                    </a:schemeClr>
                  </a:solidFill>
                  <a:effectLst/>
                  <a:uLnTx/>
                  <a:uFillTx/>
                  <a:latin typeface="+mj-lt"/>
                  <a:cs typeface="Segoe UI Light" panose="020B0502040204020203" pitchFamily="34" charset="0"/>
                </a:rPr>
                <a:t>Afbeelding invoegen/veranderen</a:t>
              </a:r>
            </a:p>
          </p:txBody>
        </p:sp>
        <p:sp>
          <p:nvSpPr>
            <p:cNvPr id="112" name="Ovaal 111">
              <a:extLst>
                <a:ext uri="{FF2B5EF4-FFF2-40B4-BE49-F238E27FC236}">
                  <a16:creationId xmlns:a16="http://schemas.microsoft.com/office/drawing/2014/main" id="{56811862-094F-4DCA-BADC-8B091B946AB6}"/>
                </a:ext>
              </a:extLst>
            </p:cNvPr>
            <p:cNvSpPr/>
            <p:nvPr userDrawn="1"/>
          </p:nvSpPr>
          <p:spPr>
            <a:xfrm>
              <a:off x="12391601" y="366490"/>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1</a:t>
              </a:r>
            </a:p>
          </p:txBody>
        </p:sp>
        <p:cxnSp>
          <p:nvCxnSpPr>
            <p:cNvPr id="113" name="Rechte verbindingslijn 112">
              <a:extLst>
                <a:ext uri="{FF2B5EF4-FFF2-40B4-BE49-F238E27FC236}">
                  <a16:creationId xmlns:a16="http://schemas.microsoft.com/office/drawing/2014/main" id="{796B5794-0377-4A06-A8A1-9E2B295DE245}"/>
                </a:ext>
              </a:extLst>
            </p:cNvPr>
            <p:cNvCxnSpPr>
              <a:cxnSpLocks/>
            </p:cNvCxnSpPr>
            <p:nvPr userDrawn="1"/>
          </p:nvCxnSpPr>
          <p:spPr>
            <a:xfrm>
              <a:off x="12397261" y="241635"/>
              <a:ext cx="3178017" cy="0"/>
            </a:xfrm>
            <a:prstGeom prst="line">
              <a:avLst/>
            </a:prstGeom>
            <a:noFill/>
            <a:ln w="3175" cap="flat" cmpd="sng" algn="ctr">
              <a:solidFill>
                <a:schemeClr val="bg1">
                  <a:lumMod val="50000"/>
                </a:schemeClr>
              </a:solidFill>
              <a:prstDash val="solid"/>
            </a:ln>
            <a:effectLst/>
          </p:spPr>
        </p:cxnSp>
        <p:cxnSp>
          <p:nvCxnSpPr>
            <p:cNvPr id="114" name="Rechte verbindingslijn 113">
              <a:extLst>
                <a:ext uri="{FF2B5EF4-FFF2-40B4-BE49-F238E27FC236}">
                  <a16:creationId xmlns:a16="http://schemas.microsoft.com/office/drawing/2014/main" id="{B4BDD475-CFB3-4ABB-9B3C-20C2996A562D}"/>
                </a:ext>
              </a:extLst>
            </p:cNvPr>
            <p:cNvCxnSpPr>
              <a:cxnSpLocks/>
            </p:cNvCxnSpPr>
            <p:nvPr userDrawn="1"/>
          </p:nvCxnSpPr>
          <p:spPr>
            <a:xfrm>
              <a:off x="12397261" y="1577933"/>
              <a:ext cx="3178017" cy="0"/>
            </a:xfrm>
            <a:prstGeom prst="line">
              <a:avLst/>
            </a:prstGeom>
            <a:noFill/>
            <a:ln w="3175" cap="flat" cmpd="sng" algn="ctr">
              <a:solidFill>
                <a:schemeClr val="bg1">
                  <a:lumMod val="50000"/>
                </a:schemeClr>
              </a:solidFill>
              <a:prstDash val="solid"/>
            </a:ln>
            <a:effectLst/>
          </p:spPr>
        </p:cxnSp>
        <p:sp>
          <p:nvSpPr>
            <p:cNvPr id="115" name="Rechthoek 114">
              <a:extLst>
                <a:ext uri="{FF2B5EF4-FFF2-40B4-BE49-F238E27FC236}">
                  <a16:creationId xmlns:a16="http://schemas.microsoft.com/office/drawing/2014/main" id="{A021DF6F-2FB4-45A7-A889-3E9EF31A71DF}"/>
                </a:ext>
              </a:extLst>
            </p:cNvPr>
            <p:cNvSpPr/>
            <p:nvPr userDrawn="1"/>
          </p:nvSpPr>
          <p:spPr>
            <a:xfrm>
              <a:off x="12757282" y="432552"/>
              <a:ext cx="2817995" cy="59542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chemeClr val="accent1"/>
                </a:buClr>
                <a:buSzTx/>
                <a:buFont typeface="Arial" panose="020B0604020202020204" pitchFamily="34" charset="0"/>
                <a:buNone/>
                <a:tabLst/>
                <a:defRPr/>
              </a:pP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Wanneer nodig, verwijder de bestaande afbeelding d.m.v. de </a:t>
              </a:r>
              <a:r>
                <a:rPr kumimoji="0" lang="nl-NL" sz="1100" b="1" i="0" u="none" strike="noStrike" kern="0" cap="none" spc="0" normalizeH="0" baseline="0" noProof="0">
                  <a:ln>
                    <a:noFill/>
                  </a:ln>
                  <a:solidFill>
                    <a:srgbClr val="000000"/>
                  </a:solidFill>
                  <a:effectLst/>
                  <a:uLnTx/>
                  <a:uFillTx/>
                  <a:latin typeface="+mn-lt"/>
                  <a:cs typeface="Segoe UI Light" panose="020B0502040204020203" pitchFamily="34" charset="0"/>
                </a:rPr>
                <a:t>‘Delete’-knop</a:t>
              </a: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 Klik op het pictogram om een nieuwe afbeelding in te voegen. </a:t>
              </a:r>
              <a:r>
                <a:rPr kumimoji="0" lang="nl-NL" sz="1100" b="0" i="1" u="none" strike="noStrike" kern="0" cap="none" spc="0" normalizeH="0" baseline="0" noProof="0">
                  <a:ln>
                    <a:noFill/>
                  </a:ln>
                  <a:solidFill>
                    <a:srgbClr val="000000"/>
                  </a:solidFill>
                  <a:effectLst/>
                  <a:uLnTx/>
                  <a:uFillTx/>
                  <a:latin typeface="+mn-lt"/>
                  <a:cs typeface="Segoe UI Light" panose="020B0502040204020203" pitchFamily="34" charset="0"/>
                </a:rPr>
                <a:t>(zie onderstaand voorbeeld).</a:t>
              </a:r>
              <a:endPar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endParaRPr>
            </a:p>
          </p:txBody>
        </p:sp>
        <p:cxnSp>
          <p:nvCxnSpPr>
            <p:cNvPr id="116" name="Rechte verbindingslijn 115">
              <a:extLst>
                <a:ext uri="{FF2B5EF4-FFF2-40B4-BE49-F238E27FC236}">
                  <a16:creationId xmlns:a16="http://schemas.microsoft.com/office/drawing/2014/main" id="{10BFE8CA-50E9-4C86-B0A1-7BC5D839AEAE}"/>
                </a:ext>
              </a:extLst>
            </p:cNvPr>
            <p:cNvCxnSpPr>
              <a:cxnSpLocks/>
            </p:cNvCxnSpPr>
            <p:nvPr userDrawn="1"/>
          </p:nvCxnSpPr>
          <p:spPr>
            <a:xfrm>
              <a:off x="12397261" y="4278621"/>
              <a:ext cx="3178017" cy="0"/>
            </a:xfrm>
            <a:prstGeom prst="line">
              <a:avLst/>
            </a:prstGeom>
            <a:noFill/>
            <a:ln w="3175" cap="flat" cmpd="sng" algn="ctr">
              <a:solidFill>
                <a:schemeClr val="bg1">
                  <a:lumMod val="50000"/>
                </a:schemeClr>
              </a:solidFill>
              <a:prstDash val="solid"/>
            </a:ln>
            <a:effectLst/>
          </p:spPr>
        </p:cxnSp>
        <p:sp>
          <p:nvSpPr>
            <p:cNvPr id="117" name="Ovaal 116">
              <a:extLst>
                <a:ext uri="{FF2B5EF4-FFF2-40B4-BE49-F238E27FC236}">
                  <a16:creationId xmlns:a16="http://schemas.microsoft.com/office/drawing/2014/main" id="{F5885AC9-2261-4670-B1B0-143BC8CB6BB3}"/>
                </a:ext>
              </a:extLst>
            </p:cNvPr>
            <p:cNvSpPr/>
            <p:nvPr userDrawn="1"/>
          </p:nvSpPr>
          <p:spPr>
            <a:xfrm>
              <a:off x="12391601" y="1706398"/>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2</a:t>
              </a:r>
            </a:p>
          </p:txBody>
        </p:sp>
        <p:sp>
          <p:nvSpPr>
            <p:cNvPr id="118" name="Rechthoek 117">
              <a:extLst>
                <a:ext uri="{FF2B5EF4-FFF2-40B4-BE49-F238E27FC236}">
                  <a16:creationId xmlns:a16="http://schemas.microsoft.com/office/drawing/2014/main" id="{22384295-B68B-49EB-8DC8-C03720826EE0}"/>
                </a:ext>
              </a:extLst>
            </p:cNvPr>
            <p:cNvSpPr/>
            <p:nvPr userDrawn="1"/>
          </p:nvSpPr>
          <p:spPr>
            <a:xfrm>
              <a:off x="12757282" y="1772461"/>
              <a:ext cx="2817995" cy="318048"/>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chemeClr val="accent1"/>
                </a:buClr>
                <a:buSzTx/>
                <a:buFont typeface="Arial" panose="020B0604020202020204" pitchFamily="34" charset="0"/>
                <a:buNone/>
                <a:tabLst/>
                <a:defRPr/>
              </a:pP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Selecteer de gewenste afbeelding</a:t>
              </a:r>
              <a:b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b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en klik op </a:t>
              </a:r>
              <a:r>
                <a:rPr kumimoji="0" lang="nl-NL" sz="1100" b="1" i="0" u="none" strike="noStrike" kern="0" cap="none" spc="0" normalizeH="0" baseline="0" noProof="0">
                  <a:ln>
                    <a:noFill/>
                  </a:ln>
                  <a:solidFill>
                    <a:srgbClr val="000000"/>
                  </a:solidFill>
                  <a:effectLst/>
                  <a:uLnTx/>
                  <a:uFillTx/>
                  <a:latin typeface="+mn-lt"/>
                  <a:cs typeface="Segoe UI Light" panose="020B0502040204020203" pitchFamily="34" charset="0"/>
                </a:rPr>
                <a:t>‘Invoegen’</a:t>
              </a: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a:t>
              </a:r>
              <a:endParaRPr kumimoji="0" lang="nl-NL" sz="1100" b="1" i="0" u="none" strike="noStrike" kern="0" cap="none" spc="0" normalizeH="0" baseline="0" noProof="0">
                <a:ln>
                  <a:noFill/>
                </a:ln>
                <a:solidFill>
                  <a:srgbClr val="000000"/>
                </a:solidFill>
                <a:effectLst/>
                <a:uLnTx/>
                <a:uFillTx/>
                <a:latin typeface="+mn-lt"/>
                <a:cs typeface="Segoe UI Light" panose="020B0502040204020203" pitchFamily="34" charset="0"/>
              </a:endParaRPr>
            </a:p>
          </p:txBody>
        </p:sp>
        <p:grpSp>
          <p:nvGrpSpPr>
            <p:cNvPr id="119" name="Groep 118">
              <a:extLst>
                <a:ext uri="{FF2B5EF4-FFF2-40B4-BE49-F238E27FC236}">
                  <a16:creationId xmlns:a16="http://schemas.microsoft.com/office/drawing/2014/main" id="{855E9B9C-52C5-400D-80A5-D7003710502F}"/>
                </a:ext>
              </a:extLst>
            </p:cNvPr>
            <p:cNvGrpSpPr/>
            <p:nvPr userDrawn="1"/>
          </p:nvGrpSpPr>
          <p:grpSpPr>
            <a:xfrm>
              <a:off x="12757282" y="2184550"/>
              <a:ext cx="825500" cy="209550"/>
              <a:chOff x="13504624" y="2482850"/>
              <a:chExt cx="825500" cy="209550"/>
            </a:xfrm>
          </p:grpSpPr>
          <p:sp>
            <p:nvSpPr>
              <p:cNvPr id="147" name="Rechthoek 146">
                <a:extLst>
                  <a:ext uri="{FF2B5EF4-FFF2-40B4-BE49-F238E27FC236}">
                    <a16:creationId xmlns:a16="http://schemas.microsoft.com/office/drawing/2014/main" id="{D122E4A9-0414-463C-A582-2F51D35C4DDF}"/>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800" b="0" noProof="0">
                    <a:solidFill>
                      <a:schemeClr val="tx1"/>
                    </a:solidFill>
                    <a:latin typeface="Arial" panose="020B0604020202020204" pitchFamily="34" charset="0"/>
                    <a:cs typeface="Arial" panose="020B0604020202020204" pitchFamily="34" charset="0"/>
                  </a:rPr>
                  <a:t>Invoegen</a:t>
                </a:r>
              </a:p>
            </p:txBody>
          </p:sp>
          <p:cxnSp>
            <p:nvCxnSpPr>
              <p:cNvPr id="148" name="Rechte verbindingslijn 147">
                <a:extLst>
                  <a:ext uri="{FF2B5EF4-FFF2-40B4-BE49-F238E27FC236}">
                    <a16:creationId xmlns:a16="http://schemas.microsoft.com/office/drawing/2014/main" id="{30BA7DAB-407A-47F9-9287-F44B3512C86A}"/>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149" name="Gelijkbenige driehoek 148">
                <a:extLst>
                  <a:ext uri="{FF2B5EF4-FFF2-40B4-BE49-F238E27FC236}">
                    <a16:creationId xmlns:a16="http://schemas.microsoft.com/office/drawing/2014/main" id="{6E08367C-0759-47FA-8076-506285DAF1D5}"/>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grpSp>
        <p:grpSp>
          <p:nvGrpSpPr>
            <p:cNvPr id="120" name="Groep 119">
              <a:extLst>
                <a:ext uri="{FF2B5EF4-FFF2-40B4-BE49-F238E27FC236}">
                  <a16:creationId xmlns:a16="http://schemas.microsoft.com/office/drawing/2014/main" id="{1464CAFD-FD2B-463E-9E14-858F0428FE99}"/>
                </a:ext>
              </a:extLst>
            </p:cNvPr>
            <p:cNvGrpSpPr/>
            <p:nvPr userDrawn="1"/>
          </p:nvGrpSpPr>
          <p:grpSpPr>
            <a:xfrm>
              <a:off x="12757282" y="1141626"/>
              <a:ext cx="294789" cy="318834"/>
              <a:chOff x="14466489" y="1001522"/>
              <a:chExt cx="290627" cy="314333"/>
            </a:xfrm>
          </p:grpSpPr>
          <p:sp>
            <p:nvSpPr>
              <p:cNvPr id="141" name="Rechthoek 140">
                <a:extLst>
                  <a:ext uri="{FF2B5EF4-FFF2-40B4-BE49-F238E27FC236}">
                    <a16:creationId xmlns:a16="http://schemas.microsoft.com/office/drawing/2014/main" id="{14D17561-A4AC-4017-8908-102F1C613C17}"/>
                  </a:ext>
                </a:extLst>
              </p:cNvPr>
              <p:cNvSpPr/>
              <p:nvPr userDrawn="1"/>
            </p:nvSpPr>
            <p:spPr>
              <a:xfrm>
                <a:off x="14466489" y="1001522"/>
                <a:ext cx="257935" cy="254168"/>
              </a:xfrm>
              <a:prstGeom prst="rect">
                <a:avLst/>
              </a:prstGeom>
              <a:solidFill>
                <a:schemeClr val="bg1"/>
              </a:solidFill>
              <a:ln w="12700">
                <a:solidFill>
                  <a:srgbClr val="C0C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Arial" panose="020B0604020202020204" pitchFamily="34" charset="0"/>
                  <a:cs typeface="Arial" panose="020B0604020202020204" pitchFamily="34" charset="0"/>
                </a:endParaRPr>
              </a:p>
            </p:txBody>
          </p:sp>
          <p:sp>
            <p:nvSpPr>
              <p:cNvPr id="142" name="Ovaal 141">
                <a:extLst>
                  <a:ext uri="{FF2B5EF4-FFF2-40B4-BE49-F238E27FC236}">
                    <a16:creationId xmlns:a16="http://schemas.microsoft.com/office/drawing/2014/main" id="{4D09424B-7758-435E-B549-4C591C992AC4}"/>
                  </a:ext>
                </a:extLst>
              </p:cNvPr>
              <p:cNvSpPr/>
              <p:nvPr userDrawn="1"/>
            </p:nvSpPr>
            <p:spPr>
              <a:xfrm>
                <a:off x="14623626" y="1033630"/>
                <a:ext cx="71169" cy="71169"/>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sp>
            <p:nvSpPr>
              <p:cNvPr id="143" name="Vrije vorm: vorm 142">
                <a:extLst>
                  <a:ext uri="{FF2B5EF4-FFF2-40B4-BE49-F238E27FC236}">
                    <a16:creationId xmlns:a16="http://schemas.microsoft.com/office/drawing/2014/main" id="{9B1870CF-92F0-49E0-822D-045B80277112}"/>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sp>
            <p:nvSpPr>
              <p:cNvPr id="144" name="Rechthoek: afgeronde hoeken 143">
                <a:extLst>
                  <a:ext uri="{FF2B5EF4-FFF2-40B4-BE49-F238E27FC236}">
                    <a16:creationId xmlns:a16="http://schemas.microsoft.com/office/drawing/2014/main" id="{D5B2D999-9331-4E31-A4AF-49233FBB1AE1}"/>
                  </a:ext>
                </a:extLst>
              </p:cNvPr>
              <p:cNvSpPr/>
              <p:nvPr userDrawn="1"/>
            </p:nvSpPr>
            <p:spPr>
              <a:xfrm>
                <a:off x="14601150" y="1145314"/>
                <a:ext cx="155966" cy="116816"/>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Arial" panose="020B0604020202020204" pitchFamily="34" charset="0"/>
                  <a:cs typeface="Arial" panose="020B0604020202020204" pitchFamily="34" charset="0"/>
                </a:endParaRPr>
              </a:p>
            </p:txBody>
          </p:sp>
          <p:cxnSp>
            <p:nvCxnSpPr>
              <p:cNvPr id="145" name="Rechte verbindingslijn 144">
                <a:extLst>
                  <a:ext uri="{FF2B5EF4-FFF2-40B4-BE49-F238E27FC236}">
                    <a16:creationId xmlns:a16="http://schemas.microsoft.com/office/drawing/2014/main" id="{DB2A4F82-38DF-43B1-8E0E-1EB80AC43379}"/>
                  </a:ext>
                </a:extLst>
              </p:cNvPr>
              <p:cNvCxnSpPr>
                <a:cxnSpLocks/>
              </p:cNvCxnSpPr>
              <p:nvPr userDrawn="1"/>
            </p:nvCxnSpPr>
            <p:spPr>
              <a:xfrm>
                <a:off x="14637490" y="1308665"/>
                <a:ext cx="83286"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146" name="Rechte verbindingslijn 145">
                <a:extLst>
                  <a:ext uri="{FF2B5EF4-FFF2-40B4-BE49-F238E27FC236}">
                    <a16:creationId xmlns:a16="http://schemas.microsoft.com/office/drawing/2014/main" id="{75353569-D539-41C9-AD7C-3698F08EECFF}"/>
                  </a:ext>
                </a:extLst>
              </p:cNvPr>
              <p:cNvCxnSpPr>
                <a:cxnSpLocks/>
                <a:stCxn id="144" idx="2"/>
              </p:cNvCxnSpPr>
              <p:nvPr userDrawn="1"/>
            </p:nvCxnSpPr>
            <p:spPr>
              <a:xfrm flipH="1">
                <a:off x="14678717" y="1262130"/>
                <a:ext cx="416" cy="43573"/>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121" name="Ovaal 120">
              <a:extLst>
                <a:ext uri="{FF2B5EF4-FFF2-40B4-BE49-F238E27FC236}">
                  <a16:creationId xmlns:a16="http://schemas.microsoft.com/office/drawing/2014/main" id="{7E7064C2-0C74-4D63-91A4-B7B3503886E9}"/>
                </a:ext>
              </a:extLst>
            </p:cNvPr>
            <p:cNvSpPr/>
            <p:nvPr userDrawn="1"/>
          </p:nvSpPr>
          <p:spPr>
            <a:xfrm>
              <a:off x="12391601" y="2617951"/>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3</a:t>
              </a:r>
            </a:p>
          </p:txBody>
        </p:sp>
        <p:sp>
          <p:nvSpPr>
            <p:cNvPr id="122" name="Rechthoek 121">
              <a:extLst>
                <a:ext uri="{FF2B5EF4-FFF2-40B4-BE49-F238E27FC236}">
                  <a16:creationId xmlns:a16="http://schemas.microsoft.com/office/drawing/2014/main" id="{24A5DFBB-FE8B-4625-9BB1-015E63656E8F}"/>
                </a:ext>
              </a:extLst>
            </p:cNvPr>
            <p:cNvSpPr/>
            <p:nvPr userDrawn="1"/>
          </p:nvSpPr>
          <p:spPr>
            <a:xfrm>
              <a:off x="12757283" y="2684014"/>
              <a:ext cx="2817996" cy="887319"/>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chemeClr val="accent1"/>
                </a:buClr>
                <a:buSzTx/>
                <a:buFont typeface="Arial" panose="020B0604020202020204" pitchFamily="34" charset="0"/>
                <a:buNone/>
                <a:tabLst/>
                <a:defRPr/>
              </a:pP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Om de afbeelding te schalen of bij te snijden, ga naar de tab </a:t>
              </a:r>
              <a:r>
                <a:rPr kumimoji="0" lang="nl-NL" sz="1100" b="1" i="0" u="none" strike="noStrike" kern="0" cap="none" spc="0" normalizeH="0" baseline="0" noProof="0">
                  <a:ln>
                    <a:noFill/>
                  </a:ln>
                  <a:solidFill>
                    <a:srgbClr val="000000"/>
                  </a:solidFill>
                  <a:effectLst/>
                  <a:uLnTx/>
                  <a:uFillTx/>
                  <a:latin typeface="+mn-lt"/>
                  <a:cs typeface="Segoe UI Light" panose="020B0502040204020203" pitchFamily="34" charset="0"/>
                </a:rPr>
                <a:t>‘Hulpmiddelen voor afbeeldingen - Opmaak’</a:t>
              </a: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 en klik op de knop </a:t>
              </a:r>
              <a:r>
                <a:rPr kumimoji="0" lang="nl-NL" sz="1100" b="1" i="0" u="none" strike="noStrike" kern="0" cap="none" spc="0" normalizeH="0" baseline="0" noProof="0">
                  <a:ln>
                    <a:noFill/>
                  </a:ln>
                  <a:solidFill>
                    <a:srgbClr val="000000"/>
                  </a:solidFill>
                  <a:effectLst/>
                  <a:uLnTx/>
                  <a:uFillTx/>
                  <a:latin typeface="+mn-lt"/>
                  <a:cs typeface="Segoe UI Light" panose="020B0502040204020203" pitchFamily="34" charset="0"/>
                </a:rPr>
                <a:t>‘Bijsnijden’</a:t>
              </a: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 Schaal met de bolletjes de afbeelding en met de hoekjes het afbeeldingskader.</a:t>
              </a:r>
              <a:endParaRPr kumimoji="0" lang="nl-NL" sz="1100" b="1" i="0" u="none" strike="noStrike" kern="0" cap="none" spc="0" normalizeH="0" baseline="0" noProof="0">
                <a:ln>
                  <a:noFill/>
                </a:ln>
                <a:solidFill>
                  <a:srgbClr val="000000"/>
                </a:solidFill>
                <a:effectLst/>
                <a:uLnTx/>
                <a:uFillTx/>
                <a:latin typeface="+mn-lt"/>
                <a:cs typeface="Segoe UI Light" panose="020B0502040204020203" pitchFamily="34" charset="0"/>
              </a:endParaRPr>
            </a:p>
          </p:txBody>
        </p:sp>
        <p:cxnSp>
          <p:nvCxnSpPr>
            <p:cNvPr id="123" name="Rechte verbindingslijn 122">
              <a:extLst>
                <a:ext uri="{FF2B5EF4-FFF2-40B4-BE49-F238E27FC236}">
                  <a16:creationId xmlns:a16="http://schemas.microsoft.com/office/drawing/2014/main" id="{D5D1ABD1-D8CD-458D-A41F-791A0AE0121C}"/>
                </a:ext>
              </a:extLst>
            </p:cNvPr>
            <p:cNvCxnSpPr>
              <a:cxnSpLocks/>
            </p:cNvCxnSpPr>
            <p:nvPr userDrawn="1"/>
          </p:nvCxnSpPr>
          <p:spPr>
            <a:xfrm>
              <a:off x="12397261" y="2499789"/>
              <a:ext cx="3178017" cy="0"/>
            </a:xfrm>
            <a:prstGeom prst="line">
              <a:avLst/>
            </a:prstGeom>
            <a:noFill/>
            <a:ln w="3175" cap="flat" cmpd="sng" algn="ctr">
              <a:solidFill>
                <a:schemeClr val="bg1">
                  <a:lumMod val="50000"/>
                </a:schemeClr>
              </a:solidFill>
              <a:prstDash val="solid"/>
            </a:ln>
            <a:effectLst/>
          </p:spPr>
        </p:cxnSp>
        <p:grpSp>
          <p:nvGrpSpPr>
            <p:cNvPr id="124" name="Groep 123">
              <a:extLst>
                <a:ext uri="{FF2B5EF4-FFF2-40B4-BE49-F238E27FC236}">
                  <a16:creationId xmlns:a16="http://schemas.microsoft.com/office/drawing/2014/main" id="{63A1CFE3-996D-4F97-BC66-91718F95658E}"/>
                </a:ext>
              </a:extLst>
            </p:cNvPr>
            <p:cNvGrpSpPr/>
            <p:nvPr userDrawn="1"/>
          </p:nvGrpSpPr>
          <p:grpSpPr>
            <a:xfrm>
              <a:off x="12696514" y="3540678"/>
              <a:ext cx="514284" cy="612918"/>
              <a:chOff x="12682980" y="3403241"/>
              <a:chExt cx="622284" cy="741632"/>
            </a:xfrm>
          </p:grpSpPr>
          <p:grpSp>
            <p:nvGrpSpPr>
              <p:cNvPr id="125" name="Groep 124">
                <a:extLst>
                  <a:ext uri="{FF2B5EF4-FFF2-40B4-BE49-F238E27FC236}">
                    <a16:creationId xmlns:a16="http://schemas.microsoft.com/office/drawing/2014/main" id="{AD0C89DF-2C1B-4C7D-897B-C810690CF31F}"/>
                  </a:ext>
                </a:extLst>
              </p:cNvPr>
              <p:cNvGrpSpPr/>
              <p:nvPr userDrawn="1"/>
            </p:nvGrpSpPr>
            <p:grpSpPr>
              <a:xfrm>
                <a:off x="12771568" y="3403241"/>
                <a:ext cx="467138" cy="448489"/>
                <a:chOff x="12782195" y="3403241"/>
                <a:chExt cx="467138" cy="448489"/>
              </a:xfrm>
            </p:grpSpPr>
            <p:grpSp>
              <p:nvGrpSpPr>
                <p:cNvPr id="128" name="Groep 127">
                  <a:extLst>
                    <a:ext uri="{FF2B5EF4-FFF2-40B4-BE49-F238E27FC236}">
                      <a16:creationId xmlns:a16="http://schemas.microsoft.com/office/drawing/2014/main" id="{B2674425-3198-42E1-BD6C-71B8EB56413E}"/>
                    </a:ext>
                  </a:extLst>
                </p:cNvPr>
                <p:cNvGrpSpPr/>
                <p:nvPr userDrawn="1"/>
              </p:nvGrpSpPr>
              <p:grpSpPr>
                <a:xfrm>
                  <a:off x="12782195" y="3403241"/>
                  <a:ext cx="412967" cy="393907"/>
                  <a:chOff x="13554906" y="3320109"/>
                  <a:chExt cx="443906" cy="423419"/>
                </a:xfrm>
              </p:grpSpPr>
              <p:grpSp>
                <p:nvGrpSpPr>
                  <p:cNvPr id="135" name="Groep 134">
                    <a:extLst>
                      <a:ext uri="{FF2B5EF4-FFF2-40B4-BE49-F238E27FC236}">
                        <a16:creationId xmlns:a16="http://schemas.microsoft.com/office/drawing/2014/main" id="{F34092AC-0759-42B0-8375-2DB740861304}"/>
                      </a:ext>
                    </a:extLst>
                  </p:cNvPr>
                  <p:cNvGrpSpPr/>
                  <p:nvPr userDrawn="1"/>
                </p:nvGrpSpPr>
                <p:grpSpPr>
                  <a:xfrm>
                    <a:off x="13554906" y="3320109"/>
                    <a:ext cx="443906" cy="423419"/>
                    <a:chOff x="12909684" y="1276143"/>
                    <a:chExt cx="443906" cy="423419"/>
                  </a:xfrm>
                </p:grpSpPr>
                <p:sp>
                  <p:nvSpPr>
                    <p:cNvPr id="138" name="Rechthoek 137">
                      <a:extLst>
                        <a:ext uri="{FF2B5EF4-FFF2-40B4-BE49-F238E27FC236}">
                          <a16:creationId xmlns:a16="http://schemas.microsoft.com/office/drawing/2014/main" id="{06B33E8F-753D-40F8-9AF8-693063D95D5A}"/>
                        </a:ext>
                      </a:extLst>
                    </p:cNvPr>
                    <p:cNvSpPr/>
                    <p:nvPr userDrawn="1"/>
                  </p:nvSpPr>
                  <p:spPr>
                    <a:xfrm>
                      <a:off x="12918700" y="1285262"/>
                      <a:ext cx="434890" cy="414300"/>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Arial" panose="020B0604020202020204" pitchFamily="34" charset="0"/>
                        <a:cs typeface="Arial" panose="020B0604020202020204" pitchFamily="34" charset="0"/>
                      </a:endParaRPr>
                    </a:p>
                  </p:txBody>
                </p:sp>
                <p:sp>
                  <p:nvSpPr>
                    <p:cNvPr id="139" name="Rechthoek 138">
                      <a:extLst>
                        <a:ext uri="{FF2B5EF4-FFF2-40B4-BE49-F238E27FC236}">
                          <a16:creationId xmlns:a16="http://schemas.microsoft.com/office/drawing/2014/main" id="{8BAAC9C7-A54A-4C87-8F78-AD2CF4C635A4}"/>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Arial" panose="020B0604020202020204" pitchFamily="34" charset="0"/>
                        <a:cs typeface="Arial" panose="020B0604020202020204" pitchFamily="34" charset="0"/>
                      </a:endParaRPr>
                    </a:p>
                  </p:txBody>
                </p:sp>
                <p:sp>
                  <p:nvSpPr>
                    <p:cNvPr id="140" name="Ovaal 139">
                      <a:extLst>
                        <a:ext uri="{FF2B5EF4-FFF2-40B4-BE49-F238E27FC236}">
                          <a16:creationId xmlns:a16="http://schemas.microsoft.com/office/drawing/2014/main" id="{0F513F60-9311-4B93-9022-C0A08303BA29}"/>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grpSp>
              <p:pic>
                <p:nvPicPr>
                  <p:cNvPr id="136" name="Afbeelding 135">
                    <a:extLst>
                      <a:ext uri="{FF2B5EF4-FFF2-40B4-BE49-F238E27FC236}">
                        <a16:creationId xmlns:a16="http://schemas.microsoft.com/office/drawing/2014/main" id="{939ABF57-316F-482C-AF13-5FE368B41A26}"/>
                      </a:ext>
                    </a:extLst>
                  </p:cNvPr>
                  <p:cNvPicPr>
                    <a:picLocks noChangeAspect="1"/>
                  </p:cNvPicPr>
                  <p:nvPr userDrawn="1"/>
                </p:nvPicPr>
                <p:blipFill>
                  <a:blip r:embed="rId2">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Lst>
                  </a:blip>
                  <a:stretch>
                    <a:fillRect/>
                  </a:stretch>
                </p:blipFill>
                <p:spPr>
                  <a:xfrm>
                    <a:off x="13567296" y="3424991"/>
                    <a:ext cx="173367" cy="140220"/>
                  </a:xfrm>
                  <a:prstGeom prst="rect">
                    <a:avLst/>
                  </a:prstGeom>
                </p:spPr>
              </p:pic>
              <p:pic>
                <p:nvPicPr>
                  <p:cNvPr id="137" name="Afbeelding 136">
                    <a:extLst>
                      <a:ext uri="{FF2B5EF4-FFF2-40B4-BE49-F238E27FC236}">
                        <a16:creationId xmlns:a16="http://schemas.microsoft.com/office/drawing/2014/main" id="{43B1DC30-D33D-4FF0-857B-72F6CD9592DA}"/>
                      </a:ext>
                    </a:extLst>
                  </p:cNvPr>
                  <p:cNvPicPr>
                    <a:picLocks noChangeAspect="1"/>
                  </p:cNvPicPr>
                  <p:nvPr userDrawn="1"/>
                </p:nvPicPr>
                <p:blipFill>
                  <a:blip r:embed="rId2">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Lst>
                  </a:blip>
                  <a:stretch>
                    <a:fillRect/>
                  </a:stretch>
                </p:blipFill>
                <p:spPr>
                  <a:xfrm flipH="1">
                    <a:off x="13635598" y="3454369"/>
                    <a:ext cx="173367" cy="111423"/>
                  </a:xfrm>
                  <a:prstGeom prst="rect">
                    <a:avLst/>
                  </a:prstGeom>
                </p:spPr>
              </p:pic>
            </p:grpSp>
            <p:grpSp>
              <p:nvGrpSpPr>
                <p:cNvPr id="129" name="Groep 128">
                  <a:extLst>
                    <a:ext uri="{FF2B5EF4-FFF2-40B4-BE49-F238E27FC236}">
                      <a16:creationId xmlns:a16="http://schemas.microsoft.com/office/drawing/2014/main" id="{7DA571B3-6DF2-47F7-BB91-ECF4C2B75EC4}"/>
                    </a:ext>
                  </a:extLst>
                </p:cNvPr>
                <p:cNvGrpSpPr/>
                <p:nvPr userDrawn="1"/>
              </p:nvGrpSpPr>
              <p:grpSpPr>
                <a:xfrm>
                  <a:off x="13103513" y="3705268"/>
                  <a:ext cx="145820" cy="146462"/>
                  <a:chOff x="13096169" y="3602278"/>
                  <a:chExt cx="145820" cy="146462"/>
                </a:xfrm>
              </p:grpSpPr>
              <p:sp>
                <p:nvSpPr>
                  <p:cNvPr id="133" name="Rechthoek 132">
                    <a:extLst>
                      <a:ext uri="{FF2B5EF4-FFF2-40B4-BE49-F238E27FC236}">
                        <a16:creationId xmlns:a16="http://schemas.microsoft.com/office/drawing/2014/main" id="{C01A95CC-CC4F-4D8D-BF65-844F5C6D3224}"/>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sp>
                <p:nvSpPr>
                  <p:cNvPr id="134" name="Rechthoek 133">
                    <a:extLst>
                      <a:ext uri="{FF2B5EF4-FFF2-40B4-BE49-F238E27FC236}">
                        <a16:creationId xmlns:a16="http://schemas.microsoft.com/office/drawing/2014/main" id="{BC21A21B-A18E-41B9-8E41-D301FB379A07}"/>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grpSp>
            <p:grpSp>
              <p:nvGrpSpPr>
                <p:cNvPr id="130" name="Groep 129">
                  <a:extLst>
                    <a:ext uri="{FF2B5EF4-FFF2-40B4-BE49-F238E27FC236}">
                      <a16:creationId xmlns:a16="http://schemas.microsoft.com/office/drawing/2014/main" id="{E08BB810-14C1-4669-BBDA-CD2617F0F459}"/>
                    </a:ext>
                  </a:extLst>
                </p:cNvPr>
                <p:cNvGrpSpPr/>
                <p:nvPr userDrawn="1"/>
              </p:nvGrpSpPr>
              <p:grpSpPr>
                <a:xfrm rot="10800000">
                  <a:off x="13061402" y="3665637"/>
                  <a:ext cx="145820" cy="146462"/>
                  <a:chOff x="13096169" y="3602278"/>
                  <a:chExt cx="145820" cy="146462"/>
                </a:xfrm>
              </p:grpSpPr>
              <p:sp>
                <p:nvSpPr>
                  <p:cNvPr id="131" name="Rechthoek 130">
                    <a:extLst>
                      <a:ext uri="{FF2B5EF4-FFF2-40B4-BE49-F238E27FC236}">
                        <a16:creationId xmlns:a16="http://schemas.microsoft.com/office/drawing/2014/main" id="{C0C24F34-A5F4-4BBA-ABA1-6901AB211AF6}"/>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sp>
                <p:nvSpPr>
                  <p:cNvPr id="132" name="Rechthoek 131">
                    <a:extLst>
                      <a:ext uri="{FF2B5EF4-FFF2-40B4-BE49-F238E27FC236}">
                        <a16:creationId xmlns:a16="http://schemas.microsoft.com/office/drawing/2014/main" id="{4227724C-10EE-4B55-B673-0393FC3B2A6A}"/>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grpSp>
          </p:grpSp>
          <p:sp>
            <p:nvSpPr>
              <p:cNvPr id="126" name="Rechthoek 125">
                <a:extLst>
                  <a:ext uri="{FF2B5EF4-FFF2-40B4-BE49-F238E27FC236}">
                    <a16:creationId xmlns:a16="http://schemas.microsoft.com/office/drawing/2014/main" id="{F6BC1663-795E-4047-89E2-DA52629B0E04}"/>
                  </a:ext>
                </a:extLst>
              </p:cNvPr>
              <p:cNvSpPr/>
              <p:nvPr userDrawn="1"/>
            </p:nvSpPr>
            <p:spPr>
              <a:xfrm>
                <a:off x="12682980" y="3889890"/>
                <a:ext cx="622284"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nl-NL" sz="900" b="0" noProof="0">
                    <a:solidFill>
                      <a:schemeClr val="tx1"/>
                    </a:solidFill>
                    <a:latin typeface="Arial" panose="020B0604020202020204" pitchFamily="34" charset="0"/>
                    <a:cs typeface="Arial" panose="020B0604020202020204" pitchFamily="34" charset="0"/>
                  </a:rPr>
                  <a:t>Bijsnijden</a:t>
                </a:r>
              </a:p>
            </p:txBody>
          </p:sp>
          <p:sp>
            <p:nvSpPr>
              <p:cNvPr id="127" name="Gelijkbenige driehoek 126">
                <a:extLst>
                  <a:ext uri="{FF2B5EF4-FFF2-40B4-BE49-F238E27FC236}">
                    <a16:creationId xmlns:a16="http://schemas.microsoft.com/office/drawing/2014/main" id="{AFD1978B-7966-4B97-A2F0-2281E84D45A0}"/>
                  </a:ext>
                </a:extLst>
              </p:cNvPr>
              <p:cNvSpPr/>
              <p:nvPr userDrawn="1"/>
            </p:nvSpPr>
            <p:spPr>
              <a:xfrm rot="10800000">
                <a:off x="12950688" y="4093726"/>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grpSp>
      </p:grpSp>
    </p:spTree>
    <p:extLst>
      <p:ext uri="{BB962C8B-B14F-4D97-AF65-F5344CB8AC3E}">
        <p14:creationId xmlns:p14="http://schemas.microsoft.com/office/powerpoint/2010/main" val="316645917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EKST / AFBEELDING (M)">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AB23073-572C-4F04-B89A-B107AB932F47}"/>
              </a:ext>
            </a:extLst>
          </p:cNvPr>
          <p:cNvSpPr>
            <a:spLocks noGrp="1"/>
          </p:cNvSpPr>
          <p:nvPr>
            <p:ph type="title" hasCustomPrompt="1"/>
          </p:nvPr>
        </p:nvSpPr>
        <p:spPr/>
        <p:txBody>
          <a:bodyPr/>
          <a:lstStyle>
            <a:lvl1pPr>
              <a:defRPr/>
            </a:lvl1pPr>
          </a:lstStyle>
          <a:p>
            <a:r>
              <a:rPr lang="nl-NL" noProof="0"/>
              <a:t>Voeg hier een titel in</a:t>
            </a:r>
            <a:endParaRPr lang="nl-NL"/>
          </a:p>
        </p:txBody>
      </p:sp>
      <p:sp>
        <p:nvSpPr>
          <p:cNvPr id="3" name="Tijdelijke aanduiding voor verticale tekst 2">
            <a:extLst>
              <a:ext uri="{FF2B5EF4-FFF2-40B4-BE49-F238E27FC236}">
                <a16:creationId xmlns:a16="http://schemas.microsoft.com/office/drawing/2014/main" id="{7C849E55-A25C-4202-801C-0514342EA9C6}"/>
              </a:ext>
            </a:extLst>
          </p:cNvPr>
          <p:cNvSpPr>
            <a:spLocks noGrp="1"/>
          </p:cNvSpPr>
          <p:nvPr>
            <p:ph type="body" orient="vert" idx="1" hasCustomPrompt="1"/>
          </p:nvPr>
        </p:nvSpPr>
        <p:spPr>
          <a:xfrm>
            <a:off x="539999" y="1459112"/>
            <a:ext cx="5285747" cy="4119774"/>
          </a:xfrm>
        </p:spPr>
        <p:txBody>
          <a:bodyPr vert="horz"/>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nl-NL" noProof="0" err="1"/>
              <a:t>Bullet</a:t>
            </a:r>
            <a:endParaRPr lang="nl-NL" noProof="0"/>
          </a:p>
          <a:p>
            <a:pPr lvl="1"/>
            <a:r>
              <a:rPr lang="nl-NL" noProof="0"/>
              <a:t>Sub-</a:t>
            </a:r>
            <a:r>
              <a:rPr lang="nl-NL" noProof="0" err="1"/>
              <a:t>bullet</a:t>
            </a:r>
            <a:r>
              <a:rPr lang="nl-NL" noProof="0"/>
              <a:t> #1</a:t>
            </a:r>
          </a:p>
          <a:p>
            <a:pPr lvl="2"/>
            <a:r>
              <a:rPr lang="nl-NL" noProof="0"/>
              <a:t>Sub-</a:t>
            </a:r>
            <a:r>
              <a:rPr lang="nl-NL" noProof="0" err="1"/>
              <a:t>bullet</a:t>
            </a:r>
            <a:r>
              <a:rPr lang="nl-NL" noProof="0"/>
              <a:t> #2</a:t>
            </a:r>
          </a:p>
          <a:p>
            <a:pPr lvl="3"/>
            <a:r>
              <a:rPr lang="nl-NL" noProof="0"/>
              <a:t>Leestekst</a:t>
            </a:r>
          </a:p>
          <a:p>
            <a:pPr lvl="4"/>
            <a:r>
              <a:rPr lang="nl-NL" noProof="0"/>
              <a:t>Tussenkop</a:t>
            </a:r>
          </a:p>
          <a:p>
            <a:pPr lvl="5"/>
            <a:r>
              <a:rPr lang="nl-NL" noProof="0"/>
              <a:t>Numerieke </a:t>
            </a:r>
            <a:r>
              <a:rPr lang="nl-NL" noProof="0" err="1"/>
              <a:t>bullet</a:t>
            </a:r>
            <a:endParaRPr lang="nl-NL" noProof="0"/>
          </a:p>
          <a:p>
            <a:pPr lvl="6"/>
            <a:r>
              <a:rPr lang="nl-NL" noProof="0"/>
              <a:t>Alfabetische </a:t>
            </a:r>
            <a:r>
              <a:rPr lang="nl-NL" noProof="0" err="1"/>
              <a:t>bullet</a:t>
            </a:r>
            <a:endParaRPr lang="nl-NL" noProof="0"/>
          </a:p>
          <a:p>
            <a:pPr lvl="7"/>
            <a:r>
              <a:rPr lang="nl-NL" noProof="0"/>
              <a:t>Fotobeschrijving</a:t>
            </a:r>
          </a:p>
          <a:p>
            <a:pPr lvl="8"/>
            <a:r>
              <a:rPr lang="nl-NL" noProof="0"/>
              <a:t>Quote tekst</a:t>
            </a:r>
          </a:p>
          <a:p>
            <a:pPr lvl="4"/>
            <a:endParaRPr lang="nl-NL"/>
          </a:p>
        </p:txBody>
      </p:sp>
      <p:sp>
        <p:nvSpPr>
          <p:cNvPr id="4" name="Tijdelijke aanduiding voor datum 3">
            <a:extLst>
              <a:ext uri="{FF2B5EF4-FFF2-40B4-BE49-F238E27FC236}">
                <a16:creationId xmlns:a16="http://schemas.microsoft.com/office/drawing/2014/main" id="{DABA8B2F-5EFD-4A05-8481-248C853EA1DE}"/>
              </a:ext>
            </a:extLst>
          </p:cNvPr>
          <p:cNvSpPr>
            <a:spLocks noGrp="1"/>
          </p:cNvSpPr>
          <p:nvPr>
            <p:ph type="dt" sz="half" idx="10"/>
          </p:nvPr>
        </p:nvSpPr>
        <p:spPr/>
        <p:txBody>
          <a:bodyPr/>
          <a:lstStyle/>
          <a:p>
            <a:fld id="{4AABA333-9F3A-424A-995C-94DCEBC8D597}" type="datetime4">
              <a:rPr lang="nl-NL" smtClean="0"/>
              <a:t>24 oktober 2023</a:t>
            </a:fld>
            <a:endParaRPr lang="nl-NL"/>
          </a:p>
        </p:txBody>
      </p:sp>
      <p:sp>
        <p:nvSpPr>
          <p:cNvPr id="5" name="Tijdelijke aanduiding voor voettekst 4">
            <a:extLst>
              <a:ext uri="{FF2B5EF4-FFF2-40B4-BE49-F238E27FC236}">
                <a16:creationId xmlns:a16="http://schemas.microsoft.com/office/drawing/2014/main" id="{7D35606D-4D2E-4F0A-88AD-FA9467155265}"/>
              </a:ext>
            </a:extLst>
          </p:cNvPr>
          <p:cNvSpPr>
            <a:spLocks noGrp="1"/>
          </p:cNvSpPr>
          <p:nvPr>
            <p:ph type="ftr" sz="quarter" idx="11"/>
          </p:nvPr>
        </p:nvSpPr>
        <p:spPr/>
        <p:txBody>
          <a:bodyPr/>
          <a:lstStyle/>
          <a:p>
            <a:r>
              <a:rPr lang="nl-NL"/>
              <a:t>Ga naar de tab ‘Invoegen’ &gt; Koptekst en voettekst &gt; Voettekst invullen met bedrijfsonderdeelnaam &gt; Overal Toepassen</a:t>
            </a:r>
          </a:p>
        </p:txBody>
      </p:sp>
      <p:sp>
        <p:nvSpPr>
          <p:cNvPr id="6" name="Tijdelijke aanduiding voor dianummer 5">
            <a:extLst>
              <a:ext uri="{FF2B5EF4-FFF2-40B4-BE49-F238E27FC236}">
                <a16:creationId xmlns:a16="http://schemas.microsoft.com/office/drawing/2014/main" id="{A7656491-ADD5-4A7E-BAFA-5FCFF07D6EB0}"/>
              </a:ext>
            </a:extLst>
          </p:cNvPr>
          <p:cNvSpPr>
            <a:spLocks noGrp="1"/>
          </p:cNvSpPr>
          <p:nvPr>
            <p:ph type="sldNum" sz="quarter" idx="12"/>
          </p:nvPr>
        </p:nvSpPr>
        <p:spPr/>
        <p:txBody>
          <a:bodyPr/>
          <a:lstStyle/>
          <a:p>
            <a:fld id="{8D374ABD-355D-4B52-8A38-020B3DD5CC75}" type="slidenum">
              <a:rPr lang="nl-NL" smtClean="0"/>
              <a:t>‹#›</a:t>
            </a:fld>
            <a:endParaRPr lang="nl-NL"/>
          </a:p>
        </p:txBody>
      </p:sp>
      <p:sp>
        <p:nvSpPr>
          <p:cNvPr id="7" name="Tijdelijke aanduiding voor tekst 32">
            <a:extLst>
              <a:ext uri="{FF2B5EF4-FFF2-40B4-BE49-F238E27FC236}">
                <a16:creationId xmlns:a16="http://schemas.microsoft.com/office/drawing/2014/main" id="{7175F566-3665-4B0F-B70C-72779DF2FDD6}"/>
              </a:ext>
            </a:extLst>
          </p:cNvPr>
          <p:cNvSpPr>
            <a:spLocks noGrp="1"/>
          </p:cNvSpPr>
          <p:nvPr>
            <p:ph type="body" sz="quarter" idx="13" hasCustomPrompt="1"/>
          </p:nvPr>
        </p:nvSpPr>
        <p:spPr>
          <a:xfrm>
            <a:off x="539998" y="839972"/>
            <a:ext cx="11112000" cy="259612"/>
          </a:xfrm>
        </p:spPr>
        <p:txBody>
          <a:bodyPr/>
          <a:lstStyle>
            <a:lvl1pPr marL="0" indent="0">
              <a:buNone/>
              <a:defRPr sz="2000" b="0">
                <a:solidFill>
                  <a:schemeClr val="accent1"/>
                </a:solidFill>
              </a:defRPr>
            </a:lvl1pPr>
          </a:lstStyle>
          <a:p>
            <a:pPr lvl="0"/>
            <a:r>
              <a:rPr lang="nl-NL" noProof="0"/>
              <a:t>Voeg hier een subtitel in</a:t>
            </a:r>
          </a:p>
        </p:txBody>
      </p:sp>
      <p:sp>
        <p:nvSpPr>
          <p:cNvPr id="17" name="Tijdelijke aanduiding voor tekst 34">
            <a:extLst>
              <a:ext uri="{FF2B5EF4-FFF2-40B4-BE49-F238E27FC236}">
                <a16:creationId xmlns:a16="http://schemas.microsoft.com/office/drawing/2014/main" id="{9955CEC2-0160-42D3-9E2E-941A4A11119D}"/>
              </a:ext>
            </a:extLst>
          </p:cNvPr>
          <p:cNvSpPr>
            <a:spLocks noGrp="1"/>
          </p:cNvSpPr>
          <p:nvPr>
            <p:ph type="body" sz="quarter" idx="14" hasCustomPrompt="1"/>
          </p:nvPr>
        </p:nvSpPr>
        <p:spPr>
          <a:xfrm>
            <a:off x="539749" y="5758889"/>
            <a:ext cx="11112249" cy="147981"/>
          </a:xfrm>
        </p:spPr>
        <p:txBody>
          <a:bodyPr anchor="b"/>
          <a:lstStyle>
            <a:lvl1pPr marL="0" indent="0">
              <a:buNone/>
              <a:defRPr sz="1000" i="1"/>
            </a:lvl1pPr>
          </a:lstStyle>
          <a:p>
            <a:pPr lvl="0"/>
            <a:r>
              <a:rPr lang="nl-NL" noProof="0"/>
              <a:t>Bron…</a:t>
            </a:r>
          </a:p>
        </p:txBody>
      </p:sp>
      <p:sp>
        <p:nvSpPr>
          <p:cNvPr id="18" name="Rechthoek: afgeronde hoeken 17">
            <a:extLst>
              <a:ext uri="{FF2B5EF4-FFF2-40B4-BE49-F238E27FC236}">
                <a16:creationId xmlns:a16="http://schemas.microsoft.com/office/drawing/2014/main" id="{765A9402-96DA-4D08-A873-873C05E81C86}"/>
              </a:ext>
            </a:extLst>
          </p:cNvPr>
          <p:cNvSpPr/>
          <p:nvPr userDrawn="1"/>
        </p:nvSpPr>
        <p:spPr>
          <a:xfrm>
            <a:off x="3048000" y="-491319"/>
            <a:ext cx="6096000" cy="300250"/>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lvl="0" algn="ctr"/>
            <a:r>
              <a:rPr lang="nl-NL" sz="2800" b="0" cap="all" baseline="0" noProof="0">
                <a:solidFill>
                  <a:schemeClr val="accent1"/>
                </a:solidFill>
                <a:latin typeface="+mn-lt"/>
              </a:rPr>
              <a:t>TEKST / AFBEELDING (M)</a:t>
            </a:r>
          </a:p>
        </p:txBody>
      </p:sp>
      <p:sp>
        <p:nvSpPr>
          <p:cNvPr id="19" name="Tijdelijke aanduiding voor afbeelding 16">
            <a:extLst>
              <a:ext uri="{FF2B5EF4-FFF2-40B4-BE49-F238E27FC236}">
                <a16:creationId xmlns:a16="http://schemas.microsoft.com/office/drawing/2014/main" id="{19878719-25FF-47F8-88BB-C801FBBD21F2}"/>
              </a:ext>
            </a:extLst>
          </p:cNvPr>
          <p:cNvSpPr>
            <a:spLocks noGrp="1"/>
          </p:cNvSpPr>
          <p:nvPr>
            <p:ph type="pic" sz="quarter" idx="15" hasCustomPrompt="1"/>
          </p:nvPr>
        </p:nvSpPr>
        <p:spPr>
          <a:xfrm>
            <a:off x="6365873" y="1459111"/>
            <a:ext cx="5285873" cy="4119774"/>
          </a:xfrm>
          <a:prstGeom prst="roundRect">
            <a:avLst>
              <a:gd name="adj" fmla="val 1562"/>
            </a:avLst>
          </a:prstGeom>
          <a:solidFill>
            <a:schemeClr val="bg1">
              <a:lumMod val="95000"/>
            </a:schemeClr>
          </a:solidFill>
        </p:spPr>
        <p:txBody>
          <a:bodyPr tIns="1620000"/>
          <a:lstStyle>
            <a:lvl1pPr marL="0" indent="0" algn="ctr">
              <a:buNone/>
              <a:defRPr sz="1200" i="1">
                <a:solidFill>
                  <a:schemeClr val="bg1">
                    <a:lumMod val="50000"/>
                  </a:schemeClr>
                </a:solidFill>
              </a:defRPr>
            </a:lvl1pPr>
          </a:lstStyle>
          <a:p>
            <a:r>
              <a:rPr lang="nl-NL" noProof="0"/>
              <a:t>Klik op onderstaand pictogram om een afbeelding in te voegen</a:t>
            </a:r>
          </a:p>
        </p:txBody>
      </p:sp>
      <p:sp>
        <p:nvSpPr>
          <p:cNvPr id="22" name="Tijdelijke aanduiding voor tekst 43">
            <a:extLst>
              <a:ext uri="{FF2B5EF4-FFF2-40B4-BE49-F238E27FC236}">
                <a16:creationId xmlns:a16="http://schemas.microsoft.com/office/drawing/2014/main" id="{B4FF56EE-FE43-4DA5-A312-68CA404863F1}"/>
              </a:ext>
            </a:extLst>
          </p:cNvPr>
          <p:cNvSpPr>
            <a:spLocks noGrp="1"/>
          </p:cNvSpPr>
          <p:nvPr>
            <p:ph type="body" sz="quarter" idx="16" hasCustomPrompt="1"/>
          </p:nvPr>
        </p:nvSpPr>
        <p:spPr>
          <a:xfrm>
            <a:off x="540000" y="0"/>
            <a:ext cx="1080000" cy="72000"/>
          </a:xfrm>
          <a:solidFill>
            <a:schemeClr val="accent1"/>
          </a:solidFill>
        </p:spPr>
        <p:txBody>
          <a:bodyPr/>
          <a:lstStyle>
            <a:lvl1pPr marL="0" indent="0">
              <a:buNone/>
              <a:defRPr sz="100">
                <a:solidFill>
                  <a:schemeClr val="bg2"/>
                </a:solidFill>
              </a:defRPr>
            </a:lvl1pPr>
            <a:lvl5pPr>
              <a:defRPr/>
            </a:lvl5pPr>
          </a:lstStyle>
          <a:p>
            <a:pPr lvl="0"/>
            <a:r>
              <a:rPr lang="en-GB"/>
              <a:t> </a:t>
            </a:r>
          </a:p>
        </p:txBody>
      </p:sp>
      <p:grpSp>
        <p:nvGrpSpPr>
          <p:cNvPr id="299" name="Instructie">
            <a:extLst>
              <a:ext uri="{FF2B5EF4-FFF2-40B4-BE49-F238E27FC236}">
                <a16:creationId xmlns:a16="http://schemas.microsoft.com/office/drawing/2014/main" id="{A9040615-5CE4-4514-A742-20EBDF93B84E}"/>
              </a:ext>
            </a:extLst>
          </p:cNvPr>
          <p:cNvGrpSpPr/>
          <p:nvPr userDrawn="1"/>
        </p:nvGrpSpPr>
        <p:grpSpPr>
          <a:xfrm>
            <a:off x="-3437547" y="1434"/>
            <a:ext cx="3201327" cy="6041867"/>
            <a:chOff x="-3437547" y="1434"/>
            <a:chExt cx="3201327" cy="6041867"/>
          </a:xfrm>
        </p:grpSpPr>
        <p:cxnSp>
          <p:nvCxnSpPr>
            <p:cNvPr id="300" name="Rechte verbindingslijn 299">
              <a:extLst>
                <a:ext uri="{FF2B5EF4-FFF2-40B4-BE49-F238E27FC236}">
                  <a16:creationId xmlns:a16="http://schemas.microsoft.com/office/drawing/2014/main" id="{A9E29A4D-6D97-4104-AAB7-B77DE27FDF48}"/>
                </a:ext>
              </a:extLst>
            </p:cNvPr>
            <p:cNvCxnSpPr>
              <a:cxnSpLocks/>
            </p:cNvCxnSpPr>
            <p:nvPr userDrawn="1"/>
          </p:nvCxnSpPr>
          <p:spPr>
            <a:xfrm>
              <a:off x="-3419346" y="6043301"/>
              <a:ext cx="3176013" cy="0"/>
            </a:xfrm>
            <a:prstGeom prst="line">
              <a:avLst/>
            </a:prstGeom>
            <a:noFill/>
            <a:ln w="3175" cap="flat" cmpd="sng" algn="ctr">
              <a:solidFill>
                <a:schemeClr val="bg1">
                  <a:lumMod val="50000"/>
                </a:schemeClr>
              </a:solidFill>
              <a:prstDash val="solid"/>
            </a:ln>
            <a:effectLst/>
          </p:spPr>
        </p:cxnSp>
        <p:sp>
          <p:nvSpPr>
            <p:cNvPr id="301" name="Ovaal 300">
              <a:extLst>
                <a:ext uri="{FF2B5EF4-FFF2-40B4-BE49-F238E27FC236}">
                  <a16:creationId xmlns:a16="http://schemas.microsoft.com/office/drawing/2014/main" id="{D2538CC1-6DFE-4937-BF8F-F1554E4D4040}"/>
                </a:ext>
              </a:extLst>
            </p:cNvPr>
            <p:cNvSpPr/>
            <p:nvPr userDrawn="1"/>
          </p:nvSpPr>
          <p:spPr>
            <a:xfrm>
              <a:off x="-3425006" y="4548392"/>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6</a:t>
              </a:r>
            </a:p>
          </p:txBody>
        </p:sp>
        <p:sp>
          <p:nvSpPr>
            <p:cNvPr id="302" name="Rechthoek 301">
              <a:extLst>
                <a:ext uri="{FF2B5EF4-FFF2-40B4-BE49-F238E27FC236}">
                  <a16:creationId xmlns:a16="http://schemas.microsoft.com/office/drawing/2014/main" id="{6C5D937F-CC31-4E45-A598-A44A739508EC}"/>
                </a:ext>
              </a:extLst>
            </p:cNvPr>
            <p:cNvSpPr/>
            <p:nvPr userDrawn="1"/>
          </p:nvSpPr>
          <p:spPr>
            <a:xfrm>
              <a:off x="-3059324" y="4548391"/>
              <a:ext cx="2823104" cy="255963"/>
            </a:xfrm>
            <a:prstGeom prst="rect">
              <a:avLst/>
            </a:prstGeom>
            <a:noFill/>
            <a:ln w="25400" cap="flat" cmpd="sng" algn="ctr">
              <a:noFill/>
              <a:prstDash val="solid"/>
            </a:ln>
            <a:effectLst/>
          </p:spPr>
          <p:txBody>
            <a:bodyPr lIns="0" tIns="0" rIns="0" bIns="0" rtlCol="0" anchor="ctr"/>
            <a:lstStyle/>
            <a:p>
              <a:pPr marL="265113" marR="0" lvl="5" indent="-265113" algn="l" defTabSz="914400" rtl="0" eaLnBrk="1" fontAlgn="auto" latinLnBrk="0" hangingPunct="1">
                <a:lnSpc>
                  <a:spcPct val="100000"/>
                </a:lnSpc>
                <a:spcBef>
                  <a:spcPts val="300"/>
                </a:spcBef>
                <a:spcAft>
                  <a:spcPts val="300"/>
                </a:spcAft>
                <a:buClr>
                  <a:schemeClr val="tx1"/>
                </a:buClr>
                <a:buSzPct val="85000"/>
                <a:buFont typeface="+mj-lt"/>
                <a:buAutoNum type="arabicPeriod"/>
                <a:tabLst/>
                <a:defRPr/>
              </a:pPr>
              <a:r>
                <a:rPr lang="nl-NL" sz="1500" kern="1200" noProof="0">
                  <a:solidFill>
                    <a:schemeClr val="tx1"/>
                  </a:solidFill>
                  <a:latin typeface="+mn-lt"/>
                  <a:ea typeface="+mn-ea"/>
                  <a:cs typeface="+mn-cs"/>
                </a:rPr>
                <a:t>Numerieke </a:t>
              </a:r>
              <a:r>
                <a:rPr lang="nl-NL" sz="1500" kern="1200" noProof="0" err="1">
                  <a:solidFill>
                    <a:schemeClr val="tx1"/>
                  </a:solidFill>
                  <a:latin typeface="+mn-lt"/>
                  <a:ea typeface="+mn-ea"/>
                  <a:cs typeface="+mn-cs"/>
                </a:rPr>
                <a:t>bullet</a:t>
              </a:r>
              <a:r>
                <a:rPr lang="nl-NL" sz="1500" kern="1200" noProof="0">
                  <a:solidFill>
                    <a:schemeClr val="tx1"/>
                  </a:solidFill>
                  <a:latin typeface="+mn-lt"/>
                  <a:ea typeface="+mn-ea"/>
                  <a:cs typeface="+mn-cs"/>
                </a:rPr>
                <a:t> (15pt)</a:t>
              </a:r>
            </a:p>
          </p:txBody>
        </p:sp>
        <p:sp>
          <p:nvSpPr>
            <p:cNvPr id="303" name="Ovaal 302">
              <a:extLst>
                <a:ext uri="{FF2B5EF4-FFF2-40B4-BE49-F238E27FC236}">
                  <a16:creationId xmlns:a16="http://schemas.microsoft.com/office/drawing/2014/main" id="{9A91952D-3E68-4749-B120-80A4BAFFACDB}"/>
                </a:ext>
              </a:extLst>
            </p:cNvPr>
            <p:cNvSpPr/>
            <p:nvPr userDrawn="1"/>
          </p:nvSpPr>
          <p:spPr>
            <a:xfrm>
              <a:off x="-3425006" y="4922568"/>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7</a:t>
              </a:r>
            </a:p>
          </p:txBody>
        </p:sp>
        <p:sp>
          <p:nvSpPr>
            <p:cNvPr id="304" name="Rechthoek 303">
              <a:extLst>
                <a:ext uri="{FF2B5EF4-FFF2-40B4-BE49-F238E27FC236}">
                  <a16:creationId xmlns:a16="http://schemas.microsoft.com/office/drawing/2014/main" id="{7266ABBD-99F4-4315-9AEA-3BD489AD5560}"/>
                </a:ext>
              </a:extLst>
            </p:cNvPr>
            <p:cNvSpPr/>
            <p:nvPr userDrawn="1"/>
          </p:nvSpPr>
          <p:spPr>
            <a:xfrm>
              <a:off x="-3059324" y="4922567"/>
              <a:ext cx="2823104" cy="255963"/>
            </a:xfrm>
            <a:prstGeom prst="rect">
              <a:avLst/>
            </a:prstGeom>
            <a:noFill/>
            <a:ln w="25400" cap="flat" cmpd="sng" algn="ctr">
              <a:noFill/>
              <a:prstDash val="solid"/>
            </a:ln>
            <a:effectLst/>
          </p:spPr>
          <p:txBody>
            <a:bodyPr lIns="0" tIns="0" rIns="0" bIns="0" rtlCol="0" anchor="ctr"/>
            <a:lstStyle/>
            <a:p>
              <a:pPr marL="265113" marR="0" lvl="6" indent="-265113" algn="l" defTabSz="914400" rtl="0" eaLnBrk="1" fontAlgn="auto" latinLnBrk="0" hangingPunct="1">
                <a:lnSpc>
                  <a:spcPct val="100000"/>
                </a:lnSpc>
                <a:spcBef>
                  <a:spcPts val="300"/>
                </a:spcBef>
                <a:spcAft>
                  <a:spcPts val="300"/>
                </a:spcAft>
                <a:buClr>
                  <a:schemeClr val="tx1"/>
                </a:buClr>
                <a:buSzPct val="85000"/>
                <a:buFont typeface="+mj-lt"/>
                <a:buAutoNum type="alphaLcPeriod"/>
                <a:tabLst/>
                <a:defRPr/>
              </a:pPr>
              <a:r>
                <a:rPr lang="nl-NL" sz="1500" kern="1200" noProof="0">
                  <a:solidFill>
                    <a:schemeClr val="tx1"/>
                  </a:solidFill>
                  <a:latin typeface="+mn-lt"/>
                  <a:ea typeface="+mn-ea"/>
                  <a:cs typeface="+mn-cs"/>
                </a:rPr>
                <a:t>Alfabetische </a:t>
              </a:r>
              <a:r>
                <a:rPr lang="nl-NL" sz="1500" kern="1200" noProof="0" err="1">
                  <a:solidFill>
                    <a:schemeClr val="tx1"/>
                  </a:solidFill>
                  <a:latin typeface="+mn-lt"/>
                  <a:ea typeface="+mn-ea"/>
                  <a:cs typeface="+mn-cs"/>
                </a:rPr>
                <a:t>bullet</a:t>
              </a:r>
              <a:r>
                <a:rPr lang="nl-NL" sz="1500" kern="1200" noProof="0">
                  <a:solidFill>
                    <a:schemeClr val="tx1"/>
                  </a:solidFill>
                  <a:latin typeface="+mn-lt"/>
                  <a:ea typeface="+mn-ea"/>
                  <a:cs typeface="+mn-cs"/>
                </a:rPr>
                <a:t> (15pt)</a:t>
              </a:r>
            </a:p>
          </p:txBody>
        </p:sp>
        <p:sp>
          <p:nvSpPr>
            <p:cNvPr id="305" name="Ovaal 304">
              <a:extLst>
                <a:ext uri="{FF2B5EF4-FFF2-40B4-BE49-F238E27FC236}">
                  <a16:creationId xmlns:a16="http://schemas.microsoft.com/office/drawing/2014/main" id="{14D6EA74-7BB4-4EE0-9BE8-BF3EBAE33486}"/>
                </a:ext>
              </a:extLst>
            </p:cNvPr>
            <p:cNvSpPr/>
            <p:nvPr userDrawn="1"/>
          </p:nvSpPr>
          <p:spPr>
            <a:xfrm>
              <a:off x="-3425006" y="5295213"/>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8</a:t>
              </a:r>
            </a:p>
          </p:txBody>
        </p:sp>
        <p:sp>
          <p:nvSpPr>
            <p:cNvPr id="306" name="Rechthoek 305">
              <a:extLst>
                <a:ext uri="{FF2B5EF4-FFF2-40B4-BE49-F238E27FC236}">
                  <a16:creationId xmlns:a16="http://schemas.microsoft.com/office/drawing/2014/main" id="{E7DB094A-C66A-47DD-81CF-DA7A117F0743}"/>
                </a:ext>
              </a:extLst>
            </p:cNvPr>
            <p:cNvSpPr/>
            <p:nvPr userDrawn="1"/>
          </p:nvSpPr>
          <p:spPr>
            <a:xfrm>
              <a:off x="-3059324" y="5295212"/>
              <a:ext cx="2823104" cy="255963"/>
            </a:xfrm>
            <a:prstGeom prst="rect">
              <a:avLst/>
            </a:prstGeom>
            <a:noFill/>
            <a:ln w="25400" cap="flat" cmpd="sng" algn="ctr">
              <a:noFill/>
              <a:prstDash val="solid"/>
            </a:ln>
            <a:effectLst/>
          </p:spPr>
          <p:txBody>
            <a:bodyPr lIns="0" tIns="0" rIns="0" bIns="0" rtlCol="0" anchor="ctr"/>
            <a:lstStyle/>
            <a:p>
              <a:pPr marL="0" marR="0" lvl="7" indent="0" algn="l" defTabSz="914400" rtl="0" eaLnBrk="1" fontAlgn="auto" latinLnBrk="0" hangingPunct="1">
                <a:lnSpc>
                  <a:spcPct val="100000"/>
                </a:lnSpc>
                <a:spcBef>
                  <a:spcPts val="300"/>
                </a:spcBef>
                <a:spcAft>
                  <a:spcPts val="300"/>
                </a:spcAft>
                <a:buClr>
                  <a:schemeClr val="accent3"/>
                </a:buClr>
                <a:buSzTx/>
                <a:buFont typeface="Arial" panose="020B0604020202020204" pitchFamily="34" charset="0"/>
                <a:buNone/>
                <a:tabLst/>
                <a:defRPr/>
              </a:pPr>
              <a:r>
                <a:rPr lang="nl-NL" sz="1000" i="1" kern="1200" noProof="0">
                  <a:solidFill>
                    <a:schemeClr val="tx1"/>
                  </a:solidFill>
                  <a:latin typeface="+mn-lt"/>
                  <a:ea typeface="+mn-ea"/>
                  <a:cs typeface="+mn-cs"/>
                </a:rPr>
                <a:t>Fotobeschrijving (10pt)</a:t>
              </a:r>
            </a:p>
          </p:txBody>
        </p:sp>
        <p:sp>
          <p:nvSpPr>
            <p:cNvPr id="307" name="Ovaal 306">
              <a:extLst>
                <a:ext uri="{FF2B5EF4-FFF2-40B4-BE49-F238E27FC236}">
                  <a16:creationId xmlns:a16="http://schemas.microsoft.com/office/drawing/2014/main" id="{A6EBD7CE-345E-442A-A357-9459DDB13B55}"/>
                </a:ext>
              </a:extLst>
            </p:cNvPr>
            <p:cNvSpPr/>
            <p:nvPr userDrawn="1"/>
          </p:nvSpPr>
          <p:spPr>
            <a:xfrm>
              <a:off x="-3425006" y="5668478"/>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9</a:t>
              </a:r>
            </a:p>
          </p:txBody>
        </p:sp>
        <p:sp>
          <p:nvSpPr>
            <p:cNvPr id="308" name="Rechthoek 307">
              <a:extLst>
                <a:ext uri="{FF2B5EF4-FFF2-40B4-BE49-F238E27FC236}">
                  <a16:creationId xmlns:a16="http://schemas.microsoft.com/office/drawing/2014/main" id="{6A70AF6D-2195-4FEC-AE55-B58319D87CEB}"/>
                </a:ext>
              </a:extLst>
            </p:cNvPr>
            <p:cNvSpPr/>
            <p:nvPr userDrawn="1"/>
          </p:nvSpPr>
          <p:spPr>
            <a:xfrm>
              <a:off x="-3059324" y="5668477"/>
              <a:ext cx="2823104" cy="255963"/>
            </a:xfrm>
            <a:prstGeom prst="rect">
              <a:avLst/>
            </a:prstGeom>
            <a:noFill/>
            <a:ln w="25400" cap="flat" cmpd="sng" algn="ctr">
              <a:noFill/>
              <a:prstDash val="solid"/>
            </a:ln>
            <a:effectLst/>
          </p:spPr>
          <p:txBody>
            <a:bodyPr lIns="0" tIns="0" rIns="0" bIns="0" rtlCol="0" anchor="ctr"/>
            <a:lstStyle/>
            <a:p>
              <a:pPr marL="0" marR="0" lvl="8" indent="0" algn="l" defTabSz="914400" rtl="0" eaLnBrk="1" fontAlgn="auto" latinLnBrk="0" hangingPunct="1">
                <a:lnSpc>
                  <a:spcPct val="100000"/>
                </a:lnSpc>
                <a:spcBef>
                  <a:spcPts val="600"/>
                </a:spcBef>
                <a:spcAft>
                  <a:spcPts val="300"/>
                </a:spcAft>
                <a:buClrTx/>
                <a:buSzTx/>
                <a:buFont typeface="Arial" panose="020B0604020202020204" pitchFamily="34" charset="0"/>
                <a:buNone/>
                <a:tabLst/>
                <a:defRPr/>
              </a:pPr>
              <a:r>
                <a:rPr lang="nl-NL" sz="2000" i="1" kern="1200" noProof="0">
                  <a:solidFill>
                    <a:schemeClr val="tx1"/>
                  </a:solidFill>
                  <a:latin typeface="+mn-lt"/>
                  <a:ea typeface="+mn-ea"/>
                  <a:cs typeface="+mn-cs"/>
                </a:rPr>
                <a:t>Quote tekst (20pt)</a:t>
              </a:r>
            </a:p>
          </p:txBody>
        </p:sp>
        <p:sp>
          <p:nvSpPr>
            <p:cNvPr id="309" name="Rechthoek 308">
              <a:extLst>
                <a:ext uri="{FF2B5EF4-FFF2-40B4-BE49-F238E27FC236}">
                  <a16:creationId xmlns:a16="http://schemas.microsoft.com/office/drawing/2014/main" id="{FEDAE30A-E8BC-42D6-8883-FE1A87931DAF}"/>
                </a:ext>
              </a:extLst>
            </p:cNvPr>
            <p:cNvSpPr/>
            <p:nvPr userDrawn="1"/>
          </p:nvSpPr>
          <p:spPr>
            <a:xfrm>
              <a:off x="-3419345" y="1434"/>
              <a:ext cx="3176012" cy="191611"/>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80000"/>
                </a:lnSpc>
                <a:spcBef>
                  <a:spcPts val="0"/>
                </a:spcBef>
                <a:spcAft>
                  <a:spcPts val="0"/>
                </a:spcAft>
                <a:buClrTx/>
                <a:buSzTx/>
                <a:buFontTx/>
                <a:buNone/>
                <a:tabLst/>
                <a:defRPr/>
              </a:pPr>
              <a:r>
                <a:rPr kumimoji="0" lang="nl-NL" sz="1400" b="1" i="0" u="none" strike="noStrike" kern="0" cap="all" spc="0" normalizeH="0" baseline="0" noProof="0">
                  <a:ln>
                    <a:noFill/>
                  </a:ln>
                  <a:solidFill>
                    <a:schemeClr val="bg1">
                      <a:lumMod val="50000"/>
                    </a:schemeClr>
                  </a:solidFill>
                  <a:effectLst/>
                  <a:uLnTx/>
                  <a:uFillTx/>
                  <a:latin typeface="+mj-lt"/>
                  <a:cs typeface="Segoe UI Light" panose="020B0502040204020203" pitchFamily="34" charset="0"/>
                </a:rPr>
                <a:t>TEKST</a:t>
              </a:r>
              <a:r>
                <a:rPr kumimoji="0" lang="nl-NL" sz="1400" b="1" i="0" u="none" strike="noStrike" kern="0" cap="all" spc="0" normalizeH="0" noProof="0">
                  <a:ln>
                    <a:noFill/>
                  </a:ln>
                  <a:solidFill>
                    <a:schemeClr val="bg1">
                      <a:lumMod val="50000"/>
                    </a:schemeClr>
                  </a:solidFill>
                  <a:effectLst/>
                  <a:uLnTx/>
                  <a:uFillTx/>
                  <a:latin typeface="+mj-lt"/>
                  <a:cs typeface="Segoe UI Light" panose="020B0502040204020203" pitchFamily="34" charset="0"/>
                </a:rPr>
                <a:t> NIVEAUS kiezen</a:t>
              </a:r>
              <a:endParaRPr kumimoji="0" lang="nl-NL" sz="1400" b="1" i="0" u="none" strike="noStrike" kern="0" cap="all" spc="0" normalizeH="0" baseline="0" noProof="0">
                <a:ln>
                  <a:noFill/>
                </a:ln>
                <a:solidFill>
                  <a:schemeClr val="bg1">
                    <a:lumMod val="50000"/>
                  </a:schemeClr>
                </a:solidFill>
                <a:effectLst/>
                <a:uLnTx/>
                <a:uFillTx/>
                <a:latin typeface="+mj-lt"/>
                <a:cs typeface="Segoe UI Light" panose="020B0502040204020203" pitchFamily="34" charset="0"/>
              </a:endParaRPr>
            </a:p>
          </p:txBody>
        </p:sp>
        <p:sp>
          <p:nvSpPr>
            <p:cNvPr id="310" name="Ovaal 309">
              <a:extLst>
                <a:ext uri="{FF2B5EF4-FFF2-40B4-BE49-F238E27FC236}">
                  <a16:creationId xmlns:a16="http://schemas.microsoft.com/office/drawing/2014/main" id="{AA46C297-78C9-4817-9D11-213CCB9C9F64}"/>
                </a:ext>
              </a:extLst>
            </p:cNvPr>
            <p:cNvSpPr/>
            <p:nvPr userDrawn="1"/>
          </p:nvSpPr>
          <p:spPr>
            <a:xfrm>
              <a:off x="-3425006" y="2678716"/>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1</a:t>
              </a:r>
            </a:p>
          </p:txBody>
        </p:sp>
        <p:cxnSp>
          <p:nvCxnSpPr>
            <p:cNvPr id="311" name="Rechte verbindingslijn 310">
              <a:extLst>
                <a:ext uri="{FF2B5EF4-FFF2-40B4-BE49-F238E27FC236}">
                  <a16:creationId xmlns:a16="http://schemas.microsoft.com/office/drawing/2014/main" id="{557EA977-0096-400F-A663-5BBD6036BFAF}"/>
                </a:ext>
              </a:extLst>
            </p:cNvPr>
            <p:cNvCxnSpPr>
              <a:cxnSpLocks/>
            </p:cNvCxnSpPr>
            <p:nvPr userDrawn="1"/>
          </p:nvCxnSpPr>
          <p:spPr>
            <a:xfrm>
              <a:off x="-3419346" y="243069"/>
              <a:ext cx="3176013" cy="0"/>
            </a:xfrm>
            <a:prstGeom prst="line">
              <a:avLst/>
            </a:prstGeom>
            <a:noFill/>
            <a:ln w="3175" cap="flat" cmpd="sng" algn="ctr">
              <a:solidFill>
                <a:schemeClr val="bg1">
                  <a:lumMod val="50000"/>
                </a:schemeClr>
              </a:solidFill>
              <a:prstDash val="solid"/>
            </a:ln>
            <a:effectLst/>
          </p:spPr>
        </p:cxnSp>
        <p:grpSp>
          <p:nvGrpSpPr>
            <p:cNvPr id="312" name="Groep 311">
              <a:extLst>
                <a:ext uri="{FF2B5EF4-FFF2-40B4-BE49-F238E27FC236}">
                  <a16:creationId xmlns:a16="http://schemas.microsoft.com/office/drawing/2014/main" id="{BC42600A-B3A3-4877-90D7-C07A82046FF3}"/>
                </a:ext>
              </a:extLst>
            </p:cNvPr>
            <p:cNvGrpSpPr/>
            <p:nvPr userDrawn="1"/>
          </p:nvGrpSpPr>
          <p:grpSpPr>
            <a:xfrm>
              <a:off x="-3437547" y="1295337"/>
              <a:ext cx="2933825" cy="558875"/>
              <a:chOff x="-3419346" y="368233"/>
              <a:chExt cx="3904920" cy="743862"/>
            </a:xfrm>
          </p:grpSpPr>
          <p:sp>
            <p:nvSpPr>
              <p:cNvPr id="329" name="Rechthoek 328">
                <a:extLst>
                  <a:ext uri="{FF2B5EF4-FFF2-40B4-BE49-F238E27FC236}">
                    <a16:creationId xmlns:a16="http://schemas.microsoft.com/office/drawing/2014/main" id="{F4C23DD8-1EEB-444F-97E8-7DB7F22E448E}"/>
                  </a:ext>
                </a:extLst>
              </p:cNvPr>
              <p:cNvSpPr/>
              <p:nvPr userDrawn="1"/>
            </p:nvSpPr>
            <p:spPr>
              <a:xfrm>
                <a:off x="-3294549" y="368233"/>
                <a:ext cx="432805" cy="244981"/>
              </a:xfrm>
              <a:prstGeom prst="rect">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r>
                  <a:rPr lang="nl-NL" sz="800" b="0" noProof="0">
                    <a:solidFill>
                      <a:srgbClr val="C00000"/>
                    </a:solidFill>
                    <a:latin typeface="Arial" panose="020B0604020202020204" pitchFamily="34" charset="0"/>
                    <a:cs typeface="Arial" panose="020B0604020202020204" pitchFamily="34" charset="0"/>
                  </a:rPr>
                  <a:t>Start</a:t>
                </a:r>
              </a:p>
            </p:txBody>
          </p:sp>
          <p:cxnSp>
            <p:nvCxnSpPr>
              <p:cNvPr id="330" name="Rechte verbindingslijn 329">
                <a:extLst>
                  <a:ext uri="{FF2B5EF4-FFF2-40B4-BE49-F238E27FC236}">
                    <a16:creationId xmlns:a16="http://schemas.microsoft.com/office/drawing/2014/main" id="{EC276B65-801E-4FEF-8A36-2F62689B59D6}"/>
                  </a:ext>
                </a:extLst>
              </p:cNvPr>
              <p:cNvCxnSpPr>
                <a:cxnSpLocks/>
              </p:cNvCxnSpPr>
              <p:nvPr userDrawn="1"/>
            </p:nvCxnSpPr>
            <p:spPr>
              <a:xfrm>
                <a:off x="-2861744" y="613214"/>
                <a:ext cx="137087" cy="0"/>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1" name="Rechte verbindingslijn 330">
                <a:extLst>
                  <a:ext uri="{FF2B5EF4-FFF2-40B4-BE49-F238E27FC236}">
                    <a16:creationId xmlns:a16="http://schemas.microsoft.com/office/drawing/2014/main" id="{4D85CD75-D75D-46B8-A00D-4CF81EE35312}"/>
                  </a:ext>
                </a:extLst>
              </p:cNvPr>
              <p:cNvCxnSpPr>
                <a:cxnSpLocks/>
              </p:cNvCxnSpPr>
              <p:nvPr userDrawn="1"/>
            </p:nvCxnSpPr>
            <p:spPr>
              <a:xfrm>
                <a:off x="-3419346" y="613214"/>
                <a:ext cx="136215" cy="0"/>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32" name="Rechthoek 331">
                <a:extLst>
                  <a:ext uri="{FF2B5EF4-FFF2-40B4-BE49-F238E27FC236}">
                    <a16:creationId xmlns:a16="http://schemas.microsoft.com/office/drawing/2014/main" id="{36E1FA0F-31F3-49C8-8E80-258CED450A3B}"/>
                  </a:ext>
                </a:extLst>
              </p:cNvPr>
              <p:cNvSpPr/>
              <p:nvPr userDrawn="1"/>
            </p:nvSpPr>
            <p:spPr>
              <a:xfrm>
                <a:off x="-3289012" y="589683"/>
                <a:ext cx="422160" cy="640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grpSp>
            <p:nvGrpSpPr>
              <p:cNvPr id="333" name="Groep 332">
                <a:extLst>
                  <a:ext uri="{FF2B5EF4-FFF2-40B4-BE49-F238E27FC236}">
                    <a16:creationId xmlns:a16="http://schemas.microsoft.com/office/drawing/2014/main" id="{5A4795F5-37E6-4F38-850A-7A1A45F43652}"/>
                  </a:ext>
                </a:extLst>
              </p:cNvPr>
              <p:cNvGrpSpPr/>
              <p:nvPr userDrawn="1"/>
            </p:nvGrpSpPr>
            <p:grpSpPr>
              <a:xfrm>
                <a:off x="-3002834" y="720303"/>
                <a:ext cx="182598" cy="143759"/>
                <a:chOff x="-3310843" y="700986"/>
                <a:chExt cx="182598" cy="143759"/>
              </a:xfrm>
            </p:grpSpPr>
            <p:grpSp>
              <p:nvGrpSpPr>
                <p:cNvPr id="372" name="Groep 371">
                  <a:extLst>
                    <a:ext uri="{FF2B5EF4-FFF2-40B4-BE49-F238E27FC236}">
                      <a16:creationId xmlns:a16="http://schemas.microsoft.com/office/drawing/2014/main" id="{39185034-83E7-4FF4-B6FF-250310020996}"/>
                    </a:ext>
                  </a:extLst>
                </p:cNvPr>
                <p:cNvGrpSpPr/>
                <p:nvPr userDrawn="1"/>
              </p:nvGrpSpPr>
              <p:grpSpPr>
                <a:xfrm>
                  <a:off x="-3310843" y="700986"/>
                  <a:ext cx="182598" cy="143759"/>
                  <a:chOff x="-3310843" y="700986"/>
                  <a:chExt cx="182598" cy="143759"/>
                </a:xfrm>
              </p:grpSpPr>
              <p:cxnSp>
                <p:nvCxnSpPr>
                  <p:cNvPr id="376" name="Rechte verbindingslijn 375">
                    <a:extLst>
                      <a:ext uri="{FF2B5EF4-FFF2-40B4-BE49-F238E27FC236}">
                        <a16:creationId xmlns:a16="http://schemas.microsoft.com/office/drawing/2014/main" id="{29D344CD-C7EA-41BA-9DB2-2FDB70EEE871}"/>
                      </a:ext>
                    </a:extLst>
                  </p:cNvPr>
                  <p:cNvCxnSpPr/>
                  <p:nvPr userDrawn="1"/>
                </p:nvCxnSpPr>
                <p:spPr>
                  <a:xfrm>
                    <a:off x="-3310843" y="700986"/>
                    <a:ext cx="182598" cy="0"/>
                  </a:xfrm>
                  <a:prstGeom prst="line">
                    <a:avLst/>
                  </a:prstGeom>
                  <a:noFill/>
                  <a:ln w="9525" cap="flat" cmpd="sng" algn="ctr">
                    <a:solidFill>
                      <a:srgbClr val="292929"/>
                    </a:solidFill>
                    <a:prstDash val="solid"/>
                  </a:ln>
                  <a:effectLst/>
                </p:spPr>
              </p:cxnSp>
              <p:cxnSp>
                <p:nvCxnSpPr>
                  <p:cNvPr id="377" name="Rechte verbindingslijn 376">
                    <a:extLst>
                      <a:ext uri="{FF2B5EF4-FFF2-40B4-BE49-F238E27FC236}">
                        <a16:creationId xmlns:a16="http://schemas.microsoft.com/office/drawing/2014/main" id="{72C08631-A23F-4142-943F-EEC71DA5C7EF}"/>
                      </a:ext>
                    </a:extLst>
                  </p:cNvPr>
                  <p:cNvCxnSpPr/>
                  <p:nvPr userDrawn="1"/>
                </p:nvCxnSpPr>
                <p:spPr>
                  <a:xfrm>
                    <a:off x="-3310843" y="844745"/>
                    <a:ext cx="182598" cy="0"/>
                  </a:xfrm>
                  <a:prstGeom prst="line">
                    <a:avLst/>
                  </a:prstGeom>
                  <a:noFill/>
                  <a:ln w="9525" cap="flat" cmpd="sng" algn="ctr">
                    <a:solidFill>
                      <a:srgbClr val="292929"/>
                    </a:solidFill>
                    <a:prstDash val="solid"/>
                  </a:ln>
                  <a:effectLst/>
                </p:spPr>
              </p:cxnSp>
              <p:cxnSp>
                <p:nvCxnSpPr>
                  <p:cNvPr id="378" name="Rechte verbindingslijn 377">
                    <a:extLst>
                      <a:ext uri="{FF2B5EF4-FFF2-40B4-BE49-F238E27FC236}">
                        <a16:creationId xmlns:a16="http://schemas.microsoft.com/office/drawing/2014/main" id="{9219C585-A23C-4A03-9037-342255AD87C3}"/>
                      </a:ext>
                    </a:extLst>
                  </p:cNvPr>
                  <p:cNvCxnSpPr/>
                  <p:nvPr userDrawn="1"/>
                </p:nvCxnSpPr>
                <p:spPr>
                  <a:xfrm>
                    <a:off x="-3213196" y="808806"/>
                    <a:ext cx="82203" cy="0"/>
                  </a:xfrm>
                  <a:prstGeom prst="line">
                    <a:avLst/>
                  </a:prstGeom>
                  <a:noFill/>
                  <a:ln w="9525" cap="flat" cmpd="sng" algn="ctr">
                    <a:solidFill>
                      <a:srgbClr val="292929"/>
                    </a:solidFill>
                    <a:prstDash val="solid"/>
                  </a:ln>
                  <a:effectLst/>
                </p:spPr>
              </p:cxnSp>
              <p:cxnSp>
                <p:nvCxnSpPr>
                  <p:cNvPr id="379" name="Rechte verbindingslijn 378">
                    <a:extLst>
                      <a:ext uri="{FF2B5EF4-FFF2-40B4-BE49-F238E27FC236}">
                        <a16:creationId xmlns:a16="http://schemas.microsoft.com/office/drawing/2014/main" id="{CD8B7624-9942-4448-9E55-63340A8A91E0}"/>
                      </a:ext>
                    </a:extLst>
                  </p:cNvPr>
                  <p:cNvCxnSpPr/>
                  <p:nvPr userDrawn="1"/>
                </p:nvCxnSpPr>
                <p:spPr>
                  <a:xfrm>
                    <a:off x="-3213196" y="772866"/>
                    <a:ext cx="82203" cy="0"/>
                  </a:xfrm>
                  <a:prstGeom prst="line">
                    <a:avLst/>
                  </a:prstGeom>
                  <a:noFill/>
                  <a:ln w="9525" cap="flat" cmpd="sng" algn="ctr">
                    <a:solidFill>
                      <a:srgbClr val="292929"/>
                    </a:solidFill>
                    <a:prstDash val="solid"/>
                  </a:ln>
                  <a:effectLst/>
                </p:spPr>
              </p:cxnSp>
              <p:cxnSp>
                <p:nvCxnSpPr>
                  <p:cNvPr id="380" name="Rechte verbindingslijn 379">
                    <a:extLst>
                      <a:ext uri="{FF2B5EF4-FFF2-40B4-BE49-F238E27FC236}">
                        <a16:creationId xmlns:a16="http://schemas.microsoft.com/office/drawing/2014/main" id="{AEEE66E4-34BA-4B72-A925-B13B223568EB}"/>
                      </a:ext>
                    </a:extLst>
                  </p:cNvPr>
                  <p:cNvCxnSpPr/>
                  <p:nvPr userDrawn="1"/>
                </p:nvCxnSpPr>
                <p:spPr>
                  <a:xfrm>
                    <a:off x="-3213196" y="736926"/>
                    <a:ext cx="82203" cy="0"/>
                  </a:xfrm>
                  <a:prstGeom prst="line">
                    <a:avLst/>
                  </a:prstGeom>
                  <a:noFill/>
                  <a:ln w="9525" cap="flat" cmpd="sng" algn="ctr">
                    <a:solidFill>
                      <a:srgbClr val="292929"/>
                    </a:solidFill>
                    <a:prstDash val="solid"/>
                  </a:ln>
                  <a:effectLst/>
                </p:spPr>
              </p:cxnSp>
            </p:grpSp>
            <p:grpSp>
              <p:nvGrpSpPr>
                <p:cNvPr id="373" name="Groep 372">
                  <a:extLst>
                    <a:ext uri="{FF2B5EF4-FFF2-40B4-BE49-F238E27FC236}">
                      <a16:creationId xmlns:a16="http://schemas.microsoft.com/office/drawing/2014/main" id="{60CBB292-C3B9-4B4E-9AA5-69061A999BAB}"/>
                    </a:ext>
                  </a:extLst>
                </p:cNvPr>
                <p:cNvGrpSpPr/>
                <p:nvPr userDrawn="1"/>
              </p:nvGrpSpPr>
              <p:grpSpPr>
                <a:xfrm flipH="1">
                  <a:off x="-3310774" y="735854"/>
                  <a:ext cx="88801" cy="72568"/>
                  <a:chOff x="-2091059" y="1395403"/>
                  <a:chExt cx="157316" cy="128558"/>
                </a:xfrm>
              </p:grpSpPr>
              <p:sp>
                <p:nvSpPr>
                  <p:cNvPr id="374" name="Rechthoek 373">
                    <a:extLst>
                      <a:ext uri="{FF2B5EF4-FFF2-40B4-BE49-F238E27FC236}">
                        <a16:creationId xmlns:a16="http://schemas.microsoft.com/office/drawing/2014/main" id="{2B7F2EEC-E9D2-4F6E-AE51-4C99AD380BA1}"/>
                      </a:ext>
                    </a:extLst>
                  </p:cNvPr>
                  <p:cNvSpPr/>
                  <p:nvPr userDrawn="1"/>
                </p:nvSpPr>
                <p:spPr>
                  <a:xfrm>
                    <a:off x="-2051585" y="1436824"/>
                    <a:ext cx="117842" cy="45718"/>
                  </a:xfrm>
                  <a:prstGeom prst="rect">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sp>
                <p:nvSpPr>
                  <p:cNvPr id="375" name="Pijl: punthaak 374">
                    <a:extLst>
                      <a:ext uri="{FF2B5EF4-FFF2-40B4-BE49-F238E27FC236}">
                        <a16:creationId xmlns:a16="http://schemas.microsoft.com/office/drawing/2014/main" id="{01398107-1754-4322-97B3-3E90A2FACA2F}"/>
                      </a:ext>
                    </a:extLst>
                  </p:cNvPr>
                  <p:cNvSpPr/>
                  <p:nvPr userDrawn="1"/>
                </p:nvSpPr>
                <p:spPr>
                  <a:xfrm flipH="1">
                    <a:off x="-2091059" y="1395403"/>
                    <a:ext cx="128558" cy="128558"/>
                  </a:xfrm>
                  <a:prstGeom prst="chevron">
                    <a:avLst>
                      <a:gd name="adj" fmla="val 47962"/>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grpSp>
          </p:grpSp>
          <p:grpSp>
            <p:nvGrpSpPr>
              <p:cNvPr id="334" name="Groep 333">
                <a:extLst>
                  <a:ext uri="{FF2B5EF4-FFF2-40B4-BE49-F238E27FC236}">
                    <a16:creationId xmlns:a16="http://schemas.microsoft.com/office/drawing/2014/main" id="{939B2F05-4AF3-4F93-B952-01644D230EA6}"/>
                  </a:ext>
                </a:extLst>
              </p:cNvPr>
              <p:cNvGrpSpPr/>
              <p:nvPr userDrawn="1"/>
            </p:nvGrpSpPr>
            <p:grpSpPr>
              <a:xfrm>
                <a:off x="-3326107" y="720303"/>
                <a:ext cx="182598" cy="143759"/>
                <a:chOff x="-3634116" y="700986"/>
                <a:chExt cx="182598" cy="143759"/>
              </a:xfrm>
            </p:grpSpPr>
            <p:grpSp>
              <p:nvGrpSpPr>
                <p:cNvPr id="363" name="Groep 362">
                  <a:extLst>
                    <a:ext uri="{FF2B5EF4-FFF2-40B4-BE49-F238E27FC236}">
                      <a16:creationId xmlns:a16="http://schemas.microsoft.com/office/drawing/2014/main" id="{5A7A2DA7-68C5-4F04-9D8E-A53C0000F482}"/>
                    </a:ext>
                  </a:extLst>
                </p:cNvPr>
                <p:cNvGrpSpPr/>
                <p:nvPr userDrawn="1"/>
              </p:nvGrpSpPr>
              <p:grpSpPr>
                <a:xfrm>
                  <a:off x="-3634116" y="700986"/>
                  <a:ext cx="182598" cy="143759"/>
                  <a:chOff x="-3634116" y="700986"/>
                  <a:chExt cx="182598" cy="143759"/>
                </a:xfrm>
              </p:grpSpPr>
              <p:cxnSp>
                <p:nvCxnSpPr>
                  <p:cNvPr id="367" name="Rechte verbindingslijn 366">
                    <a:extLst>
                      <a:ext uri="{FF2B5EF4-FFF2-40B4-BE49-F238E27FC236}">
                        <a16:creationId xmlns:a16="http://schemas.microsoft.com/office/drawing/2014/main" id="{CE5F4043-BE09-40B9-B8D6-75A94C52DBD8}"/>
                      </a:ext>
                    </a:extLst>
                  </p:cNvPr>
                  <p:cNvCxnSpPr/>
                  <p:nvPr userDrawn="1"/>
                </p:nvCxnSpPr>
                <p:spPr>
                  <a:xfrm>
                    <a:off x="-3634116" y="700986"/>
                    <a:ext cx="182598" cy="0"/>
                  </a:xfrm>
                  <a:prstGeom prst="line">
                    <a:avLst/>
                  </a:prstGeom>
                  <a:noFill/>
                  <a:ln w="9525" cap="flat" cmpd="sng" algn="ctr">
                    <a:solidFill>
                      <a:srgbClr val="292929"/>
                    </a:solidFill>
                    <a:prstDash val="solid"/>
                  </a:ln>
                  <a:effectLst/>
                </p:spPr>
              </p:cxnSp>
              <p:cxnSp>
                <p:nvCxnSpPr>
                  <p:cNvPr id="368" name="Rechte verbindingslijn 367">
                    <a:extLst>
                      <a:ext uri="{FF2B5EF4-FFF2-40B4-BE49-F238E27FC236}">
                        <a16:creationId xmlns:a16="http://schemas.microsoft.com/office/drawing/2014/main" id="{C1CE4101-E796-4DF8-80AB-10C6C40AC7C7}"/>
                      </a:ext>
                    </a:extLst>
                  </p:cNvPr>
                  <p:cNvCxnSpPr/>
                  <p:nvPr userDrawn="1"/>
                </p:nvCxnSpPr>
                <p:spPr>
                  <a:xfrm>
                    <a:off x="-3634116" y="844745"/>
                    <a:ext cx="182598" cy="0"/>
                  </a:xfrm>
                  <a:prstGeom prst="line">
                    <a:avLst/>
                  </a:prstGeom>
                  <a:noFill/>
                  <a:ln w="9525" cap="flat" cmpd="sng" algn="ctr">
                    <a:solidFill>
                      <a:srgbClr val="292929"/>
                    </a:solidFill>
                    <a:prstDash val="solid"/>
                  </a:ln>
                  <a:effectLst/>
                </p:spPr>
              </p:cxnSp>
              <p:cxnSp>
                <p:nvCxnSpPr>
                  <p:cNvPr id="369" name="Rechte verbindingslijn 368">
                    <a:extLst>
                      <a:ext uri="{FF2B5EF4-FFF2-40B4-BE49-F238E27FC236}">
                        <a16:creationId xmlns:a16="http://schemas.microsoft.com/office/drawing/2014/main" id="{A0DE6505-25D1-4493-9581-736CD37443DE}"/>
                      </a:ext>
                    </a:extLst>
                  </p:cNvPr>
                  <p:cNvCxnSpPr/>
                  <p:nvPr userDrawn="1"/>
                </p:nvCxnSpPr>
                <p:spPr>
                  <a:xfrm>
                    <a:off x="-3536469" y="808806"/>
                    <a:ext cx="82203" cy="0"/>
                  </a:xfrm>
                  <a:prstGeom prst="line">
                    <a:avLst/>
                  </a:prstGeom>
                  <a:noFill/>
                  <a:ln w="9525" cap="flat" cmpd="sng" algn="ctr">
                    <a:solidFill>
                      <a:srgbClr val="292929"/>
                    </a:solidFill>
                    <a:prstDash val="solid"/>
                  </a:ln>
                  <a:effectLst/>
                </p:spPr>
              </p:cxnSp>
              <p:cxnSp>
                <p:nvCxnSpPr>
                  <p:cNvPr id="370" name="Rechte verbindingslijn 369">
                    <a:extLst>
                      <a:ext uri="{FF2B5EF4-FFF2-40B4-BE49-F238E27FC236}">
                        <a16:creationId xmlns:a16="http://schemas.microsoft.com/office/drawing/2014/main" id="{C6998B58-E5C3-421B-AACA-8BB753F24ECD}"/>
                      </a:ext>
                    </a:extLst>
                  </p:cNvPr>
                  <p:cNvCxnSpPr/>
                  <p:nvPr userDrawn="1"/>
                </p:nvCxnSpPr>
                <p:spPr>
                  <a:xfrm>
                    <a:off x="-3536469" y="772866"/>
                    <a:ext cx="82203" cy="0"/>
                  </a:xfrm>
                  <a:prstGeom prst="line">
                    <a:avLst/>
                  </a:prstGeom>
                  <a:noFill/>
                  <a:ln w="9525" cap="flat" cmpd="sng" algn="ctr">
                    <a:solidFill>
                      <a:srgbClr val="292929"/>
                    </a:solidFill>
                    <a:prstDash val="solid"/>
                  </a:ln>
                  <a:effectLst/>
                </p:spPr>
              </p:cxnSp>
              <p:cxnSp>
                <p:nvCxnSpPr>
                  <p:cNvPr id="371" name="Rechte verbindingslijn 370">
                    <a:extLst>
                      <a:ext uri="{FF2B5EF4-FFF2-40B4-BE49-F238E27FC236}">
                        <a16:creationId xmlns:a16="http://schemas.microsoft.com/office/drawing/2014/main" id="{1D574B4D-F40B-4471-9C90-2C6869B0E4EF}"/>
                      </a:ext>
                    </a:extLst>
                  </p:cNvPr>
                  <p:cNvCxnSpPr/>
                  <p:nvPr userDrawn="1"/>
                </p:nvCxnSpPr>
                <p:spPr>
                  <a:xfrm>
                    <a:off x="-3536469" y="736926"/>
                    <a:ext cx="82203" cy="0"/>
                  </a:xfrm>
                  <a:prstGeom prst="line">
                    <a:avLst/>
                  </a:prstGeom>
                  <a:noFill/>
                  <a:ln w="9525" cap="flat" cmpd="sng" algn="ctr">
                    <a:solidFill>
                      <a:srgbClr val="292929"/>
                    </a:solidFill>
                    <a:prstDash val="solid"/>
                  </a:ln>
                  <a:effectLst/>
                </p:spPr>
              </p:cxnSp>
            </p:grpSp>
            <p:grpSp>
              <p:nvGrpSpPr>
                <p:cNvPr id="364" name="Groep 363">
                  <a:extLst>
                    <a:ext uri="{FF2B5EF4-FFF2-40B4-BE49-F238E27FC236}">
                      <a16:creationId xmlns:a16="http://schemas.microsoft.com/office/drawing/2014/main" id="{83070619-20BA-4B96-8DD6-7D52C2554D1B}"/>
                    </a:ext>
                  </a:extLst>
                </p:cNvPr>
                <p:cNvGrpSpPr/>
                <p:nvPr userDrawn="1"/>
              </p:nvGrpSpPr>
              <p:grpSpPr>
                <a:xfrm>
                  <a:off x="-3634047" y="735854"/>
                  <a:ext cx="88801" cy="72568"/>
                  <a:chOff x="-2091059" y="1395403"/>
                  <a:chExt cx="157316" cy="128558"/>
                </a:xfrm>
              </p:grpSpPr>
              <p:sp>
                <p:nvSpPr>
                  <p:cNvPr id="365" name="Rechthoek 364">
                    <a:extLst>
                      <a:ext uri="{FF2B5EF4-FFF2-40B4-BE49-F238E27FC236}">
                        <a16:creationId xmlns:a16="http://schemas.microsoft.com/office/drawing/2014/main" id="{A975F434-D9E8-4C86-9221-6ED95E807F99}"/>
                      </a:ext>
                    </a:extLst>
                  </p:cNvPr>
                  <p:cNvSpPr/>
                  <p:nvPr userDrawn="1"/>
                </p:nvSpPr>
                <p:spPr>
                  <a:xfrm>
                    <a:off x="-2051585" y="1436824"/>
                    <a:ext cx="117842" cy="45718"/>
                  </a:xfrm>
                  <a:prstGeom prst="rect">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sp>
                <p:nvSpPr>
                  <p:cNvPr id="366" name="Pijl: punthaak 365">
                    <a:extLst>
                      <a:ext uri="{FF2B5EF4-FFF2-40B4-BE49-F238E27FC236}">
                        <a16:creationId xmlns:a16="http://schemas.microsoft.com/office/drawing/2014/main" id="{2251D4A1-10CB-45B0-85A4-2E89DF680635}"/>
                      </a:ext>
                    </a:extLst>
                  </p:cNvPr>
                  <p:cNvSpPr/>
                  <p:nvPr userDrawn="1"/>
                </p:nvSpPr>
                <p:spPr>
                  <a:xfrm flipH="1">
                    <a:off x="-2091059" y="1395403"/>
                    <a:ext cx="128558" cy="128558"/>
                  </a:xfrm>
                  <a:prstGeom prst="chevron">
                    <a:avLst>
                      <a:gd name="adj" fmla="val 47962"/>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grpSp>
          </p:grpSp>
          <p:cxnSp>
            <p:nvCxnSpPr>
              <p:cNvPr id="335" name="Rechte verbindingslijn 334">
                <a:extLst>
                  <a:ext uri="{FF2B5EF4-FFF2-40B4-BE49-F238E27FC236}">
                    <a16:creationId xmlns:a16="http://schemas.microsoft.com/office/drawing/2014/main" id="{5E08EB10-7AC5-46CE-A3DB-AB248D1950D9}"/>
                  </a:ext>
                </a:extLst>
              </p:cNvPr>
              <p:cNvCxnSpPr>
                <a:cxnSpLocks/>
              </p:cNvCxnSpPr>
              <p:nvPr userDrawn="1"/>
            </p:nvCxnSpPr>
            <p:spPr>
              <a:xfrm flipV="1">
                <a:off x="-3136454" y="523622"/>
                <a:ext cx="720437" cy="188422"/>
              </a:xfrm>
              <a:prstGeom prst="line">
                <a:avLst/>
              </a:prstGeom>
              <a:noFill/>
              <a:ln w="19050" cap="rnd" cmpd="sng" algn="ctr">
                <a:solidFill>
                  <a:schemeClr val="tx1"/>
                </a:solidFill>
                <a:prstDash val="solid"/>
                <a:headEnd type="oval"/>
              </a:ln>
              <a:effectLst/>
            </p:spPr>
          </p:cxnSp>
          <p:cxnSp>
            <p:nvCxnSpPr>
              <p:cNvPr id="336" name="Rechte verbindingslijn 335">
                <a:extLst>
                  <a:ext uri="{FF2B5EF4-FFF2-40B4-BE49-F238E27FC236}">
                    <a16:creationId xmlns:a16="http://schemas.microsoft.com/office/drawing/2014/main" id="{2C5BD4E2-9DFB-4B2A-A283-D8E5CBA3F745}"/>
                  </a:ext>
                </a:extLst>
              </p:cNvPr>
              <p:cNvCxnSpPr>
                <a:cxnSpLocks/>
              </p:cNvCxnSpPr>
              <p:nvPr userDrawn="1"/>
            </p:nvCxnSpPr>
            <p:spPr>
              <a:xfrm>
                <a:off x="-2820570" y="712044"/>
                <a:ext cx="399011" cy="238298"/>
              </a:xfrm>
              <a:prstGeom prst="line">
                <a:avLst/>
              </a:prstGeom>
              <a:noFill/>
              <a:ln w="19050" cap="rnd" cmpd="sng" algn="ctr">
                <a:solidFill>
                  <a:schemeClr val="tx1"/>
                </a:solidFill>
                <a:prstDash val="solid"/>
                <a:headEnd type="oval"/>
              </a:ln>
              <a:effectLst/>
            </p:spPr>
          </p:cxnSp>
          <p:grpSp>
            <p:nvGrpSpPr>
              <p:cNvPr id="337" name="Groep 336">
                <a:extLst>
                  <a:ext uri="{FF2B5EF4-FFF2-40B4-BE49-F238E27FC236}">
                    <a16:creationId xmlns:a16="http://schemas.microsoft.com/office/drawing/2014/main" id="{BA99A363-56A8-4D34-948C-6052880AB635}"/>
                  </a:ext>
                </a:extLst>
              </p:cNvPr>
              <p:cNvGrpSpPr/>
              <p:nvPr userDrawn="1"/>
            </p:nvGrpSpPr>
            <p:grpSpPr>
              <a:xfrm>
                <a:off x="-2425037" y="370226"/>
                <a:ext cx="357690" cy="330595"/>
                <a:chOff x="-2721817" y="347336"/>
                <a:chExt cx="432805" cy="400021"/>
              </a:xfrm>
            </p:grpSpPr>
            <p:sp>
              <p:nvSpPr>
                <p:cNvPr id="352" name="Rechthoek 351">
                  <a:extLst>
                    <a:ext uri="{FF2B5EF4-FFF2-40B4-BE49-F238E27FC236}">
                      <a16:creationId xmlns:a16="http://schemas.microsoft.com/office/drawing/2014/main" id="{5CB1EEA1-175A-4B12-882E-7BAF5BF09D10}"/>
                    </a:ext>
                  </a:extLst>
                </p:cNvPr>
                <p:cNvSpPr/>
                <p:nvPr userDrawn="1"/>
              </p:nvSpPr>
              <p:spPr>
                <a:xfrm>
                  <a:off x="-2721817" y="347336"/>
                  <a:ext cx="432805" cy="400021"/>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rgbClr val="FF0000"/>
                    </a:solidFill>
                    <a:latin typeface="Arial" panose="020B0604020202020204" pitchFamily="34" charset="0"/>
                    <a:cs typeface="Arial" panose="020B0604020202020204" pitchFamily="34" charset="0"/>
                  </a:endParaRPr>
                </a:p>
              </p:txBody>
            </p:sp>
            <p:grpSp>
              <p:nvGrpSpPr>
                <p:cNvPr id="353" name="Groep 352">
                  <a:extLst>
                    <a:ext uri="{FF2B5EF4-FFF2-40B4-BE49-F238E27FC236}">
                      <a16:creationId xmlns:a16="http://schemas.microsoft.com/office/drawing/2014/main" id="{DC050AF5-6B3F-47F3-B296-94792B2F3ACB}"/>
                    </a:ext>
                  </a:extLst>
                </p:cNvPr>
                <p:cNvGrpSpPr/>
                <p:nvPr userDrawn="1"/>
              </p:nvGrpSpPr>
              <p:grpSpPr>
                <a:xfrm>
                  <a:off x="-2652453" y="431583"/>
                  <a:ext cx="294076" cy="231526"/>
                  <a:chOff x="-3634116" y="700986"/>
                  <a:chExt cx="182598" cy="143759"/>
                </a:xfrm>
              </p:grpSpPr>
              <p:grpSp>
                <p:nvGrpSpPr>
                  <p:cNvPr id="354" name="Groep 353">
                    <a:extLst>
                      <a:ext uri="{FF2B5EF4-FFF2-40B4-BE49-F238E27FC236}">
                        <a16:creationId xmlns:a16="http://schemas.microsoft.com/office/drawing/2014/main" id="{D3E174FE-8858-4CA9-A0FE-B0B8FA037AEA}"/>
                      </a:ext>
                    </a:extLst>
                  </p:cNvPr>
                  <p:cNvGrpSpPr/>
                  <p:nvPr userDrawn="1"/>
                </p:nvGrpSpPr>
                <p:grpSpPr>
                  <a:xfrm>
                    <a:off x="-3634116" y="700986"/>
                    <a:ext cx="182598" cy="143759"/>
                    <a:chOff x="-3634116" y="700986"/>
                    <a:chExt cx="182598" cy="143759"/>
                  </a:xfrm>
                </p:grpSpPr>
                <p:cxnSp>
                  <p:nvCxnSpPr>
                    <p:cNvPr id="358" name="Rechte verbindingslijn 357">
                      <a:extLst>
                        <a:ext uri="{FF2B5EF4-FFF2-40B4-BE49-F238E27FC236}">
                          <a16:creationId xmlns:a16="http://schemas.microsoft.com/office/drawing/2014/main" id="{B8638688-72B1-4349-9913-E34F7D244653}"/>
                        </a:ext>
                      </a:extLst>
                    </p:cNvPr>
                    <p:cNvCxnSpPr/>
                    <p:nvPr userDrawn="1"/>
                  </p:nvCxnSpPr>
                  <p:spPr>
                    <a:xfrm>
                      <a:off x="-3634116" y="700986"/>
                      <a:ext cx="182598" cy="0"/>
                    </a:xfrm>
                    <a:prstGeom prst="line">
                      <a:avLst/>
                    </a:prstGeom>
                    <a:noFill/>
                    <a:ln w="19050" cap="flat" cmpd="sng" algn="ctr">
                      <a:solidFill>
                        <a:srgbClr val="292929"/>
                      </a:solidFill>
                      <a:prstDash val="solid"/>
                    </a:ln>
                    <a:effectLst/>
                  </p:spPr>
                </p:cxnSp>
                <p:cxnSp>
                  <p:nvCxnSpPr>
                    <p:cNvPr id="359" name="Rechte verbindingslijn 358">
                      <a:extLst>
                        <a:ext uri="{FF2B5EF4-FFF2-40B4-BE49-F238E27FC236}">
                          <a16:creationId xmlns:a16="http://schemas.microsoft.com/office/drawing/2014/main" id="{A449D089-8181-4AA2-BC24-86B165DD7F28}"/>
                        </a:ext>
                      </a:extLst>
                    </p:cNvPr>
                    <p:cNvCxnSpPr/>
                    <p:nvPr userDrawn="1"/>
                  </p:nvCxnSpPr>
                  <p:spPr>
                    <a:xfrm>
                      <a:off x="-3634116" y="844745"/>
                      <a:ext cx="182598" cy="0"/>
                    </a:xfrm>
                    <a:prstGeom prst="line">
                      <a:avLst/>
                    </a:prstGeom>
                    <a:noFill/>
                    <a:ln w="19050" cap="flat" cmpd="sng" algn="ctr">
                      <a:solidFill>
                        <a:srgbClr val="292929"/>
                      </a:solidFill>
                      <a:prstDash val="solid"/>
                    </a:ln>
                    <a:effectLst/>
                  </p:spPr>
                </p:cxnSp>
                <p:cxnSp>
                  <p:nvCxnSpPr>
                    <p:cNvPr id="360" name="Rechte verbindingslijn 359">
                      <a:extLst>
                        <a:ext uri="{FF2B5EF4-FFF2-40B4-BE49-F238E27FC236}">
                          <a16:creationId xmlns:a16="http://schemas.microsoft.com/office/drawing/2014/main" id="{BF91E272-B113-4689-A46D-282D24B41938}"/>
                        </a:ext>
                      </a:extLst>
                    </p:cNvPr>
                    <p:cNvCxnSpPr/>
                    <p:nvPr userDrawn="1"/>
                  </p:nvCxnSpPr>
                  <p:spPr>
                    <a:xfrm>
                      <a:off x="-3536469" y="808806"/>
                      <a:ext cx="82203" cy="0"/>
                    </a:xfrm>
                    <a:prstGeom prst="line">
                      <a:avLst/>
                    </a:prstGeom>
                    <a:noFill/>
                    <a:ln w="19050" cap="flat" cmpd="sng" algn="ctr">
                      <a:solidFill>
                        <a:srgbClr val="292929"/>
                      </a:solidFill>
                      <a:prstDash val="solid"/>
                    </a:ln>
                    <a:effectLst/>
                  </p:spPr>
                </p:cxnSp>
                <p:cxnSp>
                  <p:nvCxnSpPr>
                    <p:cNvPr id="361" name="Rechte verbindingslijn 360">
                      <a:extLst>
                        <a:ext uri="{FF2B5EF4-FFF2-40B4-BE49-F238E27FC236}">
                          <a16:creationId xmlns:a16="http://schemas.microsoft.com/office/drawing/2014/main" id="{EC1E3198-7FF6-4E26-9589-E37A5994293F}"/>
                        </a:ext>
                      </a:extLst>
                    </p:cNvPr>
                    <p:cNvCxnSpPr/>
                    <p:nvPr userDrawn="1"/>
                  </p:nvCxnSpPr>
                  <p:spPr>
                    <a:xfrm>
                      <a:off x="-3536469" y="772866"/>
                      <a:ext cx="82203" cy="0"/>
                    </a:xfrm>
                    <a:prstGeom prst="line">
                      <a:avLst/>
                    </a:prstGeom>
                    <a:noFill/>
                    <a:ln w="19050" cap="flat" cmpd="sng" algn="ctr">
                      <a:solidFill>
                        <a:srgbClr val="292929"/>
                      </a:solidFill>
                      <a:prstDash val="solid"/>
                    </a:ln>
                    <a:effectLst/>
                  </p:spPr>
                </p:cxnSp>
                <p:cxnSp>
                  <p:nvCxnSpPr>
                    <p:cNvPr id="362" name="Rechte verbindingslijn 361">
                      <a:extLst>
                        <a:ext uri="{FF2B5EF4-FFF2-40B4-BE49-F238E27FC236}">
                          <a16:creationId xmlns:a16="http://schemas.microsoft.com/office/drawing/2014/main" id="{9418E550-56B2-4EF2-990D-906C6FB4CD20}"/>
                        </a:ext>
                      </a:extLst>
                    </p:cNvPr>
                    <p:cNvCxnSpPr/>
                    <p:nvPr userDrawn="1"/>
                  </p:nvCxnSpPr>
                  <p:spPr>
                    <a:xfrm>
                      <a:off x="-3536469" y="736926"/>
                      <a:ext cx="82203" cy="0"/>
                    </a:xfrm>
                    <a:prstGeom prst="line">
                      <a:avLst/>
                    </a:prstGeom>
                    <a:noFill/>
                    <a:ln w="19050" cap="flat" cmpd="sng" algn="ctr">
                      <a:solidFill>
                        <a:srgbClr val="292929"/>
                      </a:solidFill>
                      <a:prstDash val="solid"/>
                    </a:ln>
                    <a:effectLst/>
                  </p:spPr>
                </p:cxnSp>
              </p:grpSp>
              <p:grpSp>
                <p:nvGrpSpPr>
                  <p:cNvPr id="355" name="Groep 354">
                    <a:extLst>
                      <a:ext uri="{FF2B5EF4-FFF2-40B4-BE49-F238E27FC236}">
                        <a16:creationId xmlns:a16="http://schemas.microsoft.com/office/drawing/2014/main" id="{A6862AB4-0AD2-4E76-A072-8505D2299792}"/>
                      </a:ext>
                    </a:extLst>
                  </p:cNvPr>
                  <p:cNvGrpSpPr/>
                  <p:nvPr userDrawn="1"/>
                </p:nvGrpSpPr>
                <p:grpSpPr>
                  <a:xfrm>
                    <a:off x="-3634047" y="735854"/>
                    <a:ext cx="88801" cy="72568"/>
                    <a:chOff x="-2091059" y="1395403"/>
                    <a:chExt cx="157316" cy="128558"/>
                  </a:xfrm>
                </p:grpSpPr>
                <p:sp>
                  <p:nvSpPr>
                    <p:cNvPr id="356" name="Rechthoek 355">
                      <a:extLst>
                        <a:ext uri="{FF2B5EF4-FFF2-40B4-BE49-F238E27FC236}">
                          <a16:creationId xmlns:a16="http://schemas.microsoft.com/office/drawing/2014/main" id="{A8AF7EA4-061F-4D9C-969E-BF9742320233}"/>
                        </a:ext>
                      </a:extLst>
                    </p:cNvPr>
                    <p:cNvSpPr/>
                    <p:nvPr userDrawn="1"/>
                  </p:nvSpPr>
                  <p:spPr>
                    <a:xfrm>
                      <a:off x="-2051585" y="1436824"/>
                      <a:ext cx="117842" cy="45718"/>
                    </a:xfrm>
                    <a:prstGeom prst="rect">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sp>
                  <p:nvSpPr>
                    <p:cNvPr id="357" name="Pijl: punthaak 356">
                      <a:extLst>
                        <a:ext uri="{FF2B5EF4-FFF2-40B4-BE49-F238E27FC236}">
                          <a16:creationId xmlns:a16="http://schemas.microsoft.com/office/drawing/2014/main" id="{ADCF9CE3-C663-4782-8C65-F80DAAC17CA5}"/>
                        </a:ext>
                      </a:extLst>
                    </p:cNvPr>
                    <p:cNvSpPr/>
                    <p:nvPr userDrawn="1"/>
                  </p:nvSpPr>
                  <p:spPr>
                    <a:xfrm flipH="1">
                      <a:off x="-2091059" y="1395403"/>
                      <a:ext cx="128558" cy="128558"/>
                    </a:xfrm>
                    <a:prstGeom prst="chevron">
                      <a:avLst>
                        <a:gd name="adj" fmla="val 47962"/>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grpSp>
            </p:grpSp>
          </p:grpSp>
          <p:grpSp>
            <p:nvGrpSpPr>
              <p:cNvPr id="338" name="Groep 337">
                <a:extLst>
                  <a:ext uri="{FF2B5EF4-FFF2-40B4-BE49-F238E27FC236}">
                    <a16:creationId xmlns:a16="http://schemas.microsoft.com/office/drawing/2014/main" id="{BCD8E005-759B-409C-A2FB-C8E93945FA2F}"/>
                  </a:ext>
                </a:extLst>
              </p:cNvPr>
              <p:cNvGrpSpPr/>
              <p:nvPr userDrawn="1"/>
            </p:nvGrpSpPr>
            <p:grpSpPr>
              <a:xfrm>
                <a:off x="-2425037" y="781500"/>
                <a:ext cx="357690" cy="330595"/>
                <a:chOff x="-2721817" y="782525"/>
                <a:chExt cx="432805" cy="400021"/>
              </a:xfrm>
            </p:grpSpPr>
            <p:sp>
              <p:nvSpPr>
                <p:cNvPr id="341" name="Rechthoek 340">
                  <a:extLst>
                    <a:ext uri="{FF2B5EF4-FFF2-40B4-BE49-F238E27FC236}">
                      <a16:creationId xmlns:a16="http://schemas.microsoft.com/office/drawing/2014/main" id="{906FEB8C-9C81-490A-9811-A49EC1BE3F0C}"/>
                    </a:ext>
                  </a:extLst>
                </p:cNvPr>
                <p:cNvSpPr/>
                <p:nvPr userDrawn="1"/>
              </p:nvSpPr>
              <p:spPr>
                <a:xfrm>
                  <a:off x="-2721817" y="782525"/>
                  <a:ext cx="432805" cy="400021"/>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rgbClr val="FF0000"/>
                    </a:solidFill>
                    <a:latin typeface="Arial" panose="020B0604020202020204" pitchFamily="34" charset="0"/>
                    <a:cs typeface="Arial" panose="020B0604020202020204" pitchFamily="34" charset="0"/>
                  </a:endParaRPr>
                </a:p>
              </p:txBody>
            </p:sp>
            <p:grpSp>
              <p:nvGrpSpPr>
                <p:cNvPr id="342" name="Groep 341">
                  <a:extLst>
                    <a:ext uri="{FF2B5EF4-FFF2-40B4-BE49-F238E27FC236}">
                      <a16:creationId xmlns:a16="http://schemas.microsoft.com/office/drawing/2014/main" id="{7CF4158C-C833-4504-BB3A-A11C01ADF087}"/>
                    </a:ext>
                  </a:extLst>
                </p:cNvPr>
                <p:cNvGrpSpPr/>
                <p:nvPr userDrawn="1"/>
              </p:nvGrpSpPr>
              <p:grpSpPr>
                <a:xfrm>
                  <a:off x="-2652453" y="866772"/>
                  <a:ext cx="294076" cy="231526"/>
                  <a:chOff x="-3310843" y="700986"/>
                  <a:chExt cx="182598" cy="143759"/>
                </a:xfrm>
              </p:grpSpPr>
              <p:grpSp>
                <p:nvGrpSpPr>
                  <p:cNvPr id="343" name="Groep 342">
                    <a:extLst>
                      <a:ext uri="{FF2B5EF4-FFF2-40B4-BE49-F238E27FC236}">
                        <a16:creationId xmlns:a16="http://schemas.microsoft.com/office/drawing/2014/main" id="{1582C828-B804-4BE8-B47D-FCDC7BBE5209}"/>
                      </a:ext>
                    </a:extLst>
                  </p:cNvPr>
                  <p:cNvGrpSpPr/>
                  <p:nvPr userDrawn="1"/>
                </p:nvGrpSpPr>
                <p:grpSpPr>
                  <a:xfrm>
                    <a:off x="-3310843" y="700986"/>
                    <a:ext cx="182598" cy="143759"/>
                    <a:chOff x="-3310843" y="700986"/>
                    <a:chExt cx="182598" cy="143759"/>
                  </a:xfrm>
                </p:grpSpPr>
                <p:cxnSp>
                  <p:nvCxnSpPr>
                    <p:cNvPr id="347" name="Rechte verbindingslijn 346">
                      <a:extLst>
                        <a:ext uri="{FF2B5EF4-FFF2-40B4-BE49-F238E27FC236}">
                          <a16:creationId xmlns:a16="http://schemas.microsoft.com/office/drawing/2014/main" id="{D668F080-4415-4CBB-9DD1-7688237BECB9}"/>
                        </a:ext>
                      </a:extLst>
                    </p:cNvPr>
                    <p:cNvCxnSpPr/>
                    <p:nvPr userDrawn="1"/>
                  </p:nvCxnSpPr>
                  <p:spPr>
                    <a:xfrm>
                      <a:off x="-3310843" y="700986"/>
                      <a:ext cx="182598" cy="0"/>
                    </a:xfrm>
                    <a:prstGeom prst="line">
                      <a:avLst/>
                    </a:prstGeom>
                    <a:noFill/>
                    <a:ln w="19050" cap="flat" cmpd="sng" algn="ctr">
                      <a:solidFill>
                        <a:srgbClr val="292929"/>
                      </a:solidFill>
                      <a:prstDash val="solid"/>
                    </a:ln>
                    <a:effectLst/>
                  </p:spPr>
                </p:cxnSp>
                <p:cxnSp>
                  <p:nvCxnSpPr>
                    <p:cNvPr id="348" name="Rechte verbindingslijn 347">
                      <a:extLst>
                        <a:ext uri="{FF2B5EF4-FFF2-40B4-BE49-F238E27FC236}">
                          <a16:creationId xmlns:a16="http://schemas.microsoft.com/office/drawing/2014/main" id="{5ABAA773-AC19-4267-9599-F4690BB53C56}"/>
                        </a:ext>
                      </a:extLst>
                    </p:cNvPr>
                    <p:cNvCxnSpPr/>
                    <p:nvPr userDrawn="1"/>
                  </p:nvCxnSpPr>
                  <p:spPr>
                    <a:xfrm>
                      <a:off x="-3310843" y="844745"/>
                      <a:ext cx="182598" cy="0"/>
                    </a:xfrm>
                    <a:prstGeom prst="line">
                      <a:avLst/>
                    </a:prstGeom>
                    <a:noFill/>
                    <a:ln w="19050" cap="flat" cmpd="sng" algn="ctr">
                      <a:solidFill>
                        <a:srgbClr val="292929"/>
                      </a:solidFill>
                      <a:prstDash val="solid"/>
                    </a:ln>
                    <a:effectLst/>
                  </p:spPr>
                </p:cxnSp>
                <p:cxnSp>
                  <p:nvCxnSpPr>
                    <p:cNvPr id="349" name="Rechte verbindingslijn 348">
                      <a:extLst>
                        <a:ext uri="{FF2B5EF4-FFF2-40B4-BE49-F238E27FC236}">
                          <a16:creationId xmlns:a16="http://schemas.microsoft.com/office/drawing/2014/main" id="{0708D3FA-9BAF-4C2F-81A3-1A2C110AD1E7}"/>
                        </a:ext>
                      </a:extLst>
                    </p:cNvPr>
                    <p:cNvCxnSpPr/>
                    <p:nvPr userDrawn="1"/>
                  </p:nvCxnSpPr>
                  <p:spPr>
                    <a:xfrm>
                      <a:off x="-3213196" y="808806"/>
                      <a:ext cx="82203" cy="0"/>
                    </a:xfrm>
                    <a:prstGeom prst="line">
                      <a:avLst/>
                    </a:prstGeom>
                    <a:noFill/>
                    <a:ln w="19050" cap="flat" cmpd="sng" algn="ctr">
                      <a:solidFill>
                        <a:srgbClr val="292929"/>
                      </a:solidFill>
                      <a:prstDash val="solid"/>
                    </a:ln>
                    <a:effectLst/>
                  </p:spPr>
                </p:cxnSp>
                <p:cxnSp>
                  <p:nvCxnSpPr>
                    <p:cNvPr id="350" name="Rechte verbindingslijn 349">
                      <a:extLst>
                        <a:ext uri="{FF2B5EF4-FFF2-40B4-BE49-F238E27FC236}">
                          <a16:creationId xmlns:a16="http://schemas.microsoft.com/office/drawing/2014/main" id="{B030F541-824F-423E-8A89-2BD72A56BFFF}"/>
                        </a:ext>
                      </a:extLst>
                    </p:cNvPr>
                    <p:cNvCxnSpPr/>
                    <p:nvPr userDrawn="1"/>
                  </p:nvCxnSpPr>
                  <p:spPr>
                    <a:xfrm>
                      <a:off x="-3213196" y="772866"/>
                      <a:ext cx="82203" cy="0"/>
                    </a:xfrm>
                    <a:prstGeom prst="line">
                      <a:avLst/>
                    </a:prstGeom>
                    <a:noFill/>
                    <a:ln w="19050" cap="flat" cmpd="sng" algn="ctr">
                      <a:solidFill>
                        <a:srgbClr val="292929"/>
                      </a:solidFill>
                      <a:prstDash val="solid"/>
                    </a:ln>
                    <a:effectLst/>
                  </p:spPr>
                </p:cxnSp>
                <p:cxnSp>
                  <p:nvCxnSpPr>
                    <p:cNvPr id="351" name="Rechte verbindingslijn 350">
                      <a:extLst>
                        <a:ext uri="{FF2B5EF4-FFF2-40B4-BE49-F238E27FC236}">
                          <a16:creationId xmlns:a16="http://schemas.microsoft.com/office/drawing/2014/main" id="{210C7F8F-3E1C-40C6-B700-51BEDE24B530}"/>
                        </a:ext>
                      </a:extLst>
                    </p:cNvPr>
                    <p:cNvCxnSpPr/>
                    <p:nvPr userDrawn="1"/>
                  </p:nvCxnSpPr>
                  <p:spPr>
                    <a:xfrm>
                      <a:off x="-3213196" y="736926"/>
                      <a:ext cx="82203" cy="0"/>
                    </a:xfrm>
                    <a:prstGeom prst="line">
                      <a:avLst/>
                    </a:prstGeom>
                    <a:noFill/>
                    <a:ln w="19050" cap="flat" cmpd="sng" algn="ctr">
                      <a:solidFill>
                        <a:srgbClr val="292929"/>
                      </a:solidFill>
                      <a:prstDash val="solid"/>
                    </a:ln>
                    <a:effectLst/>
                  </p:spPr>
                </p:cxnSp>
              </p:grpSp>
              <p:grpSp>
                <p:nvGrpSpPr>
                  <p:cNvPr id="344" name="Groep 343">
                    <a:extLst>
                      <a:ext uri="{FF2B5EF4-FFF2-40B4-BE49-F238E27FC236}">
                        <a16:creationId xmlns:a16="http://schemas.microsoft.com/office/drawing/2014/main" id="{8F406B9C-D62A-476D-ACFD-FFFED04CF50A}"/>
                      </a:ext>
                    </a:extLst>
                  </p:cNvPr>
                  <p:cNvGrpSpPr/>
                  <p:nvPr userDrawn="1"/>
                </p:nvGrpSpPr>
                <p:grpSpPr>
                  <a:xfrm flipH="1">
                    <a:off x="-3310774" y="735854"/>
                    <a:ext cx="88801" cy="72568"/>
                    <a:chOff x="-2091059" y="1395403"/>
                    <a:chExt cx="157316" cy="128558"/>
                  </a:xfrm>
                </p:grpSpPr>
                <p:sp>
                  <p:nvSpPr>
                    <p:cNvPr id="345" name="Rechthoek 344">
                      <a:extLst>
                        <a:ext uri="{FF2B5EF4-FFF2-40B4-BE49-F238E27FC236}">
                          <a16:creationId xmlns:a16="http://schemas.microsoft.com/office/drawing/2014/main" id="{B56B302C-2B12-4206-846F-E8DD9867B65C}"/>
                        </a:ext>
                      </a:extLst>
                    </p:cNvPr>
                    <p:cNvSpPr/>
                    <p:nvPr userDrawn="1"/>
                  </p:nvSpPr>
                  <p:spPr>
                    <a:xfrm>
                      <a:off x="-2051585" y="1436824"/>
                      <a:ext cx="117842" cy="45718"/>
                    </a:xfrm>
                    <a:prstGeom prst="rect">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sp>
                  <p:nvSpPr>
                    <p:cNvPr id="346" name="Pijl: punthaak 345">
                      <a:extLst>
                        <a:ext uri="{FF2B5EF4-FFF2-40B4-BE49-F238E27FC236}">
                          <a16:creationId xmlns:a16="http://schemas.microsoft.com/office/drawing/2014/main" id="{80D30022-39AA-4521-B6E3-A3C3BEFE5FE0}"/>
                        </a:ext>
                      </a:extLst>
                    </p:cNvPr>
                    <p:cNvSpPr/>
                    <p:nvPr userDrawn="1"/>
                  </p:nvSpPr>
                  <p:spPr>
                    <a:xfrm flipH="1">
                      <a:off x="-2091059" y="1395403"/>
                      <a:ext cx="128558" cy="128558"/>
                    </a:xfrm>
                    <a:prstGeom prst="chevron">
                      <a:avLst>
                        <a:gd name="adj" fmla="val 47962"/>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grpSp>
            </p:grpSp>
          </p:grpSp>
          <p:sp>
            <p:nvSpPr>
              <p:cNvPr id="339" name="Rechthoek 338">
                <a:extLst>
                  <a:ext uri="{FF2B5EF4-FFF2-40B4-BE49-F238E27FC236}">
                    <a16:creationId xmlns:a16="http://schemas.microsoft.com/office/drawing/2014/main" id="{7D6AD4B8-8793-4756-B837-C5E0AAEF876F}"/>
                  </a:ext>
                </a:extLst>
              </p:cNvPr>
              <p:cNvSpPr/>
              <p:nvPr userDrawn="1"/>
            </p:nvSpPr>
            <p:spPr>
              <a:xfrm>
                <a:off x="-1950057" y="439449"/>
                <a:ext cx="2435631" cy="198066"/>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Tekstniveau omhoog</a:t>
                </a:r>
              </a:p>
            </p:txBody>
          </p:sp>
          <p:sp>
            <p:nvSpPr>
              <p:cNvPr id="340" name="Rechthoek 339">
                <a:extLst>
                  <a:ext uri="{FF2B5EF4-FFF2-40B4-BE49-F238E27FC236}">
                    <a16:creationId xmlns:a16="http://schemas.microsoft.com/office/drawing/2014/main" id="{96D89153-A0FD-4860-8753-8736481603D7}"/>
                  </a:ext>
                </a:extLst>
              </p:cNvPr>
              <p:cNvSpPr/>
              <p:nvPr userDrawn="1"/>
            </p:nvSpPr>
            <p:spPr>
              <a:xfrm>
                <a:off x="-1950057" y="848575"/>
                <a:ext cx="2213551" cy="186424"/>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Tekstniveau omlaag</a:t>
                </a:r>
              </a:p>
            </p:txBody>
          </p:sp>
        </p:grpSp>
        <p:cxnSp>
          <p:nvCxnSpPr>
            <p:cNvPr id="313" name="Rechte verbindingslijn 312">
              <a:extLst>
                <a:ext uri="{FF2B5EF4-FFF2-40B4-BE49-F238E27FC236}">
                  <a16:creationId xmlns:a16="http://schemas.microsoft.com/office/drawing/2014/main" id="{5F76A6E5-4858-4C23-AC19-8436E6602461}"/>
                </a:ext>
              </a:extLst>
            </p:cNvPr>
            <p:cNvCxnSpPr>
              <a:cxnSpLocks/>
            </p:cNvCxnSpPr>
            <p:nvPr userDrawn="1"/>
          </p:nvCxnSpPr>
          <p:spPr>
            <a:xfrm>
              <a:off x="-3419346" y="1980503"/>
              <a:ext cx="3176013" cy="0"/>
            </a:xfrm>
            <a:prstGeom prst="line">
              <a:avLst/>
            </a:prstGeom>
            <a:noFill/>
            <a:ln w="3175" cap="flat" cmpd="sng" algn="ctr">
              <a:solidFill>
                <a:schemeClr val="bg1">
                  <a:lumMod val="50000"/>
                </a:schemeClr>
              </a:solidFill>
              <a:prstDash val="solid"/>
            </a:ln>
            <a:effectLst/>
          </p:spPr>
        </p:cxnSp>
        <p:sp>
          <p:nvSpPr>
            <p:cNvPr id="314" name="Rechthoek 313">
              <a:extLst>
                <a:ext uri="{FF2B5EF4-FFF2-40B4-BE49-F238E27FC236}">
                  <a16:creationId xmlns:a16="http://schemas.microsoft.com/office/drawing/2014/main" id="{CF32BC31-02D3-42C8-8D1C-AA544468A86E}"/>
                </a:ext>
              </a:extLst>
            </p:cNvPr>
            <p:cNvSpPr/>
            <p:nvPr userDrawn="1"/>
          </p:nvSpPr>
          <p:spPr>
            <a:xfrm>
              <a:off x="-3059324" y="2678715"/>
              <a:ext cx="2823104" cy="255963"/>
            </a:xfrm>
            <a:prstGeom prst="rect">
              <a:avLst/>
            </a:prstGeom>
            <a:noFill/>
            <a:ln w="25400" cap="flat" cmpd="sng" algn="ctr">
              <a:noFill/>
              <a:prstDash val="solid"/>
            </a:ln>
            <a:effectLst/>
          </p:spPr>
          <p:txBody>
            <a:bodyPr lIns="0" tIns="0" rIns="0" bIns="0" rtlCol="0" anchor="ctr"/>
            <a:lstStyle/>
            <a:p>
              <a:pPr marL="177800" marR="0" lvl="0" indent="-177800" algn="l" defTabSz="914400" rtl="0" eaLnBrk="1" fontAlgn="auto" latinLnBrk="0" hangingPunct="1">
                <a:lnSpc>
                  <a:spcPct val="100000"/>
                </a:lnSpc>
                <a:spcBef>
                  <a:spcPts val="300"/>
                </a:spcBef>
                <a:spcAft>
                  <a:spcPts val="300"/>
                </a:spcAft>
                <a:buClr>
                  <a:schemeClr val="accent1"/>
                </a:buClr>
                <a:buSzTx/>
                <a:buFont typeface="Wingdings" panose="05000000000000000000" pitchFamily="2" charset="2"/>
                <a:buChar char="§"/>
                <a:tabLst/>
                <a:defRPr/>
              </a:pPr>
              <a:r>
                <a:rPr lang="nl-NL" sz="1500" kern="1200" noProof="0" err="1">
                  <a:solidFill>
                    <a:schemeClr val="tx1"/>
                  </a:solidFill>
                  <a:latin typeface="+mn-lt"/>
                  <a:ea typeface="+mn-ea"/>
                  <a:cs typeface="+mn-cs"/>
                </a:rPr>
                <a:t>Bullet</a:t>
              </a:r>
              <a:r>
                <a:rPr lang="nl-NL" sz="1500" kern="1200" noProof="0">
                  <a:solidFill>
                    <a:schemeClr val="tx1"/>
                  </a:solidFill>
                  <a:latin typeface="+mn-lt"/>
                  <a:ea typeface="+mn-ea"/>
                  <a:cs typeface="+mn-cs"/>
                </a:rPr>
                <a:t> (15pt)</a:t>
              </a:r>
            </a:p>
          </p:txBody>
        </p:sp>
        <p:sp>
          <p:nvSpPr>
            <p:cNvPr id="315" name="Ovaal 314">
              <a:extLst>
                <a:ext uri="{FF2B5EF4-FFF2-40B4-BE49-F238E27FC236}">
                  <a16:creationId xmlns:a16="http://schemas.microsoft.com/office/drawing/2014/main" id="{5180D60B-A16A-40AA-845F-D50838484E7B}"/>
                </a:ext>
              </a:extLst>
            </p:cNvPr>
            <p:cNvSpPr/>
            <p:nvPr userDrawn="1"/>
          </p:nvSpPr>
          <p:spPr>
            <a:xfrm>
              <a:off x="-3425006" y="3050637"/>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2</a:t>
              </a:r>
            </a:p>
          </p:txBody>
        </p:sp>
        <p:sp>
          <p:nvSpPr>
            <p:cNvPr id="316" name="Rechthoek 315">
              <a:extLst>
                <a:ext uri="{FF2B5EF4-FFF2-40B4-BE49-F238E27FC236}">
                  <a16:creationId xmlns:a16="http://schemas.microsoft.com/office/drawing/2014/main" id="{6140E930-7A42-4182-AA95-7826F8599B38}"/>
                </a:ext>
              </a:extLst>
            </p:cNvPr>
            <p:cNvSpPr/>
            <p:nvPr userDrawn="1"/>
          </p:nvSpPr>
          <p:spPr>
            <a:xfrm>
              <a:off x="-3059324" y="3050636"/>
              <a:ext cx="2823104" cy="255963"/>
            </a:xfrm>
            <a:prstGeom prst="rect">
              <a:avLst/>
            </a:prstGeom>
            <a:noFill/>
            <a:ln w="25400" cap="flat" cmpd="sng" algn="ctr">
              <a:noFill/>
              <a:prstDash val="solid"/>
            </a:ln>
            <a:effectLst/>
          </p:spPr>
          <p:txBody>
            <a:bodyPr lIns="0" tIns="0" rIns="0" bIns="0" rtlCol="0" anchor="ctr"/>
            <a:lstStyle/>
            <a:p>
              <a:pPr marL="355600" marR="0" lvl="1" indent="-177800" algn="l" defTabSz="914400" rtl="0" eaLnBrk="1" fontAlgn="auto" latinLnBrk="0" hangingPunct="1">
                <a:lnSpc>
                  <a:spcPct val="100000"/>
                </a:lnSpc>
                <a:spcBef>
                  <a:spcPts val="300"/>
                </a:spcBef>
                <a:spcAft>
                  <a:spcPts val="300"/>
                </a:spcAft>
                <a:buClr>
                  <a:schemeClr val="accent1"/>
                </a:buClr>
                <a:buSzTx/>
                <a:buFont typeface="Wingdings" panose="05000000000000000000" pitchFamily="2" charset="2"/>
                <a:buChar char="§"/>
                <a:tabLst/>
                <a:defRPr/>
              </a:pPr>
              <a:r>
                <a:rPr lang="nl-NL" sz="1500" kern="1200" noProof="0">
                  <a:solidFill>
                    <a:schemeClr val="tx1"/>
                  </a:solidFill>
                  <a:latin typeface="+mn-lt"/>
                  <a:ea typeface="+mn-ea"/>
                  <a:cs typeface="+mn-cs"/>
                </a:rPr>
                <a:t>Sub-</a:t>
              </a:r>
              <a:r>
                <a:rPr lang="nl-NL" sz="1500" kern="1200" noProof="0" err="1">
                  <a:solidFill>
                    <a:schemeClr val="tx1"/>
                  </a:solidFill>
                  <a:latin typeface="+mn-lt"/>
                  <a:ea typeface="+mn-ea"/>
                  <a:cs typeface="+mn-cs"/>
                </a:rPr>
                <a:t>bullet</a:t>
              </a:r>
              <a:r>
                <a:rPr lang="nl-NL" sz="1500" kern="1200" noProof="0">
                  <a:solidFill>
                    <a:schemeClr val="tx1"/>
                  </a:solidFill>
                  <a:latin typeface="+mn-lt"/>
                  <a:ea typeface="+mn-ea"/>
                  <a:cs typeface="+mn-cs"/>
                </a:rPr>
                <a:t> #1 (15pt) </a:t>
              </a:r>
            </a:p>
          </p:txBody>
        </p:sp>
        <p:sp>
          <p:nvSpPr>
            <p:cNvPr id="317" name="Ovaal 316">
              <a:extLst>
                <a:ext uri="{FF2B5EF4-FFF2-40B4-BE49-F238E27FC236}">
                  <a16:creationId xmlns:a16="http://schemas.microsoft.com/office/drawing/2014/main" id="{9CAAB7AF-18F8-4831-9CAE-73C9A160DCA0}"/>
                </a:ext>
              </a:extLst>
            </p:cNvPr>
            <p:cNvSpPr/>
            <p:nvPr userDrawn="1"/>
          </p:nvSpPr>
          <p:spPr>
            <a:xfrm>
              <a:off x="-3425006" y="3424813"/>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3</a:t>
              </a:r>
            </a:p>
          </p:txBody>
        </p:sp>
        <p:sp>
          <p:nvSpPr>
            <p:cNvPr id="318" name="Rechthoek 317">
              <a:extLst>
                <a:ext uri="{FF2B5EF4-FFF2-40B4-BE49-F238E27FC236}">
                  <a16:creationId xmlns:a16="http://schemas.microsoft.com/office/drawing/2014/main" id="{42F56C63-86E2-43D7-BC04-C02A6D571913}"/>
                </a:ext>
              </a:extLst>
            </p:cNvPr>
            <p:cNvSpPr/>
            <p:nvPr userDrawn="1"/>
          </p:nvSpPr>
          <p:spPr>
            <a:xfrm>
              <a:off x="-3059324" y="3424812"/>
              <a:ext cx="2823104" cy="255963"/>
            </a:xfrm>
            <a:prstGeom prst="rect">
              <a:avLst/>
            </a:prstGeom>
            <a:noFill/>
            <a:ln w="25400" cap="flat" cmpd="sng" algn="ctr">
              <a:noFill/>
              <a:prstDash val="solid"/>
            </a:ln>
            <a:effectLst/>
          </p:spPr>
          <p:txBody>
            <a:bodyPr lIns="0" tIns="0" rIns="0" bIns="0" rtlCol="0" anchor="ctr"/>
            <a:lstStyle/>
            <a:p>
              <a:pPr marL="531813" marR="0" lvl="2" indent="-176213" algn="l" defTabSz="914400" rtl="0" eaLnBrk="1" fontAlgn="auto" latinLnBrk="0" hangingPunct="1">
                <a:lnSpc>
                  <a:spcPct val="100000"/>
                </a:lnSpc>
                <a:spcBef>
                  <a:spcPts val="300"/>
                </a:spcBef>
                <a:spcAft>
                  <a:spcPts val="300"/>
                </a:spcAft>
                <a:buClr>
                  <a:schemeClr val="tx1"/>
                </a:buClr>
                <a:buSzTx/>
                <a:buFont typeface="Corbel" panose="020B0503020204020204" pitchFamily="34" charset="0"/>
                <a:buChar char="–"/>
                <a:tabLst/>
                <a:defRPr/>
              </a:pPr>
              <a:r>
                <a:rPr lang="nl-NL" sz="1500" kern="1200" noProof="0">
                  <a:solidFill>
                    <a:schemeClr val="tx1"/>
                  </a:solidFill>
                  <a:latin typeface="+mn-lt"/>
                  <a:ea typeface="+mn-ea"/>
                  <a:cs typeface="+mn-cs"/>
                </a:rPr>
                <a:t>Sub-</a:t>
              </a:r>
              <a:r>
                <a:rPr lang="nl-NL" sz="1500" kern="1200" noProof="0" err="1">
                  <a:solidFill>
                    <a:schemeClr val="tx1"/>
                  </a:solidFill>
                  <a:latin typeface="+mn-lt"/>
                  <a:ea typeface="+mn-ea"/>
                  <a:cs typeface="+mn-cs"/>
                </a:rPr>
                <a:t>bullet</a:t>
              </a:r>
              <a:r>
                <a:rPr lang="nl-NL" sz="1500" kern="1200" noProof="0">
                  <a:solidFill>
                    <a:schemeClr val="tx1"/>
                  </a:solidFill>
                  <a:latin typeface="+mn-lt"/>
                  <a:ea typeface="+mn-ea"/>
                  <a:cs typeface="+mn-cs"/>
                </a:rPr>
                <a:t> #2 (15pt)</a:t>
              </a:r>
            </a:p>
          </p:txBody>
        </p:sp>
        <p:sp>
          <p:nvSpPr>
            <p:cNvPr id="319" name="Ovaal 318">
              <a:extLst>
                <a:ext uri="{FF2B5EF4-FFF2-40B4-BE49-F238E27FC236}">
                  <a16:creationId xmlns:a16="http://schemas.microsoft.com/office/drawing/2014/main" id="{23C4633F-6A07-4822-B1F5-6B20C8D87E35}"/>
                </a:ext>
              </a:extLst>
            </p:cNvPr>
            <p:cNvSpPr/>
            <p:nvPr userDrawn="1"/>
          </p:nvSpPr>
          <p:spPr>
            <a:xfrm>
              <a:off x="-3425006" y="3797458"/>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4</a:t>
              </a:r>
            </a:p>
          </p:txBody>
        </p:sp>
        <p:sp>
          <p:nvSpPr>
            <p:cNvPr id="320" name="Rechthoek 319">
              <a:extLst>
                <a:ext uri="{FF2B5EF4-FFF2-40B4-BE49-F238E27FC236}">
                  <a16:creationId xmlns:a16="http://schemas.microsoft.com/office/drawing/2014/main" id="{DEB0A086-1111-4AB4-9AD5-DD7775735DF8}"/>
                </a:ext>
              </a:extLst>
            </p:cNvPr>
            <p:cNvSpPr/>
            <p:nvPr userDrawn="1"/>
          </p:nvSpPr>
          <p:spPr>
            <a:xfrm>
              <a:off x="-3059324" y="3797457"/>
              <a:ext cx="2823104" cy="255963"/>
            </a:xfrm>
            <a:prstGeom prst="rect">
              <a:avLst/>
            </a:prstGeom>
            <a:noFill/>
            <a:ln w="25400" cap="flat" cmpd="sng" algn="ctr">
              <a:noFill/>
              <a:prstDash val="solid"/>
            </a:ln>
            <a:effectLst/>
          </p:spPr>
          <p:txBody>
            <a:bodyPr lIns="0" tIns="0" rIns="0" bIns="0" rtlCol="0" anchor="ctr"/>
            <a:lstStyle/>
            <a:p>
              <a:pPr marL="0" marR="0" lvl="3" indent="0" algn="l" defTabSz="914400" rtl="0" eaLnBrk="1" fontAlgn="auto" latinLnBrk="0" hangingPunct="1">
                <a:lnSpc>
                  <a:spcPct val="100000"/>
                </a:lnSpc>
                <a:spcBef>
                  <a:spcPts val="300"/>
                </a:spcBef>
                <a:spcAft>
                  <a:spcPts val="300"/>
                </a:spcAft>
                <a:buClrTx/>
                <a:buSzTx/>
                <a:buFont typeface="Arial" panose="020B0604020202020204" pitchFamily="34" charset="0"/>
                <a:buNone/>
                <a:tabLst/>
                <a:defRPr/>
              </a:pPr>
              <a:r>
                <a:rPr lang="nl-NL" sz="1500" kern="1200" noProof="0">
                  <a:solidFill>
                    <a:schemeClr val="tx1"/>
                  </a:solidFill>
                  <a:latin typeface="+mn-lt"/>
                  <a:ea typeface="+mn-ea"/>
                  <a:cs typeface="+mn-cs"/>
                </a:rPr>
                <a:t>Leestekst (15pt)</a:t>
              </a:r>
            </a:p>
          </p:txBody>
        </p:sp>
        <p:sp>
          <p:nvSpPr>
            <p:cNvPr id="321" name="Ovaal 320">
              <a:extLst>
                <a:ext uri="{FF2B5EF4-FFF2-40B4-BE49-F238E27FC236}">
                  <a16:creationId xmlns:a16="http://schemas.microsoft.com/office/drawing/2014/main" id="{F2789F1D-4A82-4DA2-B9D7-616E885A6F88}"/>
                </a:ext>
              </a:extLst>
            </p:cNvPr>
            <p:cNvSpPr/>
            <p:nvPr userDrawn="1"/>
          </p:nvSpPr>
          <p:spPr>
            <a:xfrm>
              <a:off x="-3425006" y="4181064"/>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5</a:t>
              </a:r>
            </a:p>
          </p:txBody>
        </p:sp>
        <p:sp>
          <p:nvSpPr>
            <p:cNvPr id="322" name="Rechthoek 321">
              <a:extLst>
                <a:ext uri="{FF2B5EF4-FFF2-40B4-BE49-F238E27FC236}">
                  <a16:creationId xmlns:a16="http://schemas.microsoft.com/office/drawing/2014/main" id="{CD5BBC9B-3BD9-4CA3-8B0A-CEEED7165B83}"/>
                </a:ext>
              </a:extLst>
            </p:cNvPr>
            <p:cNvSpPr/>
            <p:nvPr userDrawn="1"/>
          </p:nvSpPr>
          <p:spPr>
            <a:xfrm>
              <a:off x="-3059324" y="4181063"/>
              <a:ext cx="2823104" cy="255963"/>
            </a:xfrm>
            <a:prstGeom prst="rect">
              <a:avLst/>
            </a:prstGeom>
            <a:noFill/>
            <a:ln w="25400" cap="flat" cmpd="sng" algn="ctr">
              <a:noFill/>
              <a:prstDash val="solid"/>
            </a:ln>
            <a:effectLst/>
          </p:spPr>
          <p:txBody>
            <a:bodyPr lIns="0" tIns="0" rIns="0" bIns="0" rtlCol="0" anchor="ctr"/>
            <a:lstStyle/>
            <a:p>
              <a:pPr marL="0" marR="0" lvl="4" indent="0" fontAlgn="auto">
                <a:lnSpc>
                  <a:spcPct val="100000"/>
                </a:lnSpc>
                <a:spcBef>
                  <a:spcPts val="600"/>
                </a:spcBef>
                <a:spcAft>
                  <a:spcPts val="300"/>
                </a:spcAft>
                <a:buClrTx/>
                <a:buSzTx/>
                <a:buFont typeface="Arial" panose="020B0604020202020204" pitchFamily="34" charset="0"/>
                <a:buNone/>
                <a:tabLst/>
              </a:pPr>
              <a:r>
                <a:rPr lang="nl-NL" sz="1600" b="1" cap="none" baseline="0" noProof="0">
                  <a:solidFill>
                    <a:schemeClr val="accent1"/>
                  </a:solidFill>
                  <a:latin typeface="+mj-lt"/>
                </a:rPr>
                <a:t>Tussenkop (16pt)</a:t>
              </a:r>
            </a:p>
          </p:txBody>
        </p:sp>
        <p:sp>
          <p:nvSpPr>
            <p:cNvPr id="323" name="Rechthoek 322">
              <a:extLst>
                <a:ext uri="{FF2B5EF4-FFF2-40B4-BE49-F238E27FC236}">
                  <a16:creationId xmlns:a16="http://schemas.microsoft.com/office/drawing/2014/main" id="{DB6A35F0-813D-4860-89AC-BEE9DA357E81}"/>
                </a:ext>
              </a:extLst>
            </p:cNvPr>
            <p:cNvSpPr/>
            <p:nvPr userDrawn="1"/>
          </p:nvSpPr>
          <p:spPr>
            <a:xfrm>
              <a:off x="-3420798" y="2099231"/>
              <a:ext cx="3178016" cy="46701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Gebruik, onder de tab </a:t>
              </a:r>
              <a:r>
                <a:rPr kumimoji="0" lang="nl-NL" sz="1100" b="1" i="0" u="none" strike="noStrike" kern="0" cap="none" spc="0" normalizeH="0" baseline="0" noProof="0">
                  <a:ln>
                    <a:noFill/>
                  </a:ln>
                  <a:solidFill>
                    <a:srgbClr val="000000"/>
                  </a:solidFill>
                  <a:effectLst/>
                  <a:uLnTx/>
                  <a:uFillTx/>
                  <a:latin typeface="+mn-lt"/>
                  <a:cs typeface="Segoe UI Light" panose="020B0502040204020203" pitchFamily="34" charset="0"/>
                </a:rPr>
                <a:t>‘Start’</a:t>
              </a: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 de </a:t>
              </a:r>
              <a:r>
                <a:rPr kumimoji="0" lang="nl-NL" sz="1100" b="1" i="0" u="none" strike="noStrike" kern="0" cap="none" spc="0" normalizeH="0" baseline="0" noProof="0">
                  <a:ln>
                    <a:noFill/>
                  </a:ln>
                  <a:solidFill>
                    <a:srgbClr val="000000"/>
                  </a:solidFill>
                  <a:effectLst/>
                  <a:uLnTx/>
                  <a:uFillTx/>
                  <a:latin typeface="+mn-lt"/>
                  <a:cs typeface="Segoe UI Light" panose="020B0502040204020203" pitchFamily="34" charset="0"/>
                </a:rPr>
                <a:t>lijstniveau-knoppen</a:t>
              </a: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 zoals hierboven aangegeven, om een tekst niveau te kiezen. Kies uit:</a:t>
              </a:r>
            </a:p>
          </p:txBody>
        </p:sp>
        <p:cxnSp>
          <p:nvCxnSpPr>
            <p:cNvPr id="324" name="Rechte verbindingslijn 323">
              <a:extLst>
                <a:ext uri="{FF2B5EF4-FFF2-40B4-BE49-F238E27FC236}">
                  <a16:creationId xmlns:a16="http://schemas.microsoft.com/office/drawing/2014/main" id="{A58D0377-EA26-4D0E-A18D-45DB404DB7AF}"/>
                </a:ext>
              </a:extLst>
            </p:cNvPr>
            <p:cNvCxnSpPr>
              <a:cxnSpLocks/>
            </p:cNvCxnSpPr>
            <p:nvPr userDrawn="1"/>
          </p:nvCxnSpPr>
          <p:spPr>
            <a:xfrm>
              <a:off x="-3419346" y="1161637"/>
              <a:ext cx="3176013" cy="0"/>
            </a:xfrm>
            <a:prstGeom prst="line">
              <a:avLst/>
            </a:prstGeom>
            <a:noFill/>
            <a:ln w="3175" cap="flat" cmpd="sng" algn="ctr">
              <a:solidFill>
                <a:schemeClr val="bg1">
                  <a:lumMod val="50000"/>
                </a:schemeClr>
              </a:solidFill>
              <a:prstDash val="solid"/>
            </a:ln>
            <a:effectLst/>
          </p:spPr>
        </p:cxnSp>
        <p:sp>
          <p:nvSpPr>
            <p:cNvPr id="325" name="Ovaal 324">
              <a:extLst>
                <a:ext uri="{FF2B5EF4-FFF2-40B4-BE49-F238E27FC236}">
                  <a16:creationId xmlns:a16="http://schemas.microsoft.com/office/drawing/2014/main" id="{2E0C2D67-0BC2-41D7-9DF5-3E03E433292C}"/>
                </a:ext>
              </a:extLst>
            </p:cNvPr>
            <p:cNvSpPr/>
            <p:nvPr userDrawn="1"/>
          </p:nvSpPr>
          <p:spPr>
            <a:xfrm>
              <a:off x="-3425006" y="385248"/>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1</a:t>
              </a:r>
            </a:p>
          </p:txBody>
        </p:sp>
        <p:sp>
          <p:nvSpPr>
            <p:cNvPr id="326" name="Rechthoek 325">
              <a:extLst>
                <a:ext uri="{FF2B5EF4-FFF2-40B4-BE49-F238E27FC236}">
                  <a16:creationId xmlns:a16="http://schemas.microsoft.com/office/drawing/2014/main" id="{992CBF55-359F-4DEB-B150-894282698C3E}"/>
                </a:ext>
              </a:extLst>
            </p:cNvPr>
            <p:cNvSpPr/>
            <p:nvPr userDrawn="1"/>
          </p:nvSpPr>
          <p:spPr>
            <a:xfrm>
              <a:off x="-3059324" y="385247"/>
              <a:ext cx="2823104" cy="255963"/>
            </a:xfrm>
            <a:prstGeom prst="rect">
              <a:avLst/>
            </a:prstGeom>
            <a:noFill/>
            <a:ln w="25400" cap="flat" cmpd="sng" algn="ctr">
              <a:noFill/>
              <a:prstDash val="solid"/>
            </a:ln>
            <a:effectLst/>
          </p:spPr>
          <p:txBody>
            <a:bodyPr lIns="0" tIns="0" rIns="0" bIns="0" rtlCol="0" anchor="ctr"/>
            <a:lstStyle/>
            <a:p>
              <a:pPr marL="0" marR="0" lvl="0" indent="0" algn="l" defTabSz="914400" rtl="0" eaLnBrk="1" fontAlgn="auto" latinLnBrk="0" hangingPunct="1">
                <a:lnSpc>
                  <a:spcPct val="80000"/>
                </a:lnSpc>
                <a:spcBef>
                  <a:spcPct val="0"/>
                </a:spcBef>
                <a:spcAft>
                  <a:spcPts val="300"/>
                </a:spcAft>
                <a:buClr>
                  <a:schemeClr val="accent1"/>
                </a:buClr>
                <a:buSzTx/>
                <a:buFont typeface="Wingdings" panose="05000000000000000000" pitchFamily="2" charset="2"/>
                <a:buNone/>
                <a:tabLst/>
                <a:defRPr/>
              </a:pPr>
              <a:r>
                <a:rPr lang="nl-NL" sz="2600" b="0" kern="1200" noProof="0">
                  <a:solidFill>
                    <a:schemeClr val="tx1"/>
                  </a:solidFill>
                  <a:latin typeface="+mn-lt"/>
                  <a:ea typeface="+mj-ea"/>
                  <a:cs typeface="+mj-cs"/>
                </a:rPr>
                <a:t>Titel (26pt)</a:t>
              </a:r>
            </a:p>
          </p:txBody>
        </p:sp>
        <p:sp>
          <p:nvSpPr>
            <p:cNvPr id="327" name="Ovaal 326">
              <a:extLst>
                <a:ext uri="{FF2B5EF4-FFF2-40B4-BE49-F238E27FC236}">
                  <a16:creationId xmlns:a16="http://schemas.microsoft.com/office/drawing/2014/main" id="{BA5694DC-83A2-4635-8D3C-4E5F8B00A33A}"/>
                </a:ext>
              </a:extLst>
            </p:cNvPr>
            <p:cNvSpPr/>
            <p:nvPr userDrawn="1"/>
          </p:nvSpPr>
          <p:spPr>
            <a:xfrm>
              <a:off x="-3425006" y="757169"/>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2</a:t>
              </a:r>
            </a:p>
          </p:txBody>
        </p:sp>
        <p:sp>
          <p:nvSpPr>
            <p:cNvPr id="328" name="Rechthoek 327">
              <a:extLst>
                <a:ext uri="{FF2B5EF4-FFF2-40B4-BE49-F238E27FC236}">
                  <a16:creationId xmlns:a16="http://schemas.microsoft.com/office/drawing/2014/main" id="{B1F18ECE-4948-4A0D-AB74-3CF7D3C2040A}"/>
                </a:ext>
              </a:extLst>
            </p:cNvPr>
            <p:cNvSpPr/>
            <p:nvPr userDrawn="1"/>
          </p:nvSpPr>
          <p:spPr>
            <a:xfrm>
              <a:off x="-3059324" y="757168"/>
              <a:ext cx="2823104" cy="255963"/>
            </a:xfrm>
            <a:prstGeom prst="rect">
              <a:avLst/>
            </a:prstGeom>
            <a:noFill/>
            <a:ln w="25400" cap="flat" cmpd="sng" algn="ctr">
              <a:noFill/>
              <a:prstDash val="solid"/>
            </a:ln>
            <a:effectLst/>
          </p:spPr>
          <p:txBody>
            <a:bodyPr lIns="0" tIns="0" rIns="0" bIns="0" rtlCol="0" anchor="ctr"/>
            <a:lstStyle/>
            <a:p>
              <a:pPr marL="0" marR="0" lvl="0" indent="0" algn="l" defTabSz="914400" rtl="0" eaLnBrk="1" fontAlgn="auto" latinLnBrk="0" hangingPunct="1">
                <a:lnSpc>
                  <a:spcPct val="100000"/>
                </a:lnSpc>
                <a:spcBef>
                  <a:spcPts val="300"/>
                </a:spcBef>
                <a:spcAft>
                  <a:spcPts val="300"/>
                </a:spcAft>
                <a:buClr>
                  <a:schemeClr val="accent1"/>
                </a:buClr>
                <a:buSzTx/>
                <a:buFont typeface="Wingdings" panose="05000000000000000000" pitchFamily="2" charset="2"/>
                <a:buNone/>
                <a:tabLst/>
                <a:defRPr/>
              </a:pPr>
              <a:r>
                <a:rPr lang="nl-NL" sz="2000" b="0" kern="1200" noProof="0">
                  <a:solidFill>
                    <a:schemeClr val="accent1"/>
                  </a:solidFill>
                  <a:latin typeface="+mn-lt"/>
                  <a:ea typeface="+mn-ea"/>
                  <a:cs typeface="+mn-cs"/>
                </a:rPr>
                <a:t>Subtitel (20pt)</a:t>
              </a:r>
            </a:p>
          </p:txBody>
        </p:sp>
      </p:grpSp>
      <p:grpSp>
        <p:nvGrpSpPr>
          <p:cNvPr id="177" name="Groep 176">
            <a:extLst>
              <a:ext uri="{FF2B5EF4-FFF2-40B4-BE49-F238E27FC236}">
                <a16:creationId xmlns:a16="http://schemas.microsoft.com/office/drawing/2014/main" id="{78C6F4E0-5D60-45C8-9FAE-E6FFE355A4C5}"/>
              </a:ext>
            </a:extLst>
          </p:cNvPr>
          <p:cNvGrpSpPr/>
          <p:nvPr userDrawn="1"/>
        </p:nvGrpSpPr>
        <p:grpSpPr>
          <a:xfrm>
            <a:off x="12391601" y="0"/>
            <a:ext cx="3183678" cy="4278621"/>
            <a:chOff x="12391601" y="0"/>
            <a:chExt cx="3183678" cy="4278621"/>
          </a:xfrm>
        </p:grpSpPr>
        <p:sp>
          <p:nvSpPr>
            <p:cNvPr id="178" name="Rechthoek 177">
              <a:extLst>
                <a:ext uri="{FF2B5EF4-FFF2-40B4-BE49-F238E27FC236}">
                  <a16:creationId xmlns:a16="http://schemas.microsoft.com/office/drawing/2014/main" id="{0C22893C-BA40-4F30-B310-FF8144B6CFF0}"/>
                </a:ext>
              </a:extLst>
            </p:cNvPr>
            <p:cNvSpPr/>
            <p:nvPr userDrawn="1"/>
          </p:nvSpPr>
          <p:spPr>
            <a:xfrm>
              <a:off x="12397262" y="0"/>
              <a:ext cx="3178016" cy="191611"/>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80000"/>
                </a:lnSpc>
                <a:spcBef>
                  <a:spcPts val="0"/>
                </a:spcBef>
                <a:spcAft>
                  <a:spcPts val="0"/>
                </a:spcAft>
                <a:buClrTx/>
                <a:buSzTx/>
                <a:buFontTx/>
                <a:buNone/>
                <a:tabLst/>
                <a:defRPr/>
              </a:pPr>
              <a:r>
                <a:rPr kumimoji="0" lang="nl-NL" sz="1400" b="1" i="0" u="none" strike="noStrike" kern="0" cap="all" spc="0" normalizeH="0" baseline="0" noProof="0">
                  <a:ln>
                    <a:noFill/>
                  </a:ln>
                  <a:solidFill>
                    <a:schemeClr val="bg1">
                      <a:lumMod val="50000"/>
                    </a:schemeClr>
                  </a:solidFill>
                  <a:effectLst/>
                  <a:uLnTx/>
                  <a:uFillTx/>
                  <a:latin typeface="+mj-lt"/>
                  <a:cs typeface="Segoe UI Light" panose="020B0502040204020203" pitchFamily="34" charset="0"/>
                </a:rPr>
                <a:t>Afbeelding invoegen/veranderen</a:t>
              </a:r>
            </a:p>
          </p:txBody>
        </p:sp>
        <p:sp>
          <p:nvSpPr>
            <p:cNvPr id="179" name="Ovaal 178">
              <a:extLst>
                <a:ext uri="{FF2B5EF4-FFF2-40B4-BE49-F238E27FC236}">
                  <a16:creationId xmlns:a16="http://schemas.microsoft.com/office/drawing/2014/main" id="{79CAE5B3-89CD-4DC8-A8BF-08FB15BE0D33}"/>
                </a:ext>
              </a:extLst>
            </p:cNvPr>
            <p:cNvSpPr/>
            <p:nvPr userDrawn="1"/>
          </p:nvSpPr>
          <p:spPr>
            <a:xfrm>
              <a:off x="12391601" y="366490"/>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1</a:t>
              </a:r>
            </a:p>
          </p:txBody>
        </p:sp>
        <p:cxnSp>
          <p:nvCxnSpPr>
            <p:cNvPr id="180" name="Rechte verbindingslijn 179">
              <a:extLst>
                <a:ext uri="{FF2B5EF4-FFF2-40B4-BE49-F238E27FC236}">
                  <a16:creationId xmlns:a16="http://schemas.microsoft.com/office/drawing/2014/main" id="{D40955E8-D7A3-465A-9964-568A9EFC6B93}"/>
                </a:ext>
              </a:extLst>
            </p:cNvPr>
            <p:cNvCxnSpPr>
              <a:cxnSpLocks/>
            </p:cNvCxnSpPr>
            <p:nvPr userDrawn="1"/>
          </p:nvCxnSpPr>
          <p:spPr>
            <a:xfrm>
              <a:off x="12397261" y="241635"/>
              <a:ext cx="3178017" cy="0"/>
            </a:xfrm>
            <a:prstGeom prst="line">
              <a:avLst/>
            </a:prstGeom>
            <a:noFill/>
            <a:ln w="3175" cap="flat" cmpd="sng" algn="ctr">
              <a:solidFill>
                <a:schemeClr val="bg1">
                  <a:lumMod val="50000"/>
                </a:schemeClr>
              </a:solidFill>
              <a:prstDash val="solid"/>
            </a:ln>
            <a:effectLst/>
          </p:spPr>
        </p:cxnSp>
        <p:cxnSp>
          <p:nvCxnSpPr>
            <p:cNvPr id="181" name="Rechte verbindingslijn 180">
              <a:extLst>
                <a:ext uri="{FF2B5EF4-FFF2-40B4-BE49-F238E27FC236}">
                  <a16:creationId xmlns:a16="http://schemas.microsoft.com/office/drawing/2014/main" id="{2FAF3A56-9A51-4CBE-8098-8F9571346DE9}"/>
                </a:ext>
              </a:extLst>
            </p:cNvPr>
            <p:cNvCxnSpPr>
              <a:cxnSpLocks/>
            </p:cNvCxnSpPr>
            <p:nvPr userDrawn="1"/>
          </p:nvCxnSpPr>
          <p:spPr>
            <a:xfrm>
              <a:off x="12397261" y="1577933"/>
              <a:ext cx="3178017" cy="0"/>
            </a:xfrm>
            <a:prstGeom prst="line">
              <a:avLst/>
            </a:prstGeom>
            <a:noFill/>
            <a:ln w="3175" cap="flat" cmpd="sng" algn="ctr">
              <a:solidFill>
                <a:schemeClr val="bg1">
                  <a:lumMod val="50000"/>
                </a:schemeClr>
              </a:solidFill>
              <a:prstDash val="solid"/>
            </a:ln>
            <a:effectLst/>
          </p:spPr>
        </p:cxnSp>
        <p:sp>
          <p:nvSpPr>
            <p:cNvPr id="182" name="Rechthoek 181">
              <a:extLst>
                <a:ext uri="{FF2B5EF4-FFF2-40B4-BE49-F238E27FC236}">
                  <a16:creationId xmlns:a16="http://schemas.microsoft.com/office/drawing/2014/main" id="{F0BF308B-466D-4584-BC8E-FBC1CEEB93EA}"/>
                </a:ext>
              </a:extLst>
            </p:cNvPr>
            <p:cNvSpPr/>
            <p:nvPr userDrawn="1"/>
          </p:nvSpPr>
          <p:spPr>
            <a:xfrm>
              <a:off x="12757282" y="432552"/>
              <a:ext cx="2817995" cy="59542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chemeClr val="accent1"/>
                </a:buClr>
                <a:buSzTx/>
                <a:buFont typeface="Arial" panose="020B0604020202020204" pitchFamily="34" charset="0"/>
                <a:buNone/>
                <a:tabLst/>
                <a:defRPr/>
              </a:pP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Wanneer nodig, verwijder de bestaande afbeelding d.m.v. de </a:t>
              </a:r>
              <a:r>
                <a:rPr kumimoji="0" lang="nl-NL" sz="1100" b="1" i="0" u="none" strike="noStrike" kern="0" cap="none" spc="0" normalizeH="0" baseline="0" noProof="0">
                  <a:ln>
                    <a:noFill/>
                  </a:ln>
                  <a:solidFill>
                    <a:srgbClr val="000000"/>
                  </a:solidFill>
                  <a:effectLst/>
                  <a:uLnTx/>
                  <a:uFillTx/>
                  <a:latin typeface="+mn-lt"/>
                  <a:cs typeface="Segoe UI Light" panose="020B0502040204020203" pitchFamily="34" charset="0"/>
                </a:rPr>
                <a:t>‘Delete’-knop</a:t>
              </a: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 Klik op het pictogram om een nieuwe afbeelding in te voegen. </a:t>
              </a:r>
              <a:r>
                <a:rPr kumimoji="0" lang="nl-NL" sz="1100" b="0" i="1" u="none" strike="noStrike" kern="0" cap="none" spc="0" normalizeH="0" baseline="0" noProof="0">
                  <a:ln>
                    <a:noFill/>
                  </a:ln>
                  <a:solidFill>
                    <a:srgbClr val="000000"/>
                  </a:solidFill>
                  <a:effectLst/>
                  <a:uLnTx/>
                  <a:uFillTx/>
                  <a:latin typeface="+mn-lt"/>
                  <a:cs typeface="Segoe UI Light" panose="020B0502040204020203" pitchFamily="34" charset="0"/>
                </a:rPr>
                <a:t>(zie onderstaand voorbeeld).</a:t>
              </a:r>
              <a:endPar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endParaRPr>
            </a:p>
          </p:txBody>
        </p:sp>
        <p:cxnSp>
          <p:nvCxnSpPr>
            <p:cNvPr id="183" name="Rechte verbindingslijn 182">
              <a:extLst>
                <a:ext uri="{FF2B5EF4-FFF2-40B4-BE49-F238E27FC236}">
                  <a16:creationId xmlns:a16="http://schemas.microsoft.com/office/drawing/2014/main" id="{85046990-5994-4AEF-B547-B5D72417368B}"/>
                </a:ext>
              </a:extLst>
            </p:cNvPr>
            <p:cNvCxnSpPr>
              <a:cxnSpLocks/>
            </p:cNvCxnSpPr>
            <p:nvPr userDrawn="1"/>
          </p:nvCxnSpPr>
          <p:spPr>
            <a:xfrm>
              <a:off x="12397261" y="4278621"/>
              <a:ext cx="3178017" cy="0"/>
            </a:xfrm>
            <a:prstGeom prst="line">
              <a:avLst/>
            </a:prstGeom>
            <a:noFill/>
            <a:ln w="3175" cap="flat" cmpd="sng" algn="ctr">
              <a:solidFill>
                <a:schemeClr val="bg1">
                  <a:lumMod val="50000"/>
                </a:schemeClr>
              </a:solidFill>
              <a:prstDash val="solid"/>
            </a:ln>
            <a:effectLst/>
          </p:spPr>
        </p:cxnSp>
        <p:sp>
          <p:nvSpPr>
            <p:cNvPr id="184" name="Ovaal 183">
              <a:extLst>
                <a:ext uri="{FF2B5EF4-FFF2-40B4-BE49-F238E27FC236}">
                  <a16:creationId xmlns:a16="http://schemas.microsoft.com/office/drawing/2014/main" id="{6DBF0669-0C69-46DB-9428-DB7E44A6A3BC}"/>
                </a:ext>
              </a:extLst>
            </p:cNvPr>
            <p:cNvSpPr/>
            <p:nvPr userDrawn="1"/>
          </p:nvSpPr>
          <p:spPr>
            <a:xfrm>
              <a:off x="12391601" y="1706398"/>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2</a:t>
              </a:r>
            </a:p>
          </p:txBody>
        </p:sp>
        <p:sp>
          <p:nvSpPr>
            <p:cNvPr id="185" name="Rechthoek 184">
              <a:extLst>
                <a:ext uri="{FF2B5EF4-FFF2-40B4-BE49-F238E27FC236}">
                  <a16:creationId xmlns:a16="http://schemas.microsoft.com/office/drawing/2014/main" id="{0B02E7B6-F96B-4E75-8C7C-ADE41BD6F34A}"/>
                </a:ext>
              </a:extLst>
            </p:cNvPr>
            <p:cNvSpPr/>
            <p:nvPr userDrawn="1"/>
          </p:nvSpPr>
          <p:spPr>
            <a:xfrm>
              <a:off x="12757282" y="1772461"/>
              <a:ext cx="2817995" cy="318048"/>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chemeClr val="accent1"/>
                </a:buClr>
                <a:buSzTx/>
                <a:buFont typeface="Arial" panose="020B0604020202020204" pitchFamily="34" charset="0"/>
                <a:buNone/>
                <a:tabLst/>
                <a:defRPr/>
              </a:pP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Selecteer de gewenste afbeelding</a:t>
              </a:r>
              <a:b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b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en klik op </a:t>
              </a:r>
              <a:r>
                <a:rPr kumimoji="0" lang="nl-NL" sz="1100" b="1" i="0" u="none" strike="noStrike" kern="0" cap="none" spc="0" normalizeH="0" baseline="0" noProof="0">
                  <a:ln>
                    <a:noFill/>
                  </a:ln>
                  <a:solidFill>
                    <a:srgbClr val="000000"/>
                  </a:solidFill>
                  <a:effectLst/>
                  <a:uLnTx/>
                  <a:uFillTx/>
                  <a:latin typeface="+mn-lt"/>
                  <a:cs typeface="Segoe UI Light" panose="020B0502040204020203" pitchFamily="34" charset="0"/>
                </a:rPr>
                <a:t>‘Invoegen’</a:t>
              </a: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a:t>
              </a:r>
              <a:endParaRPr kumimoji="0" lang="nl-NL" sz="1100" b="1" i="0" u="none" strike="noStrike" kern="0" cap="none" spc="0" normalizeH="0" baseline="0" noProof="0">
                <a:ln>
                  <a:noFill/>
                </a:ln>
                <a:solidFill>
                  <a:srgbClr val="000000"/>
                </a:solidFill>
                <a:effectLst/>
                <a:uLnTx/>
                <a:uFillTx/>
                <a:latin typeface="+mn-lt"/>
                <a:cs typeface="Segoe UI Light" panose="020B0502040204020203" pitchFamily="34" charset="0"/>
              </a:endParaRPr>
            </a:p>
          </p:txBody>
        </p:sp>
        <p:grpSp>
          <p:nvGrpSpPr>
            <p:cNvPr id="186" name="Groep 185">
              <a:extLst>
                <a:ext uri="{FF2B5EF4-FFF2-40B4-BE49-F238E27FC236}">
                  <a16:creationId xmlns:a16="http://schemas.microsoft.com/office/drawing/2014/main" id="{E5FEA21E-BCB2-4A26-811D-05A0C0A904AC}"/>
                </a:ext>
              </a:extLst>
            </p:cNvPr>
            <p:cNvGrpSpPr/>
            <p:nvPr userDrawn="1"/>
          </p:nvGrpSpPr>
          <p:grpSpPr>
            <a:xfrm>
              <a:off x="12757282" y="2184550"/>
              <a:ext cx="825500" cy="209550"/>
              <a:chOff x="13504624" y="2482850"/>
              <a:chExt cx="825500" cy="209550"/>
            </a:xfrm>
          </p:grpSpPr>
          <p:sp>
            <p:nvSpPr>
              <p:cNvPr id="217" name="Rechthoek 216">
                <a:extLst>
                  <a:ext uri="{FF2B5EF4-FFF2-40B4-BE49-F238E27FC236}">
                    <a16:creationId xmlns:a16="http://schemas.microsoft.com/office/drawing/2014/main" id="{26335F41-3D56-42FE-898F-07B7FDA75DCB}"/>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800" b="0" noProof="0">
                    <a:solidFill>
                      <a:schemeClr val="tx1"/>
                    </a:solidFill>
                    <a:latin typeface="Arial" panose="020B0604020202020204" pitchFamily="34" charset="0"/>
                    <a:cs typeface="Arial" panose="020B0604020202020204" pitchFamily="34" charset="0"/>
                  </a:rPr>
                  <a:t>Invoegen</a:t>
                </a:r>
              </a:p>
            </p:txBody>
          </p:sp>
          <p:cxnSp>
            <p:nvCxnSpPr>
              <p:cNvPr id="218" name="Rechte verbindingslijn 217">
                <a:extLst>
                  <a:ext uri="{FF2B5EF4-FFF2-40B4-BE49-F238E27FC236}">
                    <a16:creationId xmlns:a16="http://schemas.microsoft.com/office/drawing/2014/main" id="{C440C38C-20D8-4DED-8D3D-6F5ABD4C3C98}"/>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219" name="Gelijkbenige driehoek 218">
                <a:extLst>
                  <a:ext uri="{FF2B5EF4-FFF2-40B4-BE49-F238E27FC236}">
                    <a16:creationId xmlns:a16="http://schemas.microsoft.com/office/drawing/2014/main" id="{A350DD35-2561-4602-A3EF-FE6A7E9F12B5}"/>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grpSp>
        <p:grpSp>
          <p:nvGrpSpPr>
            <p:cNvPr id="187" name="Groep 186">
              <a:extLst>
                <a:ext uri="{FF2B5EF4-FFF2-40B4-BE49-F238E27FC236}">
                  <a16:creationId xmlns:a16="http://schemas.microsoft.com/office/drawing/2014/main" id="{C0B2A3FC-E4A4-44DE-B669-20ADDC625114}"/>
                </a:ext>
              </a:extLst>
            </p:cNvPr>
            <p:cNvGrpSpPr/>
            <p:nvPr userDrawn="1"/>
          </p:nvGrpSpPr>
          <p:grpSpPr>
            <a:xfrm>
              <a:off x="12757282" y="1141626"/>
              <a:ext cx="294789" cy="318834"/>
              <a:chOff x="14466489" y="1001522"/>
              <a:chExt cx="290627" cy="314333"/>
            </a:xfrm>
          </p:grpSpPr>
          <p:sp>
            <p:nvSpPr>
              <p:cNvPr id="211" name="Rechthoek 210">
                <a:extLst>
                  <a:ext uri="{FF2B5EF4-FFF2-40B4-BE49-F238E27FC236}">
                    <a16:creationId xmlns:a16="http://schemas.microsoft.com/office/drawing/2014/main" id="{EBC83DBF-8E4B-46C1-9008-55DC25F2DEA7}"/>
                  </a:ext>
                </a:extLst>
              </p:cNvPr>
              <p:cNvSpPr/>
              <p:nvPr userDrawn="1"/>
            </p:nvSpPr>
            <p:spPr>
              <a:xfrm>
                <a:off x="14466489" y="1001522"/>
                <a:ext cx="257935" cy="254168"/>
              </a:xfrm>
              <a:prstGeom prst="rect">
                <a:avLst/>
              </a:prstGeom>
              <a:solidFill>
                <a:schemeClr val="bg1"/>
              </a:solidFill>
              <a:ln w="12700">
                <a:solidFill>
                  <a:srgbClr val="C0C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Arial" panose="020B0604020202020204" pitchFamily="34" charset="0"/>
                  <a:cs typeface="Arial" panose="020B0604020202020204" pitchFamily="34" charset="0"/>
                </a:endParaRPr>
              </a:p>
            </p:txBody>
          </p:sp>
          <p:sp>
            <p:nvSpPr>
              <p:cNvPr id="212" name="Ovaal 211">
                <a:extLst>
                  <a:ext uri="{FF2B5EF4-FFF2-40B4-BE49-F238E27FC236}">
                    <a16:creationId xmlns:a16="http://schemas.microsoft.com/office/drawing/2014/main" id="{A3A43F3B-3700-4B89-9793-7D3036DECC4A}"/>
                  </a:ext>
                </a:extLst>
              </p:cNvPr>
              <p:cNvSpPr/>
              <p:nvPr userDrawn="1"/>
            </p:nvSpPr>
            <p:spPr>
              <a:xfrm>
                <a:off x="14623626" y="1033630"/>
                <a:ext cx="71169" cy="71169"/>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sp>
            <p:nvSpPr>
              <p:cNvPr id="213" name="Vrije vorm: vorm 212">
                <a:extLst>
                  <a:ext uri="{FF2B5EF4-FFF2-40B4-BE49-F238E27FC236}">
                    <a16:creationId xmlns:a16="http://schemas.microsoft.com/office/drawing/2014/main" id="{7D990796-41AD-4004-9980-E2DF175C36AD}"/>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sp>
            <p:nvSpPr>
              <p:cNvPr id="214" name="Rechthoek: afgeronde hoeken 213">
                <a:extLst>
                  <a:ext uri="{FF2B5EF4-FFF2-40B4-BE49-F238E27FC236}">
                    <a16:creationId xmlns:a16="http://schemas.microsoft.com/office/drawing/2014/main" id="{0825E50A-14F4-4E0B-9361-E3D92A7FCCCF}"/>
                  </a:ext>
                </a:extLst>
              </p:cNvPr>
              <p:cNvSpPr/>
              <p:nvPr userDrawn="1"/>
            </p:nvSpPr>
            <p:spPr>
              <a:xfrm>
                <a:off x="14601150" y="1145314"/>
                <a:ext cx="155966" cy="116816"/>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Arial" panose="020B0604020202020204" pitchFamily="34" charset="0"/>
                  <a:cs typeface="Arial" panose="020B0604020202020204" pitchFamily="34" charset="0"/>
                </a:endParaRPr>
              </a:p>
            </p:txBody>
          </p:sp>
          <p:cxnSp>
            <p:nvCxnSpPr>
              <p:cNvPr id="215" name="Rechte verbindingslijn 214">
                <a:extLst>
                  <a:ext uri="{FF2B5EF4-FFF2-40B4-BE49-F238E27FC236}">
                    <a16:creationId xmlns:a16="http://schemas.microsoft.com/office/drawing/2014/main" id="{326055B3-01A6-4D15-9109-D66B3E25A20F}"/>
                  </a:ext>
                </a:extLst>
              </p:cNvPr>
              <p:cNvCxnSpPr>
                <a:cxnSpLocks/>
              </p:cNvCxnSpPr>
              <p:nvPr userDrawn="1"/>
            </p:nvCxnSpPr>
            <p:spPr>
              <a:xfrm>
                <a:off x="14637490" y="1308665"/>
                <a:ext cx="83286"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216" name="Rechte verbindingslijn 215">
                <a:extLst>
                  <a:ext uri="{FF2B5EF4-FFF2-40B4-BE49-F238E27FC236}">
                    <a16:creationId xmlns:a16="http://schemas.microsoft.com/office/drawing/2014/main" id="{ED193875-86D2-4159-BDCD-C7F71AF80FC1}"/>
                  </a:ext>
                </a:extLst>
              </p:cNvPr>
              <p:cNvCxnSpPr>
                <a:cxnSpLocks/>
                <a:stCxn id="214" idx="2"/>
              </p:cNvCxnSpPr>
              <p:nvPr userDrawn="1"/>
            </p:nvCxnSpPr>
            <p:spPr>
              <a:xfrm flipH="1">
                <a:off x="14678717" y="1262130"/>
                <a:ext cx="416" cy="43573"/>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188" name="Ovaal 187">
              <a:extLst>
                <a:ext uri="{FF2B5EF4-FFF2-40B4-BE49-F238E27FC236}">
                  <a16:creationId xmlns:a16="http://schemas.microsoft.com/office/drawing/2014/main" id="{3A41CEB9-2038-4A12-AE9B-9F1119133632}"/>
                </a:ext>
              </a:extLst>
            </p:cNvPr>
            <p:cNvSpPr/>
            <p:nvPr userDrawn="1"/>
          </p:nvSpPr>
          <p:spPr>
            <a:xfrm>
              <a:off x="12391601" y="2617951"/>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3</a:t>
              </a:r>
            </a:p>
          </p:txBody>
        </p:sp>
        <p:sp>
          <p:nvSpPr>
            <p:cNvPr id="189" name="Rechthoek 188">
              <a:extLst>
                <a:ext uri="{FF2B5EF4-FFF2-40B4-BE49-F238E27FC236}">
                  <a16:creationId xmlns:a16="http://schemas.microsoft.com/office/drawing/2014/main" id="{0FD90EC1-BC0C-4BE7-AC91-6B70F63783D2}"/>
                </a:ext>
              </a:extLst>
            </p:cNvPr>
            <p:cNvSpPr/>
            <p:nvPr userDrawn="1"/>
          </p:nvSpPr>
          <p:spPr>
            <a:xfrm>
              <a:off x="12757283" y="2684014"/>
              <a:ext cx="2817996" cy="887319"/>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chemeClr val="accent1"/>
                </a:buClr>
                <a:buSzTx/>
                <a:buFont typeface="Arial" panose="020B0604020202020204" pitchFamily="34" charset="0"/>
                <a:buNone/>
                <a:tabLst/>
                <a:defRPr/>
              </a:pP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Om de afbeelding te schalen of bij te snijden, ga naar de tab </a:t>
              </a:r>
              <a:r>
                <a:rPr kumimoji="0" lang="nl-NL" sz="1100" b="1" i="0" u="none" strike="noStrike" kern="0" cap="none" spc="0" normalizeH="0" baseline="0" noProof="0">
                  <a:ln>
                    <a:noFill/>
                  </a:ln>
                  <a:solidFill>
                    <a:srgbClr val="000000"/>
                  </a:solidFill>
                  <a:effectLst/>
                  <a:uLnTx/>
                  <a:uFillTx/>
                  <a:latin typeface="+mn-lt"/>
                  <a:cs typeface="Segoe UI Light" panose="020B0502040204020203" pitchFamily="34" charset="0"/>
                </a:rPr>
                <a:t>‘Hulpmiddelen voor afbeeldingen - Opmaak’</a:t>
              </a: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 en klik op de knop </a:t>
              </a:r>
              <a:r>
                <a:rPr kumimoji="0" lang="nl-NL" sz="1100" b="1" i="0" u="none" strike="noStrike" kern="0" cap="none" spc="0" normalizeH="0" baseline="0" noProof="0">
                  <a:ln>
                    <a:noFill/>
                  </a:ln>
                  <a:solidFill>
                    <a:srgbClr val="000000"/>
                  </a:solidFill>
                  <a:effectLst/>
                  <a:uLnTx/>
                  <a:uFillTx/>
                  <a:latin typeface="+mn-lt"/>
                  <a:cs typeface="Segoe UI Light" panose="020B0502040204020203" pitchFamily="34" charset="0"/>
                </a:rPr>
                <a:t>‘Bijsnijden’</a:t>
              </a: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 Schaal met de bolletjes de afbeelding en met de hoekjes het afbeeldingskader.</a:t>
              </a:r>
              <a:endParaRPr kumimoji="0" lang="nl-NL" sz="1100" b="1" i="0" u="none" strike="noStrike" kern="0" cap="none" spc="0" normalizeH="0" baseline="0" noProof="0">
                <a:ln>
                  <a:noFill/>
                </a:ln>
                <a:solidFill>
                  <a:srgbClr val="000000"/>
                </a:solidFill>
                <a:effectLst/>
                <a:uLnTx/>
                <a:uFillTx/>
                <a:latin typeface="+mn-lt"/>
                <a:cs typeface="Segoe UI Light" panose="020B0502040204020203" pitchFamily="34" charset="0"/>
              </a:endParaRPr>
            </a:p>
          </p:txBody>
        </p:sp>
        <p:cxnSp>
          <p:nvCxnSpPr>
            <p:cNvPr id="190" name="Rechte verbindingslijn 189">
              <a:extLst>
                <a:ext uri="{FF2B5EF4-FFF2-40B4-BE49-F238E27FC236}">
                  <a16:creationId xmlns:a16="http://schemas.microsoft.com/office/drawing/2014/main" id="{175003E0-947F-493D-87F2-8723C6A8C12C}"/>
                </a:ext>
              </a:extLst>
            </p:cNvPr>
            <p:cNvCxnSpPr>
              <a:cxnSpLocks/>
            </p:cNvCxnSpPr>
            <p:nvPr userDrawn="1"/>
          </p:nvCxnSpPr>
          <p:spPr>
            <a:xfrm>
              <a:off x="12397261" y="2499789"/>
              <a:ext cx="3178017" cy="0"/>
            </a:xfrm>
            <a:prstGeom prst="line">
              <a:avLst/>
            </a:prstGeom>
            <a:noFill/>
            <a:ln w="3175" cap="flat" cmpd="sng" algn="ctr">
              <a:solidFill>
                <a:schemeClr val="bg1">
                  <a:lumMod val="50000"/>
                </a:schemeClr>
              </a:solidFill>
              <a:prstDash val="solid"/>
            </a:ln>
            <a:effectLst/>
          </p:spPr>
        </p:cxnSp>
        <p:grpSp>
          <p:nvGrpSpPr>
            <p:cNvPr id="191" name="Groep 190">
              <a:extLst>
                <a:ext uri="{FF2B5EF4-FFF2-40B4-BE49-F238E27FC236}">
                  <a16:creationId xmlns:a16="http://schemas.microsoft.com/office/drawing/2014/main" id="{1598CEBC-2D1A-4008-A56D-EDBF216EE1C0}"/>
                </a:ext>
              </a:extLst>
            </p:cNvPr>
            <p:cNvGrpSpPr/>
            <p:nvPr userDrawn="1"/>
          </p:nvGrpSpPr>
          <p:grpSpPr>
            <a:xfrm>
              <a:off x="12696514" y="3540678"/>
              <a:ext cx="514284" cy="612918"/>
              <a:chOff x="12682980" y="3403241"/>
              <a:chExt cx="622284" cy="741632"/>
            </a:xfrm>
          </p:grpSpPr>
          <p:grpSp>
            <p:nvGrpSpPr>
              <p:cNvPr id="195" name="Groep 194">
                <a:extLst>
                  <a:ext uri="{FF2B5EF4-FFF2-40B4-BE49-F238E27FC236}">
                    <a16:creationId xmlns:a16="http://schemas.microsoft.com/office/drawing/2014/main" id="{F182831D-3676-401A-974B-FAB465349B92}"/>
                  </a:ext>
                </a:extLst>
              </p:cNvPr>
              <p:cNvGrpSpPr/>
              <p:nvPr userDrawn="1"/>
            </p:nvGrpSpPr>
            <p:grpSpPr>
              <a:xfrm>
                <a:off x="12771568" y="3403241"/>
                <a:ext cx="467138" cy="448489"/>
                <a:chOff x="12782195" y="3403241"/>
                <a:chExt cx="467138" cy="448489"/>
              </a:xfrm>
            </p:grpSpPr>
            <p:grpSp>
              <p:nvGrpSpPr>
                <p:cNvPr id="198" name="Groep 197">
                  <a:extLst>
                    <a:ext uri="{FF2B5EF4-FFF2-40B4-BE49-F238E27FC236}">
                      <a16:creationId xmlns:a16="http://schemas.microsoft.com/office/drawing/2014/main" id="{0665E7BB-8ABA-4736-993F-5FECA7203C4E}"/>
                    </a:ext>
                  </a:extLst>
                </p:cNvPr>
                <p:cNvGrpSpPr/>
                <p:nvPr userDrawn="1"/>
              </p:nvGrpSpPr>
              <p:grpSpPr>
                <a:xfrm>
                  <a:off x="12782195" y="3403241"/>
                  <a:ext cx="412967" cy="393907"/>
                  <a:chOff x="13554906" y="3320109"/>
                  <a:chExt cx="443906" cy="423419"/>
                </a:xfrm>
              </p:grpSpPr>
              <p:grpSp>
                <p:nvGrpSpPr>
                  <p:cNvPr id="205" name="Groep 204">
                    <a:extLst>
                      <a:ext uri="{FF2B5EF4-FFF2-40B4-BE49-F238E27FC236}">
                        <a16:creationId xmlns:a16="http://schemas.microsoft.com/office/drawing/2014/main" id="{F70C4021-3530-4634-96F9-21ED1F2E8908}"/>
                      </a:ext>
                    </a:extLst>
                  </p:cNvPr>
                  <p:cNvGrpSpPr/>
                  <p:nvPr userDrawn="1"/>
                </p:nvGrpSpPr>
                <p:grpSpPr>
                  <a:xfrm>
                    <a:off x="13554906" y="3320109"/>
                    <a:ext cx="443906" cy="423419"/>
                    <a:chOff x="12909684" y="1276143"/>
                    <a:chExt cx="443906" cy="423419"/>
                  </a:xfrm>
                </p:grpSpPr>
                <p:sp>
                  <p:nvSpPr>
                    <p:cNvPr id="208" name="Rechthoek 207">
                      <a:extLst>
                        <a:ext uri="{FF2B5EF4-FFF2-40B4-BE49-F238E27FC236}">
                          <a16:creationId xmlns:a16="http://schemas.microsoft.com/office/drawing/2014/main" id="{D5C1438D-A735-4167-A249-AA61399B404C}"/>
                        </a:ext>
                      </a:extLst>
                    </p:cNvPr>
                    <p:cNvSpPr/>
                    <p:nvPr userDrawn="1"/>
                  </p:nvSpPr>
                  <p:spPr>
                    <a:xfrm>
                      <a:off x="12918700" y="1285262"/>
                      <a:ext cx="434890" cy="414300"/>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Arial" panose="020B0604020202020204" pitchFamily="34" charset="0"/>
                        <a:cs typeface="Arial" panose="020B0604020202020204" pitchFamily="34" charset="0"/>
                      </a:endParaRPr>
                    </a:p>
                  </p:txBody>
                </p:sp>
                <p:sp>
                  <p:nvSpPr>
                    <p:cNvPr id="209" name="Rechthoek 208">
                      <a:extLst>
                        <a:ext uri="{FF2B5EF4-FFF2-40B4-BE49-F238E27FC236}">
                          <a16:creationId xmlns:a16="http://schemas.microsoft.com/office/drawing/2014/main" id="{F21FF678-A67F-4BAB-84A6-A8FEB9A213AD}"/>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Arial" panose="020B0604020202020204" pitchFamily="34" charset="0"/>
                        <a:cs typeface="Arial" panose="020B0604020202020204" pitchFamily="34" charset="0"/>
                      </a:endParaRPr>
                    </a:p>
                  </p:txBody>
                </p:sp>
                <p:sp>
                  <p:nvSpPr>
                    <p:cNvPr id="210" name="Ovaal 209">
                      <a:extLst>
                        <a:ext uri="{FF2B5EF4-FFF2-40B4-BE49-F238E27FC236}">
                          <a16:creationId xmlns:a16="http://schemas.microsoft.com/office/drawing/2014/main" id="{29BC043A-5D61-4FFF-AA22-9693944D309A}"/>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grpSp>
              <p:pic>
                <p:nvPicPr>
                  <p:cNvPr id="206" name="Afbeelding 205">
                    <a:extLst>
                      <a:ext uri="{FF2B5EF4-FFF2-40B4-BE49-F238E27FC236}">
                        <a16:creationId xmlns:a16="http://schemas.microsoft.com/office/drawing/2014/main" id="{079F8545-AB46-4034-A22C-6B991D102EDA}"/>
                      </a:ext>
                    </a:extLst>
                  </p:cNvPr>
                  <p:cNvPicPr>
                    <a:picLocks noChangeAspect="1"/>
                  </p:cNvPicPr>
                  <p:nvPr userDrawn="1"/>
                </p:nvPicPr>
                <p:blipFill>
                  <a:blip r:embed="rId2">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Lst>
                  </a:blip>
                  <a:stretch>
                    <a:fillRect/>
                  </a:stretch>
                </p:blipFill>
                <p:spPr>
                  <a:xfrm>
                    <a:off x="13567296" y="3424991"/>
                    <a:ext cx="173367" cy="140220"/>
                  </a:xfrm>
                  <a:prstGeom prst="rect">
                    <a:avLst/>
                  </a:prstGeom>
                </p:spPr>
              </p:pic>
              <p:pic>
                <p:nvPicPr>
                  <p:cNvPr id="207" name="Afbeelding 206">
                    <a:extLst>
                      <a:ext uri="{FF2B5EF4-FFF2-40B4-BE49-F238E27FC236}">
                        <a16:creationId xmlns:a16="http://schemas.microsoft.com/office/drawing/2014/main" id="{9DEE9B1E-4595-4571-AB13-AD348943704B}"/>
                      </a:ext>
                    </a:extLst>
                  </p:cNvPr>
                  <p:cNvPicPr>
                    <a:picLocks noChangeAspect="1"/>
                  </p:cNvPicPr>
                  <p:nvPr userDrawn="1"/>
                </p:nvPicPr>
                <p:blipFill>
                  <a:blip r:embed="rId2">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Lst>
                  </a:blip>
                  <a:stretch>
                    <a:fillRect/>
                  </a:stretch>
                </p:blipFill>
                <p:spPr>
                  <a:xfrm flipH="1">
                    <a:off x="13635598" y="3454369"/>
                    <a:ext cx="173367" cy="111423"/>
                  </a:xfrm>
                  <a:prstGeom prst="rect">
                    <a:avLst/>
                  </a:prstGeom>
                </p:spPr>
              </p:pic>
            </p:grpSp>
            <p:grpSp>
              <p:nvGrpSpPr>
                <p:cNvPr id="199" name="Groep 198">
                  <a:extLst>
                    <a:ext uri="{FF2B5EF4-FFF2-40B4-BE49-F238E27FC236}">
                      <a16:creationId xmlns:a16="http://schemas.microsoft.com/office/drawing/2014/main" id="{798D5E4C-42BE-41E8-9B27-B327CD424938}"/>
                    </a:ext>
                  </a:extLst>
                </p:cNvPr>
                <p:cNvGrpSpPr/>
                <p:nvPr userDrawn="1"/>
              </p:nvGrpSpPr>
              <p:grpSpPr>
                <a:xfrm>
                  <a:off x="13103513" y="3705268"/>
                  <a:ext cx="145820" cy="146462"/>
                  <a:chOff x="13096169" y="3602278"/>
                  <a:chExt cx="145820" cy="146462"/>
                </a:xfrm>
              </p:grpSpPr>
              <p:sp>
                <p:nvSpPr>
                  <p:cNvPr id="203" name="Rechthoek 202">
                    <a:extLst>
                      <a:ext uri="{FF2B5EF4-FFF2-40B4-BE49-F238E27FC236}">
                        <a16:creationId xmlns:a16="http://schemas.microsoft.com/office/drawing/2014/main" id="{9426A64A-A40A-4E0A-BE4B-4F4A5B08C324}"/>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sp>
                <p:nvSpPr>
                  <p:cNvPr id="204" name="Rechthoek 203">
                    <a:extLst>
                      <a:ext uri="{FF2B5EF4-FFF2-40B4-BE49-F238E27FC236}">
                        <a16:creationId xmlns:a16="http://schemas.microsoft.com/office/drawing/2014/main" id="{232A4A1C-3722-4DEA-8F45-097FDB8D88B2}"/>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grpSp>
            <p:grpSp>
              <p:nvGrpSpPr>
                <p:cNvPr id="200" name="Groep 199">
                  <a:extLst>
                    <a:ext uri="{FF2B5EF4-FFF2-40B4-BE49-F238E27FC236}">
                      <a16:creationId xmlns:a16="http://schemas.microsoft.com/office/drawing/2014/main" id="{A963ED44-16C6-43CE-BB5E-4F3D30829AD7}"/>
                    </a:ext>
                  </a:extLst>
                </p:cNvPr>
                <p:cNvGrpSpPr/>
                <p:nvPr userDrawn="1"/>
              </p:nvGrpSpPr>
              <p:grpSpPr>
                <a:xfrm rot="10800000">
                  <a:off x="13061402" y="3665637"/>
                  <a:ext cx="145820" cy="146462"/>
                  <a:chOff x="13096169" y="3602278"/>
                  <a:chExt cx="145820" cy="146462"/>
                </a:xfrm>
              </p:grpSpPr>
              <p:sp>
                <p:nvSpPr>
                  <p:cNvPr id="201" name="Rechthoek 200">
                    <a:extLst>
                      <a:ext uri="{FF2B5EF4-FFF2-40B4-BE49-F238E27FC236}">
                        <a16:creationId xmlns:a16="http://schemas.microsoft.com/office/drawing/2014/main" id="{70CEB185-DB8C-4786-B066-24AE0D25D994}"/>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sp>
                <p:nvSpPr>
                  <p:cNvPr id="202" name="Rechthoek 201">
                    <a:extLst>
                      <a:ext uri="{FF2B5EF4-FFF2-40B4-BE49-F238E27FC236}">
                        <a16:creationId xmlns:a16="http://schemas.microsoft.com/office/drawing/2014/main" id="{C7A02C0C-4BD5-430B-AA90-54B9D5A21046}"/>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grpSp>
          </p:grpSp>
          <p:sp>
            <p:nvSpPr>
              <p:cNvPr id="196" name="Rechthoek 195">
                <a:extLst>
                  <a:ext uri="{FF2B5EF4-FFF2-40B4-BE49-F238E27FC236}">
                    <a16:creationId xmlns:a16="http://schemas.microsoft.com/office/drawing/2014/main" id="{088F75E5-3279-4406-ADED-7193A27BBF7C}"/>
                  </a:ext>
                </a:extLst>
              </p:cNvPr>
              <p:cNvSpPr/>
              <p:nvPr userDrawn="1"/>
            </p:nvSpPr>
            <p:spPr>
              <a:xfrm>
                <a:off x="12682980" y="3889890"/>
                <a:ext cx="622284"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nl-NL" sz="900" b="0" noProof="0">
                    <a:solidFill>
                      <a:schemeClr val="tx1"/>
                    </a:solidFill>
                    <a:latin typeface="Arial" panose="020B0604020202020204" pitchFamily="34" charset="0"/>
                    <a:cs typeface="Arial" panose="020B0604020202020204" pitchFamily="34" charset="0"/>
                  </a:rPr>
                  <a:t>Bijsnijden</a:t>
                </a:r>
              </a:p>
            </p:txBody>
          </p:sp>
          <p:sp>
            <p:nvSpPr>
              <p:cNvPr id="197" name="Gelijkbenige driehoek 196">
                <a:extLst>
                  <a:ext uri="{FF2B5EF4-FFF2-40B4-BE49-F238E27FC236}">
                    <a16:creationId xmlns:a16="http://schemas.microsoft.com/office/drawing/2014/main" id="{4910FB32-4732-40BB-A8B7-3A645ED0E431}"/>
                  </a:ext>
                </a:extLst>
              </p:cNvPr>
              <p:cNvSpPr/>
              <p:nvPr userDrawn="1"/>
            </p:nvSpPr>
            <p:spPr>
              <a:xfrm rot="10800000">
                <a:off x="12950688" y="4093726"/>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grpSp>
      </p:grpSp>
    </p:spTree>
    <p:extLst>
      <p:ext uri="{BB962C8B-B14F-4D97-AF65-F5344CB8AC3E}">
        <p14:creationId xmlns:p14="http://schemas.microsoft.com/office/powerpoint/2010/main" val="17635510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EKST / AFBEELDING (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AB23073-572C-4F04-B89A-B107AB932F47}"/>
              </a:ext>
            </a:extLst>
          </p:cNvPr>
          <p:cNvSpPr>
            <a:spLocks noGrp="1"/>
          </p:cNvSpPr>
          <p:nvPr>
            <p:ph type="title" hasCustomPrompt="1"/>
          </p:nvPr>
        </p:nvSpPr>
        <p:spPr/>
        <p:txBody>
          <a:bodyPr/>
          <a:lstStyle>
            <a:lvl1pPr>
              <a:defRPr/>
            </a:lvl1pPr>
          </a:lstStyle>
          <a:p>
            <a:r>
              <a:rPr lang="nl-NL" noProof="0"/>
              <a:t>Voeg hier een titel in</a:t>
            </a:r>
            <a:endParaRPr lang="nl-NL"/>
          </a:p>
        </p:txBody>
      </p:sp>
      <p:sp>
        <p:nvSpPr>
          <p:cNvPr id="3" name="Tijdelijke aanduiding voor verticale tekst 2">
            <a:extLst>
              <a:ext uri="{FF2B5EF4-FFF2-40B4-BE49-F238E27FC236}">
                <a16:creationId xmlns:a16="http://schemas.microsoft.com/office/drawing/2014/main" id="{7C849E55-A25C-4202-801C-0514342EA9C6}"/>
              </a:ext>
            </a:extLst>
          </p:cNvPr>
          <p:cNvSpPr>
            <a:spLocks noGrp="1"/>
          </p:cNvSpPr>
          <p:nvPr>
            <p:ph type="body" orient="vert" idx="1" hasCustomPrompt="1"/>
          </p:nvPr>
        </p:nvSpPr>
        <p:spPr>
          <a:xfrm>
            <a:off x="540000" y="1459112"/>
            <a:ext cx="2912620" cy="4119774"/>
          </a:xfrm>
        </p:spPr>
        <p:txBody>
          <a:bodyPr vert="horz"/>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nl-NL" noProof="0" err="1"/>
              <a:t>Bullet</a:t>
            </a:r>
            <a:endParaRPr lang="nl-NL" noProof="0"/>
          </a:p>
          <a:p>
            <a:pPr lvl="1"/>
            <a:r>
              <a:rPr lang="nl-NL" noProof="0"/>
              <a:t>Sub-</a:t>
            </a:r>
            <a:r>
              <a:rPr lang="nl-NL" noProof="0" err="1"/>
              <a:t>bullet</a:t>
            </a:r>
            <a:r>
              <a:rPr lang="nl-NL" noProof="0"/>
              <a:t> #1</a:t>
            </a:r>
          </a:p>
          <a:p>
            <a:pPr lvl="2"/>
            <a:r>
              <a:rPr lang="nl-NL" noProof="0"/>
              <a:t>Sub-</a:t>
            </a:r>
            <a:r>
              <a:rPr lang="nl-NL" noProof="0" err="1"/>
              <a:t>bullet</a:t>
            </a:r>
            <a:r>
              <a:rPr lang="nl-NL" noProof="0"/>
              <a:t> #2</a:t>
            </a:r>
          </a:p>
          <a:p>
            <a:pPr lvl="3"/>
            <a:r>
              <a:rPr lang="nl-NL" noProof="0"/>
              <a:t>Leestekst</a:t>
            </a:r>
          </a:p>
          <a:p>
            <a:pPr lvl="4"/>
            <a:r>
              <a:rPr lang="nl-NL" noProof="0"/>
              <a:t>Tussenkop</a:t>
            </a:r>
          </a:p>
          <a:p>
            <a:pPr lvl="5"/>
            <a:r>
              <a:rPr lang="nl-NL" noProof="0"/>
              <a:t>Numerieke </a:t>
            </a:r>
            <a:r>
              <a:rPr lang="nl-NL" noProof="0" err="1"/>
              <a:t>bullet</a:t>
            </a:r>
            <a:endParaRPr lang="nl-NL" noProof="0"/>
          </a:p>
          <a:p>
            <a:pPr lvl="6"/>
            <a:r>
              <a:rPr lang="nl-NL" noProof="0"/>
              <a:t>Alfabetische </a:t>
            </a:r>
            <a:r>
              <a:rPr lang="nl-NL" noProof="0" err="1"/>
              <a:t>bullet</a:t>
            </a:r>
            <a:endParaRPr lang="nl-NL" noProof="0"/>
          </a:p>
          <a:p>
            <a:pPr lvl="7"/>
            <a:r>
              <a:rPr lang="nl-NL" noProof="0"/>
              <a:t>Fotobeschrijving</a:t>
            </a:r>
          </a:p>
          <a:p>
            <a:pPr lvl="8"/>
            <a:r>
              <a:rPr lang="nl-NL" noProof="0"/>
              <a:t>Quote tekst</a:t>
            </a:r>
          </a:p>
          <a:p>
            <a:pPr lvl="4"/>
            <a:endParaRPr lang="nl-NL"/>
          </a:p>
        </p:txBody>
      </p:sp>
      <p:sp>
        <p:nvSpPr>
          <p:cNvPr id="4" name="Tijdelijke aanduiding voor datum 3">
            <a:extLst>
              <a:ext uri="{FF2B5EF4-FFF2-40B4-BE49-F238E27FC236}">
                <a16:creationId xmlns:a16="http://schemas.microsoft.com/office/drawing/2014/main" id="{DABA8B2F-5EFD-4A05-8481-248C853EA1DE}"/>
              </a:ext>
            </a:extLst>
          </p:cNvPr>
          <p:cNvSpPr>
            <a:spLocks noGrp="1"/>
          </p:cNvSpPr>
          <p:nvPr>
            <p:ph type="dt" sz="half" idx="10"/>
          </p:nvPr>
        </p:nvSpPr>
        <p:spPr/>
        <p:txBody>
          <a:bodyPr/>
          <a:lstStyle/>
          <a:p>
            <a:fld id="{1FE06E3F-E8B6-4FFF-9874-0C354FD306CD}" type="datetime4">
              <a:rPr lang="nl-NL" smtClean="0"/>
              <a:t>24 oktober 2023</a:t>
            </a:fld>
            <a:endParaRPr lang="nl-NL"/>
          </a:p>
        </p:txBody>
      </p:sp>
      <p:sp>
        <p:nvSpPr>
          <p:cNvPr id="5" name="Tijdelijke aanduiding voor voettekst 4">
            <a:extLst>
              <a:ext uri="{FF2B5EF4-FFF2-40B4-BE49-F238E27FC236}">
                <a16:creationId xmlns:a16="http://schemas.microsoft.com/office/drawing/2014/main" id="{7D35606D-4D2E-4F0A-88AD-FA9467155265}"/>
              </a:ext>
            </a:extLst>
          </p:cNvPr>
          <p:cNvSpPr>
            <a:spLocks noGrp="1"/>
          </p:cNvSpPr>
          <p:nvPr>
            <p:ph type="ftr" sz="quarter" idx="11"/>
          </p:nvPr>
        </p:nvSpPr>
        <p:spPr/>
        <p:txBody>
          <a:bodyPr/>
          <a:lstStyle/>
          <a:p>
            <a:r>
              <a:rPr lang="nl-NL"/>
              <a:t>Ga naar de tab ‘Invoegen’ &gt; Koptekst en voettekst &gt; Voettekst invullen met bedrijfsonderdeelnaam &gt; Overal Toepassen</a:t>
            </a:r>
          </a:p>
        </p:txBody>
      </p:sp>
      <p:sp>
        <p:nvSpPr>
          <p:cNvPr id="6" name="Tijdelijke aanduiding voor dianummer 5">
            <a:extLst>
              <a:ext uri="{FF2B5EF4-FFF2-40B4-BE49-F238E27FC236}">
                <a16:creationId xmlns:a16="http://schemas.microsoft.com/office/drawing/2014/main" id="{A7656491-ADD5-4A7E-BAFA-5FCFF07D6EB0}"/>
              </a:ext>
            </a:extLst>
          </p:cNvPr>
          <p:cNvSpPr>
            <a:spLocks noGrp="1"/>
          </p:cNvSpPr>
          <p:nvPr>
            <p:ph type="sldNum" sz="quarter" idx="12"/>
          </p:nvPr>
        </p:nvSpPr>
        <p:spPr/>
        <p:txBody>
          <a:bodyPr/>
          <a:lstStyle/>
          <a:p>
            <a:fld id="{8D374ABD-355D-4B52-8A38-020B3DD5CC75}" type="slidenum">
              <a:rPr lang="nl-NL" smtClean="0"/>
              <a:t>‹#›</a:t>
            </a:fld>
            <a:endParaRPr lang="nl-NL"/>
          </a:p>
        </p:txBody>
      </p:sp>
      <p:sp>
        <p:nvSpPr>
          <p:cNvPr id="7" name="Tijdelijke aanduiding voor tekst 32">
            <a:extLst>
              <a:ext uri="{FF2B5EF4-FFF2-40B4-BE49-F238E27FC236}">
                <a16:creationId xmlns:a16="http://schemas.microsoft.com/office/drawing/2014/main" id="{7175F566-3665-4B0F-B70C-72779DF2FDD6}"/>
              </a:ext>
            </a:extLst>
          </p:cNvPr>
          <p:cNvSpPr>
            <a:spLocks noGrp="1"/>
          </p:cNvSpPr>
          <p:nvPr>
            <p:ph type="body" sz="quarter" idx="13" hasCustomPrompt="1"/>
          </p:nvPr>
        </p:nvSpPr>
        <p:spPr>
          <a:xfrm>
            <a:off x="539998" y="839972"/>
            <a:ext cx="11112000" cy="259612"/>
          </a:xfrm>
        </p:spPr>
        <p:txBody>
          <a:bodyPr/>
          <a:lstStyle>
            <a:lvl1pPr marL="0" indent="0">
              <a:buNone/>
              <a:defRPr sz="2000" b="0">
                <a:solidFill>
                  <a:schemeClr val="accent1"/>
                </a:solidFill>
              </a:defRPr>
            </a:lvl1pPr>
          </a:lstStyle>
          <a:p>
            <a:pPr lvl="0"/>
            <a:r>
              <a:rPr lang="nl-NL" noProof="0"/>
              <a:t>Voeg hier een subtitel in</a:t>
            </a:r>
          </a:p>
        </p:txBody>
      </p:sp>
      <p:sp>
        <p:nvSpPr>
          <p:cNvPr id="17" name="Tijdelijke aanduiding voor tekst 34">
            <a:extLst>
              <a:ext uri="{FF2B5EF4-FFF2-40B4-BE49-F238E27FC236}">
                <a16:creationId xmlns:a16="http://schemas.microsoft.com/office/drawing/2014/main" id="{9955CEC2-0160-42D3-9E2E-941A4A11119D}"/>
              </a:ext>
            </a:extLst>
          </p:cNvPr>
          <p:cNvSpPr>
            <a:spLocks noGrp="1"/>
          </p:cNvSpPr>
          <p:nvPr>
            <p:ph type="body" sz="quarter" idx="14" hasCustomPrompt="1"/>
          </p:nvPr>
        </p:nvSpPr>
        <p:spPr>
          <a:xfrm>
            <a:off x="539749" y="5758889"/>
            <a:ext cx="11112249" cy="147981"/>
          </a:xfrm>
        </p:spPr>
        <p:txBody>
          <a:bodyPr anchor="b"/>
          <a:lstStyle>
            <a:lvl1pPr marL="0" indent="0">
              <a:buNone/>
              <a:defRPr sz="1000" i="1"/>
            </a:lvl1pPr>
          </a:lstStyle>
          <a:p>
            <a:pPr lvl="0"/>
            <a:r>
              <a:rPr lang="nl-NL" noProof="0"/>
              <a:t>Bron…</a:t>
            </a:r>
          </a:p>
        </p:txBody>
      </p:sp>
      <p:sp>
        <p:nvSpPr>
          <p:cNvPr id="18" name="Rechthoek: afgeronde hoeken 17">
            <a:extLst>
              <a:ext uri="{FF2B5EF4-FFF2-40B4-BE49-F238E27FC236}">
                <a16:creationId xmlns:a16="http://schemas.microsoft.com/office/drawing/2014/main" id="{765A9402-96DA-4D08-A873-873C05E81C86}"/>
              </a:ext>
            </a:extLst>
          </p:cNvPr>
          <p:cNvSpPr/>
          <p:nvPr userDrawn="1"/>
        </p:nvSpPr>
        <p:spPr>
          <a:xfrm>
            <a:off x="3048000" y="-491319"/>
            <a:ext cx="6096000" cy="300250"/>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lvl="0" algn="ctr"/>
            <a:r>
              <a:rPr lang="nl-NL" sz="2800" b="0" cap="all" baseline="0" noProof="0">
                <a:solidFill>
                  <a:schemeClr val="accent1"/>
                </a:solidFill>
                <a:latin typeface="+mn-lt"/>
              </a:rPr>
              <a:t>TEKST / AFBEELDING (L)</a:t>
            </a:r>
          </a:p>
        </p:txBody>
      </p:sp>
      <p:sp>
        <p:nvSpPr>
          <p:cNvPr id="19" name="Tijdelijke aanduiding voor afbeelding 16">
            <a:extLst>
              <a:ext uri="{FF2B5EF4-FFF2-40B4-BE49-F238E27FC236}">
                <a16:creationId xmlns:a16="http://schemas.microsoft.com/office/drawing/2014/main" id="{19878719-25FF-47F8-88BB-C801FBBD21F2}"/>
              </a:ext>
            </a:extLst>
          </p:cNvPr>
          <p:cNvSpPr>
            <a:spLocks noGrp="1"/>
          </p:cNvSpPr>
          <p:nvPr>
            <p:ph type="pic" sz="quarter" idx="15" hasCustomPrompt="1"/>
          </p:nvPr>
        </p:nvSpPr>
        <p:spPr>
          <a:xfrm>
            <a:off x="3992873" y="1459111"/>
            <a:ext cx="7658873" cy="4119774"/>
          </a:xfrm>
          <a:prstGeom prst="roundRect">
            <a:avLst>
              <a:gd name="adj" fmla="val 1562"/>
            </a:avLst>
          </a:prstGeom>
          <a:solidFill>
            <a:schemeClr val="bg1">
              <a:lumMod val="95000"/>
            </a:schemeClr>
          </a:solidFill>
        </p:spPr>
        <p:txBody>
          <a:bodyPr tIns="1620000"/>
          <a:lstStyle>
            <a:lvl1pPr marL="0" indent="0" algn="ctr">
              <a:buNone/>
              <a:defRPr sz="1200" i="1">
                <a:solidFill>
                  <a:schemeClr val="bg1">
                    <a:lumMod val="50000"/>
                  </a:schemeClr>
                </a:solidFill>
              </a:defRPr>
            </a:lvl1pPr>
          </a:lstStyle>
          <a:p>
            <a:r>
              <a:rPr lang="nl-NL" noProof="0"/>
              <a:t>Klik op onderstaand pictogram om een afbeelding in te voegen</a:t>
            </a:r>
          </a:p>
        </p:txBody>
      </p:sp>
      <p:sp>
        <p:nvSpPr>
          <p:cNvPr id="22" name="Tijdelijke aanduiding voor tekst 43">
            <a:extLst>
              <a:ext uri="{FF2B5EF4-FFF2-40B4-BE49-F238E27FC236}">
                <a16:creationId xmlns:a16="http://schemas.microsoft.com/office/drawing/2014/main" id="{B4FF56EE-FE43-4DA5-A312-68CA404863F1}"/>
              </a:ext>
            </a:extLst>
          </p:cNvPr>
          <p:cNvSpPr>
            <a:spLocks noGrp="1"/>
          </p:cNvSpPr>
          <p:nvPr>
            <p:ph type="body" sz="quarter" idx="16" hasCustomPrompt="1"/>
          </p:nvPr>
        </p:nvSpPr>
        <p:spPr>
          <a:xfrm>
            <a:off x="540000" y="0"/>
            <a:ext cx="1080000" cy="72000"/>
          </a:xfrm>
          <a:solidFill>
            <a:schemeClr val="accent1"/>
          </a:solidFill>
        </p:spPr>
        <p:txBody>
          <a:bodyPr/>
          <a:lstStyle>
            <a:lvl1pPr marL="0" indent="0">
              <a:buNone/>
              <a:defRPr sz="100">
                <a:solidFill>
                  <a:schemeClr val="bg2"/>
                </a:solidFill>
              </a:defRPr>
            </a:lvl1pPr>
            <a:lvl5pPr>
              <a:defRPr/>
            </a:lvl5pPr>
          </a:lstStyle>
          <a:p>
            <a:pPr lvl="0"/>
            <a:r>
              <a:rPr lang="en-GB"/>
              <a:t> </a:t>
            </a:r>
          </a:p>
        </p:txBody>
      </p:sp>
      <p:grpSp>
        <p:nvGrpSpPr>
          <p:cNvPr id="12" name="GRID" hidden="1">
            <a:extLst>
              <a:ext uri="{FF2B5EF4-FFF2-40B4-BE49-F238E27FC236}">
                <a16:creationId xmlns:a16="http://schemas.microsoft.com/office/drawing/2014/main" id="{1E41F764-1AFD-4406-8FC3-8AFDE81A144B}"/>
              </a:ext>
            </a:extLst>
          </p:cNvPr>
          <p:cNvGrpSpPr/>
          <p:nvPr userDrawn="1"/>
        </p:nvGrpSpPr>
        <p:grpSpPr>
          <a:xfrm>
            <a:off x="0" y="0"/>
            <a:ext cx="12192000" cy="6858000"/>
            <a:chOff x="0" y="0"/>
            <a:chExt cx="12192000" cy="6858000"/>
          </a:xfrm>
          <a:solidFill>
            <a:schemeClr val="tx1">
              <a:alpha val="30000"/>
            </a:schemeClr>
          </a:solidFill>
        </p:grpSpPr>
        <p:sp>
          <p:nvSpPr>
            <p:cNvPr id="13" name="Rechthoek 12">
              <a:extLst>
                <a:ext uri="{FF2B5EF4-FFF2-40B4-BE49-F238E27FC236}">
                  <a16:creationId xmlns:a16="http://schemas.microsoft.com/office/drawing/2014/main" id="{A48EBADC-7828-4BE0-96FE-54072374E48A}"/>
                </a:ext>
              </a:extLst>
            </p:cNvPr>
            <p:cNvSpPr/>
            <p:nvPr userDrawn="1"/>
          </p:nvSpPr>
          <p:spPr>
            <a:xfrm>
              <a:off x="0" y="0"/>
              <a:ext cx="12192000" cy="54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14" name="Rechthoek 13">
              <a:extLst>
                <a:ext uri="{FF2B5EF4-FFF2-40B4-BE49-F238E27FC236}">
                  <a16:creationId xmlns:a16="http://schemas.microsoft.com/office/drawing/2014/main" id="{93FEF0DA-6152-49B4-88A9-FA1B029BA12E}"/>
                </a:ext>
              </a:extLst>
            </p:cNvPr>
            <p:cNvSpPr/>
            <p:nvPr userDrawn="1"/>
          </p:nvSpPr>
          <p:spPr>
            <a:xfrm>
              <a:off x="0" y="0"/>
              <a:ext cx="540000"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15" name="Rechthoek 14">
              <a:extLst>
                <a:ext uri="{FF2B5EF4-FFF2-40B4-BE49-F238E27FC236}">
                  <a16:creationId xmlns:a16="http://schemas.microsoft.com/office/drawing/2014/main" id="{9D7895AD-EFA0-49FE-B48C-7F8CB364A30A}"/>
                </a:ext>
              </a:extLst>
            </p:cNvPr>
            <p:cNvSpPr/>
            <p:nvPr userDrawn="1"/>
          </p:nvSpPr>
          <p:spPr>
            <a:xfrm>
              <a:off x="11652000" y="0"/>
              <a:ext cx="540000"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16" name="Rechthoek 15">
              <a:extLst>
                <a:ext uri="{FF2B5EF4-FFF2-40B4-BE49-F238E27FC236}">
                  <a16:creationId xmlns:a16="http://schemas.microsoft.com/office/drawing/2014/main" id="{CCFF143D-181F-426E-8325-F22238B7EEBE}"/>
                </a:ext>
              </a:extLst>
            </p:cNvPr>
            <p:cNvSpPr/>
            <p:nvPr userDrawn="1"/>
          </p:nvSpPr>
          <p:spPr>
            <a:xfrm>
              <a:off x="0" y="1099111"/>
              <a:ext cx="12192000" cy="36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20" name="Rechthoek 19">
              <a:extLst>
                <a:ext uri="{FF2B5EF4-FFF2-40B4-BE49-F238E27FC236}">
                  <a16:creationId xmlns:a16="http://schemas.microsoft.com/office/drawing/2014/main" id="{A0E79AA7-F8F1-455E-9B66-D81495328928}"/>
                </a:ext>
              </a:extLst>
            </p:cNvPr>
            <p:cNvSpPr/>
            <p:nvPr userDrawn="1"/>
          </p:nvSpPr>
          <p:spPr>
            <a:xfrm>
              <a:off x="0" y="6678000"/>
              <a:ext cx="12192000" cy="18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21" name="Rechthoek 20">
              <a:extLst>
                <a:ext uri="{FF2B5EF4-FFF2-40B4-BE49-F238E27FC236}">
                  <a16:creationId xmlns:a16="http://schemas.microsoft.com/office/drawing/2014/main" id="{533D6696-A362-4DD7-803F-2DC08411661E}"/>
                </a:ext>
              </a:extLst>
            </p:cNvPr>
            <p:cNvSpPr/>
            <p:nvPr userDrawn="1"/>
          </p:nvSpPr>
          <p:spPr>
            <a:xfrm>
              <a:off x="0" y="5906871"/>
              <a:ext cx="12192000" cy="36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23" name="Rechthoek 22">
              <a:extLst>
                <a:ext uri="{FF2B5EF4-FFF2-40B4-BE49-F238E27FC236}">
                  <a16:creationId xmlns:a16="http://schemas.microsoft.com/office/drawing/2014/main" id="{EFCCFC8E-71E5-444E-ACBB-E36F283C7588}"/>
                </a:ext>
              </a:extLst>
            </p:cNvPr>
            <p:cNvSpPr/>
            <p:nvPr userDrawn="1"/>
          </p:nvSpPr>
          <p:spPr>
            <a:xfrm>
              <a:off x="0" y="6295673"/>
              <a:ext cx="12192000" cy="18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24" name="Rechthoek 23">
              <a:extLst>
                <a:ext uri="{FF2B5EF4-FFF2-40B4-BE49-F238E27FC236}">
                  <a16:creationId xmlns:a16="http://schemas.microsoft.com/office/drawing/2014/main" id="{5D8956D1-457D-40F8-8190-FA6F756085CB}"/>
                </a:ext>
              </a:extLst>
            </p:cNvPr>
            <p:cNvSpPr/>
            <p:nvPr userDrawn="1"/>
          </p:nvSpPr>
          <p:spPr>
            <a:xfrm>
              <a:off x="0" y="5578887"/>
              <a:ext cx="12192000" cy="18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25" name="Rechthoek 24">
              <a:extLst>
                <a:ext uri="{FF2B5EF4-FFF2-40B4-BE49-F238E27FC236}">
                  <a16:creationId xmlns:a16="http://schemas.microsoft.com/office/drawing/2014/main" id="{1AEE44CE-345A-41FC-8F3E-46B190D19250}"/>
                </a:ext>
              </a:extLst>
            </p:cNvPr>
            <p:cNvSpPr/>
            <p:nvPr userDrawn="1"/>
          </p:nvSpPr>
          <p:spPr>
            <a:xfrm>
              <a:off x="12024980" y="0"/>
              <a:ext cx="167020"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26" name="Rechthoek 25">
              <a:extLst>
                <a:ext uri="{FF2B5EF4-FFF2-40B4-BE49-F238E27FC236}">
                  <a16:creationId xmlns:a16="http://schemas.microsoft.com/office/drawing/2014/main" id="{B5CFE119-C5CF-4E3E-9E92-B99F66582E74}"/>
                </a:ext>
              </a:extLst>
            </p:cNvPr>
            <p:cNvSpPr/>
            <p:nvPr userDrawn="1"/>
          </p:nvSpPr>
          <p:spPr>
            <a:xfrm>
              <a:off x="0" y="0"/>
              <a:ext cx="167020"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27" name="Rechthoek 26">
              <a:extLst>
                <a:ext uri="{FF2B5EF4-FFF2-40B4-BE49-F238E27FC236}">
                  <a16:creationId xmlns:a16="http://schemas.microsoft.com/office/drawing/2014/main" id="{3F952043-26FE-4C8E-A1A4-5780FB85A1A5}"/>
                </a:ext>
              </a:extLst>
            </p:cNvPr>
            <p:cNvSpPr/>
            <p:nvPr userDrawn="1"/>
          </p:nvSpPr>
          <p:spPr>
            <a:xfrm>
              <a:off x="5826000" y="0"/>
              <a:ext cx="540000"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28" name="Rechthoek 27">
              <a:extLst>
                <a:ext uri="{FF2B5EF4-FFF2-40B4-BE49-F238E27FC236}">
                  <a16:creationId xmlns:a16="http://schemas.microsoft.com/office/drawing/2014/main" id="{B1470838-9E0F-49A1-AFAE-65487F57FB08}"/>
                </a:ext>
              </a:extLst>
            </p:cNvPr>
            <p:cNvSpPr/>
            <p:nvPr userDrawn="1"/>
          </p:nvSpPr>
          <p:spPr>
            <a:xfrm>
              <a:off x="8292474" y="0"/>
              <a:ext cx="540000"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29" name="Rechthoek 28">
              <a:extLst>
                <a:ext uri="{FF2B5EF4-FFF2-40B4-BE49-F238E27FC236}">
                  <a16:creationId xmlns:a16="http://schemas.microsoft.com/office/drawing/2014/main" id="{D9E6C3CF-16A6-4C4A-A370-DB04E3A4CF43}"/>
                </a:ext>
              </a:extLst>
            </p:cNvPr>
            <p:cNvSpPr/>
            <p:nvPr userDrawn="1"/>
          </p:nvSpPr>
          <p:spPr>
            <a:xfrm>
              <a:off x="3452873" y="0"/>
              <a:ext cx="540000"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grpSp>
      <p:grpSp>
        <p:nvGrpSpPr>
          <p:cNvPr id="313" name="Instructie">
            <a:extLst>
              <a:ext uri="{FF2B5EF4-FFF2-40B4-BE49-F238E27FC236}">
                <a16:creationId xmlns:a16="http://schemas.microsoft.com/office/drawing/2014/main" id="{66A5A389-707D-4258-A7D5-BE1780C3409B}"/>
              </a:ext>
            </a:extLst>
          </p:cNvPr>
          <p:cNvGrpSpPr/>
          <p:nvPr userDrawn="1"/>
        </p:nvGrpSpPr>
        <p:grpSpPr>
          <a:xfrm>
            <a:off x="-3437547" y="1434"/>
            <a:ext cx="3201327" cy="6041867"/>
            <a:chOff x="-3437547" y="1434"/>
            <a:chExt cx="3201327" cy="6041867"/>
          </a:xfrm>
        </p:grpSpPr>
        <p:cxnSp>
          <p:nvCxnSpPr>
            <p:cNvPr id="314" name="Rechte verbindingslijn 313">
              <a:extLst>
                <a:ext uri="{FF2B5EF4-FFF2-40B4-BE49-F238E27FC236}">
                  <a16:creationId xmlns:a16="http://schemas.microsoft.com/office/drawing/2014/main" id="{BDB3E11C-04FA-4977-B005-A195F31C2869}"/>
                </a:ext>
              </a:extLst>
            </p:cNvPr>
            <p:cNvCxnSpPr>
              <a:cxnSpLocks/>
            </p:cNvCxnSpPr>
            <p:nvPr userDrawn="1"/>
          </p:nvCxnSpPr>
          <p:spPr>
            <a:xfrm>
              <a:off x="-3419346" y="6043301"/>
              <a:ext cx="3176013" cy="0"/>
            </a:xfrm>
            <a:prstGeom prst="line">
              <a:avLst/>
            </a:prstGeom>
            <a:noFill/>
            <a:ln w="3175" cap="flat" cmpd="sng" algn="ctr">
              <a:solidFill>
                <a:schemeClr val="bg1">
                  <a:lumMod val="50000"/>
                </a:schemeClr>
              </a:solidFill>
              <a:prstDash val="solid"/>
            </a:ln>
            <a:effectLst/>
          </p:spPr>
        </p:cxnSp>
        <p:sp>
          <p:nvSpPr>
            <p:cNvPr id="315" name="Ovaal 314">
              <a:extLst>
                <a:ext uri="{FF2B5EF4-FFF2-40B4-BE49-F238E27FC236}">
                  <a16:creationId xmlns:a16="http://schemas.microsoft.com/office/drawing/2014/main" id="{19CB214C-60F4-48EF-A8B8-BC59C731B119}"/>
                </a:ext>
              </a:extLst>
            </p:cNvPr>
            <p:cNvSpPr/>
            <p:nvPr userDrawn="1"/>
          </p:nvSpPr>
          <p:spPr>
            <a:xfrm>
              <a:off x="-3425006" y="4548392"/>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6</a:t>
              </a:r>
            </a:p>
          </p:txBody>
        </p:sp>
        <p:sp>
          <p:nvSpPr>
            <p:cNvPr id="316" name="Rechthoek 315">
              <a:extLst>
                <a:ext uri="{FF2B5EF4-FFF2-40B4-BE49-F238E27FC236}">
                  <a16:creationId xmlns:a16="http://schemas.microsoft.com/office/drawing/2014/main" id="{B61E6B0A-1B59-4F1B-9174-D61F8D244499}"/>
                </a:ext>
              </a:extLst>
            </p:cNvPr>
            <p:cNvSpPr/>
            <p:nvPr userDrawn="1"/>
          </p:nvSpPr>
          <p:spPr>
            <a:xfrm>
              <a:off x="-3059324" y="4548391"/>
              <a:ext cx="2823104" cy="255963"/>
            </a:xfrm>
            <a:prstGeom prst="rect">
              <a:avLst/>
            </a:prstGeom>
            <a:noFill/>
            <a:ln w="25400" cap="flat" cmpd="sng" algn="ctr">
              <a:noFill/>
              <a:prstDash val="solid"/>
            </a:ln>
            <a:effectLst/>
          </p:spPr>
          <p:txBody>
            <a:bodyPr lIns="0" tIns="0" rIns="0" bIns="0" rtlCol="0" anchor="ctr"/>
            <a:lstStyle/>
            <a:p>
              <a:pPr marL="265113" marR="0" lvl="5" indent="-265113" algn="l" defTabSz="914400" rtl="0" eaLnBrk="1" fontAlgn="auto" latinLnBrk="0" hangingPunct="1">
                <a:lnSpc>
                  <a:spcPct val="100000"/>
                </a:lnSpc>
                <a:spcBef>
                  <a:spcPts val="300"/>
                </a:spcBef>
                <a:spcAft>
                  <a:spcPts val="300"/>
                </a:spcAft>
                <a:buClr>
                  <a:schemeClr val="tx1"/>
                </a:buClr>
                <a:buSzPct val="85000"/>
                <a:buFont typeface="+mj-lt"/>
                <a:buAutoNum type="arabicPeriod"/>
                <a:tabLst/>
                <a:defRPr/>
              </a:pPr>
              <a:r>
                <a:rPr lang="nl-NL" sz="1500" kern="1200" noProof="0">
                  <a:solidFill>
                    <a:schemeClr val="tx1"/>
                  </a:solidFill>
                  <a:latin typeface="+mn-lt"/>
                  <a:ea typeface="+mn-ea"/>
                  <a:cs typeface="+mn-cs"/>
                </a:rPr>
                <a:t>Numerieke </a:t>
              </a:r>
              <a:r>
                <a:rPr lang="nl-NL" sz="1500" kern="1200" noProof="0" err="1">
                  <a:solidFill>
                    <a:schemeClr val="tx1"/>
                  </a:solidFill>
                  <a:latin typeface="+mn-lt"/>
                  <a:ea typeface="+mn-ea"/>
                  <a:cs typeface="+mn-cs"/>
                </a:rPr>
                <a:t>bullet</a:t>
              </a:r>
              <a:r>
                <a:rPr lang="nl-NL" sz="1500" kern="1200" noProof="0">
                  <a:solidFill>
                    <a:schemeClr val="tx1"/>
                  </a:solidFill>
                  <a:latin typeface="+mn-lt"/>
                  <a:ea typeface="+mn-ea"/>
                  <a:cs typeface="+mn-cs"/>
                </a:rPr>
                <a:t> (15pt)</a:t>
              </a:r>
            </a:p>
          </p:txBody>
        </p:sp>
        <p:sp>
          <p:nvSpPr>
            <p:cNvPr id="317" name="Ovaal 316">
              <a:extLst>
                <a:ext uri="{FF2B5EF4-FFF2-40B4-BE49-F238E27FC236}">
                  <a16:creationId xmlns:a16="http://schemas.microsoft.com/office/drawing/2014/main" id="{AD1E1F91-5F43-4D18-920A-DA67E3671B90}"/>
                </a:ext>
              </a:extLst>
            </p:cNvPr>
            <p:cNvSpPr/>
            <p:nvPr userDrawn="1"/>
          </p:nvSpPr>
          <p:spPr>
            <a:xfrm>
              <a:off x="-3425006" y="4922568"/>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7</a:t>
              </a:r>
            </a:p>
          </p:txBody>
        </p:sp>
        <p:sp>
          <p:nvSpPr>
            <p:cNvPr id="318" name="Rechthoek 317">
              <a:extLst>
                <a:ext uri="{FF2B5EF4-FFF2-40B4-BE49-F238E27FC236}">
                  <a16:creationId xmlns:a16="http://schemas.microsoft.com/office/drawing/2014/main" id="{C333984C-4F99-4CD5-963F-7BE7C7EDDE91}"/>
                </a:ext>
              </a:extLst>
            </p:cNvPr>
            <p:cNvSpPr/>
            <p:nvPr userDrawn="1"/>
          </p:nvSpPr>
          <p:spPr>
            <a:xfrm>
              <a:off x="-3059324" y="4922567"/>
              <a:ext cx="2823104" cy="255963"/>
            </a:xfrm>
            <a:prstGeom prst="rect">
              <a:avLst/>
            </a:prstGeom>
            <a:noFill/>
            <a:ln w="25400" cap="flat" cmpd="sng" algn="ctr">
              <a:noFill/>
              <a:prstDash val="solid"/>
            </a:ln>
            <a:effectLst/>
          </p:spPr>
          <p:txBody>
            <a:bodyPr lIns="0" tIns="0" rIns="0" bIns="0" rtlCol="0" anchor="ctr"/>
            <a:lstStyle/>
            <a:p>
              <a:pPr marL="265113" marR="0" lvl="6" indent="-265113" algn="l" defTabSz="914400" rtl="0" eaLnBrk="1" fontAlgn="auto" latinLnBrk="0" hangingPunct="1">
                <a:lnSpc>
                  <a:spcPct val="100000"/>
                </a:lnSpc>
                <a:spcBef>
                  <a:spcPts val="300"/>
                </a:spcBef>
                <a:spcAft>
                  <a:spcPts val="300"/>
                </a:spcAft>
                <a:buClr>
                  <a:schemeClr val="tx1"/>
                </a:buClr>
                <a:buSzPct val="85000"/>
                <a:buFont typeface="+mj-lt"/>
                <a:buAutoNum type="alphaLcPeriod"/>
                <a:tabLst/>
                <a:defRPr/>
              </a:pPr>
              <a:r>
                <a:rPr lang="nl-NL" sz="1500" kern="1200" noProof="0">
                  <a:solidFill>
                    <a:schemeClr val="tx1"/>
                  </a:solidFill>
                  <a:latin typeface="+mn-lt"/>
                  <a:ea typeface="+mn-ea"/>
                  <a:cs typeface="+mn-cs"/>
                </a:rPr>
                <a:t>Alfabetische </a:t>
              </a:r>
              <a:r>
                <a:rPr lang="nl-NL" sz="1500" kern="1200" noProof="0" err="1">
                  <a:solidFill>
                    <a:schemeClr val="tx1"/>
                  </a:solidFill>
                  <a:latin typeface="+mn-lt"/>
                  <a:ea typeface="+mn-ea"/>
                  <a:cs typeface="+mn-cs"/>
                </a:rPr>
                <a:t>bullet</a:t>
              </a:r>
              <a:r>
                <a:rPr lang="nl-NL" sz="1500" kern="1200" noProof="0">
                  <a:solidFill>
                    <a:schemeClr val="tx1"/>
                  </a:solidFill>
                  <a:latin typeface="+mn-lt"/>
                  <a:ea typeface="+mn-ea"/>
                  <a:cs typeface="+mn-cs"/>
                </a:rPr>
                <a:t> (15pt)</a:t>
              </a:r>
            </a:p>
          </p:txBody>
        </p:sp>
        <p:sp>
          <p:nvSpPr>
            <p:cNvPr id="319" name="Ovaal 318">
              <a:extLst>
                <a:ext uri="{FF2B5EF4-FFF2-40B4-BE49-F238E27FC236}">
                  <a16:creationId xmlns:a16="http://schemas.microsoft.com/office/drawing/2014/main" id="{4FCC8973-A1CB-4EE6-84BF-13394AF321B7}"/>
                </a:ext>
              </a:extLst>
            </p:cNvPr>
            <p:cNvSpPr/>
            <p:nvPr userDrawn="1"/>
          </p:nvSpPr>
          <p:spPr>
            <a:xfrm>
              <a:off x="-3425006" y="5295213"/>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8</a:t>
              </a:r>
            </a:p>
          </p:txBody>
        </p:sp>
        <p:sp>
          <p:nvSpPr>
            <p:cNvPr id="320" name="Rechthoek 319">
              <a:extLst>
                <a:ext uri="{FF2B5EF4-FFF2-40B4-BE49-F238E27FC236}">
                  <a16:creationId xmlns:a16="http://schemas.microsoft.com/office/drawing/2014/main" id="{7BB53F2E-FB55-4AF6-834B-FDE8EC697243}"/>
                </a:ext>
              </a:extLst>
            </p:cNvPr>
            <p:cNvSpPr/>
            <p:nvPr userDrawn="1"/>
          </p:nvSpPr>
          <p:spPr>
            <a:xfrm>
              <a:off x="-3059324" y="5295212"/>
              <a:ext cx="2823104" cy="255963"/>
            </a:xfrm>
            <a:prstGeom prst="rect">
              <a:avLst/>
            </a:prstGeom>
            <a:noFill/>
            <a:ln w="25400" cap="flat" cmpd="sng" algn="ctr">
              <a:noFill/>
              <a:prstDash val="solid"/>
            </a:ln>
            <a:effectLst/>
          </p:spPr>
          <p:txBody>
            <a:bodyPr lIns="0" tIns="0" rIns="0" bIns="0" rtlCol="0" anchor="ctr"/>
            <a:lstStyle/>
            <a:p>
              <a:pPr marL="0" marR="0" lvl="7" indent="0" algn="l" defTabSz="914400" rtl="0" eaLnBrk="1" fontAlgn="auto" latinLnBrk="0" hangingPunct="1">
                <a:lnSpc>
                  <a:spcPct val="100000"/>
                </a:lnSpc>
                <a:spcBef>
                  <a:spcPts val="300"/>
                </a:spcBef>
                <a:spcAft>
                  <a:spcPts val="300"/>
                </a:spcAft>
                <a:buClr>
                  <a:schemeClr val="accent3"/>
                </a:buClr>
                <a:buSzTx/>
                <a:buFont typeface="Arial" panose="020B0604020202020204" pitchFamily="34" charset="0"/>
                <a:buNone/>
                <a:tabLst/>
                <a:defRPr/>
              </a:pPr>
              <a:r>
                <a:rPr lang="nl-NL" sz="1000" i="1" kern="1200" noProof="0">
                  <a:solidFill>
                    <a:schemeClr val="tx1"/>
                  </a:solidFill>
                  <a:latin typeface="+mn-lt"/>
                  <a:ea typeface="+mn-ea"/>
                  <a:cs typeface="+mn-cs"/>
                </a:rPr>
                <a:t>Fotobeschrijving (10pt)</a:t>
              </a:r>
            </a:p>
          </p:txBody>
        </p:sp>
        <p:sp>
          <p:nvSpPr>
            <p:cNvPr id="321" name="Ovaal 320">
              <a:extLst>
                <a:ext uri="{FF2B5EF4-FFF2-40B4-BE49-F238E27FC236}">
                  <a16:creationId xmlns:a16="http://schemas.microsoft.com/office/drawing/2014/main" id="{288904F1-9CC1-4BAD-A57F-A15FE1ACC443}"/>
                </a:ext>
              </a:extLst>
            </p:cNvPr>
            <p:cNvSpPr/>
            <p:nvPr userDrawn="1"/>
          </p:nvSpPr>
          <p:spPr>
            <a:xfrm>
              <a:off x="-3425006" y="5668478"/>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9</a:t>
              </a:r>
            </a:p>
          </p:txBody>
        </p:sp>
        <p:sp>
          <p:nvSpPr>
            <p:cNvPr id="322" name="Rechthoek 321">
              <a:extLst>
                <a:ext uri="{FF2B5EF4-FFF2-40B4-BE49-F238E27FC236}">
                  <a16:creationId xmlns:a16="http://schemas.microsoft.com/office/drawing/2014/main" id="{9AD2C58B-3D0E-4D39-AA53-E03F600286BB}"/>
                </a:ext>
              </a:extLst>
            </p:cNvPr>
            <p:cNvSpPr/>
            <p:nvPr userDrawn="1"/>
          </p:nvSpPr>
          <p:spPr>
            <a:xfrm>
              <a:off x="-3059324" y="5668477"/>
              <a:ext cx="2823104" cy="255963"/>
            </a:xfrm>
            <a:prstGeom prst="rect">
              <a:avLst/>
            </a:prstGeom>
            <a:noFill/>
            <a:ln w="25400" cap="flat" cmpd="sng" algn="ctr">
              <a:noFill/>
              <a:prstDash val="solid"/>
            </a:ln>
            <a:effectLst/>
          </p:spPr>
          <p:txBody>
            <a:bodyPr lIns="0" tIns="0" rIns="0" bIns="0" rtlCol="0" anchor="ctr"/>
            <a:lstStyle/>
            <a:p>
              <a:pPr marL="0" marR="0" lvl="8" indent="0" algn="l" defTabSz="914400" rtl="0" eaLnBrk="1" fontAlgn="auto" latinLnBrk="0" hangingPunct="1">
                <a:lnSpc>
                  <a:spcPct val="100000"/>
                </a:lnSpc>
                <a:spcBef>
                  <a:spcPts val="600"/>
                </a:spcBef>
                <a:spcAft>
                  <a:spcPts val="300"/>
                </a:spcAft>
                <a:buClrTx/>
                <a:buSzTx/>
                <a:buFont typeface="Arial" panose="020B0604020202020204" pitchFamily="34" charset="0"/>
                <a:buNone/>
                <a:tabLst/>
                <a:defRPr/>
              </a:pPr>
              <a:r>
                <a:rPr lang="nl-NL" sz="2000" i="1" kern="1200" noProof="0">
                  <a:solidFill>
                    <a:schemeClr val="tx1"/>
                  </a:solidFill>
                  <a:latin typeface="+mn-lt"/>
                  <a:ea typeface="+mn-ea"/>
                  <a:cs typeface="+mn-cs"/>
                </a:rPr>
                <a:t>Quote tekst (20pt)</a:t>
              </a:r>
            </a:p>
          </p:txBody>
        </p:sp>
        <p:sp>
          <p:nvSpPr>
            <p:cNvPr id="323" name="Rechthoek 322">
              <a:extLst>
                <a:ext uri="{FF2B5EF4-FFF2-40B4-BE49-F238E27FC236}">
                  <a16:creationId xmlns:a16="http://schemas.microsoft.com/office/drawing/2014/main" id="{44130C0F-4785-4346-8053-6EDEAFB3C955}"/>
                </a:ext>
              </a:extLst>
            </p:cNvPr>
            <p:cNvSpPr/>
            <p:nvPr userDrawn="1"/>
          </p:nvSpPr>
          <p:spPr>
            <a:xfrm>
              <a:off x="-3419345" y="1434"/>
              <a:ext cx="3176012" cy="191611"/>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80000"/>
                </a:lnSpc>
                <a:spcBef>
                  <a:spcPts val="0"/>
                </a:spcBef>
                <a:spcAft>
                  <a:spcPts val="0"/>
                </a:spcAft>
                <a:buClrTx/>
                <a:buSzTx/>
                <a:buFontTx/>
                <a:buNone/>
                <a:tabLst/>
                <a:defRPr/>
              </a:pPr>
              <a:r>
                <a:rPr kumimoji="0" lang="nl-NL" sz="1400" b="1" i="0" u="none" strike="noStrike" kern="0" cap="all" spc="0" normalizeH="0" baseline="0" noProof="0">
                  <a:ln>
                    <a:noFill/>
                  </a:ln>
                  <a:solidFill>
                    <a:schemeClr val="bg1">
                      <a:lumMod val="50000"/>
                    </a:schemeClr>
                  </a:solidFill>
                  <a:effectLst/>
                  <a:uLnTx/>
                  <a:uFillTx/>
                  <a:latin typeface="+mj-lt"/>
                  <a:cs typeface="Segoe UI Light" panose="020B0502040204020203" pitchFamily="34" charset="0"/>
                </a:rPr>
                <a:t>TEKST</a:t>
              </a:r>
              <a:r>
                <a:rPr kumimoji="0" lang="nl-NL" sz="1400" b="1" i="0" u="none" strike="noStrike" kern="0" cap="all" spc="0" normalizeH="0" noProof="0">
                  <a:ln>
                    <a:noFill/>
                  </a:ln>
                  <a:solidFill>
                    <a:schemeClr val="bg1">
                      <a:lumMod val="50000"/>
                    </a:schemeClr>
                  </a:solidFill>
                  <a:effectLst/>
                  <a:uLnTx/>
                  <a:uFillTx/>
                  <a:latin typeface="+mj-lt"/>
                  <a:cs typeface="Segoe UI Light" panose="020B0502040204020203" pitchFamily="34" charset="0"/>
                </a:rPr>
                <a:t> NIVEAUS kiezen</a:t>
              </a:r>
              <a:endParaRPr kumimoji="0" lang="nl-NL" sz="1400" b="1" i="0" u="none" strike="noStrike" kern="0" cap="all" spc="0" normalizeH="0" baseline="0" noProof="0">
                <a:ln>
                  <a:noFill/>
                </a:ln>
                <a:solidFill>
                  <a:schemeClr val="bg1">
                    <a:lumMod val="50000"/>
                  </a:schemeClr>
                </a:solidFill>
                <a:effectLst/>
                <a:uLnTx/>
                <a:uFillTx/>
                <a:latin typeface="+mj-lt"/>
                <a:cs typeface="Segoe UI Light" panose="020B0502040204020203" pitchFamily="34" charset="0"/>
              </a:endParaRPr>
            </a:p>
          </p:txBody>
        </p:sp>
        <p:sp>
          <p:nvSpPr>
            <p:cNvPr id="324" name="Ovaal 323">
              <a:extLst>
                <a:ext uri="{FF2B5EF4-FFF2-40B4-BE49-F238E27FC236}">
                  <a16:creationId xmlns:a16="http://schemas.microsoft.com/office/drawing/2014/main" id="{8079D226-9D9A-4CCF-AF12-BEAF7081233F}"/>
                </a:ext>
              </a:extLst>
            </p:cNvPr>
            <p:cNvSpPr/>
            <p:nvPr userDrawn="1"/>
          </p:nvSpPr>
          <p:spPr>
            <a:xfrm>
              <a:off x="-3425006" y="2678716"/>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1</a:t>
              </a:r>
            </a:p>
          </p:txBody>
        </p:sp>
        <p:cxnSp>
          <p:nvCxnSpPr>
            <p:cNvPr id="325" name="Rechte verbindingslijn 324">
              <a:extLst>
                <a:ext uri="{FF2B5EF4-FFF2-40B4-BE49-F238E27FC236}">
                  <a16:creationId xmlns:a16="http://schemas.microsoft.com/office/drawing/2014/main" id="{CD1F7B5D-15A4-4C51-BA9A-8D696834ACB9}"/>
                </a:ext>
              </a:extLst>
            </p:cNvPr>
            <p:cNvCxnSpPr>
              <a:cxnSpLocks/>
            </p:cNvCxnSpPr>
            <p:nvPr userDrawn="1"/>
          </p:nvCxnSpPr>
          <p:spPr>
            <a:xfrm>
              <a:off x="-3419346" y="243069"/>
              <a:ext cx="3176013" cy="0"/>
            </a:xfrm>
            <a:prstGeom prst="line">
              <a:avLst/>
            </a:prstGeom>
            <a:noFill/>
            <a:ln w="3175" cap="flat" cmpd="sng" algn="ctr">
              <a:solidFill>
                <a:schemeClr val="bg1">
                  <a:lumMod val="50000"/>
                </a:schemeClr>
              </a:solidFill>
              <a:prstDash val="solid"/>
            </a:ln>
            <a:effectLst/>
          </p:spPr>
        </p:cxnSp>
        <p:grpSp>
          <p:nvGrpSpPr>
            <p:cNvPr id="326" name="Groep 325">
              <a:extLst>
                <a:ext uri="{FF2B5EF4-FFF2-40B4-BE49-F238E27FC236}">
                  <a16:creationId xmlns:a16="http://schemas.microsoft.com/office/drawing/2014/main" id="{3E8D81BD-43DC-49CA-9E86-B63A07D93C8D}"/>
                </a:ext>
              </a:extLst>
            </p:cNvPr>
            <p:cNvGrpSpPr/>
            <p:nvPr userDrawn="1"/>
          </p:nvGrpSpPr>
          <p:grpSpPr>
            <a:xfrm>
              <a:off x="-3437547" y="1295337"/>
              <a:ext cx="2933825" cy="558875"/>
              <a:chOff x="-3419346" y="368233"/>
              <a:chExt cx="3904920" cy="743862"/>
            </a:xfrm>
          </p:grpSpPr>
          <p:sp>
            <p:nvSpPr>
              <p:cNvPr id="343" name="Rechthoek 342">
                <a:extLst>
                  <a:ext uri="{FF2B5EF4-FFF2-40B4-BE49-F238E27FC236}">
                    <a16:creationId xmlns:a16="http://schemas.microsoft.com/office/drawing/2014/main" id="{971C35B1-2351-4514-8B7F-9B628E926C2B}"/>
                  </a:ext>
                </a:extLst>
              </p:cNvPr>
              <p:cNvSpPr/>
              <p:nvPr userDrawn="1"/>
            </p:nvSpPr>
            <p:spPr>
              <a:xfrm>
                <a:off x="-3294549" y="368233"/>
                <a:ext cx="432805" cy="244981"/>
              </a:xfrm>
              <a:prstGeom prst="rect">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r>
                  <a:rPr lang="nl-NL" sz="800" b="0" noProof="0">
                    <a:solidFill>
                      <a:srgbClr val="C00000"/>
                    </a:solidFill>
                    <a:latin typeface="Arial" panose="020B0604020202020204" pitchFamily="34" charset="0"/>
                    <a:cs typeface="Arial" panose="020B0604020202020204" pitchFamily="34" charset="0"/>
                  </a:rPr>
                  <a:t>Start</a:t>
                </a:r>
              </a:p>
            </p:txBody>
          </p:sp>
          <p:cxnSp>
            <p:nvCxnSpPr>
              <p:cNvPr id="344" name="Rechte verbindingslijn 343">
                <a:extLst>
                  <a:ext uri="{FF2B5EF4-FFF2-40B4-BE49-F238E27FC236}">
                    <a16:creationId xmlns:a16="http://schemas.microsoft.com/office/drawing/2014/main" id="{129E9C8E-61FE-4179-9B3C-6855B49B8AD8}"/>
                  </a:ext>
                </a:extLst>
              </p:cNvPr>
              <p:cNvCxnSpPr>
                <a:cxnSpLocks/>
              </p:cNvCxnSpPr>
              <p:nvPr userDrawn="1"/>
            </p:nvCxnSpPr>
            <p:spPr>
              <a:xfrm>
                <a:off x="-2861744" y="613214"/>
                <a:ext cx="137087" cy="0"/>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5" name="Rechte verbindingslijn 344">
                <a:extLst>
                  <a:ext uri="{FF2B5EF4-FFF2-40B4-BE49-F238E27FC236}">
                    <a16:creationId xmlns:a16="http://schemas.microsoft.com/office/drawing/2014/main" id="{B1D22699-471A-40EF-90FB-B76729573483}"/>
                  </a:ext>
                </a:extLst>
              </p:cNvPr>
              <p:cNvCxnSpPr>
                <a:cxnSpLocks/>
              </p:cNvCxnSpPr>
              <p:nvPr userDrawn="1"/>
            </p:nvCxnSpPr>
            <p:spPr>
              <a:xfrm>
                <a:off x="-3419346" y="613214"/>
                <a:ext cx="136215" cy="0"/>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46" name="Rechthoek 345">
                <a:extLst>
                  <a:ext uri="{FF2B5EF4-FFF2-40B4-BE49-F238E27FC236}">
                    <a16:creationId xmlns:a16="http://schemas.microsoft.com/office/drawing/2014/main" id="{F0A32C35-7BF9-444E-BE85-24B10C3B2D31}"/>
                  </a:ext>
                </a:extLst>
              </p:cNvPr>
              <p:cNvSpPr/>
              <p:nvPr userDrawn="1"/>
            </p:nvSpPr>
            <p:spPr>
              <a:xfrm>
                <a:off x="-3289012" y="589683"/>
                <a:ext cx="422160" cy="640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grpSp>
            <p:nvGrpSpPr>
              <p:cNvPr id="347" name="Groep 346">
                <a:extLst>
                  <a:ext uri="{FF2B5EF4-FFF2-40B4-BE49-F238E27FC236}">
                    <a16:creationId xmlns:a16="http://schemas.microsoft.com/office/drawing/2014/main" id="{D226C922-5240-41B5-AD5F-986D1D179744}"/>
                  </a:ext>
                </a:extLst>
              </p:cNvPr>
              <p:cNvGrpSpPr/>
              <p:nvPr userDrawn="1"/>
            </p:nvGrpSpPr>
            <p:grpSpPr>
              <a:xfrm>
                <a:off x="-3002834" y="720303"/>
                <a:ext cx="182598" cy="143759"/>
                <a:chOff x="-3310843" y="700986"/>
                <a:chExt cx="182598" cy="143759"/>
              </a:xfrm>
            </p:grpSpPr>
            <p:grpSp>
              <p:nvGrpSpPr>
                <p:cNvPr id="386" name="Groep 385">
                  <a:extLst>
                    <a:ext uri="{FF2B5EF4-FFF2-40B4-BE49-F238E27FC236}">
                      <a16:creationId xmlns:a16="http://schemas.microsoft.com/office/drawing/2014/main" id="{CDFBA10E-89A1-4D4B-A357-5FF5D79DD9C0}"/>
                    </a:ext>
                  </a:extLst>
                </p:cNvPr>
                <p:cNvGrpSpPr/>
                <p:nvPr userDrawn="1"/>
              </p:nvGrpSpPr>
              <p:grpSpPr>
                <a:xfrm>
                  <a:off x="-3310843" y="700986"/>
                  <a:ext cx="182598" cy="143759"/>
                  <a:chOff x="-3310843" y="700986"/>
                  <a:chExt cx="182598" cy="143759"/>
                </a:xfrm>
              </p:grpSpPr>
              <p:cxnSp>
                <p:nvCxnSpPr>
                  <p:cNvPr id="390" name="Rechte verbindingslijn 389">
                    <a:extLst>
                      <a:ext uri="{FF2B5EF4-FFF2-40B4-BE49-F238E27FC236}">
                        <a16:creationId xmlns:a16="http://schemas.microsoft.com/office/drawing/2014/main" id="{61BCBED7-C234-41D6-8596-5D10C0207F44}"/>
                      </a:ext>
                    </a:extLst>
                  </p:cNvPr>
                  <p:cNvCxnSpPr/>
                  <p:nvPr userDrawn="1"/>
                </p:nvCxnSpPr>
                <p:spPr>
                  <a:xfrm>
                    <a:off x="-3310843" y="700986"/>
                    <a:ext cx="182598" cy="0"/>
                  </a:xfrm>
                  <a:prstGeom prst="line">
                    <a:avLst/>
                  </a:prstGeom>
                  <a:noFill/>
                  <a:ln w="9525" cap="flat" cmpd="sng" algn="ctr">
                    <a:solidFill>
                      <a:srgbClr val="292929"/>
                    </a:solidFill>
                    <a:prstDash val="solid"/>
                  </a:ln>
                  <a:effectLst/>
                </p:spPr>
              </p:cxnSp>
              <p:cxnSp>
                <p:nvCxnSpPr>
                  <p:cNvPr id="391" name="Rechte verbindingslijn 390">
                    <a:extLst>
                      <a:ext uri="{FF2B5EF4-FFF2-40B4-BE49-F238E27FC236}">
                        <a16:creationId xmlns:a16="http://schemas.microsoft.com/office/drawing/2014/main" id="{CAA329F8-73AE-4812-9367-B3EA57D98370}"/>
                      </a:ext>
                    </a:extLst>
                  </p:cNvPr>
                  <p:cNvCxnSpPr/>
                  <p:nvPr userDrawn="1"/>
                </p:nvCxnSpPr>
                <p:spPr>
                  <a:xfrm>
                    <a:off x="-3310843" y="844745"/>
                    <a:ext cx="182598" cy="0"/>
                  </a:xfrm>
                  <a:prstGeom prst="line">
                    <a:avLst/>
                  </a:prstGeom>
                  <a:noFill/>
                  <a:ln w="9525" cap="flat" cmpd="sng" algn="ctr">
                    <a:solidFill>
                      <a:srgbClr val="292929"/>
                    </a:solidFill>
                    <a:prstDash val="solid"/>
                  </a:ln>
                  <a:effectLst/>
                </p:spPr>
              </p:cxnSp>
              <p:cxnSp>
                <p:nvCxnSpPr>
                  <p:cNvPr id="392" name="Rechte verbindingslijn 391">
                    <a:extLst>
                      <a:ext uri="{FF2B5EF4-FFF2-40B4-BE49-F238E27FC236}">
                        <a16:creationId xmlns:a16="http://schemas.microsoft.com/office/drawing/2014/main" id="{6E5F5E82-5243-4BDC-8A4D-D86D10FEDC34}"/>
                      </a:ext>
                    </a:extLst>
                  </p:cNvPr>
                  <p:cNvCxnSpPr/>
                  <p:nvPr userDrawn="1"/>
                </p:nvCxnSpPr>
                <p:spPr>
                  <a:xfrm>
                    <a:off x="-3213196" y="808806"/>
                    <a:ext cx="82203" cy="0"/>
                  </a:xfrm>
                  <a:prstGeom prst="line">
                    <a:avLst/>
                  </a:prstGeom>
                  <a:noFill/>
                  <a:ln w="9525" cap="flat" cmpd="sng" algn="ctr">
                    <a:solidFill>
                      <a:srgbClr val="292929"/>
                    </a:solidFill>
                    <a:prstDash val="solid"/>
                  </a:ln>
                  <a:effectLst/>
                </p:spPr>
              </p:cxnSp>
              <p:cxnSp>
                <p:nvCxnSpPr>
                  <p:cNvPr id="393" name="Rechte verbindingslijn 392">
                    <a:extLst>
                      <a:ext uri="{FF2B5EF4-FFF2-40B4-BE49-F238E27FC236}">
                        <a16:creationId xmlns:a16="http://schemas.microsoft.com/office/drawing/2014/main" id="{5B8B2FDE-1D7F-4EB8-B9E7-BB3BCD243FF0}"/>
                      </a:ext>
                    </a:extLst>
                  </p:cNvPr>
                  <p:cNvCxnSpPr/>
                  <p:nvPr userDrawn="1"/>
                </p:nvCxnSpPr>
                <p:spPr>
                  <a:xfrm>
                    <a:off x="-3213196" y="772866"/>
                    <a:ext cx="82203" cy="0"/>
                  </a:xfrm>
                  <a:prstGeom prst="line">
                    <a:avLst/>
                  </a:prstGeom>
                  <a:noFill/>
                  <a:ln w="9525" cap="flat" cmpd="sng" algn="ctr">
                    <a:solidFill>
                      <a:srgbClr val="292929"/>
                    </a:solidFill>
                    <a:prstDash val="solid"/>
                  </a:ln>
                  <a:effectLst/>
                </p:spPr>
              </p:cxnSp>
              <p:cxnSp>
                <p:nvCxnSpPr>
                  <p:cNvPr id="394" name="Rechte verbindingslijn 393">
                    <a:extLst>
                      <a:ext uri="{FF2B5EF4-FFF2-40B4-BE49-F238E27FC236}">
                        <a16:creationId xmlns:a16="http://schemas.microsoft.com/office/drawing/2014/main" id="{835EFA3A-E9E6-4BC7-BE87-618044D5893D}"/>
                      </a:ext>
                    </a:extLst>
                  </p:cNvPr>
                  <p:cNvCxnSpPr/>
                  <p:nvPr userDrawn="1"/>
                </p:nvCxnSpPr>
                <p:spPr>
                  <a:xfrm>
                    <a:off x="-3213196" y="736926"/>
                    <a:ext cx="82203" cy="0"/>
                  </a:xfrm>
                  <a:prstGeom prst="line">
                    <a:avLst/>
                  </a:prstGeom>
                  <a:noFill/>
                  <a:ln w="9525" cap="flat" cmpd="sng" algn="ctr">
                    <a:solidFill>
                      <a:srgbClr val="292929"/>
                    </a:solidFill>
                    <a:prstDash val="solid"/>
                  </a:ln>
                  <a:effectLst/>
                </p:spPr>
              </p:cxnSp>
            </p:grpSp>
            <p:grpSp>
              <p:nvGrpSpPr>
                <p:cNvPr id="387" name="Groep 386">
                  <a:extLst>
                    <a:ext uri="{FF2B5EF4-FFF2-40B4-BE49-F238E27FC236}">
                      <a16:creationId xmlns:a16="http://schemas.microsoft.com/office/drawing/2014/main" id="{4FA547EF-5FED-403B-A576-8B68064FFB26}"/>
                    </a:ext>
                  </a:extLst>
                </p:cNvPr>
                <p:cNvGrpSpPr/>
                <p:nvPr userDrawn="1"/>
              </p:nvGrpSpPr>
              <p:grpSpPr>
                <a:xfrm flipH="1">
                  <a:off x="-3310774" y="735854"/>
                  <a:ext cx="88801" cy="72568"/>
                  <a:chOff x="-2091059" y="1395403"/>
                  <a:chExt cx="157316" cy="128558"/>
                </a:xfrm>
              </p:grpSpPr>
              <p:sp>
                <p:nvSpPr>
                  <p:cNvPr id="388" name="Rechthoek 387">
                    <a:extLst>
                      <a:ext uri="{FF2B5EF4-FFF2-40B4-BE49-F238E27FC236}">
                        <a16:creationId xmlns:a16="http://schemas.microsoft.com/office/drawing/2014/main" id="{BA4D0C60-A865-4254-B046-EFFAEE0F2064}"/>
                      </a:ext>
                    </a:extLst>
                  </p:cNvPr>
                  <p:cNvSpPr/>
                  <p:nvPr userDrawn="1"/>
                </p:nvSpPr>
                <p:spPr>
                  <a:xfrm>
                    <a:off x="-2051585" y="1436824"/>
                    <a:ext cx="117842" cy="45718"/>
                  </a:xfrm>
                  <a:prstGeom prst="rect">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sp>
                <p:nvSpPr>
                  <p:cNvPr id="389" name="Pijl: punthaak 388">
                    <a:extLst>
                      <a:ext uri="{FF2B5EF4-FFF2-40B4-BE49-F238E27FC236}">
                        <a16:creationId xmlns:a16="http://schemas.microsoft.com/office/drawing/2014/main" id="{ED0EB921-B0D9-43E7-AE4B-85E283BA2110}"/>
                      </a:ext>
                    </a:extLst>
                  </p:cNvPr>
                  <p:cNvSpPr/>
                  <p:nvPr userDrawn="1"/>
                </p:nvSpPr>
                <p:spPr>
                  <a:xfrm flipH="1">
                    <a:off x="-2091059" y="1395403"/>
                    <a:ext cx="128558" cy="128558"/>
                  </a:xfrm>
                  <a:prstGeom prst="chevron">
                    <a:avLst>
                      <a:gd name="adj" fmla="val 47962"/>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grpSp>
          </p:grpSp>
          <p:grpSp>
            <p:nvGrpSpPr>
              <p:cNvPr id="348" name="Groep 347">
                <a:extLst>
                  <a:ext uri="{FF2B5EF4-FFF2-40B4-BE49-F238E27FC236}">
                    <a16:creationId xmlns:a16="http://schemas.microsoft.com/office/drawing/2014/main" id="{F9C2DC79-BD42-411B-9B5B-F5ED1BD7FFC6}"/>
                  </a:ext>
                </a:extLst>
              </p:cNvPr>
              <p:cNvGrpSpPr/>
              <p:nvPr userDrawn="1"/>
            </p:nvGrpSpPr>
            <p:grpSpPr>
              <a:xfrm>
                <a:off x="-3326107" y="720303"/>
                <a:ext cx="182598" cy="143759"/>
                <a:chOff x="-3634116" y="700986"/>
                <a:chExt cx="182598" cy="143759"/>
              </a:xfrm>
            </p:grpSpPr>
            <p:grpSp>
              <p:nvGrpSpPr>
                <p:cNvPr id="377" name="Groep 376">
                  <a:extLst>
                    <a:ext uri="{FF2B5EF4-FFF2-40B4-BE49-F238E27FC236}">
                      <a16:creationId xmlns:a16="http://schemas.microsoft.com/office/drawing/2014/main" id="{945510EE-13EC-407D-9B73-D49262235D75}"/>
                    </a:ext>
                  </a:extLst>
                </p:cNvPr>
                <p:cNvGrpSpPr/>
                <p:nvPr userDrawn="1"/>
              </p:nvGrpSpPr>
              <p:grpSpPr>
                <a:xfrm>
                  <a:off x="-3634116" y="700986"/>
                  <a:ext cx="182598" cy="143759"/>
                  <a:chOff x="-3634116" y="700986"/>
                  <a:chExt cx="182598" cy="143759"/>
                </a:xfrm>
              </p:grpSpPr>
              <p:cxnSp>
                <p:nvCxnSpPr>
                  <p:cNvPr id="381" name="Rechte verbindingslijn 380">
                    <a:extLst>
                      <a:ext uri="{FF2B5EF4-FFF2-40B4-BE49-F238E27FC236}">
                        <a16:creationId xmlns:a16="http://schemas.microsoft.com/office/drawing/2014/main" id="{F59B2C75-E712-49B1-A8F4-CC907FD5BD2E}"/>
                      </a:ext>
                    </a:extLst>
                  </p:cNvPr>
                  <p:cNvCxnSpPr/>
                  <p:nvPr userDrawn="1"/>
                </p:nvCxnSpPr>
                <p:spPr>
                  <a:xfrm>
                    <a:off x="-3634116" y="700986"/>
                    <a:ext cx="182598" cy="0"/>
                  </a:xfrm>
                  <a:prstGeom prst="line">
                    <a:avLst/>
                  </a:prstGeom>
                  <a:noFill/>
                  <a:ln w="9525" cap="flat" cmpd="sng" algn="ctr">
                    <a:solidFill>
                      <a:srgbClr val="292929"/>
                    </a:solidFill>
                    <a:prstDash val="solid"/>
                  </a:ln>
                  <a:effectLst/>
                </p:spPr>
              </p:cxnSp>
              <p:cxnSp>
                <p:nvCxnSpPr>
                  <p:cNvPr id="382" name="Rechte verbindingslijn 381">
                    <a:extLst>
                      <a:ext uri="{FF2B5EF4-FFF2-40B4-BE49-F238E27FC236}">
                        <a16:creationId xmlns:a16="http://schemas.microsoft.com/office/drawing/2014/main" id="{2AB032FF-F29F-4E98-AB4B-2CC049ECD19B}"/>
                      </a:ext>
                    </a:extLst>
                  </p:cNvPr>
                  <p:cNvCxnSpPr/>
                  <p:nvPr userDrawn="1"/>
                </p:nvCxnSpPr>
                <p:spPr>
                  <a:xfrm>
                    <a:off x="-3634116" y="844745"/>
                    <a:ext cx="182598" cy="0"/>
                  </a:xfrm>
                  <a:prstGeom prst="line">
                    <a:avLst/>
                  </a:prstGeom>
                  <a:noFill/>
                  <a:ln w="9525" cap="flat" cmpd="sng" algn="ctr">
                    <a:solidFill>
                      <a:srgbClr val="292929"/>
                    </a:solidFill>
                    <a:prstDash val="solid"/>
                  </a:ln>
                  <a:effectLst/>
                </p:spPr>
              </p:cxnSp>
              <p:cxnSp>
                <p:nvCxnSpPr>
                  <p:cNvPr id="383" name="Rechte verbindingslijn 382">
                    <a:extLst>
                      <a:ext uri="{FF2B5EF4-FFF2-40B4-BE49-F238E27FC236}">
                        <a16:creationId xmlns:a16="http://schemas.microsoft.com/office/drawing/2014/main" id="{539E62BF-1CAC-431E-870F-4C0877B09ECF}"/>
                      </a:ext>
                    </a:extLst>
                  </p:cNvPr>
                  <p:cNvCxnSpPr/>
                  <p:nvPr userDrawn="1"/>
                </p:nvCxnSpPr>
                <p:spPr>
                  <a:xfrm>
                    <a:off x="-3536469" y="808806"/>
                    <a:ext cx="82203" cy="0"/>
                  </a:xfrm>
                  <a:prstGeom prst="line">
                    <a:avLst/>
                  </a:prstGeom>
                  <a:noFill/>
                  <a:ln w="9525" cap="flat" cmpd="sng" algn="ctr">
                    <a:solidFill>
                      <a:srgbClr val="292929"/>
                    </a:solidFill>
                    <a:prstDash val="solid"/>
                  </a:ln>
                  <a:effectLst/>
                </p:spPr>
              </p:cxnSp>
              <p:cxnSp>
                <p:nvCxnSpPr>
                  <p:cNvPr id="384" name="Rechte verbindingslijn 383">
                    <a:extLst>
                      <a:ext uri="{FF2B5EF4-FFF2-40B4-BE49-F238E27FC236}">
                        <a16:creationId xmlns:a16="http://schemas.microsoft.com/office/drawing/2014/main" id="{066ACC7E-9034-4381-960C-CF046F2E0A33}"/>
                      </a:ext>
                    </a:extLst>
                  </p:cNvPr>
                  <p:cNvCxnSpPr/>
                  <p:nvPr userDrawn="1"/>
                </p:nvCxnSpPr>
                <p:spPr>
                  <a:xfrm>
                    <a:off x="-3536469" y="772866"/>
                    <a:ext cx="82203" cy="0"/>
                  </a:xfrm>
                  <a:prstGeom prst="line">
                    <a:avLst/>
                  </a:prstGeom>
                  <a:noFill/>
                  <a:ln w="9525" cap="flat" cmpd="sng" algn="ctr">
                    <a:solidFill>
                      <a:srgbClr val="292929"/>
                    </a:solidFill>
                    <a:prstDash val="solid"/>
                  </a:ln>
                  <a:effectLst/>
                </p:spPr>
              </p:cxnSp>
              <p:cxnSp>
                <p:nvCxnSpPr>
                  <p:cNvPr id="385" name="Rechte verbindingslijn 384">
                    <a:extLst>
                      <a:ext uri="{FF2B5EF4-FFF2-40B4-BE49-F238E27FC236}">
                        <a16:creationId xmlns:a16="http://schemas.microsoft.com/office/drawing/2014/main" id="{FB849B54-1A01-4287-B972-38AC9C50390D}"/>
                      </a:ext>
                    </a:extLst>
                  </p:cNvPr>
                  <p:cNvCxnSpPr/>
                  <p:nvPr userDrawn="1"/>
                </p:nvCxnSpPr>
                <p:spPr>
                  <a:xfrm>
                    <a:off x="-3536469" y="736926"/>
                    <a:ext cx="82203" cy="0"/>
                  </a:xfrm>
                  <a:prstGeom prst="line">
                    <a:avLst/>
                  </a:prstGeom>
                  <a:noFill/>
                  <a:ln w="9525" cap="flat" cmpd="sng" algn="ctr">
                    <a:solidFill>
                      <a:srgbClr val="292929"/>
                    </a:solidFill>
                    <a:prstDash val="solid"/>
                  </a:ln>
                  <a:effectLst/>
                </p:spPr>
              </p:cxnSp>
            </p:grpSp>
            <p:grpSp>
              <p:nvGrpSpPr>
                <p:cNvPr id="378" name="Groep 377">
                  <a:extLst>
                    <a:ext uri="{FF2B5EF4-FFF2-40B4-BE49-F238E27FC236}">
                      <a16:creationId xmlns:a16="http://schemas.microsoft.com/office/drawing/2014/main" id="{D469F597-4C34-4702-B603-A37C34FE4C6A}"/>
                    </a:ext>
                  </a:extLst>
                </p:cNvPr>
                <p:cNvGrpSpPr/>
                <p:nvPr userDrawn="1"/>
              </p:nvGrpSpPr>
              <p:grpSpPr>
                <a:xfrm>
                  <a:off x="-3634047" y="735854"/>
                  <a:ext cx="88801" cy="72568"/>
                  <a:chOff x="-2091059" y="1395403"/>
                  <a:chExt cx="157316" cy="128558"/>
                </a:xfrm>
              </p:grpSpPr>
              <p:sp>
                <p:nvSpPr>
                  <p:cNvPr id="379" name="Rechthoek 378">
                    <a:extLst>
                      <a:ext uri="{FF2B5EF4-FFF2-40B4-BE49-F238E27FC236}">
                        <a16:creationId xmlns:a16="http://schemas.microsoft.com/office/drawing/2014/main" id="{89E6AA46-0CC3-4E9C-8AC4-B58C5A7923FA}"/>
                      </a:ext>
                    </a:extLst>
                  </p:cNvPr>
                  <p:cNvSpPr/>
                  <p:nvPr userDrawn="1"/>
                </p:nvSpPr>
                <p:spPr>
                  <a:xfrm>
                    <a:off x="-2051585" y="1436824"/>
                    <a:ext cx="117842" cy="45718"/>
                  </a:xfrm>
                  <a:prstGeom prst="rect">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sp>
                <p:nvSpPr>
                  <p:cNvPr id="380" name="Pijl: punthaak 379">
                    <a:extLst>
                      <a:ext uri="{FF2B5EF4-FFF2-40B4-BE49-F238E27FC236}">
                        <a16:creationId xmlns:a16="http://schemas.microsoft.com/office/drawing/2014/main" id="{6C752CED-A17F-424D-9A4B-94385983E14B}"/>
                      </a:ext>
                    </a:extLst>
                  </p:cNvPr>
                  <p:cNvSpPr/>
                  <p:nvPr userDrawn="1"/>
                </p:nvSpPr>
                <p:spPr>
                  <a:xfrm flipH="1">
                    <a:off x="-2091059" y="1395403"/>
                    <a:ext cx="128558" cy="128558"/>
                  </a:xfrm>
                  <a:prstGeom prst="chevron">
                    <a:avLst>
                      <a:gd name="adj" fmla="val 47962"/>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grpSp>
          </p:grpSp>
          <p:cxnSp>
            <p:nvCxnSpPr>
              <p:cNvPr id="349" name="Rechte verbindingslijn 348">
                <a:extLst>
                  <a:ext uri="{FF2B5EF4-FFF2-40B4-BE49-F238E27FC236}">
                    <a16:creationId xmlns:a16="http://schemas.microsoft.com/office/drawing/2014/main" id="{C3F67446-0C0D-4B17-9A0E-57AC35069F38}"/>
                  </a:ext>
                </a:extLst>
              </p:cNvPr>
              <p:cNvCxnSpPr>
                <a:cxnSpLocks/>
              </p:cNvCxnSpPr>
              <p:nvPr userDrawn="1"/>
            </p:nvCxnSpPr>
            <p:spPr>
              <a:xfrm flipV="1">
                <a:off x="-3136454" y="523622"/>
                <a:ext cx="720437" cy="188422"/>
              </a:xfrm>
              <a:prstGeom prst="line">
                <a:avLst/>
              </a:prstGeom>
              <a:noFill/>
              <a:ln w="19050" cap="rnd" cmpd="sng" algn="ctr">
                <a:solidFill>
                  <a:schemeClr val="tx1"/>
                </a:solidFill>
                <a:prstDash val="solid"/>
                <a:headEnd type="oval"/>
              </a:ln>
              <a:effectLst/>
            </p:spPr>
          </p:cxnSp>
          <p:cxnSp>
            <p:nvCxnSpPr>
              <p:cNvPr id="350" name="Rechte verbindingslijn 349">
                <a:extLst>
                  <a:ext uri="{FF2B5EF4-FFF2-40B4-BE49-F238E27FC236}">
                    <a16:creationId xmlns:a16="http://schemas.microsoft.com/office/drawing/2014/main" id="{65DF656D-3D0C-4EEC-A993-B1A665718ED6}"/>
                  </a:ext>
                </a:extLst>
              </p:cNvPr>
              <p:cNvCxnSpPr>
                <a:cxnSpLocks/>
              </p:cNvCxnSpPr>
              <p:nvPr userDrawn="1"/>
            </p:nvCxnSpPr>
            <p:spPr>
              <a:xfrm>
                <a:off x="-2820570" y="712044"/>
                <a:ext cx="399011" cy="238298"/>
              </a:xfrm>
              <a:prstGeom prst="line">
                <a:avLst/>
              </a:prstGeom>
              <a:noFill/>
              <a:ln w="19050" cap="rnd" cmpd="sng" algn="ctr">
                <a:solidFill>
                  <a:schemeClr val="tx1"/>
                </a:solidFill>
                <a:prstDash val="solid"/>
                <a:headEnd type="oval"/>
              </a:ln>
              <a:effectLst/>
            </p:spPr>
          </p:cxnSp>
          <p:grpSp>
            <p:nvGrpSpPr>
              <p:cNvPr id="351" name="Groep 350">
                <a:extLst>
                  <a:ext uri="{FF2B5EF4-FFF2-40B4-BE49-F238E27FC236}">
                    <a16:creationId xmlns:a16="http://schemas.microsoft.com/office/drawing/2014/main" id="{13ABDE18-A6F3-451C-BFAC-0373790CBD59}"/>
                  </a:ext>
                </a:extLst>
              </p:cNvPr>
              <p:cNvGrpSpPr/>
              <p:nvPr userDrawn="1"/>
            </p:nvGrpSpPr>
            <p:grpSpPr>
              <a:xfrm>
                <a:off x="-2425037" y="370226"/>
                <a:ext cx="357690" cy="330595"/>
                <a:chOff x="-2721817" y="347336"/>
                <a:chExt cx="432805" cy="400021"/>
              </a:xfrm>
            </p:grpSpPr>
            <p:sp>
              <p:nvSpPr>
                <p:cNvPr id="366" name="Rechthoek 365">
                  <a:extLst>
                    <a:ext uri="{FF2B5EF4-FFF2-40B4-BE49-F238E27FC236}">
                      <a16:creationId xmlns:a16="http://schemas.microsoft.com/office/drawing/2014/main" id="{2E18999F-9F18-439F-B7F1-ACF0C1376269}"/>
                    </a:ext>
                  </a:extLst>
                </p:cNvPr>
                <p:cNvSpPr/>
                <p:nvPr userDrawn="1"/>
              </p:nvSpPr>
              <p:spPr>
                <a:xfrm>
                  <a:off x="-2721817" y="347336"/>
                  <a:ext cx="432805" cy="400021"/>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rgbClr val="FF0000"/>
                    </a:solidFill>
                    <a:latin typeface="Arial" panose="020B0604020202020204" pitchFamily="34" charset="0"/>
                    <a:cs typeface="Arial" panose="020B0604020202020204" pitchFamily="34" charset="0"/>
                  </a:endParaRPr>
                </a:p>
              </p:txBody>
            </p:sp>
            <p:grpSp>
              <p:nvGrpSpPr>
                <p:cNvPr id="367" name="Groep 366">
                  <a:extLst>
                    <a:ext uri="{FF2B5EF4-FFF2-40B4-BE49-F238E27FC236}">
                      <a16:creationId xmlns:a16="http://schemas.microsoft.com/office/drawing/2014/main" id="{00543282-9CE6-4F0B-8681-09F96EB87924}"/>
                    </a:ext>
                  </a:extLst>
                </p:cNvPr>
                <p:cNvGrpSpPr/>
                <p:nvPr userDrawn="1"/>
              </p:nvGrpSpPr>
              <p:grpSpPr>
                <a:xfrm>
                  <a:off x="-2652453" y="431583"/>
                  <a:ext cx="294076" cy="231526"/>
                  <a:chOff x="-3634116" y="700986"/>
                  <a:chExt cx="182598" cy="143759"/>
                </a:xfrm>
              </p:grpSpPr>
              <p:grpSp>
                <p:nvGrpSpPr>
                  <p:cNvPr id="368" name="Groep 367">
                    <a:extLst>
                      <a:ext uri="{FF2B5EF4-FFF2-40B4-BE49-F238E27FC236}">
                        <a16:creationId xmlns:a16="http://schemas.microsoft.com/office/drawing/2014/main" id="{19A9E15F-A54E-4B58-9A1D-F9E626A222C6}"/>
                      </a:ext>
                    </a:extLst>
                  </p:cNvPr>
                  <p:cNvGrpSpPr/>
                  <p:nvPr userDrawn="1"/>
                </p:nvGrpSpPr>
                <p:grpSpPr>
                  <a:xfrm>
                    <a:off x="-3634116" y="700986"/>
                    <a:ext cx="182598" cy="143759"/>
                    <a:chOff x="-3634116" y="700986"/>
                    <a:chExt cx="182598" cy="143759"/>
                  </a:xfrm>
                </p:grpSpPr>
                <p:cxnSp>
                  <p:nvCxnSpPr>
                    <p:cNvPr id="372" name="Rechte verbindingslijn 371">
                      <a:extLst>
                        <a:ext uri="{FF2B5EF4-FFF2-40B4-BE49-F238E27FC236}">
                          <a16:creationId xmlns:a16="http://schemas.microsoft.com/office/drawing/2014/main" id="{C574005F-A767-4953-820A-754DD0854239}"/>
                        </a:ext>
                      </a:extLst>
                    </p:cNvPr>
                    <p:cNvCxnSpPr/>
                    <p:nvPr userDrawn="1"/>
                  </p:nvCxnSpPr>
                  <p:spPr>
                    <a:xfrm>
                      <a:off x="-3634116" y="700986"/>
                      <a:ext cx="182598" cy="0"/>
                    </a:xfrm>
                    <a:prstGeom prst="line">
                      <a:avLst/>
                    </a:prstGeom>
                    <a:noFill/>
                    <a:ln w="19050" cap="flat" cmpd="sng" algn="ctr">
                      <a:solidFill>
                        <a:srgbClr val="292929"/>
                      </a:solidFill>
                      <a:prstDash val="solid"/>
                    </a:ln>
                    <a:effectLst/>
                  </p:spPr>
                </p:cxnSp>
                <p:cxnSp>
                  <p:nvCxnSpPr>
                    <p:cNvPr id="373" name="Rechte verbindingslijn 372">
                      <a:extLst>
                        <a:ext uri="{FF2B5EF4-FFF2-40B4-BE49-F238E27FC236}">
                          <a16:creationId xmlns:a16="http://schemas.microsoft.com/office/drawing/2014/main" id="{BE403BE7-0AF0-4359-80D5-94BB7AE79010}"/>
                        </a:ext>
                      </a:extLst>
                    </p:cNvPr>
                    <p:cNvCxnSpPr/>
                    <p:nvPr userDrawn="1"/>
                  </p:nvCxnSpPr>
                  <p:spPr>
                    <a:xfrm>
                      <a:off x="-3634116" y="844745"/>
                      <a:ext cx="182598" cy="0"/>
                    </a:xfrm>
                    <a:prstGeom prst="line">
                      <a:avLst/>
                    </a:prstGeom>
                    <a:noFill/>
                    <a:ln w="19050" cap="flat" cmpd="sng" algn="ctr">
                      <a:solidFill>
                        <a:srgbClr val="292929"/>
                      </a:solidFill>
                      <a:prstDash val="solid"/>
                    </a:ln>
                    <a:effectLst/>
                  </p:spPr>
                </p:cxnSp>
                <p:cxnSp>
                  <p:nvCxnSpPr>
                    <p:cNvPr id="374" name="Rechte verbindingslijn 373">
                      <a:extLst>
                        <a:ext uri="{FF2B5EF4-FFF2-40B4-BE49-F238E27FC236}">
                          <a16:creationId xmlns:a16="http://schemas.microsoft.com/office/drawing/2014/main" id="{9F816BDA-BB3E-42DB-A7FB-38BEF17F60D2}"/>
                        </a:ext>
                      </a:extLst>
                    </p:cNvPr>
                    <p:cNvCxnSpPr/>
                    <p:nvPr userDrawn="1"/>
                  </p:nvCxnSpPr>
                  <p:spPr>
                    <a:xfrm>
                      <a:off x="-3536469" y="808806"/>
                      <a:ext cx="82203" cy="0"/>
                    </a:xfrm>
                    <a:prstGeom prst="line">
                      <a:avLst/>
                    </a:prstGeom>
                    <a:noFill/>
                    <a:ln w="19050" cap="flat" cmpd="sng" algn="ctr">
                      <a:solidFill>
                        <a:srgbClr val="292929"/>
                      </a:solidFill>
                      <a:prstDash val="solid"/>
                    </a:ln>
                    <a:effectLst/>
                  </p:spPr>
                </p:cxnSp>
                <p:cxnSp>
                  <p:nvCxnSpPr>
                    <p:cNvPr id="375" name="Rechte verbindingslijn 374">
                      <a:extLst>
                        <a:ext uri="{FF2B5EF4-FFF2-40B4-BE49-F238E27FC236}">
                          <a16:creationId xmlns:a16="http://schemas.microsoft.com/office/drawing/2014/main" id="{280E0709-802D-4135-9A10-F1F0EA7C5F4F}"/>
                        </a:ext>
                      </a:extLst>
                    </p:cNvPr>
                    <p:cNvCxnSpPr/>
                    <p:nvPr userDrawn="1"/>
                  </p:nvCxnSpPr>
                  <p:spPr>
                    <a:xfrm>
                      <a:off x="-3536469" y="772866"/>
                      <a:ext cx="82203" cy="0"/>
                    </a:xfrm>
                    <a:prstGeom prst="line">
                      <a:avLst/>
                    </a:prstGeom>
                    <a:noFill/>
                    <a:ln w="19050" cap="flat" cmpd="sng" algn="ctr">
                      <a:solidFill>
                        <a:srgbClr val="292929"/>
                      </a:solidFill>
                      <a:prstDash val="solid"/>
                    </a:ln>
                    <a:effectLst/>
                  </p:spPr>
                </p:cxnSp>
                <p:cxnSp>
                  <p:nvCxnSpPr>
                    <p:cNvPr id="376" name="Rechte verbindingslijn 375">
                      <a:extLst>
                        <a:ext uri="{FF2B5EF4-FFF2-40B4-BE49-F238E27FC236}">
                          <a16:creationId xmlns:a16="http://schemas.microsoft.com/office/drawing/2014/main" id="{A1F81D07-C763-479C-8C91-DC115C0D8E9E}"/>
                        </a:ext>
                      </a:extLst>
                    </p:cNvPr>
                    <p:cNvCxnSpPr/>
                    <p:nvPr userDrawn="1"/>
                  </p:nvCxnSpPr>
                  <p:spPr>
                    <a:xfrm>
                      <a:off x="-3536469" y="736926"/>
                      <a:ext cx="82203" cy="0"/>
                    </a:xfrm>
                    <a:prstGeom prst="line">
                      <a:avLst/>
                    </a:prstGeom>
                    <a:noFill/>
                    <a:ln w="19050" cap="flat" cmpd="sng" algn="ctr">
                      <a:solidFill>
                        <a:srgbClr val="292929"/>
                      </a:solidFill>
                      <a:prstDash val="solid"/>
                    </a:ln>
                    <a:effectLst/>
                  </p:spPr>
                </p:cxnSp>
              </p:grpSp>
              <p:grpSp>
                <p:nvGrpSpPr>
                  <p:cNvPr id="369" name="Groep 368">
                    <a:extLst>
                      <a:ext uri="{FF2B5EF4-FFF2-40B4-BE49-F238E27FC236}">
                        <a16:creationId xmlns:a16="http://schemas.microsoft.com/office/drawing/2014/main" id="{16733BA1-9B49-4AB7-89E2-E477F0C88041}"/>
                      </a:ext>
                    </a:extLst>
                  </p:cNvPr>
                  <p:cNvGrpSpPr/>
                  <p:nvPr userDrawn="1"/>
                </p:nvGrpSpPr>
                <p:grpSpPr>
                  <a:xfrm>
                    <a:off x="-3634047" y="735854"/>
                    <a:ext cx="88801" cy="72568"/>
                    <a:chOff x="-2091059" y="1395403"/>
                    <a:chExt cx="157316" cy="128558"/>
                  </a:xfrm>
                </p:grpSpPr>
                <p:sp>
                  <p:nvSpPr>
                    <p:cNvPr id="370" name="Rechthoek 369">
                      <a:extLst>
                        <a:ext uri="{FF2B5EF4-FFF2-40B4-BE49-F238E27FC236}">
                          <a16:creationId xmlns:a16="http://schemas.microsoft.com/office/drawing/2014/main" id="{C02D85BB-2B7A-48B9-8747-2B4BDC63DF6B}"/>
                        </a:ext>
                      </a:extLst>
                    </p:cNvPr>
                    <p:cNvSpPr/>
                    <p:nvPr userDrawn="1"/>
                  </p:nvSpPr>
                  <p:spPr>
                    <a:xfrm>
                      <a:off x="-2051585" y="1436824"/>
                      <a:ext cx="117842" cy="45718"/>
                    </a:xfrm>
                    <a:prstGeom prst="rect">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sp>
                  <p:nvSpPr>
                    <p:cNvPr id="371" name="Pijl: punthaak 370">
                      <a:extLst>
                        <a:ext uri="{FF2B5EF4-FFF2-40B4-BE49-F238E27FC236}">
                          <a16:creationId xmlns:a16="http://schemas.microsoft.com/office/drawing/2014/main" id="{5208E2D0-D1B8-4710-ACA3-E340604C5EEA}"/>
                        </a:ext>
                      </a:extLst>
                    </p:cNvPr>
                    <p:cNvSpPr/>
                    <p:nvPr userDrawn="1"/>
                  </p:nvSpPr>
                  <p:spPr>
                    <a:xfrm flipH="1">
                      <a:off x="-2091059" y="1395403"/>
                      <a:ext cx="128558" cy="128558"/>
                    </a:xfrm>
                    <a:prstGeom prst="chevron">
                      <a:avLst>
                        <a:gd name="adj" fmla="val 47962"/>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grpSp>
            </p:grpSp>
          </p:grpSp>
          <p:grpSp>
            <p:nvGrpSpPr>
              <p:cNvPr id="352" name="Groep 351">
                <a:extLst>
                  <a:ext uri="{FF2B5EF4-FFF2-40B4-BE49-F238E27FC236}">
                    <a16:creationId xmlns:a16="http://schemas.microsoft.com/office/drawing/2014/main" id="{2F7B175D-9B0F-4CB9-81A4-07883B538FDD}"/>
                  </a:ext>
                </a:extLst>
              </p:cNvPr>
              <p:cNvGrpSpPr/>
              <p:nvPr userDrawn="1"/>
            </p:nvGrpSpPr>
            <p:grpSpPr>
              <a:xfrm>
                <a:off x="-2425037" y="781500"/>
                <a:ext cx="357690" cy="330595"/>
                <a:chOff x="-2721817" y="782525"/>
                <a:chExt cx="432805" cy="400021"/>
              </a:xfrm>
            </p:grpSpPr>
            <p:sp>
              <p:nvSpPr>
                <p:cNvPr id="355" name="Rechthoek 354">
                  <a:extLst>
                    <a:ext uri="{FF2B5EF4-FFF2-40B4-BE49-F238E27FC236}">
                      <a16:creationId xmlns:a16="http://schemas.microsoft.com/office/drawing/2014/main" id="{517D5E23-FB09-4E72-A832-C28BD866FFD7}"/>
                    </a:ext>
                  </a:extLst>
                </p:cNvPr>
                <p:cNvSpPr/>
                <p:nvPr userDrawn="1"/>
              </p:nvSpPr>
              <p:spPr>
                <a:xfrm>
                  <a:off x="-2721817" y="782525"/>
                  <a:ext cx="432805" cy="400021"/>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rgbClr val="FF0000"/>
                    </a:solidFill>
                    <a:latin typeface="Arial" panose="020B0604020202020204" pitchFamily="34" charset="0"/>
                    <a:cs typeface="Arial" panose="020B0604020202020204" pitchFamily="34" charset="0"/>
                  </a:endParaRPr>
                </a:p>
              </p:txBody>
            </p:sp>
            <p:grpSp>
              <p:nvGrpSpPr>
                <p:cNvPr id="356" name="Groep 355">
                  <a:extLst>
                    <a:ext uri="{FF2B5EF4-FFF2-40B4-BE49-F238E27FC236}">
                      <a16:creationId xmlns:a16="http://schemas.microsoft.com/office/drawing/2014/main" id="{9528064D-0826-4BFC-86D3-9D1EF718CB16}"/>
                    </a:ext>
                  </a:extLst>
                </p:cNvPr>
                <p:cNvGrpSpPr/>
                <p:nvPr userDrawn="1"/>
              </p:nvGrpSpPr>
              <p:grpSpPr>
                <a:xfrm>
                  <a:off x="-2652453" y="866772"/>
                  <a:ext cx="294076" cy="231526"/>
                  <a:chOff x="-3310843" y="700986"/>
                  <a:chExt cx="182598" cy="143759"/>
                </a:xfrm>
              </p:grpSpPr>
              <p:grpSp>
                <p:nvGrpSpPr>
                  <p:cNvPr id="357" name="Groep 356">
                    <a:extLst>
                      <a:ext uri="{FF2B5EF4-FFF2-40B4-BE49-F238E27FC236}">
                        <a16:creationId xmlns:a16="http://schemas.microsoft.com/office/drawing/2014/main" id="{7F35971B-94C6-468B-83CC-521FA2533FA5}"/>
                      </a:ext>
                    </a:extLst>
                  </p:cNvPr>
                  <p:cNvGrpSpPr/>
                  <p:nvPr userDrawn="1"/>
                </p:nvGrpSpPr>
                <p:grpSpPr>
                  <a:xfrm>
                    <a:off x="-3310843" y="700986"/>
                    <a:ext cx="182598" cy="143759"/>
                    <a:chOff x="-3310843" y="700986"/>
                    <a:chExt cx="182598" cy="143759"/>
                  </a:xfrm>
                </p:grpSpPr>
                <p:cxnSp>
                  <p:nvCxnSpPr>
                    <p:cNvPr id="361" name="Rechte verbindingslijn 360">
                      <a:extLst>
                        <a:ext uri="{FF2B5EF4-FFF2-40B4-BE49-F238E27FC236}">
                          <a16:creationId xmlns:a16="http://schemas.microsoft.com/office/drawing/2014/main" id="{CEA1E2CE-9868-46A2-B613-1AD40EBE380C}"/>
                        </a:ext>
                      </a:extLst>
                    </p:cNvPr>
                    <p:cNvCxnSpPr/>
                    <p:nvPr userDrawn="1"/>
                  </p:nvCxnSpPr>
                  <p:spPr>
                    <a:xfrm>
                      <a:off x="-3310843" y="700986"/>
                      <a:ext cx="182598" cy="0"/>
                    </a:xfrm>
                    <a:prstGeom prst="line">
                      <a:avLst/>
                    </a:prstGeom>
                    <a:noFill/>
                    <a:ln w="19050" cap="flat" cmpd="sng" algn="ctr">
                      <a:solidFill>
                        <a:srgbClr val="292929"/>
                      </a:solidFill>
                      <a:prstDash val="solid"/>
                    </a:ln>
                    <a:effectLst/>
                  </p:spPr>
                </p:cxnSp>
                <p:cxnSp>
                  <p:nvCxnSpPr>
                    <p:cNvPr id="362" name="Rechte verbindingslijn 361">
                      <a:extLst>
                        <a:ext uri="{FF2B5EF4-FFF2-40B4-BE49-F238E27FC236}">
                          <a16:creationId xmlns:a16="http://schemas.microsoft.com/office/drawing/2014/main" id="{FA75C5C3-15A4-41B6-84A9-65D287276D74}"/>
                        </a:ext>
                      </a:extLst>
                    </p:cNvPr>
                    <p:cNvCxnSpPr/>
                    <p:nvPr userDrawn="1"/>
                  </p:nvCxnSpPr>
                  <p:spPr>
                    <a:xfrm>
                      <a:off x="-3310843" y="844745"/>
                      <a:ext cx="182598" cy="0"/>
                    </a:xfrm>
                    <a:prstGeom prst="line">
                      <a:avLst/>
                    </a:prstGeom>
                    <a:noFill/>
                    <a:ln w="19050" cap="flat" cmpd="sng" algn="ctr">
                      <a:solidFill>
                        <a:srgbClr val="292929"/>
                      </a:solidFill>
                      <a:prstDash val="solid"/>
                    </a:ln>
                    <a:effectLst/>
                  </p:spPr>
                </p:cxnSp>
                <p:cxnSp>
                  <p:nvCxnSpPr>
                    <p:cNvPr id="363" name="Rechte verbindingslijn 362">
                      <a:extLst>
                        <a:ext uri="{FF2B5EF4-FFF2-40B4-BE49-F238E27FC236}">
                          <a16:creationId xmlns:a16="http://schemas.microsoft.com/office/drawing/2014/main" id="{25F37B2B-7BB9-48F3-8FAC-AD8B7D02C18E}"/>
                        </a:ext>
                      </a:extLst>
                    </p:cNvPr>
                    <p:cNvCxnSpPr/>
                    <p:nvPr userDrawn="1"/>
                  </p:nvCxnSpPr>
                  <p:spPr>
                    <a:xfrm>
                      <a:off x="-3213196" y="808806"/>
                      <a:ext cx="82203" cy="0"/>
                    </a:xfrm>
                    <a:prstGeom prst="line">
                      <a:avLst/>
                    </a:prstGeom>
                    <a:noFill/>
                    <a:ln w="19050" cap="flat" cmpd="sng" algn="ctr">
                      <a:solidFill>
                        <a:srgbClr val="292929"/>
                      </a:solidFill>
                      <a:prstDash val="solid"/>
                    </a:ln>
                    <a:effectLst/>
                  </p:spPr>
                </p:cxnSp>
                <p:cxnSp>
                  <p:nvCxnSpPr>
                    <p:cNvPr id="364" name="Rechte verbindingslijn 363">
                      <a:extLst>
                        <a:ext uri="{FF2B5EF4-FFF2-40B4-BE49-F238E27FC236}">
                          <a16:creationId xmlns:a16="http://schemas.microsoft.com/office/drawing/2014/main" id="{C60CA2F8-EDBB-4572-9AAD-C3023AFDC158}"/>
                        </a:ext>
                      </a:extLst>
                    </p:cNvPr>
                    <p:cNvCxnSpPr/>
                    <p:nvPr userDrawn="1"/>
                  </p:nvCxnSpPr>
                  <p:spPr>
                    <a:xfrm>
                      <a:off x="-3213196" y="772866"/>
                      <a:ext cx="82203" cy="0"/>
                    </a:xfrm>
                    <a:prstGeom prst="line">
                      <a:avLst/>
                    </a:prstGeom>
                    <a:noFill/>
                    <a:ln w="19050" cap="flat" cmpd="sng" algn="ctr">
                      <a:solidFill>
                        <a:srgbClr val="292929"/>
                      </a:solidFill>
                      <a:prstDash val="solid"/>
                    </a:ln>
                    <a:effectLst/>
                  </p:spPr>
                </p:cxnSp>
                <p:cxnSp>
                  <p:nvCxnSpPr>
                    <p:cNvPr id="365" name="Rechte verbindingslijn 364">
                      <a:extLst>
                        <a:ext uri="{FF2B5EF4-FFF2-40B4-BE49-F238E27FC236}">
                          <a16:creationId xmlns:a16="http://schemas.microsoft.com/office/drawing/2014/main" id="{1313F6C8-4720-44EB-ADA4-ED841630A6F1}"/>
                        </a:ext>
                      </a:extLst>
                    </p:cNvPr>
                    <p:cNvCxnSpPr/>
                    <p:nvPr userDrawn="1"/>
                  </p:nvCxnSpPr>
                  <p:spPr>
                    <a:xfrm>
                      <a:off x="-3213196" y="736926"/>
                      <a:ext cx="82203" cy="0"/>
                    </a:xfrm>
                    <a:prstGeom prst="line">
                      <a:avLst/>
                    </a:prstGeom>
                    <a:noFill/>
                    <a:ln w="19050" cap="flat" cmpd="sng" algn="ctr">
                      <a:solidFill>
                        <a:srgbClr val="292929"/>
                      </a:solidFill>
                      <a:prstDash val="solid"/>
                    </a:ln>
                    <a:effectLst/>
                  </p:spPr>
                </p:cxnSp>
              </p:grpSp>
              <p:grpSp>
                <p:nvGrpSpPr>
                  <p:cNvPr id="358" name="Groep 357">
                    <a:extLst>
                      <a:ext uri="{FF2B5EF4-FFF2-40B4-BE49-F238E27FC236}">
                        <a16:creationId xmlns:a16="http://schemas.microsoft.com/office/drawing/2014/main" id="{9391042A-C3AE-4FDD-9088-421E57098C95}"/>
                      </a:ext>
                    </a:extLst>
                  </p:cNvPr>
                  <p:cNvGrpSpPr/>
                  <p:nvPr userDrawn="1"/>
                </p:nvGrpSpPr>
                <p:grpSpPr>
                  <a:xfrm flipH="1">
                    <a:off x="-3310774" y="735854"/>
                    <a:ext cx="88801" cy="72568"/>
                    <a:chOff x="-2091059" y="1395403"/>
                    <a:chExt cx="157316" cy="128558"/>
                  </a:xfrm>
                </p:grpSpPr>
                <p:sp>
                  <p:nvSpPr>
                    <p:cNvPr id="359" name="Rechthoek 358">
                      <a:extLst>
                        <a:ext uri="{FF2B5EF4-FFF2-40B4-BE49-F238E27FC236}">
                          <a16:creationId xmlns:a16="http://schemas.microsoft.com/office/drawing/2014/main" id="{4AF52846-E1F0-4F8E-B415-3A9236486898}"/>
                        </a:ext>
                      </a:extLst>
                    </p:cNvPr>
                    <p:cNvSpPr/>
                    <p:nvPr userDrawn="1"/>
                  </p:nvSpPr>
                  <p:spPr>
                    <a:xfrm>
                      <a:off x="-2051585" y="1436824"/>
                      <a:ext cx="117842" cy="45718"/>
                    </a:xfrm>
                    <a:prstGeom prst="rect">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sp>
                  <p:nvSpPr>
                    <p:cNvPr id="360" name="Pijl: punthaak 359">
                      <a:extLst>
                        <a:ext uri="{FF2B5EF4-FFF2-40B4-BE49-F238E27FC236}">
                          <a16:creationId xmlns:a16="http://schemas.microsoft.com/office/drawing/2014/main" id="{E6D98ECF-0BA1-4D6F-9DA6-3DFCDFB324A4}"/>
                        </a:ext>
                      </a:extLst>
                    </p:cNvPr>
                    <p:cNvSpPr/>
                    <p:nvPr userDrawn="1"/>
                  </p:nvSpPr>
                  <p:spPr>
                    <a:xfrm flipH="1">
                      <a:off x="-2091059" y="1395403"/>
                      <a:ext cx="128558" cy="128558"/>
                    </a:xfrm>
                    <a:prstGeom prst="chevron">
                      <a:avLst>
                        <a:gd name="adj" fmla="val 47962"/>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grpSp>
            </p:grpSp>
          </p:grpSp>
          <p:sp>
            <p:nvSpPr>
              <p:cNvPr id="353" name="Rechthoek 352">
                <a:extLst>
                  <a:ext uri="{FF2B5EF4-FFF2-40B4-BE49-F238E27FC236}">
                    <a16:creationId xmlns:a16="http://schemas.microsoft.com/office/drawing/2014/main" id="{4204B077-92FB-4B65-844E-198E8BECD9AD}"/>
                  </a:ext>
                </a:extLst>
              </p:cNvPr>
              <p:cNvSpPr/>
              <p:nvPr userDrawn="1"/>
            </p:nvSpPr>
            <p:spPr>
              <a:xfrm>
                <a:off x="-1950057" y="439449"/>
                <a:ext cx="2435631" cy="198066"/>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Tekstniveau omhoog</a:t>
                </a:r>
              </a:p>
            </p:txBody>
          </p:sp>
          <p:sp>
            <p:nvSpPr>
              <p:cNvPr id="354" name="Rechthoek 353">
                <a:extLst>
                  <a:ext uri="{FF2B5EF4-FFF2-40B4-BE49-F238E27FC236}">
                    <a16:creationId xmlns:a16="http://schemas.microsoft.com/office/drawing/2014/main" id="{2E2E24B9-4B50-489B-99E4-BB00A91C8C6D}"/>
                  </a:ext>
                </a:extLst>
              </p:cNvPr>
              <p:cNvSpPr/>
              <p:nvPr userDrawn="1"/>
            </p:nvSpPr>
            <p:spPr>
              <a:xfrm>
                <a:off x="-1950057" y="848575"/>
                <a:ext cx="2213551" cy="186424"/>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Tekstniveau omlaag</a:t>
                </a:r>
              </a:p>
            </p:txBody>
          </p:sp>
        </p:grpSp>
        <p:cxnSp>
          <p:nvCxnSpPr>
            <p:cNvPr id="327" name="Rechte verbindingslijn 326">
              <a:extLst>
                <a:ext uri="{FF2B5EF4-FFF2-40B4-BE49-F238E27FC236}">
                  <a16:creationId xmlns:a16="http://schemas.microsoft.com/office/drawing/2014/main" id="{464D35B2-2362-44E2-B3DB-5D8F11BBEE4B}"/>
                </a:ext>
              </a:extLst>
            </p:cNvPr>
            <p:cNvCxnSpPr>
              <a:cxnSpLocks/>
            </p:cNvCxnSpPr>
            <p:nvPr userDrawn="1"/>
          </p:nvCxnSpPr>
          <p:spPr>
            <a:xfrm>
              <a:off x="-3419346" y="1980503"/>
              <a:ext cx="3176013" cy="0"/>
            </a:xfrm>
            <a:prstGeom prst="line">
              <a:avLst/>
            </a:prstGeom>
            <a:noFill/>
            <a:ln w="3175" cap="flat" cmpd="sng" algn="ctr">
              <a:solidFill>
                <a:schemeClr val="bg1">
                  <a:lumMod val="50000"/>
                </a:schemeClr>
              </a:solidFill>
              <a:prstDash val="solid"/>
            </a:ln>
            <a:effectLst/>
          </p:spPr>
        </p:cxnSp>
        <p:sp>
          <p:nvSpPr>
            <p:cNvPr id="328" name="Rechthoek 327">
              <a:extLst>
                <a:ext uri="{FF2B5EF4-FFF2-40B4-BE49-F238E27FC236}">
                  <a16:creationId xmlns:a16="http://schemas.microsoft.com/office/drawing/2014/main" id="{C4575DF3-F611-4ED0-9160-61A1427C3AA6}"/>
                </a:ext>
              </a:extLst>
            </p:cNvPr>
            <p:cNvSpPr/>
            <p:nvPr userDrawn="1"/>
          </p:nvSpPr>
          <p:spPr>
            <a:xfrm>
              <a:off x="-3059324" y="2678715"/>
              <a:ext cx="2823104" cy="255963"/>
            </a:xfrm>
            <a:prstGeom prst="rect">
              <a:avLst/>
            </a:prstGeom>
            <a:noFill/>
            <a:ln w="25400" cap="flat" cmpd="sng" algn="ctr">
              <a:noFill/>
              <a:prstDash val="solid"/>
            </a:ln>
            <a:effectLst/>
          </p:spPr>
          <p:txBody>
            <a:bodyPr lIns="0" tIns="0" rIns="0" bIns="0" rtlCol="0" anchor="ctr"/>
            <a:lstStyle/>
            <a:p>
              <a:pPr marL="177800" marR="0" lvl="0" indent="-177800" algn="l" defTabSz="914400" rtl="0" eaLnBrk="1" fontAlgn="auto" latinLnBrk="0" hangingPunct="1">
                <a:lnSpc>
                  <a:spcPct val="100000"/>
                </a:lnSpc>
                <a:spcBef>
                  <a:spcPts val="300"/>
                </a:spcBef>
                <a:spcAft>
                  <a:spcPts val="300"/>
                </a:spcAft>
                <a:buClr>
                  <a:schemeClr val="accent1"/>
                </a:buClr>
                <a:buSzTx/>
                <a:buFont typeface="Wingdings" panose="05000000000000000000" pitchFamily="2" charset="2"/>
                <a:buChar char="§"/>
                <a:tabLst/>
                <a:defRPr/>
              </a:pPr>
              <a:r>
                <a:rPr lang="nl-NL" sz="1500" kern="1200" noProof="0" err="1">
                  <a:solidFill>
                    <a:schemeClr val="tx1"/>
                  </a:solidFill>
                  <a:latin typeface="+mn-lt"/>
                  <a:ea typeface="+mn-ea"/>
                  <a:cs typeface="+mn-cs"/>
                </a:rPr>
                <a:t>Bullet</a:t>
              </a:r>
              <a:r>
                <a:rPr lang="nl-NL" sz="1500" kern="1200" noProof="0">
                  <a:solidFill>
                    <a:schemeClr val="tx1"/>
                  </a:solidFill>
                  <a:latin typeface="+mn-lt"/>
                  <a:ea typeface="+mn-ea"/>
                  <a:cs typeface="+mn-cs"/>
                </a:rPr>
                <a:t> (15pt)</a:t>
              </a:r>
            </a:p>
          </p:txBody>
        </p:sp>
        <p:sp>
          <p:nvSpPr>
            <p:cNvPr id="329" name="Ovaal 328">
              <a:extLst>
                <a:ext uri="{FF2B5EF4-FFF2-40B4-BE49-F238E27FC236}">
                  <a16:creationId xmlns:a16="http://schemas.microsoft.com/office/drawing/2014/main" id="{A1B8E9A6-4379-4925-B80C-62DB31AADB7C}"/>
                </a:ext>
              </a:extLst>
            </p:cNvPr>
            <p:cNvSpPr/>
            <p:nvPr userDrawn="1"/>
          </p:nvSpPr>
          <p:spPr>
            <a:xfrm>
              <a:off x="-3425006" y="3050637"/>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2</a:t>
              </a:r>
            </a:p>
          </p:txBody>
        </p:sp>
        <p:sp>
          <p:nvSpPr>
            <p:cNvPr id="330" name="Rechthoek 329">
              <a:extLst>
                <a:ext uri="{FF2B5EF4-FFF2-40B4-BE49-F238E27FC236}">
                  <a16:creationId xmlns:a16="http://schemas.microsoft.com/office/drawing/2014/main" id="{9D380F45-E4F1-4BBD-8FA8-CDEDBC7D898C}"/>
                </a:ext>
              </a:extLst>
            </p:cNvPr>
            <p:cNvSpPr/>
            <p:nvPr userDrawn="1"/>
          </p:nvSpPr>
          <p:spPr>
            <a:xfrm>
              <a:off x="-3059324" y="3050636"/>
              <a:ext cx="2823104" cy="255963"/>
            </a:xfrm>
            <a:prstGeom prst="rect">
              <a:avLst/>
            </a:prstGeom>
            <a:noFill/>
            <a:ln w="25400" cap="flat" cmpd="sng" algn="ctr">
              <a:noFill/>
              <a:prstDash val="solid"/>
            </a:ln>
            <a:effectLst/>
          </p:spPr>
          <p:txBody>
            <a:bodyPr lIns="0" tIns="0" rIns="0" bIns="0" rtlCol="0" anchor="ctr"/>
            <a:lstStyle/>
            <a:p>
              <a:pPr marL="355600" marR="0" lvl="1" indent="-177800" algn="l" defTabSz="914400" rtl="0" eaLnBrk="1" fontAlgn="auto" latinLnBrk="0" hangingPunct="1">
                <a:lnSpc>
                  <a:spcPct val="100000"/>
                </a:lnSpc>
                <a:spcBef>
                  <a:spcPts val="300"/>
                </a:spcBef>
                <a:spcAft>
                  <a:spcPts val="300"/>
                </a:spcAft>
                <a:buClr>
                  <a:schemeClr val="accent1"/>
                </a:buClr>
                <a:buSzTx/>
                <a:buFont typeface="Wingdings" panose="05000000000000000000" pitchFamily="2" charset="2"/>
                <a:buChar char="§"/>
                <a:tabLst/>
                <a:defRPr/>
              </a:pPr>
              <a:r>
                <a:rPr lang="nl-NL" sz="1500" kern="1200" noProof="0">
                  <a:solidFill>
                    <a:schemeClr val="tx1"/>
                  </a:solidFill>
                  <a:latin typeface="+mn-lt"/>
                  <a:ea typeface="+mn-ea"/>
                  <a:cs typeface="+mn-cs"/>
                </a:rPr>
                <a:t>Sub-</a:t>
              </a:r>
              <a:r>
                <a:rPr lang="nl-NL" sz="1500" kern="1200" noProof="0" err="1">
                  <a:solidFill>
                    <a:schemeClr val="tx1"/>
                  </a:solidFill>
                  <a:latin typeface="+mn-lt"/>
                  <a:ea typeface="+mn-ea"/>
                  <a:cs typeface="+mn-cs"/>
                </a:rPr>
                <a:t>bullet</a:t>
              </a:r>
              <a:r>
                <a:rPr lang="nl-NL" sz="1500" kern="1200" noProof="0">
                  <a:solidFill>
                    <a:schemeClr val="tx1"/>
                  </a:solidFill>
                  <a:latin typeface="+mn-lt"/>
                  <a:ea typeface="+mn-ea"/>
                  <a:cs typeface="+mn-cs"/>
                </a:rPr>
                <a:t> #1 (15pt) </a:t>
              </a:r>
            </a:p>
          </p:txBody>
        </p:sp>
        <p:sp>
          <p:nvSpPr>
            <p:cNvPr id="331" name="Ovaal 330">
              <a:extLst>
                <a:ext uri="{FF2B5EF4-FFF2-40B4-BE49-F238E27FC236}">
                  <a16:creationId xmlns:a16="http://schemas.microsoft.com/office/drawing/2014/main" id="{17BDFF78-B0B7-4581-AE2A-0051478D8685}"/>
                </a:ext>
              </a:extLst>
            </p:cNvPr>
            <p:cNvSpPr/>
            <p:nvPr userDrawn="1"/>
          </p:nvSpPr>
          <p:spPr>
            <a:xfrm>
              <a:off x="-3425006" y="3424813"/>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3</a:t>
              </a:r>
            </a:p>
          </p:txBody>
        </p:sp>
        <p:sp>
          <p:nvSpPr>
            <p:cNvPr id="332" name="Rechthoek 331">
              <a:extLst>
                <a:ext uri="{FF2B5EF4-FFF2-40B4-BE49-F238E27FC236}">
                  <a16:creationId xmlns:a16="http://schemas.microsoft.com/office/drawing/2014/main" id="{17036FFC-4998-4B16-803F-FCF3981E4D19}"/>
                </a:ext>
              </a:extLst>
            </p:cNvPr>
            <p:cNvSpPr/>
            <p:nvPr userDrawn="1"/>
          </p:nvSpPr>
          <p:spPr>
            <a:xfrm>
              <a:off x="-3059324" y="3424812"/>
              <a:ext cx="2823104" cy="255963"/>
            </a:xfrm>
            <a:prstGeom prst="rect">
              <a:avLst/>
            </a:prstGeom>
            <a:noFill/>
            <a:ln w="25400" cap="flat" cmpd="sng" algn="ctr">
              <a:noFill/>
              <a:prstDash val="solid"/>
            </a:ln>
            <a:effectLst/>
          </p:spPr>
          <p:txBody>
            <a:bodyPr lIns="0" tIns="0" rIns="0" bIns="0" rtlCol="0" anchor="ctr"/>
            <a:lstStyle/>
            <a:p>
              <a:pPr marL="531813" marR="0" lvl="2" indent="-176213" algn="l" defTabSz="914400" rtl="0" eaLnBrk="1" fontAlgn="auto" latinLnBrk="0" hangingPunct="1">
                <a:lnSpc>
                  <a:spcPct val="100000"/>
                </a:lnSpc>
                <a:spcBef>
                  <a:spcPts val="300"/>
                </a:spcBef>
                <a:spcAft>
                  <a:spcPts val="300"/>
                </a:spcAft>
                <a:buClr>
                  <a:schemeClr val="tx1"/>
                </a:buClr>
                <a:buSzTx/>
                <a:buFont typeface="Corbel" panose="020B0503020204020204" pitchFamily="34" charset="0"/>
                <a:buChar char="–"/>
                <a:tabLst/>
                <a:defRPr/>
              </a:pPr>
              <a:r>
                <a:rPr lang="nl-NL" sz="1500" kern="1200" noProof="0">
                  <a:solidFill>
                    <a:schemeClr val="tx1"/>
                  </a:solidFill>
                  <a:latin typeface="+mn-lt"/>
                  <a:ea typeface="+mn-ea"/>
                  <a:cs typeface="+mn-cs"/>
                </a:rPr>
                <a:t>Sub-</a:t>
              </a:r>
              <a:r>
                <a:rPr lang="nl-NL" sz="1500" kern="1200" noProof="0" err="1">
                  <a:solidFill>
                    <a:schemeClr val="tx1"/>
                  </a:solidFill>
                  <a:latin typeface="+mn-lt"/>
                  <a:ea typeface="+mn-ea"/>
                  <a:cs typeface="+mn-cs"/>
                </a:rPr>
                <a:t>bullet</a:t>
              </a:r>
              <a:r>
                <a:rPr lang="nl-NL" sz="1500" kern="1200" noProof="0">
                  <a:solidFill>
                    <a:schemeClr val="tx1"/>
                  </a:solidFill>
                  <a:latin typeface="+mn-lt"/>
                  <a:ea typeface="+mn-ea"/>
                  <a:cs typeface="+mn-cs"/>
                </a:rPr>
                <a:t> #2 (15pt)</a:t>
              </a:r>
            </a:p>
          </p:txBody>
        </p:sp>
        <p:sp>
          <p:nvSpPr>
            <p:cNvPr id="333" name="Ovaal 332">
              <a:extLst>
                <a:ext uri="{FF2B5EF4-FFF2-40B4-BE49-F238E27FC236}">
                  <a16:creationId xmlns:a16="http://schemas.microsoft.com/office/drawing/2014/main" id="{C1421421-1992-42D9-823C-D85B453206B4}"/>
                </a:ext>
              </a:extLst>
            </p:cNvPr>
            <p:cNvSpPr/>
            <p:nvPr userDrawn="1"/>
          </p:nvSpPr>
          <p:spPr>
            <a:xfrm>
              <a:off x="-3425006" y="3797458"/>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4</a:t>
              </a:r>
            </a:p>
          </p:txBody>
        </p:sp>
        <p:sp>
          <p:nvSpPr>
            <p:cNvPr id="334" name="Rechthoek 333">
              <a:extLst>
                <a:ext uri="{FF2B5EF4-FFF2-40B4-BE49-F238E27FC236}">
                  <a16:creationId xmlns:a16="http://schemas.microsoft.com/office/drawing/2014/main" id="{F68A0C3C-23E2-4568-9682-08A4D02AFAEB}"/>
                </a:ext>
              </a:extLst>
            </p:cNvPr>
            <p:cNvSpPr/>
            <p:nvPr userDrawn="1"/>
          </p:nvSpPr>
          <p:spPr>
            <a:xfrm>
              <a:off x="-3059324" y="3797457"/>
              <a:ext cx="2823104" cy="255963"/>
            </a:xfrm>
            <a:prstGeom prst="rect">
              <a:avLst/>
            </a:prstGeom>
            <a:noFill/>
            <a:ln w="25400" cap="flat" cmpd="sng" algn="ctr">
              <a:noFill/>
              <a:prstDash val="solid"/>
            </a:ln>
            <a:effectLst/>
          </p:spPr>
          <p:txBody>
            <a:bodyPr lIns="0" tIns="0" rIns="0" bIns="0" rtlCol="0" anchor="ctr"/>
            <a:lstStyle/>
            <a:p>
              <a:pPr marL="0" marR="0" lvl="3" indent="0" algn="l" defTabSz="914400" rtl="0" eaLnBrk="1" fontAlgn="auto" latinLnBrk="0" hangingPunct="1">
                <a:lnSpc>
                  <a:spcPct val="100000"/>
                </a:lnSpc>
                <a:spcBef>
                  <a:spcPts val="300"/>
                </a:spcBef>
                <a:spcAft>
                  <a:spcPts val="300"/>
                </a:spcAft>
                <a:buClrTx/>
                <a:buSzTx/>
                <a:buFont typeface="Arial" panose="020B0604020202020204" pitchFamily="34" charset="0"/>
                <a:buNone/>
                <a:tabLst/>
                <a:defRPr/>
              </a:pPr>
              <a:r>
                <a:rPr lang="nl-NL" sz="1500" kern="1200" noProof="0">
                  <a:solidFill>
                    <a:schemeClr val="tx1"/>
                  </a:solidFill>
                  <a:latin typeface="+mn-lt"/>
                  <a:ea typeface="+mn-ea"/>
                  <a:cs typeface="+mn-cs"/>
                </a:rPr>
                <a:t>Leestekst (15pt)</a:t>
              </a:r>
            </a:p>
          </p:txBody>
        </p:sp>
        <p:sp>
          <p:nvSpPr>
            <p:cNvPr id="335" name="Ovaal 334">
              <a:extLst>
                <a:ext uri="{FF2B5EF4-FFF2-40B4-BE49-F238E27FC236}">
                  <a16:creationId xmlns:a16="http://schemas.microsoft.com/office/drawing/2014/main" id="{4799B7D9-C473-430C-8F81-3AE30D31D0B9}"/>
                </a:ext>
              </a:extLst>
            </p:cNvPr>
            <p:cNvSpPr/>
            <p:nvPr userDrawn="1"/>
          </p:nvSpPr>
          <p:spPr>
            <a:xfrm>
              <a:off x="-3425006" y="4181064"/>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5</a:t>
              </a:r>
            </a:p>
          </p:txBody>
        </p:sp>
        <p:sp>
          <p:nvSpPr>
            <p:cNvPr id="336" name="Rechthoek 335">
              <a:extLst>
                <a:ext uri="{FF2B5EF4-FFF2-40B4-BE49-F238E27FC236}">
                  <a16:creationId xmlns:a16="http://schemas.microsoft.com/office/drawing/2014/main" id="{7F13A039-6125-42E8-B82E-9CE8F0A550AA}"/>
                </a:ext>
              </a:extLst>
            </p:cNvPr>
            <p:cNvSpPr/>
            <p:nvPr userDrawn="1"/>
          </p:nvSpPr>
          <p:spPr>
            <a:xfrm>
              <a:off x="-3059324" y="4181063"/>
              <a:ext cx="2823104" cy="255963"/>
            </a:xfrm>
            <a:prstGeom prst="rect">
              <a:avLst/>
            </a:prstGeom>
            <a:noFill/>
            <a:ln w="25400" cap="flat" cmpd="sng" algn="ctr">
              <a:noFill/>
              <a:prstDash val="solid"/>
            </a:ln>
            <a:effectLst/>
          </p:spPr>
          <p:txBody>
            <a:bodyPr lIns="0" tIns="0" rIns="0" bIns="0" rtlCol="0" anchor="ctr"/>
            <a:lstStyle/>
            <a:p>
              <a:pPr marL="0" marR="0" lvl="4" indent="0" fontAlgn="auto">
                <a:lnSpc>
                  <a:spcPct val="100000"/>
                </a:lnSpc>
                <a:spcBef>
                  <a:spcPts val="600"/>
                </a:spcBef>
                <a:spcAft>
                  <a:spcPts val="300"/>
                </a:spcAft>
                <a:buClrTx/>
                <a:buSzTx/>
                <a:buFont typeface="Arial" panose="020B0604020202020204" pitchFamily="34" charset="0"/>
                <a:buNone/>
                <a:tabLst/>
              </a:pPr>
              <a:r>
                <a:rPr lang="nl-NL" sz="1600" b="1" cap="none" baseline="0" noProof="0">
                  <a:solidFill>
                    <a:schemeClr val="accent1"/>
                  </a:solidFill>
                  <a:latin typeface="+mj-lt"/>
                </a:rPr>
                <a:t>Tussenkop (16pt)</a:t>
              </a:r>
            </a:p>
          </p:txBody>
        </p:sp>
        <p:sp>
          <p:nvSpPr>
            <p:cNvPr id="337" name="Rechthoek 336">
              <a:extLst>
                <a:ext uri="{FF2B5EF4-FFF2-40B4-BE49-F238E27FC236}">
                  <a16:creationId xmlns:a16="http://schemas.microsoft.com/office/drawing/2014/main" id="{26E187A7-8461-48BF-BF3F-03B5981A368B}"/>
                </a:ext>
              </a:extLst>
            </p:cNvPr>
            <p:cNvSpPr/>
            <p:nvPr userDrawn="1"/>
          </p:nvSpPr>
          <p:spPr>
            <a:xfrm>
              <a:off x="-3420798" y="2099231"/>
              <a:ext cx="3178016" cy="46701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Gebruik, onder de tab </a:t>
              </a:r>
              <a:r>
                <a:rPr kumimoji="0" lang="nl-NL" sz="1100" b="1" i="0" u="none" strike="noStrike" kern="0" cap="none" spc="0" normalizeH="0" baseline="0" noProof="0">
                  <a:ln>
                    <a:noFill/>
                  </a:ln>
                  <a:solidFill>
                    <a:srgbClr val="000000"/>
                  </a:solidFill>
                  <a:effectLst/>
                  <a:uLnTx/>
                  <a:uFillTx/>
                  <a:latin typeface="+mn-lt"/>
                  <a:cs typeface="Segoe UI Light" panose="020B0502040204020203" pitchFamily="34" charset="0"/>
                </a:rPr>
                <a:t>‘Start’</a:t>
              </a: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 de </a:t>
              </a:r>
              <a:r>
                <a:rPr kumimoji="0" lang="nl-NL" sz="1100" b="1" i="0" u="none" strike="noStrike" kern="0" cap="none" spc="0" normalizeH="0" baseline="0" noProof="0">
                  <a:ln>
                    <a:noFill/>
                  </a:ln>
                  <a:solidFill>
                    <a:srgbClr val="000000"/>
                  </a:solidFill>
                  <a:effectLst/>
                  <a:uLnTx/>
                  <a:uFillTx/>
                  <a:latin typeface="+mn-lt"/>
                  <a:cs typeface="Segoe UI Light" panose="020B0502040204020203" pitchFamily="34" charset="0"/>
                </a:rPr>
                <a:t>lijstniveau-knoppen</a:t>
              </a: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 zoals hierboven aangegeven, om een tekst niveau te kiezen. Kies uit:</a:t>
              </a:r>
            </a:p>
          </p:txBody>
        </p:sp>
        <p:cxnSp>
          <p:nvCxnSpPr>
            <p:cNvPr id="338" name="Rechte verbindingslijn 337">
              <a:extLst>
                <a:ext uri="{FF2B5EF4-FFF2-40B4-BE49-F238E27FC236}">
                  <a16:creationId xmlns:a16="http://schemas.microsoft.com/office/drawing/2014/main" id="{A0541823-903A-4C9E-8B9A-270AE2CD068C}"/>
                </a:ext>
              </a:extLst>
            </p:cNvPr>
            <p:cNvCxnSpPr>
              <a:cxnSpLocks/>
            </p:cNvCxnSpPr>
            <p:nvPr userDrawn="1"/>
          </p:nvCxnSpPr>
          <p:spPr>
            <a:xfrm>
              <a:off x="-3419346" y="1161637"/>
              <a:ext cx="3176013" cy="0"/>
            </a:xfrm>
            <a:prstGeom prst="line">
              <a:avLst/>
            </a:prstGeom>
            <a:noFill/>
            <a:ln w="3175" cap="flat" cmpd="sng" algn="ctr">
              <a:solidFill>
                <a:schemeClr val="bg1">
                  <a:lumMod val="50000"/>
                </a:schemeClr>
              </a:solidFill>
              <a:prstDash val="solid"/>
            </a:ln>
            <a:effectLst/>
          </p:spPr>
        </p:cxnSp>
        <p:sp>
          <p:nvSpPr>
            <p:cNvPr id="339" name="Ovaal 338">
              <a:extLst>
                <a:ext uri="{FF2B5EF4-FFF2-40B4-BE49-F238E27FC236}">
                  <a16:creationId xmlns:a16="http://schemas.microsoft.com/office/drawing/2014/main" id="{754E9281-9BA1-4E69-9539-0BDE72954F24}"/>
                </a:ext>
              </a:extLst>
            </p:cNvPr>
            <p:cNvSpPr/>
            <p:nvPr userDrawn="1"/>
          </p:nvSpPr>
          <p:spPr>
            <a:xfrm>
              <a:off x="-3425006" y="385248"/>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1</a:t>
              </a:r>
            </a:p>
          </p:txBody>
        </p:sp>
        <p:sp>
          <p:nvSpPr>
            <p:cNvPr id="340" name="Rechthoek 339">
              <a:extLst>
                <a:ext uri="{FF2B5EF4-FFF2-40B4-BE49-F238E27FC236}">
                  <a16:creationId xmlns:a16="http://schemas.microsoft.com/office/drawing/2014/main" id="{09E649A0-FC2D-40FE-841A-A3502F2E14D8}"/>
                </a:ext>
              </a:extLst>
            </p:cNvPr>
            <p:cNvSpPr/>
            <p:nvPr userDrawn="1"/>
          </p:nvSpPr>
          <p:spPr>
            <a:xfrm>
              <a:off x="-3059324" y="385247"/>
              <a:ext cx="2823104" cy="255963"/>
            </a:xfrm>
            <a:prstGeom prst="rect">
              <a:avLst/>
            </a:prstGeom>
            <a:noFill/>
            <a:ln w="25400" cap="flat" cmpd="sng" algn="ctr">
              <a:noFill/>
              <a:prstDash val="solid"/>
            </a:ln>
            <a:effectLst/>
          </p:spPr>
          <p:txBody>
            <a:bodyPr lIns="0" tIns="0" rIns="0" bIns="0" rtlCol="0" anchor="ctr"/>
            <a:lstStyle/>
            <a:p>
              <a:pPr marL="0" marR="0" lvl="0" indent="0" algn="l" defTabSz="914400" rtl="0" eaLnBrk="1" fontAlgn="auto" latinLnBrk="0" hangingPunct="1">
                <a:lnSpc>
                  <a:spcPct val="80000"/>
                </a:lnSpc>
                <a:spcBef>
                  <a:spcPct val="0"/>
                </a:spcBef>
                <a:spcAft>
                  <a:spcPts val="300"/>
                </a:spcAft>
                <a:buClr>
                  <a:schemeClr val="accent1"/>
                </a:buClr>
                <a:buSzTx/>
                <a:buFont typeface="Wingdings" panose="05000000000000000000" pitchFamily="2" charset="2"/>
                <a:buNone/>
                <a:tabLst/>
                <a:defRPr/>
              </a:pPr>
              <a:r>
                <a:rPr lang="nl-NL" sz="2600" b="0" kern="1200" noProof="0">
                  <a:solidFill>
                    <a:schemeClr val="tx1"/>
                  </a:solidFill>
                  <a:latin typeface="+mn-lt"/>
                  <a:ea typeface="+mj-ea"/>
                  <a:cs typeface="+mj-cs"/>
                </a:rPr>
                <a:t>Titel (26pt)</a:t>
              </a:r>
            </a:p>
          </p:txBody>
        </p:sp>
        <p:sp>
          <p:nvSpPr>
            <p:cNvPr id="341" name="Ovaal 340">
              <a:extLst>
                <a:ext uri="{FF2B5EF4-FFF2-40B4-BE49-F238E27FC236}">
                  <a16:creationId xmlns:a16="http://schemas.microsoft.com/office/drawing/2014/main" id="{A2C486FF-3197-4B43-AFF1-AFA97A38CC5C}"/>
                </a:ext>
              </a:extLst>
            </p:cNvPr>
            <p:cNvSpPr/>
            <p:nvPr userDrawn="1"/>
          </p:nvSpPr>
          <p:spPr>
            <a:xfrm>
              <a:off x="-3425006" y="757169"/>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2</a:t>
              </a:r>
            </a:p>
          </p:txBody>
        </p:sp>
        <p:sp>
          <p:nvSpPr>
            <p:cNvPr id="342" name="Rechthoek 341">
              <a:extLst>
                <a:ext uri="{FF2B5EF4-FFF2-40B4-BE49-F238E27FC236}">
                  <a16:creationId xmlns:a16="http://schemas.microsoft.com/office/drawing/2014/main" id="{BBB44AF4-1420-42A0-A672-752F26289511}"/>
                </a:ext>
              </a:extLst>
            </p:cNvPr>
            <p:cNvSpPr/>
            <p:nvPr userDrawn="1"/>
          </p:nvSpPr>
          <p:spPr>
            <a:xfrm>
              <a:off x="-3059324" y="757168"/>
              <a:ext cx="2823104" cy="255963"/>
            </a:xfrm>
            <a:prstGeom prst="rect">
              <a:avLst/>
            </a:prstGeom>
            <a:noFill/>
            <a:ln w="25400" cap="flat" cmpd="sng" algn="ctr">
              <a:noFill/>
              <a:prstDash val="solid"/>
            </a:ln>
            <a:effectLst/>
          </p:spPr>
          <p:txBody>
            <a:bodyPr lIns="0" tIns="0" rIns="0" bIns="0" rtlCol="0" anchor="ctr"/>
            <a:lstStyle/>
            <a:p>
              <a:pPr marL="0" marR="0" lvl="0" indent="0" algn="l" defTabSz="914400" rtl="0" eaLnBrk="1" fontAlgn="auto" latinLnBrk="0" hangingPunct="1">
                <a:lnSpc>
                  <a:spcPct val="100000"/>
                </a:lnSpc>
                <a:spcBef>
                  <a:spcPts val="300"/>
                </a:spcBef>
                <a:spcAft>
                  <a:spcPts val="300"/>
                </a:spcAft>
                <a:buClr>
                  <a:schemeClr val="accent1"/>
                </a:buClr>
                <a:buSzTx/>
                <a:buFont typeface="Wingdings" panose="05000000000000000000" pitchFamily="2" charset="2"/>
                <a:buNone/>
                <a:tabLst/>
                <a:defRPr/>
              </a:pPr>
              <a:r>
                <a:rPr lang="nl-NL" sz="2000" b="0" kern="1200" noProof="0">
                  <a:solidFill>
                    <a:schemeClr val="accent1"/>
                  </a:solidFill>
                  <a:latin typeface="+mn-lt"/>
                  <a:ea typeface="+mn-ea"/>
                  <a:cs typeface="+mn-cs"/>
                </a:rPr>
                <a:t>Subtitel (20pt)</a:t>
              </a:r>
            </a:p>
          </p:txBody>
        </p:sp>
      </p:grpSp>
      <p:grpSp>
        <p:nvGrpSpPr>
          <p:cNvPr id="191" name="Groep 190">
            <a:extLst>
              <a:ext uri="{FF2B5EF4-FFF2-40B4-BE49-F238E27FC236}">
                <a16:creationId xmlns:a16="http://schemas.microsoft.com/office/drawing/2014/main" id="{DE9BD81A-255A-4363-A620-FB41FB91DDDB}"/>
              </a:ext>
            </a:extLst>
          </p:cNvPr>
          <p:cNvGrpSpPr/>
          <p:nvPr userDrawn="1"/>
        </p:nvGrpSpPr>
        <p:grpSpPr>
          <a:xfrm>
            <a:off x="12391601" y="0"/>
            <a:ext cx="3183678" cy="4278621"/>
            <a:chOff x="12391601" y="0"/>
            <a:chExt cx="3183678" cy="4278621"/>
          </a:xfrm>
        </p:grpSpPr>
        <p:sp>
          <p:nvSpPr>
            <p:cNvPr id="192" name="Rechthoek 191">
              <a:extLst>
                <a:ext uri="{FF2B5EF4-FFF2-40B4-BE49-F238E27FC236}">
                  <a16:creationId xmlns:a16="http://schemas.microsoft.com/office/drawing/2014/main" id="{E20C2D69-B092-46AD-AC00-6226A6DBC438}"/>
                </a:ext>
              </a:extLst>
            </p:cNvPr>
            <p:cNvSpPr/>
            <p:nvPr userDrawn="1"/>
          </p:nvSpPr>
          <p:spPr>
            <a:xfrm>
              <a:off x="12397262" y="0"/>
              <a:ext cx="3178016" cy="191611"/>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80000"/>
                </a:lnSpc>
                <a:spcBef>
                  <a:spcPts val="0"/>
                </a:spcBef>
                <a:spcAft>
                  <a:spcPts val="0"/>
                </a:spcAft>
                <a:buClrTx/>
                <a:buSzTx/>
                <a:buFontTx/>
                <a:buNone/>
                <a:tabLst/>
                <a:defRPr/>
              </a:pPr>
              <a:r>
                <a:rPr kumimoji="0" lang="nl-NL" sz="1400" b="1" i="0" u="none" strike="noStrike" kern="0" cap="all" spc="0" normalizeH="0" baseline="0" noProof="0">
                  <a:ln>
                    <a:noFill/>
                  </a:ln>
                  <a:solidFill>
                    <a:schemeClr val="bg1">
                      <a:lumMod val="50000"/>
                    </a:schemeClr>
                  </a:solidFill>
                  <a:effectLst/>
                  <a:uLnTx/>
                  <a:uFillTx/>
                  <a:latin typeface="+mj-lt"/>
                  <a:cs typeface="Segoe UI Light" panose="020B0502040204020203" pitchFamily="34" charset="0"/>
                </a:rPr>
                <a:t>Afbeelding invoegen/veranderen</a:t>
              </a:r>
            </a:p>
          </p:txBody>
        </p:sp>
        <p:sp>
          <p:nvSpPr>
            <p:cNvPr id="193" name="Ovaal 192">
              <a:extLst>
                <a:ext uri="{FF2B5EF4-FFF2-40B4-BE49-F238E27FC236}">
                  <a16:creationId xmlns:a16="http://schemas.microsoft.com/office/drawing/2014/main" id="{FC38609A-FD1A-4D80-B12D-571145F0EB63}"/>
                </a:ext>
              </a:extLst>
            </p:cNvPr>
            <p:cNvSpPr/>
            <p:nvPr userDrawn="1"/>
          </p:nvSpPr>
          <p:spPr>
            <a:xfrm>
              <a:off x="12391601" y="366490"/>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1</a:t>
              </a:r>
            </a:p>
          </p:txBody>
        </p:sp>
        <p:cxnSp>
          <p:nvCxnSpPr>
            <p:cNvPr id="194" name="Rechte verbindingslijn 193">
              <a:extLst>
                <a:ext uri="{FF2B5EF4-FFF2-40B4-BE49-F238E27FC236}">
                  <a16:creationId xmlns:a16="http://schemas.microsoft.com/office/drawing/2014/main" id="{F0462923-B1C1-4360-A705-8FF7BCCFBE63}"/>
                </a:ext>
              </a:extLst>
            </p:cNvPr>
            <p:cNvCxnSpPr>
              <a:cxnSpLocks/>
            </p:cNvCxnSpPr>
            <p:nvPr userDrawn="1"/>
          </p:nvCxnSpPr>
          <p:spPr>
            <a:xfrm>
              <a:off x="12397261" y="241635"/>
              <a:ext cx="3178017" cy="0"/>
            </a:xfrm>
            <a:prstGeom prst="line">
              <a:avLst/>
            </a:prstGeom>
            <a:noFill/>
            <a:ln w="3175" cap="flat" cmpd="sng" algn="ctr">
              <a:solidFill>
                <a:schemeClr val="bg1">
                  <a:lumMod val="50000"/>
                </a:schemeClr>
              </a:solidFill>
              <a:prstDash val="solid"/>
            </a:ln>
            <a:effectLst/>
          </p:spPr>
        </p:cxnSp>
        <p:cxnSp>
          <p:nvCxnSpPr>
            <p:cNvPr id="195" name="Rechte verbindingslijn 194">
              <a:extLst>
                <a:ext uri="{FF2B5EF4-FFF2-40B4-BE49-F238E27FC236}">
                  <a16:creationId xmlns:a16="http://schemas.microsoft.com/office/drawing/2014/main" id="{EFF44239-810B-46D9-A1D1-47BC2D2B0825}"/>
                </a:ext>
              </a:extLst>
            </p:cNvPr>
            <p:cNvCxnSpPr>
              <a:cxnSpLocks/>
            </p:cNvCxnSpPr>
            <p:nvPr userDrawn="1"/>
          </p:nvCxnSpPr>
          <p:spPr>
            <a:xfrm>
              <a:off x="12397261" y="1577933"/>
              <a:ext cx="3178017" cy="0"/>
            </a:xfrm>
            <a:prstGeom prst="line">
              <a:avLst/>
            </a:prstGeom>
            <a:noFill/>
            <a:ln w="3175" cap="flat" cmpd="sng" algn="ctr">
              <a:solidFill>
                <a:schemeClr val="bg1">
                  <a:lumMod val="50000"/>
                </a:schemeClr>
              </a:solidFill>
              <a:prstDash val="solid"/>
            </a:ln>
            <a:effectLst/>
          </p:spPr>
        </p:cxnSp>
        <p:sp>
          <p:nvSpPr>
            <p:cNvPr id="196" name="Rechthoek 195">
              <a:extLst>
                <a:ext uri="{FF2B5EF4-FFF2-40B4-BE49-F238E27FC236}">
                  <a16:creationId xmlns:a16="http://schemas.microsoft.com/office/drawing/2014/main" id="{7FCE518B-B0B6-4764-8311-C2E1F9007D10}"/>
                </a:ext>
              </a:extLst>
            </p:cNvPr>
            <p:cNvSpPr/>
            <p:nvPr userDrawn="1"/>
          </p:nvSpPr>
          <p:spPr>
            <a:xfrm>
              <a:off x="12757282" y="432552"/>
              <a:ext cx="2817995" cy="59542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chemeClr val="accent1"/>
                </a:buClr>
                <a:buSzTx/>
                <a:buFont typeface="Arial" panose="020B0604020202020204" pitchFamily="34" charset="0"/>
                <a:buNone/>
                <a:tabLst/>
                <a:defRPr/>
              </a:pP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Wanneer nodig, verwijder de bestaande afbeelding d.m.v. de </a:t>
              </a:r>
              <a:r>
                <a:rPr kumimoji="0" lang="nl-NL" sz="1100" b="1" i="0" u="none" strike="noStrike" kern="0" cap="none" spc="0" normalizeH="0" baseline="0" noProof="0">
                  <a:ln>
                    <a:noFill/>
                  </a:ln>
                  <a:solidFill>
                    <a:srgbClr val="000000"/>
                  </a:solidFill>
                  <a:effectLst/>
                  <a:uLnTx/>
                  <a:uFillTx/>
                  <a:latin typeface="+mn-lt"/>
                  <a:cs typeface="Segoe UI Light" panose="020B0502040204020203" pitchFamily="34" charset="0"/>
                </a:rPr>
                <a:t>‘Delete’-knop</a:t>
              </a: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 Klik op het pictogram om een nieuwe afbeelding in te voegen. </a:t>
              </a:r>
              <a:r>
                <a:rPr kumimoji="0" lang="nl-NL" sz="1100" b="0" i="1" u="none" strike="noStrike" kern="0" cap="none" spc="0" normalizeH="0" baseline="0" noProof="0">
                  <a:ln>
                    <a:noFill/>
                  </a:ln>
                  <a:solidFill>
                    <a:srgbClr val="000000"/>
                  </a:solidFill>
                  <a:effectLst/>
                  <a:uLnTx/>
                  <a:uFillTx/>
                  <a:latin typeface="+mn-lt"/>
                  <a:cs typeface="Segoe UI Light" panose="020B0502040204020203" pitchFamily="34" charset="0"/>
                </a:rPr>
                <a:t>(zie onderstaand voorbeeld).</a:t>
              </a:r>
              <a:endPar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endParaRPr>
            </a:p>
          </p:txBody>
        </p:sp>
        <p:cxnSp>
          <p:nvCxnSpPr>
            <p:cNvPr id="197" name="Rechte verbindingslijn 196">
              <a:extLst>
                <a:ext uri="{FF2B5EF4-FFF2-40B4-BE49-F238E27FC236}">
                  <a16:creationId xmlns:a16="http://schemas.microsoft.com/office/drawing/2014/main" id="{3E38ACFF-90E1-4DBF-888C-536982DC0188}"/>
                </a:ext>
              </a:extLst>
            </p:cNvPr>
            <p:cNvCxnSpPr>
              <a:cxnSpLocks/>
            </p:cNvCxnSpPr>
            <p:nvPr userDrawn="1"/>
          </p:nvCxnSpPr>
          <p:spPr>
            <a:xfrm>
              <a:off x="12397261" y="4278621"/>
              <a:ext cx="3178017" cy="0"/>
            </a:xfrm>
            <a:prstGeom prst="line">
              <a:avLst/>
            </a:prstGeom>
            <a:noFill/>
            <a:ln w="3175" cap="flat" cmpd="sng" algn="ctr">
              <a:solidFill>
                <a:schemeClr val="bg1">
                  <a:lumMod val="50000"/>
                </a:schemeClr>
              </a:solidFill>
              <a:prstDash val="solid"/>
            </a:ln>
            <a:effectLst/>
          </p:spPr>
        </p:cxnSp>
        <p:sp>
          <p:nvSpPr>
            <p:cNvPr id="198" name="Ovaal 197">
              <a:extLst>
                <a:ext uri="{FF2B5EF4-FFF2-40B4-BE49-F238E27FC236}">
                  <a16:creationId xmlns:a16="http://schemas.microsoft.com/office/drawing/2014/main" id="{ADC04B17-9298-42C7-8255-CAE8E7D1D70B}"/>
                </a:ext>
              </a:extLst>
            </p:cNvPr>
            <p:cNvSpPr/>
            <p:nvPr userDrawn="1"/>
          </p:nvSpPr>
          <p:spPr>
            <a:xfrm>
              <a:off x="12391601" y="1706398"/>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2</a:t>
              </a:r>
            </a:p>
          </p:txBody>
        </p:sp>
        <p:sp>
          <p:nvSpPr>
            <p:cNvPr id="199" name="Rechthoek 198">
              <a:extLst>
                <a:ext uri="{FF2B5EF4-FFF2-40B4-BE49-F238E27FC236}">
                  <a16:creationId xmlns:a16="http://schemas.microsoft.com/office/drawing/2014/main" id="{E5859DAD-1B71-4678-89E1-FE8A2C8313AB}"/>
                </a:ext>
              </a:extLst>
            </p:cNvPr>
            <p:cNvSpPr/>
            <p:nvPr userDrawn="1"/>
          </p:nvSpPr>
          <p:spPr>
            <a:xfrm>
              <a:off x="12757282" y="1772461"/>
              <a:ext cx="2817995" cy="318048"/>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chemeClr val="accent1"/>
                </a:buClr>
                <a:buSzTx/>
                <a:buFont typeface="Arial" panose="020B0604020202020204" pitchFamily="34" charset="0"/>
                <a:buNone/>
                <a:tabLst/>
                <a:defRPr/>
              </a:pP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Selecteer de gewenste afbeelding</a:t>
              </a:r>
              <a:b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b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en klik op </a:t>
              </a:r>
              <a:r>
                <a:rPr kumimoji="0" lang="nl-NL" sz="1100" b="1" i="0" u="none" strike="noStrike" kern="0" cap="none" spc="0" normalizeH="0" baseline="0" noProof="0">
                  <a:ln>
                    <a:noFill/>
                  </a:ln>
                  <a:solidFill>
                    <a:srgbClr val="000000"/>
                  </a:solidFill>
                  <a:effectLst/>
                  <a:uLnTx/>
                  <a:uFillTx/>
                  <a:latin typeface="+mn-lt"/>
                  <a:cs typeface="Segoe UI Light" panose="020B0502040204020203" pitchFamily="34" charset="0"/>
                </a:rPr>
                <a:t>‘Invoegen’</a:t>
              </a: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a:t>
              </a:r>
              <a:endParaRPr kumimoji="0" lang="nl-NL" sz="1100" b="1" i="0" u="none" strike="noStrike" kern="0" cap="none" spc="0" normalizeH="0" baseline="0" noProof="0">
                <a:ln>
                  <a:noFill/>
                </a:ln>
                <a:solidFill>
                  <a:srgbClr val="000000"/>
                </a:solidFill>
                <a:effectLst/>
                <a:uLnTx/>
                <a:uFillTx/>
                <a:latin typeface="+mn-lt"/>
                <a:cs typeface="Segoe UI Light" panose="020B0502040204020203" pitchFamily="34" charset="0"/>
              </a:endParaRPr>
            </a:p>
          </p:txBody>
        </p:sp>
        <p:grpSp>
          <p:nvGrpSpPr>
            <p:cNvPr id="200" name="Groep 199">
              <a:extLst>
                <a:ext uri="{FF2B5EF4-FFF2-40B4-BE49-F238E27FC236}">
                  <a16:creationId xmlns:a16="http://schemas.microsoft.com/office/drawing/2014/main" id="{253ED09A-EEDD-49EE-B275-B09E429CFEA2}"/>
                </a:ext>
              </a:extLst>
            </p:cNvPr>
            <p:cNvGrpSpPr/>
            <p:nvPr userDrawn="1"/>
          </p:nvGrpSpPr>
          <p:grpSpPr>
            <a:xfrm>
              <a:off x="12757282" y="2184550"/>
              <a:ext cx="825500" cy="209550"/>
              <a:chOff x="13504624" y="2482850"/>
              <a:chExt cx="825500" cy="209550"/>
            </a:xfrm>
          </p:grpSpPr>
          <p:sp>
            <p:nvSpPr>
              <p:cNvPr id="231" name="Rechthoek 230">
                <a:extLst>
                  <a:ext uri="{FF2B5EF4-FFF2-40B4-BE49-F238E27FC236}">
                    <a16:creationId xmlns:a16="http://schemas.microsoft.com/office/drawing/2014/main" id="{92896F93-D2A3-4CE6-B222-DC8ED12B6A7D}"/>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800" b="0" noProof="0">
                    <a:solidFill>
                      <a:schemeClr val="tx1"/>
                    </a:solidFill>
                    <a:latin typeface="Arial" panose="020B0604020202020204" pitchFamily="34" charset="0"/>
                    <a:cs typeface="Arial" panose="020B0604020202020204" pitchFamily="34" charset="0"/>
                  </a:rPr>
                  <a:t>Invoegen</a:t>
                </a:r>
              </a:p>
            </p:txBody>
          </p:sp>
          <p:cxnSp>
            <p:nvCxnSpPr>
              <p:cNvPr id="232" name="Rechte verbindingslijn 231">
                <a:extLst>
                  <a:ext uri="{FF2B5EF4-FFF2-40B4-BE49-F238E27FC236}">
                    <a16:creationId xmlns:a16="http://schemas.microsoft.com/office/drawing/2014/main" id="{71FF9085-B8A9-4ADA-977D-B0A03A470E08}"/>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233" name="Gelijkbenige driehoek 232">
                <a:extLst>
                  <a:ext uri="{FF2B5EF4-FFF2-40B4-BE49-F238E27FC236}">
                    <a16:creationId xmlns:a16="http://schemas.microsoft.com/office/drawing/2014/main" id="{F5501DB9-CF06-4903-829D-97AA4E80E321}"/>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grpSp>
        <p:grpSp>
          <p:nvGrpSpPr>
            <p:cNvPr id="201" name="Groep 200">
              <a:extLst>
                <a:ext uri="{FF2B5EF4-FFF2-40B4-BE49-F238E27FC236}">
                  <a16:creationId xmlns:a16="http://schemas.microsoft.com/office/drawing/2014/main" id="{42A220D0-4133-4B24-81B1-98FECD1DF67B}"/>
                </a:ext>
              </a:extLst>
            </p:cNvPr>
            <p:cNvGrpSpPr/>
            <p:nvPr userDrawn="1"/>
          </p:nvGrpSpPr>
          <p:grpSpPr>
            <a:xfrm>
              <a:off x="12757282" y="1141626"/>
              <a:ext cx="294789" cy="318834"/>
              <a:chOff x="14466489" y="1001522"/>
              <a:chExt cx="290627" cy="314333"/>
            </a:xfrm>
          </p:grpSpPr>
          <p:sp>
            <p:nvSpPr>
              <p:cNvPr id="225" name="Rechthoek 224">
                <a:extLst>
                  <a:ext uri="{FF2B5EF4-FFF2-40B4-BE49-F238E27FC236}">
                    <a16:creationId xmlns:a16="http://schemas.microsoft.com/office/drawing/2014/main" id="{D8FCB35D-4FE0-43E9-AA39-A1BA1E8B1797}"/>
                  </a:ext>
                </a:extLst>
              </p:cNvPr>
              <p:cNvSpPr/>
              <p:nvPr userDrawn="1"/>
            </p:nvSpPr>
            <p:spPr>
              <a:xfrm>
                <a:off x="14466489" y="1001522"/>
                <a:ext cx="257935" cy="254168"/>
              </a:xfrm>
              <a:prstGeom prst="rect">
                <a:avLst/>
              </a:prstGeom>
              <a:solidFill>
                <a:schemeClr val="bg1"/>
              </a:solidFill>
              <a:ln w="12700">
                <a:solidFill>
                  <a:srgbClr val="C0C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Arial" panose="020B0604020202020204" pitchFamily="34" charset="0"/>
                  <a:cs typeface="Arial" panose="020B0604020202020204" pitchFamily="34" charset="0"/>
                </a:endParaRPr>
              </a:p>
            </p:txBody>
          </p:sp>
          <p:sp>
            <p:nvSpPr>
              <p:cNvPr id="226" name="Ovaal 225">
                <a:extLst>
                  <a:ext uri="{FF2B5EF4-FFF2-40B4-BE49-F238E27FC236}">
                    <a16:creationId xmlns:a16="http://schemas.microsoft.com/office/drawing/2014/main" id="{85A2C362-52AE-402A-8DB2-993C9C0C2236}"/>
                  </a:ext>
                </a:extLst>
              </p:cNvPr>
              <p:cNvSpPr/>
              <p:nvPr userDrawn="1"/>
            </p:nvSpPr>
            <p:spPr>
              <a:xfrm>
                <a:off x="14623626" y="1033630"/>
                <a:ext cx="71169" cy="71169"/>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sp>
            <p:nvSpPr>
              <p:cNvPr id="227" name="Vrije vorm: vorm 226">
                <a:extLst>
                  <a:ext uri="{FF2B5EF4-FFF2-40B4-BE49-F238E27FC236}">
                    <a16:creationId xmlns:a16="http://schemas.microsoft.com/office/drawing/2014/main" id="{EE197F35-9A80-46F4-B7BE-ED28469089D7}"/>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sp>
            <p:nvSpPr>
              <p:cNvPr id="228" name="Rechthoek: afgeronde hoeken 227">
                <a:extLst>
                  <a:ext uri="{FF2B5EF4-FFF2-40B4-BE49-F238E27FC236}">
                    <a16:creationId xmlns:a16="http://schemas.microsoft.com/office/drawing/2014/main" id="{029FFF95-C519-4C5B-8BE8-BAB1F03F149F}"/>
                  </a:ext>
                </a:extLst>
              </p:cNvPr>
              <p:cNvSpPr/>
              <p:nvPr userDrawn="1"/>
            </p:nvSpPr>
            <p:spPr>
              <a:xfrm>
                <a:off x="14601150" y="1145314"/>
                <a:ext cx="155966" cy="116816"/>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Arial" panose="020B0604020202020204" pitchFamily="34" charset="0"/>
                  <a:cs typeface="Arial" panose="020B0604020202020204" pitchFamily="34" charset="0"/>
                </a:endParaRPr>
              </a:p>
            </p:txBody>
          </p:sp>
          <p:cxnSp>
            <p:nvCxnSpPr>
              <p:cNvPr id="229" name="Rechte verbindingslijn 228">
                <a:extLst>
                  <a:ext uri="{FF2B5EF4-FFF2-40B4-BE49-F238E27FC236}">
                    <a16:creationId xmlns:a16="http://schemas.microsoft.com/office/drawing/2014/main" id="{3395386C-90CE-4A7C-A98B-6BDD8C2FA82F}"/>
                  </a:ext>
                </a:extLst>
              </p:cNvPr>
              <p:cNvCxnSpPr>
                <a:cxnSpLocks/>
              </p:cNvCxnSpPr>
              <p:nvPr userDrawn="1"/>
            </p:nvCxnSpPr>
            <p:spPr>
              <a:xfrm>
                <a:off x="14637490" y="1308665"/>
                <a:ext cx="83286"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230" name="Rechte verbindingslijn 229">
                <a:extLst>
                  <a:ext uri="{FF2B5EF4-FFF2-40B4-BE49-F238E27FC236}">
                    <a16:creationId xmlns:a16="http://schemas.microsoft.com/office/drawing/2014/main" id="{F8B27765-37AB-49A8-8C33-2D3026F8DB19}"/>
                  </a:ext>
                </a:extLst>
              </p:cNvPr>
              <p:cNvCxnSpPr>
                <a:cxnSpLocks/>
                <a:stCxn id="228" idx="2"/>
              </p:cNvCxnSpPr>
              <p:nvPr userDrawn="1"/>
            </p:nvCxnSpPr>
            <p:spPr>
              <a:xfrm flipH="1">
                <a:off x="14678717" y="1262130"/>
                <a:ext cx="416" cy="43573"/>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202" name="Ovaal 201">
              <a:extLst>
                <a:ext uri="{FF2B5EF4-FFF2-40B4-BE49-F238E27FC236}">
                  <a16:creationId xmlns:a16="http://schemas.microsoft.com/office/drawing/2014/main" id="{AE4A3236-485C-4666-A1DB-FB0114CC0C52}"/>
                </a:ext>
              </a:extLst>
            </p:cNvPr>
            <p:cNvSpPr/>
            <p:nvPr userDrawn="1"/>
          </p:nvSpPr>
          <p:spPr>
            <a:xfrm>
              <a:off x="12391601" y="2617951"/>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3</a:t>
              </a:r>
            </a:p>
          </p:txBody>
        </p:sp>
        <p:sp>
          <p:nvSpPr>
            <p:cNvPr id="203" name="Rechthoek 202">
              <a:extLst>
                <a:ext uri="{FF2B5EF4-FFF2-40B4-BE49-F238E27FC236}">
                  <a16:creationId xmlns:a16="http://schemas.microsoft.com/office/drawing/2014/main" id="{57BF5333-5012-47B4-96A0-A75CAE4C6531}"/>
                </a:ext>
              </a:extLst>
            </p:cNvPr>
            <p:cNvSpPr/>
            <p:nvPr userDrawn="1"/>
          </p:nvSpPr>
          <p:spPr>
            <a:xfrm>
              <a:off x="12757283" y="2684014"/>
              <a:ext cx="2817996" cy="887319"/>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chemeClr val="accent1"/>
                </a:buClr>
                <a:buSzTx/>
                <a:buFont typeface="Arial" panose="020B0604020202020204" pitchFamily="34" charset="0"/>
                <a:buNone/>
                <a:tabLst/>
                <a:defRPr/>
              </a:pP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Om de afbeelding te schalen of bij te snijden, ga naar de tab </a:t>
              </a:r>
              <a:r>
                <a:rPr kumimoji="0" lang="nl-NL" sz="1100" b="1" i="0" u="none" strike="noStrike" kern="0" cap="none" spc="0" normalizeH="0" baseline="0" noProof="0">
                  <a:ln>
                    <a:noFill/>
                  </a:ln>
                  <a:solidFill>
                    <a:srgbClr val="000000"/>
                  </a:solidFill>
                  <a:effectLst/>
                  <a:uLnTx/>
                  <a:uFillTx/>
                  <a:latin typeface="+mn-lt"/>
                  <a:cs typeface="Segoe UI Light" panose="020B0502040204020203" pitchFamily="34" charset="0"/>
                </a:rPr>
                <a:t>‘Hulpmiddelen voor afbeeldingen - Opmaak’</a:t>
              </a: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 en klik op de knop </a:t>
              </a:r>
              <a:r>
                <a:rPr kumimoji="0" lang="nl-NL" sz="1100" b="1" i="0" u="none" strike="noStrike" kern="0" cap="none" spc="0" normalizeH="0" baseline="0" noProof="0">
                  <a:ln>
                    <a:noFill/>
                  </a:ln>
                  <a:solidFill>
                    <a:srgbClr val="000000"/>
                  </a:solidFill>
                  <a:effectLst/>
                  <a:uLnTx/>
                  <a:uFillTx/>
                  <a:latin typeface="+mn-lt"/>
                  <a:cs typeface="Segoe UI Light" panose="020B0502040204020203" pitchFamily="34" charset="0"/>
                </a:rPr>
                <a:t>‘Bijsnijden’</a:t>
              </a: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 Schaal met de bolletjes de afbeelding en met de hoekjes het afbeeldingskader.</a:t>
              </a:r>
              <a:endParaRPr kumimoji="0" lang="nl-NL" sz="1100" b="1" i="0" u="none" strike="noStrike" kern="0" cap="none" spc="0" normalizeH="0" baseline="0" noProof="0">
                <a:ln>
                  <a:noFill/>
                </a:ln>
                <a:solidFill>
                  <a:srgbClr val="000000"/>
                </a:solidFill>
                <a:effectLst/>
                <a:uLnTx/>
                <a:uFillTx/>
                <a:latin typeface="+mn-lt"/>
                <a:cs typeface="Segoe UI Light" panose="020B0502040204020203" pitchFamily="34" charset="0"/>
              </a:endParaRPr>
            </a:p>
          </p:txBody>
        </p:sp>
        <p:cxnSp>
          <p:nvCxnSpPr>
            <p:cNvPr id="204" name="Rechte verbindingslijn 203">
              <a:extLst>
                <a:ext uri="{FF2B5EF4-FFF2-40B4-BE49-F238E27FC236}">
                  <a16:creationId xmlns:a16="http://schemas.microsoft.com/office/drawing/2014/main" id="{A2C3ED1F-1793-493C-87B9-21A427AD265A}"/>
                </a:ext>
              </a:extLst>
            </p:cNvPr>
            <p:cNvCxnSpPr>
              <a:cxnSpLocks/>
            </p:cNvCxnSpPr>
            <p:nvPr userDrawn="1"/>
          </p:nvCxnSpPr>
          <p:spPr>
            <a:xfrm>
              <a:off x="12397261" y="2499789"/>
              <a:ext cx="3178017" cy="0"/>
            </a:xfrm>
            <a:prstGeom prst="line">
              <a:avLst/>
            </a:prstGeom>
            <a:noFill/>
            <a:ln w="3175" cap="flat" cmpd="sng" algn="ctr">
              <a:solidFill>
                <a:schemeClr val="bg1">
                  <a:lumMod val="50000"/>
                </a:schemeClr>
              </a:solidFill>
              <a:prstDash val="solid"/>
            </a:ln>
            <a:effectLst/>
          </p:spPr>
        </p:cxnSp>
        <p:grpSp>
          <p:nvGrpSpPr>
            <p:cNvPr id="205" name="Groep 204">
              <a:extLst>
                <a:ext uri="{FF2B5EF4-FFF2-40B4-BE49-F238E27FC236}">
                  <a16:creationId xmlns:a16="http://schemas.microsoft.com/office/drawing/2014/main" id="{5C7A68CB-0056-4A1C-BDDD-758D5B45652E}"/>
                </a:ext>
              </a:extLst>
            </p:cNvPr>
            <p:cNvGrpSpPr/>
            <p:nvPr userDrawn="1"/>
          </p:nvGrpSpPr>
          <p:grpSpPr>
            <a:xfrm>
              <a:off x="12696514" y="3540678"/>
              <a:ext cx="514284" cy="612918"/>
              <a:chOff x="12682980" y="3403241"/>
              <a:chExt cx="622284" cy="741632"/>
            </a:xfrm>
          </p:grpSpPr>
          <p:grpSp>
            <p:nvGrpSpPr>
              <p:cNvPr id="209" name="Groep 208">
                <a:extLst>
                  <a:ext uri="{FF2B5EF4-FFF2-40B4-BE49-F238E27FC236}">
                    <a16:creationId xmlns:a16="http://schemas.microsoft.com/office/drawing/2014/main" id="{FE05E858-03BA-47A2-9576-3AC8C9798926}"/>
                  </a:ext>
                </a:extLst>
              </p:cNvPr>
              <p:cNvGrpSpPr/>
              <p:nvPr userDrawn="1"/>
            </p:nvGrpSpPr>
            <p:grpSpPr>
              <a:xfrm>
                <a:off x="12771568" y="3403241"/>
                <a:ext cx="467138" cy="448489"/>
                <a:chOff x="12782195" y="3403241"/>
                <a:chExt cx="467138" cy="448489"/>
              </a:xfrm>
            </p:grpSpPr>
            <p:grpSp>
              <p:nvGrpSpPr>
                <p:cNvPr id="212" name="Groep 211">
                  <a:extLst>
                    <a:ext uri="{FF2B5EF4-FFF2-40B4-BE49-F238E27FC236}">
                      <a16:creationId xmlns:a16="http://schemas.microsoft.com/office/drawing/2014/main" id="{52BF72BA-372B-46AA-A866-5BB2A9E52C99}"/>
                    </a:ext>
                  </a:extLst>
                </p:cNvPr>
                <p:cNvGrpSpPr/>
                <p:nvPr userDrawn="1"/>
              </p:nvGrpSpPr>
              <p:grpSpPr>
                <a:xfrm>
                  <a:off x="12782195" y="3403241"/>
                  <a:ext cx="412967" cy="393907"/>
                  <a:chOff x="13554906" y="3320109"/>
                  <a:chExt cx="443906" cy="423419"/>
                </a:xfrm>
              </p:grpSpPr>
              <p:grpSp>
                <p:nvGrpSpPr>
                  <p:cNvPr id="219" name="Groep 218">
                    <a:extLst>
                      <a:ext uri="{FF2B5EF4-FFF2-40B4-BE49-F238E27FC236}">
                        <a16:creationId xmlns:a16="http://schemas.microsoft.com/office/drawing/2014/main" id="{26AF55C7-E747-41BA-A2A9-AA1C2B1FDC41}"/>
                      </a:ext>
                    </a:extLst>
                  </p:cNvPr>
                  <p:cNvGrpSpPr/>
                  <p:nvPr userDrawn="1"/>
                </p:nvGrpSpPr>
                <p:grpSpPr>
                  <a:xfrm>
                    <a:off x="13554906" y="3320109"/>
                    <a:ext cx="443906" cy="423419"/>
                    <a:chOff x="12909684" y="1276143"/>
                    <a:chExt cx="443906" cy="423419"/>
                  </a:xfrm>
                </p:grpSpPr>
                <p:sp>
                  <p:nvSpPr>
                    <p:cNvPr id="222" name="Rechthoek 221">
                      <a:extLst>
                        <a:ext uri="{FF2B5EF4-FFF2-40B4-BE49-F238E27FC236}">
                          <a16:creationId xmlns:a16="http://schemas.microsoft.com/office/drawing/2014/main" id="{1172B7E7-C162-44AF-96D5-0494FB0FA521}"/>
                        </a:ext>
                      </a:extLst>
                    </p:cNvPr>
                    <p:cNvSpPr/>
                    <p:nvPr userDrawn="1"/>
                  </p:nvSpPr>
                  <p:spPr>
                    <a:xfrm>
                      <a:off x="12918700" y="1285262"/>
                      <a:ext cx="434890" cy="414300"/>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Arial" panose="020B0604020202020204" pitchFamily="34" charset="0"/>
                        <a:cs typeface="Arial" panose="020B0604020202020204" pitchFamily="34" charset="0"/>
                      </a:endParaRPr>
                    </a:p>
                  </p:txBody>
                </p:sp>
                <p:sp>
                  <p:nvSpPr>
                    <p:cNvPr id="223" name="Rechthoek 222">
                      <a:extLst>
                        <a:ext uri="{FF2B5EF4-FFF2-40B4-BE49-F238E27FC236}">
                          <a16:creationId xmlns:a16="http://schemas.microsoft.com/office/drawing/2014/main" id="{5D0485DE-E74D-4323-9DEF-ABE7044E3B33}"/>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Arial" panose="020B0604020202020204" pitchFamily="34" charset="0"/>
                        <a:cs typeface="Arial" panose="020B0604020202020204" pitchFamily="34" charset="0"/>
                      </a:endParaRPr>
                    </a:p>
                  </p:txBody>
                </p:sp>
                <p:sp>
                  <p:nvSpPr>
                    <p:cNvPr id="224" name="Ovaal 223">
                      <a:extLst>
                        <a:ext uri="{FF2B5EF4-FFF2-40B4-BE49-F238E27FC236}">
                          <a16:creationId xmlns:a16="http://schemas.microsoft.com/office/drawing/2014/main" id="{E1912CA7-2D38-4167-831B-980CB3070F54}"/>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grpSp>
              <p:pic>
                <p:nvPicPr>
                  <p:cNvPr id="220" name="Afbeelding 219">
                    <a:extLst>
                      <a:ext uri="{FF2B5EF4-FFF2-40B4-BE49-F238E27FC236}">
                        <a16:creationId xmlns:a16="http://schemas.microsoft.com/office/drawing/2014/main" id="{FDFC122A-A086-4FC8-8E24-00C8CEC16F01}"/>
                      </a:ext>
                    </a:extLst>
                  </p:cNvPr>
                  <p:cNvPicPr>
                    <a:picLocks noChangeAspect="1"/>
                  </p:cNvPicPr>
                  <p:nvPr userDrawn="1"/>
                </p:nvPicPr>
                <p:blipFill>
                  <a:blip r:embed="rId2">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Lst>
                  </a:blip>
                  <a:stretch>
                    <a:fillRect/>
                  </a:stretch>
                </p:blipFill>
                <p:spPr>
                  <a:xfrm>
                    <a:off x="13567296" y="3424991"/>
                    <a:ext cx="173367" cy="140220"/>
                  </a:xfrm>
                  <a:prstGeom prst="rect">
                    <a:avLst/>
                  </a:prstGeom>
                </p:spPr>
              </p:pic>
              <p:pic>
                <p:nvPicPr>
                  <p:cNvPr id="221" name="Afbeelding 220">
                    <a:extLst>
                      <a:ext uri="{FF2B5EF4-FFF2-40B4-BE49-F238E27FC236}">
                        <a16:creationId xmlns:a16="http://schemas.microsoft.com/office/drawing/2014/main" id="{273A67C8-CFF3-4A2E-A364-0EAA1D98B65A}"/>
                      </a:ext>
                    </a:extLst>
                  </p:cNvPr>
                  <p:cNvPicPr>
                    <a:picLocks noChangeAspect="1"/>
                  </p:cNvPicPr>
                  <p:nvPr userDrawn="1"/>
                </p:nvPicPr>
                <p:blipFill>
                  <a:blip r:embed="rId2">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Lst>
                  </a:blip>
                  <a:stretch>
                    <a:fillRect/>
                  </a:stretch>
                </p:blipFill>
                <p:spPr>
                  <a:xfrm flipH="1">
                    <a:off x="13635598" y="3454369"/>
                    <a:ext cx="173367" cy="111423"/>
                  </a:xfrm>
                  <a:prstGeom prst="rect">
                    <a:avLst/>
                  </a:prstGeom>
                </p:spPr>
              </p:pic>
            </p:grpSp>
            <p:grpSp>
              <p:nvGrpSpPr>
                <p:cNvPr id="213" name="Groep 212">
                  <a:extLst>
                    <a:ext uri="{FF2B5EF4-FFF2-40B4-BE49-F238E27FC236}">
                      <a16:creationId xmlns:a16="http://schemas.microsoft.com/office/drawing/2014/main" id="{D667FD43-AD2B-4AC4-9F28-33AE59F55DB2}"/>
                    </a:ext>
                  </a:extLst>
                </p:cNvPr>
                <p:cNvGrpSpPr/>
                <p:nvPr userDrawn="1"/>
              </p:nvGrpSpPr>
              <p:grpSpPr>
                <a:xfrm>
                  <a:off x="13103513" y="3705268"/>
                  <a:ext cx="145820" cy="146462"/>
                  <a:chOff x="13096169" y="3602278"/>
                  <a:chExt cx="145820" cy="146462"/>
                </a:xfrm>
              </p:grpSpPr>
              <p:sp>
                <p:nvSpPr>
                  <p:cNvPr id="217" name="Rechthoek 216">
                    <a:extLst>
                      <a:ext uri="{FF2B5EF4-FFF2-40B4-BE49-F238E27FC236}">
                        <a16:creationId xmlns:a16="http://schemas.microsoft.com/office/drawing/2014/main" id="{395027D0-3816-4997-9A54-A809A05EDE86}"/>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sp>
                <p:nvSpPr>
                  <p:cNvPr id="218" name="Rechthoek 217">
                    <a:extLst>
                      <a:ext uri="{FF2B5EF4-FFF2-40B4-BE49-F238E27FC236}">
                        <a16:creationId xmlns:a16="http://schemas.microsoft.com/office/drawing/2014/main" id="{F4C78CEB-2FEB-4AF5-B8C7-CA433D681547}"/>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grpSp>
            <p:grpSp>
              <p:nvGrpSpPr>
                <p:cNvPr id="214" name="Groep 213">
                  <a:extLst>
                    <a:ext uri="{FF2B5EF4-FFF2-40B4-BE49-F238E27FC236}">
                      <a16:creationId xmlns:a16="http://schemas.microsoft.com/office/drawing/2014/main" id="{D661A418-387C-4766-B984-6682A019CB0E}"/>
                    </a:ext>
                  </a:extLst>
                </p:cNvPr>
                <p:cNvGrpSpPr/>
                <p:nvPr userDrawn="1"/>
              </p:nvGrpSpPr>
              <p:grpSpPr>
                <a:xfrm rot="10800000">
                  <a:off x="13061402" y="3665637"/>
                  <a:ext cx="145820" cy="146462"/>
                  <a:chOff x="13096169" y="3602278"/>
                  <a:chExt cx="145820" cy="146462"/>
                </a:xfrm>
              </p:grpSpPr>
              <p:sp>
                <p:nvSpPr>
                  <p:cNvPr id="215" name="Rechthoek 214">
                    <a:extLst>
                      <a:ext uri="{FF2B5EF4-FFF2-40B4-BE49-F238E27FC236}">
                        <a16:creationId xmlns:a16="http://schemas.microsoft.com/office/drawing/2014/main" id="{6A033E4D-0B77-4B8D-9DDC-ADA7281B9FA8}"/>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sp>
                <p:nvSpPr>
                  <p:cNvPr id="216" name="Rechthoek 215">
                    <a:extLst>
                      <a:ext uri="{FF2B5EF4-FFF2-40B4-BE49-F238E27FC236}">
                        <a16:creationId xmlns:a16="http://schemas.microsoft.com/office/drawing/2014/main" id="{60B65305-B9B3-406E-82BB-EEFEAB6ED5C7}"/>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grpSp>
          </p:grpSp>
          <p:sp>
            <p:nvSpPr>
              <p:cNvPr id="210" name="Rechthoek 209">
                <a:extLst>
                  <a:ext uri="{FF2B5EF4-FFF2-40B4-BE49-F238E27FC236}">
                    <a16:creationId xmlns:a16="http://schemas.microsoft.com/office/drawing/2014/main" id="{A5C30312-8246-4345-A86F-02DE31753CB8}"/>
                  </a:ext>
                </a:extLst>
              </p:cNvPr>
              <p:cNvSpPr/>
              <p:nvPr userDrawn="1"/>
            </p:nvSpPr>
            <p:spPr>
              <a:xfrm>
                <a:off x="12682980" y="3889890"/>
                <a:ext cx="622284"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nl-NL" sz="900" b="0" noProof="0">
                    <a:solidFill>
                      <a:schemeClr val="tx1"/>
                    </a:solidFill>
                    <a:latin typeface="Arial" panose="020B0604020202020204" pitchFamily="34" charset="0"/>
                    <a:cs typeface="Arial" panose="020B0604020202020204" pitchFamily="34" charset="0"/>
                  </a:rPr>
                  <a:t>Bijsnijden</a:t>
                </a:r>
              </a:p>
            </p:txBody>
          </p:sp>
          <p:sp>
            <p:nvSpPr>
              <p:cNvPr id="211" name="Gelijkbenige driehoek 210">
                <a:extLst>
                  <a:ext uri="{FF2B5EF4-FFF2-40B4-BE49-F238E27FC236}">
                    <a16:creationId xmlns:a16="http://schemas.microsoft.com/office/drawing/2014/main" id="{EA41D65A-BFA2-433B-A344-B18070AF8B37}"/>
                  </a:ext>
                </a:extLst>
              </p:cNvPr>
              <p:cNvSpPr/>
              <p:nvPr userDrawn="1"/>
            </p:nvSpPr>
            <p:spPr>
              <a:xfrm rot="10800000">
                <a:off x="12950688" y="4093726"/>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grpSp>
      </p:grpSp>
    </p:spTree>
    <p:extLst>
      <p:ext uri="{BB962C8B-B14F-4D97-AF65-F5344CB8AC3E}">
        <p14:creationId xmlns:p14="http://schemas.microsoft.com/office/powerpoint/2010/main" val="33024044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AFBEELDING">
    <p:spTree>
      <p:nvGrpSpPr>
        <p:cNvPr id="1" name=""/>
        <p:cNvGrpSpPr/>
        <p:nvPr/>
      </p:nvGrpSpPr>
      <p:grpSpPr>
        <a:xfrm>
          <a:off x="0" y="0"/>
          <a:ext cx="0" cy="0"/>
          <a:chOff x="0" y="0"/>
          <a:chExt cx="0" cy="0"/>
        </a:xfrm>
      </p:grpSpPr>
      <p:sp>
        <p:nvSpPr>
          <p:cNvPr id="21" name="Tijdelijke aanduiding voor afbeelding 16">
            <a:extLst>
              <a:ext uri="{FF2B5EF4-FFF2-40B4-BE49-F238E27FC236}">
                <a16:creationId xmlns:a16="http://schemas.microsoft.com/office/drawing/2014/main" id="{9277F49C-3EF0-4FE1-9AEE-1B569D8AC0AA}"/>
              </a:ext>
            </a:extLst>
          </p:cNvPr>
          <p:cNvSpPr>
            <a:spLocks noGrp="1"/>
          </p:cNvSpPr>
          <p:nvPr>
            <p:ph type="pic" sz="quarter" idx="16" hasCustomPrompt="1"/>
          </p:nvPr>
        </p:nvSpPr>
        <p:spPr>
          <a:xfrm>
            <a:off x="0" y="-1"/>
            <a:ext cx="12191998" cy="6265769"/>
          </a:xfrm>
          <a:solidFill>
            <a:schemeClr val="bg1">
              <a:lumMod val="95000"/>
            </a:schemeClr>
          </a:solidFill>
        </p:spPr>
        <p:txBody>
          <a:bodyPr tIns="2700000"/>
          <a:lstStyle>
            <a:lvl1pPr marL="0" indent="0" algn="ctr">
              <a:buNone/>
              <a:defRPr sz="1200" i="1">
                <a:solidFill>
                  <a:schemeClr val="bg1">
                    <a:lumMod val="50000"/>
                  </a:schemeClr>
                </a:solidFill>
              </a:defRPr>
            </a:lvl1pPr>
          </a:lstStyle>
          <a:p>
            <a:r>
              <a:rPr lang="nl-NL" noProof="0"/>
              <a:t>Klik op onderstaand pictogram om een afbeelding in te voegen</a:t>
            </a:r>
          </a:p>
        </p:txBody>
      </p:sp>
      <p:sp>
        <p:nvSpPr>
          <p:cNvPr id="4" name="Tijdelijke aanduiding voor datum 3">
            <a:extLst>
              <a:ext uri="{FF2B5EF4-FFF2-40B4-BE49-F238E27FC236}">
                <a16:creationId xmlns:a16="http://schemas.microsoft.com/office/drawing/2014/main" id="{DABA8B2F-5EFD-4A05-8481-248C853EA1DE}"/>
              </a:ext>
            </a:extLst>
          </p:cNvPr>
          <p:cNvSpPr>
            <a:spLocks noGrp="1"/>
          </p:cNvSpPr>
          <p:nvPr>
            <p:ph type="dt" sz="half" idx="10"/>
          </p:nvPr>
        </p:nvSpPr>
        <p:spPr/>
        <p:txBody>
          <a:bodyPr/>
          <a:lstStyle/>
          <a:p>
            <a:fld id="{1E866FD5-390E-4B41-B79B-CB3DF6FF6E1A}" type="datetime4">
              <a:rPr lang="nl-NL" smtClean="0"/>
              <a:t>24 oktober 2023</a:t>
            </a:fld>
            <a:endParaRPr lang="nl-NL"/>
          </a:p>
        </p:txBody>
      </p:sp>
      <p:sp>
        <p:nvSpPr>
          <p:cNvPr id="5" name="Tijdelijke aanduiding voor voettekst 4">
            <a:extLst>
              <a:ext uri="{FF2B5EF4-FFF2-40B4-BE49-F238E27FC236}">
                <a16:creationId xmlns:a16="http://schemas.microsoft.com/office/drawing/2014/main" id="{7D35606D-4D2E-4F0A-88AD-FA9467155265}"/>
              </a:ext>
            </a:extLst>
          </p:cNvPr>
          <p:cNvSpPr>
            <a:spLocks noGrp="1"/>
          </p:cNvSpPr>
          <p:nvPr>
            <p:ph type="ftr" sz="quarter" idx="11"/>
          </p:nvPr>
        </p:nvSpPr>
        <p:spPr/>
        <p:txBody>
          <a:bodyPr/>
          <a:lstStyle/>
          <a:p>
            <a:r>
              <a:rPr lang="nl-NL"/>
              <a:t>Ga naar de tab ‘Invoegen’ &gt; Koptekst en voettekst &gt; Voettekst invullen met bedrijfsonderdeelnaam &gt; Overal Toepassen</a:t>
            </a:r>
          </a:p>
        </p:txBody>
      </p:sp>
      <p:sp>
        <p:nvSpPr>
          <p:cNvPr id="6" name="Tijdelijke aanduiding voor dianummer 5">
            <a:extLst>
              <a:ext uri="{FF2B5EF4-FFF2-40B4-BE49-F238E27FC236}">
                <a16:creationId xmlns:a16="http://schemas.microsoft.com/office/drawing/2014/main" id="{A7656491-ADD5-4A7E-BAFA-5FCFF07D6EB0}"/>
              </a:ext>
            </a:extLst>
          </p:cNvPr>
          <p:cNvSpPr>
            <a:spLocks noGrp="1"/>
          </p:cNvSpPr>
          <p:nvPr>
            <p:ph type="sldNum" sz="quarter" idx="12"/>
          </p:nvPr>
        </p:nvSpPr>
        <p:spPr/>
        <p:txBody>
          <a:bodyPr/>
          <a:lstStyle/>
          <a:p>
            <a:fld id="{8D374ABD-355D-4B52-8A38-020B3DD5CC75}" type="slidenum">
              <a:rPr lang="nl-NL" smtClean="0"/>
              <a:t>‹#›</a:t>
            </a:fld>
            <a:endParaRPr lang="nl-NL"/>
          </a:p>
        </p:txBody>
      </p:sp>
      <p:sp>
        <p:nvSpPr>
          <p:cNvPr id="18" name="Rechthoek: afgeronde hoeken 17">
            <a:extLst>
              <a:ext uri="{FF2B5EF4-FFF2-40B4-BE49-F238E27FC236}">
                <a16:creationId xmlns:a16="http://schemas.microsoft.com/office/drawing/2014/main" id="{765A9402-96DA-4D08-A873-873C05E81C86}"/>
              </a:ext>
            </a:extLst>
          </p:cNvPr>
          <p:cNvSpPr/>
          <p:nvPr userDrawn="1"/>
        </p:nvSpPr>
        <p:spPr>
          <a:xfrm>
            <a:off x="3048000" y="-491319"/>
            <a:ext cx="6096000" cy="300250"/>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lvl="0" algn="ctr"/>
            <a:r>
              <a:rPr lang="nl-NL" sz="2800" b="0" cap="all" baseline="0" noProof="0">
                <a:solidFill>
                  <a:schemeClr val="accent1"/>
                </a:solidFill>
                <a:latin typeface="+mn-lt"/>
              </a:rPr>
              <a:t>AFBEELDING</a:t>
            </a:r>
          </a:p>
        </p:txBody>
      </p:sp>
      <p:sp>
        <p:nvSpPr>
          <p:cNvPr id="24" name="Tijdelijke aanduiding voor tekst 43">
            <a:extLst>
              <a:ext uri="{FF2B5EF4-FFF2-40B4-BE49-F238E27FC236}">
                <a16:creationId xmlns:a16="http://schemas.microsoft.com/office/drawing/2014/main" id="{F0C29EF0-5106-4385-97E3-F0A64F5B85EB}"/>
              </a:ext>
            </a:extLst>
          </p:cNvPr>
          <p:cNvSpPr>
            <a:spLocks noGrp="1"/>
          </p:cNvSpPr>
          <p:nvPr>
            <p:ph type="body" sz="quarter" idx="15" hasCustomPrompt="1"/>
          </p:nvPr>
        </p:nvSpPr>
        <p:spPr>
          <a:xfrm>
            <a:off x="540000" y="0"/>
            <a:ext cx="1080000" cy="72000"/>
          </a:xfrm>
          <a:solidFill>
            <a:schemeClr val="accent1"/>
          </a:solidFill>
        </p:spPr>
        <p:txBody>
          <a:bodyPr/>
          <a:lstStyle>
            <a:lvl1pPr marL="0" indent="0">
              <a:buNone/>
              <a:defRPr sz="100">
                <a:solidFill>
                  <a:schemeClr val="bg2"/>
                </a:solidFill>
              </a:defRPr>
            </a:lvl1pPr>
            <a:lvl5pPr>
              <a:defRPr/>
            </a:lvl5pPr>
          </a:lstStyle>
          <a:p>
            <a:pPr lvl="0"/>
            <a:r>
              <a:rPr lang="en-GB"/>
              <a:t> </a:t>
            </a:r>
          </a:p>
        </p:txBody>
      </p:sp>
      <p:grpSp>
        <p:nvGrpSpPr>
          <p:cNvPr id="61" name="Instructie">
            <a:extLst>
              <a:ext uri="{FF2B5EF4-FFF2-40B4-BE49-F238E27FC236}">
                <a16:creationId xmlns:a16="http://schemas.microsoft.com/office/drawing/2014/main" id="{03E372C2-6CF2-4ED2-8A64-2CB215474CFB}"/>
              </a:ext>
            </a:extLst>
          </p:cNvPr>
          <p:cNvGrpSpPr/>
          <p:nvPr userDrawn="1"/>
        </p:nvGrpSpPr>
        <p:grpSpPr>
          <a:xfrm>
            <a:off x="12391601" y="0"/>
            <a:ext cx="3183678" cy="3883011"/>
            <a:chOff x="12391601" y="0"/>
            <a:chExt cx="3183678" cy="3883011"/>
          </a:xfrm>
        </p:grpSpPr>
        <p:grpSp>
          <p:nvGrpSpPr>
            <p:cNvPr id="65" name="Groep 64">
              <a:extLst>
                <a:ext uri="{FF2B5EF4-FFF2-40B4-BE49-F238E27FC236}">
                  <a16:creationId xmlns:a16="http://schemas.microsoft.com/office/drawing/2014/main" id="{410089C7-732E-470E-A73B-AE0A83CF265E}"/>
                </a:ext>
              </a:extLst>
            </p:cNvPr>
            <p:cNvGrpSpPr/>
            <p:nvPr userDrawn="1"/>
          </p:nvGrpSpPr>
          <p:grpSpPr>
            <a:xfrm>
              <a:off x="12757282" y="3100116"/>
              <a:ext cx="1499406" cy="678267"/>
              <a:chOff x="12757283" y="3120781"/>
              <a:chExt cx="1499406" cy="678267"/>
            </a:xfrm>
          </p:grpSpPr>
          <p:sp>
            <p:nvSpPr>
              <p:cNvPr id="89" name="Rechthoek 88">
                <a:extLst>
                  <a:ext uri="{FF2B5EF4-FFF2-40B4-BE49-F238E27FC236}">
                    <a16:creationId xmlns:a16="http://schemas.microsoft.com/office/drawing/2014/main" id="{CABA49A0-9B70-4593-B4DD-E92D3BE79194}"/>
                  </a:ext>
                </a:extLst>
              </p:cNvPr>
              <p:cNvSpPr/>
              <p:nvPr userDrawn="1"/>
            </p:nvSpPr>
            <p:spPr>
              <a:xfrm>
                <a:off x="12757283" y="3120781"/>
                <a:ext cx="1499406" cy="580946"/>
              </a:xfrm>
              <a:prstGeom prst="rect">
                <a:avLst/>
              </a:prstGeom>
              <a:solidFill>
                <a:schemeClr val="bg1"/>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nl-NL" sz="800" b="0" noProof="0">
                  <a:solidFill>
                    <a:schemeClr val="tx1"/>
                  </a:solidFill>
                  <a:latin typeface="Arial" panose="020B0604020202020204" pitchFamily="34" charset="0"/>
                  <a:cs typeface="Arial" panose="020B0604020202020204" pitchFamily="34" charset="0"/>
                </a:endParaRPr>
              </a:p>
            </p:txBody>
          </p:sp>
          <p:sp>
            <p:nvSpPr>
              <p:cNvPr id="90" name="Rechthoek 89">
                <a:extLst>
                  <a:ext uri="{FF2B5EF4-FFF2-40B4-BE49-F238E27FC236}">
                    <a16:creationId xmlns:a16="http://schemas.microsoft.com/office/drawing/2014/main" id="{96DDE965-E871-47F5-9FE5-E82F2C251399}"/>
                  </a:ext>
                </a:extLst>
              </p:cNvPr>
              <p:cNvSpPr/>
              <p:nvPr userDrawn="1"/>
            </p:nvSpPr>
            <p:spPr>
              <a:xfrm>
                <a:off x="12761843" y="3432170"/>
                <a:ext cx="1478943" cy="257235"/>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sp>
            <p:nvSpPr>
              <p:cNvPr id="91" name="Tekstvak 90">
                <a:extLst>
                  <a:ext uri="{FF2B5EF4-FFF2-40B4-BE49-F238E27FC236}">
                    <a16:creationId xmlns:a16="http://schemas.microsoft.com/office/drawing/2014/main" id="{E9A21028-1874-4295-93FF-4AC3CDB38FB7}"/>
                  </a:ext>
                </a:extLst>
              </p:cNvPr>
              <p:cNvSpPr txBox="1"/>
              <p:nvPr userDrawn="1"/>
            </p:nvSpPr>
            <p:spPr>
              <a:xfrm>
                <a:off x="12997648" y="3159891"/>
                <a:ext cx="957818" cy="203133"/>
              </a:xfrm>
              <a:prstGeom prst="rect">
                <a:avLst/>
              </a:prstGeom>
              <a:noFill/>
            </p:spPr>
            <p:txBody>
              <a:bodyPr wrap="square" rtlCol="0">
                <a:spAutoFit/>
              </a:bodyPr>
              <a:lstStyle/>
              <a:p>
                <a:pPr marL="0" algn="l" defTabSz="1217512" rtl="0" eaLnBrk="1" latinLnBrk="0" hangingPunct="1">
                  <a:lnSpc>
                    <a:spcPct val="90000"/>
                  </a:lnSpc>
                  <a:spcBef>
                    <a:spcPts val="600"/>
                  </a:spcBef>
                  <a:spcAft>
                    <a:spcPts val="600"/>
                  </a:spcAft>
                </a:pPr>
                <a:r>
                  <a:rPr lang="nl-NL" sz="800" b="0" kern="1200" noProof="0">
                    <a:solidFill>
                      <a:schemeClr val="tx1"/>
                    </a:solidFill>
                    <a:latin typeface="Arial" panose="020B0604020202020204" pitchFamily="34" charset="0"/>
                    <a:ea typeface="+mn-ea"/>
                    <a:cs typeface="Arial" panose="020B0604020202020204" pitchFamily="34" charset="0"/>
                  </a:rPr>
                  <a:t>Naar voorgrond</a:t>
                </a:r>
              </a:p>
            </p:txBody>
          </p:sp>
          <p:sp>
            <p:nvSpPr>
              <p:cNvPr id="92" name="Tekstvak 91">
                <a:extLst>
                  <a:ext uri="{FF2B5EF4-FFF2-40B4-BE49-F238E27FC236}">
                    <a16:creationId xmlns:a16="http://schemas.microsoft.com/office/drawing/2014/main" id="{AE0EA7B4-0CCD-4215-B995-5EA531B5CA00}"/>
                  </a:ext>
                </a:extLst>
              </p:cNvPr>
              <p:cNvSpPr txBox="1"/>
              <p:nvPr userDrawn="1"/>
            </p:nvSpPr>
            <p:spPr>
              <a:xfrm>
                <a:off x="12984219" y="3481017"/>
                <a:ext cx="1165564" cy="203133"/>
              </a:xfrm>
              <a:prstGeom prst="rect">
                <a:avLst/>
              </a:prstGeom>
              <a:noFill/>
            </p:spPr>
            <p:txBody>
              <a:bodyPr wrap="square" rtlCol="0">
                <a:spAutoFit/>
              </a:bodyPr>
              <a:lstStyle/>
              <a:p>
                <a:pPr marL="0" algn="l" defTabSz="1217512" rtl="0" eaLnBrk="1" latinLnBrk="0" hangingPunct="1">
                  <a:lnSpc>
                    <a:spcPct val="90000"/>
                  </a:lnSpc>
                  <a:spcBef>
                    <a:spcPts val="600"/>
                  </a:spcBef>
                  <a:spcAft>
                    <a:spcPts val="600"/>
                  </a:spcAft>
                </a:pPr>
                <a:r>
                  <a:rPr lang="nl-NL" sz="800" b="0" kern="1200" noProof="0">
                    <a:solidFill>
                      <a:schemeClr val="tx1"/>
                    </a:solidFill>
                    <a:latin typeface="Arial" panose="020B0604020202020204" pitchFamily="34" charset="0"/>
                    <a:ea typeface="+mn-ea"/>
                    <a:cs typeface="Arial" panose="020B0604020202020204" pitchFamily="34" charset="0"/>
                  </a:rPr>
                  <a:t>Naar achtergrond</a:t>
                </a:r>
              </a:p>
            </p:txBody>
          </p:sp>
          <p:pic>
            <p:nvPicPr>
              <p:cNvPr id="93" name="Picture 3">
                <a:extLst>
                  <a:ext uri="{FF2B5EF4-FFF2-40B4-BE49-F238E27FC236}">
                    <a16:creationId xmlns:a16="http://schemas.microsoft.com/office/drawing/2014/main" id="{918BA030-D629-45BC-8A99-FFAC71280D3B}"/>
                  </a:ext>
                </a:extLst>
              </p:cNvPr>
              <p:cNvPicPr>
                <a:picLocks noChangeAspect="1" noChangeArrowheads="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13938926" y="3567717"/>
                <a:ext cx="143086" cy="231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4" name="Gelijkbenige driehoek 93">
                <a:extLst>
                  <a:ext uri="{FF2B5EF4-FFF2-40B4-BE49-F238E27FC236}">
                    <a16:creationId xmlns:a16="http://schemas.microsoft.com/office/drawing/2014/main" id="{B78F2EF2-81FD-4762-9B3C-25A35B5143FA}"/>
                  </a:ext>
                </a:extLst>
              </p:cNvPr>
              <p:cNvSpPr/>
              <p:nvPr userDrawn="1"/>
            </p:nvSpPr>
            <p:spPr>
              <a:xfrm rot="5400000">
                <a:off x="14094210" y="3548999"/>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grpSp>
            <p:nvGrpSpPr>
              <p:cNvPr id="95" name="Groep 94">
                <a:extLst>
                  <a:ext uri="{FF2B5EF4-FFF2-40B4-BE49-F238E27FC236}">
                    <a16:creationId xmlns:a16="http://schemas.microsoft.com/office/drawing/2014/main" id="{E4A351EC-55EF-4909-8119-4D621C97A589}"/>
                  </a:ext>
                </a:extLst>
              </p:cNvPr>
              <p:cNvGrpSpPr/>
              <p:nvPr userDrawn="1"/>
            </p:nvGrpSpPr>
            <p:grpSpPr>
              <a:xfrm>
                <a:off x="12822311" y="3178534"/>
                <a:ext cx="182309" cy="163794"/>
                <a:chOff x="12832541" y="3162395"/>
                <a:chExt cx="219532" cy="197236"/>
              </a:xfrm>
            </p:grpSpPr>
            <p:sp>
              <p:nvSpPr>
                <p:cNvPr id="100" name="Rechthoek 99">
                  <a:extLst>
                    <a:ext uri="{FF2B5EF4-FFF2-40B4-BE49-F238E27FC236}">
                      <a16:creationId xmlns:a16="http://schemas.microsoft.com/office/drawing/2014/main" id="{B832FFCA-9879-405F-AAE8-888376095F92}"/>
                    </a:ext>
                  </a:extLst>
                </p:cNvPr>
                <p:cNvSpPr/>
                <p:nvPr userDrawn="1"/>
              </p:nvSpPr>
              <p:spPr>
                <a:xfrm>
                  <a:off x="12832541" y="3162395"/>
                  <a:ext cx="81487" cy="81487"/>
                </a:xfrm>
                <a:prstGeom prst="rect">
                  <a:avLst/>
                </a:prstGeom>
                <a:solidFill>
                  <a:schemeClr val="bg1"/>
                </a:solidFill>
                <a:ln w="12700">
                  <a:solidFill>
                    <a:srgbClr val="8484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p>
              </p:txBody>
            </p:sp>
            <p:sp>
              <p:nvSpPr>
                <p:cNvPr id="101" name="Rechthoek 100">
                  <a:extLst>
                    <a:ext uri="{FF2B5EF4-FFF2-40B4-BE49-F238E27FC236}">
                      <a16:creationId xmlns:a16="http://schemas.microsoft.com/office/drawing/2014/main" id="{5BDB98E6-422C-4652-B8B4-DFCE331F3B26}"/>
                    </a:ext>
                  </a:extLst>
                </p:cNvPr>
                <p:cNvSpPr/>
                <p:nvPr userDrawn="1"/>
              </p:nvSpPr>
              <p:spPr>
                <a:xfrm>
                  <a:off x="12970586" y="3278144"/>
                  <a:ext cx="81487" cy="81487"/>
                </a:xfrm>
                <a:prstGeom prst="rect">
                  <a:avLst/>
                </a:prstGeom>
                <a:solidFill>
                  <a:schemeClr val="bg1"/>
                </a:solidFill>
                <a:ln w="12700">
                  <a:solidFill>
                    <a:srgbClr val="8484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p>
              </p:txBody>
            </p:sp>
            <p:sp>
              <p:nvSpPr>
                <p:cNvPr id="102" name="Rechthoek 101">
                  <a:extLst>
                    <a:ext uri="{FF2B5EF4-FFF2-40B4-BE49-F238E27FC236}">
                      <a16:creationId xmlns:a16="http://schemas.microsoft.com/office/drawing/2014/main" id="{069A26F1-6CDF-46E3-BCEF-9027BA7D42F9}"/>
                    </a:ext>
                  </a:extLst>
                </p:cNvPr>
                <p:cNvSpPr/>
                <p:nvPr userDrawn="1"/>
              </p:nvSpPr>
              <p:spPr>
                <a:xfrm>
                  <a:off x="12873284" y="3191991"/>
                  <a:ext cx="138045" cy="138044"/>
                </a:xfrm>
                <a:prstGeom prst="rect">
                  <a:avLst/>
                </a:prstGeom>
                <a:solidFill>
                  <a:srgbClr val="EABE76"/>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p>
              </p:txBody>
            </p:sp>
          </p:grpSp>
          <p:grpSp>
            <p:nvGrpSpPr>
              <p:cNvPr id="96" name="Groep 95">
                <a:extLst>
                  <a:ext uri="{FF2B5EF4-FFF2-40B4-BE49-F238E27FC236}">
                    <a16:creationId xmlns:a16="http://schemas.microsoft.com/office/drawing/2014/main" id="{7275FEBE-22E6-45CB-977F-923A0E758097}"/>
                  </a:ext>
                </a:extLst>
              </p:cNvPr>
              <p:cNvGrpSpPr/>
              <p:nvPr userDrawn="1"/>
            </p:nvGrpSpPr>
            <p:grpSpPr>
              <a:xfrm>
                <a:off x="12822311" y="3480352"/>
                <a:ext cx="182309" cy="163794"/>
                <a:chOff x="12832541" y="3162395"/>
                <a:chExt cx="219532" cy="197236"/>
              </a:xfrm>
            </p:grpSpPr>
            <p:sp>
              <p:nvSpPr>
                <p:cNvPr id="97" name="Rechthoek 96">
                  <a:extLst>
                    <a:ext uri="{FF2B5EF4-FFF2-40B4-BE49-F238E27FC236}">
                      <a16:creationId xmlns:a16="http://schemas.microsoft.com/office/drawing/2014/main" id="{B23D6C2E-0F3B-4616-A53D-854218EFE717}"/>
                    </a:ext>
                  </a:extLst>
                </p:cNvPr>
                <p:cNvSpPr/>
                <p:nvPr userDrawn="1"/>
              </p:nvSpPr>
              <p:spPr>
                <a:xfrm>
                  <a:off x="12873284" y="3191991"/>
                  <a:ext cx="138045" cy="138044"/>
                </a:xfrm>
                <a:prstGeom prst="rect">
                  <a:avLst/>
                </a:prstGeom>
                <a:solidFill>
                  <a:srgbClr val="EABE76"/>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p>
              </p:txBody>
            </p:sp>
            <p:sp>
              <p:nvSpPr>
                <p:cNvPr id="98" name="Rechthoek 97">
                  <a:extLst>
                    <a:ext uri="{FF2B5EF4-FFF2-40B4-BE49-F238E27FC236}">
                      <a16:creationId xmlns:a16="http://schemas.microsoft.com/office/drawing/2014/main" id="{B83D79E5-AD69-4A8A-8354-129A22D25FE3}"/>
                    </a:ext>
                  </a:extLst>
                </p:cNvPr>
                <p:cNvSpPr/>
                <p:nvPr userDrawn="1"/>
              </p:nvSpPr>
              <p:spPr>
                <a:xfrm>
                  <a:off x="12832541" y="3162395"/>
                  <a:ext cx="81487" cy="81487"/>
                </a:xfrm>
                <a:prstGeom prst="rect">
                  <a:avLst/>
                </a:prstGeom>
                <a:solidFill>
                  <a:schemeClr val="bg1"/>
                </a:solidFill>
                <a:ln w="12700">
                  <a:solidFill>
                    <a:srgbClr val="8484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p>
              </p:txBody>
            </p:sp>
            <p:sp>
              <p:nvSpPr>
                <p:cNvPr id="99" name="Rechthoek 98">
                  <a:extLst>
                    <a:ext uri="{FF2B5EF4-FFF2-40B4-BE49-F238E27FC236}">
                      <a16:creationId xmlns:a16="http://schemas.microsoft.com/office/drawing/2014/main" id="{8BE7535C-03AF-4D1B-B702-B07FA7AC9787}"/>
                    </a:ext>
                  </a:extLst>
                </p:cNvPr>
                <p:cNvSpPr/>
                <p:nvPr userDrawn="1"/>
              </p:nvSpPr>
              <p:spPr>
                <a:xfrm>
                  <a:off x="12970586" y="3278144"/>
                  <a:ext cx="81487" cy="81487"/>
                </a:xfrm>
                <a:prstGeom prst="rect">
                  <a:avLst/>
                </a:prstGeom>
                <a:solidFill>
                  <a:schemeClr val="bg1"/>
                </a:solidFill>
                <a:ln w="12700">
                  <a:solidFill>
                    <a:srgbClr val="8484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p>
              </p:txBody>
            </p:sp>
          </p:grpSp>
        </p:grpSp>
        <p:sp>
          <p:nvSpPr>
            <p:cNvPr id="66" name="Rechthoek 65">
              <a:extLst>
                <a:ext uri="{FF2B5EF4-FFF2-40B4-BE49-F238E27FC236}">
                  <a16:creationId xmlns:a16="http://schemas.microsoft.com/office/drawing/2014/main" id="{176F3B6B-944E-4017-9F68-62698982C162}"/>
                </a:ext>
              </a:extLst>
            </p:cNvPr>
            <p:cNvSpPr/>
            <p:nvPr userDrawn="1"/>
          </p:nvSpPr>
          <p:spPr>
            <a:xfrm>
              <a:off x="12397262" y="0"/>
              <a:ext cx="3178016" cy="191611"/>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80000"/>
                </a:lnSpc>
                <a:spcBef>
                  <a:spcPts val="0"/>
                </a:spcBef>
                <a:spcAft>
                  <a:spcPts val="0"/>
                </a:spcAft>
                <a:buClrTx/>
                <a:buSzTx/>
                <a:buFontTx/>
                <a:buNone/>
                <a:tabLst/>
                <a:defRPr/>
              </a:pPr>
              <a:r>
                <a:rPr kumimoji="0" lang="nl-NL" sz="1400" b="1" i="0" u="none" strike="noStrike" kern="0" cap="all" spc="0" normalizeH="0" baseline="0" noProof="0">
                  <a:ln>
                    <a:noFill/>
                  </a:ln>
                  <a:solidFill>
                    <a:schemeClr val="bg1">
                      <a:lumMod val="50000"/>
                    </a:schemeClr>
                  </a:solidFill>
                  <a:effectLst/>
                  <a:uLnTx/>
                  <a:uFillTx/>
                  <a:latin typeface="+mj-lt"/>
                  <a:cs typeface="Segoe UI Light" panose="020B0502040204020203" pitchFamily="34" charset="0"/>
                </a:rPr>
                <a:t>Afbeelding invoegen/veranderen</a:t>
              </a:r>
            </a:p>
          </p:txBody>
        </p:sp>
        <p:sp>
          <p:nvSpPr>
            <p:cNvPr id="67" name="Ovaal 66">
              <a:extLst>
                <a:ext uri="{FF2B5EF4-FFF2-40B4-BE49-F238E27FC236}">
                  <a16:creationId xmlns:a16="http://schemas.microsoft.com/office/drawing/2014/main" id="{A1409754-86CE-4AB4-B150-0D867D980493}"/>
                </a:ext>
              </a:extLst>
            </p:cNvPr>
            <p:cNvSpPr/>
            <p:nvPr userDrawn="1"/>
          </p:nvSpPr>
          <p:spPr>
            <a:xfrm>
              <a:off x="12391601" y="366490"/>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1</a:t>
              </a:r>
            </a:p>
          </p:txBody>
        </p:sp>
        <p:cxnSp>
          <p:nvCxnSpPr>
            <p:cNvPr id="68" name="Rechte verbindingslijn 67">
              <a:extLst>
                <a:ext uri="{FF2B5EF4-FFF2-40B4-BE49-F238E27FC236}">
                  <a16:creationId xmlns:a16="http://schemas.microsoft.com/office/drawing/2014/main" id="{F8FB7CC0-863B-4F17-B3B4-49FE21D5EDA1}"/>
                </a:ext>
              </a:extLst>
            </p:cNvPr>
            <p:cNvCxnSpPr>
              <a:cxnSpLocks/>
            </p:cNvCxnSpPr>
            <p:nvPr userDrawn="1"/>
          </p:nvCxnSpPr>
          <p:spPr>
            <a:xfrm>
              <a:off x="12397261" y="241635"/>
              <a:ext cx="3178017" cy="0"/>
            </a:xfrm>
            <a:prstGeom prst="line">
              <a:avLst/>
            </a:prstGeom>
            <a:noFill/>
            <a:ln w="3175" cap="flat" cmpd="sng" algn="ctr">
              <a:solidFill>
                <a:schemeClr val="bg1">
                  <a:lumMod val="50000"/>
                </a:schemeClr>
              </a:solidFill>
              <a:prstDash val="solid"/>
            </a:ln>
            <a:effectLst/>
          </p:spPr>
        </p:cxnSp>
        <p:cxnSp>
          <p:nvCxnSpPr>
            <p:cNvPr id="69" name="Rechte verbindingslijn 68">
              <a:extLst>
                <a:ext uri="{FF2B5EF4-FFF2-40B4-BE49-F238E27FC236}">
                  <a16:creationId xmlns:a16="http://schemas.microsoft.com/office/drawing/2014/main" id="{AAC2D312-317B-48B6-80B4-9626E9851B73}"/>
                </a:ext>
              </a:extLst>
            </p:cNvPr>
            <p:cNvCxnSpPr>
              <a:cxnSpLocks/>
            </p:cNvCxnSpPr>
            <p:nvPr userDrawn="1"/>
          </p:nvCxnSpPr>
          <p:spPr>
            <a:xfrm>
              <a:off x="12397261" y="1577933"/>
              <a:ext cx="3178017" cy="0"/>
            </a:xfrm>
            <a:prstGeom prst="line">
              <a:avLst/>
            </a:prstGeom>
            <a:noFill/>
            <a:ln w="3175" cap="flat" cmpd="sng" algn="ctr">
              <a:solidFill>
                <a:schemeClr val="bg1">
                  <a:lumMod val="50000"/>
                </a:schemeClr>
              </a:solidFill>
              <a:prstDash val="solid"/>
            </a:ln>
            <a:effectLst/>
          </p:spPr>
        </p:cxnSp>
        <p:sp>
          <p:nvSpPr>
            <p:cNvPr id="70" name="Rechthoek 69">
              <a:extLst>
                <a:ext uri="{FF2B5EF4-FFF2-40B4-BE49-F238E27FC236}">
                  <a16:creationId xmlns:a16="http://schemas.microsoft.com/office/drawing/2014/main" id="{F6345545-BDFC-4EEE-B76B-30FEADF146D1}"/>
                </a:ext>
              </a:extLst>
            </p:cNvPr>
            <p:cNvSpPr/>
            <p:nvPr userDrawn="1"/>
          </p:nvSpPr>
          <p:spPr>
            <a:xfrm>
              <a:off x="12757282" y="432552"/>
              <a:ext cx="2817995" cy="59542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chemeClr val="accent1"/>
                </a:buClr>
                <a:buSzTx/>
                <a:buFont typeface="Arial" panose="020B0604020202020204" pitchFamily="34" charset="0"/>
                <a:buNone/>
                <a:tabLst/>
                <a:defRPr/>
              </a:pP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Wanneer nodig, verwijder de bestaande afbeelding d.m.v. de </a:t>
              </a:r>
              <a:r>
                <a:rPr kumimoji="0" lang="nl-NL" sz="1100" b="1" i="0" u="none" strike="noStrike" kern="0" cap="none" spc="0" normalizeH="0" baseline="0" noProof="0">
                  <a:ln>
                    <a:noFill/>
                  </a:ln>
                  <a:solidFill>
                    <a:srgbClr val="000000"/>
                  </a:solidFill>
                  <a:effectLst/>
                  <a:uLnTx/>
                  <a:uFillTx/>
                  <a:latin typeface="+mn-lt"/>
                  <a:cs typeface="Segoe UI Light" panose="020B0502040204020203" pitchFamily="34" charset="0"/>
                </a:rPr>
                <a:t>‘Delete’-knop</a:t>
              </a: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 Klik op het pictogram om een nieuwe afbeelding in te voegen. </a:t>
              </a:r>
              <a:r>
                <a:rPr kumimoji="0" lang="nl-NL" sz="1100" b="0" i="1" u="none" strike="noStrike" kern="0" cap="none" spc="0" normalizeH="0" baseline="0" noProof="0">
                  <a:ln>
                    <a:noFill/>
                  </a:ln>
                  <a:solidFill>
                    <a:srgbClr val="000000"/>
                  </a:solidFill>
                  <a:effectLst/>
                  <a:uLnTx/>
                  <a:uFillTx/>
                  <a:latin typeface="+mn-lt"/>
                  <a:cs typeface="Segoe UI Light" panose="020B0502040204020203" pitchFamily="34" charset="0"/>
                </a:rPr>
                <a:t>(zie onderstaand voorbeeld).</a:t>
              </a:r>
              <a:endPar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endParaRPr>
            </a:p>
          </p:txBody>
        </p:sp>
        <p:cxnSp>
          <p:nvCxnSpPr>
            <p:cNvPr id="71" name="Rechte verbindingslijn 70">
              <a:extLst>
                <a:ext uri="{FF2B5EF4-FFF2-40B4-BE49-F238E27FC236}">
                  <a16:creationId xmlns:a16="http://schemas.microsoft.com/office/drawing/2014/main" id="{9C1E74D7-BCE7-4C39-925F-055E9FF175D6}"/>
                </a:ext>
              </a:extLst>
            </p:cNvPr>
            <p:cNvCxnSpPr>
              <a:cxnSpLocks/>
            </p:cNvCxnSpPr>
            <p:nvPr userDrawn="1"/>
          </p:nvCxnSpPr>
          <p:spPr>
            <a:xfrm>
              <a:off x="12397261" y="3883011"/>
              <a:ext cx="3178017" cy="0"/>
            </a:xfrm>
            <a:prstGeom prst="line">
              <a:avLst/>
            </a:prstGeom>
            <a:noFill/>
            <a:ln w="3175" cap="flat" cmpd="sng" algn="ctr">
              <a:solidFill>
                <a:schemeClr val="bg1">
                  <a:lumMod val="50000"/>
                </a:schemeClr>
              </a:solidFill>
              <a:prstDash val="solid"/>
            </a:ln>
            <a:effectLst/>
          </p:spPr>
        </p:cxnSp>
        <p:sp>
          <p:nvSpPr>
            <p:cNvPr id="72" name="Ovaal 71">
              <a:extLst>
                <a:ext uri="{FF2B5EF4-FFF2-40B4-BE49-F238E27FC236}">
                  <a16:creationId xmlns:a16="http://schemas.microsoft.com/office/drawing/2014/main" id="{6941CE07-9AC0-4B7C-94FC-0A96C2651182}"/>
                </a:ext>
              </a:extLst>
            </p:cNvPr>
            <p:cNvSpPr/>
            <p:nvPr userDrawn="1"/>
          </p:nvSpPr>
          <p:spPr>
            <a:xfrm>
              <a:off x="12391601" y="1706398"/>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2</a:t>
              </a:r>
            </a:p>
          </p:txBody>
        </p:sp>
        <p:sp>
          <p:nvSpPr>
            <p:cNvPr id="73" name="Rechthoek 72">
              <a:extLst>
                <a:ext uri="{FF2B5EF4-FFF2-40B4-BE49-F238E27FC236}">
                  <a16:creationId xmlns:a16="http://schemas.microsoft.com/office/drawing/2014/main" id="{522F2471-323C-4D67-9817-609478422EA2}"/>
                </a:ext>
              </a:extLst>
            </p:cNvPr>
            <p:cNvSpPr/>
            <p:nvPr userDrawn="1"/>
          </p:nvSpPr>
          <p:spPr>
            <a:xfrm>
              <a:off x="12757282" y="1772461"/>
              <a:ext cx="2817995" cy="318048"/>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chemeClr val="accent1"/>
                </a:buClr>
                <a:buSzTx/>
                <a:buFont typeface="Arial" panose="020B0604020202020204" pitchFamily="34" charset="0"/>
                <a:buNone/>
                <a:tabLst/>
                <a:defRPr/>
              </a:pP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Selecteer de gewenste afbeelding</a:t>
              </a:r>
              <a:b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b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en klik op </a:t>
              </a:r>
              <a:r>
                <a:rPr kumimoji="0" lang="nl-NL" sz="1100" b="1" i="0" u="none" strike="noStrike" kern="0" cap="none" spc="0" normalizeH="0" baseline="0" noProof="0">
                  <a:ln>
                    <a:noFill/>
                  </a:ln>
                  <a:solidFill>
                    <a:srgbClr val="000000"/>
                  </a:solidFill>
                  <a:effectLst/>
                  <a:uLnTx/>
                  <a:uFillTx/>
                  <a:latin typeface="+mn-lt"/>
                  <a:cs typeface="Segoe UI Light" panose="020B0502040204020203" pitchFamily="34" charset="0"/>
                </a:rPr>
                <a:t>‘Invoegen’</a:t>
              </a: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a:t>
              </a:r>
              <a:endParaRPr kumimoji="0" lang="nl-NL" sz="1100" b="1" i="0" u="none" strike="noStrike" kern="0" cap="none" spc="0" normalizeH="0" baseline="0" noProof="0">
                <a:ln>
                  <a:noFill/>
                </a:ln>
                <a:solidFill>
                  <a:srgbClr val="000000"/>
                </a:solidFill>
                <a:effectLst/>
                <a:uLnTx/>
                <a:uFillTx/>
                <a:latin typeface="+mn-lt"/>
                <a:cs typeface="Segoe UI Light" panose="020B0502040204020203" pitchFamily="34" charset="0"/>
              </a:endParaRPr>
            </a:p>
          </p:txBody>
        </p:sp>
        <p:grpSp>
          <p:nvGrpSpPr>
            <p:cNvPr id="74" name="Groep 73">
              <a:extLst>
                <a:ext uri="{FF2B5EF4-FFF2-40B4-BE49-F238E27FC236}">
                  <a16:creationId xmlns:a16="http://schemas.microsoft.com/office/drawing/2014/main" id="{DBF53E4A-1E86-43FC-AD89-871FB997F320}"/>
                </a:ext>
              </a:extLst>
            </p:cNvPr>
            <p:cNvGrpSpPr/>
            <p:nvPr userDrawn="1"/>
          </p:nvGrpSpPr>
          <p:grpSpPr>
            <a:xfrm>
              <a:off x="12757282" y="2184550"/>
              <a:ext cx="825500" cy="209550"/>
              <a:chOff x="13504624" y="2482850"/>
              <a:chExt cx="825500" cy="209550"/>
            </a:xfrm>
          </p:grpSpPr>
          <p:sp>
            <p:nvSpPr>
              <p:cNvPr id="86" name="Rechthoek 85">
                <a:extLst>
                  <a:ext uri="{FF2B5EF4-FFF2-40B4-BE49-F238E27FC236}">
                    <a16:creationId xmlns:a16="http://schemas.microsoft.com/office/drawing/2014/main" id="{DD742ABA-7974-44E6-B34C-78B657EE035A}"/>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800" b="0" noProof="0">
                    <a:solidFill>
                      <a:schemeClr val="tx1"/>
                    </a:solidFill>
                    <a:latin typeface="Arial" panose="020B0604020202020204" pitchFamily="34" charset="0"/>
                    <a:cs typeface="Arial" panose="020B0604020202020204" pitchFamily="34" charset="0"/>
                  </a:rPr>
                  <a:t>Invoegen</a:t>
                </a:r>
              </a:p>
            </p:txBody>
          </p:sp>
          <p:cxnSp>
            <p:nvCxnSpPr>
              <p:cNvPr id="87" name="Rechte verbindingslijn 86">
                <a:extLst>
                  <a:ext uri="{FF2B5EF4-FFF2-40B4-BE49-F238E27FC236}">
                    <a16:creationId xmlns:a16="http://schemas.microsoft.com/office/drawing/2014/main" id="{E3523979-2512-436A-B53E-5574C67AA289}"/>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88" name="Gelijkbenige driehoek 87">
                <a:extLst>
                  <a:ext uri="{FF2B5EF4-FFF2-40B4-BE49-F238E27FC236}">
                    <a16:creationId xmlns:a16="http://schemas.microsoft.com/office/drawing/2014/main" id="{7A2BD2DB-2226-4013-B06B-AB386AE52316}"/>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grpSp>
        <p:grpSp>
          <p:nvGrpSpPr>
            <p:cNvPr id="75" name="Groep 74">
              <a:extLst>
                <a:ext uri="{FF2B5EF4-FFF2-40B4-BE49-F238E27FC236}">
                  <a16:creationId xmlns:a16="http://schemas.microsoft.com/office/drawing/2014/main" id="{563C4487-9D2F-4396-B38D-FA27F445588C}"/>
                </a:ext>
              </a:extLst>
            </p:cNvPr>
            <p:cNvGrpSpPr/>
            <p:nvPr userDrawn="1"/>
          </p:nvGrpSpPr>
          <p:grpSpPr>
            <a:xfrm>
              <a:off x="12757282" y="1141626"/>
              <a:ext cx="294789" cy="318834"/>
              <a:chOff x="14466489" y="1001522"/>
              <a:chExt cx="290627" cy="314333"/>
            </a:xfrm>
          </p:grpSpPr>
          <p:sp>
            <p:nvSpPr>
              <p:cNvPr id="79" name="Rechthoek 78">
                <a:extLst>
                  <a:ext uri="{FF2B5EF4-FFF2-40B4-BE49-F238E27FC236}">
                    <a16:creationId xmlns:a16="http://schemas.microsoft.com/office/drawing/2014/main" id="{A8778464-D8CF-4A27-A866-597FB418B44E}"/>
                  </a:ext>
                </a:extLst>
              </p:cNvPr>
              <p:cNvSpPr/>
              <p:nvPr userDrawn="1"/>
            </p:nvSpPr>
            <p:spPr>
              <a:xfrm>
                <a:off x="14466489" y="1001522"/>
                <a:ext cx="257935" cy="254168"/>
              </a:xfrm>
              <a:prstGeom prst="rect">
                <a:avLst/>
              </a:prstGeom>
              <a:solidFill>
                <a:schemeClr val="bg1"/>
              </a:solidFill>
              <a:ln w="12700">
                <a:solidFill>
                  <a:srgbClr val="C0C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Arial" panose="020B0604020202020204" pitchFamily="34" charset="0"/>
                  <a:cs typeface="Arial" panose="020B0604020202020204" pitchFamily="34" charset="0"/>
                </a:endParaRPr>
              </a:p>
            </p:txBody>
          </p:sp>
          <p:sp>
            <p:nvSpPr>
              <p:cNvPr id="81" name="Ovaal 80">
                <a:extLst>
                  <a:ext uri="{FF2B5EF4-FFF2-40B4-BE49-F238E27FC236}">
                    <a16:creationId xmlns:a16="http://schemas.microsoft.com/office/drawing/2014/main" id="{B6C483D4-91F3-48DA-8BF5-24D6385E62DC}"/>
                  </a:ext>
                </a:extLst>
              </p:cNvPr>
              <p:cNvSpPr/>
              <p:nvPr userDrawn="1"/>
            </p:nvSpPr>
            <p:spPr>
              <a:xfrm>
                <a:off x="14623626" y="1033630"/>
                <a:ext cx="71169" cy="71169"/>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sp>
            <p:nvSpPr>
              <p:cNvPr id="82" name="Vrije vorm: vorm 81">
                <a:extLst>
                  <a:ext uri="{FF2B5EF4-FFF2-40B4-BE49-F238E27FC236}">
                    <a16:creationId xmlns:a16="http://schemas.microsoft.com/office/drawing/2014/main" id="{E5500FCF-E6E0-4015-ADD2-E13D4FA4BB75}"/>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sp>
            <p:nvSpPr>
              <p:cNvPr id="83" name="Rechthoek: afgeronde hoeken 82">
                <a:extLst>
                  <a:ext uri="{FF2B5EF4-FFF2-40B4-BE49-F238E27FC236}">
                    <a16:creationId xmlns:a16="http://schemas.microsoft.com/office/drawing/2014/main" id="{0C120868-992C-4A83-A843-925C6D2117FF}"/>
                  </a:ext>
                </a:extLst>
              </p:cNvPr>
              <p:cNvSpPr/>
              <p:nvPr userDrawn="1"/>
            </p:nvSpPr>
            <p:spPr>
              <a:xfrm>
                <a:off x="14601150" y="1145314"/>
                <a:ext cx="155966" cy="116816"/>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Arial" panose="020B0604020202020204" pitchFamily="34" charset="0"/>
                  <a:cs typeface="Arial" panose="020B0604020202020204" pitchFamily="34" charset="0"/>
                </a:endParaRPr>
              </a:p>
            </p:txBody>
          </p:sp>
          <p:cxnSp>
            <p:nvCxnSpPr>
              <p:cNvPr id="84" name="Rechte verbindingslijn 83">
                <a:extLst>
                  <a:ext uri="{FF2B5EF4-FFF2-40B4-BE49-F238E27FC236}">
                    <a16:creationId xmlns:a16="http://schemas.microsoft.com/office/drawing/2014/main" id="{F450B4A0-C913-433C-8F58-AC476870C4F7}"/>
                  </a:ext>
                </a:extLst>
              </p:cNvPr>
              <p:cNvCxnSpPr>
                <a:cxnSpLocks/>
              </p:cNvCxnSpPr>
              <p:nvPr userDrawn="1"/>
            </p:nvCxnSpPr>
            <p:spPr>
              <a:xfrm>
                <a:off x="14637490" y="1308665"/>
                <a:ext cx="83286"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85" name="Rechte verbindingslijn 84">
                <a:extLst>
                  <a:ext uri="{FF2B5EF4-FFF2-40B4-BE49-F238E27FC236}">
                    <a16:creationId xmlns:a16="http://schemas.microsoft.com/office/drawing/2014/main" id="{F093EB83-9910-4608-928B-B206FCA39884}"/>
                  </a:ext>
                </a:extLst>
              </p:cNvPr>
              <p:cNvCxnSpPr>
                <a:cxnSpLocks/>
                <a:stCxn id="83" idx="2"/>
              </p:cNvCxnSpPr>
              <p:nvPr userDrawn="1"/>
            </p:nvCxnSpPr>
            <p:spPr>
              <a:xfrm flipH="1">
                <a:off x="14678717" y="1262130"/>
                <a:ext cx="416" cy="43573"/>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76" name="Ovaal 75">
              <a:extLst>
                <a:ext uri="{FF2B5EF4-FFF2-40B4-BE49-F238E27FC236}">
                  <a16:creationId xmlns:a16="http://schemas.microsoft.com/office/drawing/2014/main" id="{ABB66157-FEA6-42F8-BA39-76BA2C3EB8F1}"/>
                </a:ext>
              </a:extLst>
            </p:cNvPr>
            <p:cNvSpPr/>
            <p:nvPr userDrawn="1"/>
          </p:nvSpPr>
          <p:spPr>
            <a:xfrm>
              <a:off x="12391601" y="2617951"/>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3</a:t>
              </a:r>
            </a:p>
          </p:txBody>
        </p:sp>
        <p:sp>
          <p:nvSpPr>
            <p:cNvPr id="77" name="Rechthoek 76">
              <a:extLst>
                <a:ext uri="{FF2B5EF4-FFF2-40B4-BE49-F238E27FC236}">
                  <a16:creationId xmlns:a16="http://schemas.microsoft.com/office/drawing/2014/main" id="{E0D16C00-FDEC-43EC-9403-49F8354E6609}"/>
                </a:ext>
              </a:extLst>
            </p:cNvPr>
            <p:cNvSpPr/>
            <p:nvPr userDrawn="1"/>
          </p:nvSpPr>
          <p:spPr>
            <a:xfrm>
              <a:off x="12757283" y="2684015"/>
              <a:ext cx="2817996" cy="316612"/>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chemeClr val="accent1"/>
                </a:buClr>
                <a:buSzTx/>
                <a:buFont typeface="Arial" panose="020B0604020202020204" pitchFamily="34" charset="0"/>
                <a:buNone/>
                <a:tabLst/>
                <a:defRPr/>
              </a:pP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Klik met de rechter muisknop op de afbeelding en kies </a:t>
              </a:r>
              <a:r>
                <a:rPr kumimoji="0" lang="nl-NL" sz="1100" b="1" i="0" u="none" strike="noStrike" kern="0" cap="none" spc="0" normalizeH="0" baseline="0" noProof="0">
                  <a:ln>
                    <a:noFill/>
                  </a:ln>
                  <a:solidFill>
                    <a:srgbClr val="000000"/>
                  </a:solidFill>
                  <a:effectLst/>
                  <a:uLnTx/>
                  <a:uFillTx/>
                  <a:latin typeface="+mn-lt"/>
                  <a:cs typeface="Segoe UI Light" panose="020B0502040204020203" pitchFamily="34" charset="0"/>
                </a:rPr>
                <a:t>´Naar achtergrond´</a:t>
              </a: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a:t>
              </a:r>
              <a:endParaRPr kumimoji="0" lang="nl-NL" sz="1100" b="1" i="0" u="none" strike="noStrike" kern="0" cap="none" spc="0" normalizeH="0" baseline="0" noProof="0">
                <a:ln>
                  <a:noFill/>
                </a:ln>
                <a:solidFill>
                  <a:srgbClr val="000000"/>
                </a:solidFill>
                <a:effectLst/>
                <a:uLnTx/>
                <a:uFillTx/>
                <a:latin typeface="+mn-lt"/>
                <a:cs typeface="Segoe UI Light" panose="020B0502040204020203" pitchFamily="34" charset="0"/>
              </a:endParaRPr>
            </a:p>
          </p:txBody>
        </p:sp>
        <p:cxnSp>
          <p:nvCxnSpPr>
            <p:cNvPr id="78" name="Rechte verbindingslijn 77">
              <a:extLst>
                <a:ext uri="{FF2B5EF4-FFF2-40B4-BE49-F238E27FC236}">
                  <a16:creationId xmlns:a16="http://schemas.microsoft.com/office/drawing/2014/main" id="{C0E867D2-F5D7-4492-A6AB-07D22B431A01}"/>
                </a:ext>
              </a:extLst>
            </p:cNvPr>
            <p:cNvCxnSpPr>
              <a:cxnSpLocks/>
            </p:cNvCxnSpPr>
            <p:nvPr userDrawn="1"/>
          </p:nvCxnSpPr>
          <p:spPr>
            <a:xfrm>
              <a:off x="12397261" y="2499789"/>
              <a:ext cx="3178017" cy="0"/>
            </a:xfrm>
            <a:prstGeom prst="line">
              <a:avLst/>
            </a:prstGeom>
            <a:noFill/>
            <a:ln w="3175" cap="flat" cmpd="sng" algn="ctr">
              <a:solidFill>
                <a:schemeClr val="bg1">
                  <a:lumMod val="50000"/>
                </a:schemeClr>
              </a:solidFill>
              <a:prstDash val="solid"/>
            </a:ln>
            <a:effectLst/>
          </p:spPr>
        </p:cxnSp>
      </p:grpSp>
      <p:sp>
        <p:nvSpPr>
          <p:cNvPr id="52" name="Titel 1">
            <a:extLst>
              <a:ext uri="{FF2B5EF4-FFF2-40B4-BE49-F238E27FC236}">
                <a16:creationId xmlns:a16="http://schemas.microsoft.com/office/drawing/2014/main" id="{01F6C60D-5159-4B7A-B934-3A1B555544A0}"/>
              </a:ext>
            </a:extLst>
          </p:cNvPr>
          <p:cNvSpPr>
            <a:spLocks noGrp="1"/>
          </p:cNvSpPr>
          <p:nvPr>
            <p:ph type="title" hasCustomPrompt="1"/>
          </p:nvPr>
        </p:nvSpPr>
        <p:spPr>
          <a:xfrm>
            <a:off x="540000" y="538833"/>
            <a:ext cx="11112000" cy="301139"/>
          </a:xfrm>
        </p:spPr>
        <p:txBody>
          <a:bodyPr/>
          <a:lstStyle>
            <a:lvl1pPr>
              <a:defRPr/>
            </a:lvl1pPr>
          </a:lstStyle>
          <a:p>
            <a:r>
              <a:rPr lang="nl-NL" noProof="0"/>
              <a:t>Voeg hier een titel in</a:t>
            </a:r>
            <a:endParaRPr lang="nl-NL"/>
          </a:p>
        </p:txBody>
      </p:sp>
      <p:sp>
        <p:nvSpPr>
          <p:cNvPr id="53" name="Tijdelijke aanduiding voor tekst 32">
            <a:extLst>
              <a:ext uri="{FF2B5EF4-FFF2-40B4-BE49-F238E27FC236}">
                <a16:creationId xmlns:a16="http://schemas.microsoft.com/office/drawing/2014/main" id="{F650475A-DF8D-4155-91B4-07580ED73B72}"/>
              </a:ext>
            </a:extLst>
          </p:cNvPr>
          <p:cNvSpPr>
            <a:spLocks noGrp="1"/>
          </p:cNvSpPr>
          <p:nvPr>
            <p:ph type="body" sz="quarter" idx="13" hasCustomPrompt="1"/>
          </p:nvPr>
        </p:nvSpPr>
        <p:spPr>
          <a:xfrm>
            <a:off x="539998" y="839972"/>
            <a:ext cx="11112000" cy="259612"/>
          </a:xfrm>
        </p:spPr>
        <p:txBody>
          <a:bodyPr/>
          <a:lstStyle>
            <a:lvl1pPr marL="0" indent="0">
              <a:buNone/>
              <a:defRPr sz="2000" b="0">
                <a:solidFill>
                  <a:schemeClr val="accent1"/>
                </a:solidFill>
              </a:defRPr>
            </a:lvl1pPr>
          </a:lstStyle>
          <a:p>
            <a:pPr lvl="0"/>
            <a:r>
              <a:rPr lang="nl-NL" noProof="0"/>
              <a:t>Voeg hier een subtitel in</a:t>
            </a:r>
          </a:p>
        </p:txBody>
      </p:sp>
    </p:spTree>
    <p:extLst>
      <p:ext uri="{BB962C8B-B14F-4D97-AF65-F5344CB8AC3E}">
        <p14:creationId xmlns:p14="http://schemas.microsoft.com/office/powerpoint/2010/main" val="72059404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1" name="Tijdelijke aanduiding voor afbeelding 16">
            <a:extLst>
              <a:ext uri="{FF2B5EF4-FFF2-40B4-BE49-F238E27FC236}">
                <a16:creationId xmlns:a16="http://schemas.microsoft.com/office/drawing/2014/main" id="{9277F49C-3EF0-4FE1-9AEE-1B569D8AC0AA}"/>
              </a:ext>
            </a:extLst>
          </p:cNvPr>
          <p:cNvSpPr>
            <a:spLocks noGrp="1"/>
          </p:cNvSpPr>
          <p:nvPr>
            <p:ph type="pic" sz="quarter" idx="16" hasCustomPrompt="1"/>
          </p:nvPr>
        </p:nvSpPr>
        <p:spPr>
          <a:xfrm>
            <a:off x="0" y="-1"/>
            <a:ext cx="12191998" cy="6265769"/>
          </a:xfrm>
          <a:solidFill>
            <a:schemeClr val="bg1">
              <a:lumMod val="95000"/>
            </a:schemeClr>
          </a:solidFill>
        </p:spPr>
        <p:txBody>
          <a:bodyPr lIns="6480000" tIns="0" anchor="ctr"/>
          <a:lstStyle>
            <a:lvl1pPr marL="0" indent="0" algn="l">
              <a:buNone/>
              <a:defRPr sz="1200" i="1">
                <a:solidFill>
                  <a:schemeClr val="bg1">
                    <a:lumMod val="50000"/>
                  </a:schemeClr>
                </a:solidFill>
              </a:defRPr>
            </a:lvl1pPr>
          </a:lstStyle>
          <a:p>
            <a:r>
              <a:rPr lang="nl-NL" noProof="0"/>
              <a:t>Klik op het pictogram hiernaast om een afbeelding in te voegen</a:t>
            </a:r>
          </a:p>
        </p:txBody>
      </p:sp>
      <p:sp>
        <p:nvSpPr>
          <p:cNvPr id="4" name="Tijdelijke aanduiding voor datum 3">
            <a:extLst>
              <a:ext uri="{FF2B5EF4-FFF2-40B4-BE49-F238E27FC236}">
                <a16:creationId xmlns:a16="http://schemas.microsoft.com/office/drawing/2014/main" id="{DABA8B2F-5EFD-4A05-8481-248C853EA1DE}"/>
              </a:ext>
            </a:extLst>
          </p:cNvPr>
          <p:cNvSpPr>
            <a:spLocks noGrp="1"/>
          </p:cNvSpPr>
          <p:nvPr>
            <p:ph type="dt" sz="half" idx="10"/>
          </p:nvPr>
        </p:nvSpPr>
        <p:spPr/>
        <p:txBody>
          <a:bodyPr/>
          <a:lstStyle/>
          <a:p>
            <a:fld id="{735EDA61-A351-4C51-879B-97EA160A5710}" type="datetime4">
              <a:rPr lang="nl-NL" smtClean="0"/>
              <a:t>24 oktober 2023</a:t>
            </a:fld>
            <a:endParaRPr lang="nl-NL"/>
          </a:p>
        </p:txBody>
      </p:sp>
      <p:sp>
        <p:nvSpPr>
          <p:cNvPr id="5" name="Tijdelijke aanduiding voor voettekst 4">
            <a:extLst>
              <a:ext uri="{FF2B5EF4-FFF2-40B4-BE49-F238E27FC236}">
                <a16:creationId xmlns:a16="http://schemas.microsoft.com/office/drawing/2014/main" id="{7D35606D-4D2E-4F0A-88AD-FA9467155265}"/>
              </a:ext>
            </a:extLst>
          </p:cNvPr>
          <p:cNvSpPr>
            <a:spLocks noGrp="1"/>
          </p:cNvSpPr>
          <p:nvPr>
            <p:ph type="ftr" sz="quarter" idx="11"/>
          </p:nvPr>
        </p:nvSpPr>
        <p:spPr/>
        <p:txBody>
          <a:bodyPr/>
          <a:lstStyle/>
          <a:p>
            <a:r>
              <a:rPr lang="nl-NL"/>
              <a:t>Ga naar de tab ‘Invoegen’ &gt; Koptekst en voettekst &gt; Voettekst invullen met bedrijfsonderdeelnaam &gt; Overal Toepassen</a:t>
            </a:r>
          </a:p>
        </p:txBody>
      </p:sp>
      <p:sp>
        <p:nvSpPr>
          <p:cNvPr id="6" name="Tijdelijke aanduiding voor dianummer 5">
            <a:extLst>
              <a:ext uri="{FF2B5EF4-FFF2-40B4-BE49-F238E27FC236}">
                <a16:creationId xmlns:a16="http://schemas.microsoft.com/office/drawing/2014/main" id="{A7656491-ADD5-4A7E-BAFA-5FCFF07D6EB0}"/>
              </a:ext>
            </a:extLst>
          </p:cNvPr>
          <p:cNvSpPr>
            <a:spLocks noGrp="1"/>
          </p:cNvSpPr>
          <p:nvPr>
            <p:ph type="sldNum" sz="quarter" idx="12"/>
          </p:nvPr>
        </p:nvSpPr>
        <p:spPr/>
        <p:txBody>
          <a:bodyPr/>
          <a:lstStyle/>
          <a:p>
            <a:fld id="{8D374ABD-355D-4B52-8A38-020B3DD5CC75}" type="slidenum">
              <a:rPr lang="nl-NL" smtClean="0"/>
              <a:t>‹#›</a:t>
            </a:fld>
            <a:endParaRPr lang="nl-NL"/>
          </a:p>
        </p:txBody>
      </p:sp>
      <p:sp>
        <p:nvSpPr>
          <p:cNvPr id="18" name="Rechthoek: afgeronde hoeken 17">
            <a:extLst>
              <a:ext uri="{FF2B5EF4-FFF2-40B4-BE49-F238E27FC236}">
                <a16:creationId xmlns:a16="http://schemas.microsoft.com/office/drawing/2014/main" id="{765A9402-96DA-4D08-A873-873C05E81C86}"/>
              </a:ext>
            </a:extLst>
          </p:cNvPr>
          <p:cNvSpPr/>
          <p:nvPr userDrawn="1"/>
        </p:nvSpPr>
        <p:spPr>
          <a:xfrm>
            <a:off x="3048000" y="-491319"/>
            <a:ext cx="6096000" cy="300250"/>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lvl="0" algn="ctr"/>
            <a:r>
              <a:rPr lang="nl-NL" sz="2800" b="0" cap="all" baseline="0" noProof="0">
                <a:solidFill>
                  <a:schemeClr val="accent1"/>
                </a:solidFill>
                <a:latin typeface="+mn-lt"/>
              </a:rPr>
              <a:t>QUOTE</a:t>
            </a:r>
          </a:p>
        </p:txBody>
      </p:sp>
      <p:sp>
        <p:nvSpPr>
          <p:cNvPr id="24" name="Tijdelijke aanduiding voor tekst 43">
            <a:extLst>
              <a:ext uri="{FF2B5EF4-FFF2-40B4-BE49-F238E27FC236}">
                <a16:creationId xmlns:a16="http://schemas.microsoft.com/office/drawing/2014/main" id="{F0C29EF0-5106-4385-97E3-F0A64F5B85EB}"/>
              </a:ext>
            </a:extLst>
          </p:cNvPr>
          <p:cNvSpPr>
            <a:spLocks noGrp="1"/>
          </p:cNvSpPr>
          <p:nvPr>
            <p:ph type="body" sz="quarter" idx="15" hasCustomPrompt="1"/>
          </p:nvPr>
        </p:nvSpPr>
        <p:spPr>
          <a:xfrm>
            <a:off x="540000" y="0"/>
            <a:ext cx="1080000" cy="72000"/>
          </a:xfrm>
          <a:solidFill>
            <a:schemeClr val="accent1"/>
          </a:solidFill>
        </p:spPr>
        <p:txBody>
          <a:bodyPr/>
          <a:lstStyle>
            <a:lvl1pPr marL="0" indent="0">
              <a:buNone/>
              <a:defRPr sz="100">
                <a:solidFill>
                  <a:schemeClr val="bg2"/>
                </a:solidFill>
              </a:defRPr>
            </a:lvl1pPr>
            <a:lvl5pPr>
              <a:defRPr/>
            </a:lvl5pPr>
          </a:lstStyle>
          <a:p>
            <a:pPr lvl="0"/>
            <a:r>
              <a:rPr lang="en-GB"/>
              <a:t> </a:t>
            </a:r>
          </a:p>
        </p:txBody>
      </p:sp>
      <p:sp>
        <p:nvSpPr>
          <p:cNvPr id="11" name="Tijdelijke aanduiding voor verticale tekst 2">
            <a:extLst>
              <a:ext uri="{FF2B5EF4-FFF2-40B4-BE49-F238E27FC236}">
                <a16:creationId xmlns:a16="http://schemas.microsoft.com/office/drawing/2014/main" id="{C9789E4E-F2BA-4AE5-B556-28F06570489F}"/>
              </a:ext>
            </a:extLst>
          </p:cNvPr>
          <p:cNvSpPr>
            <a:spLocks noGrp="1"/>
          </p:cNvSpPr>
          <p:nvPr>
            <p:ph type="body" orient="vert" idx="1" hasCustomPrompt="1"/>
          </p:nvPr>
        </p:nvSpPr>
        <p:spPr>
          <a:xfrm>
            <a:off x="539999" y="546980"/>
            <a:ext cx="5260300" cy="4434453"/>
          </a:xfrm>
          <a:prstGeom prst="roundRect">
            <a:avLst>
              <a:gd name="adj" fmla="val 3753"/>
            </a:avLst>
          </a:prstGeom>
          <a:solidFill>
            <a:schemeClr val="accent1"/>
          </a:solidFill>
        </p:spPr>
        <p:txBody>
          <a:bodyPr vert="horz" wrap="square" lIns="360000" tIns="252000" rIns="360000" bIns="252000" anchor="t">
            <a:noAutofit/>
          </a:bodyPr>
          <a:lstStyle>
            <a:lvl1pPr marL="0" indent="0">
              <a:spcAft>
                <a:spcPts val="1000"/>
              </a:spcAft>
              <a:buClr>
                <a:schemeClr val="bg2">
                  <a:lumMod val="50000"/>
                </a:schemeClr>
              </a:buClr>
              <a:buNone/>
              <a:defRPr sz="2400" b="1" i="0">
                <a:solidFill>
                  <a:schemeClr val="bg1"/>
                </a:solidFill>
              </a:defRPr>
            </a:lvl1pPr>
            <a:lvl2pPr marL="0" indent="0" algn="l">
              <a:spcBef>
                <a:spcPts val="1000"/>
              </a:spcBef>
              <a:buClr>
                <a:schemeClr val="bg1"/>
              </a:buClr>
              <a:buFont typeface="Calibri Light" panose="020F0302020204030204" pitchFamily="34" charset="0"/>
              <a:buNone/>
              <a:defRPr sz="2000" i="1">
                <a:solidFill>
                  <a:schemeClr val="bg1"/>
                </a:solidFill>
              </a:defRPr>
            </a:lvl2pPr>
            <a:lvl3pPr marL="355600" indent="0" algn="r">
              <a:spcBef>
                <a:spcPts val="1000"/>
              </a:spcBef>
              <a:buClr>
                <a:schemeClr val="bg1"/>
              </a:buClr>
              <a:buNone/>
              <a:defRPr i="1">
                <a:solidFill>
                  <a:schemeClr val="bg1"/>
                </a:solidFill>
              </a:defRPr>
            </a:lvl3pPr>
            <a:lvl4pPr>
              <a:defRPr>
                <a:solidFill>
                  <a:schemeClr val="bg1"/>
                </a:solidFill>
              </a:defRPr>
            </a:lvl4pPr>
            <a:lvl5pPr>
              <a:defRPr>
                <a:solidFill>
                  <a:schemeClr val="bg1"/>
                </a:solidFill>
              </a:defRPr>
            </a:lvl5pPr>
            <a:lvl6pPr>
              <a:buClr>
                <a:schemeClr val="bg1"/>
              </a:buClr>
              <a:defRPr>
                <a:solidFill>
                  <a:schemeClr val="bg1"/>
                </a:solidFill>
              </a:defRPr>
            </a:lvl6pPr>
            <a:lvl7pPr>
              <a:buClr>
                <a:schemeClr val="bg1"/>
              </a:buClr>
              <a:defRPr>
                <a:solidFill>
                  <a:schemeClr val="bg1"/>
                </a:solidFill>
              </a:defRPr>
            </a:lvl7pPr>
            <a:lvl8pPr>
              <a:defRPr>
                <a:solidFill>
                  <a:schemeClr val="bg1"/>
                </a:solidFill>
              </a:defRPr>
            </a:lvl8pPr>
            <a:lvl9pPr>
              <a:defRPr>
                <a:solidFill>
                  <a:schemeClr val="bg1"/>
                </a:solidFill>
              </a:defRPr>
            </a:lvl9pPr>
          </a:lstStyle>
          <a:p>
            <a:pPr lvl="0"/>
            <a:r>
              <a:rPr lang="nl-NL" noProof="0"/>
              <a:t>Titel quote</a:t>
            </a:r>
          </a:p>
          <a:p>
            <a:pPr lvl="1"/>
            <a:r>
              <a:rPr lang="nl-NL" noProof="0"/>
              <a:t>Quote tekst</a:t>
            </a:r>
          </a:p>
          <a:p>
            <a:pPr lvl="2"/>
            <a:r>
              <a:rPr lang="nl-NL" noProof="0"/>
              <a:t>Voor- en achternaam</a:t>
            </a:r>
          </a:p>
        </p:txBody>
      </p:sp>
      <p:grpSp>
        <p:nvGrpSpPr>
          <p:cNvPr id="12" name="Instructie">
            <a:extLst>
              <a:ext uri="{FF2B5EF4-FFF2-40B4-BE49-F238E27FC236}">
                <a16:creationId xmlns:a16="http://schemas.microsoft.com/office/drawing/2014/main" id="{C9F35CA6-7BFA-474E-8BDC-C043146657C7}"/>
              </a:ext>
            </a:extLst>
          </p:cNvPr>
          <p:cNvGrpSpPr/>
          <p:nvPr userDrawn="1"/>
        </p:nvGrpSpPr>
        <p:grpSpPr>
          <a:xfrm>
            <a:off x="-3437547" y="1434"/>
            <a:ext cx="3201327" cy="2834720"/>
            <a:chOff x="-3437547" y="1434"/>
            <a:chExt cx="3201327" cy="2834720"/>
          </a:xfrm>
        </p:grpSpPr>
        <p:cxnSp>
          <p:nvCxnSpPr>
            <p:cNvPr id="13" name="Rechte verbindingslijn 12">
              <a:extLst>
                <a:ext uri="{FF2B5EF4-FFF2-40B4-BE49-F238E27FC236}">
                  <a16:creationId xmlns:a16="http://schemas.microsoft.com/office/drawing/2014/main" id="{7470AD52-AC44-4F35-98D6-B477F9F4FF33}"/>
                </a:ext>
              </a:extLst>
            </p:cNvPr>
            <p:cNvCxnSpPr>
              <a:cxnSpLocks/>
            </p:cNvCxnSpPr>
            <p:nvPr userDrawn="1"/>
          </p:nvCxnSpPr>
          <p:spPr>
            <a:xfrm>
              <a:off x="-3419346" y="2836154"/>
              <a:ext cx="3176013" cy="0"/>
            </a:xfrm>
            <a:prstGeom prst="line">
              <a:avLst/>
            </a:prstGeom>
            <a:noFill/>
            <a:ln w="3175" cap="flat" cmpd="sng" algn="ctr">
              <a:solidFill>
                <a:schemeClr val="bg1">
                  <a:lumMod val="50000"/>
                </a:schemeClr>
              </a:solidFill>
              <a:prstDash val="solid"/>
            </a:ln>
            <a:effectLst/>
          </p:spPr>
        </p:cxnSp>
        <p:sp>
          <p:nvSpPr>
            <p:cNvPr id="27" name="Rechthoek 26">
              <a:extLst>
                <a:ext uri="{FF2B5EF4-FFF2-40B4-BE49-F238E27FC236}">
                  <a16:creationId xmlns:a16="http://schemas.microsoft.com/office/drawing/2014/main" id="{52978C1F-24D3-4622-9B8D-123FEF33E756}"/>
                </a:ext>
              </a:extLst>
            </p:cNvPr>
            <p:cNvSpPr/>
            <p:nvPr userDrawn="1"/>
          </p:nvSpPr>
          <p:spPr>
            <a:xfrm>
              <a:off x="-3419345" y="1434"/>
              <a:ext cx="3176012" cy="191611"/>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80000"/>
                </a:lnSpc>
                <a:spcBef>
                  <a:spcPts val="0"/>
                </a:spcBef>
                <a:spcAft>
                  <a:spcPts val="0"/>
                </a:spcAft>
                <a:buClrTx/>
                <a:buSzTx/>
                <a:buFontTx/>
                <a:buNone/>
                <a:tabLst/>
                <a:defRPr/>
              </a:pPr>
              <a:r>
                <a:rPr kumimoji="0" lang="nl-NL" sz="1400" b="1" i="0" u="none" strike="noStrike" kern="0" cap="all" spc="0" normalizeH="0" baseline="0" noProof="0">
                  <a:ln>
                    <a:noFill/>
                  </a:ln>
                  <a:solidFill>
                    <a:schemeClr val="bg1">
                      <a:lumMod val="50000"/>
                    </a:schemeClr>
                  </a:solidFill>
                  <a:effectLst/>
                  <a:uLnTx/>
                  <a:uFillTx/>
                  <a:latin typeface="+mj-lt"/>
                  <a:cs typeface="Segoe UI Light" panose="020B0502040204020203" pitchFamily="34" charset="0"/>
                </a:rPr>
                <a:t>TEKST</a:t>
              </a:r>
              <a:r>
                <a:rPr kumimoji="0" lang="nl-NL" sz="1400" b="1" i="0" u="none" strike="noStrike" kern="0" cap="all" spc="0" normalizeH="0" noProof="0">
                  <a:ln>
                    <a:noFill/>
                  </a:ln>
                  <a:solidFill>
                    <a:schemeClr val="bg1">
                      <a:lumMod val="50000"/>
                    </a:schemeClr>
                  </a:solidFill>
                  <a:effectLst/>
                  <a:uLnTx/>
                  <a:uFillTx/>
                  <a:latin typeface="+mj-lt"/>
                  <a:cs typeface="Segoe UI Light" panose="020B0502040204020203" pitchFamily="34" charset="0"/>
                </a:rPr>
                <a:t> NIVEAUS kiezen</a:t>
              </a:r>
              <a:endParaRPr kumimoji="0" lang="nl-NL" sz="1400" b="1" i="0" u="none" strike="noStrike" kern="0" cap="all" spc="0" normalizeH="0" baseline="0" noProof="0">
                <a:ln>
                  <a:noFill/>
                </a:ln>
                <a:solidFill>
                  <a:schemeClr val="bg1">
                    <a:lumMod val="50000"/>
                  </a:schemeClr>
                </a:solidFill>
                <a:effectLst/>
                <a:uLnTx/>
                <a:uFillTx/>
                <a:latin typeface="+mj-lt"/>
                <a:cs typeface="Segoe UI Light" panose="020B0502040204020203" pitchFamily="34" charset="0"/>
              </a:endParaRPr>
            </a:p>
          </p:txBody>
        </p:sp>
        <p:sp>
          <p:nvSpPr>
            <p:cNvPr id="28" name="Ovaal 27">
              <a:extLst>
                <a:ext uri="{FF2B5EF4-FFF2-40B4-BE49-F238E27FC236}">
                  <a16:creationId xmlns:a16="http://schemas.microsoft.com/office/drawing/2014/main" id="{25B28BE2-CAEC-48F4-A1CE-8881E74BFB96}"/>
                </a:ext>
              </a:extLst>
            </p:cNvPr>
            <p:cNvSpPr/>
            <p:nvPr userDrawn="1"/>
          </p:nvSpPr>
          <p:spPr>
            <a:xfrm>
              <a:off x="-3425006" y="1719144"/>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1</a:t>
              </a:r>
            </a:p>
          </p:txBody>
        </p:sp>
        <p:cxnSp>
          <p:nvCxnSpPr>
            <p:cNvPr id="29" name="Rechte verbindingslijn 28">
              <a:extLst>
                <a:ext uri="{FF2B5EF4-FFF2-40B4-BE49-F238E27FC236}">
                  <a16:creationId xmlns:a16="http://schemas.microsoft.com/office/drawing/2014/main" id="{3B708434-69FA-4D4B-BC0B-17AA0CC2A276}"/>
                </a:ext>
              </a:extLst>
            </p:cNvPr>
            <p:cNvCxnSpPr>
              <a:cxnSpLocks/>
            </p:cNvCxnSpPr>
            <p:nvPr userDrawn="1"/>
          </p:nvCxnSpPr>
          <p:spPr>
            <a:xfrm>
              <a:off x="-3419346" y="243069"/>
              <a:ext cx="3176013" cy="0"/>
            </a:xfrm>
            <a:prstGeom prst="line">
              <a:avLst/>
            </a:prstGeom>
            <a:noFill/>
            <a:ln w="3175" cap="flat" cmpd="sng" algn="ctr">
              <a:solidFill>
                <a:schemeClr val="bg1">
                  <a:lumMod val="50000"/>
                </a:schemeClr>
              </a:solidFill>
              <a:prstDash val="solid"/>
            </a:ln>
            <a:effectLst/>
          </p:spPr>
        </p:cxnSp>
        <p:grpSp>
          <p:nvGrpSpPr>
            <p:cNvPr id="30" name="Groep 29">
              <a:extLst>
                <a:ext uri="{FF2B5EF4-FFF2-40B4-BE49-F238E27FC236}">
                  <a16:creationId xmlns:a16="http://schemas.microsoft.com/office/drawing/2014/main" id="{B10A304D-A5C7-4821-B822-29F75AF73688}"/>
                </a:ext>
              </a:extLst>
            </p:cNvPr>
            <p:cNvGrpSpPr/>
            <p:nvPr userDrawn="1"/>
          </p:nvGrpSpPr>
          <p:grpSpPr>
            <a:xfrm>
              <a:off x="-3437547" y="349413"/>
              <a:ext cx="2933825" cy="558875"/>
              <a:chOff x="-3419346" y="368233"/>
              <a:chExt cx="3904920" cy="743862"/>
            </a:xfrm>
          </p:grpSpPr>
          <p:sp>
            <p:nvSpPr>
              <p:cNvPr id="42" name="Rechthoek 41">
                <a:extLst>
                  <a:ext uri="{FF2B5EF4-FFF2-40B4-BE49-F238E27FC236}">
                    <a16:creationId xmlns:a16="http://schemas.microsoft.com/office/drawing/2014/main" id="{EA15583D-FEED-4915-8351-6134405434C4}"/>
                  </a:ext>
                </a:extLst>
              </p:cNvPr>
              <p:cNvSpPr/>
              <p:nvPr userDrawn="1"/>
            </p:nvSpPr>
            <p:spPr>
              <a:xfrm>
                <a:off x="-3294549" y="368233"/>
                <a:ext cx="432805" cy="244981"/>
              </a:xfrm>
              <a:prstGeom prst="rect">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r>
                  <a:rPr lang="nl-NL" sz="800" b="0" noProof="0">
                    <a:solidFill>
                      <a:srgbClr val="C00000"/>
                    </a:solidFill>
                    <a:latin typeface="Arial" panose="020B0604020202020204" pitchFamily="34" charset="0"/>
                    <a:cs typeface="Arial" panose="020B0604020202020204" pitchFamily="34" charset="0"/>
                  </a:rPr>
                  <a:t>Start</a:t>
                </a:r>
              </a:p>
            </p:txBody>
          </p:sp>
          <p:cxnSp>
            <p:nvCxnSpPr>
              <p:cNvPr id="43" name="Rechte verbindingslijn 42">
                <a:extLst>
                  <a:ext uri="{FF2B5EF4-FFF2-40B4-BE49-F238E27FC236}">
                    <a16:creationId xmlns:a16="http://schemas.microsoft.com/office/drawing/2014/main" id="{1800BBB6-5EDD-45C2-8E3A-7356183B501F}"/>
                  </a:ext>
                </a:extLst>
              </p:cNvPr>
              <p:cNvCxnSpPr>
                <a:cxnSpLocks/>
              </p:cNvCxnSpPr>
              <p:nvPr userDrawn="1"/>
            </p:nvCxnSpPr>
            <p:spPr>
              <a:xfrm>
                <a:off x="-2861744" y="613214"/>
                <a:ext cx="137087" cy="0"/>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4" name="Rechte verbindingslijn 43">
                <a:extLst>
                  <a:ext uri="{FF2B5EF4-FFF2-40B4-BE49-F238E27FC236}">
                    <a16:creationId xmlns:a16="http://schemas.microsoft.com/office/drawing/2014/main" id="{76426B96-B581-4B1B-9362-F30E61939D5D}"/>
                  </a:ext>
                </a:extLst>
              </p:cNvPr>
              <p:cNvCxnSpPr>
                <a:cxnSpLocks/>
              </p:cNvCxnSpPr>
              <p:nvPr userDrawn="1"/>
            </p:nvCxnSpPr>
            <p:spPr>
              <a:xfrm>
                <a:off x="-3419346" y="613214"/>
                <a:ext cx="136215" cy="0"/>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5" name="Rechthoek 44">
                <a:extLst>
                  <a:ext uri="{FF2B5EF4-FFF2-40B4-BE49-F238E27FC236}">
                    <a16:creationId xmlns:a16="http://schemas.microsoft.com/office/drawing/2014/main" id="{5074095B-E00B-4AEC-A226-2AD4DB093929}"/>
                  </a:ext>
                </a:extLst>
              </p:cNvPr>
              <p:cNvSpPr/>
              <p:nvPr userDrawn="1"/>
            </p:nvSpPr>
            <p:spPr>
              <a:xfrm>
                <a:off x="-3289012" y="589683"/>
                <a:ext cx="422160" cy="640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grpSp>
            <p:nvGrpSpPr>
              <p:cNvPr id="46" name="Groep 45">
                <a:extLst>
                  <a:ext uri="{FF2B5EF4-FFF2-40B4-BE49-F238E27FC236}">
                    <a16:creationId xmlns:a16="http://schemas.microsoft.com/office/drawing/2014/main" id="{FD45D8A9-BD5D-47C3-92EF-3B5B4D8EDA3F}"/>
                  </a:ext>
                </a:extLst>
              </p:cNvPr>
              <p:cNvGrpSpPr/>
              <p:nvPr userDrawn="1"/>
            </p:nvGrpSpPr>
            <p:grpSpPr>
              <a:xfrm>
                <a:off x="-3002834" y="720303"/>
                <a:ext cx="182598" cy="143759"/>
                <a:chOff x="-3310843" y="700986"/>
                <a:chExt cx="182598" cy="143759"/>
              </a:xfrm>
            </p:grpSpPr>
            <p:grpSp>
              <p:nvGrpSpPr>
                <p:cNvPr id="85" name="Groep 84">
                  <a:extLst>
                    <a:ext uri="{FF2B5EF4-FFF2-40B4-BE49-F238E27FC236}">
                      <a16:creationId xmlns:a16="http://schemas.microsoft.com/office/drawing/2014/main" id="{842FFAD4-3D40-4352-9FAC-C137FF2E1DFA}"/>
                    </a:ext>
                  </a:extLst>
                </p:cNvPr>
                <p:cNvGrpSpPr/>
                <p:nvPr userDrawn="1"/>
              </p:nvGrpSpPr>
              <p:grpSpPr>
                <a:xfrm>
                  <a:off x="-3310843" y="700986"/>
                  <a:ext cx="182598" cy="143759"/>
                  <a:chOff x="-3310843" y="700986"/>
                  <a:chExt cx="182598" cy="143759"/>
                </a:xfrm>
              </p:grpSpPr>
              <p:cxnSp>
                <p:nvCxnSpPr>
                  <p:cNvPr id="89" name="Rechte verbindingslijn 88">
                    <a:extLst>
                      <a:ext uri="{FF2B5EF4-FFF2-40B4-BE49-F238E27FC236}">
                        <a16:creationId xmlns:a16="http://schemas.microsoft.com/office/drawing/2014/main" id="{F8DE4A24-1DDE-4A29-9E09-C937FB8DF19D}"/>
                      </a:ext>
                    </a:extLst>
                  </p:cNvPr>
                  <p:cNvCxnSpPr/>
                  <p:nvPr userDrawn="1"/>
                </p:nvCxnSpPr>
                <p:spPr>
                  <a:xfrm>
                    <a:off x="-3310843" y="700986"/>
                    <a:ext cx="182598" cy="0"/>
                  </a:xfrm>
                  <a:prstGeom prst="line">
                    <a:avLst/>
                  </a:prstGeom>
                  <a:noFill/>
                  <a:ln w="9525" cap="flat" cmpd="sng" algn="ctr">
                    <a:solidFill>
                      <a:srgbClr val="292929"/>
                    </a:solidFill>
                    <a:prstDash val="solid"/>
                  </a:ln>
                  <a:effectLst/>
                </p:spPr>
              </p:cxnSp>
              <p:cxnSp>
                <p:nvCxnSpPr>
                  <p:cNvPr id="90" name="Rechte verbindingslijn 89">
                    <a:extLst>
                      <a:ext uri="{FF2B5EF4-FFF2-40B4-BE49-F238E27FC236}">
                        <a16:creationId xmlns:a16="http://schemas.microsoft.com/office/drawing/2014/main" id="{56B5AFDC-0235-40CC-BB9A-3A180CD80BC4}"/>
                      </a:ext>
                    </a:extLst>
                  </p:cNvPr>
                  <p:cNvCxnSpPr/>
                  <p:nvPr userDrawn="1"/>
                </p:nvCxnSpPr>
                <p:spPr>
                  <a:xfrm>
                    <a:off x="-3310843" y="844745"/>
                    <a:ext cx="182598" cy="0"/>
                  </a:xfrm>
                  <a:prstGeom prst="line">
                    <a:avLst/>
                  </a:prstGeom>
                  <a:noFill/>
                  <a:ln w="9525" cap="flat" cmpd="sng" algn="ctr">
                    <a:solidFill>
                      <a:srgbClr val="292929"/>
                    </a:solidFill>
                    <a:prstDash val="solid"/>
                  </a:ln>
                  <a:effectLst/>
                </p:spPr>
              </p:cxnSp>
              <p:cxnSp>
                <p:nvCxnSpPr>
                  <p:cNvPr id="91" name="Rechte verbindingslijn 90">
                    <a:extLst>
                      <a:ext uri="{FF2B5EF4-FFF2-40B4-BE49-F238E27FC236}">
                        <a16:creationId xmlns:a16="http://schemas.microsoft.com/office/drawing/2014/main" id="{2CFB5A99-8B73-4E94-BCAB-279572DE0A9E}"/>
                      </a:ext>
                    </a:extLst>
                  </p:cNvPr>
                  <p:cNvCxnSpPr/>
                  <p:nvPr userDrawn="1"/>
                </p:nvCxnSpPr>
                <p:spPr>
                  <a:xfrm>
                    <a:off x="-3213196" y="808806"/>
                    <a:ext cx="82203" cy="0"/>
                  </a:xfrm>
                  <a:prstGeom prst="line">
                    <a:avLst/>
                  </a:prstGeom>
                  <a:noFill/>
                  <a:ln w="9525" cap="flat" cmpd="sng" algn="ctr">
                    <a:solidFill>
                      <a:srgbClr val="292929"/>
                    </a:solidFill>
                    <a:prstDash val="solid"/>
                  </a:ln>
                  <a:effectLst/>
                </p:spPr>
              </p:cxnSp>
              <p:cxnSp>
                <p:nvCxnSpPr>
                  <p:cNvPr id="92" name="Rechte verbindingslijn 91">
                    <a:extLst>
                      <a:ext uri="{FF2B5EF4-FFF2-40B4-BE49-F238E27FC236}">
                        <a16:creationId xmlns:a16="http://schemas.microsoft.com/office/drawing/2014/main" id="{728F0BB0-9C6C-4A99-B297-1AC6D2776FB0}"/>
                      </a:ext>
                    </a:extLst>
                  </p:cNvPr>
                  <p:cNvCxnSpPr/>
                  <p:nvPr userDrawn="1"/>
                </p:nvCxnSpPr>
                <p:spPr>
                  <a:xfrm>
                    <a:off x="-3213196" y="772866"/>
                    <a:ext cx="82203" cy="0"/>
                  </a:xfrm>
                  <a:prstGeom prst="line">
                    <a:avLst/>
                  </a:prstGeom>
                  <a:noFill/>
                  <a:ln w="9525" cap="flat" cmpd="sng" algn="ctr">
                    <a:solidFill>
                      <a:srgbClr val="292929"/>
                    </a:solidFill>
                    <a:prstDash val="solid"/>
                  </a:ln>
                  <a:effectLst/>
                </p:spPr>
              </p:cxnSp>
              <p:cxnSp>
                <p:nvCxnSpPr>
                  <p:cNvPr id="93" name="Rechte verbindingslijn 92">
                    <a:extLst>
                      <a:ext uri="{FF2B5EF4-FFF2-40B4-BE49-F238E27FC236}">
                        <a16:creationId xmlns:a16="http://schemas.microsoft.com/office/drawing/2014/main" id="{3697836E-FF6E-405D-A56A-A88AEE3C448F}"/>
                      </a:ext>
                    </a:extLst>
                  </p:cNvPr>
                  <p:cNvCxnSpPr/>
                  <p:nvPr userDrawn="1"/>
                </p:nvCxnSpPr>
                <p:spPr>
                  <a:xfrm>
                    <a:off x="-3213196" y="736926"/>
                    <a:ext cx="82203" cy="0"/>
                  </a:xfrm>
                  <a:prstGeom prst="line">
                    <a:avLst/>
                  </a:prstGeom>
                  <a:noFill/>
                  <a:ln w="9525" cap="flat" cmpd="sng" algn="ctr">
                    <a:solidFill>
                      <a:srgbClr val="292929"/>
                    </a:solidFill>
                    <a:prstDash val="solid"/>
                  </a:ln>
                  <a:effectLst/>
                </p:spPr>
              </p:cxnSp>
            </p:grpSp>
            <p:grpSp>
              <p:nvGrpSpPr>
                <p:cNvPr id="86" name="Groep 85">
                  <a:extLst>
                    <a:ext uri="{FF2B5EF4-FFF2-40B4-BE49-F238E27FC236}">
                      <a16:creationId xmlns:a16="http://schemas.microsoft.com/office/drawing/2014/main" id="{6782AAEF-C7EA-45B3-BE37-34A3D465E27D}"/>
                    </a:ext>
                  </a:extLst>
                </p:cNvPr>
                <p:cNvGrpSpPr/>
                <p:nvPr userDrawn="1"/>
              </p:nvGrpSpPr>
              <p:grpSpPr>
                <a:xfrm flipH="1">
                  <a:off x="-3310774" y="735854"/>
                  <a:ext cx="88801" cy="72568"/>
                  <a:chOff x="-2091059" y="1395403"/>
                  <a:chExt cx="157316" cy="128558"/>
                </a:xfrm>
              </p:grpSpPr>
              <p:sp>
                <p:nvSpPr>
                  <p:cNvPr id="87" name="Rechthoek 86">
                    <a:extLst>
                      <a:ext uri="{FF2B5EF4-FFF2-40B4-BE49-F238E27FC236}">
                        <a16:creationId xmlns:a16="http://schemas.microsoft.com/office/drawing/2014/main" id="{F3EA78F1-F8BE-4025-A753-0EF2E7BD20AB}"/>
                      </a:ext>
                    </a:extLst>
                  </p:cNvPr>
                  <p:cNvSpPr/>
                  <p:nvPr userDrawn="1"/>
                </p:nvSpPr>
                <p:spPr>
                  <a:xfrm>
                    <a:off x="-2051585" y="1436824"/>
                    <a:ext cx="117842" cy="45718"/>
                  </a:xfrm>
                  <a:prstGeom prst="rect">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sp>
                <p:nvSpPr>
                  <p:cNvPr id="88" name="Pijl: punthaak 87">
                    <a:extLst>
                      <a:ext uri="{FF2B5EF4-FFF2-40B4-BE49-F238E27FC236}">
                        <a16:creationId xmlns:a16="http://schemas.microsoft.com/office/drawing/2014/main" id="{FA15E25B-D8F6-408A-BAC5-A29C52FE13E0}"/>
                      </a:ext>
                    </a:extLst>
                  </p:cNvPr>
                  <p:cNvSpPr/>
                  <p:nvPr userDrawn="1"/>
                </p:nvSpPr>
                <p:spPr>
                  <a:xfrm flipH="1">
                    <a:off x="-2091059" y="1395403"/>
                    <a:ext cx="128558" cy="128558"/>
                  </a:xfrm>
                  <a:prstGeom prst="chevron">
                    <a:avLst>
                      <a:gd name="adj" fmla="val 47962"/>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grpSp>
          </p:grpSp>
          <p:grpSp>
            <p:nvGrpSpPr>
              <p:cNvPr id="47" name="Groep 46">
                <a:extLst>
                  <a:ext uri="{FF2B5EF4-FFF2-40B4-BE49-F238E27FC236}">
                    <a16:creationId xmlns:a16="http://schemas.microsoft.com/office/drawing/2014/main" id="{D5BCE92F-DBF6-4ED4-9B3A-C66E7680F453}"/>
                  </a:ext>
                </a:extLst>
              </p:cNvPr>
              <p:cNvGrpSpPr/>
              <p:nvPr userDrawn="1"/>
            </p:nvGrpSpPr>
            <p:grpSpPr>
              <a:xfrm>
                <a:off x="-3326107" y="720303"/>
                <a:ext cx="182598" cy="143759"/>
                <a:chOff x="-3634116" y="700986"/>
                <a:chExt cx="182598" cy="143759"/>
              </a:xfrm>
            </p:grpSpPr>
            <p:grpSp>
              <p:nvGrpSpPr>
                <p:cNvPr id="76" name="Groep 75">
                  <a:extLst>
                    <a:ext uri="{FF2B5EF4-FFF2-40B4-BE49-F238E27FC236}">
                      <a16:creationId xmlns:a16="http://schemas.microsoft.com/office/drawing/2014/main" id="{3631BAC6-9985-4B81-8945-9406AA7F15BB}"/>
                    </a:ext>
                  </a:extLst>
                </p:cNvPr>
                <p:cNvGrpSpPr/>
                <p:nvPr userDrawn="1"/>
              </p:nvGrpSpPr>
              <p:grpSpPr>
                <a:xfrm>
                  <a:off x="-3634116" y="700986"/>
                  <a:ext cx="182598" cy="143759"/>
                  <a:chOff x="-3634116" y="700986"/>
                  <a:chExt cx="182598" cy="143759"/>
                </a:xfrm>
              </p:grpSpPr>
              <p:cxnSp>
                <p:nvCxnSpPr>
                  <p:cNvPr id="80" name="Rechte verbindingslijn 79">
                    <a:extLst>
                      <a:ext uri="{FF2B5EF4-FFF2-40B4-BE49-F238E27FC236}">
                        <a16:creationId xmlns:a16="http://schemas.microsoft.com/office/drawing/2014/main" id="{42F3EC91-6A0F-4AFA-BD02-D4A141E59020}"/>
                      </a:ext>
                    </a:extLst>
                  </p:cNvPr>
                  <p:cNvCxnSpPr/>
                  <p:nvPr userDrawn="1"/>
                </p:nvCxnSpPr>
                <p:spPr>
                  <a:xfrm>
                    <a:off x="-3634116" y="700986"/>
                    <a:ext cx="182598" cy="0"/>
                  </a:xfrm>
                  <a:prstGeom prst="line">
                    <a:avLst/>
                  </a:prstGeom>
                  <a:noFill/>
                  <a:ln w="9525" cap="flat" cmpd="sng" algn="ctr">
                    <a:solidFill>
                      <a:srgbClr val="292929"/>
                    </a:solidFill>
                    <a:prstDash val="solid"/>
                  </a:ln>
                  <a:effectLst/>
                </p:spPr>
              </p:cxnSp>
              <p:cxnSp>
                <p:nvCxnSpPr>
                  <p:cNvPr id="81" name="Rechte verbindingslijn 80">
                    <a:extLst>
                      <a:ext uri="{FF2B5EF4-FFF2-40B4-BE49-F238E27FC236}">
                        <a16:creationId xmlns:a16="http://schemas.microsoft.com/office/drawing/2014/main" id="{63875392-2802-44D8-A9B2-07742CD26604}"/>
                      </a:ext>
                    </a:extLst>
                  </p:cNvPr>
                  <p:cNvCxnSpPr/>
                  <p:nvPr userDrawn="1"/>
                </p:nvCxnSpPr>
                <p:spPr>
                  <a:xfrm>
                    <a:off x="-3634116" y="844745"/>
                    <a:ext cx="182598" cy="0"/>
                  </a:xfrm>
                  <a:prstGeom prst="line">
                    <a:avLst/>
                  </a:prstGeom>
                  <a:noFill/>
                  <a:ln w="9525" cap="flat" cmpd="sng" algn="ctr">
                    <a:solidFill>
                      <a:srgbClr val="292929"/>
                    </a:solidFill>
                    <a:prstDash val="solid"/>
                  </a:ln>
                  <a:effectLst/>
                </p:spPr>
              </p:cxnSp>
              <p:cxnSp>
                <p:nvCxnSpPr>
                  <p:cNvPr id="82" name="Rechte verbindingslijn 81">
                    <a:extLst>
                      <a:ext uri="{FF2B5EF4-FFF2-40B4-BE49-F238E27FC236}">
                        <a16:creationId xmlns:a16="http://schemas.microsoft.com/office/drawing/2014/main" id="{F8439B4C-D8DA-4614-B0C0-30E5016C24F1}"/>
                      </a:ext>
                    </a:extLst>
                  </p:cNvPr>
                  <p:cNvCxnSpPr/>
                  <p:nvPr userDrawn="1"/>
                </p:nvCxnSpPr>
                <p:spPr>
                  <a:xfrm>
                    <a:off x="-3536469" y="808806"/>
                    <a:ext cx="82203" cy="0"/>
                  </a:xfrm>
                  <a:prstGeom prst="line">
                    <a:avLst/>
                  </a:prstGeom>
                  <a:noFill/>
                  <a:ln w="9525" cap="flat" cmpd="sng" algn="ctr">
                    <a:solidFill>
                      <a:srgbClr val="292929"/>
                    </a:solidFill>
                    <a:prstDash val="solid"/>
                  </a:ln>
                  <a:effectLst/>
                </p:spPr>
              </p:cxnSp>
              <p:cxnSp>
                <p:nvCxnSpPr>
                  <p:cNvPr id="83" name="Rechte verbindingslijn 82">
                    <a:extLst>
                      <a:ext uri="{FF2B5EF4-FFF2-40B4-BE49-F238E27FC236}">
                        <a16:creationId xmlns:a16="http://schemas.microsoft.com/office/drawing/2014/main" id="{874B82FC-3E33-4435-B0E8-8F553DD521DD}"/>
                      </a:ext>
                    </a:extLst>
                  </p:cNvPr>
                  <p:cNvCxnSpPr/>
                  <p:nvPr userDrawn="1"/>
                </p:nvCxnSpPr>
                <p:spPr>
                  <a:xfrm>
                    <a:off x="-3536469" y="772866"/>
                    <a:ext cx="82203" cy="0"/>
                  </a:xfrm>
                  <a:prstGeom prst="line">
                    <a:avLst/>
                  </a:prstGeom>
                  <a:noFill/>
                  <a:ln w="9525" cap="flat" cmpd="sng" algn="ctr">
                    <a:solidFill>
                      <a:srgbClr val="292929"/>
                    </a:solidFill>
                    <a:prstDash val="solid"/>
                  </a:ln>
                  <a:effectLst/>
                </p:spPr>
              </p:cxnSp>
              <p:cxnSp>
                <p:nvCxnSpPr>
                  <p:cNvPr id="84" name="Rechte verbindingslijn 83">
                    <a:extLst>
                      <a:ext uri="{FF2B5EF4-FFF2-40B4-BE49-F238E27FC236}">
                        <a16:creationId xmlns:a16="http://schemas.microsoft.com/office/drawing/2014/main" id="{D19202BD-FBEB-4203-9277-FF27EAF44207}"/>
                      </a:ext>
                    </a:extLst>
                  </p:cNvPr>
                  <p:cNvCxnSpPr/>
                  <p:nvPr userDrawn="1"/>
                </p:nvCxnSpPr>
                <p:spPr>
                  <a:xfrm>
                    <a:off x="-3536469" y="736926"/>
                    <a:ext cx="82203" cy="0"/>
                  </a:xfrm>
                  <a:prstGeom prst="line">
                    <a:avLst/>
                  </a:prstGeom>
                  <a:noFill/>
                  <a:ln w="9525" cap="flat" cmpd="sng" algn="ctr">
                    <a:solidFill>
                      <a:srgbClr val="292929"/>
                    </a:solidFill>
                    <a:prstDash val="solid"/>
                  </a:ln>
                  <a:effectLst/>
                </p:spPr>
              </p:cxnSp>
            </p:grpSp>
            <p:grpSp>
              <p:nvGrpSpPr>
                <p:cNvPr id="77" name="Groep 76">
                  <a:extLst>
                    <a:ext uri="{FF2B5EF4-FFF2-40B4-BE49-F238E27FC236}">
                      <a16:creationId xmlns:a16="http://schemas.microsoft.com/office/drawing/2014/main" id="{455246FC-1488-41AB-A6BB-C08DEC74FA65}"/>
                    </a:ext>
                  </a:extLst>
                </p:cNvPr>
                <p:cNvGrpSpPr/>
                <p:nvPr userDrawn="1"/>
              </p:nvGrpSpPr>
              <p:grpSpPr>
                <a:xfrm>
                  <a:off x="-3634047" y="735854"/>
                  <a:ext cx="88801" cy="72568"/>
                  <a:chOff x="-2091059" y="1395403"/>
                  <a:chExt cx="157316" cy="128558"/>
                </a:xfrm>
              </p:grpSpPr>
              <p:sp>
                <p:nvSpPr>
                  <p:cNvPr id="78" name="Rechthoek 77">
                    <a:extLst>
                      <a:ext uri="{FF2B5EF4-FFF2-40B4-BE49-F238E27FC236}">
                        <a16:creationId xmlns:a16="http://schemas.microsoft.com/office/drawing/2014/main" id="{81A40158-DD83-45F4-BF75-41C7592A280A}"/>
                      </a:ext>
                    </a:extLst>
                  </p:cNvPr>
                  <p:cNvSpPr/>
                  <p:nvPr userDrawn="1"/>
                </p:nvSpPr>
                <p:spPr>
                  <a:xfrm>
                    <a:off x="-2051585" y="1436824"/>
                    <a:ext cx="117842" cy="45718"/>
                  </a:xfrm>
                  <a:prstGeom prst="rect">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sp>
                <p:nvSpPr>
                  <p:cNvPr id="79" name="Pijl: punthaak 78">
                    <a:extLst>
                      <a:ext uri="{FF2B5EF4-FFF2-40B4-BE49-F238E27FC236}">
                        <a16:creationId xmlns:a16="http://schemas.microsoft.com/office/drawing/2014/main" id="{1A1F3830-54EE-472F-8004-E5CAF7AFE3E2}"/>
                      </a:ext>
                    </a:extLst>
                  </p:cNvPr>
                  <p:cNvSpPr/>
                  <p:nvPr userDrawn="1"/>
                </p:nvSpPr>
                <p:spPr>
                  <a:xfrm flipH="1">
                    <a:off x="-2091059" y="1395403"/>
                    <a:ext cx="128558" cy="128558"/>
                  </a:xfrm>
                  <a:prstGeom prst="chevron">
                    <a:avLst>
                      <a:gd name="adj" fmla="val 47962"/>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grpSp>
          </p:grpSp>
          <p:cxnSp>
            <p:nvCxnSpPr>
              <p:cNvPr id="48" name="Rechte verbindingslijn 47">
                <a:extLst>
                  <a:ext uri="{FF2B5EF4-FFF2-40B4-BE49-F238E27FC236}">
                    <a16:creationId xmlns:a16="http://schemas.microsoft.com/office/drawing/2014/main" id="{15BC7D26-CAEE-402F-8099-3B48F048B6AD}"/>
                  </a:ext>
                </a:extLst>
              </p:cNvPr>
              <p:cNvCxnSpPr>
                <a:cxnSpLocks/>
              </p:cNvCxnSpPr>
              <p:nvPr userDrawn="1"/>
            </p:nvCxnSpPr>
            <p:spPr>
              <a:xfrm flipV="1">
                <a:off x="-3136454" y="523622"/>
                <a:ext cx="720437" cy="188422"/>
              </a:xfrm>
              <a:prstGeom prst="line">
                <a:avLst/>
              </a:prstGeom>
              <a:noFill/>
              <a:ln w="19050" cap="rnd" cmpd="sng" algn="ctr">
                <a:solidFill>
                  <a:schemeClr val="tx1"/>
                </a:solidFill>
                <a:prstDash val="solid"/>
                <a:headEnd type="oval"/>
              </a:ln>
              <a:effectLst/>
            </p:spPr>
          </p:cxnSp>
          <p:cxnSp>
            <p:nvCxnSpPr>
              <p:cNvPr id="49" name="Rechte verbindingslijn 48">
                <a:extLst>
                  <a:ext uri="{FF2B5EF4-FFF2-40B4-BE49-F238E27FC236}">
                    <a16:creationId xmlns:a16="http://schemas.microsoft.com/office/drawing/2014/main" id="{7C805D0F-4D9A-43EB-A8BD-AADF8581D0C9}"/>
                  </a:ext>
                </a:extLst>
              </p:cNvPr>
              <p:cNvCxnSpPr>
                <a:cxnSpLocks/>
              </p:cNvCxnSpPr>
              <p:nvPr userDrawn="1"/>
            </p:nvCxnSpPr>
            <p:spPr>
              <a:xfrm>
                <a:off x="-2820570" y="712044"/>
                <a:ext cx="399011" cy="238298"/>
              </a:xfrm>
              <a:prstGeom prst="line">
                <a:avLst/>
              </a:prstGeom>
              <a:noFill/>
              <a:ln w="19050" cap="rnd" cmpd="sng" algn="ctr">
                <a:solidFill>
                  <a:schemeClr val="tx1"/>
                </a:solidFill>
                <a:prstDash val="solid"/>
                <a:headEnd type="oval"/>
              </a:ln>
              <a:effectLst/>
            </p:spPr>
          </p:cxnSp>
          <p:grpSp>
            <p:nvGrpSpPr>
              <p:cNvPr id="50" name="Groep 49">
                <a:extLst>
                  <a:ext uri="{FF2B5EF4-FFF2-40B4-BE49-F238E27FC236}">
                    <a16:creationId xmlns:a16="http://schemas.microsoft.com/office/drawing/2014/main" id="{8F46A0C8-CAD4-4FE2-A9C8-2877A5122A96}"/>
                  </a:ext>
                </a:extLst>
              </p:cNvPr>
              <p:cNvGrpSpPr/>
              <p:nvPr userDrawn="1"/>
            </p:nvGrpSpPr>
            <p:grpSpPr>
              <a:xfrm>
                <a:off x="-2425037" y="370226"/>
                <a:ext cx="357690" cy="330595"/>
                <a:chOff x="-2721817" y="347336"/>
                <a:chExt cx="432805" cy="400021"/>
              </a:xfrm>
            </p:grpSpPr>
            <p:sp>
              <p:nvSpPr>
                <p:cNvPr id="65" name="Rechthoek 64">
                  <a:extLst>
                    <a:ext uri="{FF2B5EF4-FFF2-40B4-BE49-F238E27FC236}">
                      <a16:creationId xmlns:a16="http://schemas.microsoft.com/office/drawing/2014/main" id="{C97BA9B9-8FD9-44E0-8D83-FCBB63F783E8}"/>
                    </a:ext>
                  </a:extLst>
                </p:cNvPr>
                <p:cNvSpPr/>
                <p:nvPr userDrawn="1"/>
              </p:nvSpPr>
              <p:spPr>
                <a:xfrm>
                  <a:off x="-2721817" y="347336"/>
                  <a:ext cx="432805" cy="400021"/>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rgbClr val="FF0000"/>
                    </a:solidFill>
                    <a:latin typeface="Arial" panose="020B0604020202020204" pitchFamily="34" charset="0"/>
                    <a:cs typeface="Arial" panose="020B0604020202020204" pitchFamily="34" charset="0"/>
                  </a:endParaRPr>
                </a:p>
              </p:txBody>
            </p:sp>
            <p:grpSp>
              <p:nvGrpSpPr>
                <p:cNvPr id="66" name="Groep 65">
                  <a:extLst>
                    <a:ext uri="{FF2B5EF4-FFF2-40B4-BE49-F238E27FC236}">
                      <a16:creationId xmlns:a16="http://schemas.microsoft.com/office/drawing/2014/main" id="{711C09C2-B7B9-463B-954A-34719CC16585}"/>
                    </a:ext>
                  </a:extLst>
                </p:cNvPr>
                <p:cNvGrpSpPr/>
                <p:nvPr userDrawn="1"/>
              </p:nvGrpSpPr>
              <p:grpSpPr>
                <a:xfrm>
                  <a:off x="-2652453" y="431583"/>
                  <a:ext cx="294076" cy="231526"/>
                  <a:chOff x="-3634116" y="700986"/>
                  <a:chExt cx="182598" cy="143759"/>
                </a:xfrm>
              </p:grpSpPr>
              <p:grpSp>
                <p:nvGrpSpPr>
                  <p:cNvPr id="67" name="Groep 66">
                    <a:extLst>
                      <a:ext uri="{FF2B5EF4-FFF2-40B4-BE49-F238E27FC236}">
                        <a16:creationId xmlns:a16="http://schemas.microsoft.com/office/drawing/2014/main" id="{863DE0BA-F3AC-4426-9E8B-2D5EEA2F3E44}"/>
                      </a:ext>
                    </a:extLst>
                  </p:cNvPr>
                  <p:cNvGrpSpPr/>
                  <p:nvPr userDrawn="1"/>
                </p:nvGrpSpPr>
                <p:grpSpPr>
                  <a:xfrm>
                    <a:off x="-3634116" y="700986"/>
                    <a:ext cx="182598" cy="143759"/>
                    <a:chOff x="-3634116" y="700986"/>
                    <a:chExt cx="182598" cy="143759"/>
                  </a:xfrm>
                </p:grpSpPr>
                <p:cxnSp>
                  <p:nvCxnSpPr>
                    <p:cNvPr id="71" name="Rechte verbindingslijn 70">
                      <a:extLst>
                        <a:ext uri="{FF2B5EF4-FFF2-40B4-BE49-F238E27FC236}">
                          <a16:creationId xmlns:a16="http://schemas.microsoft.com/office/drawing/2014/main" id="{71384791-FBF2-45F1-9861-FE5252790359}"/>
                        </a:ext>
                      </a:extLst>
                    </p:cNvPr>
                    <p:cNvCxnSpPr/>
                    <p:nvPr userDrawn="1"/>
                  </p:nvCxnSpPr>
                  <p:spPr>
                    <a:xfrm>
                      <a:off x="-3634116" y="700986"/>
                      <a:ext cx="182598" cy="0"/>
                    </a:xfrm>
                    <a:prstGeom prst="line">
                      <a:avLst/>
                    </a:prstGeom>
                    <a:noFill/>
                    <a:ln w="19050" cap="flat" cmpd="sng" algn="ctr">
                      <a:solidFill>
                        <a:srgbClr val="292929"/>
                      </a:solidFill>
                      <a:prstDash val="solid"/>
                    </a:ln>
                    <a:effectLst/>
                  </p:spPr>
                </p:cxnSp>
                <p:cxnSp>
                  <p:nvCxnSpPr>
                    <p:cNvPr id="72" name="Rechte verbindingslijn 71">
                      <a:extLst>
                        <a:ext uri="{FF2B5EF4-FFF2-40B4-BE49-F238E27FC236}">
                          <a16:creationId xmlns:a16="http://schemas.microsoft.com/office/drawing/2014/main" id="{55ABB93B-45A3-40E3-BAFC-A5D9D3CE325C}"/>
                        </a:ext>
                      </a:extLst>
                    </p:cNvPr>
                    <p:cNvCxnSpPr/>
                    <p:nvPr userDrawn="1"/>
                  </p:nvCxnSpPr>
                  <p:spPr>
                    <a:xfrm>
                      <a:off x="-3634116" y="844745"/>
                      <a:ext cx="182598" cy="0"/>
                    </a:xfrm>
                    <a:prstGeom prst="line">
                      <a:avLst/>
                    </a:prstGeom>
                    <a:noFill/>
                    <a:ln w="19050" cap="flat" cmpd="sng" algn="ctr">
                      <a:solidFill>
                        <a:srgbClr val="292929"/>
                      </a:solidFill>
                      <a:prstDash val="solid"/>
                    </a:ln>
                    <a:effectLst/>
                  </p:spPr>
                </p:cxnSp>
                <p:cxnSp>
                  <p:nvCxnSpPr>
                    <p:cNvPr id="73" name="Rechte verbindingslijn 72">
                      <a:extLst>
                        <a:ext uri="{FF2B5EF4-FFF2-40B4-BE49-F238E27FC236}">
                          <a16:creationId xmlns:a16="http://schemas.microsoft.com/office/drawing/2014/main" id="{3BC464E2-37C2-441D-8CDD-BE7208006C0B}"/>
                        </a:ext>
                      </a:extLst>
                    </p:cNvPr>
                    <p:cNvCxnSpPr/>
                    <p:nvPr userDrawn="1"/>
                  </p:nvCxnSpPr>
                  <p:spPr>
                    <a:xfrm>
                      <a:off x="-3536469" y="808806"/>
                      <a:ext cx="82203" cy="0"/>
                    </a:xfrm>
                    <a:prstGeom prst="line">
                      <a:avLst/>
                    </a:prstGeom>
                    <a:noFill/>
                    <a:ln w="19050" cap="flat" cmpd="sng" algn="ctr">
                      <a:solidFill>
                        <a:srgbClr val="292929"/>
                      </a:solidFill>
                      <a:prstDash val="solid"/>
                    </a:ln>
                    <a:effectLst/>
                  </p:spPr>
                </p:cxnSp>
                <p:cxnSp>
                  <p:nvCxnSpPr>
                    <p:cNvPr id="74" name="Rechte verbindingslijn 73">
                      <a:extLst>
                        <a:ext uri="{FF2B5EF4-FFF2-40B4-BE49-F238E27FC236}">
                          <a16:creationId xmlns:a16="http://schemas.microsoft.com/office/drawing/2014/main" id="{A649914B-17FD-48BD-A008-6CA520F20E0E}"/>
                        </a:ext>
                      </a:extLst>
                    </p:cNvPr>
                    <p:cNvCxnSpPr/>
                    <p:nvPr userDrawn="1"/>
                  </p:nvCxnSpPr>
                  <p:spPr>
                    <a:xfrm>
                      <a:off x="-3536469" y="772866"/>
                      <a:ext cx="82203" cy="0"/>
                    </a:xfrm>
                    <a:prstGeom prst="line">
                      <a:avLst/>
                    </a:prstGeom>
                    <a:noFill/>
                    <a:ln w="19050" cap="flat" cmpd="sng" algn="ctr">
                      <a:solidFill>
                        <a:srgbClr val="292929"/>
                      </a:solidFill>
                      <a:prstDash val="solid"/>
                    </a:ln>
                    <a:effectLst/>
                  </p:spPr>
                </p:cxnSp>
                <p:cxnSp>
                  <p:nvCxnSpPr>
                    <p:cNvPr id="75" name="Rechte verbindingslijn 74">
                      <a:extLst>
                        <a:ext uri="{FF2B5EF4-FFF2-40B4-BE49-F238E27FC236}">
                          <a16:creationId xmlns:a16="http://schemas.microsoft.com/office/drawing/2014/main" id="{BAF0C7B7-549E-4349-B8A4-99E75861345C}"/>
                        </a:ext>
                      </a:extLst>
                    </p:cNvPr>
                    <p:cNvCxnSpPr/>
                    <p:nvPr userDrawn="1"/>
                  </p:nvCxnSpPr>
                  <p:spPr>
                    <a:xfrm>
                      <a:off x="-3536469" y="736926"/>
                      <a:ext cx="82203" cy="0"/>
                    </a:xfrm>
                    <a:prstGeom prst="line">
                      <a:avLst/>
                    </a:prstGeom>
                    <a:noFill/>
                    <a:ln w="19050" cap="flat" cmpd="sng" algn="ctr">
                      <a:solidFill>
                        <a:srgbClr val="292929"/>
                      </a:solidFill>
                      <a:prstDash val="solid"/>
                    </a:ln>
                    <a:effectLst/>
                  </p:spPr>
                </p:cxnSp>
              </p:grpSp>
              <p:grpSp>
                <p:nvGrpSpPr>
                  <p:cNvPr id="68" name="Groep 67">
                    <a:extLst>
                      <a:ext uri="{FF2B5EF4-FFF2-40B4-BE49-F238E27FC236}">
                        <a16:creationId xmlns:a16="http://schemas.microsoft.com/office/drawing/2014/main" id="{1642AFD3-B67F-4B05-A669-318A150525D3}"/>
                      </a:ext>
                    </a:extLst>
                  </p:cNvPr>
                  <p:cNvGrpSpPr/>
                  <p:nvPr userDrawn="1"/>
                </p:nvGrpSpPr>
                <p:grpSpPr>
                  <a:xfrm>
                    <a:off x="-3634047" y="735854"/>
                    <a:ext cx="88801" cy="72568"/>
                    <a:chOff x="-2091059" y="1395403"/>
                    <a:chExt cx="157316" cy="128558"/>
                  </a:xfrm>
                </p:grpSpPr>
                <p:sp>
                  <p:nvSpPr>
                    <p:cNvPr id="69" name="Rechthoek 68">
                      <a:extLst>
                        <a:ext uri="{FF2B5EF4-FFF2-40B4-BE49-F238E27FC236}">
                          <a16:creationId xmlns:a16="http://schemas.microsoft.com/office/drawing/2014/main" id="{2B76EB2D-92B1-4482-B2EF-49469EA64FF0}"/>
                        </a:ext>
                      </a:extLst>
                    </p:cNvPr>
                    <p:cNvSpPr/>
                    <p:nvPr userDrawn="1"/>
                  </p:nvSpPr>
                  <p:spPr>
                    <a:xfrm>
                      <a:off x="-2051585" y="1436824"/>
                      <a:ext cx="117842" cy="45718"/>
                    </a:xfrm>
                    <a:prstGeom prst="rect">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sp>
                  <p:nvSpPr>
                    <p:cNvPr id="70" name="Pijl: punthaak 69">
                      <a:extLst>
                        <a:ext uri="{FF2B5EF4-FFF2-40B4-BE49-F238E27FC236}">
                          <a16:creationId xmlns:a16="http://schemas.microsoft.com/office/drawing/2014/main" id="{165E083E-7C4B-4D63-BB09-D0A066F6E291}"/>
                        </a:ext>
                      </a:extLst>
                    </p:cNvPr>
                    <p:cNvSpPr/>
                    <p:nvPr userDrawn="1"/>
                  </p:nvSpPr>
                  <p:spPr>
                    <a:xfrm flipH="1">
                      <a:off x="-2091059" y="1395403"/>
                      <a:ext cx="128558" cy="128558"/>
                    </a:xfrm>
                    <a:prstGeom prst="chevron">
                      <a:avLst>
                        <a:gd name="adj" fmla="val 47962"/>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grpSp>
            </p:grpSp>
          </p:grpSp>
          <p:grpSp>
            <p:nvGrpSpPr>
              <p:cNvPr id="51" name="Groep 50">
                <a:extLst>
                  <a:ext uri="{FF2B5EF4-FFF2-40B4-BE49-F238E27FC236}">
                    <a16:creationId xmlns:a16="http://schemas.microsoft.com/office/drawing/2014/main" id="{7D839A57-51AD-49C4-B030-264525AD7C4B}"/>
                  </a:ext>
                </a:extLst>
              </p:cNvPr>
              <p:cNvGrpSpPr/>
              <p:nvPr userDrawn="1"/>
            </p:nvGrpSpPr>
            <p:grpSpPr>
              <a:xfrm>
                <a:off x="-2425037" y="781500"/>
                <a:ext cx="357690" cy="330595"/>
                <a:chOff x="-2721817" y="782525"/>
                <a:chExt cx="432805" cy="400021"/>
              </a:xfrm>
            </p:grpSpPr>
            <p:sp>
              <p:nvSpPr>
                <p:cNvPr id="54" name="Rechthoek 53">
                  <a:extLst>
                    <a:ext uri="{FF2B5EF4-FFF2-40B4-BE49-F238E27FC236}">
                      <a16:creationId xmlns:a16="http://schemas.microsoft.com/office/drawing/2014/main" id="{F2D01EF0-3E51-453F-97B6-78F62D57293B}"/>
                    </a:ext>
                  </a:extLst>
                </p:cNvPr>
                <p:cNvSpPr/>
                <p:nvPr userDrawn="1"/>
              </p:nvSpPr>
              <p:spPr>
                <a:xfrm>
                  <a:off x="-2721817" y="782525"/>
                  <a:ext cx="432805" cy="400021"/>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rgbClr val="FF0000"/>
                    </a:solidFill>
                    <a:latin typeface="Arial" panose="020B0604020202020204" pitchFamily="34" charset="0"/>
                    <a:cs typeface="Arial" panose="020B0604020202020204" pitchFamily="34" charset="0"/>
                  </a:endParaRPr>
                </a:p>
              </p:txBody>
            </p:sp>
            <p:grpSp>
              <p:nvGrpSpPr>
                <p:cNvPr id="55" name="Groep 54">
                  <a:extLst>
                    <a:ext uri="{FF2B5EF4-FFF2-40B4-BE49-F238E27FC236}">
                      <a16:creationId xmlns:a16="http://schemas.microsoft.com/office/drawing/2014/main" id="{C0BFA5D1-2728-48EF-B856-2C63CDD6B6B4}"/>
                    </a:ext>
                  </a:extLst>
                </p:cNvPr>
                <p:cNvGrpSpPr/>
                <p:nvPr userDrawn="1"/>
              </p:nvGrpSpPr>
              <p:grpSpPr>
                <a:xfrm>
                  <a:off x="-2652453" y="866772"/>
                  <a:ext cx="294076" cy="231526"/>
                  <a:chOff x="-3310843" y="700986"/>
                  <a:chExt cx="182598" cy="143759"/>
                </a:xfrm>
              </p:grpSpPr>
              <p:grpSp>
                <p:nvGrpSpPr>
                  <p:cNvPr id="56" name="Groep 55">
                    <a:extLst>
                      <a:ext uri="{FF2B5EF4-FFF2-40B4-BE49-F238E27FC236}">
                        <a16:creationId xmlns:a16="http://schemas.microsoft.com/office/drawing/2014/main" id="{D2F0E33D-ACA4-410F-A881-4281E34CE7D5}"/>
                      </a:ext>
                    </a:extLst>
                  </p:cNvPr>
                  <p:cNvGrpSpPr/>
                  <p:nvPr userDrawn="1"/>
                </p:nvGrpSpPr>
                <p:grpSpPr>
                  <a:xfrm>
                    <a:off x="-3310843" y="700986"/>
                    <a:ext cx="182598" cy="143759"/>
                    <a:chOff x="-3310843" y="700986"/>
                    <a:chExt cx="182598" cy="143759"/>
                  </a:xfrm>
                </p:grpSpPr>
                <p:cxnSp>
                  <p:nvCxnSpPr>
                    <p:cNvPr id="60" name="Rechte verbindingslijn 59">
                      <a:extLst>
                        <a:ext uri="{FF2B5EF4-FFF2-40B4-BE49-F238E27FC236}">
                          <a16:creationId xmlns:a16="http://schemas.microsoft.com/office/drawing/2014/main" id="{548D75AD-F67F-4384-A9B8-625B5433B889}"/>
                        </a:ext>
                      </a:extLst>
                    </p:cNvPr>
                    <p:cNvCxnSpPr/>
                    <p:nvPr userDrawn="1"/>
                  </p:nvCxnSpPr>
                  <p:spPr>
                    <a:xfrm>
                      <a:off x="-3310843" y="700986"/>
                      <a:ext cx="182598" cy="0"/>
                    </a:xfrm>
                    <a:prstGeom prst="line">
                      <a:avLst/>
                    </a:prstGeom>
                    <a:noFill/>
                    <a:ln w="19050" cap="flat" cmpd="sng" algn="ctr">
                      <a:solidFill>
                        <a:srgbClr val="292929"/>
                      </a:solidFill>
                      <a:prstDash val="solid"/>
                    </a:ln>
                    <a:effectLst/>
                  </p:spPr>
                </p:cxnSp>
                <p:cxnSp>
                  <p:nvCxnSpPr>
                    <p:cNvPr id="61" name="Rechte verbindingslijn 60">
                      <a:extLst>
                        <a:ext uri="{FF2B5EF4-FFF2-40B4-BE49-F238E27FC236}">
                          <a16:creationId xmlns:a16="http://schemas.microsoft.com/office/drawing/2014/main" id="{241C06DD-3B81-40ED-B21E-05532263F578}"/>
                        </a:ext>
                      </a:extLst>
                    </p:cNvPr>
                    <p:cNvCxnSpPr/>
                    <p:nvPr userDrawn="1"/>
                  </p:nvCxnSpPr>
                  <p:spPr>
                    <a:xfrm>
                      <a:off x="-3310843" y="844745"/>
                      <a:ext cx="182598" cy="0"/>
                    </a:xfrm>
                    <a:prstGeom prst="line">
                      <a:avLst/>
                    </a:prstGeom>
                    <a:noFill/>
                    <a:ln w="19050" cap="flat" cmpd="sng" algn="ctr">
                      <a:solidFill>
                        <a:srgbClr val="292929"/>
                      </a:solidFill>
                      <a:prstDash val="solid"/>
                    </a:ln>
                    <a:effectLst/>
                  </p:spPr>
                </p:cxnSp>
                <p:cxnSp>
                  <p:nvCxnSpPr>
                    <p:cNvPr id="62" name="Rechte verbindingslijn 61">
                      <a:extLst>
                        <a:ext uri="{FF2B5EF4-FFF2-40B4-BE49-F238E27FC236}">
                          <a16:creationId xmlns:a16="http://schemas.microsoft.com/office/drawing/2014/main" id="{61F8E622-007D-4BB1-ADDC-B6C2A9113109}"/>
                        </a:ext>
                      </a:extLst>
                    </p:cNvPr>
                    <p:cNvCxnSpPr/>
                    <p:nvPr userDrawn="1"/>
                  </p:nvCxnSpPr>
                  <p:spPr>
                    <a:xfrm>
                      <a:off x="-3213196" y="808806"/>
                      <a:ext cx="82203" cy="0"/>
                    </a:xfrm>
                    <a:prstGeom prst="line">
                      <a:avLst/>
                    </a:prstGeom>
                    <a:noFill/>
                    <a:ln w="19050" cap="flat" cmpd="sng" algn="ctr">
                      <a:solidFill>
                        <a:srgbClr val="292929"/>
                      </a:solidFill>
                      <a:prstDash val="solid"/>
                    </a:ln>
                    <a:effectLst/>
                  </p:spPr>
                </p:cxnSp>
                <p:cxnSp>
                  <p:nvCxnSpPr>
                    <p:cNvPr id="63" name="Rechte verbindingslijn 62">
                      <a:extLst>
                        <a:ext uri="{FF2B5EF4-FFF2-40B4-BE49-F238E27FC236}">
                          <a16:creationId xmlns:a16="http://schemas.microsoft.com/office/drawing/2014/main" id="{6D8BFAC9-3A85-4247-9431-8321CA18E89F}"/>
                        </a:ext>
                      </a:extLst>
                    </p:cNvPr>
                    <p:cNvCxnSpPr/>
                    <p:nvPr userDrawn="1"/>
                  </p:nvCxnSpPr>
                  <p:spPr>
                    <a:xfrm>
                      <a:off x="-3213196" y="772866"/>
                      <a:ext cx="82203" cy="0"/>
                    </a:xfrm>
                    <a:prstGeom prst="line">
                      <a:avLst/>
                    </a:prstGeom>
                    <a:noFill/>
                    <a:ln w="19050" cap="flat" cmpd="sng" algn="ctr">
                      <a:solidFill>
                        <a:srgbClr val="292929"/>
                      </a:solidFill>
                      <a:prstDash val="solid"/>
                    </a:ln>
                    <a:effectLst/>
                  </p:spPr>
                </p:cxnSp>
                <p:cxnSp>
                  <p:nvCxnSpPr>
                    <p:cNvPr id="64" name="Rechte verbindingslijn 63">
                      <a:extLst>
                        <a:ext uri="{FF2B5EF4-FFF2-40B4-BE49-F238E27FC236}">
                          <a16:creationId xmlns:a16="http://schemas.microsoft.com/office/drawing/2014/main" id="{A30AAAAB-B596-40E1-A3AB-BE2A30AF625A}"/>
                        </a:ext>
                      </a:extLst>
                    </p:cNvPr>
                    <p:cNvCxnSpPr/>
                    <p:nvPr userDrawn="1"/>
                  </p:nvCxnSpPr>
                  <p:spPr>
                    <a:xfrm>
                      <a:off x="-3213196" y="736926"/>
                      <a:ext cx="82203" cy="0"/>
                    </a:xfrm>
                    <a:prstGeom prst="line">
                      <a:avLst/>
                    </a:prstGeom>
                    <a:noFill/>
                    <a:ln w="19050" cap="flat" cmpd="sng" algn="ctr">
                      <a:solidFill>
                        <a:srgbClr val="292929"/>
                      </a:solidFill>
                      <a:prstDash val="solid"/>
                    </a:ln>
                    <a:effectLst/>
                  </p:spPr>
                </p:cxnSp>
              </p:grpSp>
              <p:grpSp>
                <p:nvGrpSpPr>
                  <p:cNvPr id="57" name="Groep 56">
                    <a:extLst>
                      <a:ext uri="{FF2B5EF4-FFF2-40B4-BE49-F238E27FC236}">
                        <a16:creationId xmlns:a16="http://schemas.microsoft.com/office/drawing/2014/main" id="{58AF3395-9991-4EAC-ABE3-518F39455D3B}"/>
                      </a:ext>
                    </a:extLst>
                  </p:cNvPr>
                  <p:cNvGrpSpPr/>
                  <p:nvPr userDrawn="1"/>
                </p:nvGrpSpPr>
                <p:grpSpPr>
                  <a:xfrm flipH="1">
                    <a:off x="-3310774" y="735854"/>
                    <a:ext cx="88801" cy="72568"/>
                    <a:chOff x="-2091059" y="1395403"/>
                    <a:chExt cx="157316" cy="128558"/>
                  </a:xfrm>
                </p:grpSpPr>
                <p:sp>
                  <p:nvSpPr>
                    <p:cNvPr id="58" name="Rechthoek 57">
                      <a:extLst>
                        <a:ext uri="{FF2B5EF4-FFF2-40B4-BE49-F238E27FC236}">
                          <a16:creationId xmlns:a16="http://schemas.microsoft.com/office/drawing/2014/main" id="{C6F124DA-0B40-41C9-B04E-AFDA12B611C2}"/>
                        </a:ext>
                      </a:extLst>
                    </p:cNvPr>
                    <p:cNvSpPr/>
                    <p:nvPr userDrawn="1"/>
                  </p:nvSpPr>
                  <p:spPr>
                    <a:xfrm>
                      <a:off x="-2051585" y="1436824"/>
                      <a:ext cx="117842" cy="45718"/>
                    </a:xfrm>
                    <a:prstGeom prst="rect">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sp>
                  <p:nvSpPr>
                    <p:cNvPr id="59" name="Pijl: punthaak 58">
                      <a:extLst>
                        <a:ext uri="{FF2B5EF4-FFF2-40B4-BE49-F238E27FC236}">
                          <a16:creationId xmlns:a16="http://schemas.microsoft.com/office/drawing/2014/main" id="{8F789C1A-F6E1-4D97-8B96-D1A73171C4D5}"/>
                        </a:ext>
                      </a:extLst>
                    </p:cNvPr>
                    <p:cNvSpPr/>
                    <p:nvPr userDrawn="1"/>
                  </p:nvSpPr>
                  <p:spPr>
                    <a:xfrm flipH="1">
                      <a:off x="-2091059" y="1395403"/>
                      <a:ext cx="128558" cy="128558"/>
                    </a:xfrm>
                    <a:prstGeom prst="chevron">
                      <a:avLst>
                        <a:gd name="adj" fmla="val 47962"/>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grpSp>
            </p:grpSp>
          </p:grpSp>
          <p:sp>
            <p:nvSpPr>
              <p:cNvPr id="52" name="Rechthoek 51">
                <a:extLst>
                  <a:ext uri="{FF2B5EF4-FFF2-40B4-BE49-F238E27FC236}">
                    <a16:creationId xmlns:a16="http://schemas.microsoft.com/office/drawing/2014/main" id="{0DD7F615-D4F7-43C9-AD6F-E2FB55856FCF}"/>
                  </a:ext>
                </a:extLst>
              </p:cNvPr>
              <p:cNvSpPr/>
              <p:nvPr userDrawn="1"/>
            </p:nvSpPr>
            <p:spPr>
              <a:xfrm>
                <a:off x="-1950057" y="439449"/>
                <a:ext cx="2435631" cy="198066"/>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Tekstniveau omhoog</a:t>
                </a:r>
              </a:p>
            </p:txBody>
          </p:sp>
          <p:sp>
            <p:nvSpPr>
              <p:cNvPr id="53" name="Rechthoek 52">
                <a:extLst>
                  <a:ext uri="{FF2B5EF4-FFF2-40B4-BE49-F238E27FC236}">
                    <a16:creationId xmlns:a16="http://schemas.microsoft.com/office/drawing/2014/main" id="{25BC32A9-6AC4-41E3-9104-D5705B883BFE}"/>
                  </a:ext>
                </a:extLst>
              </p:cNvPr>
              <p:cNvSpPr/>
              <p:nvPr userDrawn="1"/>
            </p:nvSpPr>
            <p:spPr>
              <a:xfrm>
                <a:off x="-1950057" y="848575"/>
                <a:ext cx="2213551" cy="186424"/>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Tekstniveau omlaag</a:t>
                </a:r>
              </a:p>
            </p:txBody>
          </p:sp>
        </p:grpSp>
        <p:cxnSp>
          <p:nvCxnSpPr>
            <p:cNvPr id="31" name="Rechte verbindingslijn 30">
              <a:extLst>
                <a:ext uri="{FF2B5EF4-FFF2-40B4-BE49-F238E27FC236}">
                  <a16:creationId xmlns:a16="http://schemas.microsoft.com/office/drawing/2014/main" id="{D4D61B48-E007-4271-B80B-E7E5FBD88CD9}"/>
                </a:ext>
              </a:extLst>
            </p:cNvPr>
            <p:cNvCxnSpPr>
              <a:cxnSpLocks/>
            </p:cNvCxnSpPr>
            <p:nvPr userDrawn="1"/>
          </p:nvCxnSpPr>
          <p:spPr>
            <a:xfrm>
              <a:off x="-3419346" y="1020931"/>
              <a:ext cx="3176013" cy="0"/>
            </a:xfrm>
            <a:prstGeom prst="line">
              <a:avLst/>
            </a:prstGeom>
            <a:noFill/>
            <a:ln w="3175" cap="flat" cmpd="sng" algn="ctr">
              <a:solidFill>
                <a:schemeClr val="bg1">
                  <a:lumMod val="50000"/>
                </a:schemeClr>
              </a:solidFill>
              <a:prstDash val="solid"/>
            </a:ln>
            <a:effectLst/>
          </p:spPr>
        </p:cxnSp>
        <p:sp>
          <p:nvSpPr>
            <p:cNvPr id="32" name="Rechthoek 31">
              <a:extLst>
                <a:ext uri="{FF2B5EF4-FFF2-40B4-BE49-F238E27FC236}">
                  <a16:creationId xmlns:a16="http://schemas.microsoft.com/office/drawing/2014/main" id="{EF348504-D17F-46D9-83BD-4ABA9147A725}"/>
                </a:ext>
              </a:extLst>
            </p:cNvPr>
            <p:cNvSpPr/>
            <p:nvPr userDrawn="1"/>
          </p:nvSpPr>
          <p:spPr>
            <a:xfrm>
              <a:off x="-3059324" y="1719143"/>
              <a:ext cx="2823104" cy="255963"/>
            </a:xfrm>
            <a:prstGeom prst="rect">
              <a:avLst/>
            </a:prstGeom>
            <a:noFill/>
            <a:ln w="25400" cap="flat" cmpd="sng" algn="ctr">
              <a:noFill/>
              <a:prstDash val="solid"/>
            </a:ln>
            <a:effectLst/>
          </p:spPr>
          <p:txBody>
            <a:bodyPr lIns="0" tIns="0" rIns="0" bIns="0" rtlCol="0" anchor="ctr"/>
            <a:lstStyle/>
            <a:p>
              <a:pPr marL="0" marR="0" lvl="8" indent="0" algn="l" defTabSz="914400" rtl="0" eaLnBrk="1" fontAlgn="auto" latinLnBrk="0" hangingPunct="1">
                <a:lnSpc>
                  <a:spcPct val="100000"/>
                </a:lnSpc>
                <a:spcBef>
                  <a:spcPts val="600"/>
                </a:spcBef>
                <a:spcAft>
                  <a:spcPts val="300"/>
                </a:spcAft>
                <a:buClrTx/>
                <a:buSzTx/>
                <a:buFont typeface="Arial" panose="020B0604020202020204" pitchFamily="34" charset="0"/>
                <a:buNone/>
                <a:tabLst/>
                <a:defRPr/>
              </a:pPr>
              <a:r>
                <a:rPr lang="nl-NL" sz="2400" b="1" i="0" kern="1200" noProof="0">
                  <a:solidFill>
                    <a:schemeClr val="tx1"/>
                  </a:solidFill>
                  <a:latin typeface="+mn-lt"/>
                  <a:ea typeface="+mn-ea"/>
                  <a:cs typeface="+mn-cs"/>
                </a:rPr>
                <a:t>Titel quote (24pt)</a:t>
              </a:r>
            </a:p>
          </p:txBody>
        </p:sp>
        <p:sp>
          <p:nvSpPr>
            <p:cNvPr id="33" name="Ovaal 32">
              <a:extLst>
                <a:ext uri="{FF2B5EF4-FFF2-40B4-BE49-F238E27FC236}">
                  <a16:creationId xmlns:a16="http://schemas.microsoft.com/office/drawing/2014/main" id="{8BF5F295-E7D3-4A03-9E13-427F35AC3DBE}"/>
                </a:ext>
              </a:extLst>
            </p:cNvPr>
            <p:cNvSpPr/>
            <p:nvPr userDrawn="1"/>
          </p:nvSpPr>
          <p:spPr>
            <a:xfrm>
              <a:off x="-3425006" y="2091065"/>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2</a:t>
              </a:r>
            </a:p>
          </p:txBody>
        </p:sp>
        <p:sp>
          <p:nvSpPr>
            <p:cNvPr id="34" name="Rechthoek 33">
              <a:extLst>
                <a:ext uri="{FF2B5EF4-FFF2-40B4-BE49-F238E27FC236}">
                  <a16:creationId xmlns:a16="http://schemas.microsoft.com/office/drawing/2014/main" id="{1564C920-E615-4D87-83D0-5EC2125A4F74}"/>
                </a:ext>
              </a:extLst>
            </p:cNvPr>
            <p:cNvSpPr/>
            <p:nvPr userDrawn="1"/>
          </p:nvSpPr>
          <p:spPr>
            <a:xfrm>
              <a:off x="-3059324" y="2091064"/>
              <a:ext cx="2823104" cy="255963"/>
            </a:xfrm>
            <a:prstGeom prst="rect">
              <a:avLst/>
            </a:prstGeom>
            <a:noFill/>
            <a:ln w="25400" cap="flat" cmpd="sng" algn="ctr">
              <a:noFill/>
              <a:prstDash val="solid"/>
            </a:ln>
            <a:effectLst/>
          </p:spPr>
          <p:txBody>
            <a:bodyPr lIns="0" tIns="0" rIns="0" bIns="0" rtlCol="0" anchor="ctr"/>
            <a:lstStyle/>
            <a:p>
              <a:pPr marL="0" marR="0" lvl="8" indent="0" algn="l" defTabSz="914400" rtl="0" eaLnBrk="1" fontAlgn="auto" latinLnBrk="0" hangingPunct="1">
                <a:lnSpc>
                  <a:spcPct val="100000"/>
                </a:lnSpc>
                <a:spcBef>
                  <a:spcPts val="600"/>
                </a:spcBef>
                <a:spcAft>
                  <a:spcPts val="300"/>
                </a:spcAft>
                <a:buClrTx/>
                <a:buSzTx/>
                <a:buFont typeface="Arial" panose="020B0604020202020204" pitchFamily="34" charset="0"/>
                <a:buNone/>
                <a:tabLst/>
                <a:defRPr/>
              </a:pPr>
              <a:r>
                <a:rPr lang="nl-NL" sz="2000" i="1" kern="1200" noProof="0">
                  <a:solidFill>
                    <a:schemeClr val="tx1"/>
                  </a:solidFill>
                  <a:latin typeface="+mn-lt"/>
                  <a:ea typeface="+mn-ea"/>
                  <a:cs typeface="+mn-cs"/>
                </a:rPr>
                <a:t>Quote tekst (20pt)</a:t>
              </a:r>
            </a:p>
          </p:txBody>
        </p:sp>
        <p:sp>
          <p:nvSpPr>
            <p:cNvPr id="41" name="Rechthoek 40">
              <a:extLst>
                <a:ext uri="{FF2B5EF4-FFF2-40B4-BE49-F238E27FC236}">
                  <a16:creationId xmlns:a16="http://schemas.microsoft.com/office/drawing/2014/main" id="{F153F3D6-4CA4-416F-ACA2-562A18BA86F1}"/>
                </a:ext>
              </a:extLst>
            </p:cNvPr>
            <p:cNvSpPr/>
            <p:nvPr userDrawn="1"/>
          </p:nvSpPr>
          <p:spPr>
            <a:xfrm>
              <a:off x="-3420798" y="1139659"/>
              <a:ext cx="3178016" cy="46701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Gebruik, onder de tab </a:t>
              </a:r>
              <a:r>
                <a:rPr kumimoji="0" lang="nl-NL" sz="1100" b="1" i="0" u="none" strike="noStrike" kern="0" cap="none" spc="0" normalizeH="0" baseline="0" noProof="0">
                  <a:ln>
                    <a:noFill/>
                  </a:ln>
                  <a:solidFill>
                    <a:srgbClr val="000000"/>
                  </a:solidFill>
                  <a:effectLst/>
                  <a:uLnTx/>
                  <a:uFillTx/>
                  <a:latin typeface="+mn-lt"/>
                  <a:cs typeface="Segoe UI Light" panose="020B0502040204020203" pitchFamily="34" charset="0"/>
                </a:rPr>
                <a:t>‘Start’</a:t>
              </a: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 de </a:t>
              </a:r>
              <a:r>
                <a:rPr kumimoji="0" lang="nl-NL" sz="1100" b="1" i="0" u="none" strike="noStrike" kern="0" cap="none" spc="0" normalizeH="0" baseline="0" noProof="0">
                  <a:ln>
                    <a:noFill/>
                  </a:ln>
                  <a:solidFill>
                    <a:srgbClr val="000000"/>
                  </a:solidFill>
                  <a:effectLst/>
                  <a:uLnTx/>
                  <a:uFillTx/>
                  <a:latin typeface="+mn-lt"/>
                  <a:cs typeface="Segoe UI Light" panose="020B0502040204020203" pitchFamily="34" charset="0"/>
                </a:rPr>
                <a:t>lijstniveau-knoppen</a:t>
              </a: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 zoals hierboven aangegeven, om een tekst niveau te kiezen. Kies uit:</a:t>
              </a:r>
            </a:p>
          </p:txBody>
        </p:sp>
        <p:sp>
          <p:nvSpPr>
            <p:cNvPr id="139" name="Ovaal 138">
              <a:extLst>
                <a:ext uri="{FF2B5EF4-FFF2-40B4-BE49-F238E27FC236}">
                  <a16:creationId xmlns:a16="http://schemas.microsoft.com/office/drawing/2014/main" id="{CFCB3DB3-18C6-4F7C-BFDD-B60CB1F99542}"/>
                </a:ext>
              </a:extLst>
            </p:cNvPr>
            <p:cNvSpPr/>
            <p:nvPr userDrawn="1"/>
          </p:nvSpPr>
          <p:spPr>
            <a:xfrm>
              <a:off x="-3425006" y="2459555"/>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2</a:t>
              </a:r>
            </a:p>
          </p:txBody>
        </p:sp>
        <p:sp>
          <p:nvSpPr>
            <p:cNvPr id="140" name="Rechthoek 139">
              <a:extLst>
                <a:ext uri="{FF2B5EF4-FFF2-40B4-BE49-F238E27FC236}">
                  <a16:creationId xmlns:a16="http://schemas.microsoft.com/office/drawing/2014/main" id="{E7E19244-A189-4FDB-AF43-1667CAA7616B}"/>
                </a:ext>
              </a:extLst>
            </p:cNvPr>
            <p:cNvSpPr/>
            <p:nvPr userDrawn="1"/>
          </p:nvSpPr>
          <p:spPr>
            <a:xfrm>
              <a:off x="-3059324" y="2459554"/>
              <a:ext cx="2823104" cy="255963"/>
            </a:xfrm>
            <a:prstGeom prst="rect">
              <a:avLst/>
            </a:prstGeom>
            <a:noFill/>
            <a:ln w="25400" cap="flat" cmpd="sng" algn="ctr">
              <a:noFill/>
              <a:prstDash val="solid"/>
            </a:ln>
            <a:effectLst/>
          </p:spPr>
          <p:txBody>
            <a:bodyPr lIns="0" tIns="0" rIns="0" bIns="0" rtlCol="0" anchor="ctr"/>
            <a:lstStyle/>
            <a:p>
              <a:pPr marL="0" marR="0" lvl="1" indent="0" algn="l" defTabSz="914400" rtl="0" eaLnBrk="1" fontAlgn="auto" latinLnBrk="0" hangingPunct="1">
                <a:lnSpc>
                  <a:spcPct val="100000"/>
                </a:lnSpc>
                <a:spcBef>
                  <a:spcPts val="300"/>
                </a:spcBef>
                <a:spcAft>
                  <a:spcPts val="300"/>
                </a:spcAft>
                <a:buClr>
                  <a:schemeClr val="tx1"/>
                </a:buClr>
                <a:buSzTx/>
                <a:buFont typeface="Calibri Light" panose="020F0302020204030204" pitchFamily="34" charset="0"/>
                <a:buNone/>
                <a:tabLst/>
                <a:defRPr/>
              </a:pPr>
              <a:r>
                <a:rPr lang="nl-NL" sz="1400" kern="1200" noProof="0">
                  <a:solidFill>
                    <a:schemeClr val="tx1"/>
                  </a:solidFill>
                  <a:latin typeface="+mn-lt"/>
                  <a:ea typeface="+mn-ea"/>
                  <a:cs typeface="+mn-cs"/>
                </a:rPr>
                <a:t>Voor- en achternaam (14pt)</a:t>
              </a:r>
            </a:p>
          </p:txBody>
        </p:sp>
      </p:grpSp>
      <p:grpSp>
        <p:nvGrpSpPr>
          <p:cNvPr id="237" name="Instructie">
            <a:extLst>
              <a:ext uri="{FF2B5EF4-FFF2-40B4-BE49-F238E27FC236}">
                <a16:creationId xmlns:a16="http://schemas.microsoft.com/office/drawing/2014/main" id="{5491918F-D540-4E76-916D-5D5C9250EACF}"/>
              </a:ext>
            </a:extLst>
          </p:cNvPr>
          <p:cNvGrpSpPr/>
          <p:nvPr userDrawn="1"/>
        </p:nvGrpSpPr>
        <p:grpSpPr>
          <a:xfrm>
            <a:off x="12391601" y="0"/>
            <a:ext cx="3183678" cy="3883011"/>
            <a:chOff x="12391601" y="0"/>
            <a:chExt cx="3183678" cy="3883011"/>
          </a:xfrm>
        </p:grpSpPr>
        <p:grpSp>
          <p:nvGrpSpPr>
            <p:cNvPr id="241" name="Groep 240">
              <a:extLst>
                <a:ext uri="{FF2B5EF4-FFF2-40B4-BE49-F238E27FC236}">
                  <a16:creationId xmlns:a16="http://schemas.microsoft.com/office/drawing/2014/main" id="{94DACCBF-5E7C-44F3-94C0-3F7A4D6E3803}"/>
                </a:ext>
              </a:extLst>
            </p:cNvPr>
            <p:cNvGrpSpPr/>
            <p:nvPr userDrawn="1"/>
          </p:nvGrpSpPr>
          <p:grpSpPr>
            <a:xfrm>
              <a:off x="12757282" y="3100116"/>
              <a:ext cx="1499406" cy="678267"/>
              <a:chOff x="12757283" y="3120781"/>
              <a:chExt cx="1499406" cy="678267"/>
            </a:xfrm>
          </p:grpSpPr>
          <p:sp>
            <p:nvSpPr>
              <p:cNvPr id="264" name="Rechthoek 263">
                <a:extLst>
                  <a:ext uri="{FF2B5EF4-FFF2-40B4-BE49-F238E27FC236}">
                    <a16:creationId xmlns:a16="http://schemas.microsoft.com/office/drawing/2014/main" id="{B02759E1-C05D-431B-AE2A-27DC36EC65E2}"/>
                  </a:ext>
                </a:extLst>
              </p:cNvPr>
              <p:cNvSpPr/>
              <p:nvPr userDrawn="1"/>
            </p:nvSpPr>
            <p:spPr>
              <a:xfrm>
                <a:off x="12757283" y="3120781"/>
                <a:ext cx="1499406" cy="580946"/>
              </a:xfrm>
              <a:prstGeom prst="rect">
                <a:avLst/>
              </a:prstGeom>
              <a:solidFill>
                <a:schemeClr val="bg1"/>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nl-NL" sz="800" b="0" noProof="0">
                  <a:solidFill>
                    <a:schemeClr val="tx1"/>
                  </a:solidFill>
                  <a:latin typeface="Arial" panose="020B0604020202020204" pitchFamily="34" charset="0"/>
                  <a:cs typeface="Arial" panose="020B0604020202020204" pitchFamily="34" charset="0"/>
                </a:endParaRPr>
              </a:p>
            </p:txBody>
          </p:sp>
          <p:sp>
            <p:nvSpPr>
              <p:cNvPr id="265" name="Rechthoek 264">
                <a:extLst>
                  <a:ext uri="{FF2B5EF4-FFF2-40B4-BE49-F238E27FC236}">
                    <a16:creationId xmlns:a16="http://schemas.microsoft.com/office/drawing/2014/main" id="{158B4D79-3C30-465D-B97C-08B48449B45E}"/>
                  </a:ext>
                </a:extLst>
              </p:cNvPr>
              <p:cNvSpPr/>
              <p:nvPr userDrawn="1"/>
            </p:nvSpPr>
            <p:spPr>
              <a:xfrm>
                <a:off x="12761843" y="3432170"/>
                <a:ext cx="1478943" cy="257235"/>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sp>
            <p:nvSpPr>
              <p:cNvPr id="266" name="Tekstvak 265">
                <a:extLst>
                  <a:ext uri="{FF2B5EF4-FFF2-40B4-BE49-F238E27FC236}">
                    <a16:creationId xmlns:a16="http://schemas.microsoft.com/office/drawing/2014/main" id="{B1DC80E3-5222-4D34-A47A-EE5BB06A16A7}"/>
                  </a:ext>
                </a:extLst>
              </p:cNvPr>
              <p:cNvSpPr txBox="1"/>
              <p:nvPr userDrawn="1"/>
            </p:nvSpPr>
            <p:spPr>
              <a:xfrm>
                <a:off x="12997648" y="3159891"/>
                <a:ext cx="957818" cy="203133"/>
              </a:xfrm>
              <a:prstGeom prst="rect">
                <a:avLst/>
              </a:prstGeom>
              <a:noFill/>
            </p:spPr>
            <p:txBody>
              <a:bodyPr wrap="square" rtlCol="0">
                <a:spAutoFit/>
              </a:bodyPr>
              <a:lstStyle/>
              <a:p>
                <a:pPr marL="0" algn="l" defTabSz="1217512" rtl="0" eaLnBrk="1" latinLnBrk="0" hangingPunct="1">
                  <a:lnSpc>
                    <a:spcPct val="90000"/>
                  </a:lnSpc>
                  <a:spcBef>
                    <a:spcPts val="600"/>
                  </a:spcBef>
                  <a:spcAft>
                    <a:spcPts val="600"/>
                  </a:spcAft>
                </a:pPr>
                <a:r>
                  <a:rPr lang="nl-NL" sz="800" b="0" kern="1200" noProof="0">
                    <a:solidFill>
                      <a:schemeClr val="tx1"/>
                    </a:solidFill>
                    <a:latin typeface="Arial" panose="020B0604020202020204" pitchFamily="34" charset="0"/>
                    <a:ea typeface="+mn-ea"/>
                    <a:cs typeface="Arial" panose="020B0604020202020204" pitchFamily="34" charset="0"/>
                  </a:rPr>
                  <a:t>Naar voorgrond</a:t>
                </a:r>
              </a:p>
            </p:txBody>
          </p:sp>
          <p:sp>
            <p:nvSpPr>
              <p:cNvPr id="267" name="Tekstvak 266">
                <a:extLst>
                  <a:ext uri="{FF2B5EF4-FFF2-40B4-BE49-F238E27FC236}">
                    <a16:creationId xmlns:a16="http://schemas.microsoft.com/office/drawing/2014/main" id="{03EC5212-FD13-4992-9F4E-53B81E0A3138}"/>
                  </a:ext>
                </a:extLst>
              </p:cNvPr>
              <p:cNvSpPr txBox="1"/>
              <p:nvPr userDrawn="1"/>
            </p:nvSpPr>
            <p:spPr>
              <a:xfrm>
                <a:off x="12984219" y="3481017"/>
                <a:ext cx="1165564" cy="203133"/>
              </a:xfrm>
              <a:prstGeom prst="rect">
                <a:avLst/>
              </a:prstGeom>
              <a:noFill/>
            </p:spPr>
            <p:txBody>
              <a:bodyPr wrap="square" rtlCol="0">
                <a:spAutoFit/>
              </a:bodyPr>
              <a:lstStyle/>
              <a:p>
                <a:pPr marL="0" algn="l" defTabSz="1217512" rtl="0" eaLnBrk="1" latinLnBrk="0" hangingPunct="1">
                  <a:lnSpc>
                    <a:spcPct val="90000"/>
                  </a:lnSpc>
                  <a:spcBef>
                    <a:spcPts val="600"/>
                  </a:spcBef>
                  <a:spcAft>
                    <a:spcPts val="600"/>
                  </a:spcAft>
                </a:pPr>
                <a:r>
                  <a:rPr lang="nl-NL" sz="800" b="0" kern="1200" noProof="0">
                    <a:solidFill>
                      <a:schemeClr val="tx1"/>
                    </a:solidFill>
                    <a:latin typeface="Arial" panose="020B0604020202020204" pitchFamily="34" charset="0"/>
                    <a:ea typeface="+mn-ea"/>
                    <a:cs typeface="Arial" panose="020B0604020202020204" pitchFamily="34" charset="0"/>
                  </a:rPr>
                  <a:t>Naar achtergrond</a:t>
                </a:r>
              </a:p>
            </p:txBody>
          </p:sp>
          <p:pic>
            <p:nvPicPr>
              <p:cNvPr id="268" name="Picture 3">
                <a:extLst>
                  <a:ext uri="{FF2B5EF4-FFF2-40B4-BE49-F238E27FC236}">
                    <a16:creationId xmlns:a16="http://schemas.microsoft.com/office/drawing/2014/main" id="{99081990-F68A-4CE7-B403-9C6AF7671487}"/>
                  </a:ext>
                </a:extLst>
              </p:cNvPr>
              <p:cNvPicPr>
                <a:picLocks noChangeAspect="1" noChangeArrowheads="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13938926" y="3567717"/>
                <a:ext cx="143086" cy="231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69" name="Gelijkbenige driehoek 268">
                <a:extLst>
                  <a:ext uri="{FF2B5EF4-FFF2-40B4-BE49-F238E27FC236}">
                    <a16:creationId xmlns:a16="http://schemas.microsoft.com/office/drawing/2014/main" id="{7EA62E21-B95F-46A0-9609-6FA9F65415A8}"/>
                  </a:ext>
                </a:extLst>
              </p:cNvPr>
              <p:cNvSpPr/>
              <p:nvPr userDrawn="1"/>
            </p:nvSpPr>
            <p:spPr>
              <a:xfrm rot="5400000">
                <a:off x="14094210" y="3548999"/>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grpSp>
            <p:nvGrpSpPr>
              <p:cNvPr id="270" name="Groep 269">
                <a:extLst>
                  <a:ext uri="{FF2B5EF4-FFF2-40B4-BE49-F238E27FC236}">
                    <a16:creationId xmlns:a16="http://schemas.microsoft.com/office/drawing/2014/main" id="{90808785-59DA-4748-A1F4-9EFD8712A5C3}"/>
                  </a:ext>
                </a:extLst>
              </p:cNvPr>
              <p:cNvGrpSpPr/>
              <p:nvPr userDrawn="1"/>
            </p:nvGrpSpPr>
            <p:grpSpPr>
              <a:xfrm>
                <a:off x="12822311" y="3178534"/>
                <a:ext cx="182309" cy="163794"/>
                <a:chOff x="12832541" y="3162395"/>
                <a:chExt cx="219532" cy="197236"/>
              </a:xfrm>
            </p:grpSpPr>
            <p:sp>
              <p:nvSpPr>
                <p:cNvPr id="275" name="Rechthoek 274">
                  <a:extLst>
                    <a:ext uri="{FF2B5EF4-FFF2-40B4-BE49-F238E27FC236}">
                      <a16:creationId xmlns:a16="http://schemas.microsoft.com/office/drawing/2014/main" id="{ABDC1EAB-84B3-49ED-8D0B-E799299D2CAB}"/>
                    </a:ext>
                  </a:extLst>
                </p:cNvPr>
                <p:cNvSpPr/>
                <p:nvPr userDrawn="1"/>
              </p:nvSpPr>
              <p:spPr>
                <a:xfrm>
                  <a:off x="12832541" y="3162395"/>
                  <a:ext cx="81487" cy="81487"/>
                </a:xfrm>
                <a:prstGeom prst="rect">
                  <a:avLst/>
                </a:prstGeom>
                <a:solidFill>
                  <a:schemeClr val="bg1"/>
                </a:solidFill>
                <a:ln w="12700">
                  <a:solidFill>
                    <a:srgbClr val="8484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p>
              </p:txBody>
            </p:sp>
            <p:sp>
              <p:nvSpPr>
                <p:cNvPr id="276" name="Rechthoek 275">
                  <a:extLst>
                    <a:ext uri="{FF2B5EF4-FFF2-40B4-BE49-F238E27FC236}">
                      <a16:creationId xmlns:a16="http://schemas.microsoft.com/office/drawing/2014/main" id="{8C660497-F5E5-41E7-9208-7673AC6F4D9D}"/>
                    </a:ext>
                  </a:extLst>
                </p:cNvPr>
                <p:cNvSpPr/>
                <p:nvPr userDrawn="1"/>
              </p:nvSpPr>
              <p:spPr>
                <a:xfrm>
                  <a:off x="12970586" y="3278144"/>
                  <a:ext cx="81487" cy="81487"/>
                </a:xfrm>
                <a:prstGeom prst="rect">
                  <a:avLst/>
                </a:prstGeom>
                <a:solidFill>
                  <a:schemeClr val="bg1"/>
                </a:solidFill>
                <a:ln w="12700">
                  <a:solidFill>
                    <a:srgbClr val="8484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p>
              </p:txBody>
            </p:sp>
            <p:sp>
              <p:nvSpPr>
                <p:cNvPr id="277" name="Rechthoek 276">
                  <a:extLst>
                    <a:ext uri="{FF2B5EF4-FFF2-40B4-BE49-F238E27FC236}">
                      <a16:creationId xmlns:a16="http://schemas.microsoft.com/office/drawing/2014/main" id="{0672E17E-BC3A-488B-AF2D-510FEF850ADB}"/>
                    </a:ext>
                  </a:extLst>
                </p:cNvPr>
                <p:cNvSpPr/>
                <p:nvPr userDrawn="1"/>
              </p:nvSpPr>
              <p:spPr>
                <a:xfrm>
                  <a:off x="12873284" y="3191991"/>
                  <a:ext cx="138045" cy="138044"/>
                </a:xfrm>
                <a:prstGeom prst="rect">
                  <a:avLst/>
                </a:prstGeom>
                <a:solidFill>
                  <a:srgbClr val="EABE76"/>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p>
              </p:txBody>
            </p:sp>
          </p:grpSp>
          <p:grpSp>
            <p:nvGrpSpPr>
              <p:cNvPr id="271" name="Groep 270">
                <a:extLst>
                  <a:ext uri="{FF2B5EF4-FFF2-40B4-BE49-F238E27FC236}">
                    <a16:creationId xmlns:a16="http://schemas.microsoft.com/office/drawing/2014/main" id="{AD5B832E-290A-4C57-87C6-747ACE00158E}"/>
                  </a:ext>
                </a:extLst>
              </p:cNvPr>
              <p:cNvGrpSpPr/>
              <p:nvPr userDrawn="1"/>
            </p:nvGrpSpPr>
            <p:grpSpPr>
              <a:xfrm>
                <a:off x="12822311" y="3480352"/>
                <a:ext cx="182309" cy="163794"/>
                <a:chOff x="12832541" y="3162395"/>
                <a:chExt cx="219532" cy="197236"/>
              </a:xfrm>
            </p:grpSpPr>
            <p:sp>
              <p:nvSpPr>
                <p:cNvPr id="272" name="Rechthoek 271">
                  <a:extLst>
                    <a:ext uri="{FF2B5EF4-FFF2-40B4-BE49-F238E27FC236}">
                      <a16:creationId xmlns:a16="http://schemas.microsoft.com/office/drawing/2014/main" id="{B7456BCF-EBDB-43EE-8DB4-DEDB47762955}"/>
                    </a:ext>
                  </a:extLst>
                </p:cNvPr>
                <p:cNvSpPr/>
                <p:nvPr userDrawn="1"/>
              </p:nvSpPr>
              <p:spPr>
                <a:xfrm>
                  <a:off x="12873284" y="3191991"/>
                  <a:ext cx="138045" cy="138044"/>
                </a:xfrm>
                <a:prstGeom prst="rect">
                  <a:avLst/>
                </a:prstGeom>
                <a:solidFill>
                  <a:srgbClr val="EABE76"/>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p>
              </p:txBody>
            </p:sp>
            <p:sp>
              <p:nvSpPr>
                <p:cNvPr id="273" name="Rechthoek 272">
                  <a:extLst>
                    <a:ext uri="{FF2B5EF4-FFF2-40B4-BE49-F238E27FC236}">
                      <a16:creationId xmlns:a16="http://schemas.microsoft.com/office/drawing/2014/main" id="{A59F3A86-1244-448C-88C4-20F1E95B7885}"/>
                    </a:ext>
                  </a:extLst>
                </p:cNvPr>
                <p:cNvSpPr/>
                <p:nvPr userDrawn="1"/>
              </p:nvSpPr>
              <p:spPr>
                <a:xfrm>
                  <a:off x="12832541" y="3162395"/>
                  <a:ext cx="81487" cy="81487"/>
                </a:xfrm>
                <a:prstGeom prst="rect">
                  <a:avLst/>
                </a:prstGeom>
                <a:solidFill>
                  <a:schemeClr val="bg1"/>
                </a:solidFill>
                <a:ln w="12700">
                  <a:solidFill>
                    <a:srgbClr val="8484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p>
              </p:txBody>
            </p:sp>
            <p:sp>
              <p:nvSpPr>
                <p:cNvPr id="274" name="Rechthoek 273">
                  <a:extLst>
                    <a:ext uri="{FF2B5EF4-FFF2-40B4-BE49-F238E27FC236}">
                      <a16:creationId xmlns:a16="http://schemas.microsoft.com/office/drawing/2014/main" id="{366471D4-3556-4A1B-A7F0-4BDA26CE44A2}"/>
                    </a:ext>
                  </a:extLst>
                </p:cNvPr>
                <p:cNvSpPr/>
                <p:nvPr userDrawn="1"/>
              </p:nvSpPr>
              <p:spPr>
                <a:xfrm>
                  <a:off x="12970586" y="3278144"/>
                  <a:ext cx="81487" cy="81487"/>
                </a:xfrm>
                <a:prstGeom prst="rect">
                  <a:avLst/>
                </a:prstGeom>
                <a:solidFill>
                  <a:schemeClr val="bg1"/>
                </a:solidFill>
                <a:ln w="12700">
                  <a:solidFill>
                    <a:srgbClr val="8484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p>
              </p:txBody>
            </p:sp>
          </p:grpSp>
        </p:grpSp>
        <p:sp>
          <p:nvSpPr>
            <p:cNvPr id="242" name="Rechthoek 241">
              <a:extLst>
                <a:ext uri="{FF2B5EF4-FFF2-40B4-BE49-F238E27FC236}">
                  <a16:creationId xmlns:a16="http://schemas.microsoft.com/office/drawing/2014/main" id="{7F4F5C60-1F67-4C31-897B-D7C807FF3A9C}"/>
                </a:ext>
              </a:extLst>
            </p:cNvPr>
            <p:cNvSpPr/>
            <p:nvPr userDrawn="1"/>
          </p:nvSpPr>
          <p:spPr>
            <a:xfrm>
              <a:off x="12397262" y="0"/>
              <a:ext cx="3178016" cy="191611"/>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80000"/>
                </a:lnSpc>
                <a:spcBef>
                  <a:spcPts val="0"/>
                </a:spcBef>
                <a:spcAft>
                  <a:spcPts val="0"/>
                </a:spcAft>
                <a:buClrTx/>
                <a:buSzTx/>
                <a:buFontTx/>
                <a:buNone/>
                <a:tabLst/>
                <a:defRPr/>
              </a:pPr>
              <a:r>
                <a:rPr kumimoji="0" lang="nl-NL" sz="1400" b="1" i="0" u="none" strike="noStrike" kern="0" cap="all" spc="0" normalizeH="0" baseline="0" noProof="0">
                  <a:ln>
                    <a:noFill/>
                  </a:ln>
                  <a:solidFill>
                    <a:schemeClr val="bg1">
                      <a:lumMod val="50000"/>
                    </a:schemeClr>
                  </a:solidFill>
                  <a:effectLst/>
                  <a:uLnTx/>
                  <a:uFillTx/>
                  <a:latin typeface="+mj-lt"/>
                  <a:cs typeface="Segoe UI Light" panose="020B0502040204020203" pitchFamily="34" charset="0"/>
                </a:rPr>
                <a:t>Afbeelding invoegen/veranderen</a:t>
              </a:r>
            </a:p>
          </p:txBody>
        </p:sp>
        <p:sp>
          <p:nvSpPr>
            <p:cNvPr id="243" name="Ovaal 242">
              <a:extLst>
                <a:ext uri="{FF2B5EF4-FFF2-40B4-BE49-F238E27FC236}">
                  <a16:creationId xmlns:a16="http://schemas.microsoft.com/office/drawing/2014/main" id="{3B8192CF-FF08-4E42-AFAE-AFF242627769}"/>
                </a:ext>
              </a:extLst>
            </p:cNvPr>
            <p:cNvSpPr/>
            <p:nvPr userDrawn="1"/>
          </p:nvSpPr>
          <p:spPr>
            <a:xfrm>
              <a:off x="12391601" y="366490"/>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1</a:t>
              </a:r>
            </a:p>
          </p:txBody>
        </p:sp>
        <p:cxnSp>
          <p:nvCxnSpPr>
            <p:cNvPr id="244" name="Rechte verbindingslijn 243">
              <a:extLst>
                <a:ext uri="{FF2B5EF4-FFF2-40B4-BE49-F238E27FC236}">
                  <a16:creationId xmlns:a16="http://schemas.microsoft.com/office/drawing/2014/main" id="{92A9A90B-F5D1-4489-817C-6AAB86EBDF76}"/>
                </a:ext>
              </a:extLst>
            </p:cNvPr>
            <p:cNvCxnSpPr>
              <a:cxnSpLocks/>
            </p:cNvCxnSpPr>
            <p:nvPr userDrawn="1"/>
          </p:nvCxnSpPr>
          <p:spPr>
            <a:xfrm>
              <a:off x="12397261" y="241635"/>
              <a:ext cx="3178017" cy="0"/>
            </a:xfrm>
            <a:prstGeom prst="line">
              <a:avLst/>
            </a:prstGeom>
            <a:noFill/>
            <a:ln w="3175" cap="flat" cmpd="sng" algn="ctr">
              <a:solidFill>
                <a:schemeClr val="bg1">
                  <a:lumMod val="50000"/>
                </a:schemeClr>
              </a:solidFill>
              <a:prstDash val="solid"/>
            </a:ln>
            <a:effectLst/>
          </p:spPr>
        </p:cxnSp>
        <p:cxnSp>
          <p:nvCxnSpPr>
            <p:cNvPr id="245" name="Rechte verbindingslijn 244">
              <a:extLst>
                <a:ext uri="{FF2B5EF4-FFF2-40B4-BE49-F238E27FC236}">
                  <a16:creationId xmlns:a16="http://schemas.microsoft.com/office/drawing/2014/main" id="{06008E7B-F5A4-4CED-B734-9C1D3D9A287A}"/>
                </a:ext>
              </a:extLst>
            </p:cNvPr>
            <p:cNvCxnSpPr>
              <a:cxnSpLocks/>
            </p:cNvCxnSpPr>
            <p:nvPr userDrawn="1"/>
          </p:nvCxnSpPr>
          <p:spPr>
            <a:xfrm>
              <a:off x="12397261" y="1577933"/>
              <a:ext cx="3178017" cy="0"/>
            </a:xfrm>
            <a:prstGeom prst="line">
              <a:avLst/>
            </a:prstGeom>
            <a:noFill/>
            <a:ln w="3175" cap="flat" cmpd="sng" algn="ctr">
              <a:solidFill>
                <a:schemeClr val="bg1">
                  <a:lumMod val="50000"/>
                </a:schemeClr>
              </a:solidFill>
              <a:prstDash val="solid"/>
            </a:ln>
            <a:effectLst/>
          </p:spPr>
        </p:cxnSp>
        <p:sp>
          <p:nvSpPr>
            <p:cNvPr id="246" name="Rechthoek 245">
              <a:extLst>
                <a:ext uri="{FF2B5EF4-FFF2-40B4-BE49-F238E27FC236}">
                  <a16:creationId xmlns:a16="http://schemas.microsoft.com/office/drawing/2014/main" id="{203F024B-60C4-4D71-9EA0-3621B42A3EDF}"/>
                </a:ext>
              </a:extLst>
            </p:cNvPr>
            <p:cNvSpPr/>
            <p:nvPr userDrawn="1"/>
          </p:nvSpPr>
          <p:spPr>
            <a:xfrm>
              <a:off x="12757282" y="432552"/>
              <a:ext cx="2817995" cy="59542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chemeClr val="accent1"/>
                </a:buClr>
                <a:buSzTx/>
                <a:buFont typeface="Arial" panose="020B0604020202020204" pitchFamily="34" charset="0"/>
                <a:buNone/>
                <a:tabLst/>
                <a:defRPr/>
              </a:pP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Wanneer nodig, verwijder de bestaande afbeelding d.m.v. de </a:t>
              </a:r>
              <a:r>
                <a:rPr kumimoji="0" lang="nl-NL" sz="1100" b="1" i="0" u="none" strike="noStrike" kern="0" cap="none" spc="0" normalizeH="0" baseline="0" noProof="0">
                  <a:ln>
                    <a:noFill/>
                  </a:ln>
                  <a:solidFill>
                    <a:srgbClr val="000000"/>
                  </a:solidFill>
                  <a:effectLst/>
                  <a:uLnTx/>
                  <a:uFillTx/>
                  <a:latin typeface="+mn-lt"/>
                  <a:cs typeface="Segoe UI Light" panose="020B0502040204020203" pitchFamily="34" charset="0"/>
                </a:rPr>
                <a:t>‘Delete’-knop</a:t>
              </a: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 Klik op het pictogram om een nieuwe afbeelding in te voegen. </a:t>
              </a:r>
              <a:r>
                <a:rPr kumimoji="0" lang="nl-NL" sz="1100" b="0" i="1" u="none" strike="noStrike" kern="0" cap="none" spc="0" normalizeH="0" baseline="0" noProof="0">
                  <a:ln>
                    <a:noFill/>
                  </a:ln>
                  <a:solidFill>
                    <a:srgbClr val="000000"/>
                  </a:solidFill>
                  <a:effectLst/>
                  <a:uLnTx/>
                  <a:uFillTx/>
                  <a:latin typeface="+mn-lt"/>
                  <a:cs typeface="Segoe UI Light" panose="020B0502040204020203" pitchFamily="34" charset="0"/>
                </a:rPr>
                <a:t>(zie onderstaand voorbeeld).</a:t>
              </a:r>
              <a:endPar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endParaRPr>
            </a:p>
          </p:txBody>
        </p:sp>
        <p:cxnSp>
          <p:nvCxnSpPr>
            <p:cNvPr id="247" name="Rechte verbindingslijn 246">
              <a:extLst>
                <a:ext uri="{FF2B5EF4-FFF2-40B4-BE49-F238E27FC236}">
                  <a16:creationId xmlns:a16="http://schemas.microsoft.com/office/drawing/2014/main" id="{7EABF443-8CD1-458D-A549-C93744F20F48}"/>
                </a:ext>
              </a:extLst>
            </p:cNvPr>
            <p:cNvCxnSpPr>
              <a:cxnSpLocks/>
            </p:cNvCxnSpPr>
            <p:nvPr userDrawn="1"/>
          </p:nvCxnSpPr>
          <p:spPr>
            <a:xfrm>
              <a:off x="12397261" y="3883011"/>
              <a:ext cx="3178017" cy="0"/>
            </a:xfrm>
            <a:prstGeom prst="line">
              <a:avLst/>
            </a:prstGeom>
            <a:noFill/>
            <a:ln w="3175" cap="flat" cmpd="sng" algn="ctr">
              <a:solidFill>
                <a:schemeClr val="bg1">
                  <a:lumMod val="50000"/>
                </a:schemeClr>
              </a:solidFill>
              <a:prstDash val="solid"/>
            </a:ln>
            <a:effectLst/>
          </p:spPr>
        </p:cxnSp>
        <p:sp>
          <p:nvSpPr>
            <p:cNvPr id="248" name="Ovaal 247">
              <a:extLst>
                <a:ext uri="{FF2B5EF4-FFF2-40B4-BE49-F238E27FC236}">
                  <a16:creationId xmlns:a16="http://schemas.microsoft.com/office/drawing/2014/main" id="{96243A47-BA60-458B-8515-9699DB2BC06D}"/>
                </a:ext>
              </a:extLst>
            </p:cNvPr>
            <p:cNvSpPr/>
            <p:nvPr userDrawn="1"/>
          </p:nvSpPr>
          <p:spPr>
            <a:xfrm>
              <a:off x="12391601" y="1706398"/>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2</a:t>
              </a:r>
            </a:p>
          </p:txBody>
        </p:sp>
        <p:sp>
          <p:nvSpPr>
            <p:cNvPr id="249" name="Rechthoek 248">
              <a:extLst>
                <a:ext uri="{FF2B5EF4-FFF2-40B4-BE49-F238E27FC236}">
                  <a16:creationId xmlns:a16="http://schemas.microsoft.com/office/drawing/2014/main" id="{9F28C744-5C9A-406A-A233-25F71A82B3DF}"/>
                </a:ext>
              </a:extLst>
            </p:cNvPr>
            <p:cNvSpPr/>
            <p:nvPr userDrawn="1"/>
          </p:nvSpPr>
          <p:spPr>
            <a:xfrm>
              <a:off x="12757282" y="1772461"/>
              <a:ext cx="2817995" cy="318048"/>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chemeClr val="accent1"/>
                </a:buClr>
                <a:buSzTx/>
                <a:buFont typeface="Arial" panose="020B0604020202020204" pitchFamily="34" charset="0"/>
                <a:buNone/>
                <a:tabLst/>
                <a:defRPr/>
              </a:pP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Selecteer de gewenste afbeelding</a:t>
              </a:r>
              <a:b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b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en klik op </a:t>
              </a:r>
              <a:r>
                <a:rPr kumimoji="0" lang="nl-NL" sz="1100" b="1" i="0" u="none" strike="noStrike" kern="0" cap="none" spc="0" normalizeH="0" baseline="0" noProof="0">
                  <a:ln>
                    <a:noFill/>
                  </a:ln>
                  <a:solidFill>
                    <a:srgbClr val="000000"/>
                  </a:solidFill>
                  <a:effectLst/>
                  <a:uLnTx/>
                  <a:uFillTx/>
                  <a:latin typeface="+mn-lt"/>
                  <a:cs typeface="Segoe UI Light" panose="020B0502040204020203" pitchFamily="34" charset="0"/>
                </a:rPr>
                <a:t>‘Invoegen’</a:t>
              </a: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a:t>
              </a:r>
              <a:endParaRPr kumimoji="0" lang="nl-NL" sz="1100" b="1" i="0" u="none" strike="noStrike" kern="0" cap="none" spc="0" normalizeH="0" baseline="0" noProof="0">
                <a:ln>
                  <a:noFill/>
                </a:ln>
                <a:solidFill>
                  <a:srgbClr val="000000"/>
                </a:solidFill>
                <a:effectLst/>
                <a:uLnTx/>
                <a:uFillTx/>
                <a:latin typeface="+mn-lt"/>
                <a:cs typeface="Segoe UI Light" panose="020B0502040204020203" pitchFamily="34" charset="0"/>
              </a:endParaRPr>
            </a:p>
          </p:txBody>
        </p:sp>
        <p:grpSp>
          <p:nvGrpSpPr>
            <p:cNvPr id="250" name="Groep 249">
              <a:extLst>
                <a:ext uri="{FF2B5EF4-FFF2-40B4-BE49-F238E27FC236}">
                  <a16:creationId xmlns:a16="http://schemas.microsoft.com/office/drawing/2014/main" id="{2ADC90C0-E8A7-45BE-8C19-32CF2684F04B}"/>
                </a:ext>
              </a:extLst>
            </p:cNvPr>
            <p:cNvGrpSpPr/>
            <p:nvPr userDrawn="1"/>
          </p:nvGrpSpPr>
          <p:grpSpPr>
            <a:xfrm>
              <a:off x="12757282" y="2184550"/>
              <a:ext cx="825500" cy="209550"/>
              <a:chOff x="13504624" y="2482850"/>
              <a:chExt cx="825500" cy="209550"/>
            </a:xfrm>
          </p:grpSpPr>
          <p:sp>
            <p:nvSpPr>
              <p:cNvPr id="261" name="Rechthoek 260">
                <a:extLst>
                  <a:ext uri="{FF2B5EF4-FFF2-40B4-BE49-F238E27FC236}">
                    <a16:creationId xmlns:a16="http://schemas.microsoft.com/office/drawing/2014/main" id="{F8552CA6-F6C7-4327-AE13-0489A94AF44E}"/>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800" b="0" noProof="0">
                    <a:solidFill>
                      <a:schemeClr val="tx1"/>
                    </a:solidFill>
                    <a:latin typeface="Arial" panose="020B0604020202020204" pitchFamily="34" charset="0"/>
                    <a:cs typeface="Arial" panose="020B0604020202020204" pitchFamily="34" charset="0"/>
                  </a:rPr>
                  <a:t>Invoegen</a:t>
                </a:r>
              </a:p>
            </p:txBody>
          </p:sp>
          <p:cxnSp>
            <p:nvCxnSpPr>
              <p:cNvPr id="262" name="Rechte verbindingslijn 261">
                <a:extLst>
                  <a:ext uri="{FF2B5EF4-FFF2-40B4-BE49-F238E27FC236}">
                    <a16:creationId xmlns:a16="http://schemas.microsoft.com/office/drawing/2014/main" id="{54F435DC-C63E-4FF0-9405-D66348673BDF}"/>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263" name="Gelijkbenige driehoek 262">
                <a:extLst>
                  <a:ext uri="{FF2B5EF4-FFF2-40B4-BE49-F238E27FC236}">
                    <a16:creationId xmlns:a16="http://schemas.microsoft.com/office/drawing/2014/main" id="{D65CEBD3-80AC-42E7-A9B8-FD4A9D698282}"/>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grpSp>
        <p:grpSp>
          <p:nvGrpSpPr>
            <p:cNvPr id="251" name="Groep 250">
              <a:extLst>
                <a:ext uri="{FF2B5EF4-FFF2-40B4-BE49-F238E27FC236}">
                  <a16:creationId xmlns:a16="http://schemas.microsoft.com/office/drawing/2014/main" id="{62C5F95C-44A3-440C-988C-043424C611D1}"/>
                </a:ext>
              </a:extLst>
            </p:cNvPr>
            <p:cNvGrpSpPr/>
            <p:nvPr userDrawn="1"/>
          </p:nvGrpSpPr>
          <p:grpSpPr>
            <a:xfrm>
              <a:off x="12757282" y="1141626"/>
              <a:ext cx="294789" cy="318834"/>
              <a:chOff x="14466489" y="1001522"/>
              <a:chExt cx="290627" cy="314333"/>
            </a:xfrm>
          </p:grpSpPr>
          <p:sp>
            <p:nvSpPr>
              <p:cNvPr id="255" name="Rechthoek 254">
                <a:extLst>
                  <a:ext uri="{FF2B5EF4-FFF2-40B4-BE49-F238E27FC236}">
                    <a16:creationId xmlns:a16="http://schemas.microsoft.com/office/drawing/2014/main" id="{F0EDDF1E-3C33-4F98-8C07-280DBEBDA389}"/>
                  </a:ext>
                </a:extLst>
              </p:cNvPr>
              <p:cNvSpPr/>
              <p:nvPr userDrawn="1"/>
            </p:nvSpPr>
            <p:spPr>
              <a:xfrm>
                <a:off x="14466489" y="1001522"/>
                <a:ext cx="257935" cy="254168"/>
              </a:xfrm>
              <a:prstGeom prst="rect">
                <a:avLst/>
              </a:prstGeom>
              <a:solidFill>
                <a:schemeClr val="bg1"/>
              </a:solidFill>
              <a:ln w="12700">
                <a:solidFill>
                  <a:srgbClr val="C0C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Arial" panose="020B0604020202020204" pitchFamily="34" charset="0"/>
                  <a:cs typeface="Arial" panose="020B0604020202020204" pitchFamily="34" charset="0"/>
                </a:endParaRPr>
              </a:p>
            </p:txBody>
          </p:sp>
          <p:sp>
            <p:nvSpPr>
              <p:cNvPr id="256" name="Ovaal 255">
                <a:extLst>
                  <a:ext uri="{FF2B5EF4-FFF2-40B4-BE49-F238E27FC236}">
                    <a16:creationId xmlns:a16="http://schemas.microsoft.com/office/drawing/2014/main" id="{593EEAF9-A0D9-4C4A-B674-E1D8658EF565}"/>
                  </a:ext>
                </a:extLst>
              </p:cNvPr>
              <p:cNvSpPr/>
              <p:nvPr userDrawn="1"/>
            </p:nvSpPr>
            <p:spPr>
              <a:xfrm>
                <a:off x="14623626" y="1033630"/>
                <a:ext cx="71169" cy="71169"/>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sp>
            <p:nvSpPr>
              <p:cNvPr id="257" name="Vrije vorm: vorm 256">
                <a:extLst>
                  <a:ext uri="{FF2B5EF4-FFF2-40B4-BE49-F238E27FC236}">
                    <a16:creationId xmlns:a16="http://schemas.microsoft.com/office/drawing/2014/main" id="{3BE204A8-843C-469A-97BE-06F2C06C507F}"/>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sp>
            <p:nvSpPr>
              <p:cNvPr id="258" name="Rechthoek: afgeronde hoeken 257">
                <a:extLst>
                  <a:ext uri="{FF2B5EF4-FFF2-40B4-BE49-F238E27FC236}">
                    <a16:creationId xmlns:a16="http://schemas.microsoft.com/office/drawing/2014/main" id="{70D35218-ACCA-48B8-B440-E9D19C5714C9}"/>
                  </a:ext>
                </a:extLst>
              </p:cNvPr>
              <p:cNvSpPr/>
              <p:nvPr userDrawn="1"/>
            </p:nvSpPr>
            <p:spPr>
              <a:xfrm>
                <a:off x="14601150" y="1145314"/>
                <a:ext cx="155966" cy="116816"/>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Arial" panose="020B0604020202020204" pitchFamily="34" charset="0"/>
                  <a:cs typeface="Arial" panose="020B0604020202020204" pitchFamily="34" charset="0"/>
                </a:endParaRPr>
              </a:p>
            </p:txBody>
          </p:sp>
          <p:cxnSp>
            <p:nvCxnSpPr>
              <p:cNvPr id="259" name="Rechte verbindingslijn 258">
                <a:extLst>
                  <a:ext uri="{FF2B5EF4-FFF2-40B4-BE49-F238E27FC236}">
                    <a16:creationId xmlns:a16="http://schemas.microsoft.com/office/drawing/2014/main" id="{5A9D4445-125E-49D6-B34D-0D641D7808E8}"/>
                  </a:ext>
                </a:extLst>
              </p:cNvPr>
              <p:cNvCxnSpPr>
                <a:cxnSpLocks/>
              </p:cNvCxnSpPr>
              <p:nvPr userDrawn="1"/>
            </p:nvCxnSpPr>
            <p:spPr>
              <a:xfrm>
                <a:off x="14637490" y="1308665"/>
                <a:ext cx="83286"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260" name="Rechte verbindingslijn 259">
                <a:extLst>
                  <a:ext uri="{FF2B5EF4-FFF2-40B4-BE49-F238E27FC236}">
                    <a16:creationId xmlns:a16="http://schemas.microsoft.com/office/drawing/2014/main" id="{11B68801-55B3-4408-82AC-29D8E6881934}"/>
                  </a:ext>
                </a:extLst>
              </p:cNvPr>
              <p:cNvCxnSpPr>
                <a:cxnSpLocks/>
                <a:stCxn id="258" idx="2"/>
              </p:cNvCxnSpPr>
              <p:nvPr userDrawn="1"/>
            </p:nvCxnSpPr>
            <p:spPr>
              <a:xfrm flipH="1">
                <a:off x="14678717" y="1262130"/>
                <a:ext cx="416" cy="43573"/>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252" name="Ovaal 251">
              <a:extLst>
                <a:ext uri="{FF2B5EF4-FFF2-40B4-BE49-F238E27FC236}">
                  <a16:creationId xmlns:a16="http://schemas.microsoft.com/office/drawing/2014/main" id="{44303F5E-67D9-4A8F-98D8-56F2581C51BB}"/>
                </a:ext>
              </a:extLst>
            </p:cNvPr>
            <p:cNvSpPr/>
            <p:nvPr userDrawn="1"/>
          </p:nvSpPr>
          <p:spPr>
            <a:xfrm>
              <a:off x="12391601" y="2617951"/>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3</a:t>
              </a:r>
            </a:p>
          </p:txBody>
        </p:sp>
        <p:sp>
          <p:nvSpPr>
            <p:cNvPr id="253" name="Rechthoek 252">
              <a:extLst>
                <a:ext uri="{FF2B5EF4-FFF2-40B4-BE49-F238E27FC236}">
                  <a16:creationId xmlns:a16="http://schemas.microsoft.com/office/drawing/2014/main" id="{F19011DA-D85D-4B6B-9046-D65D8C1BF809}"/>
                </a:ext>
              </a:extLst>
            </p:cNvPr>
            <p:cNvSpPr/>
            <p:nvPr userDrawn="1"/>
          </p:nvSpPr>
          <p:spPr>
            <a:xfrm>
              <a:off x="12757283" y="2684015"/>
              <a:ext cx="2817996" cy="316612"/>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chemeClr val="accent1"/>
                </a:buClr>
                <a:buSzTx/>
                <a:buFont typeface="Arial" panose="020B0604020202020204" pitchFamily="34" charset="0"/>
                <a:buNone/>
                <a:tabLst/>
                <a:defRPr/>
              </a:pP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Klik met de rechter muisknop op de afbeelding en kies </a:t>
              </a:r>
              <a:r>
                <a:rPr kumimoji="0" lang="nl-NL" sz="1100" b="1" i="0" u="none" strike="noStrike" kern="0" cap="none" spc="0" normalizeH="0" baseline="0" noProof="0">
                  <a:ln>
                    <a:noFill/>
                  </a:ln>
                  <a:solidFill>
                    <a:srgbClr val="000000"/>
                  </a:solidFill>
                  <a:effectLst/>
                  <a:uLnTx/>
                  <a:uFillTx/>
                  <a:latin typeface="+mn-lt"/>
                  <a:cs typeface="Segoe UI Light" panose="020B0502040204020203" pitchFamily="34" charset="0"/>
                </a:rPr>
                <a:t>´Naar achtergrond´</a:t>
              </a: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a:t>
              </a:r>
              <a:endParaRPr kumimoji="0" lang="nl-NL" sz="1100" b="1" i="0" u="none" strike="noStrike" kern="0" cap="none" spc="0" normalizeH="0" baseline="0" noProof="0">
                <a:ln>
                  <a:noFill/>
                </a:ln>
                <a:solidFill>
                  <a:srgbClr val="000000"/>
                </a:solidFill>
                <a:effectLst/>
                <a:uLnTx/>
                <a:uFillTx/>
                <a:latin typeface="+mn-lt"/>
                <a:cs typeface="Segoe UI Light" panose="020B0502040204020203" pitchFamily="34" charset="0"/>
              </a:endParaRPr>
            </a:p>
          </p:txBody>
        </p:sp>
        <p:cxnSp>
          <p:nvCxnSpPr>
            <p:cNvPr id="254" name="Rechte verbindingslijn 253">
              <a:extLst>
                <a:ext uri="{FF2B5EF4-FFF2-40B4-BE49-F238E27FC236}">
                  <a16:creationId xmlns:a16="http://schemas.microsoft.com/office/drawing/2014/main" id="{2F225B54-B8FA-4201-A60B-FEC37354923F}"/>
                </a:ext>
              </a:extLst>
            </p:cNvPr>
            <p:cNvCxnSpPr>
              <a:cxnSpLocks/>
            </p:cNvCxnSpPr>
            <p:nvPr userDrawn="1"/>
          </p:nvCxnSpPr>
          <p:spPr>
            <a:xfrm>
              <a:off x="12397261" y="2499789"/>
              <a:ext cx="3178017" cy="0"/>
            </a:xfrm>
            <a:prstGeom prst="line">
              <a:avLst/>
            </a:prstGeom>
            <a:noFill/>
            <a:ln w="3175" cap="flat" cmpd="sng" algn="ctr">
              <a:solidFill>
                <a:schemeClr val="bg1">
                  <a:lumMod val="50000"/>
                </a:schemeClr>
              </a:solidFill>
              <a:prstDash val="solid"/>
            </a:ln>
            <a:effectLst/>
          </p:spPr>
        </p:cxnSp>
      </p:grpSp>
    </p:spTree>
    <p:extLst>
      <p:ext uri="{BB962C8B-B14F-4D97-AF65-F5344CB8AC3E}">
        <p14:creationId xmlns:p14="http://schemas.microsoft.com/office/powerpoint/2010/main" val="78688644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nhoud van twee - rood">
    <p:spTree>
      <p:nvGrpSpPr>
        <p:cNvPr id="1" name=""/>
        <p:cNvGrpSpPr/>
        <p:nvPr/>
      </p:nvGrpSpPr>
      <p:grpSpPr>
        <a:xfrm>
          <a:off x="0" y="0"/>
          <a:ext cx="0" cy="0"/>
          <a:chOff x="0" y="0"/>
          <a:chExt cx="0" cy="0"/>
        </a:xfrm>
      </p:grpSpPr>
      <p:grpSp>
        <p:nvGrpSpPr>
          <p:cNvPr id="10" name="Groep 9"/>
          <p:cNvGrpSpPr/>
          <p:nvPr userDrawn="1"/>
        </p:nvGrpSpPr>
        <p:grpSpPr>
          <a:xfrm>
            <a:off x="8026593" y="1534407"/>
            <a:ext cx="3609281" cy="4474402"/>
            <a:chOff x="6014916" y="1914964"/>
            <a:chExt cx="2706961" cy="4474402"/>
          </a:xfrm>
          <a:solidFill>
            <a:schemeClr val="tx2"/>
          </a:solidFill>
        </p:grpSpPr>
        <p:sp>
          <p:nvSpPr>
            <p:cNvPr id="11" name="Vrije vorm 10"/>
            <p:cNvSpPr/>
            <p:nvPr/>
          </p:nvSpPr>
          <p:spPr>
            <a:xfrm>
              <a:off x="8377238" y="1914964"/>
              <a:ext cx="344639" cy="337506"/>
            </a:xfrm>
            <a:custGeom>
              <a:avLst/>
              <a:gdLst>
                <a:gd name="connsiteX0" fmla="*/ 2570319 w 2607128"/>
                <a:gd name="connsiteY0" fmla="*/ 95 h 279788"/>
                <a:gd name="connsiteX1" fmla="*/ 2607128 w 2607128"/>
                <a:gd name="connsiteY1" fmla="*/ 76704 h 279788"/>
                <a:gd name="connsiteX2" fmla="*/ 2607128 w 2607128"/>
                <a:gd name="connsiteY2" fmla="*/ 279788 h 279788"/>
                <a:gd name="connsiteX3" fmla="*/ 2604208 w 2607128"/>
                <a:gd name="connsiteY3" fmla="*/ 265325 h 279788"/>
                <a:gd name="connsiteX4" fmla="*/ 2478272 w 2607128"/>
                <a:gd name="connsiteY4" fmla="*/ 181849 h 279788"/>
                <a:gd name="connsiteX5" fmla="*/ 0 w 2607128"/>
                <a:gd name="connsiteY5" fmla="*/ 181849 h 279788"/>
                <a:gd name="connsiteX6" fmla="*/ 24501 w 2607128"/>
                <a:gd name="connsiteY6" fmla="*/ 176943 h 279788"/>
                <a:gd name="connsiteX7" fmla="*/ 2279937 w 2607128"/>
                <a:gd name="connsiteY7" fmla="*/ 176943 h 279788"/>
                <a:gd name="connsiteX8" fmla="*/ 2404269 w 2607128"/>
                <a:gd name="connsiteY8" fmla="*/ 111570 h 279788"/>
                <a:gd name="connsiteX9" fmla="*/ 2563503 w 2607128"/>
                <a:gd name="connsiteY9" fmla="*/ 436 h 279788"/>
                <a:gd name="connsiteX10" fmla="*/ 2570319 w 2607128"/>
                <a:gd name="connsiteY10" fmla="*/ 95 h 279788"/>
                <a:gd name="connsiteX0" fmla="*/ 2570319 w 2607128"/>
                <a:gd name="connsiteY0" fmla="*/ 95 h 279788"/>
                <a:gd name="connsiteX1" fmla="*/ 2607128 w 2607128"/>
                <a:gd name="connsiteY1" fmla="*/ 76704 h 279788"/>
                <a:gd name="connsiteX2" fmla="*/ 2607128 w 2607128"/>
                <a:gd name="connsiteY2" fmla="*/ 279788 h 279788"/>
                <a:gd name="connsiteX3" fmla="*/ 2604208 w 2607128"/>
                <a:gd name="connsiteY3" fmla="*/ 265325 h 279788"/>
                <a:gd name="connsiteX4" fmla="*/ 2478272 w 2607128"/>
                <a:gd name="connsiteY4" fmla="*/ 181849 h 279788"/>
                <a:gd name="connsiteX5" fmla="*/ 0 w 2607128"/>
                <a:gd name="connsiteY5" fmla="*/ 181849 h 279788"/>
                <a:gd name="connsiteX6" fmla="*/ 24501 w 2607128"/>
                <a:gd name="connsiteY6" fmla="*/ 176943 h 279788"/>
                <a:gd name="connsiteX7" fmla="*/ 2264946 w 2607128"/>
                <a:gd name="connsiteY7" fmla="*/ 181940 h 279788"/>
                <a:gd name="connsiteX8" fmla="*/ 2404269 w 2607128"/>
                <a:gd name="connsiteY8" fmla="*/ 111570 h 279788"/>
                <a:gd name="connsiteX9" fmla="*/ 2563503 w 2607128"/>
                <a:gd name="connsiteY9" fmla="*/ 436 h 279788"/>
                <a:gd name="connsiteX10" fmla="*/ 2570319 w 2607128"/>
                <a:gd name="connsiteY10" fmla="*/ 95 h 279788"/>
                <a:gd name="connsiteX0" fmla="*/ 2570319 w 2607128"/>
                <a:gd name="connsiteY0" fmla="*/ 95 h 279788"/>
                <a:gd name="connsiteX1" fmla="*/ 2607128 w 2607128"/>
                <a:gd name="connsiteY1" fmla="*/ 76704 h 279788"/>
                <a:gd name="connsiteX2" fmla="*/ 2607128 w 2607128"/>
                <a:gd name="connsiteY2" fmla="*/ 279788 h 279788"/>
                <a:gd name="connsiteX3" fmla="*/ 2604208 w 2607128"/>
                <a:gd name="connsiteY3" fmla="*/ 265325 h 279788"/>
                <a:gd name="connsiteX4" fmla="*/ 2478272 w 2607128"/>
                <a:gd name="connsiteY4" fmla="*/ 181849 h 279788"/>
                <a:gd name="connsiteX5" fmla="*/ 0 w 2607128"/>
                <a:gd name="connsiteY5" fmla="*/ 181849 h 279788"/>
                <a:gd name="connsiteX6" fmla="*/ 2264946 w 2607128"/>
                <a:gd name="connsiteY6" fmla="*/ 181940 h 279788"/>
                <a:gd name="connsiteX7" fmla="*/ 2404269 w 2607128"/>
                <a:gd name="connsiteY7" fmla="*/ 111570 h 279788"/>
                <a:gd name="connsiteX8" fmla="*/ 2563503 w 2607128"/>
                <a:gd name="connsiteY8" fmla="*/ 436 h 279788"/>
                <a:gd name="connsiteX9" fmla="*/ 2570319 w 2607128"/>
                <a:gd name="connsiteY9" fmla="*/ 95 h 279788"/>
                <a:gd name="connsiteX0" fmla="*/ 305373 w 342182"/>
                <a:gd name="connsiteY0" fmla="*/ 95 h 279788"/>
                <a:gd name="connsiteX1" fmla="*/ 342182 w 342182"/>
                <a:gd name="connsiteY1" fmla="*/ 76704 h 279788"/>
                <a:gd name="connsiteX2" fmla="*/ 342182 w 342182"/>
                <a:gd name="connsiteY2" fmla="*/ 279788 h 279788"/>
                <a:gd name="connsiteX3" fmla="*/ 339262 w 342182"/>
                <a:gd name="connsiteY3" fmla="*/ 265325 h 279788"/>
                <a:gd name="connsiteX4" fmla="*/ 213326 w 342182"/>
                <a:gd name="connsiteY4" fmla="*/ 181849 h 279788"/>
                <a:gd name="connsiteX5" fmla="*/ 0 w 342182"/>
                <a:gd name="connsiteY5" fmla="*/ 181940 h 279788"/>
                <a:gd name="connsiteX6" fmla="*/ 139323 w 342182"/>
                <a:gd name="connsiteY6" fmla="*/ 111570 h 279788"/>
                <a:gd name="connsiteX7" fmla="*/ 298557 w 342182"/>
                <a:gd name="connsiteY7" fmla="*/ 436 h 279788"/>
                <a:gd name="connsiteX8" fmla="*/ 305373 w 342182"/>
                <a:gd name="connsiteY8" fmla="*/ 95 h 279788"/>
                <a:gd name="connsiteX0" fmla="*/ 305373 w 347020"/>
                <a:gd name="connsiteY0" fmla="*/ 95 h 316074"/>
                <a:gd name="connsiteX1" fmla="*/ 342182 w 347020"/>
                <a:gd name="connsiteY1" fmla="*/ 76704 h 316074"/>
                <a:gd name="connsiteX2" fmla="*/ 347020 w 347020"/>
                <a:gd name="connsiteY2" fmla="*/ 316074 h 316074"/>
                <a:gd name="connsiteX3" fmla="*/ 339262 w 347020"/>
                <a:gd name="connsiteY3" fmla="*/ 265325 h 316074"/>
                <a:gd name="connsiteX4" fmla="*/ 213326 w 347020"/>
                <a:gd name="connsiteY4" fmla="*/ 181849 h 316074"/>
                <a:gd name="connsiteX5" fmla="*/ 0 w 347020"/>
                <a:gd name="connsiteY5" fmla="*/ 181940 h 316074"/>
                <a:gd name="connsiteX6" fmla="*/ 139323 w 347020"/>
                <a:gd name="connsiteY6" fmla="*/ 111570 h 316074"/>
                <a:gd name="connsiteX7" fmla="*/ 298557 w 347020"/>
                <a:gd name="connsiteY7" fmla="*/ 436 h 316074"/>
                <a:gd name="connsiteX8" fmla="*/ 305373 w 347020"/>
                <a:gd name="connsiteY8" fmla="*/ 95 h 316074"/>
                <a:gd name="connsiteX0" fmla="*/ 305373 w 347020"/>
                <a:gd name="connsiteY0" fmla="*/ 95 h 316074"/>
                <a:gd name="connsiteX1" fmla="*/ 342182 w 347020"/>
                <a:gd name="connsiteY1" fmla="*/ 76704 h 316074"/>
                <a:gd name="connsiteX2" fmla="*/ 347020 w 347020"/>
                <a:gd name="connsiteY2" fmla="*/ 316074 h 316074"/>
                <a:gd name="connsiteX3" fmla="*/ 341681 w 347020"/>
                <a:gd name="connsiteY3" fmla="*/ 277420 h 316074"/>
                <a:gd name="connsiteX4" fmla="*/ 213326 w 347020"/>
                <a:gd name="connsiteY4" fmla="*/ 181849 h 316074"/>
                <a:gd name="connsiteX5" fmla="*/ 0 w 347020"/>
                <a:gd name="connsiteY5" fmla="*/ 181940 h 316074"/>
                <a:gd name="connsiteX6" fmla="*/ 139323 w 347020"/>
                <a:gd name="connsiteY6" fmla="*/ 111570 h 316074"/>
                <a:gd name="connsiteX7" fmla="*/ 298557 w 347020"/>
                <a:gd name="connsiteY7" fmla="*/ 436 h 316074"/>
                <a:gd name="connsiteX8" fmla="*/ 305373 w 347020"/>
                <a:gd name="connsiteY8" fmla="*/ 95 h 316074"/>
                <a:gd name="connsiteX0" fmla="*/ 305373 w 347020"/>
                <a:gd name="connsiteY0" fmla="*/ 95 h 316074"/>
                <a:gd name="connsiteX1" fmla="*/ 342182 w 347020"/>
                <a:gd name="connsiteY1" fmla="*/ 76704 h 316074"/>
                <a:gd name="connsiteX2" fmla="*/ 347020 w 347020"/>
                <a:gd name="connsiteY2" fmla="*/ 316074 h 316074"/>
                <a:gd name="connsiteX3" fmla="*/ 339262 w 347020"/>
                <a:gd name="connsiteY3" fmla="*/ 277420 h 316074"/>
                <a:gd name="connsiteX4" fmla="*/ 213326 w 347020"/>
                <a:gd name="connsiteY4" fmla="*/ 181849 h 316074"/>
                <a:gd name="connsiteX5" fmla="*/ 0 w 347020"/>
                <a:gd name="connsiteY5" fmla="*/ 181940 h 316074"/>
                <a:gd name="connsiteX6" fmla="*/ 139323 w 347020"/>
                <a:gd name="connsiteY6" fmla="*/ 111570 h 316074"/>
                <a:gd name="connsiteX7" fmla="*/ 298557 w 347020"/>
                <a:gd name="connsiteY7" fmla="*/ 436 h 316074"/>
                <a:gd name="connsiteX8" fmla="*/ 305373 w 347020"/>
                <a:gd name="connsiteY8" fmla="*/ 95 h 316074"/>
                <a:gd name="connsiteX0" fmla="*/ 305373 w 347020"/>
                <a:gd name="connsiteY0" fmla="*/ 95 h 316074"/>
                <a:gd name="connsiteX1" fmla="*/ 342182 w 347020"/>
                <a:gd name="connsiteY1" fmla="*/ 76704 h 316074"/>
                <a:gd name="connsiteX2" fmla="*/ 347020 w 347020"/>
                <a:gd name="connsiteY2" fmla="*/ 316074 h 316074"/>
                <a:gd name="connsiteX3" fmla="*/ 334424 w 347020"/>
                <a:gd name="connsiteY3" fmla="*/ 267744 h 316074"/>
                <a:gd name="connsiteX4" fmla="*/ 213326 w 347020"/>
                <a:gd name="connsiteY4" fmla="*/ 181849 h 316074"/>
                <a:gd name="connsiteX5" fmla="*/ 0 w 347020"/>
                <a:gd name="connsiteY5" fmla="*/ 181940 h 316074"/>
                <a:gd name="connsiteX6" fmla="*/ 139323 w 347020"/>
                <a:gd name="connsiteY6" fmla="*/ 111570 h 316074"/>
                <a:gd name="connsiteX7" fmla="*/ 298557 w 347020"/>
                <a:gd name="connsiteY7" fmla="*/ 436 h 316074"/>
                <a:gd name="connsiteX8" fmla="*/ 305373 w 347020"/>
                <a:gd name="connsiteY8" fmla="*/ 95 h 316074"/>
                <a:gd name="connsiteX0" fmla="*/ 305373 w 344639"/>
                <a:gd name="connsiteY0" fmla="*/ 95 h 337506"/>
                <a:gd name="connsiteX1" fmla="*/ 342182 w 344639"/>
                <a:gd name="connsiteY1" fmla="*/ 76704 h 337506"/>
                <a:gd name="connsiteX2" fmla="*/ 344639 w 344639"/>
                <a:gd name="connsiteY2" fmla="*/ 337506 h 337506"/>
                <a:gd name="connsiteX3" fmla="*/ 334424 w 344639"/>
                <a:gd name="connsiteY3" fmla="*/ 267744 h 337506"/>
                <a:gd name="connsiteX4" fmla="*/ 213326 w 344639"/>
                <a:gd name="connsiteY4" fmla="*/ 181849 h 337506"/>
                <a:gd name="connsiteX5" fmla="*/ 0 w 344639"/>
                <a:gd name="connsiteY5" fmla="*/ 181940 h 337506"/>
                <a:gd name="connsiteX6" fmla="*/ 139323 w 344639"/>
                <a:gd name="connsiteY6" fmla="*/ 111570 h 337506"/>
                <a:gd name="connsiteX7" fmla="*/ 298557 w 344639"/>
                <a:gd name="connsiteY7" fmla="*/ 436 h 337506"/>
                <a:gd name="connsiteX8" fmla="*/ 305373 w 344639"/>
                <a:gd name="connsiteY8" fmla="*/ 95 h 337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4639" h="337506">
                  <a:moveTo>
                    <a:pt x="305373" y="95"/>
                  </a:moveTo>
                  <a:cubicBezTo>
                    <a:pt x="317643" y="1117"/>
                    <a:pt x="342182" y="11331"/>
                    <a:pt x="342182" y="76704"/>
                  </a:cubicBezTo>
                  <a:cubicBezTo>
                    <a:pt x="343795" y="156494"/>
                    <a:pt x="343026" y="257716"/>
                    <a:pt x="344639" y="337506"/>
                  </a:cubicBezTo>
                  <a:cubicBezTo>
                    <a:pt x="340440" y="321396"/>
                    <a:pt x="338623" y="283854"/>
                    <a:pt x="334424" y="267744"/>
                  </a:cubicBezTo>
                  <a:cubicBezTo>
                    <a:pt x="313676" y="218689"/>
                    <a:pt x="269940" y="181849"/>
                    <a:pt x="213326" y="181849"/>
                  </a:cubicBezTo>
                  <a:lnTo>
                    <a:pt x="0" y="181940"/>
                  </a:lnTo>
                  <a:cubicBezTo>
                    <a:pt x="0" y="181940"/>
                    <a:pt x="100061" y="170406"/>
                    <a:pt x="139323" y="111570"/>
                  </a:cubicBezTo>
                  <a:cubicBezTo>
                    <a:pt x="139323" y="111570"/>
                    <a:pt x="235299" y="436"/>
                    <a:pt x="298557" y="436"/>
                  </a:cubicBezTo>
                  <a:cubicBezTo>
                    <a:pt x="298557" y="436"/>
                    <a:pt x="301284" y="-245"/>
                    <a:pt x="305373" y="9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800" noProof="0"/>
            </a:p>
          </p:txBody>
        </p:sp>
        <p:sp>
          <p:nvSpPr>
            <p:cNvPr id="12" name="Afgeronde rechthoek 11"/>
            <p:cNvSpPr/>
            <p:nvPr/>
          </p:nvSpPr>
          <p:spPr>
            <a:xfrm>
              <a:off x="6014916" y="2088295"/>
              <a:ext cx="2706885" cy="4301071"/>
            </a:xfrm>
            <a:prstGeom prst="roundRect">
              <a:avLst>
                <a:gd name="adj" fmla="val 481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800" noProof="0"/>
            </a:p>
          </p:txBody>
        </p:sp>
      </p:grpSp>
      <p:sp>
        <p:nvSpPr>
          <p:cNvPr id="8" name="Afgeronde rechthoek 7"/>
          <p:cNvSpPr/>
          <p:nvPr userDrawn="1"/>
        </p:nvSpPr>
        <p:spPr>
          <a:xfrm>
            <a:off x="658302" y="1708486"/>
            <a:ext cx="7136801" cy="4268241"/>
          </a:xfrm>
          <a:prstGeom prst="roundRect">
            <a:avLst>
              <a:gd name="adj" fmla="val 381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800" noProof="0"/>
          </a:p>
        </p:txBody>
      </p:sp>
      <p:sp>
        <p:nvSpPr>
          <p:cNvPr id="2" name="Title 1"/>
          <p:cNvSpPr>
            <a:spLocks noGrp="1"/>
          </p:cNvSpPr>
          <p:nvPr>
            <p:ph type="title"/>
          </p:nvPr>
        </p:nvSpPr>
        <p:spPr>
          <a:xfrm>
            <a:off x="502652" y="533569"/>
            <a:ext cx="11133221" cy="584775"/>
          </a:xfrm>
        </p:spPr>
        <p:txBody>
          <a:bodyPr>
            <a:spAutoFit/>
          </a:bodyPr>
          <a:lstStyle>
            <a:lvl1pPr>
              <a:defRPr>
                <a:solidFill>
                  <a:schemeClr val="tx2"/>
                </a:solidFill>
              </a:defRPr>
            </a:lvl1pPr>
          </a:lstStyle>
          <a:p>
            <a:r>
              <a:rPr lang="nl-NL" noProof="0"/>
              <a:t>Klik om de stijl te bewerken</a:t>
            </a:r>
          </a:p>
        </p:txBody>
      </p:sp>
      <p:sp>
        <p:nvSpPr>
          <p:cNvPr id="13" name="Tekstvak 12"/>
          <p:cNvSpPr txBox="1"/>
          <p:nvPr userDrawn="1"/>
        </p:nvSpPr>
        <p:spPr>
          <a:xfrm>
            <a:off x="-113408" y="-421452"/>
            <a:ext cx="4144896" cy="338554"/>
          </a:xfrm>
          <a:prstGeom prst="rect">
            <a:avLst/>
          </a:prstGeom>
          <a:noFill/>
        </p:spPr>
        <p:txBody>
          <a:bodyPr wrap="square" rtlCol="0">
            <a:spAutoFit/>
          </a:bodyPr>
          <a:lstStyle/>
          <a:p>
            <a:r>
              <a:rPr lang="nl-NL" sz="1600" b="1" noProof="0">
                <a:solidFill>
                  <a:schemeClr val="tx1"/>
                </a:solidFill>
              </a:rPr>
              <a:t>Inhoud van twee</a:t>
            </a:r>
            <a:r>
              <a:rPr lang="nl-NL" sz="1600" b="1" baseline="0" noProof="0">
                <a:solidFill>
                  <a:schemeClr val="tx1"/>
                </a:solidFill>
              </a:rPr>
              <a:t> - rood</a:t>
            </a:r>
            <a:endParaRPr lang="nl-NL" sz="1600" b="1" noProof="0">
              <a:solidFill>
                <a:schemeClr val="tx1"/>
              </a:solidFill>
            </a:endParaRPr>
          </a:p>
        </p:txBody>
      </p:sp>
      <p:sp>
        <p:nvSpPr>
          <p:cNvPr id="46" name="Tijdelijke aanduiding voor tekst 99"/>
          <p:cNvSpPr>
            <a:spLocks noGrp="1"/>
          </p:cNvSpPr>
          <p:nvPr>
            <p:ph type="body" sz="quarter" idx="13" hasCustomPrompt="1"/>
          </p:nvPr>
        </p:nvSpPr>
        <p:spPr>
          <a:xfrm>
            <a:off x="501651" y="1134076"/>
            <a:ext cx="11133667" cy="355600"/>
          </a:xfrm>
        </p:spPr>
        <p:txBody>
          <a:bodyPr/>
          <a:lstStyle>
            <a:lvl1pPr>
              <a:defRPr/>
            </a:lvl1pPr>
          </a:lstStyle>
          <a:p>
            <a:pPr lvl="0"/>
            <a:r>
              <a:rPr lang="nl-NL" noProof="0"/>
              <a:t>Subtitel</a:t>
            </a:r>
          </a:p>
        </p:txBody>
      </p:sp>
      <p:sp>
        <p:nvSpPr>
          <p:cNvPr id="47" name="Content Placeholder 2"/>
          <p:cNvSpPr>
            <a:spLocks noGrp="1"/>
          </p:cNvSpPr>
          <p:nvPr>
            <p:ph sz="half" idx="1"/>
          </p:nvPr>
        </p:nvSpPr>
        <p:spPr>
          <a:xfrm>
            <a:off x="762066" y="1708486"/>
            <a:ext cx="6916300" cy="3897184"/>
          </a:xfrm>
        </p:spPr>
        <p:txBody>
          <a:bodyPr/>
          <a:lstStyle/>
          <a:p>
            <a:pPr lvl="0"/>
            <a:r>
              <a:rPr lang="nl-NL" noProof="0"/>
              <a:t>Klik om de modelstijlen te bewerken</a:t>
            </a:r>
          </a:p>
          <a:p>
            <a:pPr lvl="1"/>
            <a:r>
              <a:rPr lang="nl-NL" noProof="0"/>
              <a:t>Tweede niveau</a:t>
            </a:r>
          </a:p>
          <a:p>
            <a:pPr lvl="2"/>
            <a:r>
              <a:rPr lang="nl-NL" noProof="0"/>
              <a:t>Derde niveau</a:t>
            </a:r>
          </a:p>
          <a:p>
            <a:pPr lvl="3"/>
            <a:r>
              <a:rPr lang="nl-NL" noProof="0"/>
              <a:t>Vierde niveau</a:t>
            </a:r>
          </a:p>
          <a:p>
            <a:pPr lvl="4"/>
            <a:r>
              <a:rPr lang="nl-NL" noProof="0"/>
              <a:t>Vijfde niveau</a:t>
            </a:r>
          </a:p>
        </p:txBody>
      </p:sp>
      <p:sp>
        <p:nvSpPr>
          <p:cNvPr id="48" name="Content Placeholder 3"/>
          <p:cNvSpPr>
            <a:spLocks noGrp="1"/>
          </p:cNvSpPr>
          <p:nvPr>
            <p:ph sz="half" idx="2"/>
          </p:nvPr>
        </p:nvSpPr>
        <p:spPr bwMode="gray">
          <a:xfrm>
            <a:off x="8130359" y="1708485"/>
            <a:ext cx="3387191" cy="307777"/>
          </a:xfrm>
        </p:spPr>
        <p:txBody>
          <a:bodyPr>
            <a:spAutoFit/>
          </a:bodyPr>
          <a:lstStyle>
            <a:lvl1pPr>
              <a:defRPr sz="1400" b="1">
                <a:solidFill>
                  <a:schemeClr val="bg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nl-NL" noProof="0"/>
              <a:t>Klik om de modelstijlen te bewerken</a:t>
            </a:r>
          </a:p>
        </p:txBody>
      </p:sp>
      <p:sp>
        <p:nvSpPr>
          <p:cNvPr id="50" name="Content Placeholder 3"/>
          <p:cNvSpPr>
            <a:spLocks noGrp="1"/>
          </p:cNvSpPr>
          <p:nvPr>
            <p:ph sz="half" idx="15"/>
          </p:nvPr>
        </p:nvSpPr>
        <p:spPr bwMode="gray">
          <a:xfrm>
            <a:off x="8130359" y="2315817"/>
            <a:ext cx="3387191" cy="3766524"/>
          </a:xfrm>
        </p:spPr>
        <p:txBody>
          <a:bodyPr/>
          <a:lstStyle>
            <a:lvl1pPr>
              <a:defRPr sz="1200">
                <a:solidFill>
                  <a:schemeClr val="bg1"/>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nl-NL" noProof="0"/>
              <a:t>Klik om de modelstijlen te bewerken</a:t>
            </a:r>
          </a:p>
          <a:p>
            <a:pPr lvl="1"/>
            <a:r>
              <a:rPr lang="nl-NL" noProof="0"/>
              <a:t>Tweede niveau</a:t>
            </a:r>
          </a:p>
          <a:p>
            <a:pPr lvl="2"/>
            <a:r>
              <a:rPr lang="nl-NL" noProof="0"/>
              <a:t>Derde niveau</a:t>
            </a:r>
          </a:p>
          <a:p>
            <a:pPr lvl="3"/>
            <a:r>
              <a:rPr lang="nl-NL" noProof="0"/>
              <a:t>Vierde niveau</a:t>
            </a:r>
          </a:p>
          <a:p>
            <a:pPr lvl="4"/>
            <a:r>
              <a:rPr lang="nl-NL" noProof="0"/>
              <a:t>Vijfde niveau</a:t>
            </a:r>
          </a:p>
        </p:txBody>
      </p:sp>
      <p:grpSp>
        <p:nvGrpSpPr>
          <p:cNvPr id="72" name="Groep 71"/>
          <p:cNvGrpSpPr/>
          <p:nvPr userDrawn="1"/>
        </p:nvGrpSpPr>
        <p:grpSpPr>
          <a:xfrm>
            <a:off x="-3279573" y="5020705"/>
            <a:ext cx="3086613" cy="1841358"/>
            <a:chOff x="8427776" y="4654945"/>
            <a:chExt cx="2314960" cy="1841358"/>
          </a:xfrm>
        </p:grpSpPr>
        <p:grpSp>
          <p:nvGrpSpPr>
            <p:cNvPr id="73" name="Groep 72"/>
            <p:cNvGrpSpPr/>
            <p:nvPr userDrawn="1"/>
          </p:nvGrpSpPr>
          <p:grpSpPr>
            <a:xfrm>
              <a:off x="8432864" y="4781014"/>
              <a:ext cx="2309872" cy="1592662"/>
              <a:chOff x="-3092517" y="-83840"/>
              <a:chExt cx="3136706" cy="2509126"/>
            </a:xfrm>
          </p:grpSpPr>
          <p:sp>
            <p:nvSpPr>
              <p:cNvPr id="76" name="Textfield placeholder"/>
              <p:cNvSpPr txBox="1">
                <a:spLocks/>
              </p:cNvSpPr>
              <p:nvPr userDrawn="1"/>
            </p:nvSpPr>
            <p:spPr>
              <a:xfrm>
                <a:off x="-2658624" y="1030189"/>
                <a:ext cx="2702813" cy="293940"/>
              </a:xfrm>
              <a:prstGeom prst="rect">
                <a:avLst/>
              </a:prstGeom>
            </p:spPr>
            <p:txBody>
              <a:bodyPr vert="horz" lIns="0" tIns="0" rIns="0" bIns="0" rtlCol="0" anchor="ctr">
                <a:noAutofit/>
              </a:bodyPr>
              <a:lstStyle>
                <a:lvl1pPr marL="0" indent="0" algn="l" defTabSz="1087016" rtl="0" eaLnBrk="1" latinLnBrk="0" hangingPunct="1">
                  <a:lnSpc>
                    <a:spcPts val="1800"/>
                  </a:lnSpc>
                  <a:spcBef>
                    <a:spcPts val="400"/>
                  </a:spcBef>
                  <a:spcAft>
                    <a:spcPts val="400"/>
                  </a:spcAft>
                  <a:buSzPct val="80000"/>
                  <a:buFont typeface="Wingdings" pitchFamily="2" charset="2"/>
                  <a:buNone/>
                  <a:defRPr sz="1600" b="0" kern="1200">
                    <a:solidFill>
                      <a:schemeClr val="tx1"/>
                    </a:solidFill>
                    <a:latin typeface="+mn-lt"/>
                    <a:ea typeface="+mn-ea"/>
                    <a:cs typeface="+mn-cs"/>
                  </a:defRPr>
                </a:lvl1pPr>
                <a:lvl2pPr marL="228600" indent="-228600" algn="l" defTabSz="1087016" rtl="0" eaLnBrk="1" latinLnBrk="0" hangingPunct="1">
                  <a:lnSpc>
                    <a:spcPts val="1800"/>
                  </a:lnSpc>
                  <a:spcBef>
                    <a:spcPts val="400"/>
                  </a:spcBef>
                  <a:spcAft>
                    <a:spcPts val="400"/>
                  </a:spcAft>
                  <a:buClr>
                    <a:schemeClr val="tx2"/>
                  </a:buClr>
                  <a:buSzPct val="80000"/>
                  <a:buFontTx/>
                  <a:buBlip>
                    <a:blip r:embed="rId2"/>
                  </a:buBlip>
                  <a:tabLst/>
                  <a:defRPr sz="1600" kern="1200">
                    <a:solidFill>
                      <a:schemeClr val="tx1"/>
                    </a:solidFill>
                    <a:latin typeface="+mn-lt"/>
                    <a:ea typeface="+mn-ea"/>
                    <a:cs typeface="+mn-cs"/>
                  </a:defRPr>
                </a:lvl2pPr>
                <a:lvl3pPr marL="396875" indent="-160338" algn="l" defTabSz="1087016" rtl="0" eaLnBrk="1" latinLnBrk="0" hangingPunct="1">
                  <a:lnSpc>
                    <a:spcPts val="1600"/>
                  </a:lnSpc>
                  <a:spcBef>
                    <a:spcPts val="200"/>
                  </a:spcBef>
                  <a:spcAft>
                    <a:spcPts val="200"/>
                  </a:spcAft>
                  <a:buClr>
                    <a:schemeClr val="tx2"/>
                  </a:buClr>
                  <a:buFont typeface="Trebuchet MS" pitchFamily="34" charset="0"/>
                  <a:buChar char="−"/>
                  <a:defRPr sz="1400" kern="1200">
                    <a:solidFill>
                      <a:schemeClr val="tx1"/>
                    </a:solidFill>
                    <a:latin typeface="+mn-lt"/>
                    <a:ea typeface="+mn-ea"/>
                    <a:cs typeface="+mn-cs"/>
                  </a:defRPr>
                </a:lvl3pPr>
                <a:lvl4pPr marL="0" indent="0" algn="l" defTabSz="1087016" rtl="0" eaLnBrk="1" latinLnBrk="0" hangingPunct="1">
                  <a:lnSpc>
                    <a:spcPts val="1800"/>
                  </a:lnSpc>
                  <a:spcBef>
                    <a:spcPts val="400"/>
                  </a:spcBef>
                  <a:spcAft>
                    <a:spcPts val="400"/>
                  </a:spcAft>
                  <a:buFont typeface="Wingdings" pitchFamily="2" charset="2"/>
                  <a:buNone/>
                  <a:defRPr sz="1600" b="1" kern="1200">
                    <a:solidFill>
                      <a:schemeClr val="tx1"/>
                    </a:solidFill>
                    <a:latin typeface="+mn-lt"/>
                    <a:ea typeface="+mn-ea"/>
                    <a:cs typeface="+mn-cs"/>
                  </a:defRPr>
                </a:lvl4pPr>
                <a:lvl5pPr marL="0" indent="0" algn="l" defTabSz="1087016" rtl="0" eaLnBrk="1" latinLnBrk="0" hangingPunct="1">
                  <a:lnSpc>
                    <a:spcPts val="3800"/>
                  </a:lnSpc>
                  <a:spcBef>
                    <a:spcPts val="1200"/>
                  </a:spcBef>
                  <a:spcAft>
                    <a:spcPts val="400"/>
                  </a:spcAft>
                  <a:buFont typeface="Wingdings" pitchFamily="2" charset="2"/>
                  <a:buNone/>
                  <a:defRPr sz="1600" b="1" kern="1200" baseline="0">
                    <a:solidFill>
                      <a:schemeClr val="tx2"/>
                    </a:solidFill>
                    <a:latin typeface="+mn-lt"/>
                    <a:ea typeface="+mn-ea"/>
                    <a:cs typeface="+mn-cs"/>
                  </a:defRPr>
                </a:lvl5pPr>
                <a:lvl6pPr marL="0" indent="0" algn="l" defTabSz="1087016" rtl="0" eaLnBrk="1" latinLnBrk="0" hangingPunct="1">
                  <a:lnSpc>
                    <a:spcPct val="250000"/>
                  </a:lnSpc>
                  <a:spcBef>
                    <a:spcPts val="0"/>
                  </a:spcBef>
                  <a:spcAft>
                    <a:spcPts val="0"/>
                  </a:spcAft>
                  <a:buFont typeface="Arial" pitchFamily="34" charset="0"/>
                  <a:buNone/>
                  <a:defRPr sz="2000" kern="1200" cap="all" baseline="0">
                    <a:solidFill>
                      <a:schemeClr val="tx1">
                        <a:lumMod val="75000"/>
                        <a:lumOff val="25000"/>
                      </a:schemeClr>
                    </a:solidFill>
                    <a:latin typeface="+mn-lt"/>
                    <a:ea typeface="+mn-ea"/>
                    <a:cs typeface="+mn-cs"/>
                  </a:defRPr>
                </a:lvl6pPr>
                <a:lvl7pPr marL="3532800"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76308"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19815"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r>
                  <a:rPr lang="nl-NL" sz="1400" kern="1200" noProof="0">
                    <a:solidFill>
                      <a:schemeClr val="tx1"/>
                    </a:solidFill>
                    <a:latin typeface="+mn-lt"/>
                    <a:ea typeface="+mn-ea"/>
                    <a:cs typeface="+mn-cs"/>
                  </a:rPr>
                  <a:t>Typ-tekst (18 </a:t>
                </a:r>
                <a:r>
                  <a:rPr lang="nl-NL" sz="1400" kern="1200" noProof="0" err="1">
                    <a:solidFill>
                      <a:schemeClr val="tx1"/>
                    </a:solidFill>
                    <a:latin typeface="+mn-lt"/>
                    <a:ea typeface="+mn-ea"/>
                    <a:cs typeface="+mn-cs"/>
                  </a:rPr>
                  <a:t>pt</a:t>
                </a:r>
                <a:r>
                  <a:rPr lang="nl-NL" sz="1400" kern="1200" noProof="0">
                    <a:solidFill>
                      <a:schemeClr val="tx1"/>
                    </a:solidFill>
                    <a:latin typeface="+mn-lt"/>
                    <a:ea typeface="+mn-ea"/>
                    <a:cs typeface="+mn-cs"/>
                  </a:rPr>
                  <a:t>.)</a:t>
                </a:r>
              </a:p>
            </p:txBody>
          </p:sp>
          <p:sp>
            <p:nvSpPr>
              <p:cNvPr id="77" name="Ovaal 76"/>
              <p:cNvSpPr/>
              <p:nvPr userDrawn="1"/>
            </p:nvSpPr>
            <p:spPr>
              <a:xfrm>
                <a:off x="-3092517" y="988213"/>
                <a:ext cx="327539" cy="37789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noProof="0">
                    <a:solidFill>
                      <a:schemeClr val="bg1"/>
                    </a:solidFill>
                  </a:rPr>
                  <a:t>3</a:t>
                </a:r>
              </a:p>
            </p:txBody>
          </p:sp>
          <p:sp>
            <p:nvSpPr>
              <p:cNvPr id="78" name="Ovaal 77"/>
              <p:cNvSpPr/>
              <p:nvPr userDrawn="1"/>
            </p:nvSpPr>
            <p:spPr>
              <a:xfrm>
                <a:off x="-3092517" y="1517803"/>
                <a:ext cx="327539" cy="37789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noProof="0">
                    <a:solidFill>
                      <a:schemeClr val="bg1"/>
                    </a:solidFill>
                  </a:rPr>
                  <a:t>4</a:t>
                </a:r>
              </a:p>
            </p:txBody>
          </p:sp>
          <p:sp>
            <p:nvSpPr>
              <p:cNvPr id="79" name="Ovaal 78"/>
              <p:cNvSpPr/>
              <p:nvPr userDrawn="1"/>
            </p:nvSpPr>
            <p:spPr>
              <a:xfrm>
                <a:off x="-3092517" y="2047394"/>
                <a:ext cx="327539" cy="37789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noProof="0">
                    <a:solidFill>
                      <a:schemeClr val="bg1"/>
                    </a:solidFill>
                  </a:rPr>
                  <a:t>5</a:t>
                </a:r>
              </a:p>
            </p:txBody>
          </p:sp>
          <p:sp>
            <p:nvSpPr>
              <p:cNvPr id="80" name="Textfield placeholder"/>
              <p:cNvSpPr txBox="1">
                <a:spLocks/>
              </p:cNvSpPr>
              <p:nvPr userDrawn="1"/>
            </p:nvSpPr>
            <p:spPr>
              <a:xfrm>
                <a:off x="-2658624" y="1559780"/>
                <a:ext cx="2702813" cy="293940"/>
              </a:xfrm>
              <a:prstGeom prst="rect">
                <a:avLst/>
              </a:prstGeom>
            </p:spPr>
            <p:txBody>
              <a:bodyPr vert="horz" lIns="0" tIns="0" rIns="0" bIns="0" rtlCol="0" anchor="ctr">
                <a:noAutofit/>
              </a:bodyPr>
              <a:lstStyle>
                <a:lvl1pPr marL="0" indent="0" algn="l" defTabSz="1087016" rtl="0" eaLnBrk="1" latinLnBrk="0" hangingPunct="1">
                  <a:lnSpc>
                    <a:spcPts val="1800"/>
                  </a:lnSpc>
                  <a:spcBef>
                    <a:spcPts val="400"/>
                  </a:spcBef>
                  <a:spcAft>
                    <a:spcPts val="400"/>
                  </a:spcAft>
                  <a:buSzPct val="80000"/>
                  <a:buFont typeface="Wingdings" pitchFamily="2" charset="2"/>
                  <a:buNone/>
                  <a:defRPr sz="1600" b="0" kern="1200">
                    <a:solidFill>
                      <a:schemeClr val="tx1"/>
                    </a:solidFill>
                    <a:latin typeface="+mn-lt"/>
                    <a:ea typeface="+mn-ea"/>
                    <a:cs typeface="+mn-cs"/>
                  </a:defRPr>
                </a:lvl1pPr>
                <a:lvl2pPr marL="228600" indent="-228600" algn="l" defTabSz="1087016" rtl="0" eaLnBrk="1" latinLnBrk="0" hangingPunct="1">
                  <a:lnSpc>
                    <a:spcPts val="1800"/>
                  </a:lnSpc>
                  <a:spcBef>
                    <a:spcPts val="400"/>
                  </a:spcBef>
                  <a:spcAft>
                    <a:spcPts val="400"/>
                  </a:spcAft>
                  <a:buClr>
                    <a:schemeClr val="tx2"/>
                  </a:buClr>
                  <a:buSzPct val="80000"/>
                  <a:buFontTx/>
                  <a:buBlip>
                    <a:blip r:embed="rId2"/>
                  </a:buBlip>
                  <a:tabLst/>
                  <a:defRPr sz="1600" kern="1200">
                    <a:solidFill>
                      <a:schemeClr val="tx1"/>
                    </a:solidFill>
                    <a:latin typeface="+mn-lt"/>
                    <a:ea typeface="+mn-ea"/>
                    <a:cs typeface="+mn-cs"/>
                  </a:defRPr>
                </a:lvl2pPr>
                <a:lvl3pPr marL="396875" indent="-160338" algn="l" defTabSz="1087016" rtl="0" eaLnBrk="1" latinLnBrk="0" hangingPunct="1">
                  <a:lnSpc>
                    <a:spcPts val="1600"/>
                  </a:lnSpc>
                  <a:spcBef>
                    <a:spcPts val="200"/>
                  </a:spcBef>
                  <a:spcAft>
                    <a:spcPts val="200"/>
                  </a:spcAft>
                  <a:buClr>
                    <a:schemeClr val="tx2"/>
                  </a:buClr>
                  <a:buFont typeface="Trebuchet MS" pitchFamily="34" charset="0"/>
                  <a:buChar char="−"/>
                  <a:defRPr sz="1400" kern="1200">
                    <a:solidFill>
                      <a:schemeClr val="tx1"/>
                    </a:solidFill>
                    <a:latin typeface="+mn-lt"/>
                    <a:ea typeface="+mn-ea"/>
                    <a:cs typeface="+mn-cs"/>
                  </a:defRPr>
                </a:lvl3pPr>
                <a:lvl4pPr marL="0" indent="0" algn="l" defTabSz="1087016" rtl="0" eaLnBrk="1" latinLnBrk="0" hangingPunct="1">
                  <a:lnSpc>
                    <a:spcPts val="1800"/>
                  </a:lnSpc>
                  <a:spcBef>
                    <a:spcPts val="400"/>
                  </a:spcBef>
                  <a:spcAft>
                    <a:spcPts val="400"/>
                  </a:spcAft>
                  <a:buFont typeface="Wingdings" pitchFamily="2" charset="2"/>
                  <a:buNone/>
                  <a:defRPr sz="1600" b="1" kern="1200">
                    <a:solidFill>
                      <a:schemeClr val="tx1"/>
                    </a:solidFill>
                    <a:latin typeface="+mn-lt"/>
                    <a:ea typeface="+mn-ea"/>
                    <a:cs typeface="+mn-cs"/>
                  </a:defRPr>
                </a:lvl4pPr>
                <a:lvl5pPr marL="0" indent="0" algn="l" defTabSz="1087016" rtl="0" eaLnBrk="1" latinLnBrk="0" hangingPunct="1">
                  <a:lnSpc>
                    <a:spcPts val="3800"/>
                  </a:lnSpc>
                  <a:spcBef>
                    <a:spcPts val="1200"/>
                  </a:spcBef>
                  <a:spcAft>
                    <a:spcPts val="400"/>
                  </a:spcAft>
                  <a:buFont typeface="Wingdings" pitchFamily="2" charset="2"/>
                  <a:buNone/>
                  <a:defRPr sz="1600" b="1" kern="1200" baseline="0">
                    <a:solidFill>
                      <a:schemeClr val="tx2"/>
                    </a:solidFill>
                    <a:latin typeface="+mn-lt"/>
                    <a:ea typeface="+mn-ea"/>
                    <a:cs typeface="+mn-cs"/>
                  </a:defRPr>
                </a:lvl5pPr>
                <a:lvl6pPr marL="0" indent="0" algn="l" defTabSz="1087016" rtl="0" eaLnBrk="1" latinLnBrk="0" hangingPunct="1">
                  <a:lnSpc>
                    <a:spcPct val="250000"/>
                  </a:lnSpc>
                  <a:spcBef>
                    <a:spcPts val="0"/>
                  </a:spcBef>
                  <a:spcAft>
                    <a:spcPts val="0"/>
                  </a:spcAft>
                  <a:buFont typeface="Arial" pitchFamily="34" charset="0"/>
                  <a:buNone/>
                  <a:defRPr sz="2000" kern="1200" cap="all" baseline="0">
                    <a:solidFill>
                      <a:schemeClr val="tx1">
                        <a:lumMod val="75000"/>
                        <a:lumOff val="25000"/>
                      </a:schemeClr>
                    </a:solidFill>
                    <a:latin typeface="+mn-lt"/>
                    <a:ea typeface="+mn-ea"/>
                    <a:cs typeface="+mn-cs"/>
                  </a:defRPr>
                </a:lvl6pPr>
                <a:lvl7pPr marL="3532800"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76308"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19815"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449263" lvl="1" indent="-184150" algn="l" defTabSz="914400" rtl="0" eaLnBrk="1" latinLnBrk="0" hangingPunct="1">
                  <a:lnSpc>
                    <a:spcPct val="100000"/>
                  </a:lnSpc>
                  <a:spcBef>
                    <a:spcPts val="0"/>
                  </a:spcBef>
                  <a:buClr>
                    <a:schemeClr val="tx1"/>
                  </a:buClr>
                  <a:buSzPct val="100000"/>
                  <a:buFont typeface="Arial" panose="020B0604020202020204" pitchFamily="34" charset="0"/>
                  <a:buChar char="•"/>
                </a:pPr>
                <a:r>
                  <a:rPr lang="nl-NL" sz="1400" kern="1200" noProof="0" err="1">
                    <a:solidFill>
                      <a:schemeClr val="tx1"/>
                    </a:solidFill>
                    <a:latin typeface="+mn-lt"/>
                    <a:ea typeface="+mn-ea"/>
                    <a:cs typeface="+mn-cs"/>
                  </a:rPr>
                  <a:t>Bullet</a:t>
                </a:r>
                <a:r>
                  <a:rPr lang="nl-NL" sz="1400" kern="1200" noProof="0">
                    <a:solidFill>
                      <a:schemeClr val="tx1"/>
                    </a:solidFill>
                    <a:latin typeface="+mn-lt"/>
                    <a:ea typeface="+mn-ea"/>
                    <a:cs typeface="+mn-cs"/>
                  </a:rPr>
                  <a:t> (16 </a:t>
                </a:r>
                <a:r>
                  <a:rPr lang="nl-NL" sz="1400" kern="1200" noProof="0" err="1">
                    <a:solidFill>
                      <a:schemeClr val="tx1"/>
                    </a:solidFill>
                    <a:latin typeface="+mn-lt"/>
                    <a:ea typeface="+mn-ea"/>
                    <a:cs typeface="+mn-cs"/>
                  </a:rPr>
                  <a:t>pt</a:t>
                </a:r>
                <a:r>
                  <a:rPr lang="nl-NL" sz="1400" kern="1200" noProof="0">
                    <a:solidFill>
                      <a:schemeClr val="tx1"/>
                    </a:solidFill>
                    <a:latin typeface="+mn-lt"/>
                    <a:ea typeface="+mn-ea"/>
                    <a:cs typeface="+mn-cs"/>
                  </a:rPr>
                  <a:t>.)</a:t>
                </a:r>
              </a:p>
            </p:txBody>
          </p:sp>
          <p:sp>
            <p:nvSpPr>
              <p:cNvPr id="81" name="Textfield placeholder"/>
              <p:cNvSpPr txBox="1">
                <a:spLocks/>
              </p:cNvSpPr>
              <p:nvPr userDrawn="1"/>
            </p:nvSpPr>
            <p:spPr>
              <a:xfrm>
                <a:off x="-2658624" y="2089369"/>
                <a:ext cx="2702813" cy="293940"/>
              </a:xfrm>
              <a:prstGeom prst="rect">
                <a:avLst/>
              </a:prstGeom>
            </p:spPr>
            <p:txBody>
              <a:bodyPr vert="horz" lIns="0" tIns="0" rIns="0" bIns="0" rtlCol="0" anchor="ctr">
                <a:noAutofit/>
              </a:bodyPr>
              <a:lstStyle>
                <a:lvl1pPr marL="0" indent="0" algn="l" defTabSz="1087016" rtl="0" eaLnBrk="1" latinLnBrk="0" hangingPunct="1">
                  <a:lnSpc>
                    <a:spcPts val="1800"/>
                  </a:lnSpc>
                  <a:spcBef>
                    <a:spcPts val="400"/>
                  </a:spcBef>
                  <a:spcAft>
                    <a:spcPts val="400"/>
                  </a:spcAft>
                  <a:buSzPct val="80000"/>
                  <a:buFont typeface="Wingdings" pitchFamily="2" charset="2"/>
                  <a:buNone/>
                  <a:defRPr sz="1600" b="0" kern="1200">
                    <a:solidFill>
                      <a:schemeClr val="tx1"/>
                    </a:solidFill>
                    <a:latin typeface="+mn-lt"/>
                    <a:ea typeface="+mn-ea"/>
                    <a:cs typeface="+mn-cs"/>
                  </a:defRPr>
                </a:lvl1pPr>
                <a:lvl2pPr marL="228600" indent="-228600" algn="l" defTabSz="1087016" rtl="0" eaLnBrk="1" latinLnBrk="0" hangingPunct="1">
                  <a:lnSpc>
                    <a:spcPts val="1800"/>
                  </a:lnSpc>
                  <a:spcBef>
                    <a:spcPts val="400"/>
                  </a:spcBef>
                  <a:spcAft>
                    <a:spcPts val="400"/>
                  </a:spcAft>
                  <a:buClr>
                    <a:schemeClr val="tx2"/>
                  </a:buClr>
                  <a:buSzPct val="80000"/>
                  <a:buFontTx/>
                  <a:buBlip>
                    <a:blip r:embed="rId2"/>
                  </a:buBlip>
                  <a:tabLst/>
                  <a:defRPr sz="1600" kern="1200">
                    <a:solidFill>
                      <a:schemeClr val="tx1"/>
                    </a:solidFill>
                    <a:latin typeface="+mn-lt"/>
                    <a:ea typeface="+mn-ea"/>
                    <a:cs typeface="+mn-cs"/>
                  </a:defRPr>
                </a:lvl2pPr>
                <a:lvl3pPr marL="396875" indent="-160338" algn="l" defTabSz="1087016" rtl="0" eaLnBrk="1" latinLnBrk="0" hangingPunct="1">
                  <a:lnSpc>
                    <a:spcPts val="1600"/>
                  </a:lnSpc>
                  <a:spcBef>
                    <a:spcPts val="200"/>
                  </a:spcBef>
                  <a:spcAft>
                    <a:spcPts val="200"/>
                  </a:spcAft>
                  <a:buClr>
                    <a:schemeClr val="tx2"/>
                  </a:buClr>
                  <a:buFont typeface="Trebuchet MS" pitchFamily="34" charset="0"/>
                  <a:buChar char="−"/>
                  <a:defRPr sz="1400" kern="1200">
                    <a:solidFill>
                      <a:schemeClr val="tx1"/>
                    </a:solidFill>
                    <a:latin typeface="+mn-lt"/>
                    <a:ea typeface="+mn-ea"/>
                    <a:cs typeface="+mn-cs"/>
                  </a:defRPr>
                </a:lvl3pPr>
                <a:lvl4pPr marL="0" indent="0" algn="l" defTabSz="1087016" rtl="0" eaLnBrk="1" latinLnBrk="0" hangingPunct="1">
                  <a:lnSpc>
                    <a:spcPts val="1800"/>
                  </a:lnSpc>
                  <a:spcBef>
                    <a:spcPts val="400"/>
                  </a:spcBef>
                  <a:spcAft>
                    <a:spcPts val="400"/>
                  </a:spcAft>
                  <a:buFont typeface="Wingdings" pitchFamily="2" charset="2"/>
                  <a:buNone/>
                  <a:defRPr sz="1600" b="1" kern="1200">
                    <a:solidFill>
                      <a:schemeClr val="tx1"/>
                    </a:solidFill>
                    <a:latin typeface="+mn-lt"/>
                    <a:ea typeface="+mn-ea"/>
                    <a:cs typeface="+mn-cs"/>
                  </a:defRPr>
                </a:lvl4pPr>
                <a:lvl5pPr marL="0" indent="0" algn="l" defTabSz="1087016" rtl="0" eaLnBrk="1" latinLnBrk="0" hangingPunct="1">
                  <a:lnSpc>
                    <a:spcPts val="3800"/>
                  </a:lnSpc>
                  <a:spcBef>
                    <a:spcPts val="1200"/>
                  </a:spcBef>
                  <a:spcAft>
                    <a:spcPts val="400"/>
                  </a:spcAft>
                  <a:buFont typeface="Wingdings" pitchFamily="2" charset="2"/>
                  <a:buNone/>
                  <a:defRPr sz="1600" b="1" kern="1200" baseline="0">
                    <a:solidFill>
                      <a:schemeClr val="tx2"/>
                    </a:solidFill>
                    <a:latin typeface="+mn-lt"/>
                    <a:ea typeface="+mn-ea"/>
                    <a:cs typeface="+mn-cs"/>
                  </a:defRPr>
                </a:lvl5pPr>
                <a:lvl6pPr marL="0" indent="0" algn="l" defTabSz="1087016" rtl="0" eaLnBrk="1" latinLnBrk="0" hangingPunct="1">
                  <a:lnSpc>
                    <a:spcPct val="250000"/>
                  </a:lnSpc>
                  <a:spcBef>
                    <a:spcPts val="0"/>
                  </a:spcBef>
                  <a:spcAft>
                    <a:spcPts val="0"/>
                  </a:spcAft>
                  <a:buFont typeface="Arial" pitchFamily="34" charset="0"/>
                  <a:buNone/>
                  <a:defRPr sz="2000" kern="1200" cap="all" baseline="0">
                    <a:solidFill>
                      <a:schemeClr val="tx1">
                        <a:lumMod val="75000"/>
                        <a:lumOff val="25000"/>
                      </a:schemeClr>
                    </a:solidFill>
                    <a:latin typeface="+mn-lt"/>
                    <a:ea typeface="+mn-ea"/>
                    <a:cs typeface="+mn-cs"/>
                  </a:defRPr>
                </a:lvl6pPr>
                <a:lvl7pPr marL="3532800"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76308"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19815"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625475" lvl="2" indent="-176213" algn="l" defTabSz="914400" rtl="0" eaLnBrk="1" latinLnBrk="0" hangingPunct="1">
                  <a:lnSpc>
                    <a:spcPct val="100000"/>
                  </a:lnSpc>
                  <a:spcBef>
                    <a:spcPts val="0"/>
                  </a:spcBef>
                  <a:spcAft>
                    <a:spcPts val="600"/>
                  </a:spcAft>
                  <a:buClr>
                    <a:schemeClr val="tx1"/>
                  </a:buClr>
                  <a:buFont typeface="Arial" panose="020B0604020202020204" pitchFamily="34" charset="0"/>
                  <a:buChar char="•"/>
                  <a:tabLst>
                    <a:tab pos="4394200" algn="l"/>
                  </a:tabLst>
                </a:pPr>
                <a:r>
                  <a:rPr lang="nl-NL" sz="1400" kern="1200" noProof="0">
                    <a:solidFill>
                      <a:schemeClr val="tx1"/>
                    </a:solidFill>
                    <a:latin typeface="+mn-lt"/>
                    <a:ea typeface="+mn-ea"/>
                    <a:cs typeface="+mn-cs"/>
                  </a:rPr>
                  <a:t>Sub-</a:t>
                </a:r>
                <a:r>
                  <a:rPr lang="nl-NL" sz="1400" kern="1200" noProof="0" err="1">
                    <a:solidFill>
                      <a:schemeClr val="tx1"/>
                    </a:solidFill>
                    <a:latin typeface="+mn-lt"/>
                    <a:ea typeface="+mn-ea"/>
                    <a:cs typeface="+mn-cs"/>
                  </a:rPr>
                  <a:t>bullet</a:t>
                </a:r>
                <a:r>
                  <a:rPr lang="nl-NL" sz="1400" kern="1200" noProof="0">
                    <a:solidFill>
                      <a:schemeClr val="tx1"/>
                    </a:solidFill>
                    <a:latin typeface="+mn-lt"/>
                    <a:ea typeface="+mn-ea"/>
                    <a:cs typeface="+mn-cs"/>
                  </a:rPr>
                  <a:t> (14 </a:t>
                </a:r>
                <a:r>
                  <a:rPr lang="nl-NL" sz="1400" kern="1200" noProof="0" err="1">
                    <a:solidFill>
                      <a:schemeClr val="tx1"/>
                    </a:solidFill>
                    <a:latin typeface="+mn-lt"/>
                    <a:ea typeface="+mn-ea"/>
                    <a:cs typeface="+mn-cs"/>
                  </a:rPr>
                  <a:t>pt</a:t>
                </a:r>
                <a:r>
                  <a:rPr lang="nl-NL" sz="1400" kern="1200" noProof="0">
                    <a:solidFill>
                      <a:schemeClr val="tx1"/>
                    </a:solidFill>
                    <a:latin typeface="+mn-lt"/>
                    <a:ea typeface="+mn-ea"/>
                    <a:cs typeface="+mn-cs"/>
                  </a:rPr>
                  <a:t>.)</a:t>
                </a:r>
              </a:p>
            </p:txBody>
          </p:sp>
          <p:sp>
            <p:nvSpPr>
              <p:cNvPr id="82" name="Textfield placeholder"/>
              <p:cNvSpPr txBox="1">
                <a:spLocks/>
              </p:cNvSpPr>
              <p:nvPr userDrawn="1"/>
            </p:nvSpPr>
            <p:spPr>
              <a:xfrm>
                <a:off x="-2658624" y="-41864"/>
                <a:ext cx="2702813" cy="293940"/>
              </a:xfrm>
              <a:prstGeom prst="rect">
                <a:avLst/>
              </a:prstGeom>
            </p:spPr>
            <p:txBody>
              <a:bodyPr vert="horz" lIns="0" tIns="0" rIns="0" bIns="0" rtlCol="0" anchor="ctr">
                <a:noAutofit/>
              </a:bodyPr>
              <a:lstStyle>
                <a:lvl1pPr marL="0" indent="0" algn="l" defTabSz="1087016" rtl="0" eaLnBrk="1" latinLnBrk="0" hangingPunct="1">
                  <a:lnSpc>
                    <a:spcPts val="1800"/>
                  </a:lnSpc>
                  <a:spcBef>
                    <a:spcPts val="400"/>
                  </a:spcBef>
                  <a:spcAft>
                    <a:spcPts val="400"/>
                  </a:spcAft>
                  <a:buSzPct val="80000"/>
                  <a:buFont typeface="Wingdings" pitchFamily="2" charset="2"/>
                  <a:buNone/>
                  <a:defRPr sz="1600" b="0" kern="1200">
                    <a:solidFill>
                      <a:schemeClr val="tx1"/>
                    </a:solidFill>
                    <a:latin typeface="+mn-lt"/>
                    <a:ea typeface="+mn-ea"/>
                    <a:cs typeface="+mn-cs"/>
                  </a:defRPr>
                </a:lvl1pPr>
                <a:lvl2pPr marL="228600" indent="-228600" algn="l" defTabSz="1087016" rtl="0" eaLnBrk="1" latinLnBrk="0" hangingPunct="1">
                  <a:lnSpc>
                    <a:spcPts val="1800"/>
                  </a:lnSpc>
                  <a:spcBef>
                    <a:spcPts val="400"/>
                  </a:spcBef>
                  <a:spcAft>
                    <a:spcPts val="400"/>
                  </a:spcAft>
                  <a:buClr>
                    <a:schemeClr val="tx2"/>
                  </a:buClr>
                  <a:buSzPct val="80000"/>
                  <a:buFontTx/>
                  <a:buBlip>
                    <a:blip r:embed="rId2"/>
                  </a:buBlip>
                  <a:tabLst/>
                  <a:defRPr sz="1600" kern="1200">
                    <a:solidFill>
                      <a:schemeClr val="tx1"/>
                    </a:solidFill>
                    <a:latin typeface="+mn-lt"/>
                    <a:ea typeface="+mn-ea"/>
                    <a:cs typeface="+mn-cs"/>
                  </a:defRPr>
                </a:lvl2pPr>
                <a:lvl3pPr marL="396875" indent="-160338" algn="l" defTabSz="1087016" rtl="0" eaLnBrk="1" latinLnBrk="0" hangingPunct="1">
                  <a:lnSpc>
                    <a:spcPts val="1600"/>
                  </a:lnSpc>
                  <a:spcBef>
                    <a:spcPts val="200"/>
                  </a:spcBef>
                  <a:spcAft>
                    <a:spcPts val="200"/>
                  </a:spcAft>
                  <a:buClr>
                    <a:schemeClr val="tx2"/>
                  </a:buClr>
                  <a:buFont typeface="Trebuchet MS" pitchFamily="34" charset="0"/>
                  <a:buChar char="−"/>
                  <a:defRPr sz="1400" kern="1200">
                    <a:solidFill>
                      <a:schemeClr val="tx1"/>
                    </a:solidFill>
                    <a:latin typeface="+mn-lt"/>
                    <a:ea typeface="+mn-ea"/>
                    <a:cs typeface="+mn-cs"/>
                  </a:defRPr>
                </a:lvl3pPr>
                <a:lvl4pPr marL="0" indent="0" algn="l" defTabSz="1087016" rtl="0" eaLnBrk="1" latinLnBrk="0" hangingPunct="1">
                  <a:lnSpc>
                    <a:spcPts val="1800"/>
                  </a:lnSpc>
                  <a:spcBef>
                    <a:spcPts val="400"/>
                  </a:spcBef>
                  <a:spcAft>
                    <a:spcPts val="400"/>
                  </a:spcAft>
                  <a:buFont typeface="Wingdings" pitchFamily="2" charset="2"/>
                  <a:buNone/>
                  <a:defRPr sz="1600" b="1" kern="1200">
                    <a:solidFill>
                      <a:schemeClr val="tx1"/>
                    </a:solidFill>
                    <a:latin typeface="+mn-lt"/>
                    <a:ea typeface="+mn-ea"/>
                    <a:cs typeface="+mn-cs"/>
                  </a:defRPr>
                </a:lvl4pPr>
                <a:lvl5pPr marL="0" indent="0" algn="l" defTabSz="1087016" rtl="0" eaLnBrk="1" latinLnBrk="0" hangingPunct="1">
                  <a:lnSpc>
                    <a:spcPts val="3800"/>
                  </a:lnSpc>
                  <a:spcBef>
                    <a:spcPts val="1200"/>
                  </a:spcBef>
                  <a:spcAft>
                    <a:spcPts val="400"/>
                  </a:spcAft>
                  <a:buFont typeface="Wingdings" pitchFamily="2" charset="2"/>
                  <a:buNone/>
                  <a:defRPr sz="1600" b="1" kern="1200" baseline="0">
                    <a:solidFill>
                      <a:schemeClr val="tx2"/>
                    </a:solidFill>
                    <a:latin typeface="+mn-lt"/>
                    <a:ea typeface="+mn-ea"/>
                    <a:cs typeface="+mn-cs"/>
                  </a:defRPr>
                </a:lvl5pPr>
                <a:lvl6pPr marL="0" indent="0" algn="l" defTabSz="1087016" rtl="0" eaLnBrk="1" latinLnBrk="0" hangingPunct="1">
                  <a:lnSpc>
                    <a:spcPct val="250000"/>
                  </a:lnSpc>
                  <a:spcBef>
                    <a:spcPts val="0"/>
                  </a:spcBef>
                  <a:spcAft>
                    <a:spcPts val="0"/>
                  </a:spcAft>
                  <a:buFont typeface="Arial" pitchFamily="34" charset="0"/>
                  <a:buNone/>
                  <a:defRPr sz="2000" kern="1200" cap="all" baseline="0">
                    <a:solidFill>
                      <a:schemeClr val="tx1">
                        <a:lumMod val="75000"/>
                        <a:lumOff val="25000"/>
                      </a:schemeClr>
                    </a:solidFill>
                    <a:latin typeface="+mn-lt"/>
                    <a:ea typeface="+mn-ea"/>
                    <a:cs typeface="+mn-cs"/>
                  </a:defRPr>
                </a:lvl6pPr>
                <a:lvl7pPr marL="3532800"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76308"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19815"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r>
                  <a:rPr lang="nl-NL" sz="1400" b="1" kern="1200" noProof="0">
                    <a:solidFill>
                      <a:schemeClr val="tx1"/>
                    </a:solidFill>
                    <a:latin typeface="+mn-lt"/>
                    <a:ea typeface="+mn-ea"/>
                    <a:cs typeface="+mn-cs"/>
                  </a:rPr>
                  <a:t>Titel </a:t>
                </a:r>
                <a:r>
                  <a:rPr lang="nl-NL" sz="1400" b="1" kern="1200" noProof="0" err="1">
                    <a:solidFill>
                      <a:schemeClr val="tx1"/>
                    </a:solidFill>
                    <a:latin typeface="+mn-lt"/>
                    <a:ea typeface="+mn-ea"/>
                    <a:cs typeface="+mn-cs"/>
                  </a:rPr>
                  <a:t>bold</a:t>
                </a:r>
                <a:r>
                  <a:rPr lang="nl-NL" sz="1400" b="1" kern="1200" noProof="0">
                    <a:solidFill>
                      <a:schemeClr val="tx1"/>
                    </a:solidFill>
                    <a:latin typeface="+mn-lt"/>
                    <a:ea typeface="+mn-ea"/>
                    <a:cs typeface="+mn-cs"/>
                  </a:rPr>
                  <a:t> (32 </a:t>
                </a:r>
                <a:r>
                  <a:rPr lang="nl-NL" sz="1400" b="1" kern="1200" noProof="0" err="1">
                    <a:solidFill>
                      <a:schemeClr val="tx1"/>
                    </a:solidFill>
                    <a:latin typeface="+mn-lt"/>
                    <a:ea typeface="+mn-ea"/>
                    <a:cs typeface="+mn-cs"/>
                  </a:rPr>
                  <a:t>pt</a:t>
                </a:r>
                <a:r>
                  <a:rPr lang="nl-NL" sz="1400" b="1" kern="1200" noProof="0">
                    <a:solidFill>
                      <a:schemeClr val="tx1"/>
                    </a:solidFill>
                    <a:latin typeface="+mn-lt"/>
                    <a:ea typeface="+mn-ea"/>
                    <a:cs typeface="+mn-cs"/>
                  </a:rPr>
                  <a:t>.)</a:t>
                </a:r>
              </a:p>
            </p:txBody>
          </p:sp>
          <p:sp>
            <p:nvSpPr>
              <p:cNvPr id="83" name="Ovaal 82"/>
              <p:cNvSpPr/>
              <p:nvPr userDrawn="1"/>
            </p:nvSpPr>
            <p:spPr>
              <a:xfrm>
                <a:off x="-3092517" y="-83840"/>
                <a:ext cx="327539" cy="37789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noProof="0">
                    <a:solidFill>
                      <a:schemeClr val="bg1"/>
                    </a:solidFill>
                  </a:rPr>
                  <a:t>1</a:t>
                </a:r>
              </a:p>
            </p:txBody>
          </p:sp>
          <p:sp>
            <p:nvSpPr>
              <p:cNvPr id="84" name="Ovaal 83"/>
              <p:cNvSpPr/>
              <p:nvPr userDrawn="1"/>
            </p:nvSpPr>
            <p:spPr>
              <a:xfrm>
                <a:off x="-3092517" y="445750"/>
                <a:ext cx="327539" cy="37789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noProof="0">
                    <a:solidFill>
                      <a:schemeClr val="bg1"/>
                    </a:solidFill>
                  </a:rPr>
                  <a:t>2</a:t>
                </a:r>
              </a:p>
            </p:txBody>
          </p:sp>
          <p:sp>
            <p:nvSpPr>
              <p:cNvPr id="85" name="Textfield placeholder"/>
              <p:cNvSpPr txBox="1">
                <a:spLocks/>
              </p:cNvSpPr>
              <p:nvPr userDrawn="1"/>
            </p:nvSpPr>
            <p:spPr>
              <a:xfrm>
                <a:off x="-2658624" y="487727"/>
                <a:ext cx="2702813" cy="293940"/>
              </a:xfrm>
              <a:prstGeom prst="rect">
                <a:avLst/>
              </a:prstGeom>
            </p:spPr>
            <p:txBody>
              <a:bodyPr vert="horz" lIns="0" tIns="0" rIns="0" bIns="0" rtlCol="0" anchor="ctr">
                <a:noAutofit/>
              </a:bodyPr>
              <a:lstStyle>
                <a:lvl1pPr marL="0" indent="0" algn="l" defTabSz="1087016" rtl="0" eaLnBrk="1" latinLnBrk="0" hangingPunct="1">
                  <a:lnSpc>
                    <a:spcPts val="1800"/>
                  </a:lnSpc>
                  <a:spcBef>
                    <a:spcPts val="400"/>
                  </a:spcBef>
                  <a:spcAft>
                    <a:spcPts val="400"/>
                  </a:spcAft>
                  <a:buSzPct val="80000"/>
                  <a:buFont typeface="Wingdings" pitchFamily="2" charset="2"/>
                  <a:buNone/>
                  <a:defRPr sz="1600" b="0" kern="1200">
                    <a:solidFill>
                      <a:schemeClr val="tx1"/>
                    </a:solidFill>
                    <a:latin typeface="+mn-lt"/>
                    <a:ea typeface="+mn-ea"/>
                    <a:cs typeface="+mn-cs"/>
                  </a:defRPr>
                </a:lvl1pPr>
                <a:lvl2pPr marL="228600" indent="-228600" algn="l" defTabSz="1087016" rtl="0" eaLnBrk="1" latinLnBrk="0" hangingPunct="1">
                  <a:lnSpc>
                    <a:spcPts val="1800"/>
                  </a:lnSpc>
                  <a:spcBef>
                    <a:spcPts val="400"/>
                  </a:spcBef>
                  <a:spcAft>
                    <a:spcPts val="400"/>
                  </a:spcAft>
                  <a:buClr>
                    <a:schemeClr val="tx2"/>
                  </a:buClr>
                  <a:buSzPct val="80000"/>
                  <a:buFontTx/>
                  <a:buBlip>
                    <a:blip r:embed="rId2"/>
                  </a:buBlip>
                  <a:tabLst/>
                  <a:defRPr sz="1600" kern="1200">
                    <a:solidFill>
                      <a:schemeClr val="tx1"/>
                    </a:solidFill>
                    <a:latin typeface="+mn-lt"/>
                    <a:ea typeface="+mn-ea"/>
                    <a:cs typeface="+mn-cs"/>
                  </a:defRPr>
                </a:lvl2pPr>
                <a:lvl3pPr marL="396875" indent="-160338" algn="l" defTabSz="1087016" rtl="0" eaLnBrk="1" latinLnBrk="0" hangingPunct="1">
                  <a:lnSpc>
                    <a:spcPts val="1600"/>
                  </a:lnSpc>
                  <a:spcBef>
                    <a:spcPts val="200"/>
                  </a:spcBef>
                  <a:spcAft>
                    <a:spcPts val="200"/>
                  </a:spcAft>
                  <a:buClr>
                    <a:schemeClr val="tx2"/>
                  </a:buClr>
                  <a:buFont typeface="Trebuchet MS" pitchFamily="34" charset="0"/>
                  <a:buChar char="−"/>
                  <a:defRPr sz="1400" kern="1200">
                    <a:solidFill>
                      <a:schemeClr val="tx1"/>
                    </a:solidFill>
                    <a:latin typeface="+mn-lt"/>
                    <a:ea typeface="+mn-ea"/>
                    <a:cs typeface="+mn-cs"/>
                  </a:defRPr>
                </a:lvl3pPr>
                <a:lvl4pPr marL="0" indent="0" algn="l" defTabSz="1087016" rtl="0" eaLnBrk="1" latinLnBrk="0" hangingPunct="1">
                  <a:lnSpc>
                    <a:spcPts val="1800"/>
                  </a:lnSpc>
                  <a:spcBef>
                    <a:spcPts val="400"/>
                  </a:spcBef>
                  <a:spcAft>
                    <a:spcPts val="400"/>
                  </a:spcAft>
                  <a:buFont typeface="Wingdings" pitchFamily="2" charset="2"/>
                  <a:buNone/>
                  <a:defRPr sz="1600" b="1" kern="1200">
                    <a:solidFill>
                      <a:schemeClr val="tx1"/>
                    </a:solidFill>
                    <a:latin typeface="+mn-lt"/>
                    <a:ea typeface="+mn-ea"/>
                    <a:cs typeface="+mn-cs"/>
                  </a:defRPr>
                </a:lvl4pPr>
                <a:lvl5pPr marL="0" indent="0" algn="l" defTabSz="1087016" rtl="0" eaLnBrk="1" latinLnBrk="0" hangingPunct="1">
                  <a:lnSpc>
                    <a:spcPts val="3800"/>
                  </a:lnSpc>
                  <a:spcBef>
                    <a:spcPts val="1200"/>
                  </a:spcBef>
                  <a:spcAft>
                    <a:spcPts val="400"/>
                  </a:spcAft>
                  <a:buFont typeface="Wingdings" pitchFamily="2" charset="2"/>
                  <a:buNone/>
                  <a:defRPr sz="1600" b="1" kern="1200" baseline="0">
                    <a:solidFill>
                      <a:schemeClr val="tx2"/>
                    </a:solidFill>
                    <a:latin typeface="+mn-lt"/>
                    <a:ea typeface="+mn-ea"/>
                    <a:cs typeface="+mn-cs"/>
                  </a:defRPr>
                </a:lvl5pPr>
                <a:lvl6pPr marL="0" indent="0" algn="l" defTabSz="1087016" rtl="0" eaLnBrk="1" latinLnBrk="0" hangingPunct="1">
                  <a:lnSpc>
                    <a:spcPct val="250000"/>
                  </a:lnSpc>
                  <a:spcBef>
                    <a:spcPts val="0"/>
                  </a:spcBef>
                  <a:spcAft>
                    <a:spcPts val="0"/>
                  </a:spcAft>
                  <a:buFont typeface="Arial" pitchFamily="34" charset="0"/>
                  <a:buNone/>
                  <a:defRPr sz="2000" kern="1200" cap="all" baseline="0">
                    <a:solidFill>
                      <a:schemeClr val="tx1">
                        <a:lumMod val="75000"/>
                        <a:lumOff val="25000"/>
                      </a:schemeClr>
                    </a:solidFill>
                    <a:latin typeface="+mn-lt"/>
                    <a:ea typeface="+mn-ea"/>
                    <a:cs typeface="+mn-cs"/>
                  </a:defRPr>
                </a:lvl6pPr>
                <a:lvl7pPr marL="3532800"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76308"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19815"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36513" lvl="0" indent="0" algn="l" defTabSz="914400" rtl="0" eaLnBrk="1" latinLnBrk="0" hangingPunct="1">
                  <a:lnSpc>
                    <a:spcPct val="100000"/>
                  </a:lnSpc>
                  <a:spcBef>
                    <a:spcPts val="0"/>
                  </a:spcBef>
                  <a:buClr>
                    <a:schemeClr val="tx1"/>
                  </a:buClr>
                  <a:buSzPct val="100000"/>
                  <a:buFont typeface="Arial" panose="020B0604020202020204" pitchFamily="34" charset="0"/>
                  <a:buNone/>
                </a:pPr>
                <a:r>
                  <a:rPr lang="nl-NL" sz="1400" kern="1200" noProof="0">
                    <a:solidFill>
                      <a:schemeClr val="tx1"/>
                    </a:solidFill>
                    <a:latin typeface="+mn-lt"/>
                    <a:ea typeface="+mn-ea"/>
                    <a:cs typeface="+mn-cs"/>
                  </a:rPr>
                  <a:t>Subtitel (16 </a:t>
                </a:r>
                <a:r>
                  <a:rPr lang="nl-NL" sz="1400" kern="1200" noProof="0" err="1">
                    <a:solidFill>
                      <a:schemeClr val="tx1"/>
                    </a:solidFill>
                    <a:latin typeface="+mn-lt"/>
                    <a:ea typeface="+mn-ea"/>
                    <a:cs typeface="+mn-cs"/>
                  </a:rPr>
                  <a:t>pt</a:t>
                </a:r>
                <a:r>
                  <a:rPr lang="nl-NL" sz="1400" kern="1200" noProof="0">
                    <a:solidFill>
                      <a:schemeClr val="tx1"/>
                    </a:solidFill>
                    <a:latin typeface="+mn-lt"/>
                    <a:ea typeface="+mn-ea"/>
                    <a:cs typeface="+mn-cs"/>
                  </a:rPr>
                  <a:t>.)</a:t>
                </a:r>
              </a:p>
            </p:txBody>
          </p:sp>
        </p:grpSp>
        <p:cxnSp>
          <p:nvCxnSpPr>
            <p:cNvPr id="74" name="Rechte verbindingslijn 73"/>
            <p:cNvCxnSpPr/>
            <p:nvPr userDrawn="1"/>
          </p:nvCxnSpPr>
          <p:spPr>
            <a:xfrm>
              <a:off x="8427776" y="4654945"/>
              <a:ext cx="2232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Rechte verbindingslijn 74"/>
            <p:cNvCxnSpPr/>
            <p:nvPr userDrawn="1"/>
          </p:nvCxnSpPr>
          <p:spPr>
            <a:xfrm>
              <a:off x="8427776" y="6496303"/>
              <a:ext cx="2232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86" name="Tijdelijke aanduiding voor tekst 46"/>
          <p:cNvSpPr>
            <a:spLocks noGrp="1"/>
          </p:cNvSpPr>
          <p:nvPr userDrawn="1">
            <p:ph type="body" sz="quarter" idx="14" hasCustomPrompt="1"/>
          </p:nvPr>
        </p:nvSpPr>
        <p:spPr>
          <a:xfrm>
            <a:off x="762066" y="5611213"/>
            <a:ext cx="6916300" cy="476671"/>
          </a:xfrm>
        </p:spPr>
        <p:txBody>
          <a:bodyPr/>
          <a:lstStyle>
            <a:lvl1pPr>
              <a:lnSpc>
                <a:spcPts val="1100"/>
              </a:lnSpc>
              <a:defRPr sz="1000" i="1">
                <a:solidFill>
                  <a:schemeClr val="accent1"/>
                </a:solidFill>
              </a:defRPr>
            </a:lvl1pPr>
            <a:lvl2pPr>
              <a:defRPr sz="1200">
                <a:solidFill>
                  <a:schemeClr val="accent1"/>
                </a:solidFill>
              </a:defRPr>
            </a:lvl2pPr>
            <a:lvl3pPr>
              <a:defRPr sz="1200">
                <a:solidFill>
                  <a:schemeClr val="accent1"/>
                </a:solidFill>
              </a:defRPr>
            </a:lvl3pPr>
            <a:lvl4pPr>
              <a:defRPr sz="1200">
                <a:solidFill>
                  <a:schemeClr val="accent1"/>
                </a:solidFill>
              </a:defRPr>
            </a:lvl4pPr>
            <a:lvl5pPr>
              <a:defRPr sz="1200">
                <a:solidFill>
                  <a:schemeClr val="accent1"/>
                </a:solidFill>
              </a:defRPr>
            </a:lvl5pPr>
          </a:lstStyle>
          <a:p>
            <a:pPr lvl="0"/>
            <a:r>
              <a:rPr lang="nl-NL" noProof="0"/>
              <a:t>Legenda</a:t>
            </a:r>
          </a:p>
        </p:txBody>
      </p:sp>
      <p:sp>
        <p:nvSpPr>
          <p:cNvPr id="87" name="Footer Placeholder 4"/>
          <p:cNvSpPr>
            <a:spLocks noGrp="1"/>
          </p:cNvSpPr>
          <p:nvPr userDrawn="1">
            <p:ph type="ftr" sz="quarter" idx="3"/>
          </p:nvPr>
        </p:nvSpPr>
        <p:spPr>
          <a:xfrm>
            <a:off x="3793960" y="6387336"/>
            <a:ext cx="4719051" cy="230832"/>
          </a:xfrm>
          <a:prstGeom prst="rect">
            <a:avLst/>
          </a:prstGeom>
        </p:spPr>
        <p:txBody>
          <a:bodyPr vert="horz" wrap="square" lIns="0" tIns="45720" rIns="91440" bIns="45720" rtlCol="0" anchor="ctr">
            <a:spAutoFit/>
          </a:bodyPr>
          <a:lstStyle>
            <a:lvl1pPr algn="ctr">
              <a:defRPr sz="900">
                <a:solidFill>
                  <a:schemeClr val="tx1"/>
                </a:solidFill>
              </a:defRPr>
            </a:lvl1pPr>
          </a:lstStyle>
          <a:p>
            <a:endParaRPr lang="nl-NL" noProof="0"/>
          </a:p>
        </p:txBody>
      </p:sp>
      <p:sp>
        <p:nvSpPr>
          <p:cNvPr id="88" name="Slide Number Placeholder 5"/>
          <p:cNvSpPr>
            <a:spLocks noGrp="1"/>
          </p:cNvSpPr>
          <p:nvPr userDrawn="1">
            <p:ph type="sldNum" sz="quarter" idx="4"/>
          </p:nvPr>
        </p:nvSpPr>
        <p:spPr>
          <a:xfrm>
            <a:off x="502654" y="6387336"/>
            <a:ext cx="566821" cy="230832"/>
          </a:xfrm>
          <a:prstGeom prst="rect">
            <a:avLst/>
          </a:prstGeom>
        </p:spPr>
        <p:txBody>
          <a:bodyPr vert="horz" lIns="91440" tIns="45720" rIns="91440" bIns="45720" rtlCol="0" anchor="ctr">
            <a:spAutoFit/>
          </a:bodyPr>
          <a:lstStyle>
            <a:lvl1pPr algn="l">
              <a:defRPr sz="900" b="1">
                <a:solidFill>
                  <a:schemeClr val="tx1"/>
                </a:solidFill>
              </a:defRPr>
            </a:lvl1pPr>
          </a:lstStyle>
          <a:p>
            <a:fld id="{8A87A398-2B52-41CE-AD18-FB681F1DBEA6}" type="slidenum">
              <a:rPr lang="nl-NL" noProof="0" smtClean="0"/>
              <a:pPr/>
              <a:t>‹#›</a:t>
            </a:fld>
            <a:endParaRPr lang="nl-NL" noProof="0"/>
          </a:p>
        </p:txBody>
      </p:sp>
      <p:grpSp>
        <p:nvGrpSpPr>
          <p:cNvPr id="89" name="Groep 88"/>
          <p:cNvGrpSpPr/>
          <p:nvPr userDrawn="1"/>
        </p:nvGrpSpPr>
        <p:grpSpPr>
          <a:xfrm>
            <a:off x="-3471145" y="-46322"/>
            <a:ext cx="3471145" cy="3781320"/>
            <a:chOff x="-2603359" y="-46322"/>
            <a:chExt cx="2603359" cy="3781320"/>
          </a:xfrm>
        </p:grpSpPr>
        <p:sp>
          <p:nvSpPr>
            <p:cNvPr id="90" name="Afgeronde rechthoek 89"/>
            <p:cNvSpPr/>
            <p:nvPr userDrawn="1"/>
          </p:nvSpPr>
          <p:spPr>
            <a:xfrm>
              <a:off x="-2459680" y="835209"/>
              <a:ext cx="949986" cy="259745"/>
            </a:xfrm>
            <a:prstGeom prst="round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100" b="1" noProof="0"/>
                <a:t>Light </a:t>
              </a:r>
              <a:r>
                <a:rPr lang="nl-NL" sz="1100" b="1" noProof="0" err="1"/>
                <a:t>Grey</a:t>
              </a:r>
              <a:endParaRPr lang="nl-NL" sz="1100" b="1" noProof="0"/>
            </a:p>
          </p:txBody>
        </p:sp>
        <p:sp>
          <p:nvSpPr>
            <p:cNvPr id="91" name="Tekstvak 29"/>
            <p:cNvSpPr txBox="1"/>
            <p:nvPr userDrawn="1"/>
          </p:nvSpPr>
          <p:spPr>
            <a:xfrm>
              <a:off x="-1493489" y="834756"/>
              <a:ext cx="1355354" cy="261610"/>
            </a:xfrm>
            <a:prstGeom prst="rect">
              <a:avLst/>
            </a:prstGeom>
            <a:noFill/>
          </p:spPr>
          <p:txBody>
            <a:bodyPr wrap="square" rtlCol="0">
              <a:spAutoFit/>
            </a:bodyPr>
            <a:lstStyle/>
            <a:p>
              <a:pPr algn="l" defTabSz="355600"/>
              <a:r>
                <a:rPr lang="nl-NL" sz="1100" b="0" cap="none" baseline="0" noProof="0">
                  <a:solidFill>
                    <a:schemeClr val="tx1"/>
                  </a:solidFill>
                </a:rPr>
                <a:t>R 178, G 178, B 178</a:t>
              </a:r>
            </a:p>
          </p:txBody>
        </p:sp>
        <p:sp>
          <p:nvSpPr>
            <p:cNvPr id="92" name="Afgeronde rechthoek 27"/>
            <p:cNvSpPr/>
            <p:nvPr userDrawn="1"/>
          </p:nvSpPr>
          <p:spPr>
            <a:xfrm>
              <a:off x="-2459680" y="1211676"/>
              <a:ext cx="949986" cy="259745"/>
            </a:xfrm>
            <a:prstGeom prst="round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100" b="1" noProof="0"/>
                <a:t>Red</a:t>
              </a:r>
            </a:p>
          </p:txBody>
        </p:sp>
        <p:sp>
          <p:nvSpPr>
            <p:cNvPr id="93" name="Afgeronde rechthoek 27"/>
            <p:cNvSpPr/>
            <p:nvPr userDrawn="1"/>
          </p:nvSpPr>
          <p:spPr>
            <a:xfrm>
              <a:off x="-2459680" y="1588143"/>
              <a:ext cx="949986" cy="259745"/>
            </a:xfrm>
            <a:prstGeom prst="roundRect">
              <a:avLst/>
            </a:prstGeom>
            <a:solidFill>
              <a:srgbClr val="00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100" b="1" noProof="0"/>
                <a:t>Black</a:t>
              </a:r>
            </a:p>
          </p:txBody>
        </p:sp>
        <p:sp>
          <p:nvSpPr>
            <p:cNvPr id="94" name="Afgeronde rechthoek 27"/>
            <p:cNvSpPr/>
            <p:nvPr userDrawn="1"/>
          </p:nvSpPr>
          <p:spPr>
            <a:xfrm>
              <a:off x="-2459680" y="1964610"/>
              <a:ext cx="949986" cy="259745"/>
            </a:xfrm>
            <a:prstGeom prst="round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100" b="1" noProof="0"/>
                <a:t>Orange</a:t>
              </a:r>
            </a:p>
          </p:txBody>
        </p:sp>
        <p:sp>
          <p:nvSpPr>
            <p:cNvPr id="95" name="Afgeronde rechthoek 94"/>
            <p:cNvSpPr/>
            <p:nvPr userDrawn="1"/>
          </p:nvSpPr>
          <p:spPr>
            <a:xfrm>
              <a:off x="-2459680" y="2341077"/>
              <a:ext cx="949986" cy="259745"/>
            </a:xfrm>
            <a:prstGeom prst="roundRect">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100" b="1" noProof="0" err="1"/>
                <a:t>Petrol</a:t>
              </a:r>
              <a:r>
                <a:rPr lang="nl-NL" sz="1100" b="1" noProof="0"/>
                <a:t> blue</a:t>
              </a:r>
            </a:p>
          </p:txBody>
        </p:sp>
        <p:sp>
          <p:nvSpPr>
            <p:cNvPr id="96" name="Rechthoek 95"/>
            <p:cNvSpPr/>
            <p:nvPr userDrawn="1"/>
          </p:nvSpPr>
          <p:spPr>
            <a:xfrm>
              <a:off x="-2603359" y="-46322"/>
              <a:ext cx="2603359" cy="3873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80000" rIns="180000" rtlCol="0" anchor="t"/>
            <a:lstStyle/>
            <a:p>
              <a:pPr algn="l"/>
              <a:r>
                <a:rPr lang="nl-NL" sz="1800" b="1" baseline="0" noProof="0">
                  <a:solidFill>
                    <a:schemeClr val="tx1"/>
                  </a:solidFill>
                </a:rPr>
                <a:t>RGB-KLEUREN</a:t>
              </a:r>
              <a:endParaRPr lang="nl-NL" sz="1800" b="1" noProof="0">
                <a:solidFill>
                  <a:schemeClr val="tx1"/>
                </a:solidFill>
              </a:endParaRPr>
            </a:p>
          </p:txBody>
        </p:sp>
        <p:cxnSp>
          <p:nvCxnSpPr>
            <p:cNvPr id="97" name="Rechte verbindingslijn 96"/>
            <p:cNvCxnSpPr/>
            <p:nvPr userDrawn="1"/>
          </p:nvCxnSpPr>
          <p:spPr>
            <a:xfrm>
              <a:off x="-2459680" y="338664"/>
              <a:ext cx="2232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8" name="Afgeronde rechthoek 27"/>
            <p:cNvSpPr/>
            <p:nvPr userDrawn="1"/>
          </p:nvSpPr>
          <p:spPr>
            <a:xfrm>
              <a:off x="-2459680" y="2717544"/>
              <a:ext cx="949986" cy="259745"/>
            </a:xfrm>
            <a:prstGeom prst="round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100" b="1" baseline="0" noProof="0"/>
                <a:t>Green</a:t>
              </a:r>
              <a:endParaRPr lang="nl-NL" sz="1100" b="1" noProof="0"/>
            </a:p>
          </p:txBody>
        </p:sp>
        <p:sp>
          <p:nvSpPr>
            <p:cNvPr id="99" name="Tekstvak 29"/>
            <p:cNvSpPr txBox="1"/>
            <p:nvPr userDrawn="1"/>
          </p:nvSpPr>
          <p:spPr>
            <a:xfrm>
              <a:off x="-1493489" y="1211703"/>
              <a:ext cx="1355354" cy="261610"/>
            </a:xfrm>
            <a:prstGeom prst="rect">
              <a:avLst/>
            </a:prstGeom>
            <a:noFill/>
          </p:spPr>
          <p:txBody>
            <a:bodyPr wrap="square" rtlCol="0">
              <a:spAutoFit/>
            </a:bodyPr>
            <a:lstStyle/>
            <a:p>
              <a:pPr algn="l" defTabSz="355600"/>
              <a:r>
                <a:rPr lang="nl-NL" sz="1100" b="0" cap="none" baseline="0" noProof="0">
                  <a:solidFill>
                    <a:schemeClr val="tx1"/>
                  </a:solidFill>
                </a:rPr>
                <a:t>R 204 , G 0, B 0</a:t>
              </a:r>
            </a:p>
          </p:txBody>
        </p:sp>
        <p:sp>
          <p:nvSpPr>
            <p:cNvPr id="100" name="Tekstvak 29"/>
            <p:cNvSpPr txBox="1"/>
            <p:nvPr userDrawn="1"/>
          </p:nvSpPr>
          <p:spPr>
            <a:xfrm>
              <a:off x="-1493489" y="1588650"/>
              <a:ext cx="1355354" cy="261610"/>
            </a:xfrm>
            <a:prstGeom prst="rect">
              <a:avLst/>
            </a:prstGeom>
            <a:noFill/>
          </p:spPr>
          <p:txBody>
            <a:bodyPr wrap="square" rtlCol="0">
              <a:spAutoFit/>
            </a:bodyPr>
            <a:lstStyle/>
            <a:p>
              <a:pPr algn="l" defTabSz="355600"/>
              <a:r>
                <a:rPr lang="nl-NL" sz="1100" b="0" cap="none" baseline="0" noProof="0">
                  <a:solidFill>
                    <a:schemeClr val="tx1"/>
                  </a:solidFill>
                </a:rPr>
                <a:t>R 0 , G 0, B 0</a:t>
              </a:r>
            </a:p>
          </p:txBody>
        </p:sp>
        <p:sp>
          <p:nvSpPr>
            <p:cNvPr id="101" name="Tekstvak 29"/>
            <p:cNvSpPr txBox="1"/>
            <p:nvPr userDrawn="1"/>
          </p:nvSpPr>
          <p:spPr>
            <a:xfrm>
              <a:off x="-1493489" y="1965597"/>
              <a:ext cx="1355354" cy="261610"/>
            </a:xfrm>
            <a:prstGeom prst="rect">
              <a:avLst/>
            </a:prstGeom>
            <a:noFill/>
          </p:spPr>
          <p:txBody>
            <a:bodyPr wrap="square" rtlCol="0">
              <a:spAutoFit/>
            </a:bodyPr>
            <a:lstStyle/>
            <a:p>
              <a:pPr algn="l" defTabSz="355600"/>
              <a:r>
                <a:rPr lang="nl-NL" sz="1100" b="0" cap="none" baseline="0" noProof="0">
                  <a:solidFill>
                    <a:schemeClr val="tx1"/>
                  </a:solidFill>
                </a:rPr>
                <a:t>R 229 , G 123, B 003</a:t>
              </a:r>
            </a:p>
          </p:txBody>
        </p:sp>
        <p:sp>
          <p:nvSpPr>
            <p:cNvPr id="102" name="Tekstvak 29"/>
            <p:cNvSpPr txBox="1"/>
            <p:nvPr userDrawn="1"/>
          </p:nvSpPr>
          <p:spPr>
            <a:xfrm>
              <a:off x="-1493489" y="2342544"/>
              <a:ext cx="1355354" cy="261610"/>
            </a:xfrm>
            <a:prstGeom prst="rect">
              <a:avLst/>
            </a:prstGeom>
            <a:noFill/>
          </p:spPr>
          <p:txBody>
            <a:bodyPr wrap="square" rtlCol="0">
              <a:spAutoFit/>
            </a:bodyPr>
            <a:lstStyle/>
            <a:p>
              <a:pPr algn="l" defTabSz="355600"/>
              <a:r>
                <a:rPr lang="nl-NL" sz="1100" b="0" cap="none" baseline="0" noProof="0">
                  <a:solidFill>
                    <a:schemeClr val="tx1"/>
                  </a:solidFill>
                </a:rPr>
                <a:t>R 065 , G 127, B 162</a:t>
              </a:r>
            </a:p>
          </p:txBody>
        </p:sp>
        <p:sp>
          <p:nvSpPr>
            <p:cNvPr id="103" name="Tekstvak 29"/>
            <p:cNvSpPr txBox="1"/>
            <p:nvPr userDrawn="1"/>
          </p:nvSpPr>
          <p:spPr>
            <a:xfrm>
              <a:off x="-1493489" y="2719491"/>
              <a:ext cx="1355354" cy="261610"/>
            </a:xfrm>
            <a:prstGeom prst="rect">
              <a:avLst/>
            </a:prstGeom>
            <a:noFill/>
          </p:spPr>
          <p:txBody>
            <a:bodyPr wrap="square" rtlCol="0">
              <a:spAutoFit/>
            </a:bodyPr>
            <a:lstStyle/>
            <a:p>
              <a:pPr algn="l" defTabSz="355600"/>
              <a:r>
                <a:rPr lang="nl-NL" sz="1100" b="0" cap="none" baseline="0" noProof="0">
                  <a:solidFill>
                    <a:schemeClr val="tx1"/>
                  </a:solidFill>
                </a:rPr>
                <a:t>R 134 , G 135, B 034</a:t>
              </a:r>
            </a:p>
          </p:txBody>
        </p:sp>
        <p:sp>
          <p:nvSpPr>
            <p:cNvPr id="104" name="Afgeronde rechthoek 103"/>
            <p:cNvSpPr/>
            <p:nvPr userDrawn="1"/>
          </p:nvSpPr>
          <p:spPr>
            <a:xfrm>
              <a:off x="-2459680" y="458742"/>
              <a:ext cx="949986" cy="259745"/>
            </a:xfrm>
            <a:prstGeom prst="roundRect">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100" b="1" noProof="0" err="1"/>
                <a:t>Grey</a:t>
              </a:r>
              <a:endParaRPr lang="nl-NL" sz="1100" b="1" noProof="0"/>
            </a:p>
          </p:txBody>
        </p:sp>
        <p:sp>
          <p:nvSpPr>
            <p:cNvPr id="105" name="Tekstvak 29"/>
            <p:cNvSpPr txBox="1"/>
            <p:nvPr userDrawn="1"/>
          </p:nvSpPr>
          <p:spPr>
            <a:xfrm>
              <a:off x="-1493489" y="457809"/>
              <a:ext cx="1355354" cy="261610"/>
            </a:xfrm>
            <a:prstGeom prst="rect">
              <a:avLst/>
            </a:prstGeom>
            <a:noFill/>
          </p:spPr>
          <p:txBody>
            <a:bodyPr wrap="square" rtlCol="0">
              <a:spAutoFit/>
            </a:bodyPr>
            <a:lstStyle/>
            <a:p>
              <a:pPr algn="l" defTabSz="355600"/>
              <a:r>
                <a:rPr lang="nl-NL" sz="1100" b="0" cap="none" baseline="0" noProof="0">
                  <a:solidFill>
                    <a:schemeClr val="tx1"/>
                  </a:solidFill>
                </a:rPr>
                <a:t>R 97 , G 97, B 97</a:t>
              </a:r>
            </a:p>
          </p:txBody>
        </p:sp>
        <p:sp>
          <p:nvSpPr>
            <p:cNvPr id="106" name="Afgeronde rechthoek 27"/>
            <p:cNvSpPr/>
            <p:nvPr userDrawn="1"/>
          </p:nvSpPr>
          <p:spPr>
            <a:xfrm>
              <a:off x="-2459680" y="3094010"/>
              <a:ext cx="949986" cy="259745"/>
            </a:xfrm>
            <a:prstGeom prst="roundRect">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100" b="1" noProof="0" err="1"/>
                <a:t>Purple</a:t>
              </a:r>
              <a:endParaRPr lang="nl-NL" sz="1100" b="1" noProof="0"/>
            </a:p>
          </p:txBody>
        </p:sp>
        <p:sp>
          <p:nvSpPr>
            <p:cNvPr id="107" name="Afgeronde rechthoek 27"/>
            <p:cNvSpPr/>
            <p:nvPr userDrawn="1"/>
          </p:nvSpPr>
          <p:spPr>
            <a:xfrm>
              <a:off x="-2459680" y="3470474"/>
              <a:ext cx="949986" cy="259745"/>
            </a:xfrm>
            <a:prstGeom prst="round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100" b="1" noProof="0"/>
                <a:t>Cyaan</a:t>
              </a:r>
            </a:p>
          </p:txBody>
        </p:sp>
        <p:sp>
          <p:nvSpPr>
            <p:cNvPr id="108" name="Tekstvak 29"/>
            <p:cNvSpPr txBox="1"/>
            <p:nvPr userDrawn="1"/>
          </p:nvSpPr>
          <p:spPr>
            <a:xfrm>
              <a:off x="-1493489" y="3096438"/>
              <a:ext cx="1355354" cy="261610"/>
            </a:xfrm>
            <a:prstGeom prst="rect">
              <a:avLst/>
            </a:prstGeom>
            <a:noFill/>
          </p:spPr>
          <p:txBody>
            <a:bodyPr wrap="square" rtlCol="0">
              <a:spAutoFit/>
            </a:bodyPr>
            <a:lstStyle/>
            <a:p>
              <a:pPr algn="l" defTabSz="355600"/>
              <a:r>
                <a:rPr lang="nl-NL" sz="1100" b="0" cap="none" baseline="0" noProof="0">
                  <a:solidFill>
                    <a:schemeClr val="tx1"/>
                  </a:solidFill>
                </a:rPr>
                <a:t>R 082 , G 083, B 135</a:t>
              </a:r>
            </a:p>
          </p:txBody>
        </p:sp>
        <p:sp>
          <p:nvSpPr>
            <p:cNvPr id="109" name="Tekstvak 29"/>
            <p:cNvSpPr txBox="1"/>
            <p:nvPr userDrawn="1"/>
          </p:nvSpPr>
          <p:spPr>
            <a:xfrm>
              <a:off x="-1493489" y="3473388"/>
              <a:ext cx="1355354" cy="261610"/>
            </a:xfrm>
            <a:prstGeom prst="rect">
              <a:avLst/>
            </a:prstGeom>
            <a:noFill/>
          </p:spPr>
          <p:txBody>
            <a:bodyPr wrap="square" rtlCol="0">
              <a:spAutoFit/>
            </a:bodyPr>
            <a:lstStyle/>
            <a:p>
              <a:pPr algn="l" defTabSz="355600"/>
              <a:r>
                <a:rPr lang="nl-NL" sz="1100" b="0" cap="none" baseline="0" noProof="0">
                  <a:solidFill>
                    <a:schemeClr val="tx1"/>
                  </a:solidFill>
                </a:rPr>
                <a:t>R 70 , G 181, B 212</a:t>
              </a:r>
            </a:p>
          </p:txBody>
        </p:sp>
      </p:grpSp>
    </p:spTree>
    <p:extLst>
      <p:ext uri="{BB962C8B-B14F-4D97-AF65-F5344CB8AC3E}">
        <p14:creationId xmlns:p14="http://schemas.microsoft.com/office/powerpoint/2010/main" val="1528751450"/>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EKST / GRAFIEK">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AB23073-572C-4F04-B89A-B107AB932F47}"/>
              </a:ext>
            </a:extLst>
          </p:cNvPr>
          <p:cNvSpPr>
            <a:spLocks noGrp="1"/>
          </p:cNvSpPr>
          <p:nvPr>
            <p:ph type="title" hasCustomPrompt="1"/>
          </p:nvPr>
        </p:nvSpPr>
        <p:spPr/>
        <p:txBody>
          <a:bodyPr/>
          <a:lstStyle>
            <a:lvl1pPr>
              <a:defRPr/>
            </a:lvl1pPr>
          </a:lstStyle>
          <a:p>
            <a:r>
              <a:rPr lang="nl-NL" noProof="0"/>
              <a:t>Voeg hier een titel in</a:t>
            </a:r>
            <a:endParaRPr lang="nl-NL"/>
          </a:p>
        </p:txBody>
      </p:sp>
      <p:sp>
        <p:nvSpPr>
          <p:cNvPr id="3" name="Tijdelijke aanduiding voor verticale tekst 2">
            <a:extLst>
              <a:ext uri="{FF2B5EF4-FFF2-40B4-BE49-F238E27FC236}">
                <a16:creationId xmlns:a16="http://schemas.microsoft.com/office/drawing/2014/main" id="{7C849E55-A25C-4202-801C-0514342EA9C6}"/>
              </a:ext>
            </a:extLst>
          </p:cNvPr>
          <p:cNvSpPr>
            <a:spLocks noGrp="1"/>
          </p:cNvSpPr>
          <p:nvPr>
            <p:ph type="body" orient="vert" idx="1" hasCustomPrompt="1"/>
          </p:nvPr>
        </p:nvSpPr>
        <p:spPr>
          <a:xfrm>
            <a:off x="539999" y="1459112"/>
            <a:ext cx="5015239" cy="4119774"/>
          </a:xfrm>
        </p:spPr>
        <p:txBody>
          <a:bodyPr vert="horz"/>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nl-NL" noProof="0" err="1"/>
              <a:t>Bullet</a:t>
            </a:r>
            <a:endParaRPr lang="nl-NL" noProof="0"/>
          </a:p>
          <a:p>
            <a:pPr lvl="1"/>
            <a:r>
              <a:rPr lang="nl-NL" noProof="0"/>
              <a:t>Sub-</a:t>
            </a:r>
            <a:r>
              <a:rPr lang="nl-NL" noProof="0" err="1"/>
              <a:t>bullet</a:t>
            </a:r>
            <a:r>
              <a:rPr lang="nl-NL" noProof="0"/>
              <a:t> #1</a:t>
            </a:r>
          </a:p>
          <a:p>
            <a:pPr lvl="2"/>
            <a:r>
              <a:rPr lang="nl-NL" noProof="0"/>
              <a:t>Sub-</a:t>
            </a:r>
            <a:r>
              <a:rPr lang="nl-NL" noProof="0" err="1"/>
              <a:t>bullet</a:t>
            </a:r>
            <a:r>
              <a:rPr lang="nl-NL" noProof="0"/>
              <a:t> #2</a:t>
            </a:r>
          </a:p>
          <a:p>
            <a:pPr lvl="3"/>
            <a:r>
              <a:rPr lang="nl-NL" noProof="0"/>
              <a:t>Leestekst</a:t>
            </a:r>
          </a:p>
          <a:p>
            <a:pPr lvl="4"/>
            <a:r>
              <a:rPr lang="nl-NL" noProof="0"/>
              <a:t>Tussenkop</a:t>
            </a:r>
          </a:p>
          <a:p>
            <a:pPr lvl="5"/>
            <a:r>
              <a:rPr lang="nl-NL" noProof="0"/>
              <a:t>Numerieke </a:t>
            </a:r>
            <a:r>
              <a:rPr lang="nl-NL" noProof="0" err="1"/>
              <a:t>bullet</a:t>
            </a:r>
            <a:endParaRPr lang="nl-NL" noProof="0"/>
          </a:p>
          <a:p>
            <a:pPr lvl="6"/>
            <a:r>
              <a:rPr lang="nl-NL" noProof="0"/>
              <a:t>Alfabetische </a:t>
            </a:r>
            <a:r>
              <a:rPr lang="nl-NL" noProof="0" err="1"/>
              <a:t>bullet</a:t>
            </a:r>
            <a:endParaRPr lang="nl-NL" noProof="0"/>
          </a:p>
          <a:p>
            <a:pPr lvl="7"/>
            <a:r>
              <a:rPr lang="nl-NL" noProof="0"/>
              <a:t>Fotobeschrijving</a:t>
            </a:r>
          </a:p>
          <a:p>
            <a:pPr lvl="8"/>
            <a:r>
              <a:rPr lang="nl-NL" noProof="0"/>
              <a:t>Quote tekst</a:t>
            </a:r>
          </a:p>
          <a:p>
            <a:pPr lvl="4"/>
            <a:endParaRPr lang="nl-NL"/>
          </a:p>
        </p:txBody>
      </p:sp>
      <p:sp>
        <p:nvSpPr>
          <p:cNvPr id="4" name="Tijdelijke aanduiding voor datum 3">
            <a:extLst>
              <a:ext uri="{FF2B5EF4-FFF2-40B4-BE49-F238E27FC236}">
                <a16:creationId xmlns:a16="http://schemas.microsoft.com/office/drawing/2014/main" id="{DABA8B2F-5EFD-4A05-8481-248C853EA1DE}"/>
              </a:ext>
            </a:extLst>
          </p:cNvPr>
          <p:cNvSpPr>
            <a:spLocks noGrp="1"/>
          </p:cNvSpPr>
          <p:nvPr>
            <p:ph type="dt" sz="half" idx="10"/>
          </p:nvPr>
        </p:nvSpPr>
        <p:spPr/>
        <p:txBody>
          <a:bodyPr/>
          <a:lstStyle/>
          <a:p>
            <a:fld id="{451371FC-809B-4A6E-82C6-DC1BFA3034F7}" type="datetime4">
              <a:rPr lang="nl-NL" smtClean="0"/>
              <a:t>24 oktober 2023</a:t>
            </a:fld>
            <a:endParaRPr lang="nl-NL"/>
          </a:p>
        </p:txBody>
      </p:sp>
      <p:sp>
        <p:nvSpPr>
          <p:cNvPr id="5" name="Tijdelijke aanduiding voor voettekst 4">
            <a:extLst>
              <a:ext uri="{FF2B5EF4-FFF2-40B4-BE49-F238E27FC236}">
                <a16:creationId xmlns:a16="http://schemas.microsoft.com/office/drawing/2014/main" id="{7D35606D-4D2E-4F0A-88AD-FA9467155265}"/>
              </a:ext>
            </a:extLst>
          </p:cNvPr>
          <p:cNvSpPr>
            <a:spLocks noGrp="1"/>
          </p:cNvSpPr>
          <p:nvPr>
            <p:ph type="ftr" sz="quarter" idx="11"/>
          </p:nvPr>
        </p:nvSpPr>
        <p:spPr/>
        <p:txBody>
          <a:bodyPr/>
          <a:lstStyle/>
          <a:p>
            <a:r>
              <a:rPr lang="nl-NL"/>
              <a:t>Ga naar de tab ‘Invoegen’ &gt; Koptekst en voettekst &gt; Voettekst invullen met bedrijfsonderdeelnaam &gt; Overal Toepassen</a:t>
            </a:r>
          </a:p>
        </p:txBody>
      </p:sp>
      <p:sp>
        <p:nvSpPr>
          <p:cNvPr id="6" name="Tijdelijke aanduiding voor dianummer 5">
            <a:extLst>
              <a:ext uri="{FF2B5EF4-FFF2-40B4-BE49-F238E27FC236}">
                <a16:creationId xmlns:a16="http://schemas.microsoft.com/office/drawing/2014/main" id="{A7656491-ADD5-4A7E-BAFA-5FCFF07D6EB0}"/>
              </a:ext>
            </a:extLst>
          </p:cNvPr>
          <p:cNvSpPr>
            <a:spLocks noGrp="1"/>
          </p:cNvSpPr>
          <p:nvPr>
            <p:ph type="sldNum" sz="quarter" idx="12"/>
          </p:nvPr>
        </p:nvSpPr>
        <p:spPr/>
        <p:txBody>
          <a:bodyPr/>
          <a:lstStyle/>
          <a:p>
            <a:fld id="{8D374ABD-355D-4B52-8A38-020B3DD5CC75}" type="slidenum">
              <a:rPr lang="nl-NL" smtClean="0"/>
              <a:t>‹#›</a:t>
            </a:fld>
            <a:endParaRPr lang="nl-NL"/>
          </a:p>
        </p:txBody>
      </p:sp>
      <p:sp>
        <p:nvSpPr>
          <p:cNvPr id="7" name="Tijdelijke aanduiding voor tekst 32">
            <a:extLst>
              <a:ext uri="{FF2B5EF4-FFF2-40B4-BE49-F238E27FC236}">
                <a16:creationId xmlns:a16="http://schemas.microsoft.com/office/drawing/2014/main" id="{7175F566-3665-4B0F-B70C-72779DF2FDD6}"/>
              </a:ext>
            </a:extLst>
          </p:cNvPr>
          <p:cNvSpPr>
            <a:spLocks noGrp="1"/>
          </p:cNvSpPr>
          <p:nvPr>
            <p:ph type="body" sz="quarter" idx="13" hasCustomPrompt="1"/>
          </p:nvPr>
        </p:nvSpPr>
        <p:spPr>
          <a:xfrm>
            <a:off x="539998" y="839972"/>
            <a:ext cx="11112000" cy="259612"/>
          </a:xfrm>
        </p:spPr>
        <p:txBody>
          <a:bodyPr/>
          <a:lstStyle>
            <a:lvl1pPr marL="0" indent="0">
              <a:buNone/>
              <a:defRPr sz="2000" b="0">
                <a:solidFill>
                  <a:schemeClr val="accent1"/>
                </a:solidFill>
              </a:defRPr>
            </a:lvl1pPr>
          </a:lstStyle>
          <a:p>
            <a:pPr lvl="0"/>
            <a:r>
              <a:rPr lang="nl-NL" noProof="0"/>
              <a:t>Voeg hier een subtitel in</a:t>
            </a:r>
          </a:p>
        </p:txBody>
      </p:sp>
      <p:sp>
        <p:nvSpPr>
          <p:cNvPr id="17" name="Tijdelijke aanduiding voor tekst 34">
            <a:extLst>
              <a:ext uri="{FF2B5EF4-FFF2-40B4-BE49-F238E27FC236}">
                <a16:creationId xmlns:a16="http://schemas.microsoft.com/office/drawing/2014/main" id="{9955CEC2-0160-42D3-9E2E-941A4A11119D}"/>
              </a:ext>
            </a:extLst>
          </p:cNvPr>
          <p:cNvSpPr>
            <a:spLocks noGrp="1"/>
          </p:cNvSpPr>
          <p:nvPr>
            <p:ph type="body" sz="quarter" idx="14" hasCustomPrompt="1"/>
          </p:nvPr>
        </p:nvSpPr>
        <p:spPr>
          <a:xfrm>
            <a:off x="539749" y="5758889"/>
            <a:ext cx="11112249" cy="147981"/>
          </a:xfrm>
        </p:spPr>
        <p:txBody>
          <a:bodyPr anchor="b"/>
          <a:lstStyle>
            <a:lvl1pPr marL="0" indent="0">
              <a:buNone/>
              <a:defRPr sz="1000" i="1"/>
            </a:lvl1pPr>
          </a:lstStyle>
          <a:p>
            <a:pPr lvl="0"/>
            <a:r>
              <a:rPr lang="nl-NL" noProof="0"/>
              <a:t>Bron…</a:t>
            </a:r>
          </a:p>
        </p:txBody>
      </p:sp>
      <p:sp>
        <p:nvSpPr>
          <p:cNvPr id="18" name="Rechthoek: afgeronde hoeken 17">
            <a:extLst>
              <a:ext uri="{FF2B5EF4-FFF2-40B4-BE49-F238E27FC236}">
                <a16:creationId xmlns:a16="http://schemas.microsoft.com/office/drawing/2014/main" id="{765A9402-96DA-4D08-A873-873C05E81C86}"/>
              </a:ext>
            </a:extLst>
          </p:cNvPr>
          <p:cNvSpPr/>
          <p:nvPr userDrawn="1"/>
        </p:nvSpPr>
        <p:spPr>
          <a:xfrm>
            <a:off x="3048000" y="-491319"/>
            <a:ext cx="6096000" cy="300250"/>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lvl="0" algn="ctr"/>
            <a:r>
              <a:rPr lang="nl-NL" sz="2800" b="0" cap="all" baseline="0" noProof="0">
                <a:solidFill>
                  <a:schemeClr val="accent1"/>
                </a:solidFill>
                <a:latin typeface="+mn-lt"/>
              </a:rPr>
              <a:t>TEKST / GRAFIEK</a:t>
            </a:r>
          </a:p>
        </p:txBody>
      </p:sp>
      <p:sp>
        <p:nvSpPr>
          <p:cNvPr id="21" name="Tijdelijke aanduiding voor grafiek 17">
            <a:extLst>
              <a:ext uri="{FF2B5EF4-FFF2-40B4-BE49-F238E27FC236}">
                <a16:creationId xmlns:a16="http://schemas.microsoft.com/office/drawing/2014/main" id="{92172253-6D4B-4AC5-AA1C-319C8E5A71AE}"/>
              </a:ext>
            </a:extLst>
          </p:cNvPr>
          <p:cNvSpPr>
            <a:spLocks noGrp="1"/>
          </p:cNvSpPr>
          <p:nvPr>
            <p:ph type="chart" sz="quarter" idx="15" hasCustomPrompt="1"/>
          </p:nvPr>
        </p:nvSpPr>
        <p:spPr>
          <a:xfrm>
            <a:off x="6636507" y="1459111"/>
            <a:ext cx="5015239" cy="4119774"/>
          </a:xfrm>
          <a:solidFill>
            <a:schemeClr val="bg1">
              <a:lumMod val="95000"/>
            </a:schemeClr>
          </a:solidFill>
        </p:spPr>
        <p:txBody>
          <a:bodyPr tIns="1620000"/>
          <a:lstStyle>
            <a:lvl1pPr marL="0" indent="0" algn="ctr">
              <a:buNone/>
              <a:defRPr sz="1200" i="1">
                <a:solidFill>
                  <a:schemeClr val="bg1">
                    <a:lumMod val="50000"/>
                  </a:schemeClr>
                </a:solidFill>
              </a:defRPr>
            </a:lvl1pPr>
          </a:lstStyle>
          <a:p>
            <a:r>
              <a:rPr lang="nl-NL" noProof="0"/>
              <a:t>Klik op onderstaand pictogram om een grafiek in te voegen</a:t>
            </a:r>
          </a:p>
        </p:txBody>
      </p:sp>
      <p:cxnSp>
        <p:nvCxnSpPr>
          <p:cNvPr id="23" name="Rechte verbindingslijn 22">
            <a:extLst>
              <a:ext uri="{FF2B5EF4-FFF2-40B4-BE49-F238E27FC236}">
                <a16:creationId xmlns:a16="http://schemas.microsoft.com/office/drawing/2014/main" id="{F758FBF6-EBB0-4F05-96EB-8AEB1E4BB59E}"/>
              </a:ext>
            </a:extLst>
          </p:cNvPr>
          <p:cNvCxnSpPr>
            <a:cxnSpLocks/>
          </p:cNvCxnSpPr>
          <p:nvPr userDrawn="1"/>
        </p:nvCxnSpPr>
        <p:spPr>
          <a:xfrm>
            <a:off x="6096000" y="1446663"/>
            <a:ext cx="0" cy="4121624"/>
          </a:xfrm>
          <a:prstGeom prst="line">
            <a:avLst/>
          </a:prstGeom>
          <a:ln w="12700" cap="rnd">
            <a:solidFill>
              <a:schemeClr val="accent1"/>
            </a:solidFill>
            <a:prstDash val="solid"/>
            <a:round/>
          </a:ln>
        </p:spPr>
        <p:style>
          <a:lnRef idx="1">
            <a:schemeClr val="accent1"/>
          </a:lnRef>
          <a:fillRef idx="0">
            <a:schemeClr val="accent1"/>
          </a:fillRef>
          <a:effectRef idx="0">
            <a:schemeClr val="accent1"/>
          </a:effectRef>
          <a:fontRef idx="minor">
            <a:schemeClr val="tx1"/>
          </a:fontRef>
        </p:style>
      </p:cxnSp>
      <p:sp>
        <p:nvSpPr>
          <p:cNvPr id="24" name="Tijdelijke aanduiding voor tekst 43">
            <a:extLst>
              <a:ext uri="{FF2B5EF4-FFF2-40B4-BE49-F238E27FC236}">
                <a16:creationId xmlns:a16="http://schemas.microsoft.com/office/drawing/2014/main" id="{E054E093-0CA2-4AA3-9379-A9449CBE767D}"/>
              </a:ext>
            </a:extLst>
          </p:cNvPr>
          <p:cNvSpPr>
            <a:spLocks noGrp="1"/>
          </p:cNvSpPr>
          <p:nvPr>
            <p:ph type="body" sz="quarter" idx="16" hasCustomPrompt="1"/>
          </p:nvPr>
        </p:nvSpPr>
        <p:spPr>
          <a:xfrm>
            <a:off x="540000" y="0"/>
            <a:ext cx="1080000" cy="72000"/>
          </a:xfrm>
          <a:solidFill>
            <a:schemeClr val="accent1"/>
          </a:solidFill>
        </p:spPr>
        <p:txBody>
          <a:bodyPr/>
          <a:lstStyle>
            <a:lvl1pPr marL="0" indent="0">
              <a:buNone/>
              <a:defRPr sz="100">
                <a:solidFill>
                  <a:schemeClr val="bg2"/>
                </a:solidFill>
              </a:defRPr>
            </a:lvl1pPr>
            <a:lvl5pPr>
              <a:defRPr/>
            </a:lvl5pPr>
          </a:lstStyle>
          <a:p>
            <a:pPr lvl="0"/>
            <a:r>
              <a:rPr lang="en-GB"/>
              <a:t> </a:t>
            </a:r>
          </a:p>
        </p:txBody>
      </p:sp>
      <p:grpSp>
        <p:nvGrpSpPr>
          <p:cNvPr id="99" name="Instructie">
            <a:extLst>
              <a:ext uri="{FF2B5EF4-FFF2-40B4-BE49-F238E27FC236}">
                <a16:creationId xmlns:a16="http://schemas.microsoft.com/office/drawing/2014/main" id="{73DF0AAA-2D08-4FFB-8F59-5AC0380A2539}"/>
              </a:ext>
            </a:extLst>
          </p:cNvPr>
          <p:cNvGrpSpPr/>
          <p:nvPr userDrawn="1"/>
        </p:nvGrpSpPr>
        <p:grpSpPr>
          <a:xfrm>
            <a:off x="12389714" y="5221435"/>
            <a:ext cx="3183677" cy="1636565"/>
            <a:chOff x="12389714" y="4327164"/>
            <a:chExt cx="3183677" cy="1636565"/>
          </a:xfrm>
        </p:grpSpPr>
        <p:cxnSp>
          <p:nvCxnSpPr>
            <p:cNvPr id="101" name="Rechte verbindingslijn 100">
              <a:extLst>
                <a:ext uri="{FF2B5EF4-FFF2-40B4-BE49-F238E27FC236}">
                  <a16:creationId xmlns:a16="http://schemas.microsoft.com/office/drawing/2014/main" id="{6BEB8563-6DFC-49A1-A0EC-60E06EEAA630}"/>
                </a:ext>
              </a:extLst>
            </p:cNvPr>
            <p:cNvCxnSpPr>
              <a:cxnSpLocks/>
            </p:cNvCxnSpPr>
            <p:nvPr userDrawn="1"/>
          </p:nvCxnSpPr>
          <p:spPr>
            <a:xfrm>
              <a:off x="12395374" y="5963729"/>
              <a:ext cx="3178017" cy="0"/>
            </a:xfrm>
            <a:prstGeom prst="line">
              <a:avLst/>
            </a:prstGeom>
            <a:noFill/>
            <a:ln w="3175" cap="flat" cmpd="sng" algn="ctr">
              <a:solidFill>
                <a:schemeClr val="bg1">
                  <a:lumMod val="50000"/>
                </a:schemeClr>
              </a:solidFill>
              <a:prstDash val="solid"/>
            </a:ln>
            <a:effectLst/>
          </p:spPr>
        </p:cxnSp>
        <p:sp>
          <p:nvSpPr>
            <p:cNvPr id="102" name="Rechthoek 101">
              <a:extLst>
                <a:ext uri="{FF2B5EF4-FFF2-40B4-BE49-F238E27FC236}">
                  <a16:creationId xmlns:a16="http://schemas.microsoft.com/office/drawing/2014/main" id="{25862629-8712-49B9-B934-80319E3F3E26}"/>
                </a:ext>
              </a:extLst>
            </p:cNvPr>
            <p:cNvSpPr/>
            <p:nvPr userDrawn="1"/>
          </p:nvSpPr>
          <p:spPr>
            <a:xfrm>
              <a:off x="12395375" y="4327164"/>
              <a:ext cx="3178016" cy="191611"/>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80000"/>
                </a:lnSpc>
                <a:spcBef>
                  <a:spcPts val="0"/>
                </a:spcBef>
                <a:spcAft>
                  <a:spcPts val="0"/>
                </a:spcAft>
                <a:buClrTx/>
                <a:buSzTx/>
                <a:buFontTx/>
                <a:buNone/>
                <a:tabLst/>
                <a:defRPr/>
              </a:pPr>
              <a:r>
                <a:rPr kumimoji="0" lang="nl-NL" sz="1400" b="1" i="0" u="none" strike="noStrike" kern="0" cap="all" spc="0" normalizeH="0" baseline="0" noProof="0">
                  <a:ln>
                    <a:noFill/>
                  </a:ln>
                  <a:solidFill>
                    <a:schemeClr val="bg1">
                      <a:lumMod val="50000"/>
                    </a:schemeClr>
                  </a:solidFill>
                  <a:effectLst/>
                  <a:uLnTx/>
                  <a:uFillTx/>
                  <a:latin typeface="+mj-lt"/>
                  <a:cs typeface="Segoe UI Light" panose="020B0502040204020203" pitchFamily="34" charset="0"/>
                </a:rPr>
                <a:t>Data van de Grafiek Bewerken</a:t>
              </a:r>
            </a:p>
          </p:txBody>
        </p:sp>
        <p:sp>
          <p:nvSpPr>
            <p:cNvPr id="103" name="Ovaal 102">
              <a:extLst>
                <a:ext uri="{FF2B5EF4-FFF2-40B4-BE49-F238E27FC236}">
                  <a16:creationId xmlns:a16="http://schemas.microsoft.com/office/drawing/2014/main" id="{AE50A387-EF89-4639-A5D5-51B2046494EF}"/>
                </a:ext>
              </a:extLst>
            </p:cNvPr>
            <p:cNvSpPr/>
            <p:nvPr userDrawn="1"/>
          </p:nvSpPr>
          <p:spPr>
            <a:xfrm>
              <a:off x="12389714" y="4706254"/>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1</a:t>
              </a:r>
            </a:p>
          </p:txBody>
        </p:sp>
        <p:cxnSp>
          <p:nvCxnSpPr>
            <p:cNvPr id="104" name="Rechte verbindingslijn 103">
              <a:extLst>
                <a:ext uri="{FF2B5EF4-FFF2-40B4-BE49-F238E27FC236}">
                  <a16:creationId xmlns:a16="http://schemas.microsoft.com/office/drawing/2014/main" id="{3485DBD1-B8BC-4E1F-AC58-C1EA763F8C4E}"/>
                </a:ext>
              </a:extLst>
            </p:cNvPr>
            <p:cNvCxnSpPr>
              <a:cxnSpLocks/>
            </p:cNvCxnSpPr>
            <p:nvPr userDrawn="1"/>
          </p:nvCxnSpPr>
          <p:spPr>
            <a:xfrm>
              <a:off x="12395374" y="4584932"/>
              <a:ext cx="3178017" cy="0"/>
            </a:xfrm>
            <a:prstGeom prst="line">
              <a:avLst/>
            </a:prstGeom>
            <a:noFill/>
            <a:ln w="3175" cap="flat" cmpd="sng" algn="ctr">
              <a:solidFill>
                <a:schemeClr val="bg1">
                  <a:lumMod val="50000"/>
                </a:schemeClr>
              </a:solidFill>
              <a:prstDash val="solid"/>
            </a:ln>
            <a:effectLst/>
          </p:spPr>
        </p:cxnSp>
        <p:sp>
          <p:nvSpPr>
            <p:cNvPr id="105" name="Rechthoek 104">
              <a:extLst>
                <a:ext uri="{FF2B5EF4-FFF2-40B4-BE49-F238E27FC236}">
                  <a16:creationId xmlns:a16="http://schemas.microsoft.com/office/drawing/2014/main" id="{6796C7CB-DCE4-4B74-971D-8C6D54AFFEC1}"/>
                </a:ext>
              </a:extLst>
            </p:cNvPr>
            <p:cNvSpPr/>
            <p:nvPr userDrawn="1"/>
          </p:nvSpPr>
          <p:spPr>
            <a:xfrm>
              <a:off x="12755395" y="4772316"/>
              <a:ext cx="2817995" cy="314439"/>
            </a:xfrm>
            <a:prstGeom prst="rect">
              <a:avLst/>
            </a:prstGeom>
            <a:noFill/>
            <a:ln w="25400" cap="flat" cmpd="sng" algn="ctr">
              <a:noFill/>
              <a:prstDash val="solid"/>
            </a:ln>
            <a:effectLst/>
          </p:spPr>
          <p:txBody>
            <a:bodyPr lIns="0" tIns="0" rIns="0" bIns="0" rtlCol="0" anchor="t"/>
            <a:lstStyle/>
            <a:p>
              <a:pPr lvl="0" fontAlgn="auto">
                <a:spcBef>
                  <a:spcPts val="0"/>
                </a:spcBef>
                <a:spcAft>
                  <a:spcPts val="0"/>
                </a:spcAft>
                <a:defRPr/>
              </a:pPr>
              <a:r>
                <a:rPr lang="nl-NL" sz="1100" kern="0" noProof="0">
                  <a:solidFill>
                    <a:schemeClr val="tx1"/>
                  </a:solidFill>
                  <a:latin typeface="+mn-lt"/>
                  <a:cs typeface="Segoe UI Light" panose="020B0502040204020203" pitchFamily="34" charset="0"/>
                </a:rPr>
                <a:t>Selecteer de grafiek, klik met de rechter muisknop en kies </a:t>
              </a:r>
              <a:r>
                <a:rPr lang="nl-NL" sz="1100" b="1" kern="0" noProof="0">
                  <a:solidFill>
                    <a:schemeClr val="tx1"/>
                  </a:solidFill>
                  <a:latin typeface="+mn-lt"/>
                  <a:cs typeface="Segoe UI Light" panose="020B0502040204020203" pitchFamily="34" charset="0"/>
                </a:rPr>
                <a:t>‘Gegevens bewerken’</a:t>
              </a:r>
            </a:p>
          </p:txBody>
        </p:sp>
        <p:grpSp>
          <p:nvGrpSpPr>
            <p:cNvPr id="106" name="Groep 105">
              <a:extLst>
                <a:ext uri="{FF2B5EF4-FFF2-40B4-BE49-F238E27FC236}">
                  <a16:creationId xmlns:a16="http://schemas.microsoft.com/office/drawing/2014/main" id="{9716417D-3023-4155-9D06-0B4920509541}"/>
                </a:ext>
              </a:extLst>
            </p:cNvPr>
            <p:cNvGrpSpPr/>
            <p:nvPr userDrawn="1"/>
          </p:nvGrpSpPr>
          <p:grpSpPr>
            <a:xfrm>
              <a:off x="12755394" y="5222855"/>
              <a:ext cx="1714530" cy="639425"/>
              <a:chOff x="12757283" y="4365594"/>
              <a:chExt cx="1714530" cy="639425"/>
            </a:xfrm>
          </p:grpSpPr>
          <p:sp>
            <p:nvSpPr>
              <p:cNvPr id="107" name="Rechthoek 106">
                <a:extLst>
                  <a:ext uri="{FF2B5EF4-FFF2-40B4-BE49-F238E27FC236}">
                    <a16:creationId xmlns:a16="http://schemas.microsoft.com/office/drawing/2014/main" id="{728C42C2-1608-48F7-A640-CEF8E15ACCED}"/>
                  </a:ext>
                </a:extLst>
              </p:cNvPr>
              <p:cNvSpPr/>
              <p:nvPr userDrawn="1"/>
            </p:nvSpPr>
            <p:spPr>
              <a:xfrm>
                <a:off x="12757283" y="4365594"/>
                <a:ext cx="1626818" cy="580946"/>
              </a:xfrm>
              <a:prstGeom prst="rect">
                <a:avLst/>
              </a:prstGeom>
              <a:solidFill>
                <a:schemeClr val="bg1"/>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nl-NL" sz="800" b="0" noProof="0">
                  <a:solidFill>
                    <a:schemeClr val="tx1"/>
                  </a:solidFill>
                  <a:latin typeface="Arial" panose="020B0604020202020204" pitchFamily="34" charset="0"/>
                  <a:cs typeface="Arial" panose="020B0604020202020204" pitchFamily="34" charset="0"/>
                </a:endParaRPr>
              </a:p>
            </p:txBody>
          </p:sp>
          <p:sp>
            <p:nvSpPr>
              <p:cNvPr id="108" name="Rechthoek 107">
                <a:extLst>
                  <a:ext uri="{FF2B5EF4-FFF2-40B4-BE49-F238E27FC236}">
                    <a16:creationId xmlns:a16="http://schemas.microsoft.com/office/drawing/2014/main" id="{C577C2D9-F34C-41C5-A88B-56A65CC38187}"/>
                  </a:ext>
                </a:extLst>
              </p:cNvPr>
              <p:cNvSpPr/>
              <p:nvPr userDrawn="1"/>
            </p:nvSpPr>
            <p:spPr>
              <a:xfrm>
                <a:off x="12768263" y="4676983"/>
                <a:ext cx="1609231" cy="261256"/>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sp>
            <p:nvSpPr>
              <p:cNvPr id="109" name="Tekstvak 108">
                <a:extLst>
                  <a:ext uri="{FF2B5EF4-FFF2-40B4-BE49-F238E27FC236}">
                    <a16:creationId xmlns:a16="http://schemas.microsoft.com/office/drawing/2014/main" id="{E1EEB95A-A0C6-4FFD-BA71-BB3ED11CCB08}"/>
                  </a:ext>
                </a:extLst>
              </p:cNvPr>
              <p:cNvSpPr txBox="1"/>
              <p:nvPr userDrawn="1"/>
            </p:nvSpPr>
            <p:spPr>
              <a:xfrm>
                <a:off x="12997648" y="4404704"/>
                <a:ext cx="1248154" cy="216982"/>
              </a:xfrm>
              <a:prstGeom prst="rect">
                <a:avLst/>
              </a:prstGeom>
              <a:noFill/>
            </p:spPr>
            <p:txBody>
              <a:bodyPr wrap="square" rtlCol="0">
                <a:spAutoFit/>
              </a:bodyPr>
              <a:lstStyle/>
              <a:p>
                <a:pPr marL="0" algn="l" defTabSz="1217512" rtl="0" eaLnBrk="1" latinLnBrk="0" hangingPunct="1">
                  <a:lnSpc>
                    <a:spcPct val="90000"/>
                  </a:lnSpc>
                  <a:spcBef>
                    <a:spcPts val="600"/>
                  </a:spcBef>
                  <a:spcAft>
                    <a:spcPts val="600"/>
                  </a:spcAft>
                </a:pPr>
                <a:r>
                  <a:rPr lang="nl-NL" sz="900" b="0" kern="1200" noProof="0">
                    <a:solidFill>
                      <a:schemeClr val="tx1"/>
                    </a:solidFill>
                    <a:latin typeface="Arial" panose="020B0604020202020204" pitchFamily="34" charset="0"/>
                    <a:ea typeface="+mn-ea"/>
                    <a:cs typeface="Arial" panose="020B0604020202020204" pitchFamily="34" charset="0"/>
                  </a:rPr>
                  <a:t>Grafiektype wijzigen</a:t>
                </a:r>
              </a:p>
            </p:txBody>
          </p:sp>
          <p:sp>
            <p:nvSpPr>
              <p:cNvPr id="110" name="Tekstvak 109">
                <a:extLst>
                  <a:ext uri="{FF2B5EF4-FFF2-40B4-BE49-F238E27FC236}">
                    <a16:creationId xmlns:a16="http://schemas.microsoft.com/office/drawing/2014/main" id="{4DDD0F85-BA7A-4BEE-A3B3-970743F41683}"/>
                  </a:ext>
                </a:extLst>
              </p:cNvPr>
              <p:cNvSpPr txBox="1"/>
              <p:nvPr userDrawn="1"/>
            </p:nvSpPr>
            <p:spPr>
              <a:xfrm>
                <a:off x="12984219" y="4725830"/>
                <a:ext cx="1274711" cy="216982"/>
              </a:xfrm>
              <a:prstGeom prst="rect">
                <a:avLst/>
              </a:prstGeom>
              <a:noFill/>
            </p:spPr>
            <p:txBody>
              <a:bodyPr wrap="square" rtlCol="0">
                <a:spAutoFit/>
              </a:bodyPr>
              <a:lstStyle/>
              <a:p>
                <a:pPr marL="0" algn="l" defTabSz="1217512" rtl="0" eaLnBrk="1" latinLnBrk="0" hangingPunct="1">
                  <a:lnSpc>
                    <a:spcPct val="90000"/>
                  </a:lnSpc>
                  <a:spcBef>
                    <a:spcPts val="600"/>
                  </a:spcBef>
                  <a:spcAft>
                    <a:spcPts val="600"/>
                  </a:spcAft>
                </a:pPr>
                <a:r>
                  <a:rPr lang="nl-NL" sz="900" b="0" kern="1200" noProof="0">
                    <a:solidFill>
                      <a:schemeClr val="tx1"/>
                    </a:solidFill>
                    <a:latin typeface="Arial" panose="020B0604020202020204" pitchFamily="34" charset="0"/>
                    <a:ea typeface="+mn-ea"/>
                    <a:cs typeface="Arial" panose="020B0604020202020204" pitchFamily="34" charset="0"/>
                  </a:rPr>
                  <a:t>Gegevens bewerken</a:t>
                </a:r>
              </a:p>
            </p:txBody>
          </p:sp>
          <p:pic>
            <p:nvPicPr>
              <p:cNvPr id="111" name="Picture 3">
                <a:extLst>
                  <a:ext uri="{FF2B5EF4-FFF2-40B4-BE49-F238E27FC236}">
                    <a16:creationId xmlns:a16="http://schemas.microsoft.com/office/drawing/2014/main" id="{0D7FE121-0BDF-43BA-BBBB-F86E7F31A7A7}"/>
                  </a:ext>
                </a:extLst>
              </p:cNvPr>
              <p:cNvPicPr>
                <a:picLocks noChangeAspect="1" noChangeArrowheads="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14328727" y="4773688"/>
                <a:ext cx="143086" cy="231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12" name="Groep 111">
                <a:extLst>
                  <a:ext uri="{FF2B5EF4-FFF2-40B4-BE49-F238E27FC236}">
                    <a16:creationId xmlns:a16="http://schemas.microsoft.com/office/drawing/2014/main" id="{212B7847-F5F6-4D59-AE9D-9EAABAE8D77C}"/>
                  </a:ext>
                </a:extLst>
              </p:cNvPr>
              <p:cNvGrpSpPr/>
              <p:nvPr userDrawn="1"/>
            </p:nvGrpSpPr>
            <p:grpSpPr>
              <a:xfrm>
                <a:off x="12831198" y="4432250"/>
                <a:ext cx="139861" cy="152244"/>
                <a:chOff x="12574450" y="6053892"/>
                <a:chExt cx="169232" cy="184215"/>
              </a:xfrm>
            </p:grpSpPr>
            <p:sp>
              <p:nvSpPr>
                <p:cNvPr id="135" name="Rechthoek 134">
                  <a:extLst>
                    <a:ext uri="{FF2B5EF4-FFF2-40B4-BE49-F238E27FC236}">
                      <a16:creationId xmlns:a16="http://schemas.microsoft.com/office/drawing/2014/main" id="{268D2472-27C1-49B2-8251-A0C6D175C1F1}"/>
                    </a:ext>
                  </a:extLst>
                </p:cNvPr>
                <p:cNvSpPr/>
                <p:nvPr userDrawn="1"/>
              </p:nvSpPr>
              <p:spPr>
                <a:xfrm>
                  <a:off x="12574450" y="6111529"/>
                  <a:ext cx="46293" cy="126577"/>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000" noProof="0">
                    <a:solidFill>
                      <a:schemeClr val="tx2"/>
                    </a:solidFill>
                    <a:latin typeface="+mn-lt"/>
                  </a:endParaRPr>
                </a:p>
              </p:txBody>
            </p:sp>
            <p:sp>
              <p:nvSpPr>
                <p:cNvPr id="136" name="Rechthoek 135">
                  <a:extLst>
                    <a:ext uri="{FF2B5EF4-FFF2-40B4-BE49-F238E27FC236}">
                      <a16:creationId xmlns:a16="http://schemas.microsoft.com/office/drawing/2014/main" id="{887E6C83-00B9-4617-8913-29138F5061B7}"/>
                    </a:ext>
                  </a:extLst>
                </p:cNvPr>
                <p:cNvSpPr/>
                <p:nvPr userDrawn="1"/>
              </p:nvSpPr>
              <p:spPr>
                <a:xfrm>
                  <a:off x="12635427" y="6053892"/>
                  <a:ext cx="46293" cy="184215"/>
                </a:xfrm>
                <a:prstGeom prst="rect">
                  <a:avLst/>
                </a:prstGeom>
                <a:solidFill>
                  <a:srgbClr val="EDC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000" noProof="0">
                    <a:solidFill>
                      <a:schemeClr val="tx2"/>
                    </a:solidFill>
                    <a:latin typeface="+mn-lt"/>
                  </a:endParaRPr>
                </a:p>
              </p:txBody>
            </p:sp>
            <p:sp>
              <p:nvSpPr>
                <p:cNvPr id="137" name="Rechthoek 136">
                  <a:extLst>
                    <a:ext uri="{FF2B5EF4-FFF2-40B4-BE49-F238E27FC236}">
                      <a16:creationId xmlns:a16="http://schemas.microsoft.com/office/drawing/2014/main" id="{3E774B55-7142-42FF-A6E7-5D943F99E96D}"/>
                    </a:ext>
                  </a:extLst>
                </p:cNvPr>
                <p:cNvSpPr/>
                <p:nvPr userDrawn="1"/>
              </p:nvSpPr>
              <p:spPr>
                <a:xfrm>
                  <a:off x="12697389" y="6094907"/>
                  <a:ext cx="46293" cy="143200"/>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000" noProof="0">
                    <a:solidFill>
                      <a:schemeClr val="tx2"/>
                    </a:solidFill>
                    <a:latin typeface="+mn-lt"/>
                  </a:endParaRPr>
                </a:p>
              </p:txBody>
            </p:sp>
          </p:grpSp>
          <p:grpSp>
            <p:nvGrpSpPr>
              <p:cNvPr id="113" name="Groep 112">
                <a:extLst>
                  <a:ext uri="{FF2B5EF4-FFF2-40B4-BE49-F238E27FC236}">
                    <a16:creationId xmlns:a16="http://schemas.microsoft.com/office/drawing/2014/main" id="{5C9C1B5B-1E61-4BF2-8C72-C16A8E010740}"/>
                  </a:ext>
                </a:extLst>
              </p:cNvPr>
              <p:cNvGrpSpPr/>
              <p:nvPr userDrawn="1"/>
            </p:nvGrpSpPr>
            <p:grpSpPr>
              <a:xfrm>
                <a:off x="12831198" y="4748585"/>
                <a:ext cx="184916" cy="120210"/>
                <a:chOff x="8815516" y="1076284"/>
                <a:chExt cx="503174" cy="327105"/>
              </a:xfrm>
            </p:grpSpPr>
            <p:sp>
              <p:nvSpPr>
                <p:cNvPr id="114" name="Rechthoek 113">
                  <a:extLst>
                    <a:ext uri="{FF2B5EF4-FFF2-40B4-BE49-F238E27FC236}">
                      <a16:creationId xmlns:a16="http://schemas.microsoft.com/office/drawing/2014/main" id="{C9B84E01-38BB-46C1-B625-11E7EEC852CA}"/>
                    </a:ext>
                  </a:extLst>
                </p:cNvPr>
                <p:cNvSpPr/>
                <p:nvPr userDrawn="1"/>
              </p:nvSpPr>
              <p:spPr>
                <a:xfrm>
                  <a:off x="8815516" y="1133167"/>
                  <a:ext cx="372729" cy="235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p>
              </p:txBody>
            </p:sp>
            <p:grpSp>
              <p:nvGrpSpPr>
                <p:cNvPr id="115" name="Groep 114">
                  <a:extLst>
                    <a:ext uri="{FF2B5EF4-FFF2-40B4-BE49-F238E27FC236}">
                      <a16:creationId xmlns:a16="http://schemas.microsoft.com/office/drawing/2014/main" id="{8590933D-EB33-4894-AB7D-9C7CB738AB9B}"/>
                    </a:ext>
                  </a:extLst>
                </p:cNvPr>
                <p:cNvGrpSpPr/>
                <p:nvPr userDrawn="1"/>
              </p:nvGrpSpPr>
              <p:grpSpPr>
                <a:xfrm>
                  <a:off x="8815517" y="1076284"/>
                  <a:ext cx="503173" cy="327105"/>
                  <a:chOff x="1351248" y="-683635"/>
                  <a:chExt cx="503173" cy="327105"/>
                </a:xfrm>
              </p:grpSpPr>
              <p:grpSp>
                <p:nvGrpSpPr>
                  <p:cNvPr id="116" name="Groep 115">
                    <a:extLst>
                      <a:ext uri="{FF2B5EF4-FFF2-40B4-BE49-F238E27FC236}">
                        <a16:creationId xmlns:a16="http://schemas.microsoft.com/office/drawing/2014/main" id="{80670382-A1AA-4B46-9350-D25A4ACDB479}"/>
                      </a:ext>
                    </a:extLst>
                  </p:cNvPr>
                  <p:cNvGrpSpPr/>
                  <p:nvPr userDrawn="1"/>
                </p:nvGrpSpPr>
                <p:grpSpPr>
                  <a:xfrm>
                    <a:off x="1351248" y="-683635"/>
                    <a:ext cx="375186" cy="293652"/>
                    <a:chOff x="1094874" y="-884923"/>
                    <a:chExt cx="884668" cy="692417"/>
                  </a:xfrm>
                </p:grpSpPr>
                <p:sp>
                  <p:nvSpPr>
                    <p:cNvPr id="121" name="Rechthoek 120">
                      <a:extLst>
                        <a:ext uri="{FF2B5EF4-FFF2-40B4-BE49-F238E27FC236}">
                          <a16:creationId xmlns:a16="http://schemas.microsoft.com/office/drawing/2014/main" id="{3025728E-2CEA-4382-8347-5A36E93DD146}"/>
                        </a:ext>
                      </a:extLst>
                    </p:cNvPr>
                    <p:cNvSpPr/>
                    <p:nvPr userDrawn="1"/>
                  </p:nvSpPr>
                  <p:spPr>
                    <a:xfrm>
                      <a:off x="1094874" y="-884923"/>
                      <a:ext cx="878304" cy="145579"/>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p>
                  </p:txBody>
                </p:sp>
                <p:grpSp>
                  <p:nvGrpSpPr>
                    <p:cNvPr id="122" name="Groep 121">
                      <a:extLst>
                        <a:ext uri="{FF2B5EF4-FFF2-40B4-BE49-F238E27FC236}">
                          <a16:creationId xmlns:a16="http://schemas.microsoft.com/office/drawing/2014/main" id="{646E0C40-3752-43B1-8E26-D36BBF4E56CA}"/>
                        </a:ext>
                      </a:extLst>
                    </p:cNvPr>
                    <p:cNvGrpSpPr/>
                    <p:nvPr userDrawn="1"/>
                  </p:nvGrpSpPr>
                  <p:grpSpPr>
                    <a:xfrm>
                      <a:off x="1094874" y="-878306"/>
                      <a:ext cx="867364" cy="685800"/>
                      <a:chOff x="1094874" y="-878306"/>
                      <a:chExt cx="867364" cy="613611"/>
                    </a:xfrm>
                  </p:grpSpPr>
                  <p:cxnSp>
                    <p:nvCxnSpPr>
                      <p:cNvPr id="128" name="Rechte verbindingslijn 127">
                        <a:extLst>
                          <a:ext uri="{FF2B5EF4-FFF2-40B4-BE49-F238E27FC236}">
                            <a16:creationId xmlns:a16="http://schemas.microsoft.com/office/drawing/2014/main" id="{F37616B4-7414-41E8-92FB-7BC57E05DB80}"/>
                          </a:ext>
                        </a:extLst>
                      </p:cNvPr>
                      <p:cNvCxnSpPr>
                        <a:cxnSpLocks/>
                      </p:cNvCxnSpPr>
                      <p:nvPr userDrawn="1"/>
                    </p:nvCxnSpPr>
                    <p:spPr>
                      <a:xfrm>
                        <a:off x="1094874" y="-878305"/>
                        <a:ext cx="0" cy="613610"/>
                      </a:xfrm>
                      <a:prstGeom prst="line">
                        <a:avLst/>
                      </a:prstGeom>
                      <a:ln>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129" name="Rechte verbindingslijn 128">
                        <a:extLst>
                          <a:ext uri="{FF2B5EF4-FFF2-40B4-BE49-F238E27FC236}">
                            <a16:creationId xmlns:a16="http://schemas.microsoft.com/office/drawing/2014/main" id="{FDBB523A-157C-4881-AF8B-5746D6372C1D}"/>
                          </a:ext>
                        </a:extLst>
                      </p:cNvPr>
                      <p:cNvCxnSpPr>
                        <a:cxnSpLocks/>
                      </p:cNvCxnSpPr>
                      <p:nvPr userDrawn="1"/>
                    </p:nvCxnSpPr>
                    <p:spPr>
                      <a:xfrm>
                        <a:off x="1962238" y="-878306"/>
                        <a:ext cx="0" cy="613611"/>
                      </a:xfrm>
                      <a:prstGeom prst="line">
                        <a:avLst/>
                      </a:prstGeom>
                      <a:ln>
                        <a:solidFill>
                          <a:srgbClr val="818181"/>
                        </a:solidFill>
                      </a:ln>
                    </p:spPr>
                    <p:style>
                      <a:lnRef idx="1">
                        <a:schemeClr val="accent1"/>
                      </a:lnRef>
                      <a:fillRef idx="0">
                        <a:schemeClr val="accent1"/>
                      </a:fillRef>
                      <a:effectRef idx="0">
                        <a:schemeClr val="accent1"/>
                      </a:effectRef>
                      <a:fontRef idx="minor">
                        <a:schemeClr val="tx1"/>
                      </a:fontRef>
                    </p:style>
                  </p:cxnSp>
                  <p:grpSp>
                    <p:nvGrpSpPr>
                      <p:cNvPr id="130" name="Groep 129">
                        <a:extLst>
                          <a:ext uri="{FF2B5EF4-FFF2-40B4-BE49-F238E27FC236}">
                            <a16:creationId xmlns:a16="http://schemas.microsoft.com/office/drawing/2014/main" id="{34B6646E-FB21-417D-BE8C-C36E995E6FC5}"/>
                          </a:ext>
                        </a:extLst>
                      </p:cNvPr>
                      <p:cNvGrpSpPr/>
                      <p:nvPr userDrawn="1"/>
                    </p:nvGrpSpPr>
                    <p:grpSpPr>
                      <a:xfrm>
                        <a:off x="1270535" y="-878306"/>
                        <a:ext cx="526983" cy="613611"/>
                        <a:chOff x="1270535" y="-745959"/>
                        <a:chExt cx="526983" cy="481264"/>
                      </a:xfrm>
                    </p:grpSpPr>
                    <p:cxnSp>
                      <p:nvCxnSpPr>
                        <p:cNvPr id="131" name="Rechte verbindingslijn 130">
                          <a:extLst>
                            <a:ext uri="{FF2B5EF4-FFF2-40B4-BE49-F238E27FC236}">
                              <a16:creationId xmlns:a16="http://schemas.microsoft.com/office/drawing/2014/main" id="{983AF75F-1929-4F5A-99E0-BFABF6FBA658}"/>
                            </a:ext>
                          </a:extLst>
                        </p:cNvPr>
                        <p:cNvCxnSpPr>
                          <a:cxnSpLocks/>
                        </p:cNvCxnSpPr>
                        <p:nvPr userDrawn="1"/>
                      </p:nvCxnSpPr>
                      <p:spPr>
                        <a:xfrm>
                          <a:off x="1446196" y="-745959"/>
                          <a:ext cx="0" cy="481264"/>
                        </a:xfrm>
                        <a:prstGeom prst="line">
                          <a:avLst/>
                        </a:prstGeom>
                        <a:ln w="6350">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132" name="Rechte verbindingslijn 131">
                          <a:extLst>
                            <a:ext uri="{FF2B5EF4-FFF2-40B4-BE49-F238E27FC236}">
                              <a16:creationId xmlns:a16="http://schemas.microsoft.com/office/drawing/2014/main" id="{57D0A238-F249-4020-9BCF-BC8BFB035317}"/>
                            </a:ext>
                          </a:extLst>
                        </p:cNvPr>
                        <p:cNvCxnSpPr>
                          <a:cxnSpLocks/>
                        </p:cNvCxnSpPr>
                        <p:nvPr userDrawn="1"/>
                      </p:nvCxnSpPr>
                      <p:spPr>
                        <a:xfrm>
                          <a:off x="1270535" y="-745959"/>
                          <a:ext cx="0" cy="481264"/>
                        </a:xfrm>
                        <a:prstGeom prst="line">
                          <a:avLst/>
                        </a:prstGeom>
                        <a:ln w="6350">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133" name="Rechte verbindingslijn 132">
                          <a:extLst>
                            <a:ext uri="{FF2B5EF4-FFF2-40B4-BE49-F238E27FC236}">
                              <a16:creationId xmlns:a16="http://schemas.microsoft.com/office/drawing/2014/main" id="{CD15E116-4AE7-4D12-8892-CE468919BF33}"/>
                            </a:ext>
                          </a:extLst>
                        </p:cNvPr>
                        <p:cNvCxnSpPr>
                          <a:cxnSpLocks/>
                        </p:cNvCxnSpPr>
                        <p:nvPr userDrawn="1"/>
                      </p:nvCxnSpPr>
                      <p:spPr>
                        <a:xfrm>
                          <a:off x="1621857" y="-745959"/>
                          <a:ext cx="0" cy="481264"/>
                        </a:xfrm>
                        <a:prstGeom prst="line">
                          <a:avLst/>
                        </a:prstGeom>
                        <a:ln w="6350">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134" name="Rechte verbindingslijn 133">
                          <a:extLst>
                            <a:ext uri="{FF2B5EF4-FFF2-40B4-BE49-F238E27FC236}">
                              <a16:creationId xmlns:a16="http://schemas.microsoft.com/office/drawing/2014/main" id="{F01A9A8C-ADF4-4435-A6E6-34455903D86A}"/>
                            </a:ext>
                          </a:extLst>
                        </p:cNvPr>
                        <p:cNvCxnSpPr>
                          <a:cxnSpLocks/>
                        </p:cNvCxnSpPr>
                        <p:nvPr userDrawn="1"/>
                      </p:nvCxnSpPr>
                      <p:spPr>
                        <a:xfrm>
                          <a:off x="1797518" y="-745959"/>
                          <a:ext cx="0" cy="481264"/>
                        </a:xfrm>
                        <a:prstGeom prst="line">
                          <a:avLst/>
                        </a:prstGeom>
                        <a:ln w="6350">
                          <a:solidFill>
                            <a:srgbClr val="818181"/>
                          </a:solidFill>
                        </a:ln>
                      </p:spPr>
                      <p:style>
                        <a:lnRef idx="1">
                          <a:schemeClr val="accent1"/>
                        </a:lnRef>
                        <a:fillRef idx="0">
                          <a:schemeClr val="accent1"/>
                        </a:fillRef>
                        <a:effectRef idx="0">
                          <a:schemeClr val="accent1"/>
                        </a:effectRef>
                        <a:fontRef idx="minor">
                          <a:schemeClr val="tx1"/>
                        </a:fontRef>
                      </p:style>
                    </p:cxnSp>
                  </p:grpSp>
                </p:grpSp>
                <p:cxnSp>
                  <p:nvCxnSpPr>
                    <p:cNvPr id="123" name="Rechte verbindingslijn 122">
                      <a:extLst>
                        <a:ext uri="{FF2B5EF4-FFF2-40B4-BE49-F238E27FC236}">
                          <a16:creationId xmlns:a16="http://schemas.microsoft.com/office/drawing/2014/main" id="{FE0560BC-EA9F-418D-9ECF-BDF360242B6B}"/>
                        </a:ext>
                      </a:extLst>
                    </p:cNvPr>
                    <p:cNvCxnSpPr>
                      <a:cxnSpLocks/>
                    </p:cNvCxnSpPr>
                    <p:nvPr userDrawn="1"/>
                  </p:nvCxnSpPr>
                  <p:spPr>
                    <a:xfrm flipH="1">
                      <a:off x="1098555" y="-192506"/>
                      <a:ext cx="880987" cy="0"/>
                    </a:xfrm>
                    <a:prstGeom prst="line">
                      <a:avLst/>
                    </a:prstGeom>
                    <a:ln>
                      <a:solidFill>
                        <a:srgbClr val="818181"/>
                      </a:solidFill>
                    </a:ln>
                  </p:spPr>
                  <p:style>
                    <a:lnRef idx="1">
                      <a:schemeClr val="accent1"/>
                    </a:lnRef>
                    <a:fillRef idx="0">
                      <a:schemeClr val="accent1"/>
                    </a:fillRef>
                    <a:effectRef idx="0">
                      <a:schemeClr val="accent1"/>
                    </a:effectRef>
                    <a:fontRef idx="minor">
                      <a:schemeClr val="tx1"/>
                    </a:fontRef>
                  </p:style>
                </p:cxnSp>
                <p:grpSp>
                  <p:nvGrpSpPr>
                    <p:cNvPr id="124" name="Groep 123">
                      <a:extLst>
                        <a:ext uri="{FF2B5EF4-FFF2-40B4-BE49-F238E27FC236}">
                          <a16:creationId xmlns:a16="http://schemas.microsoft.com/office/drawing/2014/main" id="{9653F7C3-0A4F-4767-9091-88D852C23603}"/>
                        </a:ext>
                      </a:extLst>
                    </p:cNvPr>
                    <p:cNvGrpSpPr/>
                    <p:nvPr userDrawn="1"/>
                  </p:nvGrpSpPr>
                  <p:grpSpPr>
                    <a:xfrm>
                      <a:off x="1094874" y="-607596"/>
                      <a:ext cx="878306" cy="276726"/>
                      <a:chOff x="1106905" y="-607596"/>
                      <a:chExt cx="878307" cy="276726"/>
                    </a:xfrm>
                  </p:grpSpPr>
                  <p:cxnSp>
                    <p:nvCxnSpPr>
                      <p:cNvPr id="125" name="Rechte verbindingslijn 124">
                        <a:extLst>
                          <a:ext uri="{FF2B5EF4-FFF2-40B4-BE49-F238E27FC236}">
                            <a16:creationId xmlns:a16="http://schemas.microsoft.com/office/drawing/2014/main" id="{CE6ABAF4-E3DD-454A-8DF7-81EBEC1F875C}"/>
                          </a:ext>
                        </a:extLst>
                      </p:cNvPr>
                      <p:cNvCxnSpPr>
                        <a:cxnSpLocks/>
                      </p:cNvCxnSpPr>
                      <p:nvPr userDrawn="1"/>
                    </p:nvCxnSpPr>
                    <p:spPr>
                      <a:xfrm flipH="1">
                        <a:off x="1106905" y="-330870"/>
                        <a:ext cx="878307" cy="0"/>
                      </a:xfrm>
                      <a:prstGeom prst="line">
                        <a:avLst/>
                      </a:prstGeom>
                      <a:ln w="6350">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126" name="Rechte verbindingslijn 125">
                        <a:extLst>
                          <a:ext uri="{FF2B5EF4-FFF2-40B4-BE49-F238E27FC236}">
                            <a16:creationId xmlns:a16="http://schemas.microsoft.com/office/drawing/2014/main" id="{25B0FEB7-E215-42F7-9BD2-1E7870E3E5A1}"/>
                          </a:ext>
                        </a:extLst>
                      </p:cNvPr>
                      <p:cNvCxnSpPr>
                        <a:cxnSpLocks/>
                      </p:cNvCxnSpPr>
                      <p:nvPr userDrawn="1"/>
                    </p:nvCxnSpPr>
                    <p:spPr>
                      <a:xfrm flipH="1">
                        <a:off x="1106905" y="-469233"/>
                        <a:ext cx="878307" cy="0"/>
                      </a:xfrm>
                      <a:prstGeom prst="line">
                        <a:avLst/>
                      </a:prstGeom>
                      <a:ln w="6350">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127" name="Rechte verbindingslijn 126">
                        <a:extLst>
                          <a:ext uri="{FF2B5EF4-FFF2-40B4-BE49-F238E27FC236}">
                            <a16:creationId xmlns:a16="http://schemas.microsoft.com/office/drawing/2014/main" id="{78151A24-E5EF-490E-B4A9-66802AB200C1}"/>
                          </a:ext>
                        </a:extLst>
                      </p:cNvPr>
                      <p:cNvCxnSpPr>
                        <a:cxnSpLocks/>
                      </p:cNvCxnSpPr>
                      <p:nvPr userDrawn="1"/>
                    </p:nvCxnSpPr>
                    <p:spPr>
                      <a:xfrm flipH="1">
                        <a:off x="1106905" y="-607596"/>
                        <a:ext cx="878307" cy="0"/>
                      </a:xfrm>
                      <a:prstGeom prst="line">
                        <a:avLst/>
                      </a:prstGeom>
                      <a:ln w="6350">
                        <a:solidFill>
                          <a:srgbClr val="818181"/>
                        </a:solidFill>
                      </a:ln>
                    </p:spPr>
                    <p:style>
                      <a:lnRef idx="1">
                        <a:schemeClr val="accent1"/>
                      </a:lnRef>
                      <a:fillRef idx="0">
                        <a:schemeClr val="accent1"/>
                      </a:fillRef>
                      <a:effectRef idx="0">
                        <a:schemeClr val="accent1"/>
                      </a:effectRef>
                      <a:fontRef idx="minor">
                        <a:schemeClr val="tx1"/>
                      </a:fontRef>
                    </p:style>
                  </p:cxnSp>
                </p:grpSp>
              </p:grpSp>
              <p:grpSp>
                <p:nvGrpSpPr>
                  <p:cNvPr id="117" name="Groep 116">
                    <a:extLst>
                      <a:ext uri="{FF2B5EF4-FFF2-40B4-BE49-F238E27FC236}">
                        <a16:creationId xmlns:a16="http://schemas.microsoft.com/office/drawing/2014/main" id="{EF76349C-3F05-4659-AF54-8C8D216D1386}"/>
                      </a:ext>
                    </a:extLst>
                  </p:cNvPr>
                  <p:cNvGrpSpPr/>
                  <p:nvPr userDrawn="1"/>
                </p:nvGrpSpPr>
                <p:grpSpPr>
                  <a:xfrm rot="2700000">
                    <a:off x="1605871" y="-605080"/>
                    <a:ext cx="90079" cy="407021"/>
                    <a:chOff x="3130062" y="-817193"/>
                    <a:chExt cx="131884" cy="595920"/>
                  </a:xfrm>
                  <a:solidFill>
                    <a:srgbClr val="3399FF"/>
                  </a:solidFill>
                </p:grpSpPr>
                <p:sp>
                  <p:nvSpPr>
                    <p:cNvPr id="118" name="Rechthoek 117">
                      <a:extLst>
                        <a:ext uri="{FF2B5EF4-FFF2-40B4-BE49-F238E27FC236}">
                          <a16:creationId xmlns:a16="http://schemas.microsoft.com/office/drawing/2014/main" id="{995964A0-4C57-4D3B-9A70-E48D54293A7B}"/>
                        </a:ext>
                      </a:extLst>
                    </p:cNvPr>
                    <p:cNvSpPr/>
                    <p:nvPr userDrawn="1"/>
                  </p:nvSpPr>
                  <p:spPr>
                    <a:xfrm>
                      <a:off x="3130062" y="-705979"/>
                      <a:ext cx="131884" cy="281354"/>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p>
                  </p:txBody>
                </p:sp>
                <p:sp>
                  <p:nvSpPr>
                    <p:cNvPr id="119" name="Rechthoek: afgeronde bovenhoeken 118">
                      <a:extLst>
                        <a:ext uri="{FF2B5EF4-FFF2-40B4-BE49-F238E27FC236}">
                          <a16:creationId xmlns:a16="http://schemas.microsoft.com/office/drawing/2014/main" id="{A77CDF6C-827E-4E68-AA74-261742354665}"/>
                        </a:ext>
                      </a:extLst>
                    </p:cNvPr>
                    <p:cNvSpPr/>
                    <p:nvPr userDrawn="1"/>
                  </p:nvSpPr>
                  <p:spPr>
                    <a:xfrm>
                      <a:off x="3130063" y="-817193"/>
                      <a:ext cx="131883" cy="87615"/>
                    </a:xfrm>
                    <a:prstGeom prst="round2SameRect">
                      <a:avLst>
                        <a:gd name="adj1" fmla="val 50000"/>
                        <a:gd name="adj2" fmla="val 0"/>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p>
                  </p:txBody>
                </p:sp>
                <p:sp>
                  <p:nvSpPr>
                    <p:cNvPr id="120" name="Gelijkbenige driehoek 119">
                      <a:extLst>
                        <a:ext uri="{FF2B5EF4-FFF2-40B4-BE49-F238E27FC236}">
                          <a16:creationId xmlns:a16="http://schemas.microsoft.com/office/drawing/2014/main" id="{68CD787E-A881-4439-A049-78274DAC56E5}"/>
                        </a:ext>
                      </a:extLst>
                    </p:cNvPr>
                    <p:cNvSpPr/>
                    <p:nvPr userDrawn="1"/>
                  </p:nvSpPr>
                  <p:spPr>
                    <a:xfrm rot="10800000">
                      <a:off x="3130062" y="-401026"/>
                      <a:ext cx="131884" cy="179753"/>
                    </a:xfrm>
                    <a:prstGeom prst="triangle">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p>
                  </p:txBody>
                </p:sp>
              </p:grpSp>
            </p:grpSp>
          </p:grpSp>
        </p:grpSp>
      </p:grpSp>
      <p:grpSp>
        <p:nvGrpSpPr>
          <p:cNvPr id="141" name="Instructie">
            <a:extLst>
              <a:ext uri="{FF2B5EF4-FFF2-40B4-BE49-F238E27FC236}">
                <a16:creationId xmlns:a16="http://schemas.microsoft.com/office/drawing/2014/main" id="{8956ACCE-1B94-4C4E-9621-35D9581BCE44}"/>
              </a:ext>
            </a:extLst>
          </p:cNvPr>
          <p:cNvGrpSpPr/>
          <p:nvPr userDrawn="1"/>
        </p:nvGrpSpPr>
        <p:grpSpPr>
          <a:xfrm>
            <a:off x="12391601" y="0"/>
            <a:ext cx="3183677" cy="2499789"/>
            <a:chOff x="12391601" y="0"/>
            <a:chExt cx="3183677" cy="2499789"/>
          </a:xfrm>
        </p:grpSpPr>
        <p:sp>
          <p:nvSpPr>
            <p:cNvPr id="142" name="Rechthoek 141">
              <a:extLst>
                <a:ext uri="{FF2B5EF4-FFF2-40B4-BE49-F238E27FC236}">
                  <a16:creationId xmlns:a16="http://schemas.microsoft.com/office/drawing/2014/main" id="{605E8FAB-9C56-4547-B1FD-19063089BC0E}"/>
                </a:ext>
              </a:extLst>
            </p:cNvPr>
            <p:cNvSpPr/>
            <p:nvPr userDrawn="1"/>
          </p:nvSpPr>
          <p:spPr>
            <a:xfrm>
              <a:off x="12397262" y="0"/>
              <a:ext cx="3178016" cy="191611"/>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80000"/>
                </a:lnSpc>
                <a:spcBef>
                  <a:spcPts val="0"/>
                </a:spcBef>
                <a:spcAft>
                  <a:spcPts val="0"/>
                </a:spcAft>
                <a:buClrTx/>
                <a:buSzTx/>
                <a:buFontTx/>
                <a:buNone/>
                <a:tabLst/>
                <a:defRPr/>
              </a:pPr>
              <a:r>
                <a:rPr kumimoji="0" lang="nl-NL" sz="1400" b="1" i="0" u="none" strike="noStrike" kern="0" cap="all" spc="0" normalizeH="0" baseline="0" noProof="0">
                  <a:ln>
                    <a:noFill/>
                  </a:ln>
                  <a:solidFill>
                    <a:schemeClr val="bg1">
                      <a:lumMod val="50000"/>
                    </a:schemeClr>
                  </a:solidFill>
                  <a:effectLst/>
                  <a:uLnTx/>
                  <a:uFillTx/>
                  <a:latin typeface="+mj-lt"/>
                  <a:cs typeface="Segoe UI Light" panose="020B0502040204020203" pitchFamily="34" charset="0"/>
                </a:rPr>
                <a:t>Grafiek invoegen/veranderen</a:t>
              </a:r>
            </a:p>
          </p:txBody>
        </p:sp>
        <p:sp>
          <p:nvSpPr>
            <p:cNvPr id="143" name="Ovaal 142">
              <a:extLst>
                <a:ext uri="{FF2B5EF4-FFF2-40B4-BE49-F238E27FC236}">
                  <a16:creationId xmlns:a16="http://schemas.microsoft.com/office/drawing/2014/main" id="{D89E2BA8-0724-4099-A077-278A116A1009}"/>
                </a:ext>
              </a:extLst>
            </p:cNvPr>
            <p:cNvSpPr/>
            <p:nvPr userDrawn="1"/>
          </p:nvSpPr>
          <p:spPr>
            <a:xfrm>
              <a:off x="12391601" y="366490"/>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1</a:t>
              </a:r>
            </a:p>
          </p:txBody>
        </p:sp>
        <p:cxnSp>
          <p:nvCxnSpPr>
            <p:cNvPr id="144" name="Rechte verbindingslijn 143">
              <a:extLst>
                <a:ext uri="{FF2B5EF4-FFF2-40B4-BE49-F238E27FC236}">
                  <a16:creationId xmlns:a16="http://schemas.microsoft.com/office/drawing/2014/main" id="{98FD3CFA-A053-4F41-BB82-F685B92C6EF4}"/>
                </a:ext>
              </a:extLst>
            </p:cNvPr>
            <p:cNvCxnSpPr>
              <a:cxnSpLocks/>
            </p:cNvCxnSpPr>
            <p:nvPr userDrawn="1"/>
          </p:nvCxnSpPr>
          <p:spPr>
            <a:xfrm>
              <a:off x="12397261" y="241635"/>
              <a:ext cx="3178017" cy="0"/>
            </a:xfrm>
            <a:prstGeom prst="line">
              <a:avLst/>
            </a:prstGeom>
            <a:noFill/>
            <a:ln w="3175" cap="flat" cmpd="sng" algn="ctr">
              <a:solidFill>
                <a:schemeClr val="bg1">
                  <a:lumMod val="50000"/>
                </a:schemeClr>
              </a:solidFill>
              <a:prstDash val="solid"/>
            </a:ln>
            <a:effectLst/>
          </p:spPr>
        </p:cxnSp>
        <p:cxnSp>
          <p:nvCxnSpPr>
            <p:cNvPr id="145" name="Rechte verbindingslijn 144">
              <a:extLst>
                <a:ext uri="{FF2B5EF4-FFF2-40B4-BE49-F238E27FC236}">
                  <a16:creationId xmlns:a16="http://schemas.microsoft.com/office/drawing/2014/main" id="{ED668D21-7594-4AFD-8412-D7A5872CC3C2}"/>
                </a:ext>
              </a:extLst>
            </p:cNvPr>
            <p:cNvCxnSpPr>
              <a:cxnSpLocks/>
            </p:cNvCxnSpPr>
            <p:nvPr userDrawn="1"/>
          </p:nvCxnSpPr>
          <p:spPr>
            <a:xfrm>
              <a:off x="12397261" y="1577933"/>
              <a:ext cx="3178017" cy="0"/>
            </a:xfrm>
            <a:prstGeom prst="line">
              <a:avLst/>
            </a:prstGeom>
            <a:noFill/>
            <a:ln w="3175" cap="flat" cmpd="sng" algn="ctr">
              <a:solidFill>
                <a:schemeClr val="bg1">
                  <a:lumMod val="50000"/>
                </a:schemeClr>
              </a:solidFill>
              <a:prstDash val="solid"/>
            </a:ln>
            <a:effectLst/>
          </p:spPr>
        </p:cxnSp>
        <p:sp>
          <p:nvSpPr>
            <p:cNvPr id="146" name="Rechthoek 145">
              <a:extLst>
                <a:ext uri="{FF2B5EF4-FFF2-40B4-BE49-F238E27FC236}">
                  <a16:creationId xmlns:a16="http://schemas.microsoft.com/office/drawing/2014/main" id="{EBFEC36A-063B-4FC3-8220-2A2BFE33D86F}"/>
                </a:ext>
              </a:extLst>
            </p:cNvPr>
            <p:cNvSpPr/>
            <p:nvPr userDrawn="1"/>
          </p:nvSpPr>
          <p:spPr>
            <a:xfrm>
              <a:off x="12757282" y="432552"/>
              <a:ext cx="2817995" cy="59542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chemeClr val="accent1"/>
                </a:buClr>
                <a:buSzTx/>
                <a:buFont typeface="Arial" panose="020B0604020202020204" pitchFamily="34" charset="0"/>
                <a:buNone/>
                <a:tabLst/>
                <a:defRPr/>
              </a:pP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Wanneer nodig, verwijder de bestaande grafiek d.m.v. de </a:t>
              </a:r>
              <a:r>
                <a:rPr kumimoji="0" lang="nl-NL" sz="1100" b="1" i="0" u="none" strike="noStrike" kern="0" cap="none" spc="0" normalizeH="0" baseline="0" noProof="0">
                  <a:ln>
                    <a:noFill/>
                  </a:ln>
                  <a:solidFill>
                    <a:srgbClr val="000000"/>
                  </a:solidFill>
                  <a:effectLst/>
                  <a:uLnTx/>
                  <a:uFillTx/>
                  <a:latin typeface="+mn-lt"/>
                  <a:cs typeface="Segoe UI Light" panose="020B0502040204020203" pitchFamily="34" charset="0"/>
                </a:rPr>
                <a:t>‘Delete’-knop</a:t>
              </a: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 Klik op het pictogram om een nieuwe grafiek in te voegen. </a:t>
              </a:r>
              <a:r>
                <a:rPr kumimoji="0" lang="nl-NL" sz="1100" b="0" i="1" u="none" strike="noStrike" kern="0" cap="none" spc="0" normalizeH="0" baseline="0" noProof="0">
                  <a:ln>
                    <a:noFill/>
                  </a:ln>
                  <a:solidFill>
                    <a:srgbClr val="000000"/>
                  </a:solidFill>
                  <a:effectLst/>
                  <a:uLnTx/>
                  <a:uFillTx/>
                  <a:latin typeface="+mn-lt"/>
                  <a:cs typeface="Segoe UI Light" panose="020B0502040204020203" pitchFamily="34" charset="0"/>
                </a:rPr>
                <a:t>(zie onderstaand voorbeeld).</a:t>
              </a:r>
              <a:endPar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endParaRPr>
            </a:p>
          </p:txBody>
        </p:sp>
        <p:sp>
          <p:nvSpPr>
            <p:cNvPr id="147" name="Ovaal 146">
              <a:extLst>
                <a:ext uri="{FF2B5EF4-FFF2-40B4-BE49-F238E27FC236}">
                  <a16:creationId xmlns:a16="http://schemas.microsoft.com/office/drawing/2014/main" id="{59752D84-20A7-4452-A01B-B98AE1AC6A19}"/>
                </a:ext>
              </a:extLst>
            </p:cNvPr>
            <p:cNvSpPr/>
            <p:nvPr userDrawn="1"/>
          </p:nvSpPr>
          <p:spPr>
            <a:xfrm>
              <a:off x="12391601" y="1706398"/>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2</a:t>
              </a:r>
            </a:p>
          </p:txBody>
        </p:sp>
        <p:sp>
          <p:nvSpPr>
            <p:cNvPr id="148" name="Rechthoek 147">
              <a:extLst>
                <a:ext uri="{FF2B5EF4-FFF2-40B4-BE49-F238E27FC236}">
                  <a16:creationId xmlns:a16="http://schemas.microsoft.com/office/drawing/2014/main" id="{1377E063-3182-4D26-AEF2-D5B7EF22F1B8}"/>
                </a:ext>
              </a:extLst>
            </p:cNvPr>
            <p:cNvSpPr/>
            <p:nvPr userDrawn="1"/>
          </p:nvSpPr>
          <p:spPr>
            <a:xfrm>
              <a:off x="12757282" y="1772461"/>
              <a:ext cx="2817995" cy="318048"/>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chemeClr val="accent1"/>
                </a:buClr>
                <a:buSzTx/>
                <a:buFont typeface="Arial" panose="020B0604020202020204" pitchFamily="34" charset="0"/>
                <a:buNone/>
                <a:tabLst/>
                <a:defRPr/>
              </a:pP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Selecteer de gewenste grafiek</a:t>
              </a:r>
              <a:b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b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en klik op </a:t>
              </a:r>
              <a:r>
                <a:rPr kumimoji="0" lang="nl-NL" sz="1100" b="1" i="0" u="none" strike="noStrike" kern="0" cap="none" spc="0" normalizeH="0" baseline="0" noProof="0">
                  <a:ln>
                    <a:noFill/>
                  </a:ln>
                  <a:solidFill>
                    <a:srgbClr val="000000"/>
                  </a:solidFill>
                  <a:effectLst/>
                  <a:uLnTx/>
                  <a:uFillTx/>
                  <a:latin typeface="+mn-lt"/>
                  <a:cs typeface="Segoe UI Light" panose="020B0502040204020203" pitchFamily="34" charset="0"/>
                </a:rPr>
                <a:t>‘Invoegen’</a:t>
              </a: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a:t>
              </a:r>
              <a:endParaRPr kumimoji="0" lang="nl-NL" sz="1100" b="1" i="0" u="none" strike="noStrike" kern="0" cap="none" spc="0" normalizeH="0" baseline="0" noProof="0">
                <a:ln>
                  <a:noFill/>
                </a:ln>
                <a:solidFill>
                  <a:srgbClr val="000000"/>
                </a:solidFill>
                <a:effectLst/>
                <a:uLnTx/>
                <a:uFillTx/>
                <a:latin typeface="+mn-lt"/>
                <a:cs typeface="Segoe UI Light" panose="020B0502040204020203" pitchFamily="34" charset="0"/>
              </a:endParaRPr>
            </a:p>
          </p:txBody>
        </p:sp>
        <p:grpSp>
          <p:nvGrpSpPr>
            <p:cNvPr id="149" name="Groep 148">
              <a:extLst>
                <a:ext uri="{FF2B5EF4-FFF2-40B4-BE49-F238E27FC236}">
                  <a16:creationId xmlns:a16="http://schemas.microsoft.com/office/drawing/2014/main" id="{BB89C1D8-CC05-4815-8409-B4B05BD21D3A}"/>
                </a:ext>
              </a:extLst>
            </p:cNvPr>
            <p:cNvGrpSpPr/>
            <p:nvPr userDrawn="1"/>
          </p:nvGrpSpPr>
          <p:grpSpPr>
            <a:xfrm>
              <a:off x="12757282" y="2184550"/>
              <a:ext cx="825500" cy="209550"/>
              <a:chOff x="13504624" y="2482850"/>
              <a:chExt cx="825500" cy="209550"/>
            </a:xfrm>
          </p:grpSpPr>
          <p:sp>
            <p:nvSpPr>
              <p:cNvPr id="155" name="Rechthoek 154">
                <a:extLst>
                  <a:ext uri="{FF2B5EF4-FFF2-40B4-BE49-F238E27FC236}">
                    <a16:creationId xmlns:a16="http://schemas.microsoft.com/office/drawing/2014/main" id="{E1BB336F-C4AC-41FB-8183-A4F1E150DF5B}"/>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800" b="0" noProof="0">
                    <a:solidFill>
                      <a:schemeClr val="tx1"/>
                    </a:solidFill>
                    <a:latin typeface="Arial" panose="020B0604020202020204" pitchFamily="34" charset="0"/>
                    <a:cs typeface="Arial" panose="020B0604020202020204" pitchFamily="34" charset="0"/>
                  </a:rPr>
                  <a:t>Invoegen</a:t>
                </a:r>
              </a:p>
            </p:txBody>
          </p:sp>
          <p:cxnSp>
            <p:nvCxnSpPr>
              <p:cNvPr id="156" name="Rechte verbindingslijn 155">
                <a:extLst>
                  <a:ext uri="{FF2B5EF4-FFF2-40B4-BE49-F238E27FC236}">
                    <a16:creationId xmlns:a16="http://schemas.microsoft.com/office/drawing/2014/main" id="{9454AA9D-7433-4729-BE41-2E93DB73FFB7}"/>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157" name="Gelijkbenige driehoek 156">
                <a:extLst>
                  <a:ext uri="{FF2B5EF4-FFF2-40B4-BE49-F238E27FC236}">
                    <a16:creationId xmlns:a16="http://schemas.microsoft.com/office/drawing/2014/main" id="{BDF07484-B1ED-4966-955C-14977E470694}"/>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grpSp>
        <p:cxnSp>
          <p:nvCxnSpPr>
            <p:cNvPr id="150" name="Rechte verbindingslijn 149">
              <a:extLst>
                <a:ext uri="{FF2B5EF4-FFF2-40B4-BE49-F238E27FC236}">
                  <a16:creationId xmlns:a16="http://schemas.microsoft.com/office/drawing/2014/main" id="{97FA8868-A24F-4AAD-B0DC-C48FE650EFDB}"/>
                </a:ext>
              </a:extLst>
            </p:cNvPr>
            <p:cNvCxnSpPr>
              <a:cxnSpLocks/>
            </p:cNvCxnSpPr>
            <p:nvPr userDrawn="1"/>
          </p:nvCxnSpPr>
          <p:spPr>
            <a:xfrm>
              <a:off x="12397261" y="2499789"/>
              <a:ext cx="3178017" cy="0"/>
            </a:xfrm>
            <a:prstGeom prst="line">
              <a:avLst/>
            </a:prstGeom>
            <a:noFill/>
            <a:ln w="3175" cap="flat" cmpd="sng" algn="ctr">
              <a:solidFill>
                <a:schemeClr val="bg1">
                  <a:lumMod val="50000"/>
                </a:schemeClr>
              </a:solidFill>
              <a:prstDash val="solid"/>
            </a:ln>
            <a:effectLst/>
          </p:spPr>
        </p:cxnSp>
        <p:grpSp>
          <p:nvGrpSpPr>
            <p:cNvPr id="151" name="Groep 150">
              <a:extLst>
                <a:ext uri="{FF2B5EF4-FFF2-40B4-BE49-F238E27FC236}">
                  <a16:creationId xmlns:a16="http://schemas.microsoft.com/office/drawing/2014/main" id="{19DBE4BD-6A6B-473A-AF79-CBF857EE43C0}"/>
                </a:ext>
              </a:extLst>
            </p:cNvPr>
            <p:cNvGrpSpPr/>
            <p:nvPr userDrawn="1"/>
          </p:nvGrpSpPr>
          <p:grpSpPr>
            <a:xfrm>
              <a:off x="12751697" y="1147804"/>
              <a:ext cx="289372" cy="314992"/>
              <a:chOff x="7322769" y="-310267"/>
              <a:chExt cx="289372" cy="314992"/>
            </a:xfrm>
          </p:grpSpPr>
          <p:sp>
            <p:nvSpPr>
              <p:cNvPr id="152" name="Rechthoek 151">
                <a:extLst>
                  <a:ext uri="{FF2B5EF4-FFF2-40B4-BE49-F238E27FC236}">
                    <a16:creationId xmlns:a16="http://schemas.microsoft.com/office/drawing/2014/main" id="{21422EE9-9966-4204-9FBC-787109172B33}"/>
                  </a:ext>
                </a:extLst>
              </p:cNvPr>
              <p:cNvSpPr/>
              <p:nvPr userDrawn="1"/>
            </p:nvSpPr>
            <p:spPr>
              <a:xfrm>
                <a:off x="7322769" y="-211712"/>
                <a:ext cx="79156" cy="216437"/>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p>
            </p:txBody>
          </p:sp>
          <p:sp>
            <p:nvSpPr>
              <p:cNvPr id="153" name="Rechthoek 152">
                <a:extLst>
                  <a:ext uri="{FF2B5EF4-FFF2-40B4-BE49-F238E27FC236}">
                    <a16:creationId xmlns:a16="http://schemas.microsoft.com/office/drawing/2014/main" id="{7E93F936-57D3-480F-9F5B-1D1FD404E4F9}"/>
                  </a:ext>
                </a:extLst>
              </p:cNvPr>
              <p:cNvSpPr/>
              <p:nvPr userDrawn="1"/>
            </p:nvSpPr>
            <p:spPr>
              <a:xfrm>
                <a:off x="7427035" y="-310267"/>
                <a:ext cx="79156" cy="314992"/>
              </a:xfrm>
              <a:prstGeom prst="rect">
                <a:avLst/>
              </a:prstGeom>
              <a:solidFill>
                <a:srgbClr val="FFCC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p>
            </p:txBody>
          </p:sp>
          <p:sp>
            <p:nvSpPr>
              <p:cNvPr id="154" name="Rechthoek 153">
                <a:extLst>
                  <a:ext uri="{FF2B5EF4-FFF2-40B4-BE49-F238E27FC236}">
                    <a16:creationId xmlns:a16="http://schemas.microsoft.com/office/drawing/2014/main" id="{20B4A955-E3DA-446D-9B63-E2A32B79D71D}"/>
                  </a:ext>
                </a:extLst>
              </p:cNvPr>
              <p:cNvSpPr/>
              <p:nvPr userDrawn="1"/>
            </p:nvSpPr>
            <p:spPr>
              <a:xfrm>
                <a:off x="7532985" y="-240134"/>
                <a:ext cx="79156" cy="244859"/>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p>
            </p:txBody>
          </p:sp>
        </p:grpSp>
      </p:grpSp>
      <p:grpSp>
        <p:nvGrpSpPr>
          <p:cNvPr id="316" name="Instructie">
            <a:extLst>
              <a:ext uri="{FF2B5EF4-FFF2-40B4-BE49-F238E27FC236}">
                <a16:creationId xmlns:a16="http://schemas.microsoft.com/office/drawing/2014/main" id="{3010A3CC-B7B6-4B80-B2BD-DB010FDBA6EF}"/>
              </a:ext>
            </a:extLst>
          </p:cNvPr>
          <p:cNvGrpSpPr/>
          <p:nvPr userDrawn="1"/>
        </p:nvGrpSpPr>
        <p:grpSpPr>
          <a:xfrm>
            <a:off x="-3437547" y="1434"/>
            <a:ext cx="3201327" cy="6041867"/>
            <a:chOff x="-3437547" y="1434"/>
            <a:chExt cx="3201327" cy="6041867"/>
          </a:xfrm>
        </p:grpSpPr>
        <p:cxnSp>
          <p:nvCxnSpPr>
            <p:cNvPr id="317" name="Rechte verbindingslijn 316">
              <a:extLst>
                <a:ext uri="{FF2B5EF4-FFF2-40B4-BE49-F238E27FC236}">
                  <a16:creationId xmlns:a16="http://schemas.microsoft.com/office/drawing/2014/main" id="{75FF2CD6-4E38-473C-B674-8C9DA96730ED}"/>
                </a:ext>
              </a:extLst>
            </p:cNvPr>
            <p:cNvCxnSpPr>
              <a:cxnSpLocks/>
            </p:cNvCxnSpPr>
            <p:nvPr userDrawn="1"/>
          </p:nvCxnSpPr>
          <p:spPr>
            <a:xfrm>
              <a:off x="-3419346" y="6043301"/>
              <a:ext cx="3176013" cy="0"/>
            </a:xfrm>
            <a:prstGeom prst="line">
              <a:avLst/>
            </a:prstGeom>
            <a:noFill/>
            <a:ln w="3175" cap="flat" cmpd="sng" algn="ctr">
              <a:solidFill>
                <a:schemeClr val="bg1">
                  <a:lumMod val="50000"/>
                </a:schemeClr>
              </a:solidFill>
              <a:prstDash val="solid"/>
            </a:ln>
            <a:effectLst/>
          </p:spPr>
        </p:cxnSp>
        <p:sp>
          <p:nvSpPr>
            <p:cNvPr id="318" name="Ovaal 317">
              <a:extLst>
                <a:ext uri="{FF2B5EF4-FFF2-40B4-BE49-F238E27FC236}">
                  <a16:creationId xmlns:a16="http://schemas.microsoft.com/office/drawing/2014/main" id="{2E05482E-440A-4EDE-A2FB-365DCC9C9E96}"/>
                </a:ext>
              </a:extLst>
            </p:cNvPr>
            <p:cNvSpPr/>
            <p:nvPr userDrawn="1"/>
          </p:nvSpPr>
          <p:spPr>
            <a:xfrm>
              <a:off x="-3425006" y="4548392"/>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6</a:t>
              </a:r>
            </a:p>
          </p:txBody>
        </p:sp>
        <p:sp>
          <p:nvSpPr>
            <p:cNvPr id="319" name="Rechthoek 318">
              <a:extLst>
                <a:ext uri="{FF2B5EF4-FFF2-40B4-BE49-F238E27FC236}">
                  <a16:creationId xmlns:a16="http://schemas.microsoft.com/office/drawing/2014/main" id="{43A816CC-54C9-4B8A-9ACB-494519E890EF}"/>
                </a:ext>
              </a:extLst>
            </p:cNvPr>
            <p:cNvSpPr/>
            <p:nvPr userDrawn="1"/>
          </p:nvSpPr>
          <p:spPr>
            <a:xfrm>
              <a:off x="-3059324" y="4548391"/>
              <a:ext cx="2823104" cy="255963"/>
            </a:xfrm>
            <a:prstGeom prst="rect">
              <a:avLst/>
            </a:prstGeom>
            <a:noFill/>
            <a:ln w="25400" cap="flat" cmpd="sng" algn="ctr">
              <a:noFill/>
              <a:prstDash val="solid"/>
            </a:ln>
            <a:effectLst/>
          </p:spPr>
          <p:txBody>
            <a:bodyPr lIns="0" tIns="0" rIns="0" bIns="0" rtlCol="0" anchor="ctr"/>
            <a:lstStyle/>
            <a:p>
              <a:pPr marL="265113" marR="0" lvl="5" indent="-265113" algn="l" defTabSz="914400" rtl="0" eaLnBrk="1" fontAlgn="auto" latinLnBrk="0" hangingPunct="1">
                <a:lnSpc>
                  <a:spcPct val="100000"/>
                </a:lnSpc>
                <a:spcBef>
                  <a:spcPts val="300"/>
                </a:spcBef>
                <a:spcAft>
                  <a:spcPts val="300"/>
                </a:spcAft>
                <a:buClr>
                  <a:schemeClr val="tx1"/>
                </a:buClr>
                <a:buSzPct val="85000"/>
                <a:buFont typeface="+mj-lt"/>
                <a:buAutoNum type="arabicPeriod"/>
                <a:tabLst/>
                <a:defRPr/>
              </a:pPr>
              <a:r>
                <a:rPr lang="nl-NL" sz="1500" kern="1200" noProof="0">
                  <a:solidFill>
                    <a:schemeClr val="tx1"/>
                  </a:solidFill>
                  <a:latin typeface="+mn-lt"/>
                  <a:ea typeface="+mn-ea"/>
                  <a:cs typeface="+mn-cs"/>
                </a:rPr>
                <a:t>Numerieke </a:t>
              </a:r>
              <a:r>
                <a:rPr lang="nl-NL" sz="1500" kern="1200" noProof="0" err="1">
                  <a:solidFill>
                    <a:schemeClr val="tx1"/>
                  </a:solidFill>
                  <a:latin typeface="+mn-lt"/>
                  <a:ea typeface="+mn-ea"/>
                  <a:cs typeface="+mn-cs"/>
                </a:rPr>
                <a:t>bullet</a:t>
              </a:r>
              <a:r>
                <a:rPr lang="nl-NL" sz="1500" kern="1200" noProof="0">
                  <a:solidFill>
                    <a:schemeClr val="tx1"/>
                  </a:solidFill>
                  <a:latin typeface="+mn-lt"/>
                  <a:ea typeface="+mn-ea"/>
                  <a:cs typeface="+mn-cs"/>
                </a:rPr>
                <a:t> (15pt)</a:t>
              </a:r>
            </a:p>
          </p:txBody>
        </p:sp>
        <p:sp>
          <p:nvSpPr>
            <p:cNvPr id="320" name="Ovaal 319">
              <a:extLst>
                <a:ext uri="{FF2B5EF4-FFF2-40B4-BE49-F238E27FC236}">
                  <a16:creationId xmlns:a16="http://schemas.microsoft.com/office/drawing/2014/main" id="{A1FF1582-7030-4A7E-B9EE-E881FCE00ABC}"/>
                </a:ext>
              </a:extLst>
            </p:cNvPr>
            <p:cNvSpPr/>
            <p:nvPr userDrawn="1"/>
          </p:nvSpPr>
          <p:spPr>
            <a:xfrm>
              <a:off x="-3425006" y="4922568"/>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7</a:t>
              </a:r>
            </a:p>
          </p:txBody>
        </p:sp>
        <p:sp>
          <p:nvSpPr>
            <p:cNvPr id="321" name="Rechthoek 320">
              <a:extLst>
                <a:ext uri="{FF2B5EF4-FFF2-40B4-BE49-F238E27FC236}">
                  <a16:creationId xmlns:a16="http://schemas.microsoft.com/office/drawing/2014/main" id="{26126E7F-D7C0-401E-AD94-5393C3BD40A6}"/>
                </a:ext>
              </a:extLst>
            </p:cNvPr>
            <p:cNvSpPr/>
            <p:nvPr userDrawn="1"/>
          </p:nvSpPr>
          <p:spPr>
            <a:xfrm>
              <a:off x="-3059324" y="4922567"/>
              <a:ext cx="2823104" cy="255963"/>
            </a:xfrm>
            <a:prstGeom prst="rect">
              <a:avLst/>
            </a:prstGeom>
            <a:noFill/>
            <a:ln w="25400" cap="flat" cmpd="sng" algn="ctr">
              <a:noFill/>
              <a:prstDash val="solid"/>
            </a:ln>
            <a:effectLst/>
          </p:spPr>
          <p:txBody>
            <a:bodyPr lIns="0" tIns="0" rIns="0" bIns="0" rtlCol="0" anchor="ctr"/>
            <a:lstStyle/>
            <a:p>
              <a:pPr marL="265113" marR="0" lvl="6" indent="-265113" algn="l" defTabSz="914400" rtl="0" eaLnBrk="1" fontAlgn="auto" latinLnBrk="0" hangingPunct="1">
                <a:lnSpc>
                  <a:spcPct val="100000"/>
                </a:lnSpc>
                <a:spcBef>
                  <a:spcPts val="300"/>
                </a:spcBef>
                <a:spcAft>
                  <a:spcPts val="300"/>
                </a:spcAft>
                <a:buClr>
                  <a:schemeClr val="tx1"/>
                </a:buClr>
                <a:buSzPct val="85000"/>
                <a:buFont typeface="+mj-lt"/>
                <a:buAutoNum type="alphaLcPeriod"/>
                <a:tabLst/>
                <a:defRPr/>
              </a:pPr>
              <a:r>
                <a:rPr lang="nl-NL" sz="1500" kern="1200" noProof="0">
                  <a:solidFill>
                    <a:schemeClr val="tx1"/>
                  </a:solidFill>
                  <a:latin typeface="+mn-lt"/>
                  <a:ea typeface="+mn-ea"/>
                  <a:cs typeface="+mn-cs"/>
                </a:rPr>
                <a:t>Alfabetische </a:t>
              </a:r>
              <a:r>
                <a:rPr lang="nl-NL" sz="1500" kern="1200" noProof="0" err="1">
                  <a:solidFill>
                    <a:schemeClr val="tx1"/>
                  </a:solidFill>
                  <a:latin typeface="+mn-lt"/>
                  <a:ea typeface="+mn-ea"/>
                  <a:cs typeface="+mn-cs"/>
                </a:rPr>
                <a:t>bullet</a:t>
              </a:r>
              <a:r>
                <a:rPr lang="nl-NL" sz="1500" kern="1200" noProof="0">
                  <a:solidFill>
                    <a:schemeClr val="tx1"/>
                  </a:solidFill>
                  <a:latin typeface="+mn-lt"/>
                  <a:ea typeface="+mn-ea"/>
                  <a:cs typeface="+mn-cs"/>
                </a:rPr>
                <a:t> (15pt)</a:t>
              </a:r>
            </a:p>
          </p:txBody>
        </p:sp>
        <p:sp>
          <p:nvSpPr>
            <p:cNvPr id="322" name="Ovaal 321">
              <a:extLst>
                <a:ext uri="{FF2B5EF4-FFF2-40B4-BE49-F238E27FC236}">
                  <a16:creationId xmlns:a16="http://schemas.microsoft.com/office/drawing/2014/main" id="{0E9C8282-E155-49B1-9A92-EAE8D704AD6B}"/>
                </a:ext>
              </a:extLst>
            </p:cNvPr>
            <p:cNvSpPr/>
            <p:nvPr userDrawn="1"/>
          </p:nvSpPr>
          <p:spPr>
            <a:xfrm>
              <a:off x="-3425006" y="5295213"/>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8</a:t>
              </a:r>
            </a:p>
          </p:txBody>
        </p:sp>
        <p:sp>
          <p:nvSpPr>
            <p:cNvPr id="323" name="Rechthoek 322">
              <a:extLst>
                <a:ext uri="{FF2B5EF4-FFF2-40B4-BE49-F238E27FC236}">
                  <a16:creationId xmlns:a16="http://schemas.microsoft.com/office/drawing/2014/main" id="{FF73E9DB-39CE-43EC-B840-81DEAFC7207E}"/>
                </a:ext>
              </a:extLst>
            </p:cNvPr>
            <p:cNvSpPr/>
            <p:nvPr userDrawn="1"/>
          </p:nvSpPr>
          <p:spPr>
            <a:xfrm>
              <a:off x="-3059324" y="5295212"/>
              <a:ext cx="2823104" cy="255963"/>
            </a:xfrm>
            <a:prstGeom prst="rect">
              <a:avLst/>
            </a:prstGeom>
            <a:noFill/>
            <a:ln w="25400" cap="flat" cmpd="sng" algn="ctr">
              <a:noFill/>
              <a:prstDash val="solid"/>
            </a:ln>
            <a:effectLst/>
          </p:spPr>
          <p:txBody>
            <a:bodyPr lIns="0" tIns="0" rIns="0" bIns="0" rtlCol="0" anchor="ctr"/>
            <a:lstStyle/>
            <a:p>
              <a:pPr marL="0" marR="0" lvl="7" indent="0" algn="l" defTabSz="914400" rtl="0" eaLnBrk="1" fontAlgn="auto" latinLnBrk="0" hangingPunct="1">
                <a:lnSpc>
                  <a:spcPct val="100000"/>
                </a:lnSpc>
                <a:spcBef>
                  <a:spcPts val="300"/>
                </a:spcBef>
                <a:spcAft>
                  <a:spcPts val="300"/>
                </a:spcAft>
                <a:buClr>
                  <a:schemeClr val="accent3"/>
                </a:buClr>
                <a:buSzTx/>
                <a:buFont typeface="Arial" panose="020B0604020202020204" pitchFamily="34" charset="0"/>
                <a:buNone/>
                <a:tabLst/>
                <a:defRPr/>
              </a:pPr>
              <a:r>
                <a:rPr lang="nl-NL" sz="1000" i="1" kern="1200" noProof="0">
                  <a:solidFill>
                    <a:schemeClr val="tx1"/>
                  </a:solidFill>
                  <a:latin typeface="+mn-lt"/>
                  <a:ea typeface="+mn-ea"/>
                  <a:cs typeface="+mn-cs"/>
                </a:rPr>
                <a:t>Fotobeschrijving (10pt)</a:t>
              </a:r>
            </a:p>
          </p:txBody>
        </p:sp>
        <p:sp>
          <p:nvSpPr>
            <p:cNvPr id="324" name="Ovaal 323">
              <a:extLst>
                <a:ext uri="{FF2B5EF4-FFF2-40B4-BE49-F238E27FC236}">
                  <a16:creationId xmlns:a16="http://schemas.microsoft.com/office/drawing/2014/main" id="{F1B03572-9FDA-469B-B101-B2730256DABD}"/>
                </a:ext>
              </a:extLst>
            </p:cNvPr>
            <p:cNvSpPr/>
            <p:nvPr userDrawn="1"/>
          </p:nvSpPr>
          <p:spPr>
            <a:xfrm>
              <a:off x="-3425006" y="5668478"/>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9</a:t>
              </a:r>
            </a:p>
          </p:txBody>
        </p:sp>
        <p:sp>
          <p:nvSpPr>
            <p:cNvPr id="325" name="Rechthoek 324">
              <a:extLst>
                <a:ext uri="{FF2B5EF4-FFF2-40B4-BE49-F238E27FC236}">
                  <a16:creationId xmlns:a16="http://schemas.microsoft.com/office/drawing/2014/main" id="{3C0D8723-EF3E-4FD1-B9F7-78AA464812AA}"/>
                </a:ext>
              </a:extLst>
            </p:cNvPr>
            <p:cNvSpPr/>
            <p:nvPr userDrawn="1"/>
          </p:nvSpPr>
          <p:spPr>
            <a:xfrm>
              <a:off x="-3059324" y="5668477"/>
              <a:ext cx="2823104" cy="255963"/>
            </a:xfrm>
            <a:prstGeom prst="rect">
              <a:avLst/>
            </a:prstGeom>
            <a:noFill/>
            <a:ln w="25400" cap="flat" cmpd="sng" algn="ctr">
              <a:noFill/>
              <a:prstDash val="solid"/>
            </a:ln>
            <a:effectLst/>
          </p:spPr>
          <p:txBody>
            <a:bodyPr lIns="0" tIns="0" rIns="0" bIns="0" rtlCol="0" anchor="ctr"/>
            <a:lstStyle/>
            <a:p>
              <a:pPr marL="0" marR="0" lvl="8" indent="0" algn="l" defTabSz="914400" rtl="0" eaLnBrk="1" fontAlgn="auto" latinLnBrk="0" hangingPunct="1">
                <a:lnSpc>
                  <a:spcPct val="100000"/>
                </a:lnSpc>
                <a:spcBef>
                  <a:spcPts val="600"/>
                </a:spcBef>
                <a:spcAft>
                  <a:spcPts val="300"/>
                </a:spcAft>
                <a:buClrTx/>
                <a:buSzTx/>
                <a:buFont typeface="Arial" panose="020B0604020202020204" pitchFamily="34" charset="0"/>
                <a:buNone/>
                <a:tabLst/>
                <a:defRPr/>
              </a:pPr>
              <a:r>
                <a:rPr lang="nl-NL" sz="2000" i="1" kern="1200" noProof="0">
                  <a:solidFill>
                    <a:schemeClr val="tx1"/>
                  </a:solidFill>
                  <a:latin typeface="+mn-lt"/>
                  <a:ea typeface="+mn-ea"/>
                  <a:cs typeface="+mn-cs"/>
                </a:rPr>
                <a:t>Quote tekst (20pt)</a:t>
              </a:r>
            </a:p>
          </p:txBody>
        </p:sp>
        <p:sp>
          <p:nvSpPr>
            <p:cNvPr id="326" name="Rechthoek 325">
              <a:extLst>
                <a:ext uri="{FF2B5EF4-FFF2-40B4-BE49-F238E27FC236}">
                  <a16:creationId xmlns:a16="http://schemas.microsoft.com/office/drawing/2014/main" id="{A06D57EA-06C7-40D2-AD2E-7F9403839B40}"/>
                </a:ext>
              </a:extLst>
            </p:cNvPr>
            <p:cNvSpPr/>
            <p:nvPr userDrawn="1"/>
          </p:nvSpPr>
          <p:spPr>
            <a:xfrm>
              <a:off x="-3419345" y="1434"/>
              <a:ext cx="3176012" cy="191611"/>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80000"/>
                </a:lnSpc>
                <a:spcBef>
                  <a:spcPts val="0"/>
                </a:spcBef>
                <a:spcAft>
                  <a:spcPts val="0"/>
                </a:spcAft>
                <a:buClrTx/>
                <a:buSzTx/>
                <a:buFontTx/>
                <a:buNone/>
                <a:tabLst/>
                <a:defRPr/>
              </a:pPr>
              <a:r>
                <a:rPr kumimoji="0" lang="nl-NL" sz="1400" b="1" i="0" u="none" strike="noStrike" kern="0" cap="all" spc="0" normalizeH="0" baseline="0" noProof="0">
                  <a:ln>
                    <a:noFill/>
                  </a:ln>
                  <a:solidFill>
                    <a:schemeClr val="bg1">
                      <a:lumMod val="50000"/>
                    </a:schemeClr>
                  </a:solidFill>
                  <a:effectLst/>
                  <a:uLnTx/>
                  <a:uFillTx/>
                  <a:latin typeface="+mj-lt"/>
                  <a:cs typeface="Segoe UI Light" panose="020B0502040204020203" pitchFamily="34" charset="0"/>
                </a:rPr>
                <a:t>TEKST</a:t>
              </a:r>
              <a:r>
                <a:rPr kumimoji="0" lang="nl-NL" sz="1400" b="1" i="0" u="none" strike="noStrike" kern="0" cap="all" spc="0" normalizeH="0" noProof="0">
                  <a:ln>
                    <a:noFill/>
                  </a:ln>
                  <a:solidFill>
                    <a:schemeClr val="bg1">
                      <a:lumMod val="50000"/>
                    </a:schemeClr>
                  </a:solidFill>
                  <a:effectLst/>
                  <a:uLnTx/>
                  <a:uFillTx/>
                  <a:latin typeface="+mj-lt"/>
                  <a:cs typeface="Segoe UI Light" panose="020B0502040204020203" pitchFamily="34" charset="0"/>
                </a:rPr>
                <a:t> NIVEAUS kiezen</a:t>
              </a:r>
              <a:endParaRPr kumimoji="0" lang="nl-NL" sz="1400" b="1" i="0" u="none" strike="noStrike" kern="0" cap="all" spc="0" normalizeH="0" baseline="0" noProof="0">
                <a:ln>
                  <a:noFill/>
                </a:ln>
                <a:solidFill>
                  <a:schemeClr val="bg1">
                    <a:lumMod val="50000"/>
                  </a:schemeClr>
                </a:solidFill>
                <a:effectLst/>
                <a:uLnTx/>
                <a:uFillTx/>
                <a:latin typeface="+mj-lt"/>
                <a:cs typeface="Segoe UI Light" panose="020B0502040204020203" pitchFamily="34" charset="0"/>
              </a:endParaRPr>
            </a:p>
          </p:txBody>
        </p:sp>
        <p:sp>
          <p:nvSpPr>
            <p:cNvPr id="327" name="Ovaal 326">
              <a:extLst>
                <a:ext uri="{FF2B5EF4-FFF2-40B4-BE49-F238E27FC236}">
                  <a16:creationId xmlns:a16="http://schemas.microsoft.com/office/drawing/2014/main" id="{F20C5B54-FD87-4B64-8543-8557E68EBE14}"/>
                </a:ext>
              </a:extLst>
            </p:cNvPr>
            <p:cNvSpPr/>
            <p:nvPr userDrawn="1"/>
          </p:nvSpPr>
          <p:spPr>
            <a:xfrm>
              <a:off x="-3425006" y="2678716"/>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1</a:t>
              </a:r>
            </a:p>
          </p:txBody>
        </p:sp>
        <p:cxnSp>
          <p:nvCxnSpPr>
            <p:cNvPr id="328" name="Rechte verbindingslijn 327">
              <a:extLst>
                <a:ext uri="{FF2B5EF4-FFF2-40B4-BE49-F238E27FC236}">
                  <a16:creationId xmlns:a16="http://schemas.microsoft.com/office/drawing/2014/main" id="{9BD0A976-FFCA-4C0F-A8D6-48F187123D9D}"/>
                </a:ext>
              </a:extLst>
            </p:cNvPr>
            <p:cNvCxnSpPr>
              <a:cxnSpLocks/>
            </p:cNvCxnSpPr>
            <p:nvPr userDrawn="1"/>
          </p:nvCxnSpPr>
          <p:spPr>
            <a:xfrm>
              <a:off x="-3419346" y="243069"/>
              <a:ext cx="3176013" cy="0"/>
            </a:xfrm>
            <a:prstGeom prst="line">
              <a:avLst/>
            </a:prstGeom>
            <a:noFill/>
            <a:ln w="3175" cap="flat" cmpd="sng" algn="ctr">
              <a:solidFill>
                <a:schemeClr val="bg1">
                  <a:lumMod val="50000"/>
                </a:schemeClr>
              </a:solidFill>
              <a:prstDash val="solid"/>
            </a:ln>
            <a:effectLst/>
          </p:spPr>
        </p:cxnSp>
        <p:grpSp>
          <p:nvGrpSpPr>
            <p:cNvPr id="329" name="Groep 328">
              <a:extLst>
                <a:ext uri="{FF2B5EF4-FFF2-40B4-BE49-F238E27FC236}">
                  <a16:creationId xmlns:a16="http://schemas.microsoft.com/office/drawing/2014/main" id="{A22DA597-09F1-406C-86A5-1DE1958D3437}"/>
                </a:ext>
              </a:extLst>
            </p:cNvPr>
            <p:cNvGrpSpPr/>
            <p:nvPr userDrawn="1"/>
          </p:nvGrpSpPr>
          <p:grpSpPr>
            <a:xfrm>
              <a:off x="-3437547" y="1295337"/>
              <a:ext cx="2933825" cy="558875"/>
              <a:chOff x="-3419346" y="368233"/>
              <a:chExt cx="3904920" cy="743862"/>
            </a:xfrm>
          </p:grpSpPr>
          <p:sp>
            <p:nvSpPr>
              <p:cNvPr id="346" name="Rechthoek 345">
                <a:extLst>
                  <a:ext uri="{FF2B5EF4-FFF2-40B4-BE49-F238E27FC236}">
                    <a16:creationId xmlns:a16="http://schemas.microsoft.com/office/drawing/2014/main" id="{F33556BD-A572-4EAA-905B-D27297A5DC29}"/>
                  </a:ext>
                </a:extLst>
              </p:cNvPr>
              <p:cNvSpPr/>
              <p:nvPr userDrawn="1"/>
            </p:nvSpPr>
            <p:spPr>
              <a:xfrm>
                <a:off x="-3294549" y="368233"/>
                <a:ext cx="432805" cy="244981"/>
              </a:xfrm>
              <a:prstGeom prst="rect">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r>
                  <a:rPr lang="nl-NL" sz="800" b="0" noProof="0">
                    <a:solidFill>
                      <a:srgbClr val="C00000"/>
                    </a:solidFill>
                    <a:latin typeface="Arial" panose="020B0604020202020204" pitchFamily="34" charset="0"/>
                    <a:cs typeface="Arial" panose="020B0604020202020204" pitchFamily="34" charset="0"/>
                  </a:rPr>
                  <a:t>Start</a:t>
                </a:r>
              </a:p>
            </p:txBody>
          </p:sp>
          <p:cxnSp>
            <p:nvCxnSpPr>
              <p:cNvPr id="347" name="Rechte verbindingslijn 346">
                <a:extLst>
                  <a:ext uri="{FF2B5EF4-FFF2-40B4-BE49-F238E27FC236}">
                    <a16:creationId xmlns:a16="http://schemas.microsoft.com/office/drawing/2014/main" id="{D83BA96D-D231-4E16-9868-21314108FAC3}"/>
                  </a:ext>
                </a:extLst>
              </p:cNvPr>
              <p:cNvCxnSpPr>
                <a:cxnSpLocks/>
              </p:cNvCxnSpPr>
              <p:nvPr userDrawn="1"/>
            </p:nvCxnSpPr>
            <p:spPr>
              <a:xfrm>
                <a:off x="-2861744" y="613214"/>
                <a:ext cx="137087" cy="0"/>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8" name="Rechte verbindingslijn 347">
                <a:extLst>
                  <a:ext uri="{FF2B5EF4-FFF2-40B4-BE49-F238E27FC236}">
                    <a16:creationId xmlns:a16="http://schemas.microsoft.com/office/drawing/2014/main" id="{17C621A5-4CB1-4CD6-8AA6-8FA9E60213B9}"/>
                  </a:ext>
                </a:extLst>
              </p:cNvPr>
              <p:cNvCxnSpPr>
                <a:cxnSpLocks/>
              </p:cNvCxnSpPr>
              <p:nvPr userDrawn="1"/>
            </p:nvCxnSpPr>
            <p:spPr>
              <a:xfrm>
                <a:off x="-3419346" y="613214"/>
                <a:ext cx="136215" cy="0"/>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49" name="Rechthoek 348">
                <a:extLst>
                  <a:ext uri="{FF2B5EF4-FFF2-40B4-BE49-F238E27FC236}">
                    <a16:creationId xmlns:a16="http://schemas.microsoft.com/office/drawing/2014/main" id="{A5BD966A-5E2D-4267-A0B5-BF990A663328}"/>
                  </a:ext>
                </a:extLst>
              </p:cNvPr>
              <p:cNvSpPr/>
              <p:nvPr userDrawn="1"/>
            </p:nvSpPr>
            <p:spPr>
              <a:xfrm>
                <a:off x="-3289012" y="589683"/>
                <a:ext cx="422160" cy="640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grpSp>
            <p:nvGrpSpPr>
              <p:cNvPr id="350" name="Groep 349">
                <a:extLst>
                  <a:ext uri="{FF2B5EF4-FFF2-40B4-BE49-F238E27FC236}">
                    <a16:creationId xmlns:a16="http://schemas.microsoft.com/office/drawing/2014/main" id="{7C1BFD87-4A85-4E6C-AA2A-11985BABFAF9}"/>
                  </a:ext>
                </a:extLst>
              </p:cNvPr>
              <p:cNvGrpSpPr/>
              <p:nvPr userDrawn="1"/>
            </p:nvGrpSpPr>
            <p:grpSpPr>
              <a:xfrm>
                <a:off x="-3002834" y="720303"/>
                <a:ext cx="182598" cy="143759"/>
                <a:chOff x="-3310843" y="700986"/>
                <a:chExt cx="182598" cy="143759"/>
              </a:xfrm>
            </p:grpSpPr>
            <p:grpSp>
              <p:nvGrpSpPr>
                <p:cNvPr id="389" name="Groep 388">
                  <a:extLst>
                    <a:ext uri="{FF2B5EF4-FFF2-40B4-BE49-F238E27FC236}">
                      <a16:creationId xmlns:a16="http://schemas.microsoft.com/office/drawing/2014/main" id="{072CA49D-334A-4ABD-A1AC-E17807EADAC9}"/>
                    </a:ext>
                  </a:extLst>
                </p:cNvPr>
                <p:cNvGrpSpPr/>
                <p:nvPr userDrawn="1"/>
              </p:nvGrpSpPr>
              <p:grpSpPr>
                <a:xfrm>
                  <a:off x="-3310843" y="700986"/>
                  <a:ext cx="182598" cy="143759"/>
                  <a:chOff x="-3310843" y="700986"/>
                  <a:chExt cx="182598" cy="143759"/>
                </a:xfrm>
              </p:grpSpPr>
              <p:cxnSp>
                <p:nvCxnSpPr>
                  <p:cNvPr id="393" name="Rechte verbindingslijn 392">
                    <a:extLst>
                      <a:ext uri="{FF2B5EF4-FFF2-40B4-BE49-F238E27FC236}">
                        <a16:creationId xmlns:a16="http://schemas.microsoft.com/office/drawing/2014/main" id="{F6A590D6-A2D8-498D-A62D-87AAB0848566}"/>
                      </a:ext>
                    </a:extLst>
                  </p:cNvPr>
                  <p:cNvCxnSpPr/>
                  <p:nvPr userDrawn="1"/>
                </p:nvCxnSpPr>
                <p:spPr>
                  <a:xfrm>
                    <a:off x="-3310843" y="700986"/>
                    <a:ext cx="182598" cy="0"/>
                  </a:xfrm>
                  <a:prstGeom prst="line">
                    <a:avLst/>
                  </a:prstGeom>
                  <a:noFill/>
                  <a:ln w="9525" cap="flat" cmpd="sng" algn="ctr">
                    <a:solidFill>
                      <a:srgbClr val="292929"/>
                    </a:solidFill>
                    <a:prstDash val="solid"/>
                  </a:ln>
                  <a:effectLst/>
                </p:spPr>
              </p:cxnSp>
              <p:cxnSp>
                <p:nvCxnSpPr>
                  <p:cNvPr id="394" name="Rechte verbindingslijn 393">
                    <a:extLst>
                      <a:ext uri="{FF2B5EF4-FFF2-40B4-BE49-F238E27FC236}">
                        <a16:creationId xmlns:a16="http://schemas.microsoft.com/office/drawing/2014/main" id="{716B24B5-98C4-4DE2-B5BC-8171A8FAA496}"/>
                      </a:ext>
                    </a:extLst>
                  </p:cNvPr>
                  <p:cNvCxnSpPr/>
                  <p:nvPr userDrawn="1"/>
                </p:nvCxnSpPr>
                <p:spPr>
                  <a:xfrm>
                    <a:off x="-3310843" y="844745"/>
                    <a:ext cx="182598" cy="0"/>
                  </a:xfrm>
                  <a:prstGeom prst="line">
                    <a:avLst/>
                  </a:prstGeom>
                  <a:noFill/>
                  <a:ln w="9525" cap="flat" cmpd="sng" algn="ctr">
                    <a:solidFill>
                      <a:srgbClr val="292929"/>
                    </a:solidFill>
                    <a:prstDash val="solid"/>
                  </a:ln>
                  <a:effectLst/>
                </p:spPr>
              </p:cxnSp>
              <p:cxnSp>
                <p:nvCxnSpPr>
                  <p:cNvPr id="395" name="Rechte verbindingslijn 394">
                    <a:extLst>
                      <a:ext uri="{FF2B5EF4-FFF2-40B4-BE49-F238E27FC236}">
                        <a16:creationId xmlns:a16="http://schemas.microsoft.com/office/drawing/2014/main" id="{B54E32F3-9CD7-4139-8F00-969822DCD3B0}"/>
                      </a:ext>
                    </a:extLst>
                  </p:cNvPr>
                  <p:cNvCxnSpPr/>
                  <p:nvPr userDrawn="1"/>
                </p:nvCxnSpPr>
                <p:spPr>
                  <a:xfrm>
                    <a:off x="-3213196" y="808806"/>
                    <a:ext cx="82203" cy="0"/>
                  </a:xfrm>
                  <a:prstGeom prst="line">
                    <a:avLst/>
                  </a:prstGeom>
                  <a:noFill/>
                  <a:ln w="9525" cap="flat" cmpd="sng" algn="ctr">
                    <a:solidFill>
                      <a:srgbClr val="292929"/>
                    </a:solidFill>
                    <a:prstDash val="solid"/>
                  </a:ln>
                  <a:effectLst/>
                </p:spPr>
              </p:cxnSp>
              <p:cxnSp>
                <p:nvCxnSpPr>
                  <p:cNvPr id="396" name="Rechte verbindingslijn 395">
                    <a:extLst>
                      <a:ext uri="{FF2B5EF4-FFF2-40B4-BE49-F238E27FC236}">
                        <a16:creationId xmlns:a16="http://schemas.microsoft.com/office/drawing/2014/main" id="{A55D25B1-8869-43E1-97BF-3D37CF474E0C}"/>
                      </a:ext>
                    </a:extLst>
                  </p:cNvPr>
                  <p:cNvCxnSpPr/>
                  <p:nvPr userDrawn="1"/>
                </p:nvCxnSpPr>
                <p:spPr>
                  <a:xfrm>
                    <a:off x="-3213196" y="772866"/>
                    <a:ext cx="82203" cy="0"/>
                  </a:xfrm>
                  <a:prstGeom prst="line">
                    <a:avLst/>
                  </a:prstGeom>
                  <a:noFill/>
                  <a:ln w="9525" cap="flat" cmpd="sng" algn="ctr">
                    <a:solidFill>
                      <a:srgbClr val="292929"/>
                    </a:solidFill>
                    <a:prstDash val="solid"/>
                  </a:ln>
                  <a:effectLst/>
                </p:spPr>
              </p:cxnSp>
              <p:cxnSp>
                <p:nvCxnSpPr>
                  <p:cNvPr id="397" name="Rechte verbindingslijn 396">
                    <a:extLst>
                      <a:ext uri="{FF2B5EF4-FFF2-40B4-BE49-F238E27FC236}">
                        <a16:creationId xmlns:a16="http://schemas.microsoft.com/office/drawing/2014/main" id="{D9907389-BE10-41D6-96B1-66869569E0C2}"/>
                      </a:ext>
                    </a:extLst>
                  </p:cNvPr>
                  <p:cNvCxnSpPr/>
                  <p:nvPr userDrawn="1"/>
                </p:nvCxnSpPr>
                <p:spPr>
                  <a:xfrm>
                    <a:off x="-3213196" y="736926"/>
                    <a:ext cx="82203" cy="0"/>
                  </a:xfrm>
                  <a:prstGeom prst="line">
                    <a:avLst/>
                  </a:prstGeom>
                  <a:noFill/>
                  <a:ln w="9525" cap="flat" cmpd="sng" algn="ctr">
                    <a:solidFill>
                      <a:srgbClr val="292929"/>
                    </a:solidFill>
                    <a:prstDash val="solid"/>
                  </a:ln>
                  <a:effectLst/>
                </p:spPr>
              </p:cxnSp>
            </p:grpSp>
            <p:grpSp>
              <p:nvGrpSpPr>
                <p:cNvPr id="390" name="Groep 389">
                  <a:extLst>
                    <a:ext uri="{FF2B5EF4-FFF2-40B4-BE49-F238E27FC236}">
                      <a16:creationId xmlns:a16="http://schemas.microsoft.com/office/drawing/2014/main" id="{A32F2143-4216-4B7F-B346-9C79C94C0A2B}"/>
                    </a:ext>
                  </a:extLst>
                </p:cNvPr>
                <p:cNvGrpSpPr/>
                <p:nvPr userDrawn="1"/>
              </p:nvGrpSpPr>
              <p:grpSpPr>
                <a:xfrm flipH="1">
                  <a:off x="-3310774" y="735854"/>
                  <a:ext cx="88801" cy="72568"/>
                  <a:chOff x="-2091059" y="1395403"/>
                  <a:chExt cx="157316" cy="128558"/>
                </a:xfrm>
              </p:grpSpPr>
              <p:sp>
                <p:nvSpPr>
                  <p:cNvPr id="391" name="Rechthoek 390">
                    <a:extLst>
                      <a:ext uri="{FF2B5EF4-FFF2-40B4-BE49-F238E27FC236}">
                        <a16:creationId xmlns:a16="http://schemas.microsoft.com/office/drawing/2014/main" id="{C12DD89B-3EAD-47F5-8159-D601AD20B38F}"/>
                      </a:ext>
                    </a:extLst>
                  </p:cNvPr>
                  <p:cNvSpPr/>
                  <p:nvPr userDrawn="1"/>
                </p:nvSpPr>
                <p:spPr>
                  <a:xfrm>
                    <a:off x="-2051585" y="1436824"/>
                    <a:ext cx="117842" cy="45718"/>
                  </a:xfrm>
                  <a:prstGeom prst="rect">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sp>
                <p:nvSpPr>
                  <p:cNvPr id="392" name="Pijl: punthaak 391">
                    <a:extLst>
                      <a:ext uri="{FF2B5EF4-FFF2-40B4-BE49-F238E27FC236}">
                        <a16:creationId xmlns:a16="http://schemas.microsoft.com/office/drawing/2014/main" id="{EA05B45A-34F3-4936-9844-CB8940610E8C}"/>
                      </a:ext>
                    </a:extLst>
                  </p:cNvPr>
                  <p:cNvSpPr/>
                  <p:nvPr userDrawn="1"/>
                </p:nvSpPr>
                <p:spPr>
                  <a:xfrm flipH="1">
                    <a:off x="-2091059" y="1395403"/>
                    <a:ext cx="128558" cy="128558"/>
                  </a:xfrm>
                  <a:prstGeom prst="chevron">
                    <a:avLst>
                      <a:gd name="adj" fmla="val 47962"/>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grpSp>
          </p:grpSp>
          <p:grpSp>
            <p:nvGrpSpPr>
              <p:cNvPr id="351" name="Groep 350">
                <a:extLst>
                  <a:ext uri="{FF2B5EF4-FFF2-40B4-BE49-F238E27FC236}">
                    <a16:creationId xmlns:a16="http://schemas.microsoft.com/office/drawing/2014/main" id="{068AA8B8-C0B7-40D2-B14E-F3728966E7C0}"/>
                  </a:ext>
                </a:extLst>
              </p:cNvPr>
              <p:cNvGrpSpPr/>
              <p:nvPr userDrawn="1"/>
            </p:nvGrpSpPr>
            <p:grpSpPr>
              <a:xfrm>
                <a:off x="-3326107" y="720303"/>
                <a:ext cx="182598" cy="143759"/>
                <a:chOff x="-3634116" y="700986"/>
                <a:chExt cx="182598" cy="143759"/>
              </a:xfrm>
            </p:grpSpPr>
            <p:grpSp>
              <p:nvGrpSpPr>
                <p:cNvPr id="380" name="Groep 379">
                  <a:extLst>
                    <a:ext uri="{FF2B5EF4-FFF2-40B4-BE49-F238E27FC236}">
                      <a16:creationId xmlns:a16="http://schemas.microsoft.com/office/drawing/2014/main" id="{9E7FA22F-2802-4620-8C18-80669795840C}"/>
                    </a:ext>
                  </a:extLst>
                </p:cNvPr>
                <p:cNvGrpSpPr/>
                <p:nvPr userDrawn="1"/>
              </p:nvGrpSpPr>
              <p:grpSpPr>
                <a:xfrm>
                  <a:off x="-3634116" y="700986"/>
                  <a:ext cx="182598" cy="143759"/>
                  <a:chOff x="-3634116" y="700986"/>
                  <a:chExt cx="182598" cy="143759"/>
                </a:xfrm>
              </p:grpSpPr>
              <p:cxnSp>
                <p:nvCxnSpPr>
                  <p:cNvPr id="384" name="Rechte verbindingslijn 383">
                    <a:extLst>
                      <a:ext uri="{FF2B5EF4-FFF2-40B4-BE49-F238E27FC236}">
                        <a16:creationId xmlns:a16="http://schemas.microsoft.com/office/drawing/2014/main" id="{C53A5BF2-D7D6-40B8-8E92-FE9ED4930F62}"/>
                      </a:ext>
                    </a:extLst>
                  </p:cNvPr>
                  <p:cNvCxnSpPr/>
                  <p:nvPr userDrawn="1"/>
                </p:nvCxnSpPr>
                <p:spPr>
                  <a:xfrm>
                    <a:off x="-3634116" y="700986"/>
                    <a:ext cx="182598" cy="0"/>
                  </a:xfrm>
                  <a:prstGeom prst="line">
                    <a:avLst/>
                  </a:prstGeom>
                  <a:noFill/>
                  <a:ln w="9525" cap="flat" cmpd="sng" algn="ctr">
                    <a:solidFill>
                      <a:srgbClr val="292929"/>
                    </a:solidFill>
                    <a:prstDash val="solid"/>
                  </a:ln>
                  <a:effectLst/>
                </p:spPr>
              </p:cxnSp>
              <p:cxnSp>
                <p:nvCxnSpPr>
                  <p:cNvPr id="385" name="Rechte verbindingslijn 384">
                    <a:extLst>
                      <a:ext uri="{FF2B5EF4-FFF2-40B4-BE49-F238E27FC236}">
                        <a16:creationId xmlns:a16="http://schemas.microsoft.com/office/drawing/2014/main" id="{DDDD0B66-5359-48E0-B2D0-23B4BB88617A}"/>
                      </a:ext>
                    </a:extLst>
                  </p:cNvPr>
                  <p:cNvCxnSpPr/>
                  <p:nvPr userDrawn="1"/>
                </p:nvCxnSpPr>
                <p:spPr>
                  <a:xfrm>
                    <a:off x="-3634116" y="844745"/>
                    <a:ext cx="182598" cy="0"/>
                  </a:xfrm>
                  <a:prstGeom prst="line">
                    <a:avLst/>
                  </a:prstGeom>
                  <a:noFill/>
                  <a:ln w="9525" cap="flat" cmpd="sng" algn="ctr">
                    <a:solidFill>
                      <a:srgbClr val="292929"/>
                    </a:solidFill>
                    <a:prstDash val="solid"/>
                  </a:ln>
                  <a:effectLst/>
                </p:spPr>
              </p:cxnSp>
              <p:cxnSp>
                <p:nvCxnSpPr>
                  <p:cNvPr id="386" name="Rechte verbindingslijn 385">
                    <a:extLst>
                      <a:ext uri="{FF2B5EF4-FFF2-40B4-BE49-F238E27FC236}">
                        <a16:creationId xmlns:a16="http://schemas.microsoft.com/office/drawing/2014/main" id="{26667792-8DAB-4304-8F1C-C4CB49775001}"/>
                      </a:ext>
                    </a:extLst>
                  </p:cNvPr>
                  <p:cNvCxnSpPr/>
                  <p:nvPr userDrawn="1"/>
                </p:nvCxnSpPr>
                <p:spPr>
                  <a:xfrm>
                    <a:off x="-3536469" y="808806"/>
                    <a:ext cx="82203" cy="0"/>
                  </a:xfrm>
                  <a:prstGeom prst="line">
                    <a:avLst/>
                  </a:prstGeom>
                  <a:noFill/>
                  <a:ln w="9525" cap="flat" cmpd="sng" algn="ctr">
                    <a:solidFill>
                      <a:srgbClr val="292929"/>
                    </a:solidFill>
                    <a:prstDash val="solid"/>
                  </a:ln>
                  <a:effectLst/>
                </p:spPr>
              </p:cxnSp>
              <p:cxnSp>
                <p:nvCxnSpPr>
                  <p:cNvPr id="387" name="Rechte verbindingslijn 386">
                    <a:extLst>
                      <a:ext uri="{FF2B5EF4-FFF2-40B4-BE49-F238E27FC236}">
                        <a16:creationId xmlns:a16="http://schemas.microsoft.com/office/drawing/2014/main" id="{20751DD5-03CF-4BA3-8005-554FA2DD2C12}"/>
                      </a:ext>
                    </a:extLst>
                  </p:cNvPr>
                  <p:cNvCxnSpPr/>
                  <p:nvPr userDrawn="1"/>
                </p:nvCxnSpPr>
                <p:spPr>
                  <a:xfrm>
                    <a:off x="-3536469" y="772866"/>
                    <a:ext cx="82203" cy="0"/>
                  </a:xfrm>
                  <a:prstGeom prst="line">
                    <a:avLst/>
                  </a:prstGeom>
                  <a:noFill/>
                  <a:ln w="9525" cap="flat" cmpd="sng" algn="ctr">
                    <a:solidFill>
                      <a:srgbClr val="292929"/>
                    </a:solidFill>
                    <a:prstDash val="solid"/>
                  </a:ln>
                  <a:effectLst/>
                </p:spPr>
              </p:cxnSp>
              <p:cxnSp>
                <p:nvCxnSpPr>
                  <p:cNvPr id="388" name="Rechte verbindingslijn 387">
                    <a:extLst>
                      <a:ext uri="{FF2B5EF4-FFF2-40B4-BE49-F238E27FC236}">
                        <a16:creationId xmlns:a16="http://schemas.microsoft.com/office/drawing/2014/main" id="{44216857-45AB-4D1A-B268-6113E124C842}"/>
                      </a:ext>
                    </a:extLst>
                  </p:cNvPr>
                  <p:cNvCxnSpPr/>
                  <p:nvPr userDrawn="1"/>
                </p:nvCxnSpPr>
                <p:spPr>
                  <a:xfrm>
                    <a:off x="-3536469" y="736926"/>
                    <a:ext cx="82203" cy="0"/>
                  </a:xfrm>
                  <a:prstGeom prst="line">
                    <a:avLst/>
                  </a:prstGeom>
                  <a:noFill/>
                  <a:ln w="9525" cap="flat" cmpd="sng" algn="ctr">
                    <a:solidFill>
                      <a:srgbClr val="292929"/>
                    </a:solidFill>
                    <a:prstDash val="solid"/>
                  </a:ln>
                  <a:effectLst/>
                </p:spPr>
              </p:cxnSp>
            </p:grpSp>
            <p:grpSp>
              <p:nvGrpSpPr>
                <p:cNvPr id="381" name="Groep 380">
                  <a:extLst>
                    <a:ext uri="{FF2B5EF4-FFF2-40B4-BE49-F238E27FC236}">
                      <a16:creationId xmlns:a16="http://schemas.microsoft.com/office/drawing/2014/main" id="{1B914C82-BF7F-4E3A-B8BC-4BA51D0FD915}"/>
                    </a:ext>
                  </a:extLst>
                </p:cNvPr>
                <p:cNvGrpSpPr/>
                <p:nvPr userDrawn="1"/>
              </p:nvGrpSpPr>
              <p:grpSpPr>
                <a:xfrm>
                  <a:off x="-3634047" y="735854"/>
                  <a:ext cx="88801" cy="72568"/>
                  <a:chOff x="-2091059" y="1395403"/>
                  <a:chExt cx="157316" cy="128558"/>
                </a:xfrm>
              </p:grpSpPr>
              <p:sp>
                <p:nvSpPr>
                  <p:cNvPr id="382" name="Rechthoek 381">
                    <a:extLst>
                      <a:ext uri="{FF2B5EF4-FFF2-40B4-BE49-F238E27FC236}">
                        <a16:creationId xmlns:a16="http://schemas.microsoft.com/office/drawing/2014/main" id="{6CFE0D3F-01A9-4095-A9BC-22DE4D22A088}"/>
                      </a:ext>
                    </a:extLst>
                  </p:cNvPr>
                  <p:cNvSpPr/>
                  <p:nvPr userDrawn="1"/>
                </p:nvSpPr>
                <p:spPr>
                  <a:xfrm>
                    <a:off x="-2051585" y="1436824"/>
                    <a:ext cx="117842" cy="45718"/>
                  </a:xfrm>
                  <a:prstGeom prst="rect">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sp>
                <p:nvSpPr>
                  <p:cNvPr id="383" name="Pijl: punthaak 382">
                    <a:extLst>
                      <a:ext uri="{FF2B5EF4-FFF2-40B4-BE49-F238E27FC236}">
                        <a16:creationId xmlns:a16="http://schemas.microsoft.com/office/drawing/2014/main" id="{74DA5B26-23AE-495E-B754-51EA3B293D89}"/>
                      </a:ext>
                    </a:extLst>
                  </p:cNvPr>
                  <p:cNvSpPr/>
                  <p:nvPr userDrawn="1"/>
                </p:nvSpPr>
                <p:spPr>
                  <a:xfrm flipH="1">
                    <a:off x="-2091059" y="1395403"/>
                    <a:ext cx="128558" cy="128558"/>
                  </a:xfrm>
                  <a:prstGeom prst="chevron">
                    <a:avLst>
                      <a:gd name="adj" fmla="val 47962"/>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grpSp>
          </p:grpSp>
          <p:cxnSp>
            <p:nvCxnSpPr>
              <p:cNvPr id="352" name="Rechte verbindingslijn 351">
                <a:extLst>
                  <a:ext uri="{FF2B5EF4-FFF2-40B4-BE49-F238E27FC236}">
                    <a16:creationId xmlns:a16="http://schemas.microsoft.com/office/drawing/2014/main" id="{BA00214F-1002-4D45-B9A5-9E37AC060F3F}"/>
                  </a:ext>
                </a:extLst>
              </p:cNvPr>
              <p:cNvCxnSpPr>
                <a:cxnSpLocks/>
              </p:cNvCxnSpPr>
              <p:nvPr userDrawn="1"/>
            </p:nvCxnSpPr>
            <p:spPr>
              <a:xfrm flipV="1">
                <a:off x="-3136454" y="523622"/>
                <a:ext cx="720437" cy="188422"/>
              </a:xfrm>
              <a:prstGeom prst="line">
                <a:avLst/>
              </a:prstGeom>
              <a:noFill/>
              <a:ln w="19050" cap="rnd" cmpd="sng" algn="ctr">
                <a:solidFill>
                  <a:schemeClr val="tx1"/>
                </a:solidFill>
                <a:prstDash val="solid"/>
                <a:headEnd type="oval"/>
              </a:ln>
              <a:effectLst/>
            </p:spPr>
          </p:cxnSp>
          <p:cxnSp>
            <p:nvCxnSpPr>
              <p:cNvPr id="353" name="Rechte verbindingslijn 352">
                <a:extLst>
                  <a:ext uri="{FF2B5EF4-FFF2-40B4-BE49-F238E27FC236}">
                    <a16:creationId xmlns:a16="http://schemas.microsoft.com/office/drawing/2014/main" id="{ABCE834E-6552-4069-88C3-84B91C332CB5}"/>
                  </a:ext>
                </a:extLst>
              </p:cNvPr>
              <p:cNvCxnSpPr>
                <a:cxnSpLocks/>
              </p:cNvCxnSpPr>
              <p:nvPr userDrawn="1"/>
            </p:nvCxnSpPr>
            <p:spPr>
              <a:xfrm>
                <a:off x="-2820570" y="712044"/>
                <a:ext cx="399011" cy="238298"/>
              </a:xfrm>
              <a:prstGeom prst="line">
                <a:avLst/>
              </a:prstGeom>
              <a:noFill/>
              <a:ln w="19050" cap="rnd" cmpd="sng" algn="ctr">
                <a:solidFill>
                  <a:schemeClr val="tx1"/>
                </a:solidFill>
                <a:prstDash val="solid"/>
                <a:headEnd type="oval"/>
              </a:ln>
              <a:effectLst/>
            </p:spPr>
          </p:cxnSp>
          <p:grpSp>
            <p:nvGrpSpPr>
              <p:cNvPr id="354" name="Groep 353">
                <a:extLst>
                  <a:ext uri="{FF2B5EF4-FFF2-40B4-BE49-F238E27FC236}">
                    <a16:creationId xmlns:a16="http://schemas.microsoft.com/office/drawing/2014/main" id="{F2C0C1CF-6A93-4A78-964A-43F278CE2834}"/>
                  </a:ext>
                </a:extLst>
              </p:cNvPr>
              <p:cNvGrpSpPr/>
              <p:nvPr userDrawn="1"/>
            </p:nvGrpSpPr>
            <p:grpSpPr>
              <a:xfrm>
                <a:off x="-2425037" y="370226"/>
                <a:ext cx="357690" cy="330595"/>
                <a:chOff x="-2721817" y="347336"/>
                <a:chExt cx="432805" cy="400021"/>
              </a:xfrm>
            </p:grpSpPr>
            <p:sp>
              <p:nvSpPr>
                <p:cNvPr id="369" name="Rechthoek 368">
                  <a:extLst>
                    <a:ext uri="{FF2B5EF4-FFF2-40B4-BE49-F238E27FC236}">
                      <a16:creationId xmlns:a16="http://schemas.microsoft.com/office/drawing/2014/main" id="{1099A26C-A204-41A8-A35B-EE61D6084F75}"/>
                    </a:ext>
                  </a:extLst>
                </p:cNvPr>
                <p:cNvSpPr/>
                <p:nvPr userDrawn="1"/>
              </p:nvSpPr>
              <p:spPr>
                <a:xfrm>
                  <a:off x="-2721817" y="347336"/>
                  <a:ext cx="432805" cy="400021"/>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rgbClr val="FF0000"/>
                    </a:solidFill>
                    <a:latin typeface="Arial" panose="020B0604020202020204" pitchFamily="34" charset="0"/>
                    <a:cs typeface="Arial" panose="020B0604020202020204" pitchFamily="34" charset="0"/>
                  </a:endParaRPr>
                </a:p>
              </p:txBody>
            </p:sp>
            <p:grpSp>
              <p:nvGrpSpPr>
                <p:cNvPr id="370" name="Groep 369">
                  <a:extLst>
                    <a:ext uri="{FF2B5EF4-FFF2-40B4-BE49-F238E27FC236}">
                      <a16:creationId xmlns:a16="http://schemas.microsoft.com/office/drawing/2014/main" id="{63E3090A-2634-4FB0-BF25-3C962B2CD0B7}"/>
                    </a:ext>
                  </a:extLst>
                </p:cNvPr>
                <p:cNvGrpSpPr/>
                <p:nvPr userDrawn="1"/>
              </p:nvGrpSpPr>
              <p:grpSpPr>
                <a:xfrm>
                  <a:off x="-2652453" y="431583"/>
                  <a:ext cx="294076" cy="231526"/>
                  <a:chOff x="-3634116" y="700986"/>
                  <a:chExt cx="182598" cy="143759"/>
                </a:xfrm>
              </p:grpSpPr>
              <p:grpSp>
                <p:nvGrpSpPr>
                  <p:cNvPr id="371" name="Groep 370">
                    <a:extLst>
                      <a:ext uri="{FF2B5EF4-FFF2-40B4-BE49-F238E27FC236}">
                        <a16:creationId xmlns:a16="http://schemas.microsoft.com/office/drawing/2014/main" id="{513C8097-8B9B-4020-B30E-6F2452C2FE0C}"/>
                      </a:ext>
                    </a:extLst>
                  </p:cNvPr>
                  <p:cNvGrpSpPr/>
                  <p:nvPr userDrawn="1"/>
                </p:nvGrpSpPr>
                <p:grpSpPr>
                  <a:xfrm>
                    <a:off x="-3634116" y="700986"/>
                    <a:ext cx="182598" cy="143759"/>
                    <a:chOff x="-3634116" y="700986"/>
                    <a:chExt cx="182598" cy="143759"/>
                  </a:xfrm>
                </p:grpSpPr>
                <p:cxnSp>
                  <p:nvCxnSpPr>
                    <p:cNvPr id="375" name="Rechte verbindingslijn 374">
                      <a:extLst>
                        <a:ext uri="{FF2B5EF4-FFF2-40B4-BE49-F238E27FC236}">
                          <a16:creationId xmlns:a16="http://schemas.microsoft.com/office/drawing/2014/main" id="{7DC15605-CE5F-459D-BD08-27B7FB25AF01}"/>
                        </a:ext>
                      </a:extLst>
                    </p:cNvPr>
                    <p:cNvCxnSpPr/>
                    <p:nvPr userDrawn="1"/>
                  </p:nvCxnSpPr>
                  <p:spPr>
                    <a:xfrm>
                      <a:off x="-3634116" y="700986"/>
                      <a:ext cx="182598" cy="0"/>
                    </a:xfrm>
                    <a:prstGeom prst="line">
                      <a:avLst/>
                    </a:prstGeom>
                    <a:noFill/>
                    <a:ln w="19050" cap="flat" cmpd="sng" algn="ctr">
                      <a:solidFill>
                        <a:srgbClr val="292929"/>
                      </a:solidFill>
                      <a:prstDash val="solid"/>
                    </a:ln>
                    <a:effectLst/>
                  </p:spPr>
                </p:cxnSp>
                <p:cxnSp>
                  <p:nvCxnSpPr>
                    <p:cNvPr id="376" name="Rechte verbindingslijn 375">
                      <a:extLst>
                        <a:ext uri="{FF2B5EF4-FFF2-40B4-BE49-F238E27FC236}">
                          <a16:creationId xmlns:a16="http://schemas.microsoft.com/office/drawing/2014/main" id="{7C8740B3-9E9C-4B6C-8DF1-DD67073A08FC}"/>
                        </a:ext>
                      </a:extLst>
                    </p:cNvPr>
                    <p:cNvCxnSpPr/>
                    <p:nvPr userDrawn="1"/>
                  </p:nvCxnSpPr>
                  <p:spPr>
                    <a:xfrm>
                      <a:off x="-3634116" y="844745"/>
                      <a:ext cx="182598" cy="0"/>
                    </a:xfrm>
                    <a:prstGeom prst="line">
                      <a:avLst/>
                    </a:prstGeom>
                    <a:noFill/>
                    <a:ln w="19050" cap="flat" cmpd="sng" algn="ctr">
                      <a:solidFill>
                        <a:srgbClr val="292929"/>
                      </a:solidFill>
                      <a:prstDash val="solid"/>
                    </a:ln>
                    <a:effectLst/>
                  </p:spPr>
                </p:cxnSp>
                <p:cxnSp>
                  <p:nvCxnSpPr>
                    <p:cNvPr id="377" name="Rechte verbindingslijn 376">
                      <a:extLst>
                        <a:ext uri="{FF2B5EF4-FFF2-40B4-BE49-F238E27FC236}">
                          <a16:creationId xmlns:a16="http://schemas.microsoft.com/office/drawing/2014/main" id="{A19A4AED-8169-4324-968F-ECF7795A3A01}"/>
                        </a:ext>
                      </a:extLst>
                    </p:cNvPr>
                    <p:cNvCxnSpPr/>
                    <p:nvPr userDrawn="1"/>
                  </p:nvCxnSpPr>
                  <p:spPr>
                    <a:xfrm>
                      <a:off x="-3536469" y="808806"/>
                      <a:ext cx="82203" cy="0"/>
                    </a:xfrm>
                    <a:prstGeom prst="line">
                      <a:avLst/>
                    </a:prstGeom>
                    <a:noFill/>
                    <a:ln w="19050" cap="flat" cmpd="sng" algn="ctr">
                      <a:solidFill>
                        <a:srgbClr val="292929"/>
                      </a:solidFill>
                      <a:prstDash val="solid"/>
                    </a:ln>
                    <a:effectLst/>
                  </p:spPr>
                </p:cxnSp>
                <p:cxnSp>
                  <p:nvCxnSpPr>
                    <p:cNvPr id="378" name="Rechte verbindingslijn 377">
                      <a:extLst>
                        <a:ext uri="{FF2B5EF4-FFF2-40B4-BE49-F238E27FC236}">
                          <a16:creationId xmlns:a16="http://schemas.microsoft.com/office/drawing/2014/main" id="{0A40B635-6B25-4F81-A0B0-979AF1743353}"/>
                        </a:ext>
                      </a:extLst>
                    </p:cNvPr>
                    <p:cNvCxnSpPr/>
                    <p:nvPr userDrawn="1"/>
                  </p:nvCxnSpPr>
                  <p:spPr>
                    <a:xfrm>
                      <a:off x="-3536469" y="772866"/>
                      <a:ext cx="82203" cy="0"/>
                    </a:xfrm>
                    <a:prstGeom prst="line">
                      <a:avLst/>
                    </a:prstGeom>
                    <a:noFill/>
                    <a:ln w="19050" cap="flat" cmpd="sng" algn="ctr">
                      <a:solidFill>
                        <a:srgbClr val="292929"/>
                      </a:solidFill>
                      <a:prstDash val="solid"/>
                    </a:ln>
                    <a:effectLst/>
                  </p:spPr>
                </p:cxnSp>
                <p:cxnSp>
                  <p:nvCxnSpPr>
                    <p:cNvPr id="379" name="Rechte verbindingslijn 378">
                      <a:extLst>
                        <a:ext uri="{FF2B5EF4-FFF2-40B4-BE49-F238E27FC236}">
                          <a16:creationId xmlns:a16="http://schemas.microsoft.com/office/drawing/2014/main" id="{26122291-D968-4EC1-9D23-AC7A9636B9D7}"/>
                        </a:ext>
                      </a:extLst>
                    </p:cNvPr>
                    <p:cNvCxnSpPr/>
                    <p:nvPr userDrawn="1"/>
                  </p:nvCxnSpPr>
                  <p:spPr>
                    <a:xfrm>
                      <a:off x="-3536469" y="736926"/>
                      <a:ext cx="82203" cy="0"/>
                    </a:xfrm>
                    <a:prstGeom prst="line">
                      <a:avLst/>
                    </a:prstGeom>
                    <a:noFill/>
                    <a:ln w="19050" cap="flat" cmpd="sng" algn="ctr">
                      <a:solidFill>
                        <a:srgbClr val="292929"/>
                      </a:solidFill>
                      <a:prstDash val="solid"/>
                    </a:ln>
                    <a:effectLst/>
                  </p:spPr>
                </p:cxnSp>
              </p:grpSp>
              <p:grpSp>
                <p:nvGrpSpPr>
                  <p:cNvPr id="372" name="Groep 371">
                    <a:extLst>
                      <a:ext uri="{FF2B5EF4-FFF2-40B4-BE49-F238E27FC236}">
                        <a16:creationId xmlns:a16="http://schemas.microsoft.com/office/drawing/2014/main" id="{4A7336B3-DDE4-44B6-8602-7D753B9CB6E8}"/>
                      </a:ext>
                    </a:extLst>
                  </p:cNvPr>
                  <p:cNvGrpSpPr/>
                  <p:nvPr userDrawn="1"/>
                </p:nvGrpSpPr>
                <p:grpSpPr>
                  <a:xfrm>
                    <a:off x="-3634047" y="735854"/>
                    <a:ext cx="88801" cy="72568"/>
                    <a:chOff x="-2091059" y="1395403"/>
                    <a:chExt cx="157316" cy="128558"/>
                  </a:xfrm>
                </p:grpSpPr>
                <p:sp>
                  <p:nvSpPr>
                    <p:cNvPr id="373" name="Rechthoek 372">
                      <a:extLst>
                        <a:ext uri="{FF2B5EF4-FFF2-40B4-BE49-F238E27FC236}">
                          <a16:creationId xmlns:a16="http://schemas.microsoft.com/office/drawing/2014/main" id="{298D231A-9A59-4EDA-A6D0-8AEAA89ECE0F}"/>
                        </a:ext>
                      </a:extLst>
                    </p:cNvPr>
                    <p:cNvSpPr/>
                    <p:nvPr userDrawn="1"/>
                  </p:nvSpPr>
                  <p:spPr>
                    <a:xfrm>
                      <a:off x="-2051585" y="1436824"/>
                      <a:ext cx="117842" cy="45718"/>
                    </a:xfrm>
                    <a:prstGeom prst="rect">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sp>
                  <p:nvSpPr>
                    <p:cNvPr id="374" name="Pijl: punthaak 373">
                      <a:extLst>
                        <a:ext uri="{FF2B5EF4-FFF2-40B4-BE49-F238E27FC236}">
                          <a16:creationId xmlns:a16="http://schemas.microsoft.com/office/drawing/2014/main" id="{9EED97A4-DF11-4ECA-8820-D54F92525120}"/>
                        </a:ext>
                      </a:extLst>
                    </p:cNvPr>
                    <p:cNvSpPr/>
                    <p:nvPr userDrawn="1"/>
                  </p:nvSpPr>
                  <p:spPr>
                    <a:xfrm flipH="1">
                      <a:off x="-2091059" y="1395403"/>
                      <a:ext cx="128558" cy="128558"/>
                    </a:xfrm>
                    <a:prstGeom prst="chevron">
                      <a:avLst>
                        <a:gd name="adj" fmla="val 47962"/>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grpSp>
            </p:grpSp>
          </p:grpSp>
          <p:grpSp>
            <p:nvGrpSpPr>
              <p:cNvPr id="355" name="Groep 354">
                <a:extLst>
                  <a:ext uri="{FF2B5EF4-FFF2-40B4-BE49-F238E27FC236}">
                    <a16:creationId xmlns:a16="http://schemas.microsoft.com/office/drawing/2014/main" id="{A2E1157B-25E7-4D1A-97E9-37BD26CC30C2}"/>
                  </a:ext>
                </a:extLst>
              </p:cNvPr>
              <p:cNvGrpSpPr/>
              <p:nvPr userDrawn="1"/>
            </p:nvGrpSpPr>
            <p:grpSpPr>
              <a:xfrm>
                <a:off x="-2425037" y="781500"/>
                <a:ext cx="357690" cy="330595"/>
                <a:chOff x="-2721817" y="782525"/>
                <a:chExt cx="432805" cy="400021"/>
              </a:xfrm>
            </p:grpSpPr>
            <p:sp>
              <p:nvSpPr>
                <p:cNvPr id="358" name="Rechthoek 357">
                  <a:extLst>
                    <a:ext uri="{FF2B5EF4-FFF2-40B4-BE49-F238E27FC236}">
                      <a16:creationId xmlns:a16="http://schemas.microsoft.com/office/drawing/2014/main" id="{1A8A9248-E8DB-45B0-AD2D-70E310278E20}"/>
                    </a:ext>
                  </a:extLst>
                </p:cNvPr>
                <p:cNvSpPr/>
                <p:nvPr userDrawn="1"/>
              </p:nvSpPr>
              <p:spPr>
                <a:xfrm>
                  <a:off x="-2721817" y="782525"/>
                  <a:ext cx="432805" cy="400021"/>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rgbClr val="FF0000"/>
                    </a:solidFill>
                    <a:latin typeface="Arial" panose="020B0604020202020204" pitchFamily="34" charset="0"/>
                    <a:cs typeface="Arial" panose="020B0604020202020204" pitchFamily="34" charset="0"/>
                  </a:endParaRPr>
                </a:p>
              </p:txBody>
            </p:sp>
            <p:grpSp>
              <p:nvGrpSpPr>
                <p:cNvPr id="359" name="Groep 358">
                  <a:extLst>
                    <a:ext uri="{FF2B5EF4-FFF2-40B4-BE49-F238E27FC236}">
                      <a16:creationId xmlns:a16="http://schemas.microsoft.com/office/drawing/2014/main" id="{2F0967AE-4F80-4156-BF4A-33A8A3611ACE}"/>
                    </a:ext>
                  </a:extLst>
                </p:cNvPr>
                <p:cNvGrpSpPr/>
                <p:nvPr userDrawn="1"/>
              </p:nvGrpSpPr>
              <p:grpSpPr>
                <a:xfrm>
                  <a:off x="-2652453" y="866772"/>
                  <a:ext cx="294076" cy="231526"/>
                  <a:chOff x="-3310843" y="700986"/>
                  <a:chExt cx="182598" cy="143759"/>
                </a:xfrm>
              </p:grpSpPr>
              <p:grpSp>
                <p:nvGrpSpPr>
                  <p:cNvPr id="360" name="Groep 359">
                    <a:extLst>
                      <a:ext uri="{FF2B5EF4-FFF2-40B4-BE49-F238E27FC236}">
                        <a16:creationId xmlns:a16="http://schemas.microsoft.com/office/drawing/2014/main" id="{77B3F645-1FF3-43EC-B339-499CDC0C080E}"/>
                      </a:ext>
                    </a:extLst>
                  </p:cNvPr>
                  <p:cNvGrpSpPr/>
                  <p:nvPr userDrawn="1"/>
                </p:nvGrpSpPr>
                <p:grpSpPr>
                  <a:xfrm>
                    <a:off x="-3310843" y="700986"/>
                    <a:ext cx="182598" cy="143759"/>
                    <a:chOff x="-3310843" y="700986"/>
                    <a:chExt cx="182598" cy="143759"/>
                  </a:xfrm>
                </p:grpSpPr>
                <p:cxnSp>
                  <p:nvCxnSpPr>
                    <p:cNvPr id="364" name="Rechte verbindingslijn 363">
                      <a:extLst>
                        <a:ext uri="{FF2B5EF4-FFF2-40B4-BE49-F238E27FC236}">
                          <a16:creationId xmlns:a16="http://schemas.microsoft.com/office/drawing/2014/main" id="{24157FE2-E6A8-4611-977A-09D5FFDCE99C}"/>
                        </a:ext>
                      </a:extLst>
                    </p:cNvPr>
                    <p:cNvCxnSpPr/>
                    <p:nvPr userDrawn="1"/>
                  </p:nvCxnSpPr>
                  <p:spPr>
                    <a:xfrm>
                      <a:off x="-3310843" y="700986"/>
                      <a:ext cx="182598" cy="0"/>
                    </a:xfrm>
                    <a:prstGeom prst="line">
                      <a:avLst/>
                    </a:prstGeom>
                    <a:noFill/>
                    <a:ln w="19050" cap="flat" cmpd="sng" algn="ctr">
                      <a:solidFill>
                        <a:srgbClr val="292929"/>
                      </a:solidFill>
                      <a:prstDash val="solid"/>
                    </a:ln>
                    <a:effectLst/>
                  </p:spPr>
                </p:cxnSp>
                <p:cxnSp>
                  <p:nvCxnSpPr>
                    <p:cNvPr id="365" name="Rechte verbindingslijn 364">
                      <a:extLst>
                        <a:ext uri="{FF2B5EF4-FFF2-40B4-BE49-F238E27FC236}">
                          <a16:creationId xmlns:a16="http://schemas.microsoft.com/office/drawing/2014/main" id="{91CABBAA-A157-4D1C-B33A-72EA0257511D}"/>
                        </a:ext>
                      </a:extLst>
                    </p:cNvPr>
                    <p:cNvCxnSpPr/>
                    <p:nvPr userDrawn="1"/>
                  </p:nvCxnSpPr>
                  <p:spPr>
                    <a:xfrm>
                      <a:off x="-3310843" y="844745"/>
                      <a:ext cx="182598" cy="0"/>
                    </a:xfrm>
                    <a:prstGeom prst="line">
                      <a:avLst/>
                    </a:prstGeom>
                    <a:noFill/>
                    <a:ln w="19050" cap="flat" cmpd="sng" algn="ctr">
                      <a:solidFill>
                        <a:srgbClr val="292929"/>
                      </a:solidFill>
                      <a:prstDash val="solid"/>
                    </a:ln>
                    <a:effectLst/>
                  </p:spPr>
                </p:cxnSp>
                <p:cxnSp>
                  <p:nvCxnSpPr>
                    <p:cNvPr id="366" name="Rechte verbindingslijn 365">
                      <a:extLst>
                        <a:ext uri="{FF2B5EF4-FFF2-40B4-BE49-F238E27FC236}">
                          <a16:creationId xmlns:a16="http://schemas.microsoft.com/office/drawing/2014/main" id="{4E45C82A-36BE-4B1C-8F8F-60E578C97D94}"/>
                        </a:ext>
                      </a:extLst>
                    </p:cNvPr>
                    <p:cNvCxnSpPr/>
                    <p:nvPr userDrawn="1"/>
                  </p:nvCxnSpPr>
                  <p:spPr>
                    <a:xfrm>
                      <a:off x="-3213196" y="808806"/>
                      <a:ext cx="82203" cy="0"/>
                    </a:xfrm>
                    <a:prstGeom prst="line">
                      <a:avLst/>
                    </a:prstGeom>
                    <a:noFill/>
                    <a:ln w="19050" cap="flat" cmpd="sng" algn="ctr">
                      <a:solidFill>
                        <a:srgbClr val="292929"/>
                      </a:solidFill>
                      <a:prstDash val="solid"/>
                    </a:ln>
                    <a:effectLst/>
                  </p:spPr>
                </p:cxnSp>
                <p:cxnSp>
                  <p:nvCxnSpPr>
                    <p:cNvPr id="367" name="Rechte verbindingslijn 366">
                      <a:extLst>
                        <a:ext uri="{FF2B5EF4-FFF2-40B4-BE49-F238E27FC236}">
                          <a16:creationId xmlns:a16="http://schemas.microsoft.com/office/drawing/2014/main" id="{3DB7E9A3-41F2-4082-A763-B52B1286313C}"/>
                        </a:ext>
                      </a:extLst>
                    </p:cNvPr>
                    <p:cNvCxnSpPr/>
                    <p:nvPr userDrawn="1"/>
                  </p:nvCxnSpPr>
                  <p:spPr>
                    <a:xfrm>
                      <a:off x="-3213196" y="772866"/>
                      <a:ext cx="82203" cy="0"/>
                    </a:xfrm>
                    <a:prstGeom prst="line">
                      <a:avLst/>
                    </a:prstGeom>
                    <a:noFill/>
                    <a:ln w="19050" cap="flat" cmpd="sng" algn="ctr">
                      <a:solidFill>
                        <a:srgbClr val="292929"/>
                      </a:solidFill>
                      <a:prstDash val="solid"/>
                    </a:ln>
                    <a:effectLst/>
                  </p:spPr>
                </p:cxnSp>
                <p:cxnSp>
                  <p:nvCxnSpPr>
                    <p:cNvPr id="368" name="Rechte verbindingslijn 367">
                      <a:extLst>
                        <a:ext uri="{FF2B5EF4-FFF2-40B4-BE49-F238E27FC236}">
                          <a16:creationId xmlns:a16="http://schemas.microsoft.com/office/drawing/2014/main" id="{B89FFBB0-D09F-4B7F-BC77-E5050F4D0546}"/>
                        </a:ext>
                      </a:extLst>
                    </p:cNvPr>
                    <p:cNvCxnSpPr/>
                    <p:nvPr userDrawn="1"/>
                  </p:nvCxnSpPr>
                  <p:spPr>
                    <a:xfrm>
                      <a:off x="-3213196" y="736926"/>
                      <a:ext cx="82203" cy="0"/>
                    </a:xfrm>
                    <a:prstGeom prst="line">
                      <a:avLst/>
                    </a:prstGeom>
                    <a:noFill/>
                    <a:ln w="19050" cap="flat" cmpd="sng" algn="ctr">
                      <a:solidFill>
                        <a:srgbClr val="292929"/>
                      </a:solidFill>
                      <a:prstDash val="solid"/>
                    </a:ln>
                    <a:effectLst/>
                  </p:spPr>
                </p:cxnSp>
              </p:grpSp>
              <p:grpSp>
                <p:nvGrpSpPr>
                  <p:cNvPr id="361" name="Groep 360">
                    <a:extLst>
                      <a:ext uri="{FF2B5EF4-FFF2-40B4-BE49-F238E27FC236}">
                        <a16:creationId xmlns:a16="http://schemas.microsoft.com/office/drawing/2014/main" id="{7FE5F342-B893-4E55-BA20-F0BFD29E2F43}"/>
                      </a:ext>
                    </a:extLst>
                  </p:cNvPr>
                  <p:cNvGrpSpPr/>
                  <p:nvPr userDrawn="1"/>
                </p:nvGrpSpPr>
                <p:grpSpPr>
                  <a:xfrm flipH="1">
                    <a:off x="-3310774" y="735854"/>
                    <a:ext cx="88801" cy="72568"/>
                    <a:chOff x="-2091059" y="1395403"/>
                    <a:chExt cx="157316" cy="128558"/>
                  </a:xfrm>
                </p:grpSpPr>
                <p:sp>
                  <p:nvSpPr>
                    <p:cNvPr id="362" name="Rechthoek 361">
                      <a:extLst>
                        <a:ext uri="{FF2B5EF4-FFF2-40B4-BE49-F238E27FC236}">
                          <a16:creationId xmlns:a16="http://schemas.microsoft.com/office/drawing/2014/main" id="{E62FED07-2B91-4ACF-A9CE-5271B7FACD63}"/>
                        </a:ext>
                      </a:extLst>
                    </p:cNvPr>
                    <p:cNvSpPr/>
                    <p:nvPr userDrawn="1"/>
                  </p:nvSpPr>
                  <p:spPr>
                    <a:xfrm>
                      <a:off x="-2051585" y="1436824"/>
                      <a:ext cx="117842" cy="45718"/>
                    </a:xfrm>
                    <a:prstGeom prst="rect">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sp>
                  <p:nvSpPr>
                    <p:cNvPr id="363" name="Pijl: punthaak 362">
                      <a:extLst>
                        <a:ext uri="{FF2B5EF4-FFF2-40B4-BE49-F238E27FC236}">
                          <a16:creationId xmlns:a16="http://schemas.microsoft.com/office/drawing/2014/main" id="{06081880-6BEB-4A66-AA21-85043D66EB58}"/>
                        </a:ext>
                      </a:extLst>
                    </p:cNvPr>
                    <p:cNvSpPr/>
                    <p:nvPr userDrawn="1"/>
                  </p:nvSpPr>
                  <p:spPr>
                    <a:xfrm flipH="1">
                      <a:off x="-2091059" y="1395403"/>
                      <a:ext cx="128558" cy="128558"/>
                    </a:xfrm>
                    <a:prstGeom prst="chevron">
                      <a:avLst>
                        <a:gd name="adj" fmla="val 47962"/>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grpSp>
            </p:grpSp>
          </p:grpSp>
          <p:sp>
            <p:nvSpPr>
              <p:cNvPr id="356" name="Rechthoek 355">
                <a:extLst>
                  <a:ext uri="{FF2B5EF4-FFF2-40B4-BE49-F238E27FC236}">
                    <a16:creationId xmlns:a16="http://schemas.microsoft.com/office/drawing/2014/main" id="{66752CC0-F146-4E09-B309-8FC5D3662EED}"/>
                  </a:ext>
                </a:extLst>
              </p:cNvPr>
              <p:cNvSpPr/>
              <p:nvPr userDrawn="1"/>
            </p:nvSpPr>
            <p:spPr>
              <a:xfrm>
                <a:off x="-1950057" y="439449"/>
                <a:ext cx="2435631" cy="198066"/>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Tekstniveau omhoog</a:t>
                </a:r>
              </a:p>
            </p:txBody>
          </p:sp>
          <p:sp>
            <p:nvSpPr>
              <p:cNvPr id="357" name="Rechthoek 356">
                <a:extLst>
                  <a:ext uri="{FF2B5EF4-FFF2-40B4-BE49-F238E27FC236}">
                    <a16:creationId xmlns:a16="http://schemas.microsoft.com/office/drawing/2014/main" id="{38D3580D-5AEB-4D3B-9267-A09A202E6941}"/>
                  </a:ext>
                </a:extLst>
              </p:cNvPr>
              <p:cNvSpPr/>
              <p:nvPr userDrawn="1"/>
            </p:nvSpPr>
            <p:spPr>
              <a:xfrm>
                <a:off x="-1950057" y="848575"/>
                <a:ext cx="2213551" cy="186424"/>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Tekstniveau omlaag</a:t>
                </a:r>
              </a:p>
            </p:txBody>
          </p:sp>
        </p:grpSp>
        <p:cxnSp>
          <p:nvCxnSpPr>
            <p:cNvPr id="330" name="Rechte verbindingslijn 329">
              <a:extLst>
                <a:ext uri="{FF2B5EF4-FFF2-40B4-BE49-F238E27FC236}">
                  <a16:creationId xmlns:a16="http://schemas.microsoft.com/office/drawing/2014/main" id="{040A39BF-6E15-4E74-871A-337236124809}"/>
                </a:ext>
              </a:extLst>
            </p:cNvPr>
            <p:cNvCxnSpPr>
              <a:cxnSpLocks/>
            </p:cNvCxnSpPr>
            <p:nvPr userDrawn="1"/>
          </p:nvCxnSpPr>
          <p:spPr>
            <a:xfrm>
              <a:off x="-3419346" y="1980503"/>
              <a:ext cx="3176013" cy="0"/>
            </a:xfrm>
            <a:prstGeom prst="line">
              <a:avLst/>
            </a:prstGeom>
            <a:noFill/>
            <a:ln w="3175" cap="flat" cmpd="sng" algn="ctr">
              <a:solidFill>
                <a:schemeClr val="bg1">
                  <a:lumMod val="50000"/>
                </a:schemeClr>
              </a:solidFill>
              <a:prstDash val="solid"/>
            </a:ln>
            <a:effectLst/>
          </p:spPr>
        </p:cxnSp>
        <p:sp>
          <p:nvSpPr>
            <p:cNvPr id="331" name="Rechthoek 330">
              <a:extLst>
                <a:ext uri="{FF2B5EF4-FFF2-40B4-BE49-F238E27FC236}">
                  <a16:creationId xmlns:a16="http://schemas.microsoft.com/office/drawing/2014/main" id="{1E3C7959-F670-4873-80A3-3821F627E86D}"/>
                </a:ext>
              </a:extLst>
            </p:cNvPr>
            <p:cNvSpPr/>
            <p:nvPr userDrawn="1"/>
          </p:nvSpPr>
          <p:spPr>
            <a:xfrm>
              <a:off x="-3059324" y="2678715"/>
              <a:ext cx="2823104" cy="255963"/>
            </a:xfrm>
            <a:prstGeom prst="rect">
              <a:avLst/>
            </a:prstGeom>
            <a:noFill/>
            <a:ln w="25400" cap="flat" cmpd="sng" algn="ctr">
              <a:noFill/>
              <a:prstDash val="solid"/>
            </a:ln>
            <a:effectLst/>
          </p:spPr>
          <p:txBody>
            <a:bodyPr lIns="0" tIns="0" rIns="0" bIns="0" rtlCol="0" anchor="ctr"/>
            <a:lstStyle/>
            <a:p>
              <a:pPr marL="177800" marR="0" lvl="0" indent="-177800" algn="l" defTabSz="914400" rtl="0" eaLnBrk="1" fontAlgn="auto" latinLnBrk="0" hangingPunct="1">
                <a:lnSpc>
                  <a:spcPct val="100000"/>
                </a:lnSpc>
                <a:spcBef>
                  <a:spcPts val="300"/>
                </a:spcBef>
                <a:spcAft>
                  <a:spcPts val="300"/>
                </a:spcAft>
                <a:buClr>
                  <a:schemeClr val="accent1"/>
                </a:buClr>
                <a:buSzTx/>
                <a:buFont typeface="Wingdings" panose="05000000000000000000" pitchFamily="2" charset="2"/>
                <a:buChar char="§"/>
                <a:tabLst/>
                <a:defRPr/>
              </a:pPr>
              <a:r>
                <a:rPr lang="nl-NL" sz="1500" kern="1200" noProof="0" err="1">
                  <a:solidFill>
                    <a:schemeClr val="tx1"/>
                  </a:solidFill>
                  <a:latin typeface="+mn-lt"/>
                  <a:ea typeface="+mn-ea"/>
                  <a:cs typeface="+mn-cs"/>
                </a:rPr>
                <a:t>Bullet</a:t>
              </a:r>
              <a:r>
                <a:rPr lang="nl-NL" sz="1500" kern="1200" noProof="0">
                  <a:solidFill>
                    <a:schemeClr val="tx1"/>
                  </a:solidFill>
                  <a:latin typeface="+mn-lt"/>
                  <a:ea typeface="+mn-ea"/>
                  <a:cs typeface="+mn-cs"/>
                </a:rPr>
                <a:t> (15pt)</a:t>
              </a:r>
            </a:p>
          </p:txBody>
        </p:sp>
        <p:sp>
          <p:nvSpPr>
            <p:cNvPr id="332" name="Ovaal 331">
              <a:extLst>
                <a:ext uri="{FF2B5EF4-FFF2-40B4-BE49-F238E27FC236}">
                  <a16:creationId xmlns:a16="http://schemas.microsoft.com/office/drawing/2014/main" id="{2C49A7E4-FA33-4FDF-9BCB-3FAF63482C0C}"/>
                </a:ext>
              </a:extLst>
            </p:cNvPr>
            <p:cNvSpPr/>
            <p:nvPr userDrawn="1"/>
          </p:nvSpPr>
          <p:spPr>
            <a:xfrm>
              <a:off x="-3425006" y="3050637"/>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2</a:t>
              </a:r>
            </a:p>
          </p:txBody>
        </p:sp>
        <p:sp>
          <p:nvSpPr>
            <p:cNvPr id="333" name="Rechthoek 332">
              <a:extLst>
                <a:ext uri="{FF2B5EF4-FFF2-40B4-BE49-F238E27FC236}">
                  <a16:creationId xmlns:a16="http://schemas.microsoft.com/office/drawing/2014/main" id="{47E7C30E-FC61-42D8-BD56-F3B5246397D5}"/>
                </a:ext>
              </a:extLst>
            </p:cNvPr>
            <p:cNvSpPr/>
            <p:nvPr userDrawn="1"/>
          </p:nvSpPr>
          <p:spPr>
            <a:xfrm>
              <a:off x="-3059324" y="3050636"/>
              <a:ext cx="2823104" cy="255963"/>
            </a:xfrm>
            <a:prstGeom prst="rect">
              <a:avLst/>
            </a:prstGeom>
            <a:noFill/>
            <a:ln w="25400" cap="flat" cmpd="sng" algn="ctr">
              <a:noFill/>
              <a:prstDash val="solid"/>
            </a:ln>
            <a:effectLst/>
          </p:spPr>
          <p:txBody>
            <a:bodyPr lIns="0" tIns="0" rIns="0" bIns="0" rtlCol="0" anchor="ctr"/>
            <a:lstStyle/>
            <a:p>
              <a:pPr marL="355600" marR="0" lvl="1" indent="-177800" algn="l" defTabSz="914400" rtl="0" eaLnBrk="1" fontAlgn="auto" latinLnBrk="0" hangingPunct="1">
                <a:lnSpc>
                  <a:spcPct val="100000"/>
                </a:lnSpc>
                <a:spcBef>
                  <a:spcPts val="300"/>
                </a:spcBef>
                <a:spcAft>
                  <a:spcPts val="300"/>
                </a:spcAft>
                <a:buClr>
                  <a:schemeClr val="accent1"/>
                </a:buClr>
                <a:buSzTx/>
                <a:buFont typeface="Wingdings" panose="05000000000000000000" pitchFamily="2" charset="2"/>
                <a:buChar char="§"/>
                <a:tabLst/>
                <a:defRPr/>
              </a:pPr>
              <a:r>
                <a:rPr lang="nl-NL" sz="1500" kern="1200" noProof="0">
                  <a:solidFill>
                    <a:schemeClr val="tx1"/>
                  </a:solidFill>
                  <a:latin typeface="+mn-lt"/>
                  <a:ea typeface="+mn-ea"/>
                  <a:cs typeface="+mn-cs"/>
                </a:rPr>
                <a:t>Sub-</a:t>
              </a:r>
              <a:r>
                <a:rPr lang="nl-NL" sz="1500" kern="1200" noProof="0" err="1">
                  <a:solidFill>
                    <a:schemeClr val="tx1"/>
                  </a:solidFill>
                  <a:latin typeface="+mn-lt"/>
                  <a:ea typeface="+mn-ea"/>
                  <a:cs typeface="+mn-cs"/>
                </a:rPr>
                <a:t>bullet</a:t>
              </a:r>
              <a:r>
                <a:rPr lang="nl-NL" sz="1500" kern="1200" noProof="0">
                  <a:solidFill>
                    <a:schemeClr val="tx1"/>
                  </a:solidFill>
                  <a:latin typeface="+mn-lt"/>
                  <a:ea typeface="+mn-ea"/>
                  <a:cs typeface="+mn-cs"/>
                </a:rPr>
                <a:t> #1 (15pt) </a:t>
              </a:r>
            </a:p>
          </p:txBody>
        </p:sp>
        <p:sp>
          <p:nvSpPr>
            <p:cNvPr id="334" name="Ovaal 333">
              <a:extLst>
                <a:ext uri="{FF2B5EF4-FFF2-40B4-BE49-F238E27FC236}">
                  <a16:creationId xmlns:a16="http://schemas.microsoft.com/office/drawing/2014/main" id="{89F64F9C-7462-4EA5-B45E-6519245C1068}"/>
                </a:ext>
              </a:extLst>
            </p:cNvPr>
            <p:cNvSpPr/>
            <p:nvPr userDrawn="1"/>
          </p:nvSpPr>
          <p:spPr>
            <a:xfrm>
              <a:off x="-3425006" y="3424813"/>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3</a:t>
              </a:r>
            </a:p>
          </p:txBody>
        </p:sp>
        <p:sp>
          <p:nvSpPr>
            <p:cNvPr id="335" name="Rechthoek 334">
              <a:extLst>
                <a:ext uri="{FF2B5EF4-FFF2-40B4-BE49-F238E27FC236}">
                  <a16:creationId xmlns:a16="http://schemas.microsoft.com/office/drawing/2014/main" id="{C557BD62-33D3-4F32-80C6-486DF41E1FF7}"/>
                </a:ext>
              </a:extLst>
            </p:cNvPr>
            <p:cNvSpPr/>
            <p:nvPr userDrawn="1"/>
          </p:nvSpPr>
          <p:spPr>
            <a:xfrm>
              <a:off x="-3059324" y="3424812"/>
              <a:ext cx="2823104" cy="255963"/>
            </a:xfrm>
            <a:prstGeom prst="rect">
              <a:avLst/>
            </a:prstGeom>
            <a:noFill/>
            <a:ln w="25400" cap="flat" cmpd="sng" algn="ctr">
              <a:noFill/>
              <a:prstDash val="solid"/>
            </a:ln>
            <a:effectLst/>
          </p:spPr>
          <p:txBody>
            <a:bodyPr lIns="0" tIns="0" rIns="0" bIns="0" rtlCol="0" anchor="ctr"/>
            <a:lstStyle/>
            <a:p>
              <a:pPr marL="531813" marR="0" lvl="2" indent="-176213" algn="l" defTabSz="914400" rtl="0" eaLnBrk="1" fontAlgn="auto" latinLnBrk="0" hangingPunct="1">
                <a:lnSpc>
                  <a:spcPct val="100000"/>
                </a:lnSpc>
                <a:spcBef>
                  <a:spcPts val="300"/>
                </a:spcBef>
                <a:spcAft>
                  <a:spcPts val="300"/>
                </a:spcAft>
                <a:buClr>
                  <a:schemeClr val="tx1"/>
                </a:buClr>
                <a:buSzTx/>
                <a:buFont typeface="Corbel" panose="020B0503020204020204" pitchFamily="34" charset="0"/>
                <a:buChar char="–"/>
                <a:tabLst/>
                <a:defRPr/>
              </a:pPr>
              <a:r>
                <a:rPr lang="nl-NL" sz="1500" kern="1200" noProof="0">
                  <a:solidFill>
                    <a:schemeClr val="tx1"/>
                  </a:solidFill>
                  <a:latin typeface="+mn-lt"/>
                  <a:ea typeface="+mn-ea"/>
                  <a:cs typeface="+mn-cs"/>
                </a:rPr>
                <a:t>Sub-</a:t>
              </a:r>
              <a:r>
                <a:rPr lang="nl-NL" sz="1500" kern="1200" noProof="0" err="1">
                  <a:solidFill>
                    <a:schemeClr val="tx1"/>
                  </a:solidFill>
                  <a:latin typeface="+mn-lt"/>
                  <a:ea typeface="+mn-ea"/>
                  <a:cs typeface="+mn-cs"/>
                </a:rPr>
                <a:t>bullet</a:t>
              </a:r>
              <a:r>
                <a:rPr lang="nl-NL" sz="1500" kern="1200" noProof="0">
                  <a:solidFill>
                    <a:schemeClr val="tx1"/>
                  </a:solidFill>
                  <a:latin typeface="+mn-lt"/>
                  <a:ea typeface="+mn-ea"/>
                  <a:cs typeface="+mn-cs"/>
                </a:rPr>
                <a:t> #2 (15pt)</a:t>
              </a:r>
            </a:p>
          </p:txBody>
        </p:sp>
        <p:sp>
          <p:nvSpPr>
            <p:cNvPr id="336" name="Ovaal 335">
              <a:extLst>
                <a:ext uri="{FF2B5EF4-FFF2-40B4-BE49-F238E27FC236}">
                  <a16:creationId xmlns:a16="http://schemas.microsoft.com/office/drawing/2014/main" id="{48AE62D7-F720-45C9-A625-B464A78C723B}"/>
                </a:ext>
              </a:extLst>
            </p:cNvPr>
            <p:cNvSpPr/>
            <p:nvPr userDrawn="1"/>
          </p:nvSpPr>
          <p:spPr>
            <a:xfrm>
              <a:off x="-3425006" y="3797458"/>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4</a:t>
              </a:r>
            </a:p>
          </p:txBody>
        </p:sp>
        <p:sp>
          <p:nvSpPr>
            <p:cNvPr id="337" name="Rechthoek 336">
              <a:extLst>
                <a:ext uri="{FF2B5EF4-FFF2-40B4-BE49-F238E27FC236}">
                  <a16:creationId xmlns:a16="http://schemas.microsoft.com/office/drawing/2014/main" id="{4FF97FFA-BC1F-4342-B8DA-CA02F53674C3}"/>
                </a:ext>
              </a:extLst>
            </p:cNvPr>
            <p:cNvSpPr/>
            <p:nvPr userDrawn="1"/>
          </p:nvSpPr>
          <p:spPr>
            <a:xfrm>
              <a:off x="-3059324" y="3797457"/>
              <a:ext cx="2823104" cy="255963"/>
            </a:xfrm>
            <a:prstGeom prst="rect">
              <a:avLst/>
            </a:prstGeom>
            <a:noFill/>
            <a:ln w="25400" cap="flat" cmpd="sng" algn="ctr">
              <a:noFill/>
              <a:prstDash val="solid"/>
            </a:ln>
            <a:effectLst/>
          </p:spPr>
          <p:txBody>
            <a:bodyPr lIns="0" tIns="0" rIns="0" bIns="0" rtlCol="0" anchor="ctr"/>
            <a:lstStyle/>
            <a:p>
              <a:pPr marL="0" marR="0" lvl="3" indent="0" algn="l" defTabSz="914400" rtl="0" eaLnBrk="1" fontAlgn="auto" latinLnBrk="0" hangingPunct="1">
                <a:lnSpc>
                  <a:spcPct val="100000"/>
                </a:lnSpc>
                <a:spcBef>
                  <a:spcPts val="300"/>
                </a:spcBef>
                <a:spcAft>
                  <a:spcPts val="300"/>
                </a:spcAft>
                <a:buClrTx/>
                <a:buSzTx/>
                <a:buFont typeface="Arial" panose="020B0604020202020204" pitchFamily="34" charset="0"/>
                <a:buNone/>
                <a:tabLst/>
                <a:defRPr/>
              </a:pPr>
              <a:r>
                <a:rPr lang="nl-NL" sz="1500" kern="1200" noProof="0">
                  <a:solidFill>
                    <a:schemeClr val="tx1"/>
                  </a:solidFill>
                  <a:latin typeface="+mn-lt"/>
                  <a:ea typeface="+mn-ea"/>
                  <a:cs typeface="+mn-cs"/>
                </a:rPr>
                <a:t>Leestekst (15pt)</a:t>
              </a:r>
            </a:p>
          </p:txBody>
        </p:sp>
        <p:sp>
          <p:nvSpPr>
            <p:cNvPr id="338" name="Ovaal 337">
              <a:extLst>
                <a:ext uri="{FF2B5EF4-FFF2-40B4-BE49-F238E27FC236}">
                  <a16:creationId xmlns:a16="http://schemas.microsoft.com/office/drawing/2014/main" id="{7E051CC2-1F33-4705-BB88-59EC687832D7}"/>
                </a:ext>
              </a:extLst>
            </p:cNvPr>
            <p:cNvSpPr/>
            <p:nvPr userDrawn="1"/>
          </p:nvSpPr>
          <p:spPr>
            <a:xfrm>
              <a:off x="-3425006" y="4181064"/>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5</a:t>
              </a:r>
            </a:p>
          </p:txBody>
        </p:sp>
        <p:sp>
          <p:nvSpPr>
            <p:cNvPr id="339" name="Rechthoek 338">
              <a:extLst>
                <a:ext uri="{FF2B5EF4-FFF2-40B4-BE49-F238E27FC236}">
                  <a16:creationId xmlns:a16="http://schemas.microsoft.com/office/drawing/2014/main" id="{921306E3-3DCF-407B-A8D7-126F3CAFEC42}"/>
                </a:ext>
              </a:extLst>
            </p:cNvPr>
            <p:cNvSpPr/>
            <p:nvPr userDrawn="1"/>
          </p:nvSpPr>
          <p:spPr>
            <a:xfrm>
              <a:off x="-3059324" y="4181063"/>
              <a:ext cx="2823104" cy="255963"/>
            </a:xfrm>
            <a:prstGeom prst="rect">
              <a:avLst/>
            </a:prstGeom>
            <a:noFill/>
            <a:ln w="25400" cap="flat" cmpd="sng" algn="ctr">
              <a:noFill/>
              <a:prstDash val="solid"/>
            </a:ln>
            <a:effectLst/>
          </p:spPr>
          <p:txBody>
            <a:bodyPr lIns="0" tIns="0" rIns="0" bIns="0" rtlCol="0" anchor="ctr"/>
            <a:lstStyle/>
            <a:p>
              <a:pPr marL="0" marR="0" lvl="4" indent="0" fontAlgn="auto">
                <a:lnSpc>
                  <a:spcPct val="100000"/>
                </a:lnSpc>
                <a:spcBef>
                  <a:spcPts val="600"/>
                </a:spcBef>
                <a:spcAft>
                  <a:spcPts val="300"/>
                </a:spcAft>
                <a:buClrTx/>
                <a:buSzTx/>
                <a:buFont typeface="Arial" panose="020B0604020202020204" pitchFamily="34" charset="0"/>
                <a:buNone/>
                <a:tabLst/>
              </a:pPr>
              <a:r>
                <a:rPr lang="nl-NL" sz="1600" b="1" cap="none" baseline="0" noProof="0">
                  <a:solidFill>
                    <a:schemeClr val="accent1"/>
                  </a:solidFill>
                  <a:latin typeface="+mj-lt"/>
                </a:rPr>
                <a:t>Tussenkop (16pt)</a:t>
              </a:r>
            </a:p>
          </p:txBody>
        </p:sp>
        <p:sp>
          <p:nvSpPr>
            <p:cNvPr id="340" name="Rechthoek 339">
              <a:extLst>
                <a:ext uri="{FF2B5EF4-FFF2-40B4-BE49-F238E27FC236}">
                  <a16:creationId xmlns:a16="http://schemas.microsoft.com/office/drawing/2014/main" id="{99507576-D01B-44BF-9FFF-361F906437EC}"/>
                </a:ext>
              </a:extLst>
            </p:cNvPr>
            <p:cNvSpPr/>
            <p:nvPr userDrawn="1"/>
          </p:nvSpPr>
          <p:spPr>
            <a:xfrm>
              <a:off x="-3420798" y="2099231"/>
              <a:ext cx="3178016" cy="46701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Gebruik, onder de tab </a:t>
              </a:r>
              <a:r>
                <a:rPr kumimoji="0" lang="nl-NL" sz="1100" b="1" i="0" u="none" strike="noStrike" kern="0" cap="none" spc="0" normalizeH="0" baseline="0" noProof="0">
                  <a:ln>
                    <a:noFill/>
                  </a:ln>
                  <a:solidFill>
                    <a:srgbClr val="000000"/>
                  </a:solidFill>
                  <a:effectLst/>
                  <a:uLnTx/>
                  <a:uFillTx/>
                  <a:latin typeface="+mn-lt"/>
                  <a:cs typeface="Segoe UI Light" panose="020B0502040204020203" pitchFamily="34" charset="0"/>
                </a:rPr>
                <a:t>‘Start’</a:t>
              </a: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 de </a:t>
              </a:r>
              <a:r>
                <a:rPr kumimoji="0" lang="nl-NL" sz="1100" b="1" i="0" u="none" strike="noStrike" kern="0" cap="none" spc="0" normalizeH="0" baseline="0" noProof="0">
                  <a:ln>
                    <a:noFill/>
                  </a:ln>
                  <a:solidFill>
                    <a:srgbClr val="000000"/>
                  </a:solidFill>
                  <a:effectLst/>
                  <a:uLnTx/>
                  <a:uFillTx/>
                  <a:latin typeface="+mn-lt"/>
                  <a:cs typeface="Segoe UI Light" panose="020B0502040204020203" pitchFamily="34" charset="0"/>
                </a:rPr>
                <a:t>lijstniveau-knoppen</a:t>
              </a: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 zoals hierboven aangegeven, om een tekst niveau te kiezen. Kies uit:</a:t>
              </a:r>
            </a:p>
          </p:txBody>
        </p:sp>
        <p:cxnSp>
          <p:nvCxnSpPr>
            <p:cNvPr id="341" name="Rechte verbindingslijn 340">
              <a:extLst>
                <a:ext uri="{FF2B5EF4-FFF2-40B4-BE49-F238E27FC236}">
                  <a16:creationId xmlns:a16="http://schemas.microsoft.com/office/drawing/2014/main" id="{2FA3C41D-5C86-437D-987F-B8D8D7614D8F}"/>
                </a:ext>
              </a:extLst>
            </p:cNvPr>
            <p:cNvCxnSpPr>
              <a:cxnSpLocks/>
            </p:cNvCxnSpPr>
            <p:nvPr userDrawn="1"/>
          </p:nvCxnSpPr>
          <p:spPr>
            <a:xfrm>
              <a:off x="-3419346" y="1161637"/>
              <a:ext cx="3176013" cy="0"/>
            </a:xfrm>
            <a:prstGeom prst="line">
              <a:avLst/>
            </a:prstGeom>
            <a:noFill/>
            <a:ln w="3175" cap="flat" cmpd="sng" algn="ctr">
              <a:solidFill>
                <a:schemeClr val="bg1">
                  <a:lumMod val="50000"/>
                </a:schemeClr>
              </a:solidFill>
              <a:prstDash val="solid"/>
            </a:ln>
            <a:effectLst/>
          </p:spPr>
        </p:cxnSp>
        <p:sp>
          <p:nvSpPr>
            <p:cNvPr id="342" name="Ovaal 341">
              <a:extLst>
                <a:ext uri="{FF2B5EF4-FFF2-40B4-BE49-F238E27FC236}">
                  <a16:creationId xmlns:a16="http://schemas.microsoft.com/office/drawing/2014/main" id="{095E1608-AD9E-40F0-B62B-09AA75C0C395}"/>
                </a:ext>
              </a:extLst>
            </p:cNvPr>
            <p:cNvSpPr/>
            <p:nvPr userDrawn="1"/>
          </p:nvSpPr>
          <p:spPr>
            <a:xfrm>
              <a:off x="-3425006" y="385248"/>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1</a:t>
              </a:r>
            </a:p>
          </p:txBody>
        </p:sp>
        <p:sp>
          <p:nvSpPr>
            <p:cNvPr id="343" name="Rechthoek 342">
              <a:extLst>
                <a:ext uri="{FF2B5EF4-FFF2-40B4-BE49-F238E27FC236}">
                  <a16:creationId xmlns:a16="http://schemas.microsoft.com/office/drawing/2014/main" id="{2DBA4166-5E02-4EC6-AA88-351D73F682A0}"/>
                </a:ext>
              </a:extLst>
            </p:cNvPr>
            <p:cNvSpPr/>
            <p:nvPr userDrawn="1"/>
          </p:nvSpPr>
          <p:spPr>
            <a:xfrm>
              <a:off x="-3059324" y="385247"/>
              <a:ext cx="2823104" cy="255963"/>
            </a:xfrm>
            <a:prstGeom prst="rect">
              <a:avLst/>
            </a:prstGeom>
            <a:noFill/>
            <a:ln w="25400" cap="flat" cmpd="sng" algn="ctr">
              <a:noFill/>
              <a:prstDash val="solid"/>
            </a:ln>
            <a:effectLst/>
          </p:spPr>
          <p:txBody>
            <a:bodyPr lIns="0" tIns="0" rIns="0" bIns="0" rtlCol="0" anchor="ctr"/>
            <a:lstStyle/>
            <a:p>
              <a:pPr marL="0" marR="0" lvl="0" indent="0" algn="l" defTabSz="914400" rtl="0" eaLnBrk="1" fontAlgn="auto" latinLnBrk="0" hangingPunct="1">
                <a:lnSpc>
                  <a:spcPct val="80000"/>
                </a:lnSpc>
                <a:spcBef>
                  <a:spcPct val="0"/>
                </a:spcBef>
                <a:spcAft>
                  <a:spcPts val="300"/>
                </a:spcAft>
                <a:buClr>
                  <a:schemeClr val="accent1"/>
                </a:buClr>
                <a:buSzTx/>
                <a:buFont typeface="Wingdings" panose="05000000000000000000" pitchFamily="2" charset="2"/>
                <a:buNone/>
                <a:tabLst/>
                <a:defRPr/>
              </a:pPr>
              <a:r>
                <a:rPr lang="nl-NL" sz="2600" b="0" kern="1200" noProof="0">
                  <a:solidFill>
                    <a:schemeClr val="tx1"/>
                  </a:solidFill>
                  <a:latin typeface="+mn-lt"/>
                  <a:ea typeface="+mj-ea"/>
                  <a:cs typeface="+mj-cs"/>
                </a:rPr>
                <a:t>Titel (26pt)</a:t>
              </a:r>
            </a:p>
          </p:txBody>
        </p:sp>
        <p:sp>
          <p:nvSpPr>
            <p:cNvPr id="344" name="Ovaal 343">
              <a:extLst>
                <a:ext uri="{FF2B5EF4-FFF2-40B4-BE49-F238E27FC236}">
                  <a16:creationId xmlns:a16="http://schemas.microsoft.com/office/drawing/2014/main" id="{78C34700-B609-4D1B-9FC0-A172ED69AC80}"/>
                </a:ext>
              </a:extLst>
            </p:cNvPr>
            <p:cNvSpPr/>
            <p:nvPr userDrawn="1"/>
          </p:nvSpPr>
          <p:spPr>
            <a:xfrm>
              <a:off x="-3425006" y="757169"/>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2</a:t>
              </a:r>
            </a:p>
          </p:txBody>
        </p:sp>
        <p:sp>
          <p:nvSpPr>
            <p:cNvPr id="345" name="Rechthoek 344">
              <a:extLst>
                <a:ext uri="{FF2B5EF4-FFF2-40B4-BE49-F238E27FC236}">
                  <a16:creationId xmlns:a16="http://schemas.microsoft.com/office/drawing/2014/main" id="{865C8E08-DFFB-4DBE-B03B-A4F0396A4CAC}"/>
                </a:ext>
              </a:extLst>
            </p:cNvPr>
            <p:cNvSpPr/>
            <p:nvPr userDrawn="1"/>
          </p:nvSpPr>
          <p:spPr>
            <a:xfrm>
              <a:off x="-3059324" y="757168"/>
              <a:ext cx="2823104" cy="255963"/>
            </a:xfrm>
            <a:prstGeom prst="rect">
              <a:avLst/>
            </a:prstGeom>
            <a:noFill/>
            <a:ln w="25400" cap="flat" cmpd="sng" algn="ctr">
              <a:noFill/>
              <a:prstDash val="solid"/>
            </a:ln>
            <a:effectLst/>
          </p:spPr>
          <p:txBody>
            <a:bodyPr lIns="0" tIns="0" rIns="0" bIns="0" rtlCol="0" anchor="ctr"/>
            <a:lstStyle/>
            <a:p>
              <a:pPr marL="0" marR="0" lvl="0" indent="0" algn="l" defTabSz="914400" rtl="0" eaLnBrk="1" fontAlgn="auto" latinLnBrk="0" hangingPunct="1">
                <a:lnSpc>
                  <a:spcPct val="100000"/>
                </a:lnSpc>
                <a:spcBef>
                  <a:spcPts val="300"/>
                </a:spcBef>
                <a:spcAft>
                  <a:spcPts val="300"/>
                </a:spcAft>
                <a:buClr>
                  <a:schemeClr val="accent1"/>
                </a:buClr>
                <a:buSzTx/>
                <a:buFont typeface="Wingdings" panose="05000000000000000000" pitchFamily="2" charset="2"/>
                <a:buNone/>
                <a:tabLst/>
                <a:defRPr/>
              </a:pPr>
              <a:r>
                <a:rPr lang="nl-NL" sz="2000" b="0" kern="1200" noProof="0">
                  <a:solidFill>
                    <a:schemeClr val="accent1"/>
                  </a:solidFill>
                  <a:latin typeface="+mn-lt"/>
                  <a:ea typeface="+mn-ea"/>
                  <a:cs typeface="+mn-cs"/>
                </a:rPr>
                <a:t>Subtitel (20pt)</a:t>
              </a:r>
            </a:p>
          </p:txBody>
        </p:sp>
      </p:grpSp>
    </p:spTree>
    <p:extLst>
      <p:ext uri="{BB962C8B-B14F-4D97-AF65-F5344CB8AC3E}">
        <p14:creationId xmlns:p14="http://schemas.microsoft.com/office/powerpoint/2010/main" val="327287402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EKST / GRAFIEK 2X">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AB23073-572C-4F04-B89A-B107AB932F47}"/>
              </a:ext>
            </a:extLst>
          </p:cNvPr>
          <p:cNvSpPr>
            <a:spLocks noGrp="1"/>
          </p:cNvSpPr>
          <p:nvPr>
            <p:ph type="title" hasCustomPrompt="1"/>
          </p:nvPr>
        </p:nvSpPr>
        <p:spPr/>
        <p:txBody>
          <a:bodyPr/>
          <a:lstStyle>
            <a:lvl1pPr>
              <a:defRPr/>
            </a:lvl1pPr>
          </a:lstStyle>
          <a:p>
            <a:r>
              <a:rPr lang="nl-NL" noProof="0"/>
              <a:t>Voeg hier een titel in</a:t>
            </a:r>
            <a:endParaRPr lang="nl-NL"/>
          </a:p>
        </p:txBody>
      </p:sp>
      <p:sp>
        <p:nvSpPr>
          <p:cNvPr id="3" name="Tijdelijke aanduiding voor verticale tekst 2">
            <a:extLst>
              <a:ext uri="{FF2B5EF4-FFF2-40B4-BE49-F238E27FC236}">
                <a16:creationId xmlns:a16="http://schemas.microsoft.com/office/drawing/2014/main" id="{7C849E55-A25C-4202-801C-0514342EA9C6}"/>
              </a:ext>
            </a:extLst>
          </p:cNvPr>
          <p:cNvSpPr>
            <a:spLocks noGrp="1"/>
          </p:cNvSpPr>
          <p:nvPr>
            <p:ph type="body" orient="vert" idx="1" hasCustomPrompt="1"/>
          </p:nvPr>
        </p:nvSpPr>
        <p:spPr>
          <a:xfrm>
            <a:off x="539999" y="1459112"/>
            <a:ext cx="5015239" cy="4119774"/>
          </a:xfrm>
        </p:spPr>
        <p:txBody>
          <a:bodyPr vert="horz"/>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nl-NL" noProof="0" err="1"/>
              <a:t>Bullet</a:t>
            </a:r>
            <a:endParaRPr lang="nl-NL" noProof="0"/>
          </a:p>
          <a:p>
            <a:pPr lvl="1"/>
            <a:r>
              <a:rPr lang="nl-NL" noProof="0"/>
              <a:t>Sub-</a:t>
            </a:r>
            <a:r>
              <a:rPr lang="nl-NL" noProof="0" err="1"/>
              <a:t>bullet</a:t>
            </a:r>
            <a:r>
              <a:rPr lang="nl-NL" noProof="0"/>
              <a:t> #1</a:t>
            </a:r>
          </a:p>
          <a:p>
            <a:pPr lvl="2"/>
            <a:r>
              <a:rPr lang="nl-NL" noProof="0"/>
              <a:t>Sub-</a:t>
            </a:r>
            <a:r>
              <a:rPr lang="nl-NL" noProof="0" err="1"/>
              <a:t>bullet</a:t>
            </a:r>
            <a:r>
              <a:rPr lang="nl-NL" noProof="0"/>
              <a:t> #2</a:t>
            </a:r>
          </a:p>
          <a:p>
            <a:pPr lvl="3"/>
            <a:r>
              <a:rPr lang="nl-NL" noProof="0"/>
              <a:t>Leestekst</a:t>
            </a:r>
          </a:p>
          <a:p>
            <a:pPr lvl="4"/>
            <a:r>
              <a:rPr lang="nl-NL" noProof="0"/>
              <a:t>Tussenkop</a:t>
            </a:r>
          </a:p>
          <a:p>
            <a:pPr lvl="5"/>
            <a:r>
              <a:rPr lang="nl-NL" noProof="0"/>
              <a:t>Numerieke </a:t>
            </a:r>
            <a:r>
              <a:rPr lang="nl-NL" noProof="0" err="1"/>
              <a:t>bullet</a:t>
            </a:r>
            <a:endParaRPr lang="nl-NL" noProof="0"/>
          </a:p>
          <a:p>
            <a:pPr lvl="6"/>
            <a:r>
              <a:rPr lang="nl-NL" noProof="0"/>
              <a:t>Alfabetische </a:t>
            </a:r>
            <a:r>
              <a:rPr lang="nl-NL" noProof="0" err="1"/>
              <a:t>bullet</a:t>
            </a:r>
            <a:endParaRPr lang="nl-NL" noProof="0"/>
          </a:p>
          <a:p>
            <a:pPr lvl="7"/>
            <a:r>
              <a:rPr lang="nl-NL" noProof="0"/>
              <a:t>Fotobeschrijving</a:t>
            </a:r>
          </a:p>
          <a:p>
            <a:pPr lvl="8"/>
            <a:r>
              <a:rPr lang="nl-NL" noProof="0"/>
              <a:t>Quote tekst</a:t>
            </a:r>
          </a:p>
          <a:p>
            <a:pPr lvl="4"/>
            <a:endParaRPr lang="nl-NL"/>
          </a:p>
        </p:txBody>
      </p:sp>
      <p:sp>
        <p:nvSpPr>
          <p:cNvPr id="4" name="Tijdelijke aanduiding voor datum 3">
            <a:extLst>
              <a:ext uri="{FF2B5EF4-FFF2-40B4-BE49-F238E27FC236}">
                <a16:creationId xmlns:a16="http://schemas.microsoft.com/office/drawing/2014/main" id="{DABA8B2F-5EFD-4A05-8481-248C853EA1DE}"/>
              </a:ext>
            </a:extLst>
          </p:cNvPr>
          <p:cNvSpPr>
            <a:spLocks noGrp="1"/>
          </p:cNvSpPr>
          <p:nvPr>
            <p:ph type="dt" sz="half" idx="10"/>
          </p:nvPr>
        </p:nvSpPr>
        <p:spPr/>
        <p:txBody>
          <a:bodyPr/>
          <a:lstStyle/>
          <a:p>
            <a:fld id="{0A8A94C4-611F-4E04-95A1-8C82CF6BFC5E}" type="datetime4">
              <a:rPr lang="nl-NL" smtClean="0"/>
              <a:t>24 oktober 2023</a:t>
            </a:fld>
            <a:endParaRPr lang="nl-NL"/>
          </a:p>
        </p:txBody>
      </p:sp>
      <p:sp>
        <p:nvSpPr>
          <p:cNvPr id="5" name="Tijdelijke aanduiding voor voettekst 4">
            <a:extLst>
              <a:ext uri="{FF2B5EF4-FFF2-40B4-BE49-F238E27FC236}">
                <a16:creationId xmlns:a16="http://schemas.microsoft.com/office/drawing/2014/main" id="{7D35606D-4D2E-4F0A-88AD-FA9467155265}"/>
              </a:ext>
            </a:extLst>
          </p:cNvPr>
          <p:cNvSpPr>
            <a:spLocks noGrp="1"/>
          </p:cNvSpPr>
          <p:nvPr>
            <p:ph type="ftr" sz="quarter" idx="11"/>
          </p:nvPr>
        </p:nvSpPr>
        <p:spPr/>
        <p:txBody>
          <a:bodyPr/>
          <a:lstStyle/>
          <a:p>
            <a:r>
              <a:rPr lang="nl-NL"/>
              <a:t>Ga naar de tab ‘Invoegen’ &gt; Koptekst en voettekst &gt; Voettekst invullen met bedrijfsonderdeelnaam &gt; Overal Toepassen</a:t>
            </a:r>
          </a:p>
        </p:txBody>
      </p:sp>
      <p:sp>
        <p:nvSpPr>
          <p:cNvPr id="6" name="Tijdelijke aanduiding voor dianummer 5">
            <a:extLst>
              <a:ext uri="{FF2B5EF4-FFF2-40B4-BE49-F238E27FC236}">
                <a16:creationId xmlns:a16="http://schemas.microsoft.com/office/drawing/2014/main" id="{A7656491-ADD5-4A7E-BAFA-5FCFF07D6EB0}"/>
              </a:ext>
            </a:extLst>
          </p:cNvPr>
          <p:cNvSpPr>
            <a:spLocks noGrp="1"/>
          </p:cNvSpPr>
          <p:nvPr>
            <p:ph type="sldNum" sz="quarter" idx="12"/>
          </p:nvPr>
        </p:nvSpPr>
        <p:spPr/>
        <p:txBody>
          <a:bodyPr/>
          <a:lstStyle/>
          <a:p>
            <a:fld id="{8D374ABD-355D-4B52-8A38-020B3DD5CC75}" type="slidenum">
              <a:rPr lang="nl-NL" smtClean="0"/>
              <a:t>‹#›</a:t>
            </a:fld>
            <a:endParaRPr lang="nl-NL"/>
          </a:p>
        </p:txBody>
      </p:sp>
      <p:sp>
        <p:nvSpPr>
          <p:cNvPr id="7" name="Tijdelijke aanduiding voor tekst 32">
            <a:extLst>
              <a:ext uri="{FF2B5EF4-FFF2-40B4-BE49-F238E27FC236}">
                <a16:creationId xmlns:a16="http://schemas.microsoft.com/office/drawing/2014/main" id="{7175F566-3665-4B0F-B70C-72779DF2FDD6}"/>
              </a:ext>
            </a:extLst>
          </p:cNvPr>
          <p:cNvSpPr>
            <a:spLocks noGrp="1"/>
          </p:cNvSpPr>
          <p:nvPr>
            <p:ph type="body" sz="quarter" idx="13" hasCustomPrompt="1"/>
          </p:nvPr>
        </p:nvSpPr>
        <p:spPr>
          <a:xfrm>
            <a:off x="539998" y="839972"/>
            <a:ext cx="11112000" cy="259612"/>
          </a:xfrm>
        </p:spPr>
        <p:txBody>
          <a:bodyPr/>
          <a:lstStyle>
            <a:lvl1pPr marL="0" indent="0">
              <a:buNone/>
              <a:defRPr sz="2000" b="0">
                <a:solidFill>
                  <a:schemeClr val="accent1"/>
                </a:solidFill>
              </a:defRPr>
            </a:lvl1pPr>
          </a:lstStyle>
          <a:p>
            <a:pPr lvl="0"/>
            <a:r>
              <a:rPr lang="nl-NL" noProof="0"/>
              <a:t>Voeg hier een subtitel in</a:t>
            </a:r>
          </a:p>
        </p:txBody>
      </p:sp>
      <p:sp>
        <p:nvSpPr>
          <p:cNvPr id="17" name="Tijdelijke aanduiding voor tekst 34">
            <a:extLst>
              <a:ext uri="{FF2B5EF4-FFF2-40B4-BE49-F238E27FC236}">
                <a16:creationId xmlns:a16="http://schemas.microsoft.com/office/drawing/2014/main" id="{9955CEC2-0160-42D3-9E2E-941A4A11119D}"/>
              </a:ext>
            </a:extLst>
          </p:cNvPr>
          <p:cNvSpPr>
            <a:spLocks noGrp="1"/>
          </p:cNvSpPr>
          <p:nvPr>
            <p:ph type="body" sz="quarter" idx="14" hasCustomPrompt="1"/>
          </p:nvPr>
        </p:nvSpPr>
        <p:spPr>
          <a:xfrm>
            <a:off x="539749" y="5758889"/>
            <a:ext cx="11112249" cy="147981"/>
          </a:xfrm>
        </p:spPr>
        <p:txBody>
          <a:bodyPr anchor="b"/>
          <a:lstStyle>
            <a:lvl1pPr marL="0" indent="0">
              <a:buNone/>
              <a:defRPr sz="1000" i="1"/>
            </a:lvl1pPr>
          </a:lstStyle>
          <a:p>
            <a:pPr lvl="0"/>
            <a:r>
              <a:rPr lang="nl-NL" noProof="0"/>
              <a:t>Bron…</a:t>
            </a:r>
          </a:p>
        </p:txBody>
      </p:sp>
      <p:sp>
        <p:nvSpPr>
          <p:cNvPr id="18" name="Rechthoek: afgeronde hoeken 17">
            <a:extLst>
              <a:ext uri="{FF2B5EF4-FFF2-40B4-BE49-F238E27FC236}">
                <a16:creationId xmlns:a16="http://schemas.microsoft.com/office/drawing/2014/main" id="{765A9402-96DA-4D08-A873-873C05E81C86}"/>
              </a:ext>
            </a:extLst>
          </p:cNvPr>
          <p:cNvSpPr/>
          <p:nvPr userDrawn="1"/>
        </p:nvSpPr>
        <p:spPr>
          <a:xfrm>
            <a:off x="3048000" y="-491319"/>
            <a:ext cx="6096000" cy="300250"/>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lvl="0" algn="ctr"/>
            <a:r>
              <a:rPr lang="nl-NL" sz="2800" b="0" cap="all" baseline="0" noProof="0">
                <a:solidFill>
                  <a:schemeClr val="accent1"/>
                </a:solidFill>
                <a:latin typeface="+mn-lt"/>
              </a:rPr>
              <a:t>TEKST / GRAFIEK 2X</a:t>
            </a:r>
          </a:p>
        </p:txBody>
      </p:sp>
      <p:sp>
        <p:nvSpPr>
          <p:cNvPr id="21" name="Tijdelijke aanduiding voor grafiek 17">
            <a:extLst>
              <a:ext uri="{FF2B5EF4-FFF2-40B4-BE49-F238E27FC236}">
                <a16:creationId xmlns:a16="http://schemas.microsoft.com/office/drawing/2014/main" id="{92172253-6D4B-4AC5-AA1C-319C8E5A71AE}"/>
              </a:ext>
            </a:extLst>
          </p:cNvPr>
          <p:cNvSpPr>
            <a:spLocks noGrp="1"/>
          </p:cNvSpPr>
          <p:nvPr>
            <p:ph type="chart" sz="quarter" idx="15" hasCustomPrompt="1"/>
          </p:nvPr>
        </p:nvSpPr>
        <p:spPr>
          <a:xfrm>
            <a:off x="6636507" y="1459111"/>
            <a:ext cx="5015239" cy="1878840"/>
          </a:xfrm>
          <a:solidFill>
            <a:schemeClr val="bg1">
              <a:lumMod val="95000"/>
            </a:schemeClr>
          </a:solidFill>
        </p:spPr>
        <p:txBody>
          <a:bodyPr tIns="504000"/>
          <a:lstStyle>
            <a:lvl1pPr marL="0" indent="0" algn="ctr">
              <a:buNone/>
              <a:defRPr sz="1200" i="1">
                <a:solidFill>
                  <a:schemeClr val="bg1">
                    <a:lumMod val="50000"/>
                  </a:schemeClr>
                </a:solidFill>
              </a:defRPr>
            </a:lvl1pPr>
          </a:lstStyle>
          <a:p>
            <a:r>
              <a:rPr lang="nl-NL" noProof="0"/>
              <a:t>Klik op onderstaand pictogram om een grafiek in te voegen</a:t>
            </a:r>
          </a:p>
        </p:txBody>
      </p:sp>
      <p:cxnSp>
        <p:nvCxnSpPr>
          <p:cNvPr id="23" name="Rechte verbindingslijn 22">
            <a:extLst>
              <a:ext uri="{FF2B5EF4-FFF2-40B4-BE49-F238E27FC236}">
                <a16:creationId xmlns:a16="http://schemas.microsoft.com/office/drawing/2014/main" id="{F758FBF6-EBB0-4F05-96EB-8AEB1E4BB59E}"/>
              </a:ext>
            </a:extLst>
          </p:cNvPr>
          <p:cNvCxnSpPr>
            <a:cxnSpLocks/>
          </p:cNvCxnSpPr>
          <p:nvPr userDrawn="1"/>
        </p:nvCxnSpPr>
        <p:spPr>
          <a:xfrm>
            <a:off x="6096000" y="1446663"/>
            <a:ext cx="0" cy="4121624"/>
          </a:xfrm>
          <a:prstGeom prst="line">
            <a:avLst/>
          </a:prstGeom>
          <a:ln w="12700" cap="rnd">
            <a:solidFill>
              <a:schemeClr val="accent1"/>
            </a:solidFill>
            <a:prstDash val="solid"/>
            <a:round/>
          </a:ln>
        </p:spPr>
        <p:style>
          <a:lnRef idx="1">
            <a:schemeClr val="accent1"/>
          </a:lnRef>
          <a:fillRef idx="0">
            <a:schemeClr val="accent1"/>
          </a:fillRef>
          <a:effectRef idx="0">
            <a:schemeClr val="accent1"/>
          </a:effectRef>
          <a:fontRef idx="minor">
            <a:schemeClr val="tx1"/>
          </a:fontRef>
        </p:style>
      </p:cxnSp>
      <p:sp>
        <p:nvSpPr>
          <p:cNvPr id="24" name="Tijdelijke aanduiding voor tekst 43">
            <a:extLst>
              <a:ext uri="{FF2B5EF4-FFF2-40B4-BE49-F238E27FC236}">
                <a16:creationId xmlns:a16="http://schemas.microsoft.com/office/drawing/2014/main" id="{E054E093-0CA2-4AA3-9379-A9449CBE767D}"/>
              </a:ext>
            </a:extLst>
          </p:cNvPr>
          <p:cNvSpPr>
            <a:spLocks noGrp="1"/>
          </p:cNvSpPr>
          <p:nvPr>
            <p:ph type="body" sz="quarter" idx="16" hasCustomPrompt="1"/>
          </p:nvPr>
        </p:nvSpPr>
        <p:spPr>
          <a:xfrm>
            <a:off x="540000" y="0"/>
            <a:ext cx="1080000" cy="72000"/>
          </a:xfrm>
          <a:solidFill>
            <a:schemeClr val="accent1"/>
          </a:solidFill>
        </p:spPr>
        <p:txBody>
          <a:bodyPr/>
          <a:lstStyle>
            <a:lvl1pPr marL="0" indent="0">
              <a:buNone/>
              <a:defRPr sz="100">
                <a:solidFill>
                  <a:schemeClr val="bg2"/>
                </a:solidFill>
              </a:defRPr>
            </a:lvl1pPr>
            <a:lvl5pPr>
              <a:defRPr/>
            </a:lvl5pPr>
          </a:lstStyle>
          <a:p>
            <a:pPr lvl="0"/>
            <a:r>
              <a:rPr lang="en-GB"/>
              <a:t> </a:t>
            </a:r>
          </a:p>
        </p:txBody>
      </p:sp>
      <p:grpSp>
        <p:nvGrpSpPr>
          <p:cNvPr id="13" name="GRID" hidden="1">
            <a:extLst>
              <a:ext uri="{FF2B5EF4-FFF2-40B4-BE49-F238E27FC236}">
                <a16:creationId xmlns:a16="http://schemas.microsoft.com/office/drawing/2014/main" id="{2E339E7B-E5F0-4BB0-A7A8-08523662B92C}"/>
              </a:ext>
            </a:extLst>
          </p:cNvPr>
          <p:cNvGrpSpPr/>
          <p:nvPr userDrawn="1"/>
        </p:nvGrpSpPr>
        <p:grpSpPr>
          <a:xfrm>
            <a:off x="0" y="0"/>
            <a:ext cx="12192000" cy="6858000"/>
            <a:chOff x="0" y="0"/>
            <a:chExt cx="12192000" cy="6858000"/>
          </a:xfrm>
          <a:solidFill>
            <a:schemeClr val="tx1">
              <a:alpha val="30000"/>
            </a:schemeClr>
          </a:solidFill>
        </p:grpSpPr>
        <p:sp>
          <p:nvSpPr>
            <p:cNvPr id="14" name="Rechthoek 13">
              <a:extLst>
                <a:ext uri="{FF2B5EF4-FFF2-40B4-BE49-F238E27FC236}">
                  <a16:creationId xmlns:a16="http://schemas.microsoft.com/office/drawing/2014/main" id="{04FEBC71-862F-4C04-AFB8-6DB58D37BD7A}"/>
                </a:ext>
              </a:extLst>
            </p:cNvPr>
            <p:cNvSpPr/>
            <p:nvPr userDrawn="1"/>
          </p:nvSpPr>
          <p:spPr>
            <a:xfrm>
              <a:off x="0" y="0"/>
              <a:ext cx="12192000" cy="54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15" name="Rechthoek 14">
              <a:extLst>
                <a:ext uri="{FF2B5EF4-FFF2-40B4-BE49-F238E27FC236}">
                  <a16:creationId xmlns:a16="http://schemas.microsoft.com/office/drawing/2014/main" id="{0333C89B-97F8-441B-8124-3FCC1D1260BC}"/>
                </a:ext>
              </a:extLst>
            </p:cNvPr>
            <p:cNvSpPr/>
            <p:nvPr userDrawn="1"/>
          </p:nvSpPr>
          <p:spPr>
            <a:xfrm>
              <a:off x="0" y="0"/>
              <a:ext cx="540000"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16" name="Rechthoek 15">
              <a:extLst>
                <a:ext uri="{FF2B5EF4-FFF2-40B4-BE49-F238E27FC236}">
                  <a16:creationId xmlns:a16="http://schemas.microsoft.com/office/drawing/2014/main" id="{59F01AF4-B6CB-4934-BDD9-96E56D3A7D49}"/>
                </a:ext>
              </a:extLst>
            </p:cNvPr>
            <p:cNvSpPr/>
            <p:nvPr userDrawn="1"/>
          </p:nvSpPr>
          <p:spPr>
            <a:xfrm>
              <a:off x="11652000" y="0"/>
              <a:ext cx="540000"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19" name="Rechthoek 18">
              <a:extLst>
                <a:ext uri="{FF2B5EF4-FFF2-40B4-BE49-F238E27FC236}">
                  <a16:creationId xmlns:a16="http://schemas.microsoft.com/office/drawing/2014/main" id="{B6B9EB7F-0454-4FE8-8F4A-0FDE18AF83EB}"/>
                </a:ext>
              </a:extLst>
            </p:cNvPr>
            <p:cNvSpPr/>
            <p:nvPr userDrawn="1"/>
          </p:nvSpPr>
          <p:spPr>
            <a:xfrm>
              <a:off x="0" y="1099111"/>
              <a:ext cx="12192000" cy="36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20" name="Rechthoek 19">
              <a:extLst>
                <a:ext uri="{FF2B5EF4-FFF2-40B4-BE49-F238E27FC236}">
                  <a16:creationId xmlns:a16="http://schemas.microsoft.com/office/drawing/2014/main" id="{A0471D66-391B-4CA0-9CE3-3508EB3D7096}"/>
                </a:ext>
              </a:extLst>
            </p:cNvPr>
            <p:cNvSpPr/>
            <p:nvPr userDrawn="1"/>
          </p:nvSpPr>
          <p:spPr>
            <a:xfrm>
              <a:off x="0" y="6678000"/>
              <a:ext cx="12192000" cy="18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22" name="Rechthoek 21">
              <a:extLst>
                <a:ext uri="{FF2B5EF4-FFF2-40B4-BE49-F238E27FC236}">
                  <a16:creationId xmlns:a16="http://schemas.microsoft.com/office/drawing/2014/main" id="{F607FFD1-EE10-4EE4-974D-D68FF051167C}"/>
                </a:ext>
              </a:extLst>
            </p:cNvPr>
            <p:cNvSpPr/>
            <p:nvPr userDrawn="1"/>
          </p:nvSpPr>
          <p:spPr>
            <a:xfrm>
              <a:off x="0" y="5906871"/>
              <a:ext cx="12192000" cy="36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25" name="Rechthoek 24">
              <a:extLst>
                <a:ext uri="{FF2B5EF4-FFF2-40B4-BE49-F238E27FC236}">
                  <a16:creationId xmlns:a16="http://schemas.microsoft.com/office/drawing/2014/main" id="{267B1A24-E5B5-44EF-BB26-289EC0FC99CF}"/>
                </a:ext>
              </a:extLst>
            </p:cNvPr>
            <p:cNvSpPr/>
            <p:nvPr userDrawn="1"/>
          </p:nvSpPr>
          <p:spPr>
            <a:xfrm>
              <a:off x="0" y="6295673"/>
              <a:ext cx="12192000" cy="18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26" name="Rechthoek 25">
              <a:extLst>
                <a:ext uri="{FF2B5EF4-FFF2-40B4-BE49-F238E27FC236}">
                  <a16:creationId xmlns:a16="http://schemas.microsoft.com/office/drawing/2014/main" id="{05615BB2-213B-4BE9-9A19-7700EE534E20}"/>
                </a:ext>
              </a:extLst>
            </p:cNvPr>
            <p:cNvSpPr/>
            <p:nvPr userDrawn="1"/>
          </p:nvSpPr>
          <p:spPr>
            <a:xfrm>
              <a:off x="0" y="5578887"/>
              <a:ext cx="12192000" cy="18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27" name="Rechthoek 26">
              <a:extLst>
                <a:ext uri="{FF2B5EF4-FFF2-40B4-BE49-F238E27FC236}">
                  <a16:creationId xmlns:a16="http://schemas.microsoft.com/office/drawing/2014/main" id="{7B4D9E53-D3BA-46E2-B48B-1C4CE63D58E8}"/>
                </a:ext>
              </a:extLst>
            </p:cNvPr>
            <p:cNvSpPr/>
            <p:nvPr userDrawn="1"/>
          </p:nvSpPr>
          <p:spPr>
            <a:xfrm>
              <a:off x="12024980" y="0"/>
              <a:ext cx="167020"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28" name="Rechthoek 27">
              <a:extLst>
                <a:ext uri="{FF2B5EF4-FFF2-40B4-BE49-F238E27FC236}">
                  <a16:creationId xmlns:a16="http://schemas.microsoft.com/office/drawing/2014/main" id="{ACE0CB45-9785-4BE8-B63D-A19B8F833E83}"/>
                </a:ext>
              </a:extLst>
            </p:cNvPr>
            <p:cNvSpPr/>
            <p:nvPr userDrawn="1"/>
          </p:nvSpPr>
          <p:spPr>
            <a:xfrm>
              <a:off x="0" y="0"/>
              <a:ext cx="167020"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29" name="Rechthoek 28">
              <a:extLst>
                <a:ext uri="{FF2B5EF4-FFF2-40B4-BE49-F238E27FC236}">
                  <a16:creationId xmlns:a16="http://schemas.microsoft.com/office/drawing/2014/main" id="{95CDFAA9-BDB5-4D8F-938D-9F60774CE5B7}"/>
                </a:ext>
              </a:extLst>
            </p:cNvPr>
            <p:cNvSpPr/>
            <p:nvPr userDrawn="1"/>
          </p:nvSpPr>
          <p:spPr>
            <a:xfrm>
              <a:off x="6095744" y="0"/>
              <a:ext cx="540000"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30" name="Rechthoek 29">
              <a:extLst>
                <a:ext uri="{FF2B5EF4-FFF2-40B4-BE49-F238E27FC236}">
                  <a16:creationId xmlns:a16="http://schemas.microsoft.com/office/drawing/2014/main" id="{D7E82FEE-89D5-4142-8839-67BDEF20414F}"/>
                </a:ext>
              </a:extLst>
            </p:cNvPr>
            <p:cNvSpPr/>
            <p:nvPr userDrawn="1"/>
          </p:nvSpPr>
          <p:spPr>
            <a:xfrm>
              <a:off x="5555744" y="0"/>
              <a:ext cx="540000"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31" name="Rechthoek 30">
              <a:extLst>
                <a:ext uri="{FF2B5EF4-FFF2-40B4-BE49-F238E27FC236}">
                  <a16:creationId xmlns:a16="http://schemas.microsoft.com/office/drawing/2014/main" id="{E2FF30C8-090C-4BBB-B89D-01F3F22EDF02}"/>
                </a:ext>
              </a:extLst>
            </p:cNvPr>
            <p:cNvSpPr/>
            <p:nvPr userDrawn="1"/>
          </p:nvSpPr>
          <p:spPr>
            <a:xfrm>
              <a:off x="5555238" y="3338999"/>
              <a:ext cx="6636762" cy="36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grpSp>
      <p:sp>
        <p:nvSpPr>
          <p:cNvPr id="32" name="Tijdelijke aanduiding voor grafiek 17">
            <a:extLst>
              <a:ext uri="{FF2B5EF4-FFF2-40B4-BE49-F238E27FC236}">
                <a16:creationId xmlns:a16="http://schemas.microsoft.com/office/drawing/2014/main" id="{0E9B9AC0-03CF-4DAA-9E37-B0A637E3422E}"/>
              </a:ext>
            </a:extLst>
          </p:cNvPr>
          <p:cNvSpPr>
            <a:spLocks noGrp="1"/>
          </p:cNvSpPr>
          <p:nvPr>
            <p:ph type="chart" sz="quarter" idx="17" hasCustomPrompt="1"/>
          </p:nvPr>
        </p:nvSpPr>
        <p:spPr>
          <a:xfrm>
            <a:off x="6636507" y="3698999"/>
            <a:ext cx="5015239" cy="1878840"/>
          </a:xfrm>
          <a:solidFill>
            <a:schemeClr val="bg1">
              <a:lumMod val="95000"/>
            </a:schemeClr>
          </a:solidFill>
        </p:spPr>
        <p:txBody>
          <a:bodyPr tIns="504000"/>
          <a:lstStyle>
            <a:lvl1pPr marL="0" indent="0" algn="ctr">
              <a:buNone/>
              <a:defRPr sz="1200" i="1">
                <a:solidFill>
                  <a:schemeClr val="bg1">
                    <a:lumMod val="50000"/>
                  </a:schemeClr>
                </a:solidFill>
              </a:defRPr>
            </a:lvl1pPr>
          </a:lstStyle>
          <a:p>
            <a:r>
              <a:rPr lang="nl-NL" noProof="0"/>
              <a:t>Klik op onderstaand pictogram om een grafiek in te voegen</a:t>
            </a:r>
          </a:p>
        </p:txBody>
      </p:sp>
      <p:grpSp>
        <p:nvGrpSpPr>
          <p:cNvPr id="331" name="Instructie">
            <a:extLst>
              <a:ext uri="{FF2B5EF4-FFF2-40B4-BE49-F238E27FC236}">
                <a16:creationId xmlns:a16="http://schemas.microsoft.com/office/drawing/2014/main" id="{6D7E66DE-6C48-42A6-9F81-DC67C808EC69}"/>
              </a:ext>
            </a:extLst>
          </p:cNvPr>
          <p:cNvGrpSpPr/>
          <p:nvPr userDrawn="1"/>
        </p:nvGrpSpPr>
        <p:grpSpPr>
          <a:xfrm>
            <a:off x="-3437547" y="1434"/>
            <a:ext cx="3201327" cy="6041867"/>
            <a:chOff x="-3437547" y="1434"/>
            <a:chExt cx="3201327" cy="6041867"/>
          </a:xfrm>
        </p:grpSpPr>
        <p:cxnSp>
          <p:nvCxnSpPr>
            <p:cNvPr id="332" name="Rechte verbindingslijn 331">
              <a:extLst>
                <a:ext uri="{FF2B5EF4-FFF2-40B4-BE49-F238E27FC236}">
                  <a16:creationId xmlns:a16="http://schemas.microsoft.com/office/drawing/2014/main" id="{3DA2682F-3D0F-4CA4-920D-2ADF99C906DE}"/>
                </a:ext>
              </a:extLst>
            </p:cNvPr>
            <p:cNvCxnSpPr>
              <a:cxnSpLocks/>
            </p:cNvCxnSpPr>
            <p:nvPr userDrawn="1"/>
          </p:nvCxnSpPr>
          <p:spPr>
            <a:xfrm>
              <a:off x="-3419346" y="6043301"/>
              <a:ext cx="3176013" cy="0"/>
            </a:xfrm>
            <a:prstGeom prst="line">
              <a:avLst/>
            </a:prstGeom>
            <a:noFill/>
            <a:ln w="3175" cap="flat" cmpd="sng" algn="ctr">
              <a:solidFill>
                <a:schemeClr val="bg1">
                  <a:lumMod val="50000"/>
                </a:schemeClr>
              </a:solidFill>
              <a:prstDash val="solid"/>
            </a:ln>
            <a:effectLst/>
          </p:spPr>
        </p:cxnSp>
        <p:sp>
          <p:nvSpPr>
            <p:cNvPr id="333" name="Ovaal 332">
              <a:extLst>
                <a:ext uri="{FF2B5EF4-FFF2-40B4-BE49-F238E27FC236}">
                  <a16:creationId xmlns:a16="http://schemas.microsoft.com/office/drawing/2014/main" id="{6A564E50-1B5E-4A41-9520-647B0E1C378F}"/>
                </a:ext>
              </a:extLst>
            </p:cNvPr>
            <p:cNvSpPr/>
            <p:nvPr userDrawn="1"/>
          </p:nvSpPr>
          <p:spPr>
            <a:xfrm>
              <a:off x="-3425006" y="4548392"/>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6</a:t>
              </a:r>
            </a:p>
          </p:txBody>
        </p:sp>
        <p:sp>
          <p:nvSpPr>
            <p:cNvPr id="334" name="Rechthoek 333">
              <a:extLst>
                <a:ext uri="{FF2B5EF4-FFF2-40B4-BE49-F238E27FC236}">
                  <a16:creationId xmlns:a16="http://schemas.microsoft.com/office/drawing/2014/main" id="{5D6145B1-0044-4007-90AE-4F84F6F9483C}"/>
                </a:ext>
              </a:extLst>
            </p:cNvPr>
            <p:cNvSpPr/>
            <p:nvPr userDrawn="1"/>
          </p:nvSpPr>
          <p:spPr>
            <a:xfrm>
              <a:off x="-3059324" y="4548391"/>
              <a:ext cx="2823104" cy="255963"/>
            </a:xfrm>
            <a:prstGeom prst="rect">
              <a:avLst/>
            </a:prstGeom>
            <a:noFill/>
            <a:ln w="25400" cap="flat" cmpd="sng" algn="ctr">
              <a:noFill/>
              <a:prstDash val="solid"/>
            </a:ln>
            <a:effectLst/>
          </p:spPr>
          <p:txBody>
            <a:bodyPr lIns="0" tIns="0" rIns="0" bIns="0" rtlCol="0" anchor="ctr"/>
            <a:lstStyle/>
            <a:p>
              <a:pPr marL="265113" marR="0" lvl="5" indent="-265113" algn="l" defTabSz="914400" rtl="0" eaLnBrk="1" fontAlgn="auto" latinLnBrk="0" hangingPunct="1">
                <a:lnSpc>
                  <a:spcPct val="100000"/>
                </a:lnSpc>
                <a:spcBef>
                  <a:spcPts val="300"/>
                </a:spcBef>
                <a:spcAft>
                  <a:spcPts val="300"/>
                </a:spcAft>
                <a:buClr>
                  <a:schemeClr val="tx1"/>
                </a:buClr>
                <a:buSzPct val="85000"/>
                <a:buFont typeface="+mj-lt"/>
                <a:buAutoNum type="arabicPeriod"/>
                <a:tabLst/>
                <a:defRPr/>
              </a:pPr>
              <a:r>
                <a:rPr lang="nl-NL" sz="1500" kern="1200" noProof="0">
                  <a:solidFill>
                    <a:schemeClr val="tx1"/>
                  </a:solidFill>
                  <a:latin typeface="+mn-lt"/>
                  <a:ea typeface="+mn-ea"/>
                  <a:cs typeface="+mn-cs"/>
                </a:rPr>
                <a:t>Numerieke </a:t>
              </a:r>
              <a:r>
                <a:rPr lang="nl-NL" sz="1500" kern="1200" noProof="0" err="1">
                  <a:solidFill>
                    <a:schemeClr val="tx1"/>
                  </a:solidFill>
                  <a:latin typeface="+mn-lt"/>
                  <a:ea typeface="+mn-ea"/>
                  <a:cs typeface="+mn-cs"/>
                </a:rPr>
                <a:t>bullet</a:t>
              </a:r>
              <a:r>
                <a:rPr lang="nl-NL" sz="1500" kern="1200" noProof="0">
                  <a:solidFill>
                    <a:schemeClr val="tx1"/>
                  </a:solidFill>
                  <a:latin typeface="+mn-lt"/>
                  <a:ea typeface="+mn-ea"/>
                  <a:cs typeface="+mn-cs"/>
                </a:rPr>
                <a:t> (15pt)</a:t>
              </a:r>
            </a:p>
          </p:txBody>
        </p:sp>
        <p:sp>
          <p:nvSpPr>
            <p:cNvPr id="335" name="Ovaal 334">
              <a:extLst>
                <a:ext uri="{FF2B5EF4-FFF2-40B4-BE49-F238E27FC236}">
                  <a16:creationId xmlns:a16="http://schemas.microsoft.com/office/drawing/2014/main" id="{1EFD867F-E8FC-461A-8D98-1B9B280F2F9E}"/>
                </a:ext>
              </a:extLst>
            </p:cNvPr>
            <p:cNvSpPr/>
            <p:nvPr userDrawn="1"/>
          </p:nvSpPr>
          <p:spPr>
            <a:xfrm>
              <a:off x="-3425006" y="4922568"/>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7</a:t>
              </a:r>
            </a:p>
          </p:txBody>
        </p:sp>
        <p:sp>
          <p:nvSpPr>
            <p:cNvPr id="336" name="Rechthoek 335">
              <a:extLst>
                <a:ext uri="{FF2B5EF4-FFF2-40B4-BE49-F238E27FC236}">
                  <a16:creationId xmlns:a16="http://schemas.microsoft.com/office/drawing/2014/main" id="{BD376027-23AE-4850-9031-6FB44EF1A92F}"/>
                </a:ext>
              </a:extLst>
            </p:cNvPr>
            <p:cNvSpPr/>
            <p:nvPr userDrawn="1"/>
          </p:nvSpPr>
          <p:spPr>
            <a:xfrm>
              <a:off x="-3059324" y="4922567"/>
              <a:ext cx="2823104" cy="255963"/>
            </a:xfrm>
            <a:prstGeom prst="rect">
              <a:avLst/>
            </a:prstGeom>
            <a:noFill/>
            <a:ln w="25400" cap="flat" cmpd="sng" algn="ctr">
              <a:noFill/>
              <a:prstDash val="solid"/>
            </a:ln>
            <a:effectLst/>
          </p:spPr>
          <p:txBody>
            <a:bodyPr lIns="0" tIns="0" rIns="0" bIns="0" rtlCol="0" anchor="ctr"/>
            <a:lstStyle/>
            <a:p>
              <a:pPr marL="265113" marR="0" lvl="6" indent="-265113" algn="l" defTabSz="914400" rtl="0" eaLnBrk="1" fontAlgn="auto" latinLnBrk="0" hangingPunct="1">
                <a:lnSpc>
                  <a:spcPct val="100000"/>
                </a:lnSpc>
                <a:spcBef>
                  <a:spcPts val="300"/>
                </a:spcBef>
                <a:spcAft>
                  <a:spcPts val="300"/>
                </a:spcAft>
                <a:buClr>
                  <a:schemeClr val="tx1"/>
                </a:buClr>
                <a:buSzPct val="85000"/>
                <a:buFont typeface="+mj-lt"/>
                <a:buAutoNum type="alphaLcPeriod"/>
                <a:tabLst/>
                <a:defRPr/>
              </a:pPr>
              <a:r>
                <a:rPr lang="nl-NL" sz="1500" kern="1200" noProof="0">
                  <a:solidFill>
                    <a:schemeClr val="tx1"/>
                  </a:solidFill>
                  <a:latin typeface="+mn-lt"/>
                  <a:ea typeface="+mn-ea"/>
                  <a:cs typeface="+mn-cs"/>
                </a:rPr>
                <a:t>Alfabetische </a:t>
              </a:r>
              <a:r>
                <a:rPr lang="nl-NL" sz="1500" kern="1200" noProof="0" err="1">
                  <a:solidFill>
                    <a:schemeClr val="tx1"/>
                  </a:solidFill>
                  <a:latin typeface="+mn-lt"/>
                  <a:ea typeface="+mn-ea"/>
                  <a:cs typeface="+mn-cs"/>
                </a:rPr>
                <a:t>bullet</a:t>
              </a:r>
              <a:r>
                <a:rPr lang="nl-NL" sz="1500" kern="1200" noProof="0">
                  <a:solidFill>
                    <a:schemeClr val="tx1"/>
                  </a:solidFill>
                  <a:latin typeface="+mn-lt"/>
                  <a:ea typeface="+mn-ea"/>
                  <a:cs typeface="+mn-cs"/>
                </a:rPr>
                <a:t> (15pt)</a:t>
              </a:r>
            </a:p>
          </p:txBody>
        </p:sp>
        <p:sp>
          <p:nvSpPr>
            <p:cNvPr id="337" name="Ovaal 336">
              <a:extLst>
                <a:ext uri="{FF2B5EF4-FFF2-40B4-BE49-F238E27FC236}">
                  <a16:creationId xmlns:a16="http://schemas.microsoft.com/office/drawing/2014/main" id="{329F773E-6568-4D98-8C94-4D76225239FE}"/>
                </a:ext>
              </a:extLst>
            </p:cNvPr>
            <p:cNvSpPr/>
            <p:nvPr userDrawn="1"/>
          </p:nvSpPr>
          <p:spPr>
            <a:xfrm>
              <a:off x="-3425006" y="5295213"/>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8</a:t>
              </a:r>
            </a:p>
          </p:txBody>
        </p:sp>
        <p:sp>
          <p:nvSpPr>
            <p:cNvPr id="338" name="Rechthoek 337">
              <a:extLst>
                <a:ext uri="{FF2B5EF4-FFF2-40B4-BE49-F238E27FC236}">
                  <a16:creationId xmlns:a16="http://schemas.microsoft.com/office/drawing/2014/main" id="{2806D305-F3D4-4EE5-8189-F615B63ADA05}"/>
                </a:ext>
              </a:extLst>
            </p:cNvPr>
            <p:cNvSpPr/>
            <p:nvPr userDrawn="1"/>
          </p:nvSpPr>
          <p:spPr>
            <a:xfrm>
              <a:off x="-3059324" y="5295212"/>
              <a:ext cx="2823104" cy="255963"/>
            </a:xfrm>
            <a:prstGeom prst="rect">
              <a:avLst/>
            </a:prstGeom>
            <a:noFill/>
            <a:ln w="25400" cap="flat" cmpd="sng" algn="ctr">
              <a:noFill/>
              <a:prstDash val="solid"/>
            </a:ln>
            <a:effectLst/>
          </p:spPr>
          <p:txBody>
            <a:bodyPr lIns="0" tIns="0" rIns="0" bIns="0" rtlCol="0" anchor="ctr"/>
            <a:lstStyle/>
            <a:p>
              <a:pPr marL="0" marR="0" lvl="7" indent="0" algn="l" defTabSz="914400" rtl="0" eaLnBrk="1" fontAlgn="auto" latinLnBrk="0" hangingPunct="1">
                <a:lnSpc>
                  <a:spcPct val="100000"/>
                </a:lnSpc>
                <a:spcBef>
                  <a:spcPts val="300"/>
                </a:spcBef>
                <a:spcAft>
                  <a:spcPts val="300"/>
                </a:spcAft>
                <a:buClr>
                  <a:schemeClr val="accent3"/>
                </a:buClr>
                <a:buSzTx/>
                <a:buFont typeface="Arial" panose="020B0604020202020204" pitchFamily="34" charset="0"/>
                <a:buNone/>
                <a:tabLst/>
                <a:defRPr/>
              </a:pPr>
              <a:r>
                <a:rPr lang="nl-NL" sz="1000" i="1" kern="1200" noProof="0">
                  <a:solidFill>
                    <a:schemeClr val="tx1"/>
                  </a:solidFill>
                  <a:latin typeface="+mn-lt"/>
                  <a:ea typeface="+mn-ea"/>
                  <a:cs typeface="+mn-cs"/>
                </a:rPr>
                <a:t>Fotobeschrijving (10pt)</a:t>
              </a:r>
            </a:p>
          </p:txBody>
        </p:sp>
        <p:sp>
          <p:nvSpPr>
            <p:cNvPr id="339" name="Ovaal 338">
              <a:extLst>
                <a:ext uri="{FF2B5EF4-FFF2-40B4-BE49-F238E27FC236}">
                  <a16:creationId xmlns:a16="http://schemas.microsoft.com/office/drawing/2014/main" id="{35DBE988-EBDA-4753-BE5A-0E0472189A54}"/>
                </a:ext>
              </a:extLst>
            </p:cNvPr>
            <p:cNvSpPr/>
            <p:nvPr userDrawn="1"/>
          </p:nvSpPr>
          <p:spPr>
            <a:xfrm>
              <a:off x="-3425006" y="5668478"/>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9</a:t>
              </a:r>
            </a:p>
          </p:txBody>
        </p:sp>
        <p:sp>
          <p:nvSpPr>
            <p:cNvPr id="340" name="Rechthoek 339">
              <a:extLst>
                <a:ext uri="{FF2B5EF4-FFF2-40B4-BE49-F238E27FC236}">
                  <a16:creationId xmlns:a16="http://schemas.microsoft.com/office/drawing/2014/main" id="{8D745FA2-1431-45BB-9FF4-D1A83CF7AD24}"/>
                </a:ext>
              </a:extLst>
            </p:cNvPr>
            <p:cNvSpPr/>
            <p:nvPr userDrawn="1"/>
          </p:nvSpPr>
          <p:spPr>
            <a:xfrm>
              <a:off x="-3059324" y="5668477"/>
              <a:ext cx="2823104" cy="255963"/>
            </a:xfrm>
            <a:prstGeom prst="rect">
              <a:avLst/>
            </a:prstGeom>
            <a:noFill/>
            <a:ln w="25400" cap="flat" cmpd="sng" algn="ctr">
              <a:noFill/>
              <a:prstDash val="solid"/>
            </a:ln>
            <a:effectLst/>
          </p:spPr>
          <p:txBody>
            <a:bodyPr lIns="0" tIns="0" rIns="0" bIns="0" rtlCol="0" anchor="ctr"/>
            <a:lstStyle/>
            <a:p>
              <a:pPr marL="0" marR="0" lvl="8" indent="0" algn="l" defTabSz="914400" rtl="0" eaLnBrk="1" fontAlgn="auto" latinLnBrk="0" hangingPunct="1">
                <a:lnSpc>
                  <a:spcPct val="100000"/>
                </a:lnSpc>
                <a:spcBef>
                  <a:spcPts val="600"/>
                </a:spcBef>
                <a:spcAft>
                  <a:spcPts val="300"/>
                </a:spcAft>
                <a:buClrTx/>
                <a:buSzTx/>
                <a:buFont typeface="Arial" panose="020B0604020202020204" pitchFamily="34" charset="0"/>
                <a:buNone/>
                <a:tabLst/>
                <a:defRPr/>
              </a:pPr>
              <a:r>
                <a:rPr lang="nl-NL" sz="2000" i="1" kern="1200" noProof="0">
                  <a:solidFill>
                    <a:schemeClr val="tx1"/>
                  </a:solidFill>
                  <a:latin typeface="+mn-lt"/>
                  <a:ea typeface="+mn-ea"/>
                  <a:cs typeface="+mn-cs"/>
                </a:rPr>
                <a:t>Quote tekst (20pt)</a:t>
              </a:r>
            </a:p>
          </p:txBody>
        </p:sp>
        <p:sp>
          <p:nvSpPr>
            <p:cNvPr id="341" name="Rechthoek 340">
              <a:extLst>
                <a:ext uri="{FF2B5EF4-FFF2-40B4-BE49-F238E27FC236}">
                  <a16:creationId xmlns:a16="http://schemas.microsoft.com/office/drawing/2014/main" id="{FD430301-FC57-415E-B18B-C8224E72FCC8}"/>
                </a:ext>
              </a:extLst>
            </p:cNvPr>
            <p:cNvSpPr/>
            <p:nvPr userDrawn="1"/>
          </p:nvSpPr>
          <p:spPr>
            <a:xfrm>
              <a:off x="-3419345" y="1434"/>
              <a:ext cx="3176012" cy="191611"/>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80000"/>
                </a:lnSpc>
                <a:spcBef>
                  <a:spcPts val="0"/>
                </a:spcBef>
                <a:spcAft>
                  <a:spcPts val="0"/>
                </a:spcAft>
                <a:buClrTx/>
                <a:buSzTx/>
                <a:buFontTx/>
                <a:buNone/>
                <a:tabLst/>
                <a:defRPr/>
              </a:pPr>
              <a:r>
                <a:rPr kumimoji="0" lang="nl-NL" sz="1400" b="1" i="0" u="none" strike="noStrike" kern="0" cap="all" spc="0" normalizeH="0" baseline="0" noProof="0">
                  <a:ln>
                    <a:noFill/>
                  </a:ln>
                  <a:solidFill>
                    <a:schemeClr val="bg1">
                      <a:lumMod val="50000"/>
                    </a:schemeClr>
                  </a:solidFill>
                  <a:effectLst/>
                  <a:uLnTx/>
                  <a:uFillTx/>
                  <a:latin typeface="+mj-lt"/>
                  <a:cs typeface="Segoe UI Light" panose="020B0502040204020203" pitchFamily="34" charset="0"/>
                </a:rPr>
                <a:t>TEKST</a:t>
              </a:r>
              <a:r>
                <a:rPr kumimoji="0" lang="nl-NL" sz="1400" b="1" i="0" u="none" strike="noStrike" kern="0" cap="all" spc="0" normalizeH="0" noProof="0">
                  <a:ln>
                    <a:noFill/>
                  </a:ln>
                  <a:solidFill>
                    <a:schemeClr val="bg1">
                      <a:lumMod val="50000"/>
                    </a:schemeClr>
                  </a:solidFill>
                  <a:effectLst/>
                  <a:uLnTx/>
                  <a:uFillTx/>
                  <a:latin typeface="+mj-lt"/>
                  <a:cs typeface="Segoe UI Light" panose="020B0502040204020203" pitchFamily="34" charset="0"/>
                </a:rPr>
                <a:t> NIVEAUS kiezen</a:t>
              </a:r>
              <a:endParaRPr kumimoji="0" lang="nl-NL" sz="1400" b="1" i="0" u="none" strike="noStrike" kern="0" cap="all" spc="0" normalizeH="0" baseline="0" noProof="0">
                <a:ln>
                  <a:noFill/>
                </a:ln>
                <a:solidFill>
                  <a:schemeClr val="bg1">
                    <a:lumMod val="50000"/>
                  </a:schemeClr>
                </a:solidFill>
                <a:effectLst/>
                <a:uLnTx/>
                <a:uFillTx/>
                <a:latin typeface="+mj-lt"/>
                <a:cs typeface="Segoe UI Light" panose="020B0502040204020203" pitchFamily="34" charset="0"/>
              </a:endParaRPr>
            </a:p>
          </p:txBody>
        </p:sp>
        <p:sp>
          <p:nvSpPr>
            <p:cNvPr id="342" name="Ovaal 341">
              <a:extLst>
                <a:ext uri="{FF2B5EF4-FFF2-40B4-BE49-F238E27FC236}">
                  <a16:creationId xmlns:a16="http://schemas.microsoft.com/office/drawing/2014/main" id="{F368EAF6-EE48-47DE-A004-0CA4F1417457}"/>
                </a:ext>
              </a:extLst>
            </p:cNvPr>
            <p:cNvSpPr/>
            <p:nvPr userDrawn="1"/>
          </p:nvSpPr>
          <p:spPr>
            <a:xfrm>
              <a:off x="-3425006" y="2678716"/>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1</a:t>
              </a:r>
            </a:p>
          </p:txBody>
        </p:sp>
        <p:cxnSp>
          <p:nvCxnSpPr>
            <p:cNvPr id="343" name="Rechte verbindingslijn 342">
              <a:extLst>
                <a:ext uri="{FF2B5EF4-FFF2-40B4-BE49-F238E27FC236}">
                  <a16:creationId xmlns:a16="http://schemas.microsoft.com/office/drawing/2014/main" id="{D64337B1-F754-415E-82D2-D1316466BD74}"/>
                </a:ext>
              </a:extLst>
            </p:cNvPr>
            <p:cNvCxnSpPr>
              <a:cxnSpLocks/>
            </p:cNvCxnSpPr>
            <p:nvPr userDrawn="1"/>
          </p:nvCxnSpPr>
          <p:spPr>
            <a:xfrm>
              <a:off x="-3419346" y="243069"/>
              <a:ext cx="3176013" cy="0"/>
            </a:xfrm>
            <a:prstGeom prst="line">
              <a:avLst/>
            </a:prstGeom>
            <a:noFill/>
            <a:ln w="3175" cap="flat" cmpd="sng" algn="ctr">
              <a:solidFill>
                <a:schemeClr val="bg1">
                  <a:lumMod val="50000"/>
                </a:schemeClr>
              </a:solidFill>
              <a:prstDash val="solid"/>
            </a:ln>
            <a:effectLst/>
          </p:spPr>
        </p:cxnSp>
        <p:grpSp>
          <p:nvGrpSpPr>
            <p:cNvPr id="344" name="Groep 343">
              <a:extLst>
                <a:ext uri="{FF2B5EF4-FFF2-40B4-BE49-F238E27FC236}">
                  <a16:creationId xmlns:a16="http://schemas.microsoft.com/office/drawing/2014/main" id="{C7B1CA79-54CC-4A65-BAE2-A2BE520B4F2C}"/>
                </a:ext>
              </a:extLst>
            </p:cNvPr>
            <p:cNvGrpSpPr/>
            <p:nvPr userDrawn="1"/>
          </p:nvGrpSpPr>
          <p:grpSpPr>
            <a:xfrm>
              <a:off x="-3437547" y="1295337"/>
              <a:ext cx="2933825" cy="558875"/>
              <a:chOff x="-3419346" y="368233"/>
              <a:chExt cx="3904920" cy="743862"/>
            </a:xfrm>
          </p:grpSpPr>
          <p:sp>
            <p:nvSpPr>
              <p:cNvPr id="361" name="Rechthoek 360">
                <a:extLst>
                  <a:ext uri="{FF2B5EF4-FFF2-40B4-BE49-F238E27FC236}">
                    <a16:creationId xmlns:a16="http://schemas.microsoft.com/office/drawing/2014/main" id="{A69353A9-BFF5-41CA-8D7F-48790027126E}"/>
                  </a:ext>
                </a:extLst>
              </p:cNvPr>
              <p:cNvSpPr/>
              <p:nvPr userDrawn="1"/>
            </p:nvSpPr>
            <p:spPr>
              <a:xfrm>
                <a:off x="-3294549" y="368233"/>
                <a:ext cx="432805" cy="244981"/>
              </a:xfrm>
              <a:prstGeom prst="rect">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r>
                  <a:rPr lang="nl-NL" sz="800" b="0" noProof="0">
                    <a:solidFill>
                      <a:srgbClr val="C00000"/>
                    </a:solidFill>
                    <a:latin typeface="Arial" panose="020B0604020202020204" pitchFamily="34" charset="0"/>
                    <a:cs typeface="Arial" panose="020B0604020202020204" pitchFamily="34" charset="0"/>
                  </a:rPr>
                  <a:t>Start</a:t>
                </a:r>
              </a:p>
            </p:txBody>
          </p:sp>
          <p:cxnSp>
            <p:nvCxnSpPr>
              <p:cNvPr id="362" name="Rechte verbindingslijn 361">
                <a:extLst>
                  <a:ext uri="{FF2B5EF4-FFF2-40B4-BE49-F238E27FC236}">
                    <a16:creationId xmlns:a16="http://schemas.microsoft.com/office/drawing/2014/main" id="{EA5C9AE6-B2F2-4268-8D34-0325D7A431A2}"/>
                  </a:ext>
                </a:extLst>
              </p:cNvPr>
              <p:cNvCxnSpPr>
                <a:cxnSpLocks/>
              </p:cNvCxnSpPr>
              <p:nvPr userDrawn="1"/>
            </p:nvCxnSpPr>
            <p:spPr>
              <a:xfrm>
                <a:off x="-2861744" y="613214"/>
                <a:ext cx="137087" cy="0"/>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63" name="Rechte verbindingslijn 362">
                <a:extLst>
                  <a:ext uri="{FF2B5EF4-FFF2-40B4-BE49-F238E27FC236}">
                    <a16:creationId xmlns:a16="http://schemas.microsoft.com/office/drawing/2014/main" id="{9BCC3302-F95D-43E9-9929-C3FA92B8E2AC}"/>
                  </a:ext>
                </a:extLst>
              </p:cNvPr>
              <p:cNvCxnSpPr>
                <a:cxnSpLocks/>
              </p:cNvCxnSpPr>
              <p:nvPr userDrawn="1"/>
            </p:nvCxnSpPr>
            <p:spPr>
              <a:xfrm>
                <a:off x="-3419346" y="613214"/>
                <a:ext cx="136215" cy="0"/>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64" name="Rechthoek 363">
                <a:extLst>
                  <a:ext uri="{FF2B5EF4-FFF2-40B4-BE49-F238E27FC236}">
                    <a16:creationId xmlns:a16="http://schemas.microsoft.com/office/drawing/2014/main" id="{AFDC76A0-4AD7-4A08-88A9-6EE5D2E53D35}"/>
                  </a:ext>
                </a:extLst>
              </p:cNvPr>
              <p:cNvSpPr/>
              <p:nvPr userDrawn="1"/>
            </p:nvSpPr>
            <p:spPr>
              <a:xfrm>
                <a:off x="-3289012" y="589683"/>
                <a:ext cx="422160" cy="640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grpSp>
            <p:nvGrpSpPr>
              <p:cNvPr id="365" name="Groep 364">
                <a:extLst>
                  <a:ext uri="{FF2B5EF4-FFF2-40B4-BE49-F238E27FC236}">
                    <a16:creationId xmlns:a16="http://schemas.microsoft.com/office/drawing/2014/main" id="{24A03ABC-0329-4010-8825-F68A3167D026}"/>
                  </a:ext>
                </a:extLst>
              </p:cNvPr>
              <p:cNvGrpSpPr/>
              <p:nvPr userDrawn="1"/>
            </p:nvGrpSpPr>
            <p:grpSpPr>
              <a:xfrm>
                <a:off x="-3002834" y="720303"/>
                <a:ext cx="182598" cy="143759"/>
                <a:chOff x="-3310843" y="700986"/>
                <a:chExt cx="182598" cy="143759"/>
              </a:xfrm>
            </p:grpSpPr>
            <p:grpSp>
              <p:nvGrpSpPr>
                <p:cNvPr id="404" name="Groep 403">
                  <a:extLst>
                    <a:ext uri="{FF2B5EF4-FFF2-40B4-BE49-F238E27FC236}">
                      <a16:creationId xmlns:a16="http://schemas.microsoft.com/office/drawing/2014/main" id="{594B09C5-DC81-4E5B-B151-396EDD16CF7E}"/>
                    </a:ext>
                  </a:extLst>
                </p:cNvPr>
                <p:cNvGrpSpPr/>
                <p:nvPr userDrawn="1"/>
              </p:nvGrpSpPr>
              <p:grpSpPr>
                <a:xfrm>
                  <a:off x="-3310843" y="700986"/>
                  <a:ext cx="182598" cy="143759"/>
                  <a:chOff x="-3310843" y="700986"/>
                  <a:chExt cx="182598" cy="143759"/>
                </a:xfrm>
              </p:grpSpPr>
              <p:cxnSp>
                <p:nvCxnSpPr>
                  <p:cNvPr id="408" name="Rechte verbindingslijn 407">
                    <a:extLst>
                      <a:ext uri="{FF2B5EF4-FFF2-40B4-BE49-F238E27FC236}">
                        <a16:creationId xmlns:a16="http://schemas.microsoft.com/office/drawing/2014/main" id="{04D9AEE6-BA20-4EE4-8B04-2FA8A4EF9DF9}"/>
                      </a:ext>
                    </a:extLst>
                  </p:cNvPr>
                  <p:cNvCxnSpPr/>
                  <p:nvPr userDrawn="1"/>
                </p:nvCxnSpPr>
                <p:spPr>
                  <a:xfrm>
                    <a:off x="-3310843" y="700986"/>
                    <a:ext cx="182598" cy="0"/>
                  </a:xfrm>
                  <a:prstGeom prst="line">
                    <a:avLst/>
                  </a:prstGeom>
                  <a:noFill/>
                  <a:ln w="9525" cap="flat" cmpd="sng" algn="ctr">
                    <a:solidFill>
                      <a:srgbClr val="292929"/>
                    </a:solidFill>
                    <a:prstDash val="solid"/>
                  </a:ln>
                  <a:effectLst/>
                </p:spPr>
              </p:cxnSp>
              <p:cxnSp>
                <p:nvCxnSpPr>
                  <p:cNvPr id="409" name="Rechte verbindingslijn 408">
                    <a:extLst>
                      <a:ext uri="{FF2B5EF4-FFF2-40B4-BE49-F238E27FC236}">
                        <a16:creationId xmlns:a16="http://schemas.microsoft.com/office/drawing/2014/main" id="{A49F7EBA-2DB3-463D-A487-253081DB2855}"/>
                      </a:ext>
                    </a:extLst>
                  </p:cNvPr>
                  <p:cNvCxnSpPr/>
                  <p:nvPr userDrawn="1"/>
                </p:nvCxnSpPr>
                <p:spPr>
                  <a:xfrm>
                    <a:off x="-3310843" y="844745"/>
                    <a:ext cx="182598" cy="0"/>
                  </a:xfrm>
                  <a:prstGeom prst="line">
                    <a:avLst/>
                  </a:prstGeom>
                  <a:noFill/>
                  <a:ln w="9525" cap="flat" cmpd="sng" algn="ctr">
                    <a:solidFill>
                      <a:srgbClr val="292929"/>
                    </a:solidFill>
                    <a:prstDash val="solid"/>
                  </a:ln>
                  <a:effectLst/>
                </p:spPr>
              </p:cxnSp>
              <p:cxnSp>
                <p:nvCxnSpPr>
                  <p:cNvPr id="410" name="Rechte verbindingslijn 409">
                    <a:extLst>
                      <a:ext uri="{FF2B5EF4-FFF2-40B4-BE49-F238E27FC236}">
                        <a16:creationId xmlns:a16="http://schemas.microsoft.com/office/drawing/2014/main" id="{11C8C5CB-94FF-4FEE-9ED0-B4DBA2F64547}"/>
                      </a:ext>
                    </a:extLst>
                  </p:cNvPr>
                  <p:cNvCxnSpPr/>
                  <p:nvPr userDrawn="1"/>
                </p:nvCxnSpPr>
                <p:spPr>
                  <a:xfrm>
                    <a:off x="-3213196" y="808806"/>
                    <a:ext cx="82203" cy="0"/>
                  </a:xfrm>
                  <a:prstGeom prst="line">
                    <a:avLst/>
                  </a:prstGeom>
                  <a:noFill/>
                  <a:ln w="9525" cap="flat" cmpd="sng" algn="ctr">
                    <a:solidFill>
                      <a:srgbClr val="292929"/>
                    </a:solidFill>
                    <a:prstDash val="solid"/>
                  </a:ln>
                  <a:effectLst/>
                </p:spPr>
              </p:cxnSp>
              <p:cxnSp>
                <p:nvCxnSpPr>
                  <p:cNvPr id="411" name="Rechte verbindingslijn 410">
                    <a:extLst>
                      <a:ext uri="{FF2B5EF4-FFF2-40B4-BE49-F238E27FC236}">
                        <a16:creationId xmlns:a16="http://schemas.microsoft.com/office/drawing/2014/main" id="{E60EA423-5D0F-4104-A638-ECF8E4EAB90F}"/>
                      </a:ext>
                    </a:extLst>
                  </p:cNvPr>
                  <p:cNvCxnSpPr/>
                  <p:nvPr userDrawn="1"/>
                </p:nvCxnSpPr>
                <p:spPr>
                  <a:xfrm>
                    <a:off x="-3213196" y="772866"/>
                    <a:ext cx="82203" cy="0"/>
                  </a:xfrm>
                  <a:prstGeom prst="line">
                    <a:avLst/>
                  </a:prstGeom>
                  <a:noFill/>
                  <a:ln w="9525" cap="flat" cmpd="sng" algn="ctr">
                    <a:solidFill>
                      <a:srgbClr val="292929"/>
                    </a:solidFill>
                    <a:prstDash val="solid"/>
                  </a:ln>
                  <a:effectLst/>
                </p:spPr>
              </p:cxnSp>
              <p:cxnSp>
                <p:nvCxnSpPr>
                  <p:cNvPr id="412" name="Rechte verbindingslijn 411">
                    <a:extLst>
                      <a:ext uri="{FF2B5EF4-FFF2-40B4-BE49-F238E27FC236}">
                        <a16:creationId xmlns:a16="http://schemas.microsoft.com/office/drawing/2014/main" id="{308C5293-003B-4BC8-860A-5D812AA50E3D}"/>
                      </a:ext>
                    </a:extLst>
                  </p:cNvPr>
                  <p:cNvCxnSpPr/>
                  <p:nvPr userDrawn="1"/>
                </p:nvCxnSpPr>
                <p:spPr>
                  <a:xfrm>
                    <a:off x="-3213196" y="736926"/>
                    <a:ext cx="82203" cy="0"/>
                  </a:xfrm>
                  <a:prstGeom prst="line">
                    <a:avLst/>
                  </a:prstGeom>
                  <a:noFill/>
                  <a:ln w="9525" cap="flat" cmpd="sng" algn="ctr">
                    <a:solidFill>
                      <a:srgbClr val="292929"/>
                    </a:solidFill>
                    <a:prstDash val="solid"/>
                  </a:ln>
                  <a:effectLst/>
                </p:spPr>
              </p:cxnSp>
            </p:grpSp>
            <p:grpSp>
              <p:nvGrpSpPr>
                <p:cNvPr id="405" name="Groep 404">
                  <a:extLst>
                    <a:ext uri="{FF2B5EF4-FFF2-40B4-BE49-F238E27FC236}">
                      <a16:creationId xmlns:a16="http://schemas.microsoft.com/office/drawing/2014/main" id="{0D67E565-900A-4C16-B33F-8E5C85270E3A}"/>
                    </a:ext>
                  </a:extLst>
                </p:cNvPr>
                <p:cNvGrpSpPr/>
                <p:nvPr userDrawn="1"/>
              </p:nvGrpSpPr>
              <p:grpSpPr>
                <a:xfrm flipH="1">
                  <a:off x="-3310774" y="735854"/>
                  <a:ext cx="88801" cy="72568"/>
                  <a:chOff x="-2091059" y="1395403"/>
                  <a:chExt cx="157316" cy="128558"/>
                </a:xfrm>
              </p:grpSpPr>
              <p:sp>
                <p:nvSpPr>
                  <p:cNvPr id="406" name="Rechthoek 405">
                    <a:extLst>
                      <a:ext uri="{FF2B5EF4-FFF2-40B4-BE49-F238E27FC236}">
                        <a16:creationId xmlns:a16="http://schemas.microsoft.com/office/drawing/2014/main" id="{A85AD5A3-66BF-44E0-8839-1E0991429C82}"/>
                      </a:ext>
                    </a:extLst>
                  </p:cNvPr>
                  <p:cNvSpPr/>
                  <p:nvPr userDrawn="1"/>
                </p:nvSpPr>
                <p:spPr>
                  <a:xfrm>
                    <a:off x="-2051585" y="1436824"/>
                    <a:ext cx="117842" cy="45718"/>
                  </a:xfrm>
                  <a:prstGeom prst="rect">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sp>
                <p:nvSpPr>
                  <p:cNvPr id="407" name="Pijl: punthaak 406">
                    <a:extLst>
                      <a:ext uri="{FF2B5EF4-FFF2-40B4-BE49-F238E27FC236}">
                        <a16:creationId xmlns:a16="http://schemas.microsoft.com/office/drawing/2014/main" id="{EBFC023F-EDAA-4643-91EA-6D161E4C5EDB}"/>
                      </a:ext>
                    </a:extLst>
                  </p:cNvPr>
                  <p:cNvSpPr/>
                  <p:nvPr userDrawn="1"/>
                </p:nvSpPr>
                <p:spPr>
                  <a:xfrm flipH="1">
                    <a:off x="-2091059" y="1395403"/>
                    <a:ext cx="128558" cy="128558"/>
                  </a:xfrm>
                  <a:prstGeom prst="chevron">
                    <a:avLst>
                      <a:gd name="adj" fmla="val 47962"/>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grpSp>
          </p:grpSp>
          <p:grpSp>
            <p:nvGrpSpPr>
              <p:cNvPr id="366" name="Groep 365">
                <a:extLst>
                  <a:ext uri="{FF2B5EF4-FFF2-40B4-BE49-F238E27FC236}">
                    <a16:creationId xmlns:a16="http://schemas.microsoft.com/office/drawing/2014/main" id="{114BE9DD-D7C3-40EA-8B18-ACB1DCC43728}"/>
                  </a:ext>
                </a:extLst>
              </p:cNvPr>
              <p:cNvGrpSpPr/>
              <p:nvPr userDrawn="1"/>
            </p:nvGrpSpPr>
            <p:grpSpPr>
              <a:xfrm>
                <a:off x="-3326107" y="720303"/>
                <a:ext cx="182598" cy="143759"/>
                <a:chOff x="-3634116" y="700986"/>
                <a:chExt cx="182598" cy="143759"/>
              </a:xfrm>
            </p:grpSpPr>
            <p:grpSp>
              <p:nvGrpSpPr>
                <p:cNvPr id="395" name="Groep 394">
                  <a:extLst>
                    <a:ext uri="{FF2B5EF4-FFF2-40B4-BE49-F238E27FC236}">
                      <a16:creationId xmlns:a16="http://schemas.microsoft.com/office/drawing/2014/main" id="{399CF803-AD5A-491A-91E2-6367AEEF0C26}"/>
                    </a:ext>
                  </a:extLst>
                </p:cNvPr>
                <p:cNvGrpSpPr/>
                <p:nvPr userDrawn="1"/>
              </p:nvGrpSpPr>
              <p:grpSpPr>
                <a:xfrm>
                  <a:off x="-3634116" y="700986"/>
                  <a:ext cx="182598" cy="143759"/>
                  <a:chOff x="-3634116" y="700986"/>
                  <a:chExt cx="182598" cy="143759"/>
                </a:xfrm>
              </p:grpSpPr>
              <p:cxnSp>
                <p:nvCxnSpPr>
                  <p:cNvPr id="399" name="Rechte verbindingslijn 398">
                    <a:extLst>
                      <a:ext uri="{FF2B5EF4-FFF2-40B4-BE49-F238E27FC236}">
                        <a16:creationId xmlns:a16="http://schemas.microsoft.com/office/drawing/2014/main" id="{147A4464-1D78-4F16-A881-B18ABB27FF10}"/>
                      </a:ext>
                    </a:extLst>
                  </p:cNvPr>
                  <p:cNvCxnSpPr/>
                  <p:nvPr userDrawn="1"/>
                </p:nvCxnSpPr>
                <p:spPr>
                  <a:xfrm>
                    <a:off x="-3634116" y="700986"/>
                    <a:ext cx="182598" cy="0"/>
                  </a:xfrm>
                  <a:prstGeom prst="line">
                    <a:avLst/>
                  </a:prstGeom>
                  <a:noFill/>
                  <a:ln w="9525" cap="flat" cmpd="sng" algn="ctr">
                    <a:solidFill>
                      <a:srgbClr val="292929"/>
                    </a:solidFill>
                    <a:prstDash val="solid"/>
                  </a:ln>
                  <a:effectLst/>
                </p:spPr>
              </p:cxnSp>
              <p:cxnSp>
                <p:nvCxnSpPr>
                  <p:cNvPr id="400" name="Rechte verbindingslijn 399">
                    <a:extLst>
                      <a:ext uri="{FF2B5EF4-FFF2-40B4-BE49-F238E27FC236}">
                        <a16:creationId xmlns:a16="http://schemas.microsoft.com/office/drawing/2014/main" id="{17494F5A-CEA4-4099-BA65-64F44AE30056}"/>
                      </a:ext>
                    </a:extLst>
                  </p:cNvPr>
                  <p:cNvCxnSpPr/>
                  <p:nvPr userDrawn="1"/>
                </p:nvCxnSpPr>
                <p:spPr>
                  <a:xfrm>
                    <a:off x="-3634116" y="844745"/>
                    <a:ext cx="182598" cy="0"/>
                  </a:xfrm>
                  <a:prstGeom prst="line">
                    <a:avLst/>
                  </a:prstGeom>
                  <a:noFill/>
                  <a:ln w="9525" cap="flat" cmpd="sng" algn="ctr">
                    <a:solidFill>
                      <a:srgbClr val="292929"/>
                    </a:solidFill>
                    <a:prstDash val="solid"/>
                  </a:ln>
                  <a:effectLst/>
                </p:spPr>
              </p:cxnSp>
              <p:cxnSp>
                <p:nvCxnSpPr>
                  <p:cNvPr id="401" name="Rechte verbindingslijn 400">
                    <a:extLst>
                      <a:ext uri="{FF2B5EF4-FFF2-40B4-BE49-F238E27FC236}">
                        <a16:creationId xmlns:a16="http://schemas.microsoft.com/office/drawing/2014/main" id="{A3AE517A-6433-4A45-B2FF-9069D1FFDACC}"/>
                      </a:ext>
                    </a:extLst>
                  </p:cNvPr>
                  <p:cNvCxnSpPr/>
                  <p:nvPr userDrawn="1"/>
                </p:nvCxnSpPr>
                <p:spPr>
                  <a:xfrm>
                    <a:off x="-3536469" y="808806"/>
                    <a:ext cx="82203" cy="0"/>
                  </a:xfrm>
                  <a:prstGeom prst="line">
                    <a:avLst/>
                  </a:prstGeom>
                  <a:noFill/>
                  <a:ln w="9525" cap="flat" cmpd="sng" algn="ctr">
                    <a:solidFill>
                      <a:srgbClr val="292929"/>
                    </a:solidFill>
                    <a:prstDash val="solid"/>
                  </a:ln>
                  <a:effectLst/>
                </p:spPr>
              </p:cxnSp>
              <p:cxnSp>
                <p:nvCxnSpPr>
                  <p:cNvPr id="402" name="Rechte verbindingslijn 401">
                    <a:extLst>
                      <a:ext uri="{FF2B5EF4-FFF2-40B4-BE49-F238E27FC236}">
                        <a16:creationId xmlns:a16="http://schemas.microsoft.com/office/drawing/2014/main" id="{C097D53E-5FC8-420A-8DE3-5AF2714B3AC1}"/>
                      </a:ext>
                    </a:extLst>
                  </p:cNvPr>
                  <p:cNvCxnSpPr/>
                  <p:nvPr userDrawn="1"/>
                </p:nvCxnSpPr>
                <p:spPr>
                  <a:xfrm>
                    <a:off x="-3536469" y="772866"/>
                    <a:ext cx="82203" cy="0"/>
                  </a:xfrm>
                  <a:prstGeom prst="line">
                    <a:avLst/>
                  </a:prstGeom>
                  <a:noFill/>
                  <a:ln w="9525" cap="flat" cmpd="sng" algn="ctr">
                    <a:solidFill>
                      <a:srgbClr val="292929"/>
                    </a:solidFill>
                    <a:prstDash val="solid"/>
                  </a:ln>
                  <a:effectLst/>
                </p:spPr>
              </p:cxnSp>
              <p:cxnSp>
                <p:nvCxnSpPr>
                  <p:cNvPr id="403" name="Rechte verbindingslijn 402">
                    <a:extLst>
                      <a:ext uri="{FF2B5EF4-FFF2-40B4-BE49-F238E27FC236}">
                        <a16:creationId xmlns:a16="http://schemas.microsoft.com/office/drawing/2014/main" id="{A99F0992-22F1-4C4E-A12A-1199CBC3AD72}"/>
                      </a:ext>
                    </a:extLst>
                  </p:cNvPr>
                  <p:cNvCxnSpPr/>
                  <p:nvPr userDrawn="1"/>
                </p:nvCxnSpPr>
                <p:spPr>
                  <a:xfrm>
                    <a:off x="-3536469" y="736926"/>
                    <a:ext cx="82203" cy="0"/>
                  </a:xfrm>
                  <a:prstGeom prst="line">
                    <a:avLst/>
                  </a:prstGeom>
                  <a:noFill/>
                  <a:ln w="9525" cap="flat" cmpd="sng" algn="ctr">
                    <a:solidFill>
                      <a:srgbClr val="292929"/>
                    </a:solidFill>
                    <a:prstDash val="solid"/>
                  </a:ln>
                  <a:effectLst/>
                </p:spPr>
              </p:cxnSp>
            </p:grpSp>
            <p:grpSp>
              <p:nvGrpSpPr>
                <p:cNvPr id="396" name="Groep 395">
                  <a:extLst>
                    <a:ext uri="{FF2B5EF4-FFF2-40B4-BE49-F238E27FC236}">
                      <a16:creationId xmlns:a16="http://schemas.microsoft.com/office/drawing/2014/main" id="{E94CB91C-62E0-4A75-91B0-B0AD272BC28F}"/>
                    </a:ext>
                  </a:extLst>
                </p:cNvPr>
                <p:cNvGrpSpPr/>
                <p:nvPr userDrawn="1"/>
              </p:nvGrpSpPr>
              <p:grpSpPr>
                <a:xfrm>
                  <a:off x="-3634047" y="735854"/>
                  <a:ext cx="88801" cy="72568"/>
                  <a:chOff x="-2091059" y="1395403"/>
                  <a:chExt cx="157316" cy="128558"/>
                </a:xfrm>
              </p:grpSpPr>
              <p:sp>
                <p:nvSpPr>
                  <p:cNvPr id="397" name="Rechthoek 396">
                    <a:extLst>
                      <a:ext uri="{FF2B5EF4-FFF2-40B4-BE49-F238E27FC236}">
                        <a16:creationId xmlns:a16="http://schemas.microsoft.com/office/drawing/2014/main" id="{F6DB2883-9078-45A1-BAD3-5BD2AAEAE191}"/>
                      </a:ext>
                    </a:extLst>
                  </p:cNvPr>
                  <p:cNvSpPr/>
                  <p:nvPr userDrawn="1"/>
                </p:nvSpPr>
                <p:spPr>
                  <a:xfrm>
                    <a:off x="-2051585" y="1436824"/>
                    <a:ext cx="117842" cy="45718"/>
                  </a:xfrm>
                  <a:prstGeom prst="rect">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sp>
                <p:nvSpPr>
                  <p:cNvPr id="398" name="Pijl: punthaak 397">
                    <a:extLst>
                      <a:ext uri="{FF2B5EF4-FFF2-40B4-BE49-F238E27FC236}">
                        <a16:creationId xmlns:a16="http://schemas.microsoft.com/office/drawing/2014/main" id="{F489C05C-4E45-40FF-A1DB-27699543D1A5}"/>
                      </a:ext>
                    </a:extLst>
                  </p:cNvPr>
                  <p:cNvSpPr/>
                  <p:nvPr userDrawn="1"/>
                </p:nvSpPr>
                <p:spPr>
                  <a:xfrm flipH="1">
                    <a:off x="-2091059" y="1395403"/>
                    <a:ext cx="128558" cy="128558"/>
                  </a:xfrm>
                  <a:prstGeom prst="chevron">
                    <a:avLst>
                      <a:gd name="adj" fmla="val 47962"/>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grpSp>
          </p:grpSp>
          <p:cxnSp>
            <p:nvCxnSpPr>
              <p:cNvPr id="367" name="Rechte verbindingslijn 366">
                <a:extLst>
                  <a:ext uri="{FF2B5EF4-FFF2-40B4-BE49-F238E27FC236}">
                    <a16:creationId xmlns:a16="http://schemas.microsoft.com/office/drawing/2014/main" id="{AE02A648-384D-41CB-85F2-89B75AF16062}"/>
                  </a:ext>
                </a:extLst>
              </p:cNvPr>
              <p:cNvCxnSpPr>
                <a:cxnSpLocks/>
              </p:cNvCxnSpPr>
              <p:nvPr userDrawn="1"/>
            </p:nvCxnSpPr>
            <p:spPr>
              <a:xfrm flipV="1">
                <a:off x="-3136454" y="523622"/>
                <a:ext cx="720437" cy="188422"/>
              </a:xfrm>
              <a:prstGeom prst="line">
                <a:avLst/>
              </a:prstGeom>
              <a:noFill/>
              <a:ln w="19050" cap="rnd" cmpd="sng" algn="ctr">
                <a:solidFill>
                  <a:schemeClr val="tx1"/>
                </a:solidFill>
                <a:prstDash val="solid"/>
                <a:headEnd type="oval"/>
              </a:ln>
              <a:effectLst/>
            </p:spPr>
          </p:cxnSp>
          <p:cxnSp>
            <p:nvCxnSpPr>
              <p:cNvPr id="368" name="Rechte verbindingslijn 367">
                <a:extLst>
                  <a:ext uri="{FF2B5EF4-FFF2-40B4-BE49-F238E27FC236}">
                    <a16:creationId xmlns:a16="http://schemas.microsoft.com/office/drawing/2014/main" id="{2B37A1E0-1C52-40F8-BF00-85DE675AAA48}"/>
                  </a:ext>
                </a:extLst>
              </p:cNvPr>
              <p:cNvCxnSpPr>
                <a:cxnSpLocks/>
              </p:cNvCxnSpPr>
              <p:nvPr userDrawn="1"/>
            </p:nvCxnSpPr>
            <p:spPr>
              <a:xfrm>
                <a:off x="-2820570" y="712044"/>
                <a:ext cx="399011" cy="238298"/>
              </a:xfrm>
              <a:prstGeom prst="line">
                <a:avLst/>
              </a:prstGeom>
              <a:noFill/>
              <a:ln w="19050" cap="rnd" cmpd="sng" algn="ctr">
                <a:solidFill>
                  <a:schemeClr val="tx1"/>
                </a:solidFill>
                <a:prstDash val="solid"/>
                <a:headEnd type="oval"/>
              </a:ln>
              <a:effectLst/>
            </p:spPr>
          </p:cxnSp>
          <p:grpSp>
            <p:nvGrpSpPr>
              <p:cNvPr id="369" name="Groep 368">
                <a:extLst>
                  <a:ext uri="{FF2B5EF4-FFF2-40B4-BE49-F238E27FC236}">
                    <a16:creationId xmlns:a16="http://schemas.microsoft.com/office/drawing/2014/main" id="{938BCC0C-B982-4493-83D8-E49A3CDE9401}"/>
                  </a:ext>
                </a:extLst>
              </p:cNvPr>
              <p:cNvGrpSpPr/>
              <p:nvPr userDrawn="1"/>
            </p:nvGrpSpPr>
            <p:grpSpPr>
              <a:xfrm>
                <a:off x="-2425037" y="370226"/>
                <a:ext cx="357690" cy="330595"/>
                <a:chOff x="-2721817" y="347336"/>
                <a:chExt cx="432805" cy="400021"/>
              </a:xfrm>
            </p:grpSpPr>
            <p:sp>
              <p:nvSpPr>
                <p:cNvPr id="384" name="Rechthoek 383">
                  <a:extLst>
                    <a:ext uri="{FF2B5EF4-FFF2-40B4-BE49-F238E27FC236}">
                      <a16:creationId xmlns:a16="http://schemas.microsoft.com/office/drawing/2014/main" id="{50286AA2-D58F-4DB1-BA52-9FAED882F16A}"/>
                    </a:ext>
                  </a:extLst>
                </p:cNvPr>
                <p:cNvSpPr/>
                <p:nvPr userDrawn="1"/>
              </p:nvSpPr>
              <p:spPr>
                <a:xfrm>
                  <a:off x="-2721817" y="347336"/>
                  <a:ext cx="432805" cy="400021"/>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rgbClr val="FF0000"/>
                    </a:solidFill>
                    <a:latin typeface="Arial" panose="020B0604020202020204" pitchFamily="34" charset="0"/>
                    <a:cs typeface="Arial" panose="020B0604020202020204" pitchFamily="34" charset="0"/>
                  </a:endParaRPr>
                </a:p>
              </p:txBody>
            </p:sp>
            <p:grpSp>
              <p:nvGrpSpPr>
                <p:cNvPr id="385" name="Groep 384">
                  <a:extLst>
                    <a:ext uri="{FF2B5EF4-FFF2-40B4-BE49-F238E27FC236}">
                      <a16:creationId xmlns:a16="http://schemas.microsoft.com/office/drawing/2014/main" id="{C22AD013-AAFE-4449-8267-8ADEC138D737}"/>
                    </a:ext>
                  </a:extLst>
                </p:cNvPr>
                <p:cNvGrpSpPr/>
                <p:nvPr userDrawn="1"/>
              </p:nvGrpSpPr>
              <p:grpSpPr>
                <a:xfrm>
                  <a:off x="-2652453" y="431583"/>
                  <a:ext cx="294076" cy="231526"/>
                  <a:chOff x="-3634116" y="700986"/>
                  <a:chExt cx="182598" cy="143759"/>
                </a:xfrm>
              </p:grpSpPr>
              <p:grpSp>
                <p:nvGrpSpPr>
                  <p:cNvPr id="386" name="Groep 385">
                    <a:extLst>
                      <a:ext uri="{FF2B5EF4-FFF2-40B4-BE49-F238E27FC236}">
                        <a16:creationId xmlns:a16="http://schemas.microsoft.com/office/drawing/2014/main" id="{5C70B9C8-ECBA-4990-BC43-EB6E030B9ADE}"/>
                      </a:ext>
                    </a:extLst>
                  </p:cNvPr>
                  <p:cNvGrpSpPr/>
                  <p:nvPr userDrawn="1"/>
                </p:nvGrpSpPr>
                <p:grpSpPr>
                  <a:xfrm>
                    <a:off x="-3634116" y="700986"/>
                    <a:ext cx="182598" cy="143759"/>
                    <a:chOff x="-3634116" y="700986"/>
                    <a:chExt cx="182598" cy="143759"/>
                  </a:xfrm>
                </p:grpSpPr>
                <p:cxnSp>
                  <p:nvCxnSpPr>
                    <p:cNvPr id="390" name="Rechte verbindingslijn 389">
                      <a:extLst>
                        <a:ext uri="{FF2B5EF4-FFF2-40B4-BE49-F238E27FC236}">
                          <a16:creationId xmlns:a16="http://schemas.microsoft.com/office/drawing/2014/main" id="{0B9882EB-99D8-4C51-B60C-108A5CB3C4F8}"/>
                        </a:ext>
                      </a:extLst>
                    </p:cNvPr>
                    <p:cNvCxnSpPr/>
                    <p:nvPr userDrawn="1"/>
                  </p:nvCxnSpPr>
                  <p:spPr>
                    <a:xfrm>
                      <a:off x="-3634116" y="700986"/>
                      <a:ext cx="182598" cy="0"/>
                    </a:xfrm>
                    <a:prstGeom prst="line">
                      <a:avLst/>
                    </a:prstGeom>
                    <a:noFill/>
                    <a:ln w="19050" cap="flat" cmpd="sng" algn="ctr">
                      <a:solidFill>
                        <a:srgbClr val="292929"/>
                      </a:solidFill>
                      <a:prstDash val="solid"/>
                    </a:ln>
                    <a:effectLst/>
                  </p:spPr>
                </p:cxnSp>
                <p:cxnSp>
                  <p:nvCxnSpPr>
                    <p:cNvPr id="391" name="Rechte verbindingslijn 390">
                      <a:extLst>
                        <a:ext uri="{FF2B5EF4-FFF2-40B4-BE49-F238E27FC236}">
                          <a16:creationId xmlns:a16="http://schemas.microsoft.com/office/drawing/2014/main" id="{72DE5483-5FF7-4BEE-A776-D7D83AF3D72E}"/>
                        </a:ext>
                      </a:extLst>
                    </p:cNvPr>
                    <p:cNvCxnSpPr/>
                    <p:nvPr userDrawn="1"/>
                  </p:nvCxnSpPr>
                  <p:spPr>
                    <a:xfrm>
                      <a:off x="-3634116" y="844745"/>
                      <a:ext cx="182598" cy="0"/>
                    </a:xfrm>
                    <a:prstGeom prst="line">
                      <a:avLst/>
                    </a:prstGeom>
                    <a:noFill/>
                    <a:ln w="19050" cap="flat" cmpd="sng" algn="ctr">
                      <a:solidFill>
                        <a:srgbClr val="292929"/>
                      </a:solidFill>
                      <a:prstDash val="solid"/>
                    </a:ln>
                    <a:effectLst/>
                  </p:spPr>
                </p:cxnSp>
                <p:cxnSp>
                  <p:nvCxnSpPr>
                    <p:cNvPr id="392" name="Rechte verbindingslijn 391">
                      <a:extLst>
                        <a:ext uri="{FF2B5EF4-FFF2-40B4-BE49-F238E27FC236}">
                          <a16:creationId xmlns:a16="http://schemas.microsoft.com/office/drawing/2014/main" id="{87D79D47-8FBB-4D02-A552-1B1CA91CD0DA}"/>
                        </a:ext>
                      </a:extLst>
                    </p:cNvPr>
                    <p:cNvCxnSpPr/>
                    <p:nvPr userDrawn="1"/>
                  </p:nvCxnSpPr>
                  <p:spPr>
                    <a:xfrm>
                      <a:off x="-3536469" y="808806"/>
                      <a:ext cx="82203" cy="0"/>
                    </a:xfrm>
                    <a:prstGeom prst="line">
                      <a:avLst/>
                    </a:prstGeom>
                    <a:noFill/>
                    <a:ln w="19050" cap="flat" cmpd="sng" algn="ctr">
                      <a:solidFill>
                        <a:srgbClr val="292929"/>
                      </a:solidFill>
                      <a:prstDash val="solid"/>
                    </a:ln>
                    <a:effectLst/>
                  </p:spPr>
                </p:cxnSp>
                <p:cxnSp>
                  <p:nvCxnSpPr>
                    <p:cNvPr id="393" name="Rechte verbindingslijn 392">
                      <a:extLst>
                        <a:ext uri="{FF2B5EF4-FFF2-40B4-BE49-F238E27FC236}">
                          <a16:creationId xmlns:a16="http://schemas.microsoft.com/office/drawing/2014/main" id="{2E11CA1A-A034-4D30-867D-BDEE9D4202FA}"/>
                        </a:ext>
                      </a:extLst>
                    </p:cNvPr>
                    <p:cNvCxnSpPr/>
                    <p:nvPr userDrawn="1"/>
                  </p:nvCxnSpPr>
                  <p:spPr>
                    <a:xfrm>
                      <a:off x="-3536469" y="772866"/>
                      <a:ext cx="82203" cy="0"/>
                    </a:xfrm>
                    <a:prstGeom prst="line">
                      <a:avLst/>
                    </a:prstGeom>
                    <a:noFill/>
                    <a:ln w="19050" cap="flat" cmpd="sng" algn="ctr">
                      <a:solidFill>
                        <a:srgbClr val="292929"/>
                      </a:solidFill>
                      <a:prstDash val="solid"/>
                    </a:ln>
                    <a:effectLst/>
                  </p:spPr>
                </p:cxnSp>
                <p:cxnSp>
                  <p:nvCxnSpPr>
                    <p:cNvPr id="394" name="Rechte verbindingslijn 393">
                      <a:extLst>
                        <a:ext uri="{FF2B5EF4-FFF2-40B4-BE49-F238E27FC236}">
                          <a16:creationId xmlns:a16="http://schemas.microsoft.com/office/drawing/2014/main" id="{7AE4E7F0-AA77-44EC-A129-D85F0F920B21}"/>
                        </a:ext>
                      </a:extLst>
                    </p:cNvPr>
                    <p:cNvCxnSpPr/>
                    <p:nvPr userDrawn="1"/>
                  </p:nvCxnSpPr>
                  <p:spPr>
                    <a:xfrm>
                      <a:off x="-3536469" y="736926"/>
                      <a:ext cx="82203" cy="0"/>
                    </a:xfrm>
                    <a:prstGeom prst="line">
                      <a:avLst/>
                    </a:prstGeom>
                    <a:noFill/>
                    <a:ln w="19050" cap="flat" cmpd="sng" algn="ctr">
                      <a:solidFill>
                        <a:srgbClr val="292929"/>
                      </a:solidFill>
                      <a:prstDash val="solid"/>
                    </a:ln>
                    <a:effectLst/>
                  </p:spPr>
                </p:cxnSp>
              </p:grpSp>
              <p:grpSp>
                <p:nvGrpSpPr>
                  <p:cNvPr id="387" name="Groep 386">
                    <a:extLst>
                      <a:ext uri="{FF2B5EF4-FFF2-40B4-BE49-F238E27FC236}">
                        <a16:creationId xmlns:a16="http://schemas.microsoft.com/office/drawing/2014/main" id="{EE25E1AF-32F1-4513-BE51-6345166B48DB}"/>
                      </a:ext>
                    </a:extLst>
                  </p:cNvPr>
                  <p:cNvGrpSpPr/>
                  <p:nvPr userDrawn="1"/>
                </p:nvGrpSpPr>
                <p:grpSpPr>
                  <a:xfrm>
                    <a:off x="-3634047" y="735854"/>
                    <a:ext cx="88801" cy="72568"/>
                    <a:chOff x="-2091059" y="1395403"/>
                    <a:chExt cx="157316" cy="128558"/>
                  </a:xfrm>
                </p:grpSpPr>
                <p:sp>
                  <p:nvSpPr>
                    <p:cNvPr id="388" name="Rechthoek 387">
                      <a:extLst>
                        <a:ext uri="{FF2B5EF4-FFF2-40B4-BE49-F238E27FC236}">
                          <a16:creationId xmlns:a16="http://schemas.microsoft.com/office/drawing/2014/main" id="{C172B22E-A7CA-42EE-9644-2A9A503BCED9}"/>
                        </a:ext>
                      </a:extLst>
                    </p:cNvPr>
                    <p:cNvSpPr/>
                    <p:nvPr userDrawn="1"/>
                  </p:nvSpPr>
                  <p:spPr>
                    <a:xfrm>
                      <a:off x="-2051585" y="1436824"/>
                      <a:ext cx="117842" cy="45718"/>
                    </a:xfrm>
                    <a:prstGeom prst="rect">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sp>
                  <p:nvSpPr>
                    <p:cNvPr id="389" name="Pijl: punthaak 388">
                      <a:extLst>
                        <a:ext uri="{FF2B5EF4-FFF2-40B4-BE49-F238E27FC236}">
                          <a16:creationId xmlns:a16="http://schemas.microsoft.com/office/drawing/2014/main" id="{DA25C5E6-379D-4D16-9CF9-1EE52DF098A1}"/>
                        </a:ext>
                      </a:extLst>
                    </p:cNvPr>
                    <p:cNvSpPr/>
                    <p:nvPr userDrawn="1"/>
                  </p:nvSpPr>
                  <p:spPr>
                    <a:xfrm flipH="1">
                      <a:off x="-2091059" y="1395403"/>
                      <a:ext cx="128558" cy="128558"/>
                    </a:xfrm>
                    <a:prstGeom prst="chevron">
                      <a:avLst>
                        <a:gd name="adj" fmla="val 47962"/>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grpSp>
            </p:grpSp>
          </p:grpSp>
          <p:grpSp>
            <p:nvGrpSpPr>
              <p:cNvPr id="370" name="Groep 369">
                <a:extLst>
                  <a:ext uri="{FF2B5EF4-FFF2-40B4-BE49-F238E27FC236}">
                    <a16:creationId xmlns:a16="http://schemas.microsoft.com/office/drawing/2014/main" id="{99AA79A3-9437-4975-952E-F5126CC98BE1}"/>
                  </a:ext>
                </a:extLst>
              </p:cNvPr>
              <p:cNvGrpSpPr/>
              <p:nvPr userDrawn="1"/>
            </p:nvGrpSpPr>
            <p:grpSpPr>
              <a:xfrm>
                <a:off x="-2425037" y="781500"/>
                <a:ext cx="357690" cy="330595"/>
                <a:chOff x="-2721817" y="782525"/>
                <a:chExt cx="432805" cy="400021"/>
              </a:xfrm>
            </p:grpSpPr>
            <p:sp>
              <p:nvSpPr>
                <p:cNvPr id="373" name="Rechthoek 372">
                  <a:extLst>
                    <a:ext uri="{FF2B5EF4-FFF2-40B4-BE49-F238E27FC236}">
                      <a16:creationId xmlns:a16="http://schemas.microsoft.com/office/drawing/2014/main" id="{375ED682-3AB6-4F06-BFCB-4AB63E7A67EE}"/>
                    </a:ext>
                  </a:extLst>
                </p:cNvPr>
                <p:cNvSpPr/>
                <p:nvPr userDrawn="1"/>
              </p:nvSpPr>
              <p:spPr>
                <a:xfrm>
                  <a:off x="-2721817" y="782525"/>
                  <a:ext cx="432805" cy="400021"/>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rgbClr val="FF0000"/>
                    </a:solidFill>
                    <a:latin typeface="Arial" panose="020B0604020202020204" pitchFamily="34" charset="0"/>
                    <a:cs typeface="Arial" panose="020B0604020202020204" pitchFamily="34" charset="0"/>
                  </a:endParaRPr>
                </a:p>
              </p:txBody>
            </p:sp>
            <p:grpSp>
              <p:nvGrpSpPr>
                <p:cNvPr id="374" name="Groep 373">
                  <a:extLst>
                    <a:ext uri="{FF2B5EF4-FFF2-40B4-BE49-F238E27FC236}">
                      <a16:creationId xmlns:a16="http://schemas.microsoft.com/office/drawing/2014/main" id="{B7B5D0CA-3824-4104-B349-2BCD4AFA3CBB}"/>
                    </a:ext>
                  </a:extLst>
                </p:cNvPr>
                <p:cNvGrpSpPr/>
                <p:nvPr userDrawn="1"/>
              </p:nvGrpSpPr>
              <p:grpSpPr>
                <a:xfrm>
                  <a:off x="-2652453" y="866772"/>
                  <a:ext cx="294076" cy="231526"/>
                  <a:chOff x="-3310843" y="700986"/>
                  <a:chExt cx="182598" cy="143759"/>
                </a:xfrm>
              </p:grpSpPr>
              <p:grpSp>
                <p:nvGrpSpPr>
                  <p:cNvPr id="375" name="Groep 374">
                    <a:extLst>
                      <a:ext uri="{FF2B5EF4-FFF2-40B4-BE49-F238E27FC236}">
                        <a16:creationId xmlns:a16="http://schemas.microsoft.com/office/drawing/2014/main" id="{E58111B9-490F-4219-8D4A-82973DD0A7F7}"/>
                      </a:ext>
                    </a:extLst>
                  </p:cNvPr>
                  <p:cNvGrpSpPr/>
                  <p:nvPr userDrawn="1"/>
                </p:nvGrpSpPr>
                <p:grpSpPr>
                  <a:xfrm>
                    <a:off x="-3310843" y="700986"/>
                    <a:ext cx="182598" cy="143759"/>
                    <a:chOff x="-3310843" y="700986"/>
                    <a:chExt cx="182598" cy="143759"/>
                  </a:xfrm>
                </p:grpSpPr>
                <p:cxnSp>
                  <p:nvCxnSpPr>
                    <p:cNvPr id="379" name="Rechte verbindingslijn 378">
                      <a:extLst>
                        <a:ext uri="{FF2B5EF4-FFF2-40B4-BE49-F238E27FC236}">
                          <a16:creationId xmlns:a16="http://schemas.microsoft.com/office/drawing/2014/main" id="{EABC8F82-3487-4AA8-B97C-843C1BB9E512}"/>
                        </a:ext>
                      </a:extLst>
                    </p:cNvPr>
                    <p:cNvCxnSpPr/>
                    <p:nvPr userDrawn="1"/>
                  </p:nvCxnSpPr>
                  <p:spPr>
                    <a:xfrm>
                      <a:off x="-3310843" y="700986"/>
                      <a:ext cx="182598" cy="0"/>
                    </a:xfrm>
                    <a:prstGeom prst="line">
                      <a:avLst/>
                    </a:prstGeom>
                    <a:noFill/>
                    <a:ln w="19050" cap="flat" cmpd="sng" algn="ctr">
                      <a:solidFill>
                        <a:srgbClr val="292929"/>
                      </a:solidFill>
                      <a:prstDash val="solid"/>
                    </a:ln>
                    <a:effectLst/>
                  </p:spPr>
                </p:cxnSp>
                <p:cxnSp>
                  <p:nvCxnSpPr>
                    <p:cNvPr id="380" name="Rechte verbindingslijn 379">
                      <a:extLst>
                        <a:ext uri="{FF2B5EF4-FFF2-40B4-BE49-F238E27FC236}">
                          <a16:creationId xmlns:a16="http://schemas.microsoft.com/office/drawing/2014/main" id="{3D727D3A-7AFD-4AF0-9943-C9E3FE49BB58}"/>
                        </a:ext>
                      </a:extLst>
                    </p:cNvPr>
                    <p:cNvCxnSpPr/>
                    <p:nvPr userDrawn="1"/>
                  </p:nvCxnSpPr>
                  <p:spPr>
                    <a:xfrm>
                      <a:off x="-3310843" y="844745"/>
                      <a:ext cx="182598" cy="0"/>
                    </a:xfrm>
                    <a:prstGeom prst="line">
                      <a:avLst/>
                    </a:prstGeom>
                    <a:noFill/>
                    <a:ln w="19050" cap="flat" cmpd="sng" algn="ctr">
                      <a:solidFill>
                        <a:srgbClr val="292929"/>
                      </a:solidFill>
                      <a:prstDash val="solid"/>
                    </a:ln>
                    <a:effectLst/>
                  </p:spPr>
                </p:cxnSp>
                <p:cxnSp>
                  <p:nvCxnSpPr>
                    <p:cNvPr id="381" name="Rechte verbindingslijn 380">
                      <a:extLst>
                        <a:ext uri="{FF2B5EF4-FFF2-40B4-BE49-F238E27FC236}">
                          <a16:creationId xmlns:a16="http://schemas.microsoft.com/office/drawing/2014/main" id="{2F7C8B33-C34E-4D7F-A02D-C46DDEA5DD30}"/>
                        </a:ext>
                      </a:extLst>
                    </p:cNvPr>
                    <p:cNvCxnSpPr/>
                    <p:nvPr userDrawn="1"/>
                  </p:nvCxnSpPr>
                  <p:spPr>
                    <a:xfrm>
                      <a:off x="-3213196" y="808806"/>
                      <a:ext cx="82203" cy="0"/>
                    </a:xfrm>
                    <a:prstGeom prst="line">
                      <a:avLst/>
                    </a:prstGeom>
                    <a:noFill/>
                    <a:ln w="19050" cap="flat" cmpd="sng" algn="ctr">
                      <a:solidFill>
                        <a:srgbClr val="292929"/>
                      </a:solidFill>
                      <a:prstDash val="solid"/>
                    </a:ln>
                    <a:effectLst/>
                  </p:spPr>
                </p:cxnSp>
                <p:cxnSp>
                  <p:nvCxnSpPr>
                    <p:cNvPr id="382" name="Rechte verbindingslijn 381">
                      <a:extLst>
                        <a:ext uri="{FF2B5EF4-FFF2-40B4-BE49-F238E27FC236}">
                          <a16:creationId xmlns:a16="http://schemas.microsoft.com/office/drawing/2014/main" id="{4D84F2EA-2DC9-4163-838C-325FA0D561DD}"/>
                        </a:ext>
                      </a:extLst>
                    </p:cNvPr>
                    <p:cNvCxnSpPr/>
                    <p:nvPr userDrawn="1"/>
                  </p:nvCxnSpPr>
                  <p:spPr>
                    <a:xfrm>
                      <a:off x="-3213196" y="772866"/>
                      <a:ext cx="82203" cy="0"/>
                    </a:xfrm>
                    <a:prstGeom prst="line">
                      <a:avLst/>
                    </a:prstGeom>
                    <a:noFill/>
                    <a:ln w="19050" cap="flat" cmpd="sng" algn="ctr">
                      <a:solidFill>
                        <a:srgbClr val="292929"/>
                      </a:solidFill>
                      <a:prstDash val="solid"/>
                    </a:ln>
                    <a:effectLst/>
                  </p:spPr>
                </p:cxnSp>
                <p:cxnSp>
                  <p:nvCxnSpPr>
                    <p:cNvPr id="383" name="Rechte verbindingslijn 382">
                      <a:extLst>
                        <a:ext uri="{FF2B5EF4-FFF2-40B4-BE49-F238E27FC236}">
                          <a16:creationId xmlns:a16="http://schemas.microsoft.com/office/drawing/2014/main" id="{D0ADC9CD-10C2-41A9-8A76-B7FAAA538397}"/>
                        </a:ext>
                      </a:extLst>
                    </p:cNvPr>
                    <p:cNvCxnSpPr/>
                    <p:nvPr userDrawn="1"/>
                  </p:nvCxnSpPr>
                  <p:spPr>
                    <a:xfrm>
                      <a:off x="-3213196" y="736926"/>
                      <a:ext cx="82203" cy="0"/>
                    </a:xfrm>
                    <a:prstGeom prst="line">
                      <a:avLst/>
                    </a:prstGeom>
                    <a:noFill/>
                    <a:ln w="19050" cap="flat" cmpd="sng" algn="ctr">
                      <a:solidFill>
                        <a:srgbClr val="292929"/>
                      </a:solidFill>
                      <a:prstDash val="solid"/>
                    </a:ln>
                    <a:effectLst/>
                  </p:spPr>
                </p:cxnSp>
              </p:grpSp>
              <p:grpSp>
                <p:nvGrpSpPr>
                  <p:cNvPr id="376" name="Groep 375">
                    <a:extLst>
                      <a:ext uri="{FF2B5EF4-FFF2-40B4-BE49-F238E27FC236}">
                        <a16:creationId xmlns:a16="http://schemas.microsoft.com/office/drawing/2014/main" id="{0CB051DD-8A8F-433A-AD79-D23958A923C5}"/>
                      </a:ext>
                    </a:extLst>
                  </p:cNvPr>
                  <p:cNvGrpSpPr/>
                  <p:nvPr userDrawn="1"/>
                </p:nvGrpSpPr>
                <p:grpSpPr>
                  <a:xfrm flipH="1">
                    <a:off x="-3310774" y="735854"/>
                    <a:ext cx="88801" cy="72568"/>
                    <a:chOff x="-2091059" y="1395403"/>
                    <a:chExt cx="157316" cy="128558"/>
                  </a:xfrm>
                </p:grpSpPr>
                <p:sp>
                  <p:nvSpPr>
                    <p:cNvPr id="377" name="Rechthoek 376">
                      <a:extLst>
                        <a:ext uri="{FF2B5EF4-FFF2-40B4-BE49-F238E27FC236}">
                          <a16:creationId xmlns:a16="http://schemas.microsoft.com/office/drawing/2014/main" id="{039330E6-3B69-47BE-84F6-0F49906595D4}"/>
                        </a:ext>
                      </a:extLst>
                    </p:cNvPr>
                    <p:cNvSpPr/>
                    <p:nvPr userDrawn="1"/>
                  </p:nvSpPr>
                  <p:spPr>
                    <a:xfrm>
                      <a:off x="-2051585" y="1436824"/>
                      <a:ext cx="117842" cy="45718"/>
                    </a:xfrm>
                    <a:prstGeom prst="rect">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sp>
                  <p:nvSpPr>
                    <p:cNvPr id="378" name="Pijl: punthaak 377">
                      <a:extLst>
                        <a:ext uri="{FF2B5EF4-FFF2-40B4-BE49-F238E27FC236}">
                          <a16:creationId xmlns:a16="http://schemas.microsoft.com/office/drawing/2014/main" id="{826F44D2-E9D9-49A2-ACEA-158624A808C9}"/>
                        </a:ext>
                      </a:extLst>
                    </p:cNvPr>
                    <p:cNvSpPr/>
                    <p:nvPr userDrawn="1"/>
                  </p:nvSpPr>
                  <p:spPr>
                    <a:xfrm flipH="1">
                      <a:off x="-2091059" y="1395403"/>
                      <a:ext cx="128558" cy="128558"/>
                    </a:xfrm>
                    <a:prstGeom prst="chevron">
                      <a:avLst>
                        <a:gd name="adj" fmla="val 47962"/>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grpSp>
            </p:grpSp>
          </p:grpSp>
          <p:sp>
            <p:nvSpPr>
              <p:cNvPr id="371" name="Rechthoek 370">
                <a:extLst>
                  <a:ext uri="{FF2B5EF4-FFF2-40B4-BE49-F238E27FC236}">
                    <a16:creationId xmlns:a16="http://schemas.microsoft.com/office/drawing/2014/main" id="{B03FB0AC-FA25-4C0C-BE72-AB9495165480}"/>
                  </a:ext>
                </a:extLst>
              </p:cNvPr>
              <p:cNvSpPr/>
              <p:nvPr userDrawn="1"/>
            </p:nvSpPr>
            <p:spPr>
              <a:xfrm>
                <a:off x="-1950057" y="439449"/>
                <a:ext cx="2435631" cy="198066"/>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Tekstniveau omhoog</a:t>
                </a:r>
              </a:p>
            </p:txBody>
          </p:sp>
          <p:sp>
            <p:nvSpPr>
              <p:cNvPr id="372" name="Rechthoek 371">
                <a:extLst>
                  <a:ext uri="{FF2B5EF4-FFF2-40B4-BE49-F238E27FC236}">
                    <a16:creationId xmlns:a16="http://schemas.microsoft.com/office/drawing/2014/main" id="{DD2CD3EC-A962-4BB2-8359-8E561DCA2488}"/>
                  </a:ext>
                </a:extLst>
              </p:cNvPr>
              <p:cNvSpPr/>
              <p:nvPr userDrawn="1"/>
            </p:nvSpPr>
            <p:spPr>
              <a:xfrm>
                <a:off x="-1950057" y="848575"/>
                <a:ext cx="2213551" cy="186424"/>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Tekstniveau omlaag</a:t>
                </a:r>
              </a:p>
            </p:txBody>
          </p:sp>
        </p:grpSp>
        <p:cxnSp>
          <p:nvCxnSpPr>
            <p:cNvPr id="345" name="Rechte verbindingslijn 344">
              <a:extLst>
                <a:ext uri="{FF2B5EF4-FFF2-40B4-BE49-F238E27FC236}">
                  <a16:creationId xmlns:a16="http://schemas.microsoft.com/office/drawing/2014/main" id="{2DB0390E-6BD5-4FCB-A11A-5208B0D380B4}"/>
                </a:ext>
              </a:extLst>
            </p:cNvPr>
            <p:cNvCxnSpPr>
              <a:cxnSpLocks/>
            </p:cNvCxnSpPr>
            <p:nvPr userDrawn="1"/>
          </p:nvCxnSpPr>
          <p:spPr>
            <a:xfrm>
              <a:off x="-3419346" y="1980503"/>
              <a:ext cx="3176013" cy="0"/>
            </a:xfrm>
            <a:prstGeom prst="line">
              <a:avLst/>
            </a:prstGeom>
            <a:noFill/>
            <a:ln w="3175" cap="flat" cmpd="sng" algn="ctr">
              <a:solidFill>
                <a:schemeClr val="bg1">
                  <a:lumMod val="50000"/>
                </a:schemeClr>
              </a:solidFill>
              <a:prstDash val="solid"/>
            </a:ln>
            <a:effectLst/>
          </p:spPr>
        </p:cxnSp>
        <p:sp>
          <p:nvSpPr>
            <p:cNvPr id="346" name="Rechthoek 345">
              <a:extLst>
                <a:ext uri="{FF2B5EF4-FFF2-40B4-BE49-F238E27FC236}">
                  <a16:creationId xmlns:a16="http://schemas.microsoft.com/office/drawing/2014/main" id="{8401E599-6629-418F-9269-7B6287B1F7DE}"/>
                </a:ext>
              </a:extLst>
            </p:cNvPr>
            <p:cNvSpPr/>
            <p:nvPr userDrawn="1"/>
          </p:nvSpPr>
          <p:spPr>
            <a:xfrm>
              <a:off x="-3059324" y="2678715"/>
              <a:ext cx="2823104" cy="255963"/>
            </a:xfrm>
            <a:prstGeom prst="rect">
              <a:avLst/>
            </a:prstGeom>
            <a:noFill/>
            <a:ln w="25400" cap="flat" cmpd="sng" algn="ctr">
              <a:noFill/>
              <a:prstDash val="solid"/>
            </a:ln>
            <a:effectLst/>
          </p:spPr>
          <p:txBody>
            <a:bodyPr lIns="0" tIns="0" rIns="0" bIns="0" rtlCol="0" anchor="ctr"/>
            <a:lstStyle/>
            <a:p>
              <a:pPr marL="177800" marR="0" lvl="0" indent="-177800" algn="l" defTabSz="914400" rtl="0" eaLnBrk="1" fontAlgn="auto" latinLnBrk="0" hangingPunct="1">
                <a:lnSpc>
                  <a:spcPct val="100000"/>
                </a:lnSpc>
                <a:spcBef>
                  <a:spcPts val="300"/>
                </a:spcBef>
                <a:spcAft>
                  <a:spcPts val="300"/>
                </a:spcAft>
                <a:buClr>
                  <a:schemeClr val="accent1"/>
                </a:buClr>
                <a:buSzTx/>
                <a:buFont typeface="Wingdings" panose="05000000000000000000" pitchFamily="2" charset="2"/>
                <a:buChar char="§"/>
                <a:tabLst/>
                <a:defRPr/>
              </a:pPr>
              <a:r>
                <a:rPr lang="nl-NL" sz="1500" kern="1200" noProof="0" err="1">
                  <a:solidFill>
                    <a:schemeClr val="tx1"/>
                  </a:solidFill>
                  <a:latin typeface="+mn-lt"/>
                  <a:ea typeface="+mn-ea"/>
                  <a:cs typeface="+mn-cs"/>
                </a:rPr>
                <a:t>Bullet</a:t>
              </a:r>
              <a:r>
                <a:rPr lang="nl-NL" sz="1500" kern="1200" noProof="0">
                  <a:solidFill>
                    <a:schemeClr val="tx1"/>
                  </a:solidFill>
                  <a:latin typeface="+mn-lt"/>
                  <a:ea typeface="+mn-ea"/>
                  <a:cs typeface="+mn-cs"/>
                </a:rPr>
                <a:t> (15pt)</a:t>
              </a:r>
            </a:p>
          </p:txBody>
        </p:sp>
        <p:sp>
          <p:nvSpPr>
            <p:cNvPr id="347" name="Ovaal 346">
              <a:extLst>
                <a:ext uri="{FF2B5EF4-FFF2-40B4-BE49-F238E27FC236}">
                  <a16:creationId xmlns:a16="http://schemas.microsoft.com/office/drawing/2014/main" id="{8F49A5C1-F7AF-45DA-B859-B5C708FDA72F}"/>
                </a:ext>
              </a:extLst>
            </p:cNvPr>
            <p:cNvSpPr/>
            <p:nvPr userDrawn="1"/>
          </p:nvSpPr>
          <p:spPr>
            <a:xfrm>
              <a:off x="-3425006" y="3050637"/>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2</a:t>
              </a:r>
            </a:p>
          </p:txBody>
        </p:sp>
        <p:sp>
          <p:nvSpPr>
            <p:cNvPr id="348" name="Rechthoek 347">
              <a:extLst>
                <a:ext uri="{FF2B5EF4-FFF2-40B4-BE49-F238E27FC236}">
                  <a16:creationId xmlns:a16="http://schemas.microsoft.com/office/drawing/2014/main" id="{E3CAE000-752F-4A28-AF2E-46E8DDB222D0}"/>
                </a:ext>
              </a:extLst>
            </p:cNvPr>
            <p:cNvSpPr/>
            <p:nvPr userDrawn="1"/>
          </p:nvSpPr>
          <p:spPr>
            <a:xfrm>
              <a:off x="-3059324" y="3050636"/>
              <a:ext cx="2823104" cy="255963"/>
            </a:xfrm>
            <a:prstGeom prst="rect">
              <a:avLst/>
            </a:prstGeom>
            <a:noFill/>
            <a:ln w="25400" cap="flat" cmpd="sng" algn="ctr">
              <a:noFill/>
              <a:prstDash val="solid"/>
            </a:ln>
            <a:effectLst/>
          </p:spPr>
          <p:txBody>
            <a:bodyPr lIns="0" tIns="0" rIns="0" bIns="0" rtlCol="0" anchor="ctr"/>
            <a:lstStyle/>
            <a:p>
              <a:pPr marL="355600" marR="0" lvl="1" indent="-177800" algn="l" defTabSz="914400" rtl="0" eaLnBrk="1" fontAlgn="auto" latinLnBrk="0" hangingPunct="1">
                <a:lnSpc>
                  <a:spcPct val="100000"/>
                </a:lnSpc>
                <a:spcBef>
                  <a:spcPts val="300"/>
                </a:spcBef>
                <a:spcAft>
                  <a:spcPts val="300"/>
                </a:spcAft>
                <a:buClr>
                  <a:schemeClr val="accent1"/>
                </a:buClr>
                <a:buSzTx/>
                <a:buFont typeface="Wingdings" panose="05000000000000000000" pitchFamily="2" charset="2"/>
                <a:buChar char="§"/>
                <a:tabLst/>
                <a:defRPr/>
              </a:pPr>
              <a:r>
                <a:rPr lang="nl-NL" sz="1500" kern="1200" noProof="0">
                  <a:solidFill>
                    <a:schemeClr val="tx1"/>
                  </a:solidFill>
                  <a:latin typeface="+mn-lt"/>
                  <a:ea typeface="+mn-ea"/>
                  <a:cs typeface="+mn-cs"/>
                </a:rPr>
                <a:t>Sub-</a:t>
              </a:r>
              <a:r>
                <a:rPr lang="nl-NL" sz="1500" kern="1200" noProof="0" err="1">
                  <a:solidFill>
                    <a:schemeClr val="tx1"/>
                  </a:solidFill>
                  <a:latin typeface="+mn-lt"/>
                  <a:ea typeface="+mn-ea"/>
                  <a:cs typeface="+mn-cs"/>
                </a:rPr>
                <a:t>bullet</a:t>
              </a:r>
              <a:r>
                <a:rPr lang="nl-NL" sz="1500" kern="1200" noProof="0">
                  <a:solidFill>
                    <a:schemeClr val="tx1"/>
                  </a:solidFill>
                  <a:latin typeface="+mn-lt"/>
                  <a:ea typeface="+mn-ea"/>
                  <a:cs typeface="+mn-cs"/>
                </a:rPr>
                <a:t> #1 (15pt) </a:t>
              </a:r>
            </a:p>
          </p:txBody>
        </p:sp>
        <p:sp>
          <p:nvSpPr>
            <p:cNvPr id="349" name="Ovaal 348">
              <a:extLst>
                <a:ext uri="{FF2B5EF4-FFF2-40B4-BE49-F238E27FC236}">
                  <a16:creationId xmlns:a16="http://schemas.microsoft.com/office/drawing/2014/main" id="{6851E319-3ADF-4ED9-A4D2-77EDBB17E481}"/>
                </a:ext>
              </a:extLst>
            </p:cNvPr>
            <p:cNvSpPr/>
            <p:nvPr userDrawn="1"/>
          </p:nvSpPr>
          <p:spPr>
            <a:xfrm>
              <a:off x="-3425006" y="3424813"/>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3</a:t>
              </a:r>
            </a:p>
          </p:txBody>
        </p:sp>
        <p:sp>
          <p:nvSpPr>
            <p:cNvPr id="350" name="Rechthoek 349">
              <a:extLst>
                <a:ext uri="{FF2B5EF4-FFF2-40B4-BE49-F238E27FC236}">
                  <a16:creationId xmlns:a16="http://schemas.microsoft.com/office/drawing/2014/main" id="{0C345076-C272-4D4D-B945-BEA0925B4C04}"/>
                </a:ext>
              </a:extLst>
            </p:cNvPr>
            <p:cNvSpPr/>
            <p:nvPr userDrawn="1"/>
          </p:nvSpPr>
          <p:spPr>
            <a:xfrm>
              <a:off x="-3059324" y="3424812"/>
              <a:ext cx="2823104" cy="255963"/>
            </a:xfrm>
            <a:prstGeom prst="rect">
              <a:avLst/>
            </a:prstGeom>
            <a:noFill/>
            <a:ln w="25400" cap="flat" cmpd="sng" algn="ctr">
              <a:noFill/>
              <a:prstDash val="solid"/>
            </a:ln>
            <a:effectLst/>
          </p:spPr>
          <p:txBody>
            <a:bodyPr lIns="0" tIns="0" rIns="0" bIns="0" rtlCol="0" anchor="ctr"/>
            <a:lstStyle/>
            <a:p>
              <a:pPr marL="531813" marR="0" lvl="2" indent="-176213" algn="l" defTabSz="914400" rtl="0" eaLnBrk="1" fontAlgn="auto" latinLnBrk="0" hangingPunct="1">
                <a:lnSpc>
                  <a:spcPct val="100000"/>
                </a:lnSpc>
                <a:spcBef>
                  <a:spcPts val="300"/>
                </a:spcBef>
                <a:spcAft>
                  <a:spcPts val="300"/>
                </a:spcAft>
                <a:buClr>
                  <a:schemeClr val="tx1"/>
                </a:buClr>
                <a:buSzTx/>
                <a:buFont typeface="Corbel" panose="020B0503020204020204" pitchFamily="34" charset="0"/>
                <a:buChar char="–"/>
                <a:tabLst/>
                <a:defRPr/>
              </a:pPr>
              <a:r>
                <a:rPr lang="nl-NL" sz="1500" kern="1200" noProof="0">
                  <a:solidFill>
                    <a:schemeClr val="tx1"/>
                  </a:solidFill>
                  <a:latin typeface="+mn-lt"/>
                  <a:ea typeface="+mn-ea"/>
                  <a:cs typeface="+mn-cs"/>
                </a:rPr>
                <a:t>Sub-</a:t>
              </a:r>
              <a:r>
                <a:rPr lang="nl-NL" sz="1500" kern="1200" noProof="0" err="1">
                  <a:solidFill>
                    <a:schemeClr val="tx1"/>
                  </a:solidFill>
                  <a:latin typeface="+mn-lt"/>
                  <a:ea typeface="+mn-ea"/>
                  <a:cs typeface="+mn-cs"/>
                </a:rPr>
                <a:t>bullet</a:t>
              </a:r>
              <a:r>
                <a:rPr lang="nl-NL" sz="1500" kern="1200" noProof="0">
                  <a:solidFill>
                    <a:schemeClr val="tx1"/>
                  </a:solidFill>
                  <a:latin typeface="+mn-lt"/>
                  <a:ea typeface="+mn-ea"/>
                  <a:cs typeface="+mn-cs"/>
                </a:rPr>
                <a:t> #2 (15pt)</a:t>
              </a:r>
            </a:p>
          </p:txBody>
        </p:sp>
        <p:sp>
          <p:nvSpPr>
            <p:cNvPr id="351" name="Ovaal 350">
              <a:extLst>
                <a:ext uri="{FF2B5EF4-FFF2-40B4-BE49-F238E27FC236}">
                  <a16:creationId xmlns:a16="http://schemas.microsoft.com/office/drawing/2014/main" id="{24504875-F52E-4618-A326-DDAC6C0A5DC4}"/>
                </a:ext>
              </a:extLst>
            </p:cNvPr>
            <p:cNvSpPr/>
            <p:nvPr userDrawn="1"/>
          </p:nvSpPr>
          <p:spPr>
            <a:xfrm>
              <a:off x="-3425006" y="3797458"/>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4</a:t>
              </a:r>
            </a:p>
          </p:txBody>
        </p:sp>
        <p:sp>
          <p:nvSpPr>
            <p:cNvPr id="352" name="Rechthoek 351">
              <a:extLst>
                <a:ext uri="{FF2B5EF4-FFF2-40B4-BE49-F238E27FC236}">
                  <a16:creationId xmlns:a16="http://schemas.microsoft.com/office/drawing/2014/main" id="{6CFE81D4-C761-4915-9791-F8291A412683}"/>
                </a:ext>
              </a:extLst>
            </p:cNvPr>
            <p:cNvSpPr/>
            <p:nvPr userDrawn="1"/>
          </p:nvSpPr>
          <p:spPr>
            <a:xfrm>
              <a:off x="-3059324" y="3797457"/>
              <a:ext cx="2823104" cy="255963"/>
            </a:xfrm>
            <a:prstGeom prst="rect">
              <a:avLst/>
            </a:prstGeom>
            <a:noFill/>
            <a:ln w="25400" cap="flat" cmpd="sng" algn="ctr">
              <a:noFill/>
              <a:prstDash val="solid"/>
            </a:ln>
            <a:effectLst/>
          </p:spPr>
          <p:txBody>
            <a:bodyPr lIns="0" tIns="0" rIns="0" bIns="0" rtlCol="0" anchor="ctr"/>
            <a:lstStyle/>
            <a:p>
              <a:pPr marL="0" marR="0" lvl="3" indent="0" algn="l" defTabSz="914400" rtl="0" eaLnBrk="1" fontAlgn="auto" latinLnBrk="0" hangingPunct="1">
                <a:lnSpc>
                  <a:spcPct val="100000"/>
                </a:lnSpc>
                <a:spcBef>
                  <a:spcPts val="300"/>
                </a:spcBef>
                <a:spcAft>
                  <a:spcPts val="300"/>
                </a:spcAft>
                <a:buClrTx/>
                <a:buSzTx/>
                <a:buFont typeface="Arial" panose="020B0604020202020204" pitchFamily="34" charset="0"/>
                <a:buNone/>
                <a:tabLst/>
                <a:defRPr/>
              </a:pPr>
              <a:r>
                <a:rPr lang="nl-NL" sz="1500" kern="1200" noProof="0">
                  <a:solidFill>
                    <a:schemeClr val="tx1"/>
                  </a:solidFill>
                  <a:latin typeface="+mn-lt"/>
                  <a:ea typeface="+mn-ea"/>
                  <a:cs typeface="+mn-cs"/>
                </a:rPr>
                <a:t>Leestekst (15pt)</a:t>
              </a:r>
            </a:p>
          </p:txBody>
        </p:sp>
        <p:sp>
          <p:nvSpPr>
            <p:cNvPr id="353" name="Ovaal 352">
              <a:extLst>
                <a:ext uri="{FF2B5EF4-FFF2-40B4-BE49-F238E27FC236}">
                  <a16:creationId xmlns:a16="http://schemas.microsoft.com/office/drawing/2014/main" id="{FB6DED21-2D45-4BA7-A6C1-2D6FE74E4926}"/>
                </a:ext>
              </a:extLst>
            </p:cNvPr>
            <p:cNvSpPr/>
            <p:nvPr userDrawn="1"/>
          </p:nvSpPr>
          <p:spPr>
            <a:xfrm>
              <a:off x="-3425006" y="4181064"/>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5</a:t>
              </a:r>
            </a:p>
          </p:txBody>
        </p:sp>
        <p:sp>
          <p:nvSpPr>
            <p:cNvPr id="354" name="Rechthoek 353">
              <a:extLst>
                <a:ext uri="{FF2B5EF4-FFF2-40B4-BE49-F238E27FC236}">
                  <a16:creationId xmlns:a16="http://schemas.microsoft.com/office/drawing/2014/main" id="{B1BC0082-DCCA-4B07-B5E9-7303F0021207}"/>
                </a:ext>
              </a:extLst>
            </p:cNvPr>
            <p:cNvSpPr/>
            <p:nvPr userDrawn="1"/>
          </p:nvSpPr>
          <p:spPr>
            <a:xfrm>
              <a:off x="-3059324" y="4181063"/>
              <a:ext cx="2823104" cy="255963"/>
            </a:xfrm>
            <a:prstGeom prst="rect">
              <a:avLst/>
            </a:prstGeom>
            <a:noFill/>
            <a:ln w="25400" cap="flat" cmpd="sng" algn="ctr">
              <a:noFill/>
              <a:prstDash val="solid"/>
            </a:ln>
            <a:effectLst/>
          </p:spPr>
          <p:txBody>
            <a:bodyPr lIns="0" tIns="0" rIns="0" bIns="0" rtlCol="0" anchor="ctr"/>
            <a:lstStyle/>
            <a:p>
              <a:pPr marL="0" marR="0" lvl="4" indent="0" fontAlgn="auto">
                <a:lnSpc>
                  <a:spcPct val="100000"/>
                </a:lnSpc>
                <a:spcBef>
                  <a:spcPts val="600"/>
                </a:spcBef>
                <a:spcAft>
                  <a:spcPts val="300"/>
                </a:spcAft>
                <a:buClrTx/>
                <a:buSzTx/>
                <a:buFont typeface="Arial" panose="020B0604020202020204" pitchFamily="34" charset="0"/>
                <a:buNone/>
                <a:tabLst/>
              </a:pPr>
              <a:r>
                <a:rPr lang="nl-NL" sz="1600" b="1" cap="none" baseline="0" noProof="0">
                  <a:solidFill>
                    <a:schemeClr val="accent1"/>
                  </a:solidFill>
                  <a:latin typeface="+mj-lt"/>
                </a:rPr>
                <a:t>Tussenkop (16pt)</a:t>
              </a:r>
            </a:p>
          </p:txBody>
        </p:sp>
        <p:sp>
          <p:nvSpPr>
            <p:cNvPr id="355" name="Rechthoek 354">
              <a:extLst>
                <a:ext uri="{FF2B5EF4-FFF2-40B4-BE49-F238E27FC236}">
                  <a16:creationId xmlns:a16="http://schemas.microsoft.com/office/drawing/2014/main" id="{F8D85C51-A58C-4B2F-80EB-A5437561EE44}"/>
                </a:ext>
              </a:extLst>
            </p:cNvPr>
            <p:cNvSpPr/>
            <p:nvPr userDrawn="1"/>
          </p:nvSpPr>
          <p:spPr>
            <a:xfrm>
              <a:off x="-3420798" y="2099231"/>
              <a:ext cx="3178016" cy="46701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Gebruik, onder de tab </a:t>
              </a:r>
              <a:r>
                <a:rPr kumimoji="0" lang="nl-NL" sz="1100" b="1" i="0" u="none" strike="noStrike" kern="0" cap="none" spc="0" normalizeH="0" baseline="0" noProof="0">
                  <a:ln>
                    <a:noFill/>
                  </a:ln>
                  <a:solidFill>
                    <a:srgbClr val="000000"/>
                  </a:solidFill>
                  <a:effectLst/>
                  <a:uLnTx/>
                  <a:uFillTx/>
                  <a:latin typeface="+mn-lt"/>
                  <a:cs typeface="Segoe UI Light" panose="020B0502040204020203" pitchFamily="34" charset="0"/>
                </a:rPr>
                <a:t>‘Start’</a:t>
              </a: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 de </a:t>
              </a:r>
              <a:r>
                <a:rPr kumimoji="0" lang="nl-NL" sz="1100" b="1" i="0" u="none" strike="noStrike" kern="0" cap="none" spc="0" normalizeH="0" baseline="0" noProof="0">
                  <a:ln>
                    <a:noFill/>
                  </a:ln>
                  <a:solidFill>
                    <a:srgbClr val="000000"/>
                  </a:solidFill>
                  <a:effectLst/>
                  <a:uLnTx/>
                  <a:uFillTx/>
                  <a:latin typeface="+mn-lt"/>
                  <a:cs typeface="Segoe UI Light" panose="020B0502040204020203" pitchFamily="34" charset="0"/>
                </a:rPr>
                <a:t>lijstniveau-knoppen</a:t>
              </a: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 zoals hierboven aangegeven, om een tekst niveau te kiezen. Kies uit:</a:t>
              </a:r>
            </a:p>
          </p:txBody>
        </p:sp>
        <p:cxnSp>
          <p:nvCxnSpPr>
            <p:cNvPr id="356" name="Rechte verbindingslijn 355">
              <a:extLst>
                <a:ext uri="{FF2B5EF4-FFF2-40B4-BE49-F238E27FC236}">
                  <a16:creationId xmlns:a16="http://schemas.microsoft.com/office/drawing/2014/main" id="{CB0D861B-B0C9-4540-A210-34CBF16CE4F5}"/>
                </a:ext>
              </a:extLst>
            </p:cNvPr>
            <p:cNvCxnSpPr>
              <a:cxnSpLocks/>
            </p:cNvCxnSpPr>
            <p:nvPr userDrawn="1"/>
          </p:nvCxnSpPr>
          <p:spPr>
            <a:xfrm>
              <a:off x="-3419346" y="1161637"/>
              <a:ext cx="3176013" cy="0"/>
            </a:xfrm>
            <a:prstGeom prst="line">
              <a:avLst/>
            </a:prstGeom>
            <a:noFill/>
            <a:ln w="3175" cap="flat" cmpd="sng" algn="ctr">
              <a:solidFill>
                <a:schemeClr val="bg1">
                  <a:lumMod val="50000"/>
                </a:schemeClr>
              </a:solidFill>
              <a:prstDash val="solid"/>
            </a:ln>
            <a:effectLst/>
          </p:spPr>
        </p:cxnSp>
        <p:sp>
          <p:nvSpPr>
            <p:cNvPr id="357" name="Ovaal 356">
              <a:extLst>
                <a:ext uri="{FF2B5EF4-FFF2-40B4-BE49-F238E27FC236}">
                  <a16:creationId xmlns:a16="http://schemas.microsoft.com/office/drawing/2014/main" id="{01B3C5E0-5C0F-4F83-9280-525139D247DA}"/>
                </a:ext>
              </a:extLst>
            </p:cNvPr>
            <p:cNvSpPr/>
            <p:nvPr userDrawn="1"/>
          </p:nvSpPr>
          <p:spPr>
            <a:xfrm>
              <a:off x="-3425006" y="385248"/>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1</a:t>
              </a:r>
            </a:p>
          </p:txBody>
        </p:sp>
        <p:sp>
          <p:nvSpPr>
            <p:cNvPr id="358" name="Rechthoek 357">
              <a:extLst>
                <a:ext uri="{FF2B5EF4-FFF2-40B4-BE49-F238E27FC236}">
                  <a16:creationId xmlns:a16="http://schemas.microsoft.com/office/drawing/2014/main" id="{22E73C43-B746-48D5-9B33-4960EDB78AD2}"/>
                </a:ext>
              </a:extLst>
            </p:cNvPr>
            <p:cNvSpPr/>
            <p:nvPr userDrawn="1"/>
          </p:nvSpPr>
          <p:spPr>
            <a:xfrm>
              <a:off x="-3059324" y="385247"/>
              <a:ext cx="2823104" cy="255963"/>
            </a:xfrm>
            <a:prstGeom prst="rect">
              <a:avLst/>
            </a:prstGeom>
            <a:noFill/>
            <a:ln w="25400" cap="flat" cmpd="sng" algn="ctr">
              <a:noFill/>
              <a:prstDash val="solid"/>
            </a:ln>
            <a:effectLst/>
          </p:spPr>
          <p:txBody>
            <a:bodyPr lIns="0" tIns="0" rIns="0" bIns="0" rtlCol="0" anchor="ctr"/>
            <a:lstStyle/>
            <a:p>
              <a:pPr marL="0" marR="0" lvl="0" indent="0" algn="l" defTabSz="914400" rtl="0" eaLnBrk="1" fontAlgn="auto" latinLnBrk="0" hangingPunct="1">
                <a:lnSpc>
                  <a:spcPct val="80000"/>
                </a:lnSpc>
                <a:spcBef>
                  <a:spcPct val="0"/>
                </a:spcBef>
                <a:spcAft>
                  <a:spcPts val="300"/>
                </a:spcAft>
                <a:buClr>
                  <a:schemeClr val="accent1"/>
                </a:buClr>
                <a:buSzTx/>
                <a:buFont typeface="Wingdings" panose="05000000000000000000" pitchFamily="2" charset="2"/>
                <a:buNone/>
                <a:tabLst/>
                <a:defRPr/>
              </a:pPr>
              <a:r>
                <a:rPr lang="nl-NL" sz="2600" b="0" kern="1200" noProof="0">
                  <a:solidFill>
                    <a:schemeClr val="tx1"/>
                  </a:solidFill>
                  <a:latin typeface="+mn-lt"/>
                  <a:ea typeface="+mj-ea"/>
                  <a:cs typeface="+mj-cs"/>
                </a:rPr>
                <a:t>Titel (26pt)</a:t>
              </a:r>
            </a:p>
          </p:txBody>
        </p:sp>
        <p:sp>
          <p:nvSpPr>
            <p:cNvPr id="359" name="Ovaal 358">
              <a:extLst>
                <a:ext uri="{FF2B5EF4-FFF2-40B4-BE49-F238E27FC236}">
                  <a16:creationId xmlns:a16="http://schemas.microsoft.com/office/drawing/2014/main" id="{2FA829D8-F2AD-4FDC-BB9D-5ABA7E6CDFBD}"/>
                </a:ext>
              </a:extLst>
            </p:cNvPr>
            <p:cNvSpPr/>
            <p:nvPr userDrawn="1"/>
          </p:nvSpPr>
          <p:spPr>
            <a:xfrm>
              <a:off x="-3425006" y="757169"/>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2</a:t>
              </a:r>
            </a:p>
          </p:txBody>
        </p:sp>
        <p:sp>
          <p:nvSpPr>
            <p:cNvPr id="360" name="Rechthoek 359">
              <a:extLst>
                <a:ext uri="{FF2B5EF4-FFF2-40B4-BE49-F238E27FC236}">
                  <a16:creationId xmlns:a16="http://schemas.microsoft.com/office/drawing/2014/main" id="{3AC63470-DE9E-40FA-9CE0-85990C6A71B0}"/>
                </a:ext>
              </a:extLst>
            </p:cNvPr>
            <p:cNvSpPr/>
            <p:nvPr userDrawn="1"/>
          </p:nvSpPr>
          <p:spPr>
            <a:xfrm>
              <a:off x="-3059324" y="757168"/>
              <a:ext cx="2823104" cy="255963"/>
            </a:xfrm>
            <a:prstGeom prst="rect">
              <a:avLst/>
            </a:prstGeom>
            <a:noFill/>
            <a:ln w="25400" cap="flat" cmpd="sng" algn="ctr">
              <a:noFill/>
              <a:prstDash val="solid"/>
            </a:ln>
            <a:effectLst/>
          </p:spPr>
          <p:txBody>
            <a:bodyPr lIns="0" tIns="0" rIns="0" bIns="0" rtlCol="0" anchor="ctr"/>
            <a:lstStyle/>
            <a:p>
              <a:pPr marL="0" marR="0" lvl="0" indent="0" algn="l" defTabSz="914400" rtl="0" eaLnBrk="1" fontAlgn="auto" latinLnBrk="0" hangingPunct="1">
                <a:lnSpc>
                  <a:spcPct val="100000"/>
                </a:lnSpc>
                <a:spcBef>
                  <a:spcPts val="300"/>
                </a:spcBef>
                <a:spcAft>
                  <a:spcPts val="300"/>
                </a:spcAft>
                <a:buClr>
                  <a:schemeClr val="accent1"/>
                </a:buClr>
                <a:buSzTx/>
                <a:buFont typeface="Wingdings" panose="05000000000000000000" pitchFamily="2" charset="2"/>
                <a:buNone/>
                <a:tabLst/>
                <a:defRPr/>
              </a:pPr>
              <a:r>
                <a:rPr lang="nl-NL" sz="2000" b="0" kern="1200" noProof="0">
                  <a:solidFill>
                    <a:schemeClr val="accent1"/>
                  </a:solidFill>
                  <a:latin typeface="+mn-lt"/>
                  <a:ea typeface="+mn-ea"/>
                  <a:cs typeface="+mn-cs"/>
                </a:rPr>
                <a:t>Subtitel (20pt)</a:t>
              </a:r>
            </a:p>
          </p:txBody>
        </p:sp>
      </p:grpSp>
      <p:grpSp>
        <p:nvGrpSpPr>
          <p:cNvPr id="413" name="Instructie">
            <a:extLst>
              <a:ext uri="{FF2B5EF4-FFF2-40B4-BE49-F238E27FC236}">
                <a16:creationId xmlns:a16="http://schemas.microsoft.com/office/drawing/2014/main" id="{9B4D08FE-3B9F-4C54-96C9-209DD32C9829}"/>
              </a:ext>
            </a:extLst>
          </p:cNvPr>
          <p:cNvGrpSpPr/>
          <p:nvPr userDrawn="1"/>
        </p:nvGrpSpPr>
        <p:grpSpPr>
          <a:xfrm>
            <a:off x="12389714" y="5221435"/>
            <a:ext cx="3183677" cy="1636565"/>
            <a:chOff x="12389714" y="4327164"/>
            <a:chExt cx="3183677" cy="1636565"/>
          </a:xfrm>
        </p:grpSpPr>
        <p:cxnSp>
          <p:nvCxnSpPr>
            <p:cNvPr id="414" name="Rechte verbindingslijn 413">
              <a:extLst>
                <a:ext uri="{FF2B5EF4-FFF2-40B4-BE49-F238E27FC236}">
                  <a16:creationId xmlns:a16="http://schemas.microsoft.com/office/drawing/2014/main" id="{4B921F6F-0358-4DCA-91E0-E7FC99BE1911}"/>
                </a:ext>
              </a:extLst>
            </p:cNvPr>
            <p:cNvCxnSpPr>
              <a:cxnSpLocks/>
            </p:cNvCxnSpPr>
            <p:nvPr userDrawn="1"/>
          </p:nvCxnSpPr>
          <p:spPr>
            <a:xfrm>
              <a:off x="12395374" y="5963729"/>
              <a:ext cx="3178017" cy="0"/>
            </a:xfrm>
            <a:prstGeom prst="line">
              <a:avLst/>
            </a:prstGeom>
            <a:noFill/>
            <a:ln w="3175" cap="flat" cmpd="sng" algn="ctr">
              <a:solidFill>
                <a:schemeClr val="bg1">
                  <a:lumMod val="50000"/>
                </a:schemeClr>
              </a:solidFill>
              <a:prstDash val="solid"/>
            </a:ln>
            <a:effectLst/>
          </p:spPr>
        </p:cxnSp>
        <p:sp>
          <p:nvSpPr>
            <p:cNvPr id="415" name="Rechthoek 414">
              <a:extLst>
                <a:ext uri="{FF2B5EF4-FFF2-40B4-BE49-F238E27FC236}">
                  <a16:creationId xmlns:a16="http://schemas.microsoft.com/office/drawing/2014/main" id="{C366EED5-E9A5-4836-9C27-2BB486471B58}"/>
                </a:ext>
              </a:extLst>
            </p:cNvPr>
            <p:cNvSpPr/>
            <p:nvPr userDrawn="1"/>
          </p:nvSpPr>
          <p:spPr>
            <a:xfrm>
              <a:off x="12395375" y="4327164"/>
              <a:ext cx="3178016" cy="191611"/>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80000"/>
                </a:lnSpc>
                <a:spcBef>
                  <a:spcPts val="0"/>
                </a:spcBef>
                <a:spcAft>
                  <a:spcPts val="0"/>
                </a:spcAft>
                <a:buClrTx/>
                <a:buSzTx/>
                <a:buFontTx/>
                <a:buNone/>
                <a:tabLst/>
                <a:defRPr/>
              </a:pPr>
              <a:r>
                <a:rPr kumimoji="0" lang="nl-NL" sz="1400" b="1" i="0" u="none" strike="noStrike" kern="0" cap="all" spc="0" normalizeH="0" baseline="0" noProof="0">
                  <a:ln>
                    <a:noFill/>
                  </a:ln>
                  <a:solidFill>
                    <a:schemeClr val="bg1">
                      <a:lumMod val="50000"/>
                    </a:schemeClr>
                  </a:solidFill>
                  <a:effectLst/>
                  <a:uLnTx/>
                  <a:uFillTx/>
                  <a:latin typeface="+mj-lt"/>
                  <a:cs typeface="Segoe UI Light" panose="020B0502040204020203" pitchFamily="34" charset="0"/>
                </a:rPr>
                <a:t>Data van de Grafiek Bewerken</a:t>
              </a:r>
            </a:p>
          </p:txBody>
        </p:sp>
        <p:sp>
          <p:nvSpPr>
            <p:cNvPr id="416" name="Ovaal 415">
              <a:extLst>
                <a:ext uri="{FF2B5EF4-FFF2-40B4-BE49-F238E27FC236}">
                  <a16:creationId xmlns:a16="http://schemas.microsoft.com/office/drawing/2014/main" id="{2972B8C8-846C-4BF6-835F-A3CD25E8D086}"/>
                </a:ext>
              </a:extLst>
            </p:cNvPr>
            <p:cNvSpPr/>
            <p:nvPr userDrawn="1"/>
          </p:nvSpPr>
          <p:spPr>
            <a:xfrm>
              <a:off x="12389714" y="4706254"/>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1</a:t>
              </a:r>
            </a:p>
          </p:txBody>
        </p:sp>
        <p:cxnSp>
          <p:nvCxnSpPr>
            <p:cNvPr id="417" name="Rechte verbindingslijn 416">
              <a:extLst>
                <a:ext uri="{FF2B5EF4-FFF2-40B4-BE49-F238E27FC236}">
                  <a16:creationId xmlns:a16="http://schemas.microsoft.com/office/drawing/2014/main" id="{774CA5D0-74DF-4019-8720-B6E41473200B}"/>
                </a:ext>
              </a:extLst>
            </p:cNvPr>
            <p:cNvCxnSpPr>
              <a:cxnSpLocks/>
            </p:cNvCxnSpPr>
            <p:nvPr userDrawn="1"/>
          </p:nvCxnSpPr>
          <p:spPr>
            <a:xfrm>
              <a:off x="12395374" y="4584932"/>
              <a:ext cx="3178017" cy="0"/>
            </a:xfrm>
            <a:prstGeom prst="line">
              <a:avLst/>
            </a:prstGeom>
            <a:noFill/>
            <a:ln w="3175" cap="flat" cmpd="sng" algn="ctr">
              <a:solidFill>
                <a:schemeClr val="bg1">
                  <a:lumMod val="50000"/>
                </a:schemeClr>
              </a:solidFill>
              <a:prstDash val="solid"/>
            </a:ln>
            <a:effectLst/>
          </p:spPr>
        </p:cxnSp>
        <p:sp>
          <p:nvSpPr>
            <p:cNvPr id="418" name="Rechthoek 417">
              <a:extLst>
                <a:ext uri="{FF2B5EF4-FFF2-40B4-BE49-F238E27FC236}">
                  <a16:creationId xmlns:a16="http://schemas.microsoft.com/office/drawing/2014/main" id="{735A1CF7-89A2-476A-BC09-163E08C0262C}"/>
                </a:ext>
              </a:extLst>
            </p:cNvPr>
            <p:cNvSpPr/>
            <p:nvPr userDrawn="1"/>
          </p:nvSpPr>
          <p:spPr>
            <a:xfrm>
              <a:off x="12755395" y="4772316"/>
              <a:ext cx="2817995" cy="314439"/>
            </a:xfrm>
            <a:prstGeom prst="rect">
              <a:avLst/>
            </a:prstGeom>
            <a:noFill/>
            <a:ln w="25400" cap="flat" cmpd="sng" algn="ctr">
              <a:noFill/>
              <a:prstDash val="solid"/>
            </a:ln>
            <a:effectLst/>
          </p:spPr>
          <p:txBody>
            <a:bodyPr lIns="0" tIns="0" rIns="0" bIns="0" rtlCol="0" anchor="t"/>
            <a:lstStyle/>
            <a:p>
              <a:pPr lvl="0" fontAlgn="auto">
                <a:spcBef>
                  <a:spcPts val="0"/>
                </a:spcBef>
                <a:spcAft>
                  <a:spcPts val="0"/>
                </a:spcAft>
                <a:defRPr/>
              </a:pPr>
              <a:r>
                <a:rPr lang="nl-NL" sz="1100" kern="0" noProof="0">
                  <a:solidFill>
                    <a:schemeClr val="tx1"/>
                  </a:solidFill>
                  <a:latin typeface="+mn-lt"/>
                  <a:cs typeface="Segoe UI Light" panose="020B0502040204020203" pitchFamily="34" charset="0"/>
                </a:rPr>
                <a:t>Selecteer de grafiek, klik met de rechter muisknop en kies </a:t>
              </a:r>
              <a:r>
                <a:rPr lang="nl-NL" sz="1100" b="1" kern="0" noProof="0">
                  <a:solidFill>
                    <a:schemeClr val="tx1"/>
                  </a:solidFill>
                  <a:latin typeface="+mn-lt"/>
                  <a:cs typeface="Segoe UI Light" panose="020B0502040204020203" pitchFamily="34" charset="0"/>
                </a:rPr>
                <a:t>‘Gegevens bewerken’</a:t>
              </a:r>
            </a:p>
          </p:txBody>
        </p:sp>
        <p:grpSp>
          <p:nvGrpSpPr>
            <p:cNvPr id="419" name="Groep 418">
              <a:extLst>
                <a:ext uri="{FF2B5EF4-FFF2-40B4-BE49-F238E27FC236}">
                  <a16:creationId xmlns:a16="http://schemas.microsoft.com/office/drawing/2014/main" id="{B56ECA9B-E982-4D44-AC96-7C265F850E3A}"/>
                </a:ext>
              </a:extLst>
            </p:cNvPr>
            <p:cNvGrpSpPr/>
            <p:nvPr userDrawn="1"/>
          </p:nvGrpSpPr>
          <p:grpSpPr>
            <a:xfrm>
              <a:off x="12755394" y="5222855"/>
              <a:ext cx="1714530" cy="639425"/>
              <a:chOff x="12757283" y="4365594"/>
              <a:chExt cx="1714530" cy="639425"/>
            </a:xfrm>
          </p:grpSpPr>
          <p:sp>
            <p:nvSpPr>
              <p:cNvPr id="420" name="Rechthoek 419">
                <a:extLst>
                  <a:ext uri="{FF2B5EF4-FFF2-40B4-BE49-F238E27FC236}">
                    <a16:creationId xmlns:a16="http://schemas.microsoft.com/office/drawing/2014/main" id="{CB809EF6-9787-44BE-ADD0-AAC346E18A69}"/>
                  </a:ext>
                </a:extLst>
              </p:cNvPr>
              <p:cNvSpPr/>
              <p:nvPr userDrawn="1"/>
            </p:nvSpPr>
            <p:spPr>
              <a:xfrm>
                <a:off x="12757283" y="4365594"/>
                <a:ext cx="1626818" cy="580946"/>
              </a:xfrm>
              <a:prstGeom prst="rect">
                <a:avLst/>
              </a:prstGeom>
              <a:solidFill>
                <a:schemeClr val="bg1"/>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nl-NL" sz="800" b="0" noProof="0">
                  <a:solidFill>
                    <a:schemeClr val="tx1"/>
                  </a:solidFill>
                  <a:latin typeface="Arial" panose="020B0604020202020204" pitchFamily="34" charset="0"/>
                  <a:cs typeface="Arial" panose="020B0604020202020204" pitchFamily="34" charset="0"/>
                </a:endParaRPr>
              </a:p>
            </p:txBody>
          </p:sp>
          <p:sp>
            <p:nvSpPr>
              <p:cNvPr id="421" name="Rechthoek 420">
                <a:extLst>
                  <a:ext uri="{FF2B5EF4-FFF2-40B4-BE49-F238E27FC236}">
                    <a16:creationId xmlns:a16="http://schemas.microsoft.com/office/drawing/2014/main" id="{B6393077-16EB-4782-9C77-3EE691B8044C}"/>
                  </a:ext>
                </a:extLst>
              </p:cNvPr>
              <p:cNvSpPr/>
              <p:nvPr userDrawn="1"/>
            </p:nvSpPr>
            <p:spPr>
              <a:xfrm>
                <a:off x="12768263" y="4676983"/>
                <a:ext cx="1609231" cy="261256"/>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sp>
            <p:nvSpPr>
              <p:cNvPr id="422" name="Tekstvak 421">
                <a:extLst>
                  <a:ext uri="{FF2B5EF4-FFF2-40B4-BE49-F238E27FC236}">
                    <a16:creationId xmlns:a16="http://schemas.microsoft.com/office/drawing/2014/main" id="{9A999F29-BC59-441E-984E-221C496DF413}"/>
                  </a:ext>
                </a:extLst>
              </p:cNvPr>
              <p:cNvSpPr txBox="1"/>
              <p:nvPr userDrawn="1"/>
            </p:nvSpPr>
            <p:spPr>
              <a:xfrm>
                <a:off x="12997648" y="4404704"/>
                <a:ext cx="1248154" cy="216982"/>
              </a:xfrm>
              <a:prstGeom prst="rect">
                <a:avLst/>
              </a:prstGeom>
              <a:noFill/>
            </p:spPr>
            <p:txBody>
              <a:bodyPr wrap="square" rtlCol="0">
                <a:spAutoFit/>
              </a:bodyPr>
              <a:lstStyle/>
              <a:p>
                <a:pPr marL="0" algn="l" defTabSz="1217512" rtl="0" eaLnBrk="1" latinLnBrk="0" hangingPunct="1">
                  <a:lnSpc>
                    <a:spcPct val="90000"/>
                  </a:lnSpc>
                  <a:spcBef>
                    <a:spcPts val="600"/>
                  </a:spcBef>
                  <a:spcAft>
                    <a:spcPts val="600"/>
                  </a:spcAft>
                </a:pPr>
                <a:r>
                  <a:rPr lang="nl-NL" sz="900" b="0" kern="1200" noProof="0">
                    <a:solidFill>
                      <a:schemeClr val="tx1"/>
                    </a:solidFill>
                    <a:latin typeface="Arial" panose="020B0604020202020204" pitchFamily="34" charset="0"/>
                    <a:ea typeface="+mn-ea"/>
                    <a:cs typeface="Arial" panose="020B0604020202020204" pitchFamily="34" charset="0"/>
                  </a:rPr>
                  <a:t>Grafiektype wijzigen</a:t>
                </a:r>
              </a:p>
            </p:txBody>
          </p:sp>
          <p:sp>
            <p:nvSpPr>
              <p:cNvPr id="423" name="Tekstvak 422">
                <a:extLst>
                  <a:ext uri="{FF2B5EF4-FFF2-40B4-BE49-F238E27FC236}">
                    <a16:creationId xmlns:a16="http://schemas.microsoft.com/office/drawing/2014/main" id="{EA26D55F-4BB1-40D6-AB23-FC9F53287C3F}"/>
                  </a:ext>
                </a:extLst>
              </p:cNvPr>
              <p:cNvSpPr txBox="1"/>
              <p:nvPr userDrawn="1"/>
            </p:nvSpPr>
            <p:spPr>
              <a:xfrm>
                <a:off x="12984219" y="4725830"/>
                <a:ext cx="1274711" cy="216982"/>
              </a:xfrm>
              <a:prstGeom prst="rect">
                <a:avLst/>
              </a:prstGeom>
              <a:noFill/>
            </p:spPr>
            <p:txBody>
              <a:bodyPr wrap="square" rtlCol="0">
                <a:spAutoFit/>
              </a:bodyPr>
              <a:lstStyle/>
              <a:p>
                <a:pPr marL="0" algn="l" defTabSz="1217512" rtl="0" eaLnBrk="1" latinLnBrk="0" hangingPunct="1">
                  <a:lnSpc>
                    <a:spcPct val="90000"/>
                  </a:lnSpc>
                  <a:spcBef>
                    <a:spcPts val="600"/>
                  </a:spcBef>
                  <a:spcAft>
                    <a:spcPts val="600"/>
                  </a:spcAft>
                </a:pPr>
                <a:r>
                  <a:rPr lang="nl-NL" sz="900" b="0" kern="1200" noProof="0">
                    <a:solidFill>
                      <a:schemeClr val="tx1"/>
                    </a:solidFill>
                    <a:latin typeface="Arial" panose="020B0604020202020204" pitchFamily="34" charset="0"/>
                    <a:ea typeface="+mn-ea"/>
                    <a:cs typeface="Arial" panose="020B0604020202020204" pitchFamily="34" charset="0"/>
                  </a:rPr>
                  <a:t>Gegevens bewerken</a:t>
                </a:r>
              </a:p>
            </p:txBody>
          </p:sp>
          <p:pic>
            <p:nvPicPr>
              <p:cNvPr id="424" name="Picture 3">
                <a:extLst>
                  <a:ext uri="{FF2B5EF4-FFF2-40B4-BE49-F238E27FC236}">
                    <a16:creationId xmlns:a16="http://schemas.microsoft.com/office/drawing/2014/main" id="{0C2AE933-31D8-46F1-886A-47D3D14699F1}"/>
                  </a:ext>
                </a:extLst>
              </p:cNvPr>
              <p:cNvPicPr>
                <a:picLocks noChangeAspect="1" noChangeArrowheads="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14328727" y="4773688"/>
                <a:ext cx="143086" cy="231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425" name="Groep 424">
                <a:extLst>
                  <a:ext uri="{FF2B5EF4-FFF2-40B4-BE49-F238E27FC236}">
                    <a16:creationId xmlns:a16="http://schemas.microsoft.com/office/drawing/2014/main" id="{1EE2066A-8F45-4F01-AA61-2EBBA8A7DC41}"/>
                  </a:ext>
                </a:extLst>
              </p:cNvPr>
              <p:cNvGrpSpPr/>
              <p:nvPr userDrawn="1"/>
            </p:nvGrpSpPr>
            <p:grpSpPr>
              <a:xfrm>
                <a:off x="12831198" y="4432250"/>
                <a:ext cx="139861" cy="152244"/>
                <a:chOff x="12574450" y="6053892"/>
                <a:chExt cx="169232" cy="184215"/>
              </a:xfrm>
            </p:grpSpPr>
            <p:sp>
              <p:nvSpPr>
                <p:cNvPr id="448" name="Rechthoek 447">
                  <a:extLst>
                    <a:ext uri="{FF2B5EF4-FFF2-40B4-BE49-F238E27FC236}">
                      <a16:creationId xmlns:a16="http://schemas.microsoft.com/office/drawing/2014/main" id="{EA8BA761-85BA-436C-A059-311526144219}"/>
                    </a:ext>
                  </a:extLst>
                </p:cNvPr>
                <p:cNvSpPr/>
                <p:nvPr userDrawn="1"/>
              </p:nvSpPr>
              <p:spPr>
                <a:xfrm>
                  <a:off x="12574450" y="6111529"/>
                  <a:ext cx="46293" cy="126577"/>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000" noProof="0">
                    <a:solidFill>
                      <a:schemeClr val="tx2"/>
                    </a:solidFill>
                    <a:latin typeface="+mn-lt"/>
                  </a:endParaRPr>
                </a:p>
              </p:txBody>
            </p:sp>
            <p:sp>
              <p:nvSpPr>
                <p:cNvPr id="449" name="Rechthoek 448">
                  <a:extLst>
                    <a:ext uri="{FF2B5EF4-FFF2-40B4-BE49-F238E27FC236}">
                      <a16:creationId xmlns:a16="http://schemas.microsoft.com/office/drawing/2014/main" id="{BD4DAAD5-6760-404D-AAFF-798B35A98849}"/>
                    </a:ext>
                  </a:extLst>
                </p:cNvPr>
                <p:cNvSpPr/>
                <p:nvPr userDrawn="1"/>
              </p:nvSpPr>
              <p:spPr>
                <a:xfrm>
                  <a:off x="12635427" y="6053892"/>
                  <a:ext cx="46293" cy="184215"/>
                </a:xfrm>
                <a:prstGeom prst="rect">
                  <a:avLst/>
                </a:prstGeom>
                <a:solidFill>
                  <a:srgbClr val="EDC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000" noProof="0">
                    <a:solidFill>
                      <a:schemeClr val="tx2"/>
                    </a:solidFill>
                    <a:latin typeface="+mn-lt"/>
                  </a:endParaRPr>
                </a:p>
              </p:txBody>
            </p:sp>
            <p:sp>
              <p:nvSpPr>
                <p:cNvPr id="450" name="Rechthoek 449">
                  <a:extLst>
                    <a:ext uri="{FF2B5EF4-FFF2-40B4-BE49-F238E27FC236}">
                      <a16:creationId xmlns:a16="http://schemas.microsoft.com/office/drawing/2014/main" id="{E2F9CBF8-C926-4B40-A968-A9D2111544EB}"/>
                    </a:ext>
                  </a:extLst>
                </p:cNvPr>
                <p:cNvSpPr/>
                <p:nvPr userDrawn="1"/>
              </p:nvSpPr>
              <p:spPr>
                <a:xfrm>
                  <a:off x="12697389" y="6094907"/>
                  <a:ext cx="46293" cy="143200"/>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000" noProof="0">
                    <a:solidFill>
                      <a:schemeClr val="tx2"/>
                    </a:solidFill>
                    <a:latin typeface="+mn-lt"/>
                  </a:endParaRPr>
                </a:p>
              </p:txBody>
            </p:sp>
          </p:grpSp>
          <p:grpSp>
            <p:nvGrpSpPr>
              <p:cNvPr id="426" name="Groep 425">
                <a:extLst>
                  <a:ext uri="{FF2B5EF4-FFF2-40B4-BE49-F238E27FC236}">
                    <a16:creationId xmlns:a16="http://schemas.microsoft.com/office/drawing/2014/main" id="{CAC672DC-93C6-42AC-913B-1D7F7D3B043F}"/>
                  </a:ext>
                </a:extLst>
              </p:cNvPr>
              <p:cNvGrpSpPr/>
              <p:nvPr userDrawn="1"/>
            </p:nvGrpSpPr>
            <p:grpSpPr>
              <a:xfrm>
                <a:off x="12831198" y="4748585"/>
                <a:ext cx="184916" cy="120210"/>
                <a:chOff x="8815516" y="1076284"/>
                <a:chExt cx="503174" cy="327105"/>
              </a:xfrm>
            </p:grpSpPr>
            <p:sp>
              <p:nvSpPr>
                <p:cNvPr id="427" name="Rechthoek 426">
                  <a:extLst>
                    <a:ext uri="{FF2B5EF4-FFF2-40B4-BE49-F238E27FC236}">
                      <a16:creationId xmlns:a16="http://schemas.microsoft.com/office/drawing/2014/main" id="{4CEED166-EC7D-463D-A510-577AA161DF3B}"/>
                    </a:ext>
                  </a:extLst>
                </p:cNvPr>
                <p:cNvSpPr/>
                <p:nvPr userDrawn="1"/>
              </p:nvSpPr>
              <p:spPr>
                <a:xfrm>
                  <a:off x="8815516" y="1133167"/>
                  <a:ext cx="372729" cy="235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p>
              </p:txBody>
            </p:sp>
            <p:grpSp>
              <p:nvGrpSpPr>
                <p:cNvPr id="428" name="Groep 427">
                  <a:extLst>
                    <a:ext uri="{FF2B5EF4-FFF2-40B4-BE49-F238E27FC236}">
                      <a16:creationId xmlns:a16="http://schemas.microsoft.com/office/drawing/2014/main" id="{38641603-4295-4417-BD35-F2DB26F24122}"/>
                    </a:ext>
                  </a:extLst>
                </p:cNvPr>
                <p:cNvGrpSpPr/>
                <p:nvPr userDrawn="1"/>
              </p:nvGrpSpPr>
              <p:grpSpPr>
                <a:xfrm>
                  <a:off x="8815517" y="1076284"/>
                  <a:ext cx="503173" cy="327105"/>
                  <a:chOff x="1351248" y="-683635"/>
                  <a:chExt cx="503173" cy="327105"/>
                </a:xfrm>
              </p:grpSpPr>
              <p:grpSp>
                <p:nvGrpSpPr>
                  <p:cNvPr id="429" name="Groep 428">
                    <a:extLst>
                      <a:ext uri="{FF2B5EF4-FFF2-40B4-BE49-F238E27FC236}">
                        <a16:creationId xmlns:a16="http://schemas.microsoft.com/office/drawing/2014/main" id="{F7A85E49-C1D0-4E0C-9F04-353441206484}"/>
                      </a:ext>
                    </a:extLst>
                  </p:cNvPr>
                  <p:cNvGrpSpPr/>
                  <p:nvPr userDrawn="1"/>
                </p:nvGrpSpPr>
                <p:grpSpPr>
                  <a:xfrm>
                    <a:off x="1351248" y="-683635"/>
                    <a:ext cx="375186" cy="293652"/>
                    <a:chOff x="1094874" y="-884923"/>
                    <a:chExt cx="884668" cy="692417"/>
                  </a:xfrm>
                </p:grpSpPr>
                <p:sp>
                  <p:nvSpPr>
                    <p:cNvPr id="434" name="Rechthoek 433">
                      <a:extLst>
                        <a:ext uri="{FF2B5EF4-FFF2-40B4-BE49-F238E27FC236}">
                          <a16:creationId xmlns:a16="http://schemas.microsoft.com/office/drawing/2014/main" id="{7130CC2E-7A9A-4602-91A5-2AB217E4D04C}"/>
                        </a:ext>
                      </a:extLst>
                    </p:cNvPr>
                    <p:cNvSpPr/>
                    <p:nvPr userDrawn="1"/>
                  </p:nvSpPr>
                  <p:spPr>
                    <a:xfrm>
                      <a:off x="1094874" y="-884923"/>
                      <a:ext cx="878304" cy="145579"/>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p>
                  </p:txBody>
                </p:sp>
                <p:grpSp>
                  <p:nvGrpSpPr>
                    <p:cNvPr id="435" name="Groep 434">
                      <a:extLst>
                        <a:ext uri="{FF2B5EF4-FFF2-40B4-BE49-F238E27FC236}">
                          <a16:creationId xmlns:a16="http://schemas.microsoft.com/office/drawing/2014/main" id="{985962D7-B463-4F68-8BD1-FC80BA855DEE}"/>
                        </a:ext>
                      </a:extLst>
                    </p:cNvPr>
                    <p:cNvGrpSpPr/>
                    <p:nvPr userDrawn="1"/>
                  </p:nvGrpSpPr>
                  <p:grpSpPr>
                    <a:xfrm>
                      <a:off x="1094874" y="-878306"/>
                      <a:ext cx="867364" cy="685800"/>
                      <a:chOff x="1094874" y="-878306"/>
                      <a:chExt cx="867364" cy="613611"/>
                    </a:xfrm>
                  </p:grpSpPr>
                  <p:cxnSp>
                    <p:nvCxnSpPr>
                      <p:cNvPr id="441" name="Rechte verbindingslijn 440">
                        <a:extLst>
                          <a:ext uri="{FF2B5EF4-FFF2-40B4-BE49-F238E27FC236}">
                            <a16:creationId xmlns:a16="http://schemas.microsoft.com/office/drawing/2014/main" id="{1564854A-018B-4AE9-9E12-67AC8A9ADAF7}"/>
                          </a:ext>
                        </a:extLst>
                      </p:cNvPr>
                      <p:cNvCxnSpPr>
                        <a:cxnSpLocks/>
                      </p:cNvCxnSpPr>
                      <p:nvPr userDrawn="1"/>
                    </p:nvCxnSpPr>
                    <p:spPr>
                      <a:xfrm>
                        <a:off x="1094874" y="-878305"/>
                        <a:ext cx="0" cy="613610"/>
                      </a:xfrm>
                      <a:prstGeom prst="line">
                        <a:avLst/>
                      </a:prstGeom>
                      <a:ln>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442" name="Rechte verbindingslijn 441">
                        <a:extLst>
                          <a:ext uri="{FF2B5EF4-FFF2-40B4-BE49-F238E27FC236}">
                            <a16:creationId xmlns:a16="http://schemas.microsoft.com/office/drawing/2014/main" id="{CBF4BBCD-DF4F-4CA2-BF9B-FC24B69CF1F8}"/>
                          </a:ext>
                        </a:extLst>
                      </p:cNvPr>
                      <p:cNvCxnSpPr>
                        <a:cxnSpLocks/>
                      </p:cNvCxnSpPr>
                      <p:nvPr userDrawn="1"/>
                    </p:nvCxnSpPr>
                    <p:spPr>
                      <a:xfrm>
                        <a:off x="1962238" y="-878306"/>
                        <a:ext cx="0" cy="613611"/>
                      </a:xfrm>
                      <a:prstGeom prst="line">
                        <a:avLst/>
                      </a:prstGeom>
                      <a:ln>
                        <a:solidFill>
                          <a:srgbClr val="818181"/>
                        </a:solidFill>
                      </a:ln>
                    </p:spPr>
                    <p:style>
                      <a:lnRef idx="1">
                        <a:schemeClr val="accent1"/>
                      </a:lnRef>
                      <a:fillRef idx="0">
                        <a:schemeClr val="accent1"/>
                      </a:fillRef>
                      <a:effectRef idx="0">
                        <a:schemeClr val="accent1"/>
                      </a:effectRef>
                      <a:fontRef idx="minor">
                        <a:schemeClr val="tx1"/>
                      </a:fontRef>
                    </p:style>
                  </p:cxnSp>
                  <p:grpSp>
                    <p:nvGrpSpPr>
                      <p:cNvPr id="443" name="Groep 442">
                        <a:extLst>
                          <a:ext uri="{FF2B5EF4-FFF2-40B4-BE49-F238E27FC236}">
                            <a16:creationId xmlns:a16="http://schemas.microsoft.com/office/drawing/2014/main" id="{3F37742E-B114-4E60-9F40-407545347395}"/>
                          </a:ext>
                        </a:extLst>
                      </p:cNvPr>
                      <p:cNvGrpSpPr/>
                      <p:nvPr userDrawn="1"/>
                    </p:nvGrpSpPr>
                    <p:grpSpPr>
                      <a:xfrm>
                        <a:off x="1270535" y="-878306"/>
                        <a:ext cx="526983" cy="613611"/>
                        <a:chOff x="1270535" y="-745959"/>
                        <a:chExt cx="526983" cy="481264"/>
                      </a:xfrm>
                    </p:grpSpPr>
                    <p:cxnSp>
                      <p:nvCxnSpPr>
                        <p:cNvPr id="444" name="Rechte verbindingslijn 443">
                          <a:extLst>
                            <a:ext uri="{FF2B5EF4-FFF2-40B4-BE49-F238E27FC236}">
                              <a16:creationId xmlns:a16="http://schemas.microsoft.com/office/drawing/2014/main" id="{D0C0EB10-A86C-4EE2-B317-66A93552DCE6}"/>
                            </a:ext>
                          </a:extLst>
                        </p:cNvPr>
                        <p:cNvCxnSpPr>
                          <a:cxnSpLocks/>
                        </p:cNvCxnSpPr>
                        <p:nvPr userDrawn="1"/>
                      </p:nvCxnSpPr>
                      <p:spPr>
                        <a:xfrm>
                          <a:off x="1446196" y="-745959"/>
                          <a:ext cx="0" cy="481264"/>
                        </a:xfrm>
                        <a:prstGeom prst="line">
                          <a:avLst/>
                        </a:prstGeom>
                        <a:ln w="6350">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445" name="Rechte verbindingslijn 444">
                          <a:extLst>
                            <a:ext uri="{FF2B5EF4-FFF2-40B4-BE49-F238E27FC236}">
                              <a16:creationId xmlns:a16="http://schemas.microsoft.com/office/drawing/2014/main" id="{7ABD2918-2533-47CA-8231-4850611F30DD}"/>
                            </a:ext>
                          </a:extLst>
                        </p:cNvPr>
                        <p:cNvCxnSpPr>
                          <a:cxnSpLocks/>
                        </p:cNvCxnSpPr>
                        <p:nvPr userDrawn="1"/>
                      </p:nvCxnSpPr>
                      <p:spPr>
                        <a:xfrm>
                          <a:off x="1270535" y="-745959"/>
                          <a:ext cx="0" cy="481264"/>
                        </a:xfrm>
                        <a:prstGeom prst="line">
                          <a:avLst/>
                        </a:prstGeom>
                        <a:ln w="6350">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446" name="Rechte verbindingslijn 445">
                          <a:extLst>
                            <a:ext uri="{FF2B5EF4-FFF2-40B4-BE49-F238E27FC236}">
                              <a16:creationId xmlns:a16="http://schemas.microsoft.com/office/drawing/2014/main" id="{E19760F4-2802-44D5-87A1-7131593D069E}"/>
                            </a:ext>
                          </a:extLst>
                        </p:cNvPr>
                        <p:cNvCxnSpPr>
                          <a:cxnSpLocks/>
                        </p:cNvCxnSpPr>
                        <p:nvPr userDrawn="1"/>
                      </p:nvCxnSpPr>
                      <p:spPr>
                        <a:xfrm>
                          <a:off x="1621857" y="-745959"/>
                          <a:ext cx="0" cy="481264"/>
                        </a:xfrm>
                        <a:prstGeom prst="line">
                          <a:avLst/>
                        </a:prstGeom>
                        <a:ln w="6350">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447" name="Rechte verbindingslijn 446">
                          <a:extLst>
                            <a:ext uri="{FF2B5EF4-FFF2-40B4-BE49-F238E27FC236}">
                              <a16:creationId xmlns:a16="http://schemas.microsoft.com/office/drawing/2014/main" id="{8F88EA5B-7A8A-47F6-A09F-D50AB33CA16F}"/>
                            </a:ext>
                          </a:extLst>
                        </p:cNvPr>
                        <p:cNvCxnSpPr>
                          <a:cxnSpLocks/>
                        </p:cNvCxnSpPr>
                        <p:nvPr userDrawn="1"/>
                      </p:nvCxnSpPr>
                      <p:spPr>
                        <a:xfrm>
                          <a:off x="1797518" y="-745959"/>
                          <a:ext cx="0" cy="481264"/>
                        </a:xfrm>
                        <a:prstGeom prst="line">
                          <a:avLst/>
                        </a:prstGeom>
                        <a:ln w="6350">
                          <a:solidFill>
                            <a:srgbClr val="818181"/>
                          </a:solidFill>
                        </a:ln>
                      </p:spPr>
                      <p:style>
                        <a:lnRef idx="1">
                          <a:schemeClr val="accent1"/>
                        </a:lnRef>
                        <a:fillRef idx="0">
                          <a:schemeClr val="accent1"/>
                        </a:fillRef>
                        <a:effectRef idx="0">
                          <a:schemeClr val="accent1"/>
                        </a:effectRef>
                        <a:fontRef idx="minor">
                          <a:schemeClr val="tx1"/>
                        </a:fontRef>
                      </p:style>
                    </p:cxnSp>
                  </p:grpSp>
                </p:grpSp>
                <p:cxnSp>
                  <p:nvCxnSpPr>
                    <p:cNvPr id="436" name="Rechte verbindingslijn 435">
                      <a:extLst>
                        <a:ext uri="{FF2B5EF4-FFF2-40B4-BE49-F238E27FC236}">
                          <a16:creationId xmlns:a16="http://schemas.microsoft.com/office/drawing/2014/main" id="{B4254931-C035-4023-9155-3F0D34E8A87A}"/>
                        </a:ext>
                      </a:extLst>
                    </p:cNvPr>
                    <p:cNvCxnSpPr>
                      <a:cxnSpLocks/>
                    </p:cNvCxnSpPr>
                    <p:nvPr userDrawn="1"/>
                  </p:nvCxnSpPr>
                  <p:spPr>
                    <a:xfrm flipH="1">
                      <a:off x="1098555" y="-192506"/>
                      <a:ext cx="880987" cy="0"/>
                    </a:xfrm>
                    <a:prstGeom prst="line">
                      <a:avLst/>
                    </a:prstGeom>
                    <a:ln>
                      <a:solidFill>
                        <a:srgbClr val="818181"/>
                      </a:solidFill>
                    </a:ln>
                  </p:spPr>
                  <p:style>
                    <a:lnRef idx="1">
                      <a:schemeClr val="accent1"/>
                    </a:lnRef>
                    <a:fillRef idx="0">
                      <a:schemeClr val="accent1"/>
                    </a:fillRef>
                    <a:effectRef idx="0">
                      <a:schemeClr val="accent1"/>
                    </a:effectRef>
                    <a:fontRef idx="minor">
                      <a:schemeClr val="tx1"/>
                    </a:fontRef>
                  </p:style>
                </p:cxnSp>
                <p:grpSp>
                  <p:nvGrpSpPr>
                    <p:cNvPr id="437" name="Groep 436">
                      <a:extLst>
                        <a:ext uri="{FF2B5EF4-FFF2-40B4-BE49-F238E27FC236}">
                          <a16:creationId xmlns:a16="http://schemas.microsoft.com/office/drawing/2014/main" id="{C2C6F39E-9DAD-49CA-AB4D-904D46EB2CA2}"/>
                        </a:ext>
                      </a:extLst>
                    </p:cNvPr>
                    <p:cNvGrpSpPr/>
                    <p:nvPr userDrawn="1"/>
                  </p:nvGrpSpPr>
                  <p:grpSpPr>
                    <a:xfrm>
                      <a:off x="1094874" y="-607596"/>
                      <a:ext cx="878306" cy="276726"/>
                      <a:chOff x="1106905" y="-607596"/>
                      <a:chExt cx="878307" cy="276726"/>
                    </a:xfrm>
                  </p:grpSpPr>
                  <p:cxnSp>
                    <p:nvCxnSpPr>
                      <p:cNvPr id="438" name="Rechte verbindingslijn 437">
                        <a:extLst>
                          <a:ext uri="{FF2B5EF4-FFF2-40B4-BE49-F238E27FC236}">
                            <a16:creationId xmlns:a16="http://schemas.microsoft.com/office/drawing/2014/main" id="{597988A4-698D-48B4-9B35-D811D0995B42}"/>
                          </a:ext>
                        </a:extLst>
                      </p:cNvPr>
                      <p:cNvCxnSpPr>
                        <a:cxnSpLocks/>
                      </p:cNvCxnSpPr>
                      <p:nvPr userDrawn="1"/>
                    </p:nvCxnSpPr>
                    <p:spPr>
                      <a:xfrm flipH="1">
                        <a:off x="1106905" y="-330870"/>
                        <a:ext cx="878307" cy="0"/>
                      </a:xfrm>
                      <a:prstGeom prst="line">
                        <a:avLst/>
                      </a:prstGeom>
                      <a:ln w="6350">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439" name="Rechte verbindingslijn 438">
                        <a:extLst>
                          <a:ext uri="{FF2B5EF4-FFF2-40B4-BE49-F238E27FC236}">
                            <a16:creationId xmlns:a16="http://schemas.microsoft.com/office/drawing/2014/main" id="{1257D7DA-D52D-42AB-AD3C-E815373ECD87}"/>
                          </a:ext>
                        </a:extLst>
                      </p:cNvPr>
                      <p:cNvCxnSpPr>
                        <a:cxnSpLocks/>
                      </p:cNvCxnSpPr>
                      <p:nvPr userDrawn="1"/>
                    </p:nvCxnSpPr>
                    <p:spPr>
                      <a:xfrm flipH="1">
                        <a:off x="1106905" y="-469233"/>
                        <a:ext cx="878307" cy="0"/>
                      </a:xfrm>
                      <a:prstGeom prst="line">
                        <a:avLst/>
                      </a:prstGeom>
                      <a:ln w="6350">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440" name="Rechte verbindingslijn 439">
                        <a:extLst>
                          <a:ext uri="{FF2B5EF4-FFF2-40B4-BE49-F238E27FC236}">
                            <a16:creationId xmlns:a16="http://schemas.microsoft.com/office/drawing/2014/main" id="{6127D13F-5741-4431-9709-86BAC0CD1DA8}"/>
                          </a:ext>
                        </a:extLst>
                      </p:cNvPr>
                      <p:cNvCxnSpPr>
                        <a:cxnSpLocks/>
                      </p:cNvCxnSpPr>
                      <p:nvPr userDrawn="1"/>
                    </p:nvCxnSpPr>
                    <p:spPr>
                      <a:xfrm flipH="1">
                        <a:off x="1106905" y="-607596"/>
                        <a:ext cx="878307" cy="0"/>
                      </a:xfrm>
                      <a:prstGeom prst="line">
                        <a:avLst/>
                      </a:prstGeom>
                      <a:ln w="6350">
                        <a:solidFill>
                          <a:srgbClr val="818181"/>
                        </a:solidFill>
                      </a:ln>
                    </p:spPr>
                    <p:style>
                      <a:lnRef idx="1">
                        <a:schemeClr val="accent1"/>
                      </a:lnRef>
                      <a:fillRef idx="0">
                        <a:schemeClr val="accent1"/>
                      </a:fillRef>
                      <a:effectRef idx="0">
                        <a:schemeClr val="accent1"/>
                      </a:effectRef>
                      <a:fontRef idx="minor">
                        <a:schemeClr val="tx1"/>
                      </a:fontRef>
                    </p:style>
                  </p:cxnSp>
                </p:grpSp>
              </p:grpSp>
              <p:grpSp>
                <p:nvGrpSpPr>
                  <p:cNvPr id="430" name="Groep 429">
                    <a:extLst>
                      <a:ext uri="{FF2B5EF4-FFF2-40B4-BE49-F238E27FC236}">
                        <a16:creationId xmlns:a16="http://schemas.microsoft.com/office/drawing/2014/main" id="{876B69FB-0CDA-4086-8C45-CB19F5286262}"/>
                      </a:ext>
                    </a:extLst>
                  </p:cNvPr>
                  <p:cNvGrpSpPr/>
                  <p:nvPr userDrawn="1"/>
                </p:nvGrpSpPr>
                <p:grpSpPr>
                  <a:xfrm rot="2700000">
                    <a:off x="1605871" y="-605080"/>
                    <a:ext cx="90079" cy="407021"/>
                    <a:chOff x="3130062" y="-817193"/>
                    <a:chExt cx="131884" cy="595920"/>
                  </a:xfrm>
                  <a:solidFill>
                    <a:srgbClr val="3399FF"/>
                  </a:solidFill>
                </p:grpSpPr>
                <p:sp>
                  <p:nvSpPr>
                    <p:cNvPr id="431" name="Rechthoek 430">
                      <a:extLst>
                        <a:ext uri="{FF2B5EF4-FFF2-40B4-BE49-F238E27FC236}">
                          <a16:creationId xmlns:a16="http://schemas.microsoft.com/office/drawing/2014/main" id="{F9E8C5B3-1D8C-48F7-B42B-02B479558124}"/>
                        </a:ext>
                      </a:extLst>
                    </p:cNvPr>
                    <p:cNvSpPr/>
                    <p:nvPr userDrawn="1"/>
                  </p:nvSpPr>
                  <p:spPr>
                    <a:xfrm>
                      <a:off x="3130062" y="-705979"/>
                      <a:ext cx="131884" cy="281354"/>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p>
                  </p:txBody>
                </p:sp>
                <p:sp>
                  <p:nvSpPr>
                    <p:cNvPr id="432" name="Rechthoek: afgeronde bovenhoeken 431">
                      <a:extLst>
                        <a:ext uri="{FF2B5EF4-FFF2-40B4-BE49-F238E27FC236}">
                          <a16:creationId xmlns:a16="http://schemas.microsoft.com/office/drawing/2014/main" id="{B4C2AD3F-AED4-488F-A248-1C8D646F8BE0}"/>
                        </a:ext>
                      </a:extLst>
                    </p:cNvPr>
                    <p:cNvSpPr/>
                    <p:nvPr userDrawn="1"/>
                  </p:nvSpPr>
                  <p:spPr>
                    <a:xfrm>
                      <a:off x="3130063" y="-817193"/>
                      <a:ext cx="131883" cy="87615"/>
                    </a:xfrm>
                    <a:prstGeom prst="round2SameRect">
                      <a:avLst>
                        <a:gd name="adj1" fmla="val 50000"/>
                        <a:gd name="adj2" fmla="val 0"/>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p>
                  </p:txBody>
                </p:sp>
                <p:sp>
                  <p:nvSpPr>
                    <p:cNvPr id="433" name="Gelijkbenige driehoek 432">
                      <a:extLst>
                        <a:ext uri="{FF2B5EF4-FFF2-40B4-BE49-F238E27FC236}">
                          <a16:creationId xmlns:a16="http://schemas.microsoft.com/office/drawing/2014/main" id="{E77F4152-4F2E-40E6-AD49-D1C169ABE1F6}"/>
                        </a:ext>
                      </a:extLst>
                    </p:cNvPr>
                    <p:cNvSpPr/>
                    <p:nvPr userDrawn="1"/>
                  </p:nvSpPr>
                  <p:spPr>
                    <a:xfrm rot="10800000">
                      <a:off x="3130062" y="-401026"/>
                      <a:ext cx="131884" cy="179753"/>
                    </a:xfrm>
                    <a:prstGeom prst="triangle">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p>
                  </p:txBody>
                </p:sp>
              </p:grpSp>
            </p:grpSp>
          </p:grpSp>
        </p:grpSp>
      </p:grpSp>
      <p:grpSp>
        <p:nvGrpSpPr>
          <p:cNvPr id="451" name="Instructie">
            <a:extLst>
              <a:ext uri="{FF2B5EF4-FFF2-40B4-BE49-F238E27FC236}">
                <a16:creationId xmlns:a16="http://schemas.microsoft.com/office/drawing/2014/main" id="{BC046C7C-31B8-4FEE-A41E-023753FA2270}"/>
              </a:ext>
            </a:extLst>
          </p:cNvPr>
          <p:cNvGrpSpPr/>
          <p:nvPr userDrawn="1"/>
        </p:nvGrpSpPr>
        <p:grpSpPr>
          <a:xfrm>
            <a:off x="12391601" y="0"/>
            <a:ext cx="3183677" cy="2499789"/>
            <a:chOff x="12391601" y="0"/>
            <a:chExt cx="3183677" cy="2499789"/>
          </a:xfrm>
        </p:grpSpPr>
        <p:sp>
          <p:nvSpPr>
            <p:cNvPr id="452" name="Rechthoek 451">
              <a:extLst>
                <a:ext uri="{FF2B5EF4-FFF2-40B4-BE49-F238E27FC236}">
                  <a16:creationId xmlns:a16="http://schemas.microsoft.com/office/drawing/2014/main" id="{88A8DADE-A810-4550-93AF-36D79BC56B29}"/>
                </a:ext>
              </a:extLst>
            </p:cNvPr>
            <p:cNvSpPr/>
            <p:nvPr userDrawn="1"/>
          </p:nvSpPr>
          <p:spPr>
            <a:xfrm>
              <a:off x="12397262" y="0"/>
              <a:ext cx="3178016" cy="191611"/>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80000"/>
                </a:lnSpc>
                <a:spcBef>
                  <a:spcPts val="0"/>
                </a:spcBef>
                <a:spcAft>
                  <a:spcPts val="0"/>
                </a:spcAft>
                <a:buClrTx/>
                <a:buSzTx/>
                <a:buFontTx/>
                <a:buNone/>
                <a:tabLst/>
                <a:defRPr/>
              </a:pPr>
              <a:r>
                <a:rPr kumimoji="0" lang="nl-NL" sz="1400" b="1" i="0" u="none" strike="noStrike" kern="0" cap="all" spc="0" normalizeH="0" baseline="0" noProof="0">
                  <a:ln>
                    <a:noFill/>
                  </a:ln>
                  <a:solidFill>
                    <a:schemeClr val="bg1">
                      <a:lumMod val="50000"/>
                    </a:schemeClr>
                  </a:solidFill>
                  <a:effectLst/>
                  <a:uLnTx/>
                  <a:uFillTx/>
                  <a:latin typeface="+mj-lt"/>
                  <a:cs typeface="Segoe UI Light" panose="020B0502040204020203" pitchFamily="34" charset="0"/>
                </a:rPr>
                <a:t>Grafiek invoegen/veranderen</a:t>
              </a:r>
            </a:p>
          </p:txBody>
        </p:sp>
        <p:sp>
          <p:nvSpPr>
            <p:cNvPr id="453" name="Ovaal 452">
              <a:extLst>
                <a:ext uri="{FF2B5EF4-FFF2-40B4-BE49-F238E27FC236}">
                  <a16:creationId xmlns:a16="http://schemas.microsoft.com/office/drawing/2014/main" id="{B27BE511-1FB7-4C24-8DE6-4914260A3427}"/>
                </a:ext>
              </a:extLst>
            </p:cNvPr>
            <p:cNvSpPr/>
            <p:nvPr userDrawn="1"/>
          </p:nvSpPr>
          <p:spPr>
            <a:xfrm>
              <a:off x="12391601" y="366490"/>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1</a:t>
              </a:r>
            </a:p>
          </p:txBody>
        </p:sp>
        <p:cxnSp>
          <p:nvCxnSpPr>
            <p:cNvPr id="454" name="Rechte verbindingslijn 453">
              <a:extLst>
                <a:ext uri="{FF2B5EF4-FFF2-40B4-BE49-F238E27FC236}">
                  <a16:creationId xmlns:a16="http://schemas.microsoft.com/office/drawing/2014/main" id="{3F0F176E-B8B4-4D57-89EE-A3AB7AFC41C9}"/>
                </a:ext>
              </a:extLst>
            </p:cNvPr>
            <p:cNvCxnSpPr>
              <a:cxnSpLocks/>
            </p:cNvCxnSpPr>
            <p:nvPr userDrawn="1"/>
          </p:nvCxnSpPr>
          <p:spPr>
            <a:xfrm>
              <a:off x="12397261" y="241635"/>
              <a:ext cx="3178017" cy="0"/>
            </a:xfrm>
            <a:prstGeom prst="line">
              <a:avLst/>
            </a:prstGeom>
            <a:noFill/>
            <a:ln w="3175" cap="flat" cmpd="sng" algn="ctr">
              <a:solidFill>
                <a:schemeClr val="bg1">
                  <a:lumMod val="50000"/>
                </a:schemeClr>
              </a:solidFill>
              <a:prstDash val="solid"/>
            </a:ln>
            <a:effectLst/>
          </p:spPr>
        </p:cxnSp>
        <p:cxnSp>
          <p:nvCxnSpPr>
            <p:cNvPr id="455" name="Rechte verbindingslijn 454">
              <a:extLst>
                <a:ext uri="{FF2B5EF4-FFF2-40B4-BE49-F238E27FC236}">
                  <a16:creationId xmlns:a16="http://schemas.microsoft.com/office/drawing/2014/main" id="{191079B8-F2A5-4A42-ACF1-A58D43A9F95E}"/>
                </a:ext>
              </a:extLst>
            </p:cNvPr>
            <p:cNvCxnSpPr>
              <a:cxnSpLocks/>
            </p:cNvCxnSpPr>
            <p:nvPr userDrawn="1"/>
          </p:nvCxnSpPr>
          <p:spPr>
            <a:xfrm>
              <a:off x="12397261" y="1577933"/>
              <a:ext cx="3178017" cy="0"/>
            </a:xfrm>
            <a:prstGeom prst="line">
              <a:avLst/>
            </a:prstGeom>
            <a:noFill/>
            <a:ln w="3175" cap="flat" cmpd="sng" algn="ctr">
              <a:solidFill>
                <a:schemeClr val="bg1">
                  <a:lumMod val="50000"/>
                </a:schemeClr>
              </a:solidFill>
              <a:prstDash val="solid"/>
            </a:ln>
            <a:effectLst/>
          </p:spPr>
        </p:cxnSp>
        <p:sp>
          <p:nvSpPr>
            <p:cNvPr id="456" name="Rechthoek 455">
              <a:extLst>
                <a:ext uri="{FF2B5EF4-FFF2-40B4-BE49-F238E27FC236}">
                  <a16:creationId xmlns:a16="http://schemas.microsoft.com/office/drawing/2014/main" id="{81EF7655-386B-4303-BB38-B453138B714F}"/>
                </a:ext>
              </a:extLst>
            </p:cNvPr>
            <p:cNvSpPr/>
            <p:nvPr userDrawn="1"/>
          </p:nvSpPr>
          <p:spPr>
            <a:xfrm>
              <a:off x="12757282" y="432552"/>
              <a:ext cx="2817995" cy="59542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chemeClr val="accent1"/>
                </a:buClr>
                <a:buSzTx/>
                <a:buFont typeface="Arial" panose="020B0604020202020204" pitchFamily="34" charset="0"/>
                <a:buNone/>
                <a:tabLst/>
                <a:defRPr/>
              </a:pP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Wanneer nodig, verwijder de bestaande grafiek d.m.v. de </a:t>
              </a:r>
              <a:r>
                <a:rPr kumimoji="0" lang="nl-NL" sz="1100" b="1" i="0" u="none" strike="noStrike" kern="0" cap="none" spc="0" normalizeH="0" baseline="0" noProof="0">
                  <a:ln>
                    <a:noFill/>
                  </a:ln>
                  <a:solidFill>
                    <a:srgbClr val="000000"/>
                  </a:solidFill>
                  <a:effectLst/>
                  <a:uLnTx/>
                  <a:uFillTx/>
                  <a:latin typeface="+mn-lt"/>
                  <a:cs typeface="Segoe UI Light" panose="020B0502040204020203" pitchFamily="34" charset="0"/>
                </a:rPr>
                <a:t>‘Delete’-knop</a:t>
              </a: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 Klik op het pictogram om een nieuwe grafiek in te voegen. </a:t>
              </a:r>
              <a:r>
                <a:rPr kumimoji="0" lang="nl-NL" sz="1100" b="0" i="1" u="none" strike="noStrike" kern="0" cap="none" spc="0" normalizeH="0" baseline="0" noProof="0">
                  <a:ln>
                    <a:noFill/>
                  </a:ln>
                  <a:solidFill>
                    <a:srgbClr val="000000"/>
                  </a:solidFill>
                  <a:effectLst/>
                  <a:uLnTx/>
                  <a:uFillTx/>
                  <a:latin typeface="+mn-lt"/>
                  <a:cs typeface="Segoe UI Light" panose="020B0502040204020203" pitchFamily="34" charset="0"/>
                </a:rPr>
                <a:t>(zie onderstaand voorbeeld).</a:t>
              </a:r>
              <a:endPar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endParaRPr>
            </a:p>
          </p:txBody>
        </p:sp>
        <p:sp>
          <p:nvSpPr>
            <p:cNvPr id="457" name="Ovaal 456">
              <a:extLst>
                <a:ext uri="{FF2B5EF4-FFF2-40B4-BE49-F238E27FC236}">
                  <a16:creationId xmlns:a16="http://schemas.microsoft.com/office/drawing/2014/main" id="{ABCBA678-FEA7-4A43-A4AF-065E86B90E3F}"/>
                </a:ext>
              </a:extLst>
            </p:cNvPr>
            <p:cNvSpPr/>
            <p:nvPr userDrawn="1"/>
          </p:nvSpPr>
          <p:spPr>
            <a:xfrm>
              <a:off x="12391601" y="1706398"/>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2</a:t>
              </a:r>
            </a:p>
          </p:txBody>
        </p:sp>
        <p:sp>
          <p:nvSpPr>
            <p:cNvPr id="458" name="Rechthoek 457">
              <a:extLst>
                <a:ext uri="{FF2B5EF4-FFF2-40B4-BE49-F238E27FC236}">
                  <a16:creationId xmlns:a16="http://schemas.microsoft.com/office/drawing/2014/main" id="{D32C15D3-3993-45E3-B75E-6250AB0CFC48}"/>
                </a:ext>
              </a:extLst>
            </p:cNvPr>
            <p:cNvSpPr/>
            <p:nvPr userDrawn="1"/>
          </p:nvSpPr>
          <p:spPr>
            <a:xfrm>
              <a:off x="12757282" y="1772461"/>
              <a:ext cx="2817995" cy="318048"/>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chemeClr val="accent1"/>
                </a:buClr>
                <a:buSzTx/>
                <a:buFont typeface="Arial" panose="020B0604020202020204" pitchFamily="34" charset="0"/>
                <a:buNone/>
                <a:tabLst/>
                <a:defRPr/>
              </a:pP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Selecteer de gewenste grafiek</a:t>
              </a:r>
              <a:b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b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en klik op </a:t>
              </a:r>
              <a:r>
                <a:rPr kumimoji="0" lang="nl-NL" sz="1100" b="1" i="0" u="none" strike="noStrike" kern="0" cap="none" spc="0" normalizeH="0" baseline="0" noProof="0">
                  <a:ln>
                    <a:noFill/>
                  </a:ln>
                  <a:solidFill>
                    <a:srgbClr val="000000"/>
                  </a:solidFill>
                  <a:effectLst/>
                  <a:uLnTx/>
                  <a:uFillTx/>
                  <a:latin typeface="+mn-lt"/>
                  <a:cs typeface="Segoe UI Light" panose="020B0502040204020203" pitchFamily="34" charset="0"/>
                </a:rPr>
                <a:t>‘Invoegen’</a:t>
              </a: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a:t>
              </a:r>
              <a:endParaRPr kumimoji="0" lang="nl-NL" sz="1100" b="1" i="0" u="none" strike="noStrike" kern="0" cap="none" spc="0" normalizeH="0" baseline="0" noProof="0">
                <a:ln>
                  <a:noFill/>
                </a:ln>
                <a:solidFill>
                  <a:srgbClr val="000000"/>
                </a:solidFill>
                <a:effectLst/>
                <a:uLnTx/>
                <a:uFillTx/>
                <a:latin typeface="+mn-lt"/>
                <a:cs typeface="Segoe UI Light" panose="020B0502040204020203" pitchFamily="34" charset="0"/>
              </a:endParaRPr>
            </a:p>
          </p:txBody>
        </p:sp>
        <p:grpSp>
          <p:nvGrpSpPr>
            <p:cNvPr id="459" name="Groep 458">
              <a:extLst>
                <a:ext uri="{FF2B5EF4-FFF2-40B4-BE49-F238E27FC236}">
                  <a16:creationId xmlns:a16="http://schemas.microsoft.com/office/drawing/2014/main" id="{314A65FB-B8B4-451D-BDF6-0C96844627AF}"/>
                </a:ext>
              </a:extLst>
            </p:cNvPr>
            <p:cNvGrpSpPr/>
            <p:nvPr userDrawn="1"/>
          </p:nvGrpSpPr>
          <p:grpSpPr>
            <a:xfrm>
              <a:off x="12757282" y="2184550"/>
              <a:ext cx="825500" cy="209550"/>
              <a:chOff x="13504624" y="2482850"/>
              <a:chExt cx="825500" cy="209550"/>
            </a:xfrm>
          </p:grpSpPr>
          <p:sp>
            <p:nvSpPr>
              <p:cNvPr id="465" name="Rechthoek 464">
                <a:extLst>
                  <a:ext uri="{FF2B5EF4-FFF2-40B4-BE49-F238E27FC236}">
                    <a16:creationId xmlns:a16="http://schemas.microsoft.com/office/drawing/2014/main" id="{15FEBF33-08AB-46E8-A8D0-DB42B9B9D65C}"/>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800" b="0" noProof="0">
                    <a:solidFill>
                      <a:schemeClr val="tx1"/>
                    </a:solidFill>
                    <a:latin typeface="Arial" panose="020B0604020202020204" pitchFamily="34" charset="0"/>
                    <a:cs typeface="Arial" panose="020B0604020202020204" pitchFamily="34" charset="0"/>
                  </a:rPr>
                  <a:t>Invoegen</a:t>
                </a:r>
              </a:p>
            </p:txBody>
          </p:sp>
          <p:cxnSp>
            <p:nvCxnSpPr>
              <p:cNvPr id="466" name="Rechte verbindingslijn 465">
                <a:extLst>
                  <a:ext uri="{FF2B5EF4-FFF2-40B4-BE49-F238E27FC236}">
                    <a16:creationId xmlns:a16="http://schemas.microsoft.com/office/drawing/2014/main" id="{46989E4A-34C5-4761-8A15-C29103EA52C1}"/>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467" name="Gelijkbenige driehoek 466">
                <a:extLst>
                  <a:ext uri="{FF2B5EF4-FFF2-40B4-BE49-F238E27FC236}">
                    <a16:creationId xmlns:a16="http://schemas.microsoft.com/office/drawing/2014/main" id="{29FA1127-EED4-4CBE-AB6D-7D480680ADE5}"/>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grpSp>
        <p:cxnSp>
          <p:nvCxnSpPr>
            <p:cNvPr id="460" name="Rechte verbindingslijn 459">
              <a:extLst>
                <a:ext uri="{FF2B5EF4-FFF2-40B4-BE49-F238E27FC236}">
                  <a16:creationId xmlns:a16="http://schemas.microsoft.com/office/drawing/2014/main" id="{173879B3-3666-4C72-B73F-020661EAC019}"/>
                </a:ext>
              </a:extLst>
            </p:cNvPr>
            <p:cNvCxnSpPr>
              <a:cxnSpLocks/>
            </p:cNvCxnSpPr>
            <p:nvPr userDrawn="1"/>
          </p:nvCxnSpPr>
          <p:spPr>
            <a:xfrm>
              <a:off x="12397261" y="2499789"/>
              <a:ext cx="3178017" cy="0"/>
            </a:xfrm>
            <a:prstGeom prst="line">
              <a:avLst/>
            </a:prstGeom>
            <a:noFill/>
            <a:ln w="3175" cap="flat" cmpd="sng" algn="ctr">
              <a:solidFill>
                <a:schemeClr val="bg1">
                  <a:lumMod val="50000"/>
                </a:schemeClr>
              </a:solidFill>
              <a:prstDash val="solid"/>
            </a:ln>
            <a:effectLst/>
          </p:spPr>
        </p:cxnSp>
        <p:grpSp>
          <p:nvGrpSpPr>
            <p:cNvPr id="461" name="Groep 460">
              <a:extLst>
                <a:ext uri="{FF2B5EF4-FFF2-40B4-BE49-F238E27FC236}">
                  <a16:creationId xmlns:a16="http://schemas.microsoft.com/office/drawing/2014/main" id="{8A7A1436-7957-402D-ACAE-0604B5DBE950}"/>
                </a:ext>
              </a:extLst>
            </p:cNvPr>
            <p:cNvGrpSpPr/>
            <p:nvPr userDrawn="1"/>
          </p:nvGrpSpPr>
          <p:grpSpPr>
            <a:xfrm>
              <a:off x="12751697" y="1147804"/>
              <a:ext cx="289372" cy="314992"/>
              <a:chOff x="7322769" y="-310267"/>
              <a:chExt cx="289372" cy="314992"/>
            </a:xfrm>
          </p:grpSpPr>
          <p:sp>
            <p:nvSpPr>
              <p:cNvPr id="462" name="Rechthoek 461">
                <a:extLst>
                  <a:ext uri="{FF2B5EF4-FFF2-40B4-BE49-F238E27FC236}">
                    <a16:creationId xmlns:a16="http://schemas.microsoft.com/office/drawing/2014/main" id="{774F00CE-9B97-4939-BBDC-BAEDEED5ED74}"/>
                  </a:ext>
                </a:extLst>
              </p:cNvPr>
              <p:cNvSpPr/>
              <p:nvPr userDrawn="1"/>
            </p:nvSpPr>
            <p:spPr>
              <a:xfrm>
                <a:off x="7322769" y="-211712"/>
                <a:ext cx="79156" cy="216437"/>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p>
            </p:txBody>
          </p:sp>
          <p:sp>
            <p:nvSpPr>
              <p:cNvPr id="463" name="Rechthoek 462">
                <a:extLst>
                  <a:ext uri="{FF2B5EF4-FFF2-40B4-BE49-F238E27FC236}">
                    <a16:creationId xmlns:a16="http://schemas.microsoft.com/office/drawing/2014/main" id="{BA671A83-F98F-4E30-B11C-E763BC6BD9DD}"/>
                  </a:ext>
                </a:extLst>
              </p:cNvPr>
              <p:cNvSpPr/>
              <p:nvPr userDrawn="1"/>
            </p:nvSpPr>
            <p:spPr>
              <a:xfrm>
                <a:off x="7427035" y="-310267"/>
                <a:ext cx="79156" cy="314992"/>
              </a:xfrm>
              <a:prstGeom prst="rect">
                <a:avLst/>
              </a:prstGeom>
              <a:solidFill>
                <a:srgbClr val="FFCC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p>
            </p:txBody>
          </p:sp>
          <p:sp>
            <p:nvSpPr>
              <p:cNvPr id="464" name="Rechthoek 463">
                <a:extLst>
                  <a:ext uri="{FF2B5EF4-FFF2-40B4-BE49-F238E27FC236}">
                    <a16:creationId xmlns:a16="http://schemas.microsoft.com/office/drawing/2014/main" id="{0AB2CF06-AA30-459B-A75A-39CDFC167E78}"/>
                  </a:ext>
                </a:extLst>
              </p:cNvPr>
              <p:cNvSpPr/>
              <p:nvPr userDrawn="1"/>
            </p:nvSpPr>
            <p:spPr>
              <a:xfrm>
                <a:off x="7532985" y="-240134"/>
                <a:ext cx="79156" cy="244859"/>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p>
            </p:txBody>
          </p:sp>
        </p:grpSp>
      </p:grpSp>
    </p:spTree>
    <p:extLst>
      <p:ext uri="{BB962C8B-B14F-4D97-AF65-F5344CB8AC3E}">
        <p14:creationId xmlns:p14="http://schemas.microsoft.com/office/powerpoint/2010/main" val="174107530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EKST / GRAFIEK 4X">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AB23073-572C-4F04-B89A-B107AB932F47}"/>
              </a:ext>
            </a:extLst>
          </p:cNvPr>
          <p:cNvSpPr>
            <a:spLocks noGrp="1"/>
          </p:cNvSpPr>
          <p:nvPr>
            <p:ph type="title" hasCustomPrompt="1"/>
          </p:nvPr>
        </p:nvSpPr>
        <p:spPr/>
        <p:txBody>
          <a:bodyPr/>
          <a:lstStyle>
            <a:lvl1pPr>
              <a:defRPr/>
            </a:lvl1pPr>
          </a:lstStyle>
          <a:p>
            <a:r>
              <a:rPr lang="nl-NL" noProof="0"/>
              <a:t>Voeg hier een titel in</a:t>
            </a:r>
            <a:endParaRPr lang="nl-NL"/>
          </a:p>
        </p:txBody>
      </p:sp>
      <p:sp>
        <p:nvSpPr>
          <p:cNvPr id="3" name="Tijdelijke aanduiding voor verticale tekst 2">
            <a:extLst>
              <a:ext uri="{FF2B5EF4-FFF2-40B4-BE49-F238E27FC236}">
                <a16:creationId xmlns:a16="http://schemas.microsoft.com/office/drawing/2014/main" id="{7C849E55-A25C-4202-801C-0514342EA9C6}"/>
              </a:ext>
            </a:extLst>
          </p:cNvPr>
          <p:cNvSpPr>
            <a:spLocks noGrp="1"/>
          </p:cNvSpPr>
          <p:nvPr>
            <p:ph type="body" orient="vert" idx="1" hasCustomPrompt="1"/>
          </p:nvPr>
        </p:nvSpPr>
        <p:spPr>
          <a:xfrm>
            <a:off x="540000" y="1459112"/>
            <a:ext cx="3934476" cy="4119774"/>
          </a:xfrm>
        </p:spPr>
        <p:txBody>
          <a:bodyPr vert="horz"/>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nl-NL" noProof="0" err="1"/>
              <a:t>Bullet</a:t>
            </a:r>
            <a:endParaRPr lang="nl-NL" noProof="0"/>
          </a:p>
          <a:p>
            <a:pPr lvl="1"/>
            <a:r>
              <a:rPr lang="nl-NL" noProof="0"/>
              <a:t>Sub-</a:t>
            </a:r>
            <a:r>
              <a:rPr lang="nl-NL" noProof="0" err="1"/>
              <a:t>bullet</a:t>
            </a:r>
            <a:r>
              <a:rPr lang="nl-NL" noProof="0"/>
              <a:t> #1</a:t>
            </a:r>
          </a:p>
          <a:p>
            <a:pPr lvl="2"/>
            <a:r>
              <a:rPr lang="nl-NL" noProof="0"/>
              <a:t>Sub-</a:t>
            </a:r>
            <a:r>
              <a:rPr lang="nl-NL" noProof="0" err="1"/>
              <a:t>bullet</a:t>
            </a:r>
            <a:r>
              <a:rPr lang="nl-NL" noProof="0"/>
              <a:t> #2</a:t>
            </a:r>
          </a:p>
          <a:p>
            <a:pPr lvl="3"/>
            <a:r>
              <a:rPr lang="nl-NL" noProof="0"/>
              <a:t>Leestekst</a:t>
            </a:r>
          </a:p>
          <a:p>
            <a:pPr lvl="4"/>
            <a:r>
              <a:rPr lang="nl-NL" noProof="0"/>
              <a:t>Tussenkop</a:t>
            </a:r>
          </a:p>
          <a:p>
            <a:pPr lvl="5"/>
            <a:r>
              <a:rPr lang="nl-NL" noProof="0"/>
              <a:t>Numerieke </a:t>
            </a:r>
            <a:r>
              <a:rPr lang="nl-NL" noProof="0" err="1"/>
              <a:t>bullet</a:t>
            </a:r>
            <a:endParaRPr lang="nl-NL" noProof="0"/>
          </a:p>
          <a:p>
            <a:pPr lvl="6"/>
            <a:r>
              <a:rPr lang="nl-NL" noProof="0"/>
              <a:t>Alfabetische </a:t>
            </a:r>
            <a:r>
              <a:rPr lang="nl-NL" noProof="0" err="1"/>
              <a:t>bullet</a:t>
            </a:r>
            <a:endParaRPr lang="nl-NL" noProof="0"/>
          </a:p>
          <a:p>
            <a:pPr lvl="7"/>
            <a:r>
              <a:rPr lang="nl-NL" noProof="0"/>
              <a:t>Fotobeschrijving</a:t>
            </a:r>
          </a:p>
          <a:p>
            <a:pPr lvl="8"/>
            <a:r>
              <a:rPr lang="nl-NL" noProof="0"/>
              <a:t>Quote tekst</a:t>
            </a:r>
          </a:p>
          <a:p>
            <a:pPr lvl="4"/>
            <a:endParaRPr lang="nl-NL"/>
          </a:p>
        </p:txBody>
      </p:sp>
      <p:sp>
        <p:nvSpPr>
          <p:cNvPr id="4" name="Tijdelijke aanduiding voor datum 3">
            <a:extLst>
              <a:ext uri="{FF2B5EF4-FFF2-40B4-BE49-F238E27FC236}">
                <a16:creationId xmlns:a16="http://schemas.microsoft.com/office/drawing/2014/main" id="{DABA8B2F-5EFD-4A05-8481-248C853EA1DE}"/>
              </a:ext>
            </a:extLst>
          </p:cNvPr>
          <p:cNvSpPr>
            <a:spLocks noGrp="1"/>
          </p:cNvSpPr>
          <p:nvPr>
            <p:ph type="dt" sz="half" idx="10"/>
          </p:nvPr>
        </p:nvSpPr>
        <p:spPr/>
        <p:txBody>
          <a:bodyPr/>
          <a:lstStyle/>
          <a:p>
            <a:fld id="{8A8F5FD9-59EB-4403-AF16-DFDD0A0EB519}" type="datetime4">
              <a:rPr lang="nl-NL" smtClean="0"/>
              <a:t>24 oktober 2023</a:t>
            </a:fld>
            <a:endParaRPr lang="nl-NL"/>
          </a:p>
        </p:txBody>
      </p:sp>
      <p:sp>
        <p:nvSpPr>
          <p:cNvPr id="5" name="Tijdelijke aanduiding voor voettekst 4">
            <a:extLst>
              <a:ext uri="{FF2B5EF4-FFF2-40B4-BE49-F238E27FC236}">
                <a16:creationId xmlns:a16="http://schemas.microsoft.com/office/drawing/2014/main" id="{7D35606D-4D2E-4F0A-88AD-FA9467155265}"/>
              </a:ext>
            </a:extLst>
          </p:cNvPr>
          <p:cNvSpPr>
            <a:spLocks noGrp="1"/>
          </p:cNvSpPr>
          <p:nvPr>
            <p:ph type="ftr" sz="quarter" idx="11"/>
          </p:nvPr>
        </p:nvSpPr>
        <p:spPr/>
        <p:txBody>
          <a:bodyPr/>
          <a:lstStyle/>
          <a:p>
            <a:r>
              <a:rPr lang="nl-NL"/>
              <a:t>Ga naar de tab ‘Invoegen’ &gt; Koptekst en voettekst &gt; Voettekst invullen met bedrijfsonderdeelnaam &gt; Overal Toepassen</a:t>
            </a:r>
          </a:p>
        </p:txBody>
      </p:sp>
      <p:sp>
        <p:nvSpPr>
          <p:cNvPr id="6" name="Tijdelijke aanduiding voor dianummer 5">
            <a:extLst>
              <a:ext uri="{FF2B5EF4-FFF2-40B4-BE49-F238E27FC236}">
                <a16:creationId xmlns:a16="http://schemas.microsoft.com/office/drawing/2014/main" id="{A7656491-ADD5-4A7E-BAFA-5FCFF07D6EB0}"/>
              </a:ext>
            </a:extLst>
          </p:cNvPr>
          <p:cNvSpPr>
            <a:spLocks noGrp="1"/>
          </p:cNvSpPr>
          <p:nvPr>
            <p:ph type="sldNum" sz="quarter" idx="12"/>
          </p:nvPr>
        </p:nvSpPr>
        <p:spPr/>
        <p:txBody>
          <a:bodyPr/>
          <a:lstStyle/>
          <a:p>
            <a:fld id="{8D374ABD-355D-4B52-8A38-020B3DD5CC75}" type="slidenum">
              <a:rPr lang="nl-NL" smtClean="0"/>
              <a:t>‹#›</a:t>
            </a:fld>
            <a:endParaRPr lang="nl-NL"/>
          </a:p>
        </p:txBody>
      </p:sp>
      <p:sp>
        <p:nvSpPr>
          <p:cNvPr id="7" name="Tijdelijke aanduiding voor tekst 32">
            <a:extLst>
              <a:ext uri="{FF2B5EF4-FFF2-40B4-BE49-F238E27FC236}">
                <a16:creationId xmlns:a16="http://schemas.microsoft.com/office/drawing/2014/main" id="{7175F566-3665-4B0F-B70C-72779DF2FDD6}"/>
              </a:ext>
            </a:extLst>
          </p:cNvPr>
          <p:cNvSpPr>
            <a:spLocks noGrp="1"/>
          </p:cNvSpPr>
          <p:nvPr>
            <p:ph type="body" sz="quarter" idx="13" hasCustomPrompt="1"/>
          </p:nvPr>
        </p:nvSpPr>
        <p:spPr>
          <a:xfrm>
            <a:off x="539998" y="839972"/>
            <a:ext cx="11112000" cy="259612"/>
          </a:xfrm>
        </p:spPr>
        <p:txBody>
          <a:bodyPr/>
          <a:lstStyle>
            <a:lvl1pPr marL="0" indent="0">
              <a:buNone/>
              <a:defRPr sz="2000" b="0">
                <a:solidFill>
                  <a:schemeClr val="accent1"/>
                </a:solidFill>
              </a:defRPr>
            </a:lvl1pPr>
          </a:lstStyle>
          <a:p>
            <a:pPr lvl="0"/>
            <a:r>
              <a:rPr lang="nl-NL" noProof="0"/>
              <a:t>Voeg hier een subtitel in</a:t>
            </a:r>
          </a:p>
        </p:txBody>
      </p:sp>
      <p:sp>
        <p:nvSpPr>
          <p:cNvPr id="17" name="Tijdelijke aanduiding voor tekst 34">
            <a:extLst>
              <a:ext uri="{FF2B5EF4-FFF2-40B4-BE49-F238E27FC236}">
                <a16:creationId xmlns:a16="http://schemas.microsoft.com/office/drawing/2014/main" id="{9955CEC2-0160-42D3-9E2E-941A4A11119D}"/>
              </a:ext>
            </a:extLst>
          </p:cNvPr>
          <p:cNvSpPr>
            <a:spLocks noGrp="1"/>
          </p:cNvSpPr>
          <p:nvPr>
            <p:ph type="body" sz="quarter" idx="14" hasCustomPrompt="1"/>
          </p:nvPr>
        </p:nvSpPr>
        <p:spPr>
          <a:xfrm>
            <a:off x="539749" y="5758889"/>
            <a:ext cx="11112249" cy="147981"/>
          </a:xfrm>
        </p:spPr>
        <p:txBody>
          <a:bodyPr anchor="b"/>
          <a:lstStyle>
            <a:lvl1pPr marL="0" indent="0">
              <a:buNone/>
              <a:defRPr sz="1000" i="1"/>
            </a:lvl1pPr>
          </a:lstStyle>
          <a:p>
            <a:pPr lvl="0"/>
            <a:r>
              <a:rPr lang="nl-NL" noProof="0"/>
              <a:t>Bron…</a:t>
            </a:r>
          </a:p>
        </p:txBody>
      </p:sp>
      <p:sp>
        <p:nvSpPr>
          <p:cNvPr id="18" name="Rechthoek: afgeronde hoeken 17">
            <a:extLst>
              <a:ext uri="{FF2B5EF4-FFF2-40B4-BE49-F238E27FC236}">
                <a16:creationId xmlns:a16="http://schemas.microsoft.com/office/drawing/2014/main" id="{765A9402-96DA-4D08-A873-873C05E81C86}"/>
              </a:ext>
            </a:extLst>
          </p:cNvPr>
          <p:cNvSpPr/>
          <p:nvPr userDrawn="1"/>
        </p:nvSpPr>
        <p:spPr>
          <a:xfrm>
            <a:off x="3048000" y="-491319"/>
            <a:ext cx="6096000" cy="300250"/>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lvl="0" algn="ctr"/>
            <a:r>
              <a:rPr lang="nl-NL" sz="2800" b="0" cap="all" baseline="0" noProof="0">
                <a:solidFill>
                  <a:schemeClr val="accent1"/>
                </a:solidFill>
                <a:latin typeface="+mn-lt"/>
              </a:rPr>
              <a:t>TEKST / GRAFIEK 4X</a:t>
            </a:r>
          </a:p>
        </p:txBody>
      </p:sp>
      <p:sp>
        <p:nvSpPr>
          <p:cNvPr id="21" name="Tijdelijke aanduiding voor grafiek 17">
            <a:extLst>
              <a:ext uri="{FF2B5EF4-FFF2-40B4-BE49-F238E27FC236}">
                <a16:creationId xmlns:a16="http://schemas.microsoft.com/office/drawing/2014/main" id="{92172253-6D4B-4AC5-AA1C-319C8E5A71AE}"/>
              </a:ext>
            </a:extLst>
          </p:cNvPr>
          <p:cNvSpPr>
            <a:spLocks noGrp="1"/>
          </p:cNvSpPr>
          <p:nvPr>
            <p:ph type="chart" sz="quarter" idx="15" hasCustomPrompt="1"/>
          </p:nvPr>
        </p:nvSpPr>
        <p:spPr>
          <a:xfrm>
            <a:off x="8783618" y="1459111"/>
            <a:ext cx="2868127" cy="1878840"/>
          </a:xfrm>
          <a:solidFill>
            <a:schemeClr val="bg1">
              <a:lumMod val="95000"/>
            </a:schemeClr>
          </a:solidFill>
        </p:spPr>
        <p:txBody>
          <a:bodyPr lIns="432000" tIns="360000" rIns="432000"/>
          <a:lstStyle>
            <a:lvl1pPr marL="0" indent="0" algn="ctr">
              <a:buNone/>
              <a:defRPr sz="1200" i="1">
                <a:solidFill>
                  <a:schemeClr val="bg1">
                    <a:lumMod val="50000"/>
                  </a:schemeClr>
                </a:solidFill>
              </a:defRPr>
            </a:lvl1pPr>
          </a:lstStyle>
          <a:p>
            <a:r>
              <a:rPr lang="nl-NL" noProof="0"/>
              <a:t>Klik op onderstaand pictogram om een grafiek in te voegen</a:t>
            </a:r>
          </a:p>
        </p:txBody>
      </p:sp>
      <p:cxnSp>
        <p:nvCxnSpPr>
          <p:cNvPr id="23" name="Rechte verbindingslijn 22">
            <a:extLst>
              <a:ext uri="{FF2B5EF4-FFF2-40B4-BE49-F238E27FC236}">
                <a16:creationId xmlns:a16="http://schemas.microsoft.com/office/drawing/2014/main" id="{F758FBF6-EBB0-4F05-96EB-8AEB1E4BB59E}"/>
              </a:ext>
            </a:extLst>
          </p:cNvPr>
          <p:cNvCxnSpPr>
            <a:cxnSpLocks/>
          </p:cNvCxnSpPr>
          <p:nvPr userDrawn="1"/>
        </p:nvCxnSpPr>
        <p:spPr>
          <a:xfrm>
            <a:off x="5015238" y="1446663"/>
            <a:ext cx="0" cy="4121624"/>
          </a:xfrm>
          <a:prstGeom prst="line">
            <a:avLst/>
          </a:prstGeom>
          <a:ln w="12700" cap="rnd">
            <a:solidFill>
              <a:schemeClr val="accent1"/>
            </a:solidFill>
            <a:prstDash val="solid"/>
            <a:round/>
          </a:ln>
        </p:spPr>
        <p:style>
          <a:lnRef idx="1">
            <a:schemeClr val="accent1"/>
          </a:lnRef>
          <a:fillRef idx="0">
            <a:schemeClr val="accent1"/>
          </a:fillRef>
          <a:effectRef idx="0">
            <a:schemeClr val="accent1"/>
          </a:effectRef>
          <a:fontRef idx="minor">
            <a:schemeClr val="tx1"/>
          </a:fontRef>
        </p:style>
      </p:cxnSp>
      <p:sp>
        <p:nvSpPr>
          <p:cNvPr id="24" name="Tijdelijke aanduiding voor tekst 43">
            <a:extLst>
              <a:ext uri="{FF2B5EF4-FFF2-40B4-BE49-F238E27FC236}">
                <a16:creationId xmlns:a16="http://schemas.microsoft.com/office/drawing/2014/main" id="{E054E093-0CA2-4AA3-9379-A9449CBE767D}"/>
              </a:ext>
            </a:extLst>
          </p:cNvPr>
          <p:cNvSpPr>
            <a:spLocks noGrp="1"/>
          </p:cNvSpPr>
          <p:nvPr>
            <p:ph type="body" sz="quarter" idx="16" hasCustomPrompt="1"/>
          </p:nvPr>
        </p:nvSpPr>
        <p:spPr>
          <a:xfrm>
            <a:off x="540000" y="0"/>
            <a:ext cx="1080000" cy="72000"/>
          </a:xfrm>
          <a:solidFill>
            <a:schemeClr val="accent1"/>
          </a:solidFill>
        </p:spPr>
        <p:txBody>
          <a:bodyPr/>
          <a:lstStyle>
            <a:lvl1pPr marL="0" indent="0">
              <a:buNone/>
              <a:defRPr sz="100">
                <a:solidFill>
                  <a:schemeClr val="bg2"/>
                </a:solidFill>
              </a:defRPr>
            </a:lvl1pPr>
            <a:lvl5pPr>
              <a:defRPr/>
            </a:lvl5pPr>
          </a:lstStyle>
          <a:p>
            <a:pPr lvl="0"/>
            <a:r>
              <a:rPr lang="en-GB"/>
              <a:t> </a:t>
            </a:r>
          </a:p>
        </p:txBody>
      </p:sp>
      <p:grpSp>
        <p:nvGrpSpPr>
          <p:cNvPr id="13" name="GRID" hidden="1">
            <a:extLst>
              <a:ext uri="{FF2B5EF4-FFF2-40B4-BE49-F238E27FC236}">
                <a16:creationId xmlns:a16="http://schemas.microsoft.com/office/drawing/2014/main" id="{2E339E7B-E5F0-4BB0-A7A8-08523662B92C}"/>
              </a:ext>
            </a:extLst>
          </p:cNvPr>
          <p:cNvGrpSpPr/>
          <p:nvPr userDrawn="1"/>
        </p:nvGrpSpPr>
        <p:grpSpPr>
          <a:xfrm>
            <a:off x="0" y="0"/>
            <a:ext cx="12192000" cy="6858000"/>
            <a:chOff x="0" y="0"/>
            <a:chExt cx="12192000" cy="6858000"/>
          </a:xfrm>
          <a:solidFill>
            <a:schemeClr val="tx1">
              <a:alpha val="30000"/>
            </a:schemeClr>
          </a:solidFill>
        </p:grpSpPr>
        <p:sp>
          <p:nvSpPr>
            <p:cNvPr id="14" name="Rechthoek 13">
              <a:extLst>
                <a:ext uri="{FF2B5EF4-FFF2-40B4-BE49-F238E27FC236}">
                  <a16:creationId xmlns:a16="http://schemas.microsoft.com/office/drawing/2014/main" id="{04FEBC71-862F-4C04-AFB8-6DB58D37BD7A}"/>
                </a:ext>
              </a:extLst>
            </p:cNvPr>
            <p:cNvSpPr/>
            <p:nvPr userDrawn="1"/>
          </p:nvSpPr>
          <p:spPr>
            <a:xfrm>
              <a:off x="0" y="0"/>
              <a:ext cx="12192000" cy="54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15" name="Rechthoek 14">
              <a:extLst>
                <a:ext uri="{FF2B5EF4-FFF2-40B4-BE49-F238E27FC236}">
                  <a16:creationId xmlns:a16="http://schemas.microsoft.com/office/drawing/2014/main" id="{0333C89B-97F8-441B-8124-3FCC1D1260BC}"/>
                </a:ext>
              </a:extLst>
            </p:cNvPr>
            <p:cNvSpPr/>
            <p:nvPr userDrawn="1"/>
          </p:nvSpPr>
          <p:spPr>
            <a:xfrm>
              <a:off x="0" y="0"/>
              <a:ext cx="540000"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16" name="Rechthoek 15">
              <a:extLst>
                <a:ext uri="{FF2B5EF4-FFF2-40B4-BE49-F238E27FC236}">
                  <a16:creationId xmlns:a16="http://schemas.microsoft.com/office/drawing/2014/main" id="{59F01AF4-B6CB-4934-BDD9-96E56D3A7D49}"/>
                </a:ext>
              </a:extLst>
            </p:cNvPr>
            <p:cNvSpPr/>
            <p:nvPr userDrawn="1"/>
          </p:nvSpPr>
          <p:spPr>
            <a:xfrm>
              <a:off x="11652000" y="0"/>
              <a:ext cx="540000"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19" name="Rechthoek 18">
              <a:extLst>
                <a:ext uri="{FF2B5EF4-FFF2-40B4-BE49-F238E27FC236}">
                  <a16:creationId xmlns:a16="http://schemas.microsoft.com/office/drawing/2014/main" id="{B6B9EB7F-0454-4FE8-8F4A-0FDE18AF83EB}"/>
                </a:ext>
              </a:extLst>
            </p:cNvPr>
            <p:cNvSpPr/>
            <p:nvPr userDrawn="1"/>
          </p:nvSpPr>
          <p:spPr>
            <a:xfrm>
              <a:off x="0" y="1099111"/>
              <a:ext cx="12192000" cy="36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20" name="Rechthoek 19">
              <a:extLst>
                <a:ext uri="{FF2B5EF4-FFF2-40B4-BE49-F238E27FC236}">
                  <a16:creationId xmlns:a16="http://schemas.microsoft.com/office/drawing/2014/main" id="{A0471D66-391B-4CA0-9CE3-3508EB3D7096}"/>
                </a:ext>
              </a:extLst>
            </p:cNvPr>
            <p:cNvSpPr/>
            <p:nvPr userDrawn="1"/>
          </p:nvSpPr>
          <p:spPr>
            <a:xfrm>
              <a:off x="0" y="6678000"/>
              <a:ext cx="12192000" cy="18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22" name="Rechthoek 21">
              <a:extLst>
                <a:ext uri="{FF2B5EF4-FFF2-40B4-BE49-F238E27FC236}">
                  <a16:creationId xmlns:a16="http://schemas.microsoft.com/office/drawing/2014/main" id="{F607FFD1-EE10-4EE4-974D-D68FF051167C}"/>
                </a:ext>
              </a:extLst>
            </p:cNvPr>
            <p:cNvSpPr/>
            <p:nvPr userDrawn="1"/>
          </p:nvSpPr>
          <p:spPr>
            <a:xfrm>
              <a:off x="0" y="5906871"/>
              <a:ext cx="12192000" cy="36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25" name="Rechthoek 24">
              <a:extLst>
                <a:ext uri="{FF2B5EF4-FFF2-40B4-BE49-F238E27FC236}">
                  <a16:creationId xmlns:a16="http://schemas.microsoft.com/office/drawing/2014/main" id="{267B1A24-E5B5-44EF-BB26-289EC0FC99CF}"/>
                </a:ext>
              </a:extLst>
            </p:cNvPr>
            <p:cNvSpPr/>
            <p:nvPr userDrawn="1"/>
          </p:nvSpPr>
          <p:spPr>
            <a:xfrm>
              <a:off x="0" y="6295673"/>
              <a:ext cx="12192000" cy="18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26" name="Rechthoek 25">
              <a:extLst>
                <a:ext uri="{FF2B5EF4-FFF2-40B4-BE49-F238E27FC236}">
                  <a16:creationId xmlns:a16="http://schemas.microsoft.com/office/drawing/2014/main" id="{05615BB2-213B-4BE9-9A19-7700EE534E20}"/>
                </a:ext>
              </a:extLst>
            </p:cNvPr>
            <p:cNvSpPr/>
            <p:nvPr userDrawn="1"/>
          </p:nvSpPr>
          <p:spPr>
            <a:xfrm>
              <a:off x="0" y="5578887"/>
              <a:ext cx="12192000" cy="18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27" name="Rechthoek 26">
              <a:extLst>
                <a:ext uri="{FF2B5EF4-FFF2-40B4-BE49-F238E27FC236}">
                  <a16:creationId xmlns:a16="http://schemas.microsoft.com/office/drawing/2014/main" id="{7B4D9E53-D3BA-46E2-B48B-1C4CE63D58E8}"/>
                </a:ext>
              </a:extLst>
            </p:cNvPr>
            <p:cNvSpPr/>
            <p:nvPr userDrawn="1"/>
          </p:nvSpPr>
          <p:spPr>
            <a:xfrm>
              <a:off x="12024980" y="0"/>
              <a:ext cx="167020"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28" name="Rechthoek 27">
              <a:extLst>
                <a:ext uri="{FF2B5EF4-FFF2-40B4-BE49-F238E27FC236}">
                  <a16:creationId xmlns:a16="http://schemas.microsoft.com/office/drawing/2014/main" id="{ACE0CB45-9785-4BE8-B63D-A19B8F833E83}"/>
                </a:ext>
              </a:extLst>
            </p:cNvPr>
            <p:cNvSpPr/>
            <p:nvPr userDrawn="1"/>
          </p:nvSpPr>
          <p:spPr>
            <a:xfrm>
              <a:off x="0" y="0"/>
              <a:ext cx="167020"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31" name="Rechthoek 30">
              <a:extLst>
                <a:ext uri="{FF2B5EF4-FFF2-40B4-BE49-F238E27FC236}">
                  <a16:creationId xmlns:a16="http://schemas.microsoft.com/office/drawing/2014/main" id="{E2FF30C8-090C-4BBB-B89D-01F3F22EDF02}"/>
                </a:ext>
              </a:extLst>
            </p:cNvPr>
            <p:cNvSpPr/>
            <p:nvPr userDrawn="1"/>
          </p:nvSpPr>
          <p:spPr>
            <a:xfrm>
              <a:off x="5555238" y="3338999"/>
              <a:ext cx="6636762" cy="36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33" name="Rechthoek 32">
              <a:extLst>
                <a:ext uri="{FF2B5EF4-FFF2-40B4-BE49-F238E27FC236}">
                  <a16:creationId xmlns:a16="http://schemas.microsoft.com/office/drawing/2014/main" id="{1C1AAD92-DAF5-42DC-B208-3E7B81FCA52A}"/>
                </a:ext>
              </a:extLst>
            </p:cNvPr>
            <p:cNvSpPr/>
            <p:nvPr userDrawn="1"/>
          </p:nvSpPr>
          <p:spPr>
            <a:xfrm>
              <a:off x="5015238" y="0"/>
              <a:ext cx="540000"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34" name="Rechthoek 33">
              <a:extLst>
                <a:ext uri="{FF2B5EF4-FFF2-40B4-BE49-F238E27FC236}">
                  <a16:creationId xmlns:a16="http://schemas.microsoft.com/office/drawing/2014/main" id="{0461148A-D9B1-4FF0-B385-8C21A76C3054}"/>
                </a:ext>
              </a:extLst>
            </p:cNvPr>
            <p:cNvSpPr/>
            <p:nvPr userDrawn="1"/>
          </p:nvSpPr>
          <p:spPr>
            <a:xfrm>
              <a:off x="4475238" y="0"/>
              <a:ext cx="540000"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35" name="Rechthoek 34">
              <a:extLst>
                <a:ext uri="{FF2B5EF4-FFF2-40B4-BE49-F238E27FC236}">
                  <a16:creationId xmlns:a16="http://schemas.microsoft.com/office/drawing/2014/main" id="{073B0056-68B2-4760-9151-D257D1A5794C}"/>
                </a:ext>
              </a:extLst>
            </p:cNvPr>
            <p:cNvSpPr/>
            <p:nvPr userDrawn="1"/>
          </p:nvSpPr>
          <p:spPr>
            <a:xfrm>
              <a:off x="8423619" y="1099111"/>
              <a:ext cx="360000" cy="516776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grpSp>
      <p:sp>
        <p:nvSpPr>
          <p:cNvPr id="32" name="Tijdelijke aanduiding voor grafiek 17">
            <a:extLst>
              <a:ext uri="{FF2B5EF4-FFF2-40B4-BE49-F238E27FC236}">
                <a16:creationId xmlns:a16="http://schemas.microsoft.com/office/drawing/2014/main" id="{0E9B9AC0-03CF-4DAA-9E37-B0A637E3422E}"/>
              </a:ext>
            </a:extLst>
          </p:cNvPr>
          <p:cNvSpPr>
            <a:spLocks noGrp="1"/>
          </p:cNvSpPr>
          <p:nvPr>
            <p:ph type="chart" sz="quarter" idx="17" hasCustomPrompt="1"/>
          </p:nvPr>
        </p:nvSpPr>
        <p:spPr>
          <a:xfrm>
            <a:off x="8783618" y="3698999"/>
            <a:ext cx="2868128" cy="1878840"/>
          </a:xfrm>
          <a:solidFill>
            <a:schemeClr val="bg1">
              <a:lumMod val="95000"/>
            </a:schemeClr>
          </a:solidFill>
        </p:spPr>
        <p:txBody>
          <a:bodyPr lIns="432000" tIns="360000" rIns="432000"/>
          <a:lstStyle>
            <a:lvl1pPr marL="0" indent="0" algn="ctr">
              <a:buNone/>
              <a:defRPr sz="1200" i="1">
                <a:solidFill>
                  <a:schemeClr val="bg1">
                    <a:lumMod val="50000"/>
                  </a:schemeClr>
                </a:solidFill>
              </a:defRPr>
            </a:lvl1pPr>
          </a:lstStyle>
          <a:p>
            <a:r>
              <a:rPr lang="nl-NL" noProof="0"/>
              <a:t>Klik op onderstaand pictogram om een grafiek in te voegen</a:t>
            </a:r>
          </a:p>
        </p:txBody>
      </p:sp>
      <p:sp>
        <p:nvSpPr>
          <p:cNvPr id="36" name="Tijdelijke aanduiding voor grafiek 17">
            <a:extLst>
              <a:ext uri="{FF2B5EF4-FFF2-40B4-BE49-F238E27FC236}">
                <a16:creationId xmlns:a16="http://schemas.microsoft.com/office/drawing/2014/main" id="{6424E38A-BE64-4611-8EA6-56DEDA6F1288}"/>
              </a:ext>
            </a:extLst>
          </p:cNvPr>
          <p:cNvSpPr>
            <a:spLocks noGrp="1"/>
          </p:cNvSpPr>
          <p:nvPr>
            <p:ph type="chart" sz="quarter" idx="18" hasCustomPrompt="1"/>
          </p:nvPr>
        </p:nvSpPr>
        <p:spPr>
          <a:xfrm>
            <a:off x="5555364" y="1459111"/>
            <a:ext cx="2868127" cy="1878840"/>
          </a:xfrm>
          <a:solidFill>
            <a:schemeClr val="bg1">
              <a:lumMod val="95000"/>
            </a:schemeClr>
          </a:solidFill>
        </p:spPr>
        <p:txBody>
          <a:bodyPr lIns="432000" tIns="360000" rIns="432000"/>
          <a:lstStyle>
            <a:lvl1pPr marL="0" indent="0" algn="ctr">
              <a:buNone/>
              <a:defRPr sz="1200" i="1">
                <a:solidFill>
                  <a:schemeClr val="bg1">
                    <a:lumMod val="50000"/>
                  </a:schemeClr>
                </a:solidFill>
              </a:defRPr>
            </a:lvl1pPr>
          </a:lstStyle>
          <a:p>
            <a:r>
              <a:rPr lang="nl-NL" noProof="0"/>
              <a:t>Klik op onderstaand pictogram om een grafiek in te voegen</a:t>
            </a:r>
          </a:p>
        </p:txBody>
      </p:sp>
      <p:sp>
        <p:nvSpPr>
          <p:cNvPr id="37" name="Tijdelijke aanduiding voor grafiek 17">
            <a:extLst>
              <a:ext uri="{FF2B5EF4-FFF2-40B4-BE49-F238E27FC236}">
                <a16:creationId xmlns:a16="http://schemas.microsoft.com/office/drawing/2014/main" id="{B1695F49-FFC5-4D3F-8068-C37855441895}"/>
              </a:ext>
            </a:extLst>
          </p:cNvPr>
          <p:cNvSpPr>
            <a:spLocks noGrp="1"/>
          </p:cNvSpPr>
          <p:nvPr>
            <p:ph type="chart" sz="quarter" idx="19" hasCustomPrompt="1"/>
          </p:nvPr>
        </p:nvSpPr>
        <p:spPr>
          <a:xfrm>
            <a:off x="5555364" y="3698999"/>
            <a:ext cx="2868128" cy="1878840"/>
          </a:xfrm>
          <a:solidFill>
            <a:schemeClr val="bg1">
              <a:lumMod val="95000"/>
            </a:schemeClr>
          </a:solidFill>
        </p:spPr>
        <p:txBody>
          <a:bodyPr lIns="432000" tIns="360000" rIns="432000"/>
          <a:lstStyle>
            <a:lvl1pPr marL="0" indent="0" algn="ctr">
              <a:buNone/>
              <a:defRPr sz="1200" i="1">
                <a:solidFill>
                  <a:schemeClr val="bg1">
                    <a:lumMod val="50000"/>
                  </a:schemeClr>
                </a:solidFill>
              </a:defRPr>
            </a:lvl1pPr>
          </a:lstStyle>
          <a:p>
            <a:r>
              <a:rPr lang="nl-NL" noProof="0"/>
              <a:t>Klik op onderstaand pictogram om een grafiek in te voegen</a:t>
            </a:r>
          </a:p>
        </p:txBody>
      </p:sp>
      <p:grpSp>
        <p:nvGrpSpPr>
          <p:cNvPr id="336" name="Instructie">
            <a:extLst>
              <a:ext uri="{FF2B5EF4-FFF2-40B4-BE49-F238E27FC236}">
                <a16:creationId xmlns:a16="http://schemas.microsoft.com/office/drawing/2014/main" id="{16A96383-DC68-4172-9156-75D946CEAE01}"/>
              </a:ext>
            </a:extLst>
          </p:cNvPr>
          <p:cNvGrpSpPr/>
          <p:nvPr userDrawn="1"/>
        </p:nvGrpSpPr>
        <p:grpSpPr>
          <a:xfrm>
            <a:off x="-3437547" y="1434"/>
            <a:ext cx="3201327" cy="6041867"/>
            <a:chOff x="-3437547" y="1434"/>
            <a:chExt cx="3201327" cy="6041867"/>
          </a:xfrm>
        </p:grpSpPr>
        <p:cxnSp>
          <p:nvCxnSpPr>
            <p:cNvPr id="337" name="Rechte verbindingslijn 336">
              <a:extLst>
                <a:ext uri="{FF2B5EF4-FFF2-40B4-BE49-F238E27FC236}">
                  <a16:creationId xmlns:a16="http://schemas.microsoft.com/office/drawing/2014/main" id="{D914C368-F0B0-49EA-81E0-5AA28D2CE782}"/>
                </a:ext>
              </a:extLst>
            </p:cNvPr>
            <p:cNvCxnSpPr>
              <a:cxnSpLocks/>
            </p:cNvCxnSpPr>
            <p:nvPr userDrawn="1"/>
          </p:nvCxnSpPr>
          <p:spPr>
            <a:xfrm>
              <a:off x="-3419346" y="6043301"/>
              <a:ext cx="3176013" cy="0"/>
            </a:xfrm>
            <a:prstGeom prst="line">
              <a:avLst/>
            </a:prstGeom>
            <a:noFill/>
            <a:ln w="3175" cap="flat" cmpd="sng" algn="ctr">
              <a:solidFill>
                <a:schemeClr val="bg1">
                  <a:lumMod val="50000"/>
                </a:schemeClr>
              </a:solidFill>
              <a:prstDash val="solid"/>
            </a:ln>
            <a:effectLst/>
          </p:spPr>
        </p:cxnSp>
        <p:sp>
          <p:nvSpPr>
            <p:cNvPr id="338" name="Ovaal 337">
              <a:extLst>
                <a:ext uri="{FF2B5EF4-FFF2-40B4-BE49-F238E27FC236}">
                  <a16:creationId xmlns:a16="http://schemas.microsoft.com/office/drawing/2014/main" id="{294A51A8-FCB9-4D58-AFD9-4C60B20A4712}"/>
                </a:ext>
              </a:extLst>
            </p:cNvPr>
            <p:cNvSpPr/>
            <p:nvPr userDrawn="1"/>
          </p:nvSpPr>
          <p:spPr>
            <a:xfrm>
              <a:off x="-3425006" y="4548392"/>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6</a:t>
              </a:r>
            </a:p>
          </p:txBody>
        </p:sp>
        <p:sp>
          <p:nvSpPr>
            <p:cNvPr id="339" name="Rechthoek 338">
              <a:extLst>
                <a:ext uri="{FF2B5EF4-FFF2-40B4-BE49-F238E27FC236}">
                  <a16:creationId xmlns:a16="http://schemas.microsoft.com/office/drawing/2014/main" id="{61DCC149-1401-40E4-B933-907473D83C54}"/>
                </a:ext>
              </a:extLst>
            </p:cNvPr>
            <p:cNvSpPr/>
            <p:nvPr userDrawn="1"/>
          </p:nvSpPr>
          <p:spPr>
            <a:xfrm>
              <a:off x="-3059324" y="4548391"/>
              <a:ext cx="2823104" cy="255963"/>
            </a:xfrm>
            <a:prstGeom prst="rect">
              <a:avLst/>
            </a:prstGeom>
            <a:noFill/>
            <a:ln w="25400" cap="flat" cmpd="sng" algn="ctr">
              <a:noFill/>
              <a:prstDash val="solid"/>
            </a:ln>
            <a:effectLst/>
          </p:spPr>
          <p:txBody>
            <a:bodyPr lIns="0" tIns="0" rIns="0" bIns="0" rtlCol="0" anchor="ctr"/>
            <a:lstStyle/>
            <a:p>
              <a:pPr marL="265113" marR="0" lvl="5" indent="-265113" algn="l" defTabSz="914400" rtl="0" eaLnBrk="1" fontAlgn="auto" latinLnBrk="0" hangingPunct="1">
                <a:lnSpc>
                  <a:spcPct val="100000"/>
                </a:lnSpc>
                <a:spcBef>
                  <a:spcPts val="300"/>
                </a:spcBef>
                <a:spcAft>
                  <a:spcPts val="300"/>
                </a:spcAft>
                <a:buClr>
                  <a:schemeClr val="tx1"/>
                </a:buClr>
                <a:buSzPct val="85000"/>
                <a:buFont typeface="+mj-lt"/>
                <a:buAutoNum type="arabicPeriod"/>
                <a:tabLst/>
                <a:defRPr/>
              </a:pPr>
              <a:r>
                <a:rPr lang="nl-NL" sz="1500" kern="1200" noProof="0">
                  <a:solidFill>
                    <a:schemeClr val="tx1"/>
                  </a:solidFill>
                  <a:latin typeface="+mn-lt"/>
                  <a:ea typeface="+mn-ea"/>
                  <a:cs typeface="+mn-cs"/>
                </a:rPr>
                <a:t>Numerieke </a:t>
              </a:r>
              <a:r>
                <a:rPr lang="nl-NL" sz="1500" kern="1200" noProof="0" err="1">
                  <a:solidFill>
                    <a:schemeClr val="tx1"/>
                  </a:solidFill>
                  <a:latin typeface="+mn-lt"/>
                  <a:ea typeface="+mn-ea"/>
                  <a:cs typeface="+mn-cs"/>
                </a:rPr>
                <a:t>bullet</a:t>
              </a:r>
              <a:r>
                <a:rPr lang="nl-NL" sz="1500" kern="1200" noProof="0">
                  <a:solidFill>
                    <a:schemeClr val="tx1"/>
                  </a:solidFill>
                  <a:latin typeface="+mn-lt"/>
                  <a:ea typeface="+mn-ea"/>
                  <a:cs typeface="+mn-cs"/>
                </a:rPr>
                <a:t> (15pt)</a:t>
              </a:r>
            </a:p>
          </p:txBody>
        </p:sp>
        <p:sp>
          <p:nvSpPr>
            <p:cNvPr id="340" name="Ovaal 339">
              <a:extLst>
                <a:ext uri="{FF2B5EF4-FFF2-40B4-BE49-F238E27FC236}">
                  <a16:creationId xmlns:a16="http://schemas.microsoft.com/office/drawing/2014/main" id="{A1670098-663D-48C6-AE64-003CAFD78911}"/>
                </a:ext>
              </a:extLst>
            </p:cNvPr>
            <p:cNvSpPr/>
            <p:nvPr userDrawn="1"/>
          </p:nvSpPr>
          <p:spPr>
            <a:xfrm>
              <a:off x="-3425006" y="4922568"/>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7</a:t>
              </a:r>
            </a:p>
          </p:txBody>
        </p:sp>
        <p:sp>
          <p:nvSpPr>
            <p:cNvPr id="341" name="Rechthoek 340">
              <a:extLst>
                <a:ext uri="{FF2B5EF4-FFF2-40B4-BE49-F238E27FC236}">
                  <a16:creationId xmlns:a16="http://schemas.microsoft.com/office/drawing/2014/main" id="{BF6ADE96-9F31-43E4-9AD2-F373286DFAC7}"/>
                </a:ext>
              </a:extLst>
            </p:cNvPr>
            <p:cNvSpPr/>
            <p:nvPr userDrawn="1"/>
          </p:nvSpPr>
          <p:spPr>
            <a:xfrm>
              <a:off x="-3059324" y="4922567"/>
              <a:ext cx="2823104" cy="255963"/>
            </a:xfrm>
            <a:prstGeom prst="rect">
              <a:avLst/>
            </a:prstGeom>
            <a:noFill/>
            <a:ln w="25400" cap="flat" cmpd="sng" algn="ctr">
              <a:noFill/>
              <a:prstDash val="solid"/>
            </a:ln>
            <a:effectLst/>
          </p:spPr>
          <p:txBody>
            <a:bodyPr lIns="0" tIns="0" rIns="0" bIns="0" rtlCol="0" anchor="ctr"/>
            <a:lstStyle/>
            <a:p>
              <a:pPr marL="265113" marR="0" lvl="6" indent="-265113" algn="l" defTabSz="914400" rtl="0" eaLnBrk="1" fontAlgn="auto" latinLnBrk="0" hangingPunct="1">
                <a:lnSpc>
                  <a:spcPct val="100000"/>
                </a:lnSpc>
                <a:spcBef>
                  <a:spcPts val="300"/>
                </a:spcBef>
                <a:spcAft>
                  <a:spcPts val="300"/>
                </a:spcAft>
                <a:buClr>
                  <a:schemeClr val="tx1"/>
                </a:buClr>
                <a:buSzPct val="85000"/>
                <a:buFont typeface="+mj-lt"/>
                <a:buAutoNum type="alphaLcPeriod"/>
                <a:tabLst/>
                <a:defRPr/>
              </a:pPr>
              <a:r>
                <a:rPr lang="nl-NL" sz="1500" kern="1200" noProof="0">
                  <a:solidFill>
                    <a:schemeClr val="tx1"/>
                  </a:solidFill>
                  <a:latin typeface="+mn-lt"/>
                  <a:ea typeface="+mn-ea"/>
                  <a:cs typeface="+mn-cs"/>
                </a:rPr>
                <a:t>Alfabetische </a:t>
              </a:r>
              <a:r>
                <a:rPr lang="nl-NL" sz="1500" kern="1200" noProof="0" err="1">
                  <a:solidFill>
                    <a:schemeClr val="tx1"/>
                  </a:solidFill>
                  <a:latin typeface="+mn-lt"/>
                  <a:ea typeface="+mn-ea"/>
                  <a:cs typeface="+mn-cs"/>
                </a:rPr>
                <a:t>bullet</a:t>
              </a:r>
              <a:r>
                <a:rPr lang="nl-NL" sz="1500" kern="1200" noProof="0">
                  <a:solidFill>
                    <a:schemeClr val="tx1"/>
                  </a:solidFill>
                  <a:latin typeface="+mn-lt"/>
                  <a:ea typeface="+mn-ea"/>
                  <a:cs typeface="+mn-cs"/>
                </a:rPr>
                <a:t> (15pt)</a:t>
              </a:r>
            </a:p>
          </p:txBody>
        </p:sp>
        <p:sp>
          <p:nvSpPr>
            <p:cNvPr id="342" name="Ovaal 341">
              <a:extLst>
                <a:ext uri="{FF2B5EF4-FFF2-40B4-BE49-F238E27FC236}">
                  <a16:creationId xmlns:a16="http://schemas.microsoft.com/office/drawing/2014/main" id="{25D66413-085D-4437-94C7-4BE0A49A1700}"/>
                </a:ext>
              </a:extLst>
            </p:cNvPr>
            <p:cNvSpPr/>
            <p:nvPr userDrawn="1"/>
          </p:nvSpPr>
          <p:spPr>
            <a:xfrm>
              <a:off x="-3425006" y="5295213"/>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8</a:t>
              </a:r>
            </a:p>
          </p:txBody>
        </p:sp>
        <p:sp>
          <p:nvSpPr>
            <p:cNvPr id="343" name="Rechthoek 342">
              <a:extLst>
                <a:ext uri="{FF2B5EF4-FFF2-40B4-BE49-F238E27FC236}">
                  <a16:creationId xmlns:a16="http://schemas.microsoft.com/office/drawing/2014/main" id="{65ECA6F3-2D3E-41B6-8DF0-729F1C6458C2}"/>
                </a:ext>
              </a:extLst>
            </p:cNvPr>
            <p:cNvSpPr/>
            <p:nvPr userDrawn="1"/>
          </p:nvSpPr>
          <p:spPr>
            <a:xfrm>
              <a:off x="-3059324" y="5295212"/>
              <a:ext cx="2823104" cy="255963"/>
            </a:xfrm>
            <a:prstGeom prst="rect">
              <a:avLst/>
            </a:prstGeom>
            <a:noFill/>
            <a:ln w="25400" cap="flat" cmpd="sng" algn="ctr">
              <a:noFill/>
              <a:prstDash val="solid"/>
            </a:ln>
            <a:effectLst/>
          </p:spPr>
          <p:txBody>
            <a:bodyPr lIns="0" tIns="0" rIns="0" bIns="0" rtlCol="0" anchor="ctr"/>
            <a:lstStyle/>
            <a:p>
              <a:pPr marL="0" marR="0" lvl="7" indent="0" algn="l" defTabSz="914400" rtl="0" eaLnBrk="1" fontAlgn="auto" latinLnBrk="0" hangingPunct="1">
                <a:lnSpc>
                  <a:spcPct val="100000"/>
                </a:lnSpc>
                <a:spcBef>
                  <a:spcPts val="300"/>
                </a:spcBef>
                <a:spcAft>
                  <a:spcPts val="300"/>
                </a:spcAft>
                <a:buClr>
                  <a:schemeClr val="accent3"/>
                </a:buClr>
                <a:buSzTx/>
                <a:buFont typeface="Arial" panose="020B0604020202020204" pitchFamily="34" charset="0"/>
                <a:buNone/>
                <a:tabLst/>
                <a:defRPr/>
              </a:pPr>
              <a:r>
                <a:rPr lang="nl-NL" sz="1000" i="1" kern="1200" noProof="0">
                  <a:solidFill>
                    <a:schemeClr val="tx1"/>
                  </a:solidFill>
                  <a:latin typeface="+mn-lt"/>
                  <a:ea typeface="+mn-ea"/>
                  <a:cs typeface="+mn-cs"/>
                </a:rPr>
                <a:t>Fotobeschrijving (10pt)</a:t>
              </a:r>
            </a:p>
          </p:txBody>
        </p:sp>
        <p:sp>
          <p:nvSpPr>
            <p:cNvPr id="344" name="Ovaal 343">
              <a:extLst>
                <a:ext uri="{FF2B5EF4-FFF2-40B4-BE49-F238E27FC236}">
                  <a16:creationId xmlns:a16="http://schemas.microsoft.com/office/drawing/2014/main" id="{216592D6-E297-4E18-A84E-C7ED2FCB7EAD}"/>
                </a:ext>
              </a:extLst>
            </p:cNvPr>
            <p:cNvSpPr/>
            <p:nvPr userDrawn="1"/>
          </p:nvSpPr>
          <p:spPr>
            <a:xfrm>
              <a:off x="-3425006" y="5668478"/>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9</a:t>
              </a:r>
            </a:p>
          </p:txBody>
        </p:sp>
        <p:sp>
          <p:nvSpPr>
            <p:cNvPr id="345" name="Rechthoek 344">
              <a:extLst>
                <a:ext uri="{FF2B5EF4-FFF2-40B4-BE49-F238E27FC236}">
                  <a16:creationId xmlns:a16="http://schemas.microsoft.com/office/drawing/2014/main" id="{D4B41125-8E97-48C4-80E3-C23173CF5151}"/>
                </a:ext>
              </a:extLst>
            </p:cNvPr>
            <p:cNvSpPr/>
            <p:nvPr userDrawn="1"/>
          </p:nvSpPr>
          <p:spPr>
            <a:xfrm>
              <a:off x="-3059324" y="5668477"/>
              <a:ext cx="2823104" cy="255963"/>
            </a:xfrm>
            <a:prstGeom prst="rect">
              <a:avLst/>
            </a:prstGeom>
            <a:noFill/>
            <a:ln w="25400" cap="flat" cmpd="sng" algn="ctr">
              <a:noFill/>
              <a:prstDash val="solid"/>
            </a:ln>
            <a:effectLst/>
          </p:spPr>
          <p:txBody>
            <a:bodyPr lIns="0" tIns="0" rIns="0" bIns="0" rtlCol="0" anchor="ctr"/>
            <a:lstStyle/>
            <a:p>
              <a:pPr marL="0" marR="0" lvl="8" indent="0" algn="l" defTabSz="914400" rtl="0" eaLnBrk="1" fontAlgn="auto" latinLnBrk="0" hangingPunct="1">
                <a:lnSpc>
                  <a:spcPct val="100000"/>
                </a:lnSpc>
                <a:spcBef>
                  <a:spcPts val="600"/>
                </a:spcBef>
                <a:spcAft>
                  <a:spcPts val="300"/>
                </a:spcAft>
                <a:buClrTx/>
                <a:buSzTx/>
                <a:buFont typeface="Arial" panose="020B0604020202020204" pitchFamily="34" charset="0"/>
                <a:buNone/>
                <a:tabLst/>
                <a:defRPr/>
              </a:pPr>
              <a:r>
                <a:rPr lang="nl-NL" sz="2000" i="1" kern="1200" noProof="0">
                  <a:solidFill>
                    <a:schemeClr val="tx1"/>
                  </a:solidFill>
                  <a:latin typeface="+mn-lt"/>
                  <a:ea typeface="+mn-ea"/>
                  <a:cs typeface="+mn-cs"/>
                </a:rPr>
                <a:t>Quote tekst (20pt)</a:t>
              </a:r>
            </a:p>
          </p:txBody>
        </p:sp>
        <p:sp>
          <p:nvSpPr>
            <p:cNvPr id="346" name="Rechthoek 345">
              <a:extLst>
                <a:ext uri="{FF2B5EF4-FFF2-40B4-BE49-F238E27FC236}">
                  <a16:creationId xmlns:a16="http://schemas.microsoft.com/office/drawing/2014/main" id="{6BD4A618-3B69-49E5-935B-C7349FB3D805}"/>
                </a:ext>
              </a:extLst>
            </p:cNvPr>
            <p:cNvSpPr/>
            <p:nvPr userDrawn="1"/>
          </p:nvSpPr>
          <p:spPr>
            <a:xfrm>
              <a:off x="-3419345" y="1434"/>
              <a:ext cx="3176012" cy="191611"/>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80000"/>
                </a:lnSpc>
                <a:spcBef>
                  <a:spcPts val="0"/>
                </a:spcBef>
                <a:spcAft>
                  <a:spcPts val="0"/>
                </a:spcAft>
                <a:buClrTx/>
                <a:buSzTx/>
                <a:buFontTx/>
                <a:buNone/>
                <a:tabLst/>
                <a:defRPr/>
              </a:pPr>
              <a:r>
                <a:rPr kumimoji="0" lang="nl-NL" sz="1400" b="1" i="0" u="none" strike="noStrike" kern="0" cap="all" spc="0" normalizeH="0" baseline="0" noProof="0">
                  <a:ln>
                    <a:noFill/>
                  </a:ln>
                  <a:solidFill>
                    <a:schemeClr val="bg1">
                      <a:lumMod val="50000"/>
                    </a:schemeClr>
                  </a:solidFill>
                  <a:effectLst/>
                  <a:uLnTx/>
                  <a:uFillTx/>
                  <a:latin typeface="+mj-lt"/>
                  <a:cs typeface="Segoe UI Light" panose="020B0502040204020203" pitchFamily="34" charset="0"/>
                </a:rPr>
                <a:t>TEKST</a:t>
              </a:r>
              <a:r>
                <a:rPr kumimoji="0" lang="nl-NL" sz="1400" b="1" i="0" u="none" strike="noStrike" kern="0" cap="all" spc="0" normalizeH="0" noProof="0">
                  <a:ln>
                    <a:noFill/>
                  </a:ln>
                  <a:solidFill>
                    <a:schemeClr val="bg1">
                      <a:lumMod val="50000"/>
                    </a:schemeClr>
                  </a:solidFill>
                  <a:effectLst/>
                  <a:uLnTx/>
                  <a:uFillTx/>
                  <a:latin typeface="+mj-lt"/>
                  <a:cs typeface="Segoe UI Light" panose="020B0502040204020203" pitchFamily="34" charset="0"/>
                </a:rPr>
                <a:t> NIVEAUS kiezen</a:t>
              </a:r>
              <a:endParaRPr kumimoji="0" lang="nl-NL" sz="1400" b="1" i="0" u="none" strike="noStrike" kern="0" cap="all" spc="0" normalizeH="0" baseline="0" noProof="0">
                <a:ln>
                  <a:noFill/>
                </a:ln>
                <a:solidFill>
                  <a:schemeClr val="bg1">
                    <a:lumMod val="50000"/>
                  </a:schemeClr>
                </a:solidFill>
                <a:effectLst/>
                <a:uLnTx/>
                <a:uFillTx/>
                <a:latin typeface="+mj-lt"/>
                <a:cs typeface="Segoe UI Light" panose="020B0502040204020203" pitchFamily="34" charset="0"/>
              </a:endParaRPr>
            </a:p>
          </p:txBody>
        </p:sp>
        <p:sp>
          <p:nvSpPr>
            <p:cNvPr id="347" name="Ovaal 346">
              <a:extLst>
                <a:ext uri="{FF2B5EF4-FFF2-40B4-BE49-F238E27FC236}">
                  <a16:creationId xmlns:a16="http://schemas.microsoft.com/office/drawing/2014/main" id="{5582D676-081C-4126-B7BA-EE2245E3F696}"/>
                </a:ext>
              </a:extLst>
            </p:cNvPr>
            <p:cNvSpPr/>
            <p:nvPr userDrawn="1"/>
          </p:nvSpPr>
          <p:spPr>
            <a:xfrm>
              <a:off x="-3425006" y="2678716"/>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1</a:t>
              </a:r>
            </a:p>
          </p:txBody>
        </p:sp>
        <p:cxnSp>
          <p:nvCxnSpPr>
            <p:cNvPr id="348" name="Rechte verbindingslijn 347">
              <a:extLst>
                <a:ext uri="{FF2B5EF4-FFF2-40B4-BE49-F238E27FC236}">
                  <a16:creationId xmlns:a16="http://schemas.microsoft.com/office/drawing/2014/main" id="{FC0F5ABF-7F2C-434B-B409-E0114E3F604F}"/>
                </a:ext>
              </a:extLst>
            </p:cNvPr>
            <p:cNvCxnSpPr>
              <a:cxnSpLocks/>
            </p:cNvCxnSpPr>
            <p:nvPr userDrawn="1"/>
          </p:nvCxnSpPr>
          <p:spPr>
            <a:xfrm>
              <a:off x="-3419346" y="243069"/>
              <a:ext cx="3176013" cy="0"/>
            </a:xfrm>
            <a:prstGeom prst="line">
              <a:avLst/>
            </a:prstGeom>
            <a:noFill/>
            <a:ln w="3175" cap="flat" cmpd="sng" algn="ctr">
              <a:solidFill>
                <a:schemeClr val="bg1">
                  <a:lumMod val="50000"/>
                </a:schemeClr>
              </a:solidFill>
              <a:prstDash val="solid"/>
            </a:ln>
            <a:effectLst/>
          </p:spPr>
        </p:cxnSp>
        <p:grpSp>
          <p:nvGrpSpPr>
            <p:cNvPr id="349" name="Groep 348">
              <a:extLst>
                <a:ext uri="{FF2B5EF4-FFF2-40B4-BE49-F238E27FC236}">
                  <a16:creationId xmlns:a16="http://schemas.microsoft.com/office/drawing/2014/main" id="{E9BCC753-7402-406F-B3DE-D10BFD5CD9CF}"/>
                </a:ext>
              </a:extLst>
            </p:cNvPr>
            <p:cNvGrpSpPr/>
            <p:nvPr userDrawn="1"/>
          </p:nvGrpSpPr>
          <p:grpSpPr>
            <a:xfrm>
              <a:off x="-3437547" y="1295337"/>
              <a:ext cx="2933825" cy="558875"/>
              <a:chOff x="-3419346" y="368233"/>
              <a:chExt cx="3904920" cy="743862"/>
            </a:xfrm>
          </p:grpSpPr>
          <p:sp>
            <p:nvSpPr>
              <p:cNvPr id="366" name="Rechthoek 365">
                <a:extLst>
                  <a:ext uri="{FF2B5EF4-FFF2-40B4-BE49-F238E27FC236}">
                    <a16:creationId xmlns:a16="http://schemas.microsoft.com/office/drawing/2014/main" id="{0E7539B0-375A-44FA-B2A1-4821444D41F5}"/>
                  </a:ext>
                </a:extLst>
              </p:cNvPr>
              <p:cNvSpPr/>
              <p:nvPr userDrawn="1"/>
            </p:nvSpPr>
            <p:spPr>
              <a:xfrm>
                <a:off x="-3294549" y="368233"/>
                <a:ext cx="432805" cy="244981"/>
              </a:xfrm>
              <a:prstGeom prst="rect">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r>
                  <a:rPr lang="nl-NL" sz="800" b="0" noProof="0">
                    <a:solidFill>
                      <a:srgbClr val="C00000"/>
                    </a:solidFill>
                    <a:latin typeface="Arial" panose="020B0604020202020204" pitchFamily="34" charset="0"/>
                    <a:cs typeface="Arial" panose="020B0604020202020204" pitchFamily="34" charset="0"/>
                  </a:rPr>
                  <a:t>Start</a:t>
                </a:r>
              </a:p>
            </p:txBody>
          </p:sp>
          <p:cxnSp>
            <p:nvCxnSpPr>
              <p:cNvPr id="367" name="Rechte verbindingslijn 366">
                <a:extLst>
                  <a:ext uri="{FF2B5EF4-FFF2-40B4-BE49-F238E27FC236}">
                    <a16:creationId xmlns:a16="http://schemas.microsoft.com/office/drawing/2014/main" id="{DA071609-D1C9-4EA6-8F8D-6768826CABE1}"/>
                  </a:ext>
                </a:extLst>
              </p:cNvPr>
              <p:cNvCxnSpPr>
                <a:cxnSpLocks/>
              </p:cNvCxnSpPr>
              <p:nvPr userDrawn="1"/>
            </p:nvCxnSpPr>
            <p:spPr>
              <a:xfrm>
                <a:off x="-2861744" y="613214"/>
                <a:ext cx="137087" cy="0"/>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68" name="Rechte verbindingslijn 367">
                <a:extLst>
                  <a:ext uri="{FF2B5EF4-FFF2-40B4-BE49-F238E27FC236}">
                    <a16:creationId xmlns:a16="http://schemas.microsoft.com/office/drawing/2014/main" id="{573BD12E-8C37-4E5C-AAF3-86C313471803}"/>
                  </a:ext>
                </a:extLst>
              </p:cNvPr>
              <p:cNvCxnSpPr>
                <a:cxnSpLocks/>
              </p:cNvCxnSpPr>
              <p:nvPr userDrawn="1"/>
            </p:nvCxnSpPr>
            <p:spPr>
              <a:xfrm>
                <a:off x="-3419346" y="613214"/>
                <a:ext cx="136215" cy="0"/>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69" name="Rechthoek 368">
                <a:extLst>
                  <a:ext uri="{FF2B5EF4-FFF2-40B4-BE49-F238E27FC236}">
                    <a16:creationId xmlns:a16="http://schemas.microsoft.com/office/drawing/2014/main" id="{D6F2DEF3-3969-4318-9D83-A66B76E30D07}"/>
                  </a:ext>
                </a:extLst>
              </p:cNvPr>
              <p:cNvSpPr/>
              <p:nvPr userDrawn="1"/>
            </p:nvSpPr>
            <p:spPr>
              <a:xfrm>
                <a:off x="-3289012" y="589683"/>
                <a:ext cx="422160" cy="640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grpSp>
            <p:nvGrpSpPr>
              <p:cNvPr id="370" name="Groep 369">
                <a:extLst>
                  <a:ext uri="{FF2B5EF4-FFF2-40B4-BE49-F238E27FC236}">
                    <a16:creationId xmlns:a16="http://schemas.microsoft.com/office/drawing/2014/main" id="{34A7A97E-60AB-4446-8EF2-9BB9D66CF672}"/>
                  </a:ext>
                </a:extLst>
              </p:cNvPr>
              <p:cNvGrpSpPr/>
              <p:nvPr userDrawn="1"/>
            </p:nvGrpSpPr>
            <p:grpSpPr>
              <a:xfrm>
                <a:off x="-3002834" y="720303"/>
                <a:ext cx="182598" cy="143759"/>
                <a:chOff x="-3310843" y="700986"/>
                <a:chExt cx="182598" cy="143759"/>
              </a:xfrm>
            </p:grpSpPr>
            <p:grpSp>
              <p:nvGrpSpPr>
                <p:cNvPr id="409" name="Groep 408">
                  <a:extLst>
                    <a:ext uri="{FF2B5EF4-FFF2-40B4-BE49-F238E27FC236}">
                      <a16:creationId xmlns:a16="http://schemas.microsoft.com/office/drawing/2014/main" id="{B7A53B7D-9488-4BAA-9456-41377E8BAFC2}"/>
                    </a:ext>
                  </a:extLst>
                </p:cNvPr>
                <p:cNvGrpSpPr/>
                <p:nvPr userDrawn="1"/>
              </p:nvGrpSpPr>
              <p:grpSpPr>
                <a:xfrm>
                  <a:off x="-3310843" y="700986"/>
                  <a:ext cx="182598" cy="143759"/>
                  <a:chOff x="-3310843" y="700986"/>
                  <a:chExt cx="182598" cy="143759"/>
                </a:xfrm>
              </p:grpSpPr>
              <p:cxnSp>
                <p:nvCxnSpPr>
                  <p:cNvPr id="413" name="Rechte verbindingslijn 412">
                    <a:extLst>
                      <a:ext uri="{FF2B5EF4-FFF2-40B4-BE49-F238E27FC236}">
                        <a16:creationId xmlns:a16="http://schemas.microsoft.com/office/drawing/2014/main" id="{B68F2C77-09A6-4AF5-8EE3-4F28AF2288DC}"/>
                      </a:ext>
                    </a:extLst>
                  </p:cNvPr>
                  <p:cNvCxnSpPr/>
                  <p:nvPr userDrawn="1"/>
                </p:nvCxnSpPr>
                <p:spPr>
                  <a:xfrm>
                    <a:off x="-3310843" y="700986"/>
                    <a:ext cx="182598" cy="0"/>
                  </a:xfrm>
                  <a:prstGeom prst="line">
                    <a:avLst/>
                  </a:prstGeom>
                  <a:noFill/>
                  <a:ln w="9525" cap="flat" cmpd="sng" algn="ctr">
                    <a:solidFill>
                      <a:srgbClr val="292929"/>
                    </a:solidFill>
                    <a:prstDash val="solid"/>
                  </a:ln>
                  <a:effectLst/>
                </p:spPr>
              </p:cxnSp>
              <p:cxnSp>
                <p:nvCxnSpPr>
                  <p:cNvPr id="414" name="Rechte verbindingslijn 413">
                    <a:extLst>
                      <a:ext uri="{FF2B5EF4-FFF2-40B4-BE49-F238E27FC236}">
                        <a16:creationId xmlns:a16="http://schemas.microsoft.com/office/drawing/2014/main" id="{79854795-8185-440B-BED5-3380455F8C59}"/>
                      </a:ext>
                    </a:extLst>
                  </p:cNvPr>
                  <p:cNvCxnSpPr/>
                  <p:nvPr userDrawn="1"/>
                </p:nvCxnSpPr>
                <p:spPr>
                  <a:xfrm>
                    <a:off x="-3310843" y="844745"/>
                    <a:ext cx="182598" cy="0"/>
                  </a:xfrm>
                  <a:prstGeom prst="line">
                    <a:avLst/>
                  </a:prstGeom>
                  <a:noFill/>
                  <a:ln w="9525" cap="flat" cmpd="sng" algn="ctr">
                    <a:solidFill>
                      <a:srgbClr val="292929"/>
                    </a:solidFill>
                    <a:prstDash val="solid"/>
                  </a:ln>
                  <a:effectLst/>
                </p:spPr>
              </p:cxnSp>
              <p:cxnSp>
                <p:nvCxnSpPr>
                  <p:cNvPr id="415" name="Rechte verbindingslijn 414">
                    <a:extLst>
                      <a:ext uri="{FF2B5EF4-FFF2-40B4-BE49-F238E27FC236}">
                        <a16:creationId xmlns:a16="http://schemas.microsoft.com/office/drawing/2014/main" id="{E16B3AD6-B7E1-4B5A-81E9-56AD4FF7B630}"/>
                      </a:ext>
                    </a:extLst>
                  </p:cNvPr>
                  <p:cNvCxnSpPr/>
                  <p:nvPr userDrawn="1"/>
                </p:nvCxnSpPr>
                <p:spPr>
                  <a:xfrm>
                    <a:off x="-3213196" y="808806"/>
                    <a:ext cx="82203" cy="0"/>
                  </a:xfrm>
                  <a:prstGeom prst="line">
                    <a:avLst/>
                  </a:prstGeom>
                  <a:noFill/>
                  <a:ln w="9525" cap="flat" cmpd="sng" algn="ctr">
                    <a:solidFill>
                      <a:srgbClr val="292929"/>
                    </a:solidFill>
                    <a:prstDash val="solid"/>
                  </a:ln>
                  <a:effectLst/>
                </p:spPr>
              </p:cxnSp>
              <p:cxnSp>
                <p:nvCxnSpPr>
                  <p:cNvPr id="416" name="Rechte verbindingslijn 415">
                    <a:extLst>
                      <a:ext uri="{FF2B5EF4-FFF2-40B4-BE49-F238E27FC236}">
                        <a16:creationId xmlns:a16="http://schemas.microsoft.com/office/drawing/2014/main" id="{80068488-20BF-4588-BEC6-12EABA70AA9A}"/>
                      </a:ext>
                    </a:extLst>
                  </p:cNvPr>
                  <p:cNvCxnSpPr/>
                  <p:nvPr userDrawn="1"/>
                </p:nvCxnSpPr>
                <p:spPr>
                  <a:xfrm>
                    <a:off x="-3213196" y="772866"/>
                    <a:ext cx="82203" cy="0"/>
                  </a:xfrm>
                  <a:prstGeom prst="line">
                    <a:avLst/>
                  </a:prstGeom>
                  <a:noFill/>
                  <a:ln w="9525" cap="flat" cmpd="sng" algn="ctr">
                    <a:solidFill>
                      <a:srgbClr val="292929"/>
                    </a:solidFill>
                    <a:prstDash val="solid"/>
                  </a:ln>
                  <a:effectLst/>
                </p:spPr>
              </p:cxnSp>
              <p:cxnSp>
                <p:nvCxnSpPr>
                  <p:cNvPr id="417" name="Rechte verbindingslijn 416">
                    <a:extLst>
                      <a:ext uri="{FF2B5EF4-FFF2-40B4-BE49-F238E27FC236}">
                        <a16:creationId xmlns:a16="http://schemas.microsoft.com/office/drawing/2014/main" id="{A8833265-ADD9-4123-9712-6B5EB8CAC490}"/>
                      </a:ext>
                    </a:extLst>
                  </p:cNvPr>
                  <p:cNvCxnSpPr/>
                  <p:nvPr userDrawn="1"/>
                </p:nvCxnSpPr>
                <p:spPr>
                  <a:xfrm>
                    <a:off x="-3213196" y="736926"/>
                    <a:ext cx="82203" cy="0"/>
                  </a:xfrm>
                  <a:prstGeom prst="line">
                    <a:avLst/>
                  </a:prstGeom>
                  <a:noFill/>
                  <a:ln w="9525" cap="flat" cmpd="sng" algn="ctr">
                    <a:solidFill>
                      <a:srgbClr val="292929"/>
                    </a:solidFill>
                    <a:prstDash val="solid"/>
                  </a:ln>
                  <a:effectLst/>
                </p:spPr>
              </p:cxnSp>
            </p:grpSp>
            <p:grpSp>
              <p:nvGrpSpPr>
                <p:cNvPr id="410" name="Groep 409">
                  <a:extLst>
                    <a:ext uri="{FF2B5EF4-FFF2-40B4-BE49-F238E27FC236}">
                      <a16:creationId xmlns:a16="http://schemas.microsoft.com/office/drawing/2014/main" id="{D51E6BEB-00B5-4905-A761-18BAE36B6D5B}"/>
                    </a:ext>
                  </a:extLst>
                </p:cNvPr>
                <p:cNvGrpSpPr/>
                <p:nvPr userDrawn="1"/>
              </p:nvGrpSpPr>
              <p:grpSpPr>
                <a:xfrm flipH="1">
                  <a:off x="-3310774" y="735854"/>
                  <a:ext cx="88801" cy="72568"/>
                  <a:chOff x="-2091059" y="1395403"/>
                  <a:chExt cx="157316" cy="128558"/>
                </a:xfrm>
              </p:grpSpPr>
              <p:sp>
                <p:nvSpPr>
                  <p:cNvPr id="411" name="Rechthoek 410">
                    <a:extLst>
                      <a:ext uri="{FF2B5EF4-FFF2-40B4-BE49-F238E27FC236}">
                        <a16:creationId xmlns:a16="http://schemas.microsoft.com/office/drawing/2014/main" id="{58E164DE-6302-4AA5-BE32-B3C742F4E986}"/>
                      </a:ext>
                    </a:extLst>
                  </p:cNvPr>
                  <p:cNvSpPr/>
                  <p:nvPr userDrawn="1"/>
                </p:nvSpPr>
                <p:spPr>
                  <a:xfrm>
                    <a:off x="-2051585" y="1436824"/>
                    <a:ext cx="117842" cy="45718"/>
                  </a:xfrm>
                  <a:prstGeom prst="rect">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sp>
                <p:nvSpPr>
                  <p:cNvPr id="412" name="Pijl: punthaak 411">
                    <a:extLst>
                      <a:ext uri="{FF2B5EF4-FFF2-40B4-BE49-F238E27FC236}">
                        <a16:creationId xmlns:a16="http://schemas.microsoft.com/office/drawing/2014/main" id="{D20187E4-19F8-405A-8BCA-F5EF6B185A68}"/>
                      </a:ext>
                    </a:extLst>
                  </p:cNvPr>
                  <p:cNvSpPr/>
                  <p:nvPr userDrawn="1"/>
                </p:nvSpPr>
                <p:spPr>
                  <a:xfrm flipH="1">
                    <a:off x="-2091059" y="1395403"/>
                    <a:ext cx="128558" cy="128558"/>
                  </a:xfrm>
                  <a:prstGeom prst="chevron">
                    <a:avLst>
                      <a:gd name="adj" fmla="val 47962"/>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grpSp>
          </p:grpSp>
          <p:grpSp>
            <p:nvGrpSpPr>
              <p:cNvPr id="371" name="Groep 370">
                <a:extLst>
                  <a:ext uri="{FF2B5EF4-FFF2-40B4-BE49-F238E27FC236}">
                    <a16:creationId xmlns:a16="http://schemas.microsoft.com/office/drawing/2014/main" id="{B768B237-2F57-4956-BCC0-F0479EE0FF81}"/>
                  </a:ext>
                </a:extLst>
              </p:cNvPr>
              <p:cNvGrpSpPr/>
              <p:nvPr userDrawn="1"/>
            </p:nvGrpSpPr>
            <p:grpSpPr>
              <a:xfrm>
                <a:off x="-3326107" y="720303"/>
                <a:ext cx="182598" cy="143759"/>
                <a:chOff x="-3634116" y="700986"/>
                <a:chExt cx="182598" cy="143759"/>
              </a:xfrm>
            </p:grpSpPr>
            <p:grpSp>
              <p:nvGrpSpPr>
                <p:cNvPr id="400" name="Groep 399">
                  <a:extLst>
                    <a:ext uri="{FF2B5EF4-FFF2-40B4-BE49-F238E27FC236}">
                      <a16:creationId xmlns:a16="http://schemas.microsoft.com/office/drawing/2014/main" id="{1FFC6CCB-F049-4D83-9B18-5D03ADD486EA}"/>
                    </a:ext>
                  </a:extLst>
                </p:cNvPr>
                <p:cNvGrpSpPr/>
                <p:nvPr userDrawn="1"/>
              </p:nvGrpSpPr>
              <p:grpSpPr>
                <a:xfrm>
                  <a:off x="-3634116" y="700986"/>
                  <a:ext cx="182598" cy="143759"/>
                  <a:chOff x="-3634116" y="700986"/>
                  <a:chExt cx="182598" cy="143759"/>
                </a:xfrm>
              </p:grpSpPr>
              <p:cxnSp>
                <p:nvCxnSpPr>
                  <p:cNvPr id="404" name="Rechte verbindingslijn 403">
                    <a:extLst>
                      <a:ext uri="{FF2B5EF4-FFF2-40B4-BE49-F238E27FC236}">
                        <a16:creationId xmlns:a16="http://schemas.microsoft.com/office/drawing/2014/main" id="{7C56F563-1C9F-46BF-ACB0-0F066879D237}"/>
                      </a:ext>
                    </a:extLst>
                  </p:cNvPr>
                  <p:cNvCxnSpPr/>
                  <p:nvPr userDrawn="1"/>
                </p:nvCxnSpPr>
                <p:spPr>
                  <a:xfrm>
                    <a:off x="-3634116" y="700986"/>
                    <a:ext cx="182598" cy="0"/>
                  </a:xfrm>
                  <a:prstGeom prst="line">
                    <a:avLst/>
                  </a:prstGeom>
                  <a:noFill/>
                  <a:ln w="9525" cap="flat" cmpd="sng" algn="ctr">
                    <a:solidFill>
                      <a:srgbClr val="292929"/>
                    </a:solidFill>
                    <a:prstDash val="solid"/>
                  </a:ln>
                  <a:effectLst/>
                </p:spPr>
              </p:cxnSp>
              <p:cxnSp>
                <p:nvCxnSpPr>
                  <p:cNvPr id="405" name="Rechte verbindingslijn 404">
                    <a:extLst>
                      <a:ext uri="{FF2B5EF4-FFF2-40B4-BE49-F238E27FC236}">
                        <a16:creationId xmlns:a16="http://schemas.microsoft.com/office/drawing/2014/main" id="{C2C94E0B-98F3-40B1-93EF-F71D4E467B76}"/>
                      </a:ext>
                    </a:extLst>
                  </p:cNvPr>
                  <p:cNvCxnSpPr/>
                  <p:nvPr userDrawn="1"/>
                </p:nvCxnSpPr>
                <p:spPr>
                  <a:xfrm>
                    <a:off x="-3634116" y="844745"/>
                    <a:ext cx="182598" cy="0"/>
                  </a:xfrm>
                  <a:prstGeom prst="line">
                    <a:avLst/>
                  </a:prstGeom>
                  <a:noFill/>
                  <a:ln w="9525" cap="flat" cmpd="sng" algn="ctr">
                    <a:solidFill>
                      <a:srgbClr val="292929"/>
                    </a:solidFill>
                    <a:prstDash val="solid"/>
                  </a:ln>
                  <a:effectLst/>
                </p:spPr>
              </p:cxnSp>
              <p:cxnSp>
                <p:nvCxnSpPr>
                  <p:cNvPr id="406" name="Rechte verbindingslijn 405">
                    <a:extLst>
                      <a:ext uri="{FF2B5EF4-FFF2-40B4-BE49-F238E27FC236}">
                        <a16:creationId xmlns:a16="http://schemas.microsoft.com/office/drawing/2014/main" id="{F5C8262B-5764-49B0-BDCF-7F0E7B4C8FA8}"/>
                      </a:ext>
                    </a:extLst>
                  </p:cNvPr>
                  <p:cNvCxnSpPr/>
                  <p:nvPr userDrawn="1"/>
                </p:nvCxnSpPr>
                <p:spPr>
                  <a:xfrm>
                    <a:off x="-3536469" y="808806"/>
                    <a:ext cx="82203" cy="0"/>
                  </a:xfrm>
                  <a:prstGeom prst="line">
                    <a:avLst/>
                  </a:prstGeom>
                  <a:noFill/>
                  <a:ln w="9525" cap="flat" cmpd="sng" algn="ctr">
                    <a:solidFill>
                      <a:srgbClr val="292929"/>
                    </a:solidFill>
                    <a:prstDash val="solid"/>
                  </a:ln>
                  <a:effectLst/>
                </p:spPr>
              </p:cxnSp>
              <p:cxnSp>
                <p:nvCxnSpPr>
                  <p:cNvPr id="407" name="Rechte verbindingslijn 406">
                    <a:extLst>
                      <a:ext uri="{FF2B5EF4-FFF2-40B4-BE49-F238E27FC236}">
                        <a16:creationId xmlns:a16="http://schemas.microsoft.com/office/drawing/2014/main" id="{E2FC3CE4-E29E-4879-BF27-8503729D180D}"/>
                      </a:ext>
                    </a:extLst>
                  </p:cNvPr>
                  <p:cNvCxnSpPr/>
                  <p:nvPr userDrawn="1"/>
                </p:nvCxnSpPr>
                <p:spPr>
                  <a:xfrm>
                    <a:off x="-3536469" y="772866"/>
                    <a:ext cx="82203" cy="0"/>
                  </a:xfrm>
                  <a:prstGeom prst="line">
                    <a:avLst/>
                  </a:prstGeom>
                  <a:noFill/>
                  <a:ln w="9525" cap="flat" cmpd="sng" algn="ctr">
                    <a:solidFill>
                      <a:srgbClr val="292929"/>
                    </a:solidFill>
                    <a:prstDash val="solid"/>
                  </a:ln>
                  <a:effectLst/>
                </p:spPr>
              </p:cxnSp>
              <p:cxnSp>
                <p:nvCxnSpPr>
                  <p:cNvPr id="408" name="Rechte verbindingslijn 407">
                    <a:extLst>
                      <a:ext uri="{FF2B5EF4-FFF2-40B4-BE49-F238E27FC236}">
                        <a16:creationId xmlns:a16="http://schemas.microsoft.com/office/drawing/2014/main" id="{89EA9446-8832-4267-B56B-62603D2FD1BB}"/>
                      </a:ext>
                    </a:extLst>
                  </p:cNvPr>
                  <p:cNvCxnSpPr/>
                  <p:nvPr userDrawn="1"/>
                </p:nvCxnSpPr>
                <p:spPr>
                  <a:xfrm>
                    <a:off x="-3536469" y="736926"/>
                    <a:ext cx="82203" cy="0"/>
                  </a:xfrm>
                  <a:prstGeom prst="line">
                    <a:avLst/>
                  </a:prstGeom>
                  <a:noFill/>
                  <a:ln w="9525" cap="flat" cmpd="sng" algn="ctr">
                    <a:solidFill>
                      <a:srgbClr val="292929"/>
                    </a:solidFill>
                    <a:prstDash val="solid"/>
                  </a:ln>
                  <a:effectLst/>
                </p:spPr>
              </p:cxnSp>
            </p:grpSp>
            <p:grpSp>
              <p:nvGrpSpPr>
                <p:cNvPr id="401" name="Groep 400">
                  <a:extLst>
                    <a:ext uri="{FF2B5EF4-FFF2-40B4-BE49-F238E27FC236}">
                      <a16:creationId xmlns:a16="http://schemas.microsoft.com/office/drawing/2014/main" id="{0F64CAB7-DEA1-48BF-85D8-563D8F601F16}"/>
                    </a:ext>
                  </a:extLst>
                </p:cNvPr>
                <p:cNvGrpSpPr/>
                <p:nvPr userDrawn="1"/>
              </p:nvGrpSpPr>
              <p:grpSpPr>
                <a:xfrm>
                  <a:off x="-3634047" y="735854"/>
                  <a:ext cx="88801" cy="72568"/>
                  <a:chOff x="-2091059" y="1395403"/>
                  <a:chExt cx="157316" cy="128558"/>
                </a:xfrm>
              </p:grpSpPr>
              <p:sp>
                <p:nvSpPr>
                  <p:cNvPr id="402" name="Rechthoek 401">
                    <a:extLst>
                      <a:ext uri="{FF2B5EF4-FFF2-40B4-BE49-F238E27FC236}">
                        <a16:creationId xmlns:a16="http://schemas.microsoft.com/office/drawing/2014/main" id="{10D89501-6520-42D1-8F88-1706762C7AA2}"/>
                      </a:ext>
                    </a:extLst>
                  </p:cNvPr>
                  <p:cNvSpPr/>
                  <p:nvPr userDrawn="1"/>
                </p:nvSpPr>
                <p:spPr>
                  <a:xfrm>
                    <a:off x="-2051585" y="1436824"/>
                    <a:ext cx="117842" cy="45718"/>
                  </a:xfrm>
                  <a:prstGeom prst="rect">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sp>
                <p:nvSpPr>
                  <p:cNvPr id="403" name="Pijl: punthaak 402">
                    <a:extLst>
                      <a:ext uri="{FF2B5EF4-FFF2-40B4-BE49-F238E27FC236}">
                        <a16:creationId xmlns:a16="http://schemas.microsoft.com/office/drawing/2014/main" id="{900F6582-3643-4F45-9C8A-AA2328BE4713}"/>
                      </a:ext>
                    </a:extLst>
                  </p:cNvPr>
                  <p:cNvSpPr/>
                  <p:nvPr userDrawn="1"/>
                </p:nvSpPr>
                <p:spPr>
                  <a:xfrm flipH="1">
                    <a:off x="-2091059" y="1395403"/>
                    <a:ext cx="128558" cy="128558"/>
                  </a:xfrm>
                  <a:prstGeom prst="chevron">
                    <a:avLst>
                      <a:gd name="adj" fmla="val 47962"/>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grpSp>
          </p:grpSp>
          <p:cxnSp>
            <p:nvCxnSpPr>
              <p:cNvPr id="372" name="Rechte verbindingslijn 371">
                <a:extLst>
                  <a:ext uri="{FF2B5EF4-FFF2-40B4-BE49-F238E27FC236}">
                    <a16:creationId xmlns:a16="http://schemas.microsoft.com/office/drawing/2014/main" id="{0F7DF97A-D52C-4A51-B424-3D4A6CD0A532}"/>
                  </a:ext>
                </a:extLst>
              </p:cNvPr>
              <p:cNvCxnSpPr>
                <a:cxnSpLocks/>
              </p:cNvCxnSpPr>
              <p:nvPr userDrawn="1"/>
            </p:nvCxnSpPr>
            <p:spPr>
              <a:xfrm flipV="1">
                <a:off x="-3136454" y="523622"/>
                <a:ext cx="720437" cy="188422"/>
              </a:xfrm>
              <a:prstGeom prst="line">
                <a:avLst/>
              </a:prstGeom>
              <a:noFill/>
              <a:ln w="19050" cap="rnd" cmpd="sng" algn="ctr">
                <a:solidFill>
                  <a:schemeClr val="tx1"/>
                </a:solidFill>
                <a:prstDash val="solid"/>
                <a:headEnd type="oval"/>
              </a:ln>
              <a:effectLst/>
            </p:spPr>
          </p:cxnSp>
          <p:cxnSp>
            <p:nvCxnSpPr>
              <p:cNvPr id="373" name="Rechte verbindingslijn 372">
                <a:extLst>
                  <a:ext uri="{FF2B5EF4-FFF2-40B4-BE49-F238E27FC236}">
                    <a16:creationId xmlns:a16="http://schemas.microsoft.com/office/drawing/2014/main" id="{51555DE2-4F46-47C1-AA6C-D4E09AF40751}"/>
                  </a:ext>
                </a:extLst>
              </p:cNvPr>
              <p:cNvCxnSpPr>
                <a:cxnSpLocks/>
              </p:cNvCxnSpPr>
              <p:nvPr userDrawn="1"/>
            </p:nvCxnSpPr>
            <p:spPr>
              <a:xfrm>
                <a:off x="-2820570" y="712044"/>
                <a:ext cx="399011" cy="238298"/>
              </a:xfrm>
              <a:prstGeom prst="line">
                <a:avLst/>
              </a:prstGeom>
              <a:noFill/>
              <a:ln w="19050" cap="rnd" cmpd="sng" algn="ctr">
                <a:solidFill>
                  <a:schemeClr val="tx1"/>
                </a:solidFill>
                <a:prstDash val="solid"/>
                <a:headEnd type="oval"/>
              </a:ln>
              <a:effectLst/>
            </p:spPr>
          </p:cxnSp>
          <p:grpSp>
            <p:nvGrpSpPr>
              <p:cNvPr id="374" name="Groep 373">
                <a:extLst>
                  <a:ext uri="{FF2B5EF4-FFF2-40B4-BE49-F238E27FC236}">
                    <a16:creationId xmlns:a16="http://schemas.microsoft.com/office/drawing/2014/main" id="{A58094CB-7A76-4D73-AC4E-F788A15B3842}"/>
                  </a:ext>
                </a:extLst>
              </p:cNvPr>
              <p:cNvGrpSpPr/>
              <p:nvPr userDrawn="1"/>
            </p:nvGrpSpPr>
            <p:grpSpPr>
              <a:xfrm>
                <a:off x="-2425037" y="370226"/>
                <a:ext cx="357690" cy="330595"/>
                <a:chOff x="-2721817" y="347336"/>
                <a:chExt cx="432805" cy="400021"/>
              </a:xfrm>
            </p:grpSpPr>
            <p:sp>
              <p:nvSpPr>
                <p:cNvPr id="389" name="Rechthoek 388">
                  <a:extLst>
                    <a:ext uri="{FF2B5EF4-FFF2-40B4-BE49-F238E27FC236}">
                      <a16:creationId xmlns:a16="http://schemas.microsoft.com/office/drawing/2014/main" id="{E247AC15-AAF9-480C-82A4-3A0F23351F74}"/>
                    </a:ext>
                  </a:extLst>
                </p:cNvPr>
                <p:cNvSpPr/>
                <p:nvPr userDrawn="1"/>
              </p:nvSpPr>
              <p:spPr>
                <a:xfrm>
                  <a:off x="-2721817" y="347336"/>
                  <a:ext cx="432805" cy="400021"/>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rgbClr val="FF0000"/>
                    </a:solidFill>
                    <a:latin typeface="Arial" panose="020B0604020202020204" pitchFamily="34" charset="0"/>
                    <a:cs typeface="Arial" panose="020B0604020202020204" pitchFamily="34" charset="0"/>
                  </a:endParaRPr>
                </a:p>
              </p:txBody>
            </p:sp>
            <p:grpSp>
              <p:nvGrpSpPr>
                <p:cNvPr id="390" name="Groep 389">
                  <a:extLst>
                    <a:ext uri="{FF2B5EF4-FFF2-40B4-BE49-F238E27FC236}">
                      <a16:creationId xmlns:a16="http://schemas.microsoft.com/office/drawing/2014/main" id="{228EA585-F247-45FC-95A5-92E6A7FA561C}"/>
                    </a:ext>
                  </a:extLst>
                </p:cNvPr>
                <p:cNvGrpSpPr/>
                <p:nvPr userDrawn="1"/>
              </p:nvGrpSpPr>
              <p:grpSpPr>
                <a:xfrm>
                  <a:off x="-2652453" y="431583"/>
                  <a:ext cx="294076" cy="231526"/>
                  <a:chOff x="-3634116" y="700986"/>
                  <a:chExt cx="182598" cy="143759"/>
                </a:xfrm>
              </p:grpSpPr>
              <p:grpSp>
                <p:nvGrpSpPr>
                  <p:cNvPr id="391" name="Groep 390">
                    <a:extLst>
                      <a:ext uri="{FF2B5EF4-FFF2-40B4-BE49-F238E27FC236}">
                        <a16:creationId xmlns:a16="http://schemas.microsoft.com/office/drawing/2014/main" id="{4E705065-FAB4-4AB7-8BFA-77B69E988CE4}"/>
                      </a:ext>
                    </a:extLst>
                  </p:cNvPr>
                  <p:cNvGrpSpPr/>
                  <p:nvPr userDrawn="1"/>
                </p:nvGrpSpPr>
                <p:grpSpPr>
                  <a:xfrm>
                    <a:off x="-3634116" y="700986"/>
                    <a:ext cx="182598" cy="143759"/>
                    <a:chOff x="-3634116" y="700986"/>
                    <a:chExt cx="182598" cy="143759"/>
                  </a:xfrm>
                </p:grpSpPr>
                <p:cxnSp>
                  <p:nvCxnSpPr>
                    <p:cNvPr id="395" name="Rechte verbindingslijn 394">
                      <a:extLst>
                        <a:ext uri="{FF2B5EF4-FFF2-40B4-BE49-F238E27FC236}">
                          <a16:creationId xmlns:a16="http://schemas.microsoft.com/office/drawing/2014/main" id="{428098CF-F1FB-4BDF-9455-FCA151B43DC1}"/>
                        </a:ext>
                      </a:extLst>
                    </p:cNvPr>
                    <p:cNvCxnSpPr/>
                    <p:nvPr userDrawn="1"/>
                  </p:nvCxnSpPr>
                  <p:spPr>
                    <a:xfrm>
                      <a:off x="-3634116" y="700986"/>
                      <a:ext cx="182598" cy="0"/>
                    </a:xfrm>
                    <a:prstGeom prst="line">
                      <a:avLst/>
                    </a:prstGeom>
                    <a:noFill/>
                    <a:ln w="19050" cap="flat" cmpd="sng" algn="ctr">
                      <a:solidFill>
                        <a:srgbClr val="292929"/>
                      </a:solidFill>
                      <a:prstDash val="solid"/>
                    </a:ln>
                    <a:effectLst/>
                  </p:spPr>
                </p:cxnSp>
                <p:cxnSp>
                  <p:nvCxnSpPr>
                    <p:cNvPr id="396" name="Rechte verbindingslijn 395">
                      <a:extLst>
                        <a:ext uri="{FF2B5EF4-FFF2-40B4-BE49-F238E27FC236}">
                          <a16:creationId xmlns:a16="http://schemas.microsoft.com/office/drawing/2014/main" id="{998A8B9E-2DCB-4D76-BB71-F3468B63B73B}"/>
                        </a:ext>
                      </a:extLst>
                    </p:cNvPr>
                    <p:cNvCxnSpPr/>
                    <p:nvPr userDrawn="1"/>
                  </p:nvCxnSpPr>
                  <p:spPr>
                    <a:xfrm>
                      <a:off x="-3634116" y="844745"/>
                      <a:ext cx="182598" cy="0"/>
                    </a:xfrm>
                    <a:prstGeom prst="line">
                      <a:avLst/>
                    </a:prstGeom>
                    <a:noFill/>
                    <a:ln w="19050" cap="flat" cmpd="sng" algn="ctr">
                      <a:solidFill>
                        <a:srgbClr val="292929"/>
                      </a:solidFill>
                      <a:prstDash val="solid"/>
                    </a:ln>
                    <a:effectLst/>
                  </p:spPr>
                </p:cxnSp>
                <p:cxnSp>
                  <p:nvCxnSpPr>
                    <p:cNvPr id="397" name="Rechte verbindingslijn 396">
                      <a:extLst>
                        <a:ext uri="{FF2B5EF4-FFF2-40B4-BE49-F238E27FC236}">
                          <a16:creationId xmlns:a16="http://schemas.microsoft.com/office/drawing/2014/main" id="{BCEA6EAB-FAFC-45E7-9102-E62B95EC440E}"/>
                        </a:ext>
                      </a:extLst>
                    </p:cNvPr>
                    <p:cNvCxnSpPr/>
                    <p:nvPr userDrawn="1"/>
                  </p:nvCxnSpPr>
                  <p:spPr>
                    <a:xfrm>
                      <a:off x="-3536469" y="808806"/>
                      <a:ext cx="82203" cy="0"/>
                    </a:xfrm>
                    <a:prstGeom prst="line">
                      <a:avLst/>
                    </a:prstGeom>
                    <a:noFill/>
                    <a:ln w="19050" cap="flat" cmpd="sng" algn="ctr">
                      <a:solidFill>
                        <a:srgbClr val="292929"/>
                      </a:solidFill>
                      <a:prstDash val="solid"/>
                    </a:ln>
                    <a:effectLst/>
                  </p:spPr>
                </p:cxnSp>
                <p:cxnSp>
                  <p:nvCxnSpPr>
                    <p:cNvPr id="398" name="Rechte verbindingslijn 397">
                      <a:extLst>
                        <a:ext uri="{FF2B5EF4-FFF2-40B4-BE49-F238E27FC236}">
                          <a16:creationId xmlns:a16="http://schemas.microsoft.com/office/drawing/2014/main" id="{22B1DC6D-F887-4A73-AFAE-B434A3C8F0CF}"/>
                        </a:ext>
                      </a:extLst>
                    </p:cNvPr>
                    <p:cNvCxnSpPr/>
                    <p:nvPr userDrawn="1"/>
                  </p:nvCxnSpPr>
                  <p:spPr>
                    <a:xfrm>
                      <a:off x="-3536469" y="772866"/>
                      <a:ext cx="82203" cy="0"/>
                    </a:xfrm>
                    <a:prstGeom prst="line">
                      <a:avLst/>
                    </a:prstGeom>
                    <a:noFill/>
                    <a:ln w="19050" cap="flat" cmpd="sng" algn="ctr">
                      <a:solidFill>
                        <a:srgbClr val="292929"/>
                      </a:solidFill>
                      <a:prstDash val="solid"/>
                    </a:ln>
                    <a:effectLst/>
                  </p:spPr>
                </p:cxnSp>
                <p:cxnSp>
                  <p:nvCxnSpPr>
                    <p:cNvPr id="399" name="Rechte verbindingslijn 398">
                      <a:extLst>
                        <a:ext uri="{FF2B5EF4-FFF2-40B4-BE49-F238E27FC236}">
                          <a16:creationId xmlns:a16="http://schemas.microsoft.com/office/drawing/2014/main" id="{5B7CFCCA-649C-4DEC-B648-3EFC12E40D00}"/>
                        </a:ext>
                      </a:extLst>
                    </p:cNvPr>
                    <p:cNvCxnSpPr/>
                    <p:nvPr userDrawn="1"/>
                  </p:nvCxnSpPr>
                  <p:spPr>
                    <a:xfrm>
                      <a:off x="-3536469" y="736926"/>
                      <a:ext cx="82203" cy="0"/>
                    </a:xfrm>
                    <a:prstGeom prst="line">
                      <a:avLst/>
                    </a:prstGeom>
                    <a:noFill/>
                    <a:ln w="19050" cap="flat" cmpd="sng" algn="ctr">
                      <a:solidFill>
                        <a:srgbClr val="292929"/>
                      </a:solidFill>
                      <a:prstDash val="solid"/>
                    </a:ln>
                    <a:effectLst/>
                  </p:spPr>
                </p:cxnSp>
              </p:grpSp>
              <p:grpSp>
                <p:nvGrpSpPr>
                  <p:cNvPr id="392" name="Groep 391">
                    <a:extLst>
                      <a:ext uri="{FF2B5EF4-FFF2-40B4-BE49-F238E27FC236}">
                        <a16:creationId xmlns:a16="http://schemas.microsoft.com/office/drawing/2014/main" id="{2BD86F3A-3B2C-47A4-BBD6-C315D7217A8A}"/>
                      </a:ext>
                    </a:extLst>
                  </p:cNvPr>
                  <p:cNvGrpSpPr/>
                  <p:nvPr userDrawn="1"/>
                </p:nvGrpSpPr>
                <p:grpSpPr>
                  <a:xfrm>
                    <a:off x="-3634047" y="735854"/>
                    <a:ext cx="88801" cy="72568"/>
                    <a:chOff x="-2091059" y="1395403"/>
                    <a:chExt cx="157316" cy="128558"/>
                  </a:xfrm>
                </p:grpSpPr>
                <p:sp>
                  <p:nvSpPr>
                    <p:cNvPr id="393" name="Rechthoek 392">
                      <a:extLst>
                        <a:ext uri="{FF2B5EF4-FFF2-40B4-BE49-F238E27FC236}">
                          <a16:creationId xmlns:a16="http://schemas.microsoft.com/office/drawing/2014/main" id="{C85640E6-1A89-41BE-89D1-34CDD6568D9D}"/>
                        </a:ext>
                      </a:extLst>
                    </p:cNvPr>
                    <p:cNvSpPr/>
                    <p:nvPr userDrawn="1"/>
                  </p:nvSpPr>
                  <p:spPr>
                    <a:xfrm>
                      <a:off x="-2051585" y="1436824"/>
                      <a:ext cx="117842" cy="45718"/>
                    </a:xfrm>
                    <a:prstGeom prst="rect">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sp>
                  <p:nvSpPr>
                    <p:cNvPr id="394" name="Pijl: punthaak 393">
                      <a:extLst>
                        <a:ext uri="{FF2B5EF4-FFF2-40B4-BE49-F238E27FC236}">
                          <a16:creationId xmlns:a16="http://schemas.microsoft.com/office/drawing/2014/main" id="{E5853564-B4F6-47C5-B1A9-7FBC9D0D1436}"/>
                        </a:ext>
                      </a:extLst>
                    </p:cNvPr>
                    <p:cNvSpPr/>
                    <p:nvPr userDrawn="1"/>
                  </p:nvSpPr>
                  <p:spPr>
                    <a:xfrm flipH="1">
                      <a:off x="-2091059" y="1395403"/>
                      <a:ext cx="128558" cy="128558"/>
                    </a:xfrm>
                    <a:prstGeom prst="chevron">
                      <a:avLst>
                        <a:gd name="adj" fmla="val 47962"/>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grpSp>
            </p:grpSp>
          </p:grpSp>
          <p:grpSp>
            <p:nvGrpSpPr>
              <p:cNvPr id="375" name="Groep 374">
                <a:extLst>
                  <a:ext uri="{FF2B5EF4-FFF2-40B4-BE49-F238E27FC236}">
                    <a16:creationId xmlns:a16="http://schemas.microsoft.com/office/drawing/2014/main" id="{4CC3B4B2-AFF3-4E6B-B491-D66CDE22BCCE}"/>
                  </a:ext>
                </a:extLst>
              </p:cNvPr>
              <p:cNvGrpSpPr/>
              <p:nvPr userDrawn="1"/>
            </p:nvGrpSpPr>
            <p:grpSpPr>
              <a:xfrm>
                <a:off x="-2425037" y="781500"/>
                <a:ext cx="357690" cy="330595"/>
                <a:chOff x="-2721817" y="782525"/>
                <a:chExt cx="432805" cy="400021"/>
              </a:xfrm>
            </p:grpSpPr>
            <p:sp>
              <p:nvSpPr>
                <p:cNvPr id="378" name="Rechthoek 377">
                  <a:extLst>
                    <a:ext uri="{FF2B5EF4-FFF2-40B4-BE49-F238E27FC236}">
                      <a16:creationId xmlns:a16="http://schemas.microsoft.com/office/drawing/2014/main" id="{E6009A5E-4EF8-492E-99A0-6D374798883D}"/>
                    </a:ext>
                  </a:extLst>
                </p:cNvPr>
                <p:cNvSpPr/>
                <p:nvPr userDrawn="1"/>
              </p:nvSpPr>
              <p:spPr>
                <a:xfrm>
                  <a:off x="-2721817" y="782525"/>
                  <a:ext cx="432805" cy="400021"/>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rgbClr val="FF0000"/>
                    </a:solidFill>
                    <a:latin typeface="Arial" panose="020B0604020202020204" pitchFamily="34" charset="0"/>
                    <a:cs typeface="Arial" panose="020B0604020202020204" pitchFamily="34" charset="0"/>
                  </a:endParaRPr>
                </a:p>
              </p:txBody>
            </p:sp>
            <p:grpSp>
              <p:nvGrpSpPr>
                <p:cNvPr id="379" name="Groep 378">
                  <a:extLst>
                    <a:ext uri="{FF2B5EF4-FFF2-40B4-BE49-F238E27FC236}">
                      <a16:creationId xmlns:a16="http://schemas.microsoft.com/office/drawing/2014/main" id="{94B1FEA9-84B9-47A5-BC46-7695EA4CA597}"/>
                    </a:ext>
                  </a:extLst>
                </p:cNvPr>
                <p:cNvGrpSpPr/>
                <p:nvPr userDrawn="1"/>
              </p:nvGrpSpPr>
              <p:grpSpPr>
                <a:xfrm>
                  <a:off x="-2652453" y="866772"/>
                  <a:ext cx="294076" cy="231526"/>
                  <a:chOff x="-3310843" y="700986"/>
                  <a:chExt cx="182598" cy="143759"/>
                </a:xfrm>
              </p:grpSpPr>
              <p:grpSp>
                <p:nvGrpSpPr>
                  <p:cNvPr id="380" name="Groep 379">
                    <a:extLst>
                      <a:ext uri="{FF2B5EF4-FFF2-40B4-BE49-F238E27FC236}">
                        <a16:creationId xmlns:a16="http://schemas.microsoft.com/office/drawing/2014/main" id="{1700946E-1ADE-47A1-BF3C-FECC159B97D9}"/>
                      </a:ext>
                    </a:extLst>
                  </p:cNvPr>
                  <p:cNvGrpSpPr/>
                  <p:nvPr userDrawn="1"/>
                </p:nvGrpSpPr>
                <p:grpSpPr>
                  <a:xfrm>
                    <a:off x="-3310843" y="700986"/>
                    <a:ext cx="182598" cy="143759"/>
                    <a:chOff x="-3310843" y="700986"/>
                    <a:chExt cx="182598" cy="143759"/>
                  </a:xfrm>
                </p:grpSpPr>
                <p:cxnSp>
                  <p:nvCxnSpPr>
                    <p:cNvPr id="384" name="Rechte verbindingslijn 383">
                      <a:extLst>
                        <a:ext uri="{FF2B5EF4-FFF2-40B4-BE49-F238E27FC236}">
                          <a16:creationId xmlns:a16="http://schemas.microsoft.com/office/drawing/2014/main" id="{5A926A82-776A-4792-B4E4-47E61FEFA0F5}"/>
                        </a:ext>
                      </a:extLst>
                    </p:cNvPr>
                    <p:cNvCxnSpPr/>
                    <p:nvPr userDrawn="1"/>
                  </p:nvCxnSpPr>
                  <p:spPr>
                    <a:xfrm>
                      <a:off x="-3310843" y="700986"/>
                      <a:ext cx="182598" cy="0"/>
                    </a:xfrm>
                    <a:prstGeom prst="line">
                      <a:avLst/>
                    </a:prstGeom>
                    <a:noFill/>
                    <a:ln w="19050" cap="flat" cmpd="sng" algn="ctr">
                      <a:solidFill>
                        <a:srgbClr val="292929"/>
                      </a:solidFill>
                      <a:prstDash val="solid"/>
                    </a:ln>
                    <a:effectLst/>
                  </p:spPr>
                </p:cxnSp>
                <p:cxnSp>
                  <p:nvCxnSpPr>
                    <p:cNvPr id="385" name="Rechte verbindingslijn 384">
                      <a:extLst>
                        <a:ext uri="{FF2B5EF4-FFF2-40B4-BE49-F238E27FC236}">
                          <a16:creationId xmlns:a16="http://schemas.microsoft.com/office/drawing/2014/main" id="{91CFD1B5-FD3A-49B7-A6FC-BB60512A59B4}"/>
                        </a:ext>
                      </a:extLst>
                    </p:cNvPr>
                    <p:cNvCxnSpPr/>
                    <p:nvPr userDrawn="1"/>
                  </p:nvCxnSpPr>
                  <p:spPr>
                    <a:xfrm>
                      <a:off x="-3310843" y="844745"/>
                      <a:ext cx="182598" cy="0"/>
                    </a:xfrm>
                    <a:prstGeom prst="line">
                      <a:avLst/>
                    </a:prstGeom>
                    <a:noFill/>
                    <a:ln w="19050" cap="flat" cmpd="sng" algn="ctr">
                      <a:solidFill>
                        <a:srgbClr val="292929"/>
                      </a:solidFill>
                      <a:prstDash val="solid"/>
                    </a:ln>
                    <a:effectLst/>
                  </p:spPr>
                </p:cxnSp>
                <p:cxnSp>
                  <p:nvCxnSpPr>
                    <p:cNvPr id="386" name="Rechte verbindingslijn 385">
                      <a:extLst>
                        <a:ext uri="{FF2B5EF4-FFF2-40B4-BE49-F238E27FC236}">
                          <a16:creationId xmlns:a16="http://schemas.microsoft.com/office/drawing/2014/main" id="{40B90EED-E3BF-43CE-A4EE-F0807E7A88CF}"/>
                        </a:ext>
                      </a:extLst>
                    </p:cNvPr>
                    <p:cNvCxnSpPr/>
                    <p:nvPr userDrawn="1"/>
                  </p:nvCxnSpPr>
                  <p:spPr>
                    <a:xfrm>
                      <a:off x="-3213196" y="808806"/>
                      <a:ext cx="82203" cy="0"/>
                    </a:xfrm>
                    <a:prstGeom prst="line">
                      <a:avLst/>
                    </a:prstGeom>
                    <a:noFill/>
                    <a:ln w="19050" cap="flat" cmpd="sng" algn="ctr">
                      <a:solidFill>
                        <a:srgbClr val="292929"/>
                      </a:solidFill>
                      <a:prstDash val="solid"/>
                    </a:ln>
                    <a:effectLst/>
                  </p:spPr>
                </p:cxnSp>
                <p:cxnSp>
                  <p:nvCxnSpPr>
                    <p:cNvPr id="387" name="Rechte verbindingslijn 386">
                      <a:extLst>
                        <a:ext uri="{FF2B5EF4-FFF2-40B4-BE49-F238E27FC236}">
                          <a16:creationId xmlns:a16="http://schemas.microsoft.com/office/drawing/2014/main" id="{FB63F635-4B3D-4B18-95DB-4B04F7660D71}"/>
                        </a:ext>
                      </a:extLst>
                    </p:cNvPr>
                    <p:cNvCxnSpPr/>
                    <p:nvPr userDrawn="1"/>
                  </p:nvCxnSpPr>
                  <p:spPr>
                    <a:xfrm>
                      <a:off x="-3213196" y="772866"/>
                      <a:ext cx="82203" cy="0"/>
                    </a:xfrm>
                    <a:prstGeom prst="line">
                      <a:avLst/>
                    </a:prstGeom>
                    <a:noFill/>
                    <a:ln w="19050" cap="flat" cmpd="sng" algn="ctr">
                      <a:solidFill>
                        <a:srgbClr val="292929"/>
                      </a:solidFill>
                      <a:prstDash val="solid"/>
                    </a:ln>
                    <a:effectLst/>
                  </p:spPr>
                </p:cxnSp>
                <p:cxnSp>
                  <p:nvCxnSpPr>
                    <p:cNvPr id="388" name="Rechte verbindingslijn 387">
                      <a:extLst>
                        <a:ext uri="{FF2B5EF4-FFF2-40B4-BE49-F238E27FC236}">
                          <a16:creationId xmlns:a16="http://schemas.microsoft.com/office/drawing/2014/main" id="{894CCA3C-F622-449E-8F0F-FE43F172A925}"/>
                        </a:ext>
                      </a:extLst>
                    </p:cNvPr>
                    <p:cNvCxnSpPr/>
                    <p:nvPr userDrawn="1"/>
                  </p:nvCxnSpPr>
                  <p:spPr>
                    <a:xfrm>
                      <a:off x="-3213196" y="736926"/>
                      <a:ext cx="82203" cy="0"/>
                    </a:xfrm>
                    <a:prstGeom prst="line">
                      <a:avLst/>
                    </a:prstGeom>
                    <a:noFill/>
                    <a:ln w="19050" cap="flat" cmpd="sng" algn="ctr">
                      <a:solidFill>
                        <a:srgbClr val="292929"/>
                      </a:solidFill>
                      <a:prstDash val="solid"/>
                    </a:ln>
                    <a:effectLst/>
                  </p:spPr>
                </p:cxnSp>
              </p:grpSp>
              <p:grpSp>
                <p:nvGrpSpPr>
                  <p:cNvPr id="381" name="Groep 380">
                    <a:extLst>
                      <a:ext uri="{FF2B5EF4-FFF2-40B4-BE49-F238E27FC236}">
                        <a16:creationId xmlns:a16="http://schemas.microsoft.com/office/drawing/2014/main" id="{F3F9344C-08F6-4264-B5F4-98D6A6618188}"/>
                      </a:ext>
                    </a:extLst>
                  </p:cNvPr>
                  <p:cNvGrpSpPr/>
                  <p:nvPr userDrawn="1"/>
                </p:nvGrpSpPr>
                <p:grpSpPr>
                  <a:xfrm flipH="1">
                    <a:off x="-3310774" y="735854"/>
                    <a:ext cx="88801" cy="72568"/>
                    <a:chOff x="-2091059" y="1395403"/>
                    <a:chExt cx="157316" cy="128558"/>
                  </a:xfrm>
                </p:grpSpPr>
                <p:sp>
                  <p:nvSpPr>
                    <p:cNvPr id="382" name="Rechthoek 381">
                      <a:extLst>
                        <a:ext uri="{FF2B5EF4-FFF2-40B4-BE49-F238E27FC236}">
                          <a16:creationId xmlns:a16="http://schemas.microsoft.com/office/drawing/2014/main" id="{3A9ABC65-99E3-4FB2-B60F-31491F1F848F}"/>
                        </a:ext>
                      </a:extLst>
                    </p:cNvPr>
                    <p:cNvSpPr/>
                    <p:nvPr userDrawn="1"/>
                  </p:nvSpPr>
                  <p:spPr>
                    <a:xfrm>
                      <a:off x="-2051585" y="1436824"/>
                      <a:ext cx="117842" cy="45718"/>
                    </a:xfrm>
                    <a:prstGeom prst="rect">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sp>
                  <p:nvSpPr>
                    <p:cNvPr id="383" name="Pijl: punthaak 382">
                      <a:extLst>
                        <a:ext uri="{FF2B5EF4-FFF2-40B4-BE49-F238E27FC236}">
                          <a16:creationId xmlns:a16="http://schemas.microsoft.com/office/drawing/2014/main" id="{23763DD8-0474-41CD-8840-26BDC7BEC288}"/>
                        </a:ext>
                      </a:extLst>
                    </p:cNvPr>
                    <p:cNvSpPr/>
                    <p:nvPr userDrawn="1"/>
                  </p:nvSpPr>
                  <p:spPr>
                    <a:xfrm flipH="1">
                      <a:off x="-2091059" y="1395403"/>
                      <a:ext cx="128558" cy="128558"/>
                    </a:xfrm>
                    <a:prstGeom prst="chevron">
                      <a:avLst>
                        <a:gd name="adj" fmla="val 47962"/>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grpSp>
            </p:grpSp>
          </p:grpSp>
          <p:sp>
            <p:nvSpPr>
              <p:cNvPr id="376" name="Rechthoek 375">
                <a:extLst>
                  <a:ext uri="{FF2B5EF4-FFF2-40B4-BE49-F238E27FC236}">
                    <a16:creationId xmlns:a16="http://schemas.microsoft.com/office/drawing/2014/main" id="{ED4D8E48-222D-48AC-A857-C919C514F40E}"/>
                  </a:ext>
                </a:extLst>
              </p:cNvPr>
              <p:cNvSpPr/>
              <p:nvPr userDrawn="1"/>
            </p:nvSpPr>
            <p:spPr>
              <a:xfrm>
                <a:off x="-1950057" y="439449"/>
                <a:ext cx="2435631" cy="198066"/>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Tekstniveau omhoog</a:t>
                </a:r>
              </a:p>
            </p:txBody>
          </p:sp>
          <p:sp>
            <p:nvSpPr>
              <p:cNvPr id="377" name="Rechthoek 376">
                <a:extLst>
                  <a:ext uri="{FF2B5EF4-FFF2-40B4-BE49-F238E27FC236}">
                    <a16:creationId xmlns:a16="http://schemas.microsoft.com/office/drawing/2014/main" id="{65FA8342-ABE9-4BFF-A5ED-98714AEA4854}"/>
                  </a:ext>
                </a:extLst>
              </p:cNvPr>
              <p:cNvSpPr/>
              <p:nvPr userDrawn="1"/>
            </p:nvSpPr>
            <p:spPr>
              <a:xfrm>
                <a:off x="-1950057" y="848575"/>
                <a:ext cx="2213551" cy="186424"/>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Tekstniveau omlaag</a:t>
                </a:r>
              </a:p>
            </p:txBody>
          </p:sp>
        </p:grpSp>
        <p:cxnSp>
          <p:nvCxnSpPr>
            <p:cNvPr id="350" name="Rechte verbindingslijn 349">
              <a:extLst>
                <a:ext uri="{FF2B5EF4-FFF2-40B4-BE49-F238E27FC236}">
                  <a16:creationId xmlns:a16="http://schemas.microsoft.com/office/drawing/2014/main" id="{0494C068-BFC1-485C-95A0-F6CD67F80184}"/>
                </a:ext>
              </a:extLst>
            </p:cNvPr>
            <p:cNvCxnSpPr>
              <a:cxnSpLocks/>
            </p:cNvCxnSpPr>
            <p:nvPr userDrawn="1"/>
          </p:nvCxnSpPr>
          <p:spPr>
            <a:xfrm>
              <a:off x="-3419346" y="1980503"/>
              <a:ext cx="3176013" cy="0"/>
            </a:xfrm>
            <a:prstGeom prst="line">
              <a:avLst/>
            </a:prstGeom>
            <a:noFill/>
            <a:ln w="3175" cap="flat" cmpd="sng" algn="ctr">
              <a:solidFill>
                <a:schemeClr val="bg1">
                  <a:lumMod val="50000"/>
                </a:schemeClr>
              </a:solidFill>
              <a:prstDash val="solid"/>
            </a:ln>
            <a:effectLst/>
          </p:spPr>
        </p:cxnSp>
        <p:sp>
          <p:nvSpPr>
            <p:cNvPr id="351" name="Rechthoek 350">
              <a:extLst>
                <a:ext uri="{FF2B5EF4-FFF2-40B4-BE49-F238E27FC236}">
                  <a16:creationId xmlns:a16="http://schemas.microsoft.com/office/drawing/2014/main" id="{DE2A93DF-55BB-46DB-98DC-A34F6E9F9DAF}"/>
                </a:ext>
              </a:extLst>
            </p:cNvPr>
            <p:cNvSpPr/>
            <p:nvPr userDrawn="1"/>
          </p:nvSpPr>
          <p:spPr>
            <a:xfrm>
              <a:off x="-3059324" y="2678715"/>
              <a:ext cx="2823104" cy="255963"/>
            </a:xfrm>
            <a:prstGeom prst="rect">
              <a:avLst/>
            </a:prstGeom>
            <a:noFill/>
            <a:ln w="25400" cap="flat" cmpd="sng" algn="ctr">
              <a:noFill/>
              <a:prstDash val="solid"/>
            </a:ln>
            <a:effectLst/>
          </p:spPr>
          <p:txBody>
            <a:bodyPr lIns="0" tIns="0" rIns="0" bIns="0" rtlCol="0" anchor="ctr"/>
            <a:lstStyle/>
            <a:p>
              <a:pPr marL="177800" marR="0" lvl="0" indent="-177800" algn="l" defTabSz="914400" rtl="0" eaLnBrk="1" fontAlgn="auto" latinLnBrk="0" hangingPunct="1">
                <a:lnSpc>
                  <a:spcPct val="100000"/>
                </a:lnSpc>
                <a:spcBef>
                  <a:spcPts val="300"/>
                </a:spcBef>
                <a:spcAft>
                  <a:spcPts val="300"/>
                </a:spcAft>
                <a:buClr>
                  <a:schemeClr val="accent1"/>
                </a:buClr>
                <a:buSzTx/>
                <a:buFont typeface="Wingdings" panose="05000000000000000000" pitchFamily="2" charset="2"/>
                <a:buChar char="§"/>
                <a:tabLst/>
                <a:defRPr/>
              </a:pPr>
              <a:r>
                <a:rPr lang="nl-NL" sz="1500" kern="1200" noProof="0" err="1">
                  <a:solidFill>
                    <a:schemeClr val="tx1"/>
                  </a:solidFill>
                  <a:latin typeface="+mn-lt"/>
                  <a:ea typeface="+mn-ea"/>
                  <a:cs typeface="+mn-cs"/>
                </a:rPr>
                <a:t>Bullet</a:t>
              </a:r>
              <a:r>
                <a:rPr lang="nl-NL" sz="1500" kern="1200" noProof="0">
                  <a:solidFill>
                    <a:schemeClr val="tx1"/>
                  </a:solidFill>
                  <a:latin typeface="+mn-lt"/>
                  <a:ea typeface="+mn-ea"/>
                  <a:cs typeface="+mn-cs"/>
                </a:rPr>
                <a:t> (15pt)</a:t>
              </a:r>
            </a:p>
          </p:txBody>
        </p:sp>
        <p:sp>
          <p:nvSpPr>
            <p:cNvPr id="352" name="Ovaal 351">
              <a:extLst>
                <a:ext uri="{FF2B5EF4-FFF2-40B4-BE49-F238E27FC236}">
                  <a16:creationId xmlns:a16="http://schemas.microsoft.com/office/drawing/2014/main" id="{E45EC9A1-44AF-4B03-8304-420060E80451}"/>
                </a:ext>
              </a:extLst>
            </p:cNvPr>
            <p:cNvSpPr/>
            <p:nvPr userDrawn="1"/>
          </p:nvSpPr>
          <p:spPr>
            <a:xfrm>
              <a:off x="-3425006" y="3050637"/>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2</a:t>
              </a:r>
            </a:p>
          </p:txBody>
        </p:sp>
        <p:sp>
          <p:nvSpPr>
            <p:cNvPr id="353" name="Rechthoek 352">
              <a:extLst>
                <a:ext uri="{FF2B5EF4-FFF2-40B4-BE49-F238E27FC236}">
                  <a16:creationId xmlns:a16="http://schemas.microsoft.com/office/drawing/2014/main" id="{C73F0B30-DAA6-45D3-8149-8E78F0CB4DF0}"/>
                </a:ext>
              </a:extLst>
            </p:cNvPr>
            <p:cNvSpPr/>
            <p:nvPr userDrawn="1"/>
          </p:nvSpPr>
          <p:spPr>
            <a:xfrm>
              <a:off x="-3059324" y="3050636"/>
              <a:ext cx="2823104" cy="255963"/>
            </a:xfrm>
            <a:prstGeom prst="rect">
              <a:avLst/>
            </a:prstGeom>
            <a:noFill/>
            <a:ln w="25400" cap="flat" cmpd="sng" algn="ctr">
              <a:noFill/>
              <a:prstDash val="solid"/>
            </a:ln>
            <a:effectLst/>
          </p:spPr>
          <p:txBody>
            <a:bodyPr lIns="0" tIns="0" rIns="0" bIns="0" rtlCol="0" anchor="ctr"/>
            <a:lstStyle/>
            <a:p>
              <a:pPr marL="355600" marR="0" lvl="1" indent="-177800" algn="l" defTabSz="914400" rtl="0" eaLnBrk="1" fontAlgn="auto" latinLnBrk="0" hangingPunct="1">
                <a:lnSpc>
                  <a:spcPct val="100000"/>
                </a:lnSpc>
                <a:spcBef>
                  <a:spcPts val="300"/>
                </a:spcBef>
                <a:spcAft>
                  <a:spcPts val="300"/>
                </a:spcAft>
                <a:buClr>
                  <a:schemeClr val="accent1"/>
                </a:buClr>
                <a:buSzTx/>
                <a:buFont typeface="Wingdings" panose="05000000000000000000" pitchFamily="2" charset="2"/>
                <a:buChar char="§"/>
                <a:tabLst/>
                <a:defRPr/>
              </a:pPr>
              <a:r>
                <a:rPr lang="nl-NL" sz="1500" kern="1200" noProof="0">
                  <a:solidFill>
                    <a:schemeClr val="tx1"/>
                  </a:solidFill>
                  <a:latin typeface="+mn-lt"/>
                  <a:ea typeface="+mn-ea"/>
                  <a:cs typeface="+mn-cs"/>
                </a:rPr>
                <a:t>Sub-</a:t>
              </a:r>
              <a:r>
                <a:rPr lang="nl-NL" sz="1500" kern="1200" noProof="0" err="1">
                  <a:solidFill>
                    <a:schemeClr val="tx1"/>
                  </a:solidFill>
                  <a:latin typeface="+mn-lt"/>
                  <a:ea typeface="+mn-ea"/>
                  <a:cs typeface="+mn-cs"/>
                </a:rPr>
                <a:t>bullet</a:t>
              </a:r>
              <a:r>
                <a:rPr lang="nl-NL" sz="1500" kern="1200" noProof="0">
                  <a:solidFill>
                    <a:schemeClr val="tx1"/>
                  </a:solidFill>
                  <a:latin typeface="+mn-lt"/>
                  <a:ea typeface="+mn-ea"/>
                  <a:cs typeface="+mn-cs"/>
                </a:rPr>
                <a:t> #1 (15pt) </a:t>
              </a:r>
            </a:p>
          </p:txBody>
        </p:sp>
        <p:sp>
          <p:nvSpPr>
            <p:cNvPr id="354" name="Ovaal 353">
              <a:extLst>
                <a:ext uri="{FF2B5EF4-FFF2-40B4-BE49-F238E27FC236}">
                  <a16:creationId xmlns:a16="http://schemas.microsoft.com/office/drawing/2014/main" id="{16EB5B03-3D3D-4908-B59C-CC646FB5EF80}"/>
                </a:ext>
              </a:extLst>
            </p:cNvPr>
            <p:cNvSpPr/>
            <p:nvPr userDrawn="1"/>
          </p:nvSpPr>
          <p:spPr>
            <a:xfrm>
              <a:off x="-3425006" y="3424813"/>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3</a:t>
              </a:r>
            </a:p>
          </p:txBody>
        </p:sp>
        <p:sp>
          <p:nvSpPr>
            <p:cNvPr id="355" name="Rechthoek 354">
              <a:extLst>
                <a:ext uri="{FF2B5EF4-FFF2-40B4-BE49-F238E27FC236}">
                  <a16:creationId xmlns:a16="http://schemas.microsoft.com/office/drawing/2014/main" id="{81F7F0CB-E0BA-42A7-9446-C03D84566978}"/>
                </a:ext>
              </a:extLst>
            </p:cNvPr>
            <p:cNvSpPr/>
            <p:nvPr userDrawn="1"/>
          </p:nvSpPr>
          <p:spPr>
            <a:xfrm>
              <a:off x="-3059324" y="3424812"/>
              <a:ext cx="2823104" cy="255963"/>
            </a:xfrm>
            <a:prstGeom prst="rect">
              <a:avLst/>
            </a:prstGeom>
            <a:noFill/>
            <a:ln w="25400" cap="flat" cmpd="sng" algn="ctr">
              <a:noFill/>
              <a:prstDash val="solid"/>
            </a:ln>
            <a:effectLst/>
          </p:spPr>
          <p:txBody>
            <a:bodyPr lIns="0" tIns="0" rIns="0" bIns="0" rtlCol="0" anchor="ctr"/>
            <a:lstStyle/>
            <a:p>
              <a:pPr marL="531813" marR="0" lvl="2" indent="-176213" algn="l" defTabSz="914400" rtl="0" eaLnBrk="1" fontAlgn="auto" latinLnBrk="0" hangingPunct="1">
                <a:lnSpc>
                  <a:spcPct val="100000"/>
                </a:lnSpc>
                <a:spcBef>
                  <a:spcPts val="300"/>
                </a:spcBef>
                <a:spcAft>
                  <a:spcPts val="300"/>
                </a:spcAft>
                <a:buClr>
                  <a:schemeClr val="tx1"/>
                </a:buClr>
                <a:buSzTx/>
                <a:buFont typeface="Corbel" panose="020B0503020204020204" pitchFamily="34" charset="0"/>
                <a:buChar char="–"/>
                <a:tabLst/>
                <a:defRPr/>
              </a:pPr>
              <a:r>
                <a:rPr lang="nl-NL" sz="1500" kern="1200" noProof="0">
                  <a:solidFill>
                    <a:schemeClr val="tx1"/>
                  </a:solidFill>
                  <a:latin typeface="+mn-lt"/>
                  <a:ea typeface="+mn-ea"/>
                  <a:cs typeface="+mn-cs"/>
                </a:rPr>
                <a:t>Sub-</a:t>
              </a:r>
              <a:r>
                <a:rPr lang="nl-NL" sz="1500" kern="1200" noProof="0" err="1">
                  <a:solidFill>
                    <a:schemeClr val="tx1"/>
                  </a:solidFill>
                  <a:latin typeface="+mn-lt"/>
                  <a:ea typeface="+mn-ea"/>
                  <a:cs typeface="+mn-cs"/>
                </a:rPr>
                <a:t>bullet</a:t>
              </a:r>
              <a:r>
                <a:rPr lang="nl-NL" sz="1500" kern="1200" noProof="0">
                  <a:solidFill>
                    <a:schemeClr val="tx1"/>
                  </a:solidFill>
                  <a:latin typeface="+mn-lt"/>
                  <a:ea typeface="+mn-ea"/>
                  <a:cs typeface="+mn-cs"/>
                </a:rPr>
                <a:t> #2 (15pt)</a:t>
              </a:r>
            </a:p>
          </p:txBody>
        </p:sp>
        <p:sp>
          <p:nvSpPr>
            <p:cNvPr id="356" name="Ovaal 355">
              <a:extLst>
                <a:ext uri="{FF2B5EF4-FFF2-40B4-BE49-F238E27FC236}">
                  <a16:creationId xmlns:a16="http://schemas.microsoft.com/office/drawing/2014/main" id="{0D915088-137B-4DD2-AE0A-7BEC96E1DFFE}"/>
                </a:ext>
              </a:extLst>
            </p:cNvPr>
            <p:cNvSpPr/>
            <p:nvPr userDrawn="1"/>
          </p:nvSpPr>
          <p:spPr>
            <a:xfrm>
              <a:off x="-3425006" y="3797458"/>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4</a:t>
              </a:r>
            </a:p>
          </p:txBody>
        </p:sp>
        <p:sp>
          <p:nvSpPr>
            <p:cNvPr id="357" name="Rechthoek 356">
              <a:extLst>
                <a:ext uri="{FF2B5EF4-FFF2-40B4-BE49-F238E27FC236}">
                  <a16:creationId xmlns:a16="http://schemas.microsoft.com/office/drawing/2014/main" id="{7CE63F90-C9B7-42ED-A82F-A765488AE441}"/>
                </a:ext>
              </a:extLst>
            </p:cNvPr>
            <p:cNvSpPr/>
            <p:nvPr userDrawn="1"/>
          </p:nvSpPr>
          <p:spPr>
            <a:xfrm>
              <a:off x="-3059324" y="3797457"/>
              <a:ext cx="2823104" cy="255963"/>
            </a:xfrm>
            <a:prstGeom prst="rect">
              <a:avLst/>
            </a:prstGeom>
            <a:noFill/>
            <a:ln w="25400" cap="flat" cmpd="sng" algn="ctr">
              <a:noFill/>
              <a:prstDash val="solid"/>
            </a:ln>
            <a:effectLst/>
          </p:spPr>
          <p:txBody>
            <a:bodyPr lIns="0" tIns="0" rIns="0" bIns="0" rtlCol="0" anchor="ctr"/>
            <a:lstStyle/>
            <a:p>
              <a:pPr marL="0" marR="0" lvl="3" indent="0" algn="l" defTabSz="914400" rtl="0" eaLnBrk="1" fontAlgn="auto" latinLnBrk="0" hangingPunct="1">
                <a:lnSpc>
                  <a:spcPct val="100000"/>
                </a:lnSpc>
                <a:spcBef>
                  <a:spcPts val="300"/>
                </a:spcBef>
                <a:spcAft>
                  <a:spcPts val="300"/>
                </a:spcAft>
                <a:buClrTx/>
                <a:buSzTx/>
                <a:buFont typeface="Arial" panose="020B0604020202020204" pitchFamily="34" charset="0"/>
                <a:buNone/>
                <a:tabLst/>
                <a:defRPr/>
              </a:pPr>
              <a:r>
                <a:rPr lang="nl-NL" sz="1500" kern="1200" noProof="0">
                  <a:solidFill>
                    <a:schemeClr val="tx1"/>
                  </a:solidFill>
                  <a:latin typeface="+mn-lt"/>
                  <a:ea typeface="+mn-ea"/>
                  <a:cs typeface="+mn-cs"/>
                </a:rPr>
                <a:t>Leestekst (15pt)</a:t>
              </a:r>
            </a:p>
          </p:txBody>
        </p:sp>
        <p:sp>
          <p:nvSpPr>
            <p:cNvPr id="358" name="Ovaal 357">
              <a:extLst>
                <a:ext uri="{FF2B5EF4-FFF2-40B4-BE49-F238E27FC236}">
                  <a16:creationId xmlns:a16="http://schemas.microsoft.com/office/drawing/2014/main" id="{2E79C13D-ADAE-4928-9BFA-846B11078C06}"/>
                </a:ext>
              </a:extLst>
            </p:cNvPr>
            <p:cNvSpPr/>
            <p:nvPr userDrawn="1"/>
          </p:nvSpPr>
          <p:spPr>
            <a:xfrm>
              <a:off x="-3425006" y="4181064"/>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5</a:t>
              </a:r>
            </a:p>
          </p:txBody>
        </p:sp>
        <p:sp>
          <p:nvSpPr>
            <p:cNvPr id="359" name="Rechthoek 358">
              <a:extLst>
                <a:ext uri="{FF2B5EF4-FFF2-40B4-BE49-F238E27FC236}">
                  <a16:creationId xmlns:a16="http://schemas.microsoft.com/office/drawing/2014/main" id="{DE7D0D9F-9A05-426E-AF5C-F464F427E0CC}"/>
                </a:ext>
              </a:extLst>
            </p:cNvPr>
            <p:cNvSpPr/>
            <p:nvPr userDrawn="1"/>
          </p:nvSpPr>
          <p:spPr>
            <a:xfrm>
              <a:off x="-3059324" y="4181063"/>
              <a:ext cx="2823104" cy="255963"/>
            </a:xfrm>
            <a:prstGeom prst="rect">
              <a:avLst/>
            </a:prstGeom>
            <a:noFill/>
            <a:ln w="25400" cap="flat" cmpd="sng" algn="ctr">
              <a:noFill/>
              <a:prstDash val="solid"/>
            </a:ln>
            <a:effectLst/>
          </p:spPr>
          <p:txBody>
            <a:bodyPr lIns="0" tIns="0" rIns="0" bIns="0" rtlCol="0" anchor="ctr"/>
            <a:lstStyle/>
            <a:p>
              <a:pPr marL="0" marR="0" lvl="4" indent="0" fontAlgn="auto">
                <a:lnSpc>
                  <a:spcPct val="100000"/>
                </a:lnSpc>
                <a:spcBef>
                  <a:spcPts val="600"/>
                </a:spcBef>
                <a:spcAft>
                  <a:spcPts val="300"/>
                </a:spcAft>
                <a:buClrTx/>
                <a:buSzTx/>
                <a:buFont typeface="Arial" panose="020B0604020202020204" pitchFamily="34" charset="0"/>
                <a:buNone/>
                <a:tabLst/>
              </a:pPr>
              <a:r>
                <a:rPr lang="nl-NL" sz="1600" b="1" cap="none" baseline="0" noProof="0">
                  <a:solidFill>
                    <a:schemeClr val="accent1"/>
                  </a:solidFill>
                  <a:latin typeface="+mj-lt"/>
                </a:rPr>
                <a:t>Tussenkop (16pt)</a:t>
              </a:r>
            </a:p>
          </p:txBody>
        </p:sp>
        <p:sp>
          <p:nvSpPr>
            <p:cNvPr id="360" name="Rechthoek 359">
              <a:extLst>
                <a:ext uri="{FF2B5EF4-FFF2-40B4-BE49-F238E27FC236}">
                  <a16:creationId xmlns:a16="http://schemas.microsoft.com/office/drawing/2014/main" id="{395C42CF-B96D-4E41-80D5-36A2C39B4BBA}"/>
                </a:ext>
              </a:extLst>
            </p:cNvPr>
            <p:cNvSpPr/>
            <p:nvPr userDrawn="1"/>
          </p:nvSpPr>
          <p:spPr>
            <a:xfrm>
              <a:off x="-3420798" y="2099231"/>
              <a:ext cx="3178016" cy="46701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Gebruik, onder de tab </a:t>
              </a:r>
              <a:r>
                <a:rPr kumimoji="0" lang="nl-NL" sz="1100" b="1" i="0" u="none" strike="noStrike" kern="0" cap="none" spc="0" normalizeH="0" baseline="0" noProof="0">
                  <a:ln>
                    <a:noFill/>
                  </a:ln>
                  <a:solidFill>
                    <a:srgbClr val="000000"/>
                  </a:solidFill>
                  <a:effectLst/>
                  <a:uLnTx/>
                  <a:uFillTx/>
                  <a:latin typeface="+mn-lt"/>
                  <a:cs typeface="Segoe UI Light" panose="020B0502040204020203" pitchFamily="34" charset="0"/>
                </a:rPr>
                <a:t>‘Start’</a:t>
              </a: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 de </a:t>
              </a:r>
              <a:r>
                <a:rPr kumimoji="0" lang="nl-NL" sz="1100" b="1" i="0" u="none" strike="noStrike" kern="0" cap="none" spc="0" normalizeH="0" baseline="0" noProof="0">
                  <a:ln>
                    <a:noFill/>
                  </a:ln>
                  <a:solidFill>
                    <a:srgbClr val="000000"/>
                  </a:solidFill>
                  <a:effectLst/>
                  <a:uLnTx/>
                  <a:uFillTx/>
                  <a:latin typeface="+mn-lt"/>
                  <a:cs typeface="Segoe UI Light" panose="020B0502040204020203" pitchFamily="34" charset="0"/>
                </a:rPr>
                <a:t>lijstniveau-knoppen</a:t>
              </a: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 zoals hierboven aangegeven, om een tekst niveau te kiezen. Kies uit:</a:t>
              </a:r>
            </a:p>
          </p:txBody>
        </p:sp>
        <p:cxnSp>
          <p:nvCxnSpPr>
            <p:cNvPr id="361" name="Rechte verbindingslijn 360">
              <a:extLst>
                <a:ext uri="{FF2B5EF4-FFF2-40B4-BE49-F238E27FC236}">
                  <a16:creationId xmlns:a16="http://schemas.microsoft.com/office/drawing/2014/main" id="{FE85859E-1BF0-4A2E-B9FE-9532FAC555AA}"/>
                </a:ext>
              </a:extLst>
            </p:cNvPr>
            <p:cNvCxnSpPr>
              <a:cxnSpLocks/>
            </p:cNvCxnSpPr>
            <p:nvPr userDrawn="1"/>
          </p:nvCxnSpPr>
          <p:spPr>
            <a:xfrm>
              <a:off x="-3419346" y="1161637"/>
              <a:ext cx="3176013" cy="0"/>
            </a:xfrm>
            <a:prstGeom prst="line">
              <a:avLst/>
            </a:prstGeom>
            <a:noFill/>
            <a:ln w="3175" cap="flat" cmpd="sng" algn="ctr">
              <a:solidFill>
                <a:schemeClr val="bg1">
                  <a:lumMod val="50000"/>
                </a:schemeClr>
              </a:solidFill>
              <a:prstDash val="solid"/>
            </a:ln>
            <a:effectLst/>
          </p:spPr>
        </p:cxnSp>
        <p:sp>
          <p:nvSpPr>
            <p:cNvPr id="362" name="Ovaal 361">
              <a:extLst>
                <a:ext uri="{FF2B5EF4-FFF2-40B4-BE49-F238E27FC236}">
                  <a16:creationId xmlns:a16="http://schemas.microsoft.com/office/drawing/2014/main" id="{58B11E63-7C46-46E5-AF4E-0626BF19A6F3}"/>
                </a:ext>
              </a:extLst>
            </p:cNvPr>
            <p:cNvSpPr/>
            <p:nvPr userDrawn="1"/>
          </p:nvSpPr>
          <p:spPr>
            <a:xfrm>
              <a:off x="-3425006" y="385248"/>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1</a:t>
              </a:r>
            </a:p>
          </p:txBody>
        </p:sp>
        <p:sp>
          <p:nvSpPr>
            <p:cNvPr id="363" name="Rechthoek 362">
              <a:extLst>
                <a:ext uri="{FF2B5EF4-FFF2-40B4-BE49-F238E27FC236}">
                  <a16:creationId xmlns:a16="http://schemas.microsoft.com/office/drawing/2014/main" id="{03BD9A4D-7017-4698-A01F-6019A002B899}"/>
                </a:ext>
              </a:extLst>
            </p:cNvPr>
            <p:cNvSpPr/>
            <p:nvPr userDrawn="1"/>
          </p:nvSpPr>
          <p:spPr>
            <a:xfrm>
              <a:off x="-3059324" y="385247"/>
              <a:ext cx="2823104" cy="255963"/>
            </a:xfrm>
            <a:prstGeom prst="rect">
              <a:avLst/>
            </a:prstGeom>
            <a:noFill/>
            <a:ln w="25400" cap="flat" cmpd="sng" algn="ctr">
              <a:noFill/>
              <a:prstDash val="solid"/>
            </a:ln>
            <a:effectLst/>
          </p:spPr>
          <p:txBody>
            <a:bodyPr lIns="0" tIns="0" rIns="0" bIns="0" rtlCol="0" anchor="ctr"/>
            <a:lstStyle/>
            <a:p>
              <a:pPr marL="0" marR="0" lvl="0" indent="0" algn="l" defTabSz="914400" rtl="0" eaLnBrk="1" fontAlgn="auto" latinLnBrk="0" hangingPunct="1">
                <a:lnSpc>
                  <a:spcPct val="80000"/>
                </a:lnSpc>
                <a:spcBef>
                  <a:spcPct val="0"/>
                </a:spcBef>
                <a:spcAft>
                  <a:spcPts val="300"/>
                </a:spcAft>
                <a:buClr>
                  <a:schemeClr val="accent1"/>
                </a:buClr>
                <a:buSzTx/>
                <a:buFont typeface="Wingdings" panose="05000000000000000000" pitchFamily="2" charset="2"/>
                <a:buNone/>
                <a:tabLst/>
                <a:defRPr/>
              </a:pPr>
              <a:r>
                <a:rPr lang="nl-NL" sz="2600" b="0" kern="1200" noProof="0">
                  <a:solidFill>
                    <a:schemeClr val="tx1"/>
                  </a:solidFill>
                  <a:latin typeface="+mn-lt"/>
                  <a:ea typeface="+mj-ea"/>
                  <a:cs typeface="+mj-cs"/>
                </a:rPr>
                <a:t>Titel (26pt)</a:t>
              </a:r>
            </a:p>
          </p:txBody>
        </p:sp>
        <p:sp>
          <p:nvSpPr>
            <p:cNvPr id="364" name="Ovaal 363">
              <a:extLst>
                <a:ext uri="{FF2B5EF4-FFF2-40B4-BE49-F238E27FC236}">
                  <a16:creationId xmlns:a16="http://schemas.microsoft.com/office/drawing/2014/main" id="{0B21735C-96C8-4112-A687-A866CAAC6CAC}"/>
                </a:ext>
              </a:extLst>
            </p:cNvPr>
            <p:cNvSpPr/>
            <p:nvPr userDrawn="1"/>
          </p:nvSpPr>
          <p:spPr>
            <a:xfrm>
              <a:off x="-3425006" y="757169"/>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2</a:t>
              </a:r>
            </a:p>
          </p:txBody>
        </p:sp>
        <p:sp>
          <p:nvSpPr>
            <p:cNvPr id="365" name="Rechthoek 364">
              <a:extLst>
                <a:ext uri="{FF2B5EF4-FFF2-40B4-BE49-F238E27FC236}">
                  <a16:creationId xmlns:a16="http://schemas.microsoft.com/office/drawing/2014/main" id="{8EBF4C1B-9C19-40BA-AAD8-307DAB5F67B3}"/>
                </a:ext>
              </a:extLst>
            </p:cNvPr>
            <p:cNvSpPr/>
            <p:nvPr userDrawn="1"/>
          </p:nvSpPr>
          <p:spPr>
            <a:xfrm>
              <a:off x="-3059324" y="757168"/>
              <a:ext cx="2823104" cy="255963"/>
            </a:xfrm>
            <a:prstGeom prst="rect">
              <a:avLst/>
            </a:prstGeom>
            <a:noFill/>
            <a:ln w="25400" cap="flat" cmpd="sng" algn="ctr">
              <a:noFill/>
              <a:prstDash val="solid"/>
            </a:ln>
            <a:effectLst/>
          </p:spPr>
          <p:txBody>
            <a:bodyPr lIns="0" tIns="0" rIns="0" bIns="0" rtlCol="0" anchor="ctr"/>
            <a:lstStyle/>
            <a:p>
              <a:pPr marL="0" marR="0" lvl="0" indent="0" algn="l" defTabSz="914400" rtl="0" eaLnBrk="1" fontAlgn="auto" latinLnBrk="0" hangingPunct="1">
                <a:lnSpc>
                  <a:spcPct val="100000"/>
                </a:lnSpc>
                <a:spcBef>
                  <a:spcPts val="300"/>
                </a:spcBef>
                <a:spcAft>
                  <a:spcPts val="300"/>
                </a:spcAft>
                <a:buClr>
                  <a:schemeClr val="accent1"/>
                </a:buClr>
                <a:buSzTx/>
                <a:buFont typeface="Wingdings" panose="05000000000000000000" pitchFamily="2" charset="2"/>
                <a:buNone/>
                <a:tabLst/>
                <a:defRPr/>
              </a:pPr>
              <a:r>
                <a:rPr lang="nl-NL" sz="2000" b="0" kern="1200" noProof="0">
                  <a:solidFill>
                    <a:schemeClr val="accent1"/>
                  </a:solidFill>
                  <a:latin typeface="+mn-lt"/>
                  <a:ea typeface="+mn-ea"/>
                  <a:cs typeface="+mn-cs"/>
                </a:rPr>
                <a:t>Subtitel (20pt)</a:t>
              </a:r>
            </a:p>
          </p:txBody>
        </p:sp>
      </p:grpSp>
      <p:grpSp>
        <p:nvGrpSpPr>
          <p:cNvPr id="418" name="Instructie">
            <a:extLst>
              <a:ext uri="{FF2B5EF4-FFF2-40B4-BE49-F238E27FC236}">
                <a16:creationId xmlns:a16="http://schemas.microsoft.com/office/drawing/2014/main" id="{A8B8F7EF-3A13-48A2-95FA-AA9A10F3EB22}"/>
              </a:ext>
            </a:extLst>
          </p:cNvPr>
          <p:cNvGrpSpPr/>
          <p:nvPr userDrawn="1"/>
        </p:nvGrpSpPr>
        <p:grpSpPr>
          <a:xfrm>
            <a:off x="12389714" y="5221435"/>
            <a:ext cx="3183677" cy="1636565"/>
            <a:chOff x="12389714" y="4327164"/>
            <a:chExt cx="3183677" cy="1636565"/>
          </a:xfrm>
        </p:grpSpPr>
        <p:cxnSp>
          <p:nvCxnSpPr>
            <p:cNvPr id="419" name="Rechte verbindingslijn 418">
              <a:extLst>
                <a:ext uri="{FF2B5EF4-FFF2-40B4-BE49-F238E27FC236}">
                  <a16:creationId xmlns:a16="http://schemas.microsoft.com/office/drawing/2014/main" id="{998D5AE6-00E6-422E-A152-7A648EA4B8A5}"/>
                </a:ext>
              </a:extLst>
            </p:cNvPr>
            <p:cNvCxnSpPr>
              <a:cxnSpLocks/>
            </p:cNvCxnSpPr>
            <p:nvPr userDrawn="1"/>
          </p:nvCxnSpPr>
          <p:spPr>
            <a:xfrm>
              <a:off x="12395374" y="5963729"/>
              <a:ext cx="3178017" cy="0"/>
            </a:xfrm>
            <a:prstGeom prst="line">
              <a:avLst/>
            </a:prstGeom>
            <a:noFill/>
            <a:ln w="3175" cap="flat" cmpd="sng" algn="ctr">
              <a:solidFill>
                <a:schemeClr val="bg1">
                  <a:lumMod val="50000"/>
                </a:schemeClr>
              </a:solidFill>
              <a:prstDash val="solid"/>
            </a:ln>
            <a:effectLst/>
          </p:spPr>
        </p:cxnSp>
        <p:sp>
          <p:nvSpPr>
            <p:cNvPr id="420" name="Rechthoek 419">
              <a:extLst>
                <a:ext uri="{FF2B5EF4-FFF2-40B4-BE49-F238E27FC236}">
                  <a16:creationId xmlns:a16="http://schemas.microsoft.com/office/drawing/2014/main" id="{87339964-7A76-4979-8B96-386DB6812516}"/>
                </a:ext>
              </a:extLst>
            </p:cNvPr>
            <p:cNvSpPr/>
            <p:nvPr userDrawn="1"/>
          </p:nvSpPr>
          <p:spPr>
            <a:xfrm>
              <a:off x="12395375" y="4327164"/>
              <a:ext cx="3178016" cy="191611"/>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80000"/>
                </a:lnSpc>
                <a:spcBef>
                  <a:spcPts val="0"/>
                </a:spcBef>
                <a:spcAft>
                  <a:spcPts val="0"/>
                </a:spcAft>
                <a:buClrTx/>
                <a:buSzTx/>
                <a:buFontTx/>
                <a:buNone/>
                <a:tabLst/>
                <a:defRPr/>
              </a:pPr>
              <a:r>
                <a:rPr kumimoji="0" lang="nl-NL" sz="1400" b="1" i="0" u="none" strike="noStrike" kern="0" cap="all" spc="0" normalizeH="0" baseline="0" noProof="0">
                  <a:ln>
                    <a:noFill/>
                  </a:ln>
                  <a:solidFill>
                    <a:schemeClr val="bg1">
                      <a:lumMod val="50000"/>
                    </a:schemeClr>
                  </a:solidFill>
                  <a:effectLst/>
                  <a:uLnTx/>
                  <a:uFillTx/>
                  <a:latin typeface="+mj-lt"/>
                  <a:cs typeface="Segoe UI Light" panose="020B0502040204020203" pitchFamily="34" charset="0"/>
                </a:rPr>
                <a:t>Data van de Grafiek Bewerken</a:t>
              </a:r>
            </a:p>
          </p:txBody>
        </p:sp>
        <p:sp>
          <p:nvSpPr>
            <p:cNvPr id="421" name="Ovaal 420">
              <a:extLst>
                <a:ext uri="{FF2B5EF4-FFF2-40B4-BE49-F238E27FC236}">
                  <a16:creationId xmlns:a16="http://schemas.microsoft.com/office/drawing/2014/main" id="{1F065359-48A9-493C-BD7C-79FFC4490732}"/>
                </a:ext>
              </a:extLst>
            </p:cNvPr>
            <p:cNvSpPr/>
            <p:nvPr userDrawn="1"/>
          </p:nvSpPr>
          <p:spPr>
            <a:xfrm>
              <a:off x="12389714" y="4706254"/>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1</a:t>
              </a:r>
            </a:p>
          </p:txBody>
        </p:sp>
        <p:cxnSp>
          <p:nvCxnSpPr>
            <p:cNvPr id="422" name="Rechte verbindingslijn 421">
              <a:extLst>
                <a:ext uri="{FF2B5EF4-FFF2-40B4-BE49-F238E27FC236}">
                  <a16:creationId xmlns:a16="http://schemas.microsoft.com/office/drawing/2014/main" id="{6036E041-104F-46E6-997B-2DF47F1F2ED8}"/>
                </a:ext>
              </a:extLst>
            </p:cNvPr>
            <p:cNvCxnSpPr>
              <a:cxnSpLocks/>
            </p:cNvCxnSpPr>
            <p:nvPr userDrawn="1"/>
          </p:nvCxnSpPr>
          <p:spPr>
            <a:xfrm>
              <a:off x="12395374" y="4584932"/>
              <a:ext cx="3178017" cy="0"/>
            </a:xfrm>
            <a:prstGeom prst="line">
              <a:avLst/>
            </a:prstGeom>
            <a:noFill/>
            <a:ln w="3175" cap="flat" cmpd="sng" algn="ctr">
              <a:solidFill>
                <a:schemeClr val="bg1">
                  <a:lumMod val="50000"/>
                </a:schemeClr>
              </a:solidFill>
              <a:prstDash val="solid"/>
            </a:ln>
            <a:effectLst/>
          </p:spPr>
        </p:cxnSp>
        <p:sp>
          <p:nvSpPr>
            <p:cNvPr id="423" name="Rechthoek 422">
              <a:extLst>
                <a:ext uri="{FF2B5EF4-FFF2-40B4-BE49-F238E27FC236}">
                  <a16:creationId xmlns:a16="http://schemas.microsoft.com/office/drawing/2014/main" id="{6D396B29-18EF-41AE-86F4-94591D967DEF}"/>
                </a:ext>
              </a:extLst>
            </p:cNvPr>
            <p:cNvSpPr/>
            <p:nvPr userDrawn="1"/>
          </p:nvSpPr>
          <p:spPr>
            <a:xfrm>
              <a:off x="12755395" y="4772316"/>
              <a:ext cx="2817995" cy="314439"/>
            </a:xfrm>
            <a:prstGeom prst="rect">
              <a:avLst/>
            </a:prstGeom>
            <a:noFill/>
            <a:ln w="25400" cap="flat" cmpd="sng" algn="ctr">
              <a:noFill/>
              <a:prstDash val="solid"/>
            </a:ln>
            <a:effectLst/>
          </p:spPr>
          <p:txBody>
            <a:bodyPr lIns="0" tIns="0" rIns="0" bIns="0" rtlCol="0" anchor="t"/>
            <a:lstStyle/>
            <a:p>
              <a:pPr lvl="0" fontAlgn="auto">
                <a:spcBef>
                  <a:spcPts val="0"/>
                </a:spcBef>
                <a:spcAft>
                  <a:spcPts val="0"/>
                </a:spcAft>
                <a:defRPr/>
              </a:pPr>
              <a:r>
                <a:rPr lang="nl-NL" sz="1100" kern="0" noProof="0">
                  <a:solidFill>
                    <a:schemeClr val="tx1"/>
                  </a:solidFill>
                  <a:latin typeface="+mn-lt"/>
                  <a:cs typeface="Segoe UI Light" panose="020B0502040204020203" pitchFamily="34" charset="0"/>
                </a:rPr>
                <a:t>Selecteer de grafiek, klik met de rechter muisknop en kies </a:t>
              </a:r>
              <a:r>
                <a:rPr lang="nl-NL" sz="1100" b="1" kern="0" noProof="0">
                  <a:solidFill>
                    <a:schemeClr val="tx1"/>
                  </a:solidFill>
                  <a:latin typeface="+mn-lt"/>
                  <a:cs typeface="Segoe UI Light" panose="020B0502040204020203" pitchFamily="34" charset="0"/>
                </a:rPr>
                <a:t>‘Gegevens bewerken’</a:t>
              </a:r>
            </a:p>
          </p:txBody>
        </p:sp>
        <p:grpSp>
          <p:nvGrpSpPr>
            <p:cNvPr id="424" name="Groep 423">
              <a:extLst>
                <a:ext uri="{FF2B5EF4-FFF2-40B4-BE49-F238E27FC236}">
                  <a16:creationId xmlns:a16="http://schemas.microsoft.com/office/drawing/2014/main" id="{6B324597-DA5C-4C55-BD3D-4EF780D1865D}"/>
                </a:ext>
              </a:extLst>
            </p:cNvPr>
            <p:cNvGrpSpPr/>
            <p:nvPr userDrawn="1"/>
          </p:nvGrpSpPr>
          <p:grpSpPr>
            <a:xfrm>
              <a:off x="12755394" y="5222855"/>
              <a:ext cx="1714530" cy="639425"/>
              <a:chOff x="12757283" y="4365594"/>
              <a:chExt cx="1714530" cy="639425"/>
            </a:xfrm>
          </p:grpSpPr>
          <p:sp>
            <p:nvSpPr>
              <p:cNvPr id="425" name="Rechthoek 424">
                <a:extLst>
                  <a:ext uri="{FF2B5EF4-FFF2-40B4-BE49-F238E27FC236}">
                    <a16:creationId xmlns:a16="http://schemas.microsoft.com/office/drawing/2014/main" id="{6980CF4C-67A1-414E-B37E-2499F4A711E3}"/>
                  </a:ext>
                </a:extLst>
              </p:cNvPr>
              <p:cNvSpPr/>
              <p:nvPr userDrawn="1"/>
            </p:nvSpPr>
            <p:spPr>
              <a:xfrm>
                <a:off x="12757283" y="4365594"/>
                <a:ext cx="1626818" cy="580946"/>
              </a:xfrm>
              <a:prstGeom prst="rect">
                <a:avLst/>
              </a:prstGeom>
              <a:solidFill>
                <a:schemeClr val="bg1"/>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nl-NL" sz="800" b="0" noProof="0">
                  <a:solidFill>
                    <a:schemeClr val="tx1"/>
                  </a:solidFill>
                  <a:latin typeface="Arial" panose="020B0604020202020204" pitchFamily="34" charset="0"/>
                  <a:cs typeface="Arial" panose="020B0604020202020204" pitchFamily="34" charset="0"/>
                </a:endParaRPr>
              </a:p>
            </p:txBody>
          </p:sp>
          <p:sp>
            <p:nvSpPr>
              <p:cNvPr id="426" name="Rechthoek 425">
                <a:extLst>
                  <a:ext uri="{FF2B5EF4-FFF2-40B4-BE49-F238E27FC236}">
                    <a16:creationId xmlns:a16="http://schemas.microsoft.com/office/drawing/2014/main" id="{22A7E34C-3A28-4878-9B2D-95B7DA5D526F}"/>
                  </a:ext>
                </a:extLst>
              </p:cNvPr>
              <p:cNvSpPr/>
              <p:nvPr userDrawn="1"/>
            </p:nvSpPr>
            <p:spPr>
              <a:xfrm>
                <a:off x="12768263" y="4676983"/>
                <a:ext cx="1609231" cy="261256"/>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sp>
            <p:nvSpPr>
              <p:cNvPr id="427" name="Tekstvak 426">
                <a:extLst>
                  <a:ext uri="{FF2B5EF4-FFF2-40B4-BE49-F238E27FC236}">
                    <a16:creationId xmlns:a16="http://schemas.microsoft.com/office/drawing/2014/main" id="{6E3CFEC3-CABC-404E-BAA3-389B3892DE68}"/>
                  </a:ext>
                </a:extLst>
              </p:cNvPr>
              <p:cNvSpPr txBox="1"/>
              <p:nvPr userDrawn="1"/>
            </p:nvSpPr>
            <p:spPr>
              <a:xfrm>
                <a:off x="12997648" y="4404704"/>
                <a:ext cx="1248154" cy="216982"/>
              </a:xfrm>
              <a:prstGeom prst="rect">
                <a:avLst/>
              </a:prstGeom>
              <a:noFill/>
            </p:spPr>
            <p:txBody>
              <a:bodyPr wrap="square" rtlCol="0">
                <a:spAutoFit/>
              </a:bodyPr>
              <a:lstStyle/>
              <a:p>
                <a:pPr marL="0" algn="l" defTabSz="1217512" rtl="0" eaLnBrk="1" latinLnBrk="0" hangingPunct="1">
                  <a:lnSpc>
                    <a:spcPct val="90000"/>
                  </a:lnSpc>
                  <a:spcBef>
                    <a:spcPts val="600"/>
                  </a:spcBef>
                  <a:spcAft>
                    <a:spcPts val="600"/>
                  </a:spcAft>
                </a:pPr>
                <a:r>
                  <a:rPr lang="nl-NL" sz="900" b="0" kern="1200" noProof="0">
                    <a:solidFill>
                      <a:schemeClr val="tx1"/>
                    </a:solidFill>
                    <a:latin typeface="Arial" panose="020B0604020202020204" pitchFamily="34" charset="0"/>
                    <a:ea typeface="+mn-ea"/>
                    <a:cs typeface="Arial" panose="020B0604020202020204" pitchFamily="34" charset="0"/>
                  </a:rPr>
                  <a:t>Grafiektype wijzigen</a:t>
                </a:r>
              </a:p>
            </p:txBody>
          </p:sp>
          <p:sp>
            <p:nvSpPr>
              <p:cNvPr id="428" name="Tekstvak 427">
                <a:extLst>
                  <a:ext uri="{FF2B5EF4-FFF2-40B4-BE49-F238E27FC236}">
                    <a16:creationId xmlns:a16="http://schemas.microsoft.com/office/drawing/2014/main" id="{78C9B979-4DBC-45E0-9F32-8F6DD473DC03}"/>
                  </a:ext>
                </a:extLst>
              </p:cNvPr>
              <p:cNvSpPr txBox="1"/>
              <p:nvPr userDrawn="1"/>
            </p:nvSpPr>
            <p:spPr>
              <a:xfrm>
                <a:off x="12984219" y="4725830"/>
                <a:ext cx="1274711" cy="216982"/>
              </a:xfrm>
              <a:prstGeom prst="rect">
                <a:avLst/>
              </a:prstGeom>
              <a:noFill/>
            </p:spPr>
            <p:txBody>
              <a:bodyPr wrap="square" rtlCol="0">
                <a:spAutoFit/>
              </a:bodyPr>
              <a:lstStyle/>
              <a:p>
                <a:pPr marL="0" algn="l" defTabSz="1217512" rtl="0" eaLnBrk="1" latinLnBrk="0" hangingPunct="1">
                  <a:lnSpc>
                    <a:spcPct val="90000"/>
                  </a:lnSpc>
                  <a:spcBef>
                    <a:spcPts val="600"/>
                  </a:spcBef>
                  <a:spcAft>
                    <a:spcPts val="600"/>
                  </a:spcAft>
                </a:pPr>
                <a:r>
                  <a:rPr lang="nl-NL" sz="900" b="0" kern="1200" noProof="0">
                    <a:solidFill>
                      <a:schemeClr val="tx1"/>
                    </a:solidFill>
                    <a:latin typeface="Arial" panose="020B0604020202020204" pitchFamily="34" charset="0"/>
                    <a:ea typeface="+mn-ea"/>
                    <a:cs typeface="Arial" panose="020B0604020202020204" pitchFamily="34" charset="0"/>
                  </a:rPr>
                  <a:t>Gegevens bewerken</a:t>
                </a:r>
              </a:p>
            </p:txBody>
          </p:sp>
          <p:pic>
            <p:nvPicPr>
              <p:cNvPr id="429" name="Picture 3">
                <a:extLst>
                  <a:ext uri="{FF2B5EF4-FFF2-40B4-BE49-F238E27FC236}">
                    <a16:creationId xmlns:a16="http://schemas.microsoft.com/office/drawing/2014/main" id="{9CB52205-8507-430A-A801-AEA31C0E7815}"/>
                  </a:ext>
                </a:extLst>
              </p:cNvPr>
              <p:cNvPicPr>
                <a:picLocks noChangeAspect="1" noChangeArrowheads="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14328727" y="4773688"/>
                <a:ext cx="143086" cy="231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430" name="Groep 429">
                <a:extLst>
                  <a:ext uri="{FF2B5EF4-FFF2-40B4-BE49-F238E27FC236}">
                    <a16:creationId xmlns:a16="http://schemas.microsoft.com/office/drawing/2014/main" id="{0A16ECF3-609F-4BBD-8A3E-A8D6B8A37936}"/>
                  </a:ext>
                </a:extLst>
              </p:cNvPr>
              <p:cNvGrpSpPr/>
              <p:nvPr userDrawn="1"/>
            </p:nvGrpSpPr>
            <p:grpSpPr>
              <a:xfrm>
                <a:off x="12831198" y="4432250"/>
                <a:ext cx="139861" cy="152244"/>
                <a:chOff x="12574450" y="6053892"/>
                <a:chExt cx="169232" cy="184215"/>
              </a:xfrm>
            </p:grpSpPr>
            <p:sp>
              <p:nvSpPr>
                <p:cNvPr id="453" name="Rechthoek 452">
                  <a:extLst>
                    <a:ext uri="{FF2B5EF4-FFF2-40B4-BE49-F238E27FC236}">
                      <a16:creationId xmlns:a16="http://schemas.microsoft.com/office/drawing/2014/main" id="{5B5FEE48-1258-49D5-A854-30CD06F7A6CE}"/>
                    </a:ext>
                  </a:extLst>
                </p:cNvPr>
                <p:cNvSpPr/>
                <p:nvPr userDrawn="1"/>
              </p:nvSpPr>
              <p:spPr>
                <a:xfrm>
                  <a:off x="12574450" y="6111529"/>
                  <a:ext cx="46293" cy="126577"/>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000" noProof="0">
                    <a:solidFill>
                      <a:schemeClr val="tx2"/>
                    </a:solidFill>
                    <a:latin typeface="+mn-lt"/>
                  </a:endParaRPr>
                </a:p>
              </p:txBody>
            </p:sp>
            <p:sp>
              <p:nvSpPr>
                <p:cNvPr id="454" name="Rechthoek 453">
                  <a:extLst>
                    <a:ext uri="{FF2B5EF4-FFF2-40B4-BE49-F238E27FC236}">
                      <a16:creationId xmlns:a16="http://schemas.microsoft.com/office/drawing/2014/main" id="{8AE17A5C-B8FD-4A4F-AD02-DC572E182CA7}"/>
                    </a:ext>
                  </a:extLst>
                </p:cNvPr>
                <p:cNvSpPr/>
                <p:nvPr userDrawn="1"/>
              </p:nvSpPr>
              <p:spPr>
                <a:xfrm>
                  <a:off x="12635427" y="6053892"/>
                  <a:ext cx="46293" cy="184215"/>
                </a:xfrm>
                <a:prstGeom prst="rect">
                  <a:avLst/>
                </a:prstGeom>
                <a:solidFill>
                  <a:srgbClr val="EDC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000" noProof="0">
                    <a:solidFill>
                      <a:schemeClr val="tx2"/>
                    </a:solidFill>
                    <a:latin typeface="+mn-lt"/>
                  </a:endParaRPr>
                </a:p>
              </p:txBody>
            </p:sp>
            <p:sp>
              <p:nvSpPr>
                <p:cNvPr id="455" name="Rechthoek 454">
                  <a:extLst>
                    <a:ext uri="{FF2B5EF4-FFF2-40B4-BE49-F238E27FC236}">
                      <a16:creationId xmlns:a16="http://schemas.microsoft.com/office/drawing/2014/main" id="{83D84286-E9E9-4F59-BDFD-AD4646D64DFC}"/>
                    </a:ext>
                  </a:extLst>
                </p:cNvPr>
                <p:cNvSpPr/>
                <p:nvPr userDrawn="1"/>
              </p:nvSpPr>
              <p:spPr>
                <a:xfrm>
                  <a:off x="12697389" y="6094907"/>
                  <a:ext cx="46293" cy="143200"/>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000" noProof="0">
                    <a:solidFill>
                      <a:schemeClr val="tx2"/>
                    </a:solidFill>
                    <a:latin typeface="+mn-lt"/>
                  </a:endParaRPr>
                </a:p>
              </p:txBody>
            </p:sp>
          </p:grpSp>
          <p:grpSp>
            <p:nvGrpSpPr>
              <p:cNvPr id="431" name="Groep 430">
                <a:extLst>
                  <a:ext uri="{FF2B5EF4-FFF2-40B4-BE49-F238E27FC236}">
                    <a16:creationId xmlns:a16="http://schemas.microsoft.com/office/drawing/2014/main" id="{E1C2B487-6CE0-484C-B95E-029BB5AE4517}"/>
                  </a:ext>
                </a:extLst>
              </p:cNvPr>
              <p:cNvGrpSpPr/>
              <p:nvPr userDrawn="1"/>
            </p:nvGrpSpPr>
            <p:grpSpPr>
              <a:xfrm>
                <a:off x="12831198" y="4748585"/>
                <a:ext cx="184916" cy="120210"/>
                <a:chOff x="8815516" y="1076284"/>
                <a:chExt cx="503174" cy="327105"/>
              </a:xfrm>
            </p:grpSpPr>
            <p:sp>
              <p:nvSpPr>
                <p:cNvPr id="432" name="Rechthoek 431">
                  <a:extLst>
                    <a:ext uri="{FF2B5EF4-FFF2-40B4-BE49-F238E27FC236}">
                      <a16:creationId xmlns:a16="http://schemas.microsoft.com/office/drawing/2014/main" id="{6592CF00-E248-47C9-80AF-33868D82572E}"/>
                    </a:ext>
                  </a:extLst>
                </p:cNvPr>
                <p:cNvSpPr/>
                <p:nvPr userDrawn="1"/>
              </p:nvSpPr>
              <p:spPr>
                <a:xfrm>
                  <a:off x="8815516" y="1133167"/>
                  <a:ext cx="372729" cy="235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p>
              </p:txBody>
            </p:sp>
            <p:grpSp>
              <p:nvGrpSpPr>
                <p:cNvPr id="433" name="Groep 432">
                  <a:extLst>
                    <a:ext uri="{FF2B5EF4-FFF2-40B4-BE49-F238E27FC236}">
                      <a16:creationId xmlns:a16="http://schemas.microsoft.com/office/drawing/2014/main" id="{CADD19E5-32B8-4157-B5C9-C26C4C346FAC}"/>
                    </a:ext>
                  </a:extLst>
                </p:cNvPr>
                <p:cNvGrpSpPr/>
                <p:nvPr userDrawn="1"/>
              </p:nvGrpSpPr>
              <p:grpSpPr>
                <a:xfrm>
                  <a:off x="8815517" y="1076284"/>
                  <a:ext cx="503173" cy="327105"/>
                  <a:chOff x="1351248" y="-683635"/>
                  <a:chExt cx="503173" cy="327105"/>
                </a:xfrm>
              </p:grpSpPr>
              <p:grpSp>
                <p:nvGrpSpPr>
                  <p:cNvPr id="434" name="Groep 433">
                    <a:extLst>
                      <a:ext uri="{FF2B5EF4-FFF2-40B4-BE49-F238E27FC236}">
                        <a16:creationId xmlns:a16="http://schemas.microsoft.com/office/drawing/2014/main" id="{5E284D45-2D6C-403E-B11A-E93FC40E44EB}"/>
                      </a:ext>
                    </a:extLst>
                  </p:cNvPr>
                  <p:cNvGrpSpPr/>
                  <p:nvPr userDrawn="1"/>
                </p:nvGrpSpPr>
                <p:grpSpPr>
                  <a:xfrm>
                    <a:off x="1351248" y="-683635"/>
                    <a:ext cx="375186" cy="293652"/>
                    <a:chOff x="1094874" y="-884923"/>
                    <a:chExt cx="884668" cy="692417"/>
                  </a:xfrm>
                </p:grpSpPr>
                <p:sp>
                  <p:nvSpPr>
                    <p:cNvPr id="439" name="Rechthoek 438">
                      <a:extLst>
                        <a:ext uri="{FF2B5EF4-FFF2-40B4-BE49-F238E27FC236}">
                          <a16:creationId xmlns:a16="http://schemas.microsoft.com/office/drawing/2014/main" id="{6FE17986-A80C-4F86-8C7A-F5385729E1A4}"/>
                        </a:ext>
                      </a:extLst>
                    </p:cNvPr>
                    <p:cNvSpPr/>
                    <p:nvPr userDrawn="1"/>
                  </p:nvSpPr>
                  <p:spPr>
                    <a:xfrm>
                      <a:off x="1094874" y="-884923"/>
                      <a:ext cx="878304" cy="145579"/>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p>
                  </p:txBody>
                </p:sp>
                <p:grpSp>
                  <p:nvGrpSpPr>
                    <p:cNvPr id="440" name="Groep 439">
                      <a:extLst>
                        <a:ext uri="{FF2B5EF4-FFF2-40B4-BE49-F238E27FC236}">
                          <a16:creationId xmlns:a16="http://schemas.microsoft.com/office/drawing/2014/main" id="{A8DA3BEE-250E-4CB2-8750-343DC724539E}"/>
                        </a:ext>
                      </a:extLst>
                    </p:cNvPr>
                    <p:cNvGrpSpPr/>
                    <p:nvPr userDrawn="1"/>
                  </p:nvGrpSpPr>
                  <p:grpSpPr>
                    <a:xfrm>
                      <a:off x="1094874" y="-878306"/>
                      <a:ext cx="867364" cy="685800"/>
                      <a:chOff x="1094874" y="-878306"/>
                      <a:chExt cx="867364" cy="613611"/>
                    </a:xfrm>
                  </p:grpSpPr>
                  <p:cxnSp>
                    <p:nvCxnSpPr>
                      <p:cNvPr id="446" name="Rechte verbindingslijn 445">
                        <a:extLst>
                          <a:ext uri="{FF2B5EF4-FFF2-40B4-BE49-F238E27FC236}">
                            <a16:creationId xmlns:a16="http://schemas.microsoft.com/office/drawing/2014/main" id="{5C2D2CF5-3DD4-41F4-ADB0-5EFDBC4CD12A}"/>
                          </a:ext>
                        </a:extLst>
                      </p:cNvPr>
                      <p:cNvCxnSpPr>
                        <a:cxnSpLocks/>
                      </p:cNvCxnSpPr>
                      <p:nvPr userDrawn="1"/>
                    </p:nvCxnSpPr>
                    <p:spPr>
                      <a:xfrm>
                        <a:off x="1094874" y="-878305"/>
                        <a:ext cx="0" cy="613610"/>
                      </a:xfrm>
                      <a:prstGeom prst="line">
                        <a:avLst/>
                      </a:prstGeom>
                      <a:ln>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447" name="Rechte verbindingslijn 446">
                        <a:extLst>
                          <a:ext uri="{FF2B5EF4-FFF2-40B4-BE49-F238E27FC236}">
                            <a16:creationId xmlns:a16="http://schemas.microsoft.com/office/drawing/2014/main" id="{804B345D-0B52-46CB-A2A2-B4ACE9DAA760}"/>
                          </a:ext>
                        </a:extLst>
                      </p:cNvPr>
                      <p:cNvCxnSpPr>
                        <a:cxnSpLocks/>
                      </p:cNvCxnSpPr>
                      <p:nvPr userDrawn="1"/>
                    </p:nvCxnSpPr>
                    <p:spPr>
                      <a:xfrm>
                        <a:off x="1962238" y="-878306"/>
                        <a:ext cx="0" cy="613611"/>
                      </a:xfrm>
                      <a:prstGeom prst="line">
                        <a:avLst/>
                      </a:prstGeom>
                      <a:ln>
                        <a:solidFill>
                          <a:srgbClr val="818181"/>
                        </a:solidFill>
                      </a:ln>
                    </p:spPr>
                    <p:style>
                      <a:lnRef idx="1">
                        <a:schemeClr val="accent1"/>
                      </a:lnRef>
                      <a:fillRef idx="0">
                        <a:schemeClr val="accent1"/>
                      </a:fillRef>
                      <a:effectRef idx="0">
                        <a:schemeClr val="accent1"/>
                      </a:effectRef>
                      <a:fontRef idx="minor">
                        <a:schemeClr val="tx1"/>
                      </a:fontRef>
                    </p:style>
                  </p:cxnSp>
                  <p:grpSp>
                    <p:nvGrpSpPr>
                      <p:cNvPr id="448" name="Groep 447">
                        <a:extLst>
                          <a:ext uri="{FF2B5EF4-FFF2-40B4-BE49-F238E27FC236}">
                            <a16:creationId xmlns:a16="http://schemas.microsoft.com/office/drawing/2014/main" id="{95127E70-86E8-40FD-A3F3-D565D1E080A4}"/>
                          </a:ext>
                        </a:extLst>
                      </p:cNvPr>
                      <p:cNvGrpSpPr/>
                      <p:nvPr userDrawn="1"/>
                    </p:nvGrpSpPr>
                    <p:grpSpPr>
                      <a:xfrm>
                        <a:off x="1270535" y="-878306"/>
                        <a:ext cx="526983" cy="613611"/>
                        <a:chOff x="1270535" y="-745959"/>
                        <a:chExt cx="526983" cy="481264"/>
                      </a:xfrm>
                    </p:grpSpPr>
                    <p:cxnSp>
                      <p:nvCxnSpPr>
                        <p:cNvPr id="449" name="Rechte verbindingslijn 448">
                          <a:extLst>
                            <a:ext uri="{FF2B5EF4-FFF2-40B4-BE49-F238E27FC236}">
                              <a16:creationId xmlns:a16="http://schemas.microsoft.com/office/drawing/2014/main" id="{93D799BB-F258-406A-B51C-5B5EAD98C02C}"/>
                            </a:ext>
                          </a:extLst>
                        </p:cNvPr>
                        <p:cNvCxnSpPr>
                          <a:cxnSpLocks/>
                        </p:cNvCxnSpPr>
                        <p:nvPr userDrawn="1"/>
                      </p:nvCxnSpPr>
                      <p:spPr>
                        <a:xfrm>
                          <a:off x="1446196" y="-745959"/>
                          <a:ext cx="0" cy="481264"/>
                        </a:xfrm>
                        <a:prstGeom prst="line">
                          <a:avLst/>
                        </a:prstGeom>
                        <a:ln w="6350">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450" name="Rechte verbindingslijn 449">
                          <a:extLst>
                            <a:ext uri="{FF2B5EF4-FFF2-40B4-BE49-F238E27FC236}">
                              <a16:creationId xmlns:a16="http://schemas.microsoft.com/office/drawing/2014/main" id="{C3A29D67-3920-4A1C-B8D7-11FF932C7A86}"/>
                            </a:ext>
                          </a:extLst>
                        </p:cNvPr>
                        <p:cNvCxnSpPr>
                          <a:cxnSpLocks/>
                        </p:cNvCxnSpPr>
                        <p:nvPr userDrawn="1"/>
                      </p:nvCxnSpPr>
                      <p:spPr>
                        <a:xfrm>
                          <a:off x="1270535" y="-745959"/>
                          <a:ext cx="0" cy="481264"/>
                        </a:xfrm>
                        <a:prstGeom prst="line">
                          <a:avLst/>
                        </a:prstGeom>
                        <a:ln w="6350">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451" name="Rechte verbindingslijn 450">
                          <a:extLst>
                            <a:ext uri="{FF2B5EF4-FFF2-40B4-BE49-F238E27FC236}">
                              <a16:creationId xmlns:a16="http://schemas.microsoft.com/office/drawing/2014/main" id="{603DB51F-36E6-4F6A-B82F-BC07976CCB80}"/>
                            </a:ext>
                          </a:extLst>
                        </p:cNvPr>
                        <p:cNvCxnSpPr>
                          <a:cxnSpLocks/>
                        </p:cNvCxnSpPr>
                        <p:nvPr userDrawn="1"/>
                      </p:nvCxnSpPr>
                      <p:spPr>
                        <a:xfrm>
                          <a:off x="1621857" y="-745959"/>
                          <a:ext cx="0" cy="481264"/>
                        </a:xfrm>
                        <a:prstGeom prst="line">
                          <a:avLst/>
                        </a:prstGeom>
                        <a:ln w="6350">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452" name="Rechte verbindingslijn 451">
                          <a:extLst>
                            <a:ext uri="{FF2B5EF4-FFF2-40B4-BE49-F238E27FC236}">
                              <a16:creationId xmlns:a16="http://schemas.microsoft.com/office/drawing/2014/main" id="{BBFE95C4-F734-4644-B24D-12CFBE3EC8D4}"/>
                            </a:ext>
                          </a:extLst>
                        </p:cNvPr>
                        <p:cNvCxnSpPr>
                          <a:cxnSpLocks/>
                        </p:cNvCxnSpPr>
                        <p:nvPr userDrawn="1"/>
                      </p:nvCxnSpPr>
                      <p:spPr>
                        <a:xfrm>
                          <a:off x="1797518" y="-745959"/>
                          <a:ext cx="0" cy="481264"/>
                        </a:xfrm>
                        <a:prstGeom prst="line">
                          <a:avLst/>
                        </a:prstGeom>
                        <a:ln w="6350">
                          <a:solidFill>
                            <a:srgbClr val="818181"/>
                          </a:solidFill>
                        </a:ln>
                      </p:spPr>
                      <p:style>
                        <a:lnRef idx="1">
                          <a:schemeClr val="accent1"/>
                        </a:lnRef>
                        <a:fillRef idx="0">
                          <a:schemeClr val="accent1"/>
                        </a:fillRef>
                        <a:effectRef idx="0">
                          <a:schemeClr val="accent1"/>
                        </a:effectRef>
                        <a:fontRef idx="minor">
                          <a:schemeClr val="tx1"/>
                        </a:fontRef>
                      </p:style>
                    </p:cxnSp>
                  </p:grpSp>
                </p:grpSp>
                <p:cxnSp>
                  <p:nvCxnSpPr>
                    <p:cNvPr id="441" name="Rechte verbindingslijn 440">
                      <a:extLst>
                        <a:ext uri="{FF2B5EF4-FFF2-40B4-BE49-F238E27FC236}">
                          <a16:creationId xmlns:a16="http://schemas.microsoft.com/office/drawing/2014/main" id="{83A9B342-479F-47EA-810A-AC7A7C29CC24}"/>
                        </a:ext>
                      </a:extLst>
                    </p:cNvPr>
                    <p:cNvCxnSpPr>
                      <a:cxnSpLocks/>
                    </p:cNvCxnSpPr>
                    <p:nvPr userDrawn="1"/>
                  </p:nvCxnSpPr>
                  <p:spPr>
                    <a:xfrm flipH="1">
                      <a:off x="1098555" y="-192506"/>
                      <a:ext cx="880987" cy="0"/>
                    </a:xfrm>
                    <a:prstGeom prst="line">
                      <a:avLst/>
                    </a:prstGeom>
                    <a:ln>
                      <a:solidFill>
                        <a:srgbClr val="818181"/>
                      </a:solidFill>
                    </a:ln>
                  </p:spPr>
                  <p:style>
                    <a:lnRef idx="1">
                      <a:schemeClr val="accent1"/>
                    </a:lnRef>
                    <a:fillRef idx="0">
                      <a:schemeClr val="accent1"/>
                    </a:fillRef>
                    <a:effectRef idx="0">
                      <a:schemeClr val="accent1"/>
                    </a:effectRef>
                    <a:fontRef idx="minor">
                      <a:schemeClr val="tx1"/>
                    </a:fontRef>
                  </p:style>
                </p:cxnSp>
                <p:grpSp>
                  <p:nvGrpSpPr>
                    <p:cNvPr id="442" name="Groep 441">
                      <a:extLst>
                        <a:ext uri="{FF2B5EF4-FFF2-40B4-BE49-F238E27FC236}">
                          <a16:creationId xmlns:a16="http://schemas.microsoft.com/office/drawing/2014/main" id="{213FFAD0-E8E9-4FD3-AAAF-2B9F01577A5E}"/>
                        </a:ext>
                      </a:extLst>
                    </p:cNvPr>
                    <p:cNvGrpSpPr/>
                    <p:nvPr userDrawn="1"/>
                  </p:nvGrpSpPr>
                  <p:grpSpPr>
                    <a:xfrm>
                      <a:off x="1094874" y="-607596"/>
                      <a:ext cx="878306" cy="276726"/>
                      <a:chOff x="1106905" y="-607596"/>
                      <a:chExt cx="878307" cy="276726"/>
                    </a:xfrm>
                  </p:grpSpPr>
                  <p:cxnSp>
                    <p:nvCxnSpPr>
                      <p:cNvPr id="443" name="Rechte verbindingslijn 442">
                        <a:extLst>
                          <a:ext uri="{FF2B5EF4-FFF2-40B4-BE49-F238E27FC236}">
                            <a16:creationId xmlns:a16="http://schemas.microsoft.com/office/drawing/2014/main" id="{3AC0A952-0D4A-4E53-87FD-05AD621F662F}"/>
                          </a:ext>
                        </a:extLst>
                      </p:cNvPr>
                      <p:cNvCxnSpPr>
                        <a:cxnSpLocks/>
                      </p:cNvCxnSpPr>
                      <p:nvPr userDrawn="1"/>
                    </p:nvCxnSpPr>
                    <p:spPr>
                      <a:xfrm flipH="1">
                        <a:off x="1106905" y="-330870"/>
                        <a:ext cx="878307" cy="0"/>
                      </a:xfrm>
                      <a:prstGeom prst="line">
                        <a:avLst/>
                      </a:prstGeom>
                      <a:ln w="6350">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444" name="Rechte verbindingslijn 443">
                        <a:extLst>
                          <a:ext uri="{FF2B5EF4-FFF2-40B4-BE49-F238E27FC236}">
                            <a16:creationId xmlns:a16="http://schemas.microsoft.com/office/drawing/2014/main" id="{EACB3642-4915-4896-82E3-CC2F2819772E}"/>
                          </a:ext>
                        </a:extLst>
                      </p:cNvPr>
                      <p:cNvCxnSpPr>
                        <a:cxnSpLocks/>
                      </p:cNvCxnSpPr>
                      <p:nvPr userDrawn="1"/>
                    </p:nvCxnSpPr>
                    <p:spPr>
                      <a:xfrm flipH="1">
                        <a:off x="1106905" y="-469233"/>
                        <a:ext cx="878307" cy="0"/>
                      </a:xfrm>
                      <a:prstGeom prst="line">
                        <a:avLst/>
                      </a:prstGeom>
                      <a:ln w="6350">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445" name="Rechte verbindingslijn 444">
                        <a:extLst>
                          <a:ext uri="{FF2B5EF4-FFF2-40B4-BE49-F238E27FC236}">
                            <a16:creationId xmlns:a16="http://schemas.microsoft.com/office/drawing/2014/main" id="{1B65515D-9070-4B74-8C7F-0254218B1561}"/>
                          </a:ext>
                        </a:extLst>
                      </p:cNvPr>
                      <p:cNvCxnSpPr>
                        <a:cxnSpLocks/>
                      </p:cNvCxnSpPr>
                      <p:nvPr userDrawn="1"/>
                    </p:nvCxnSpPr>
                    <p:spPr>
                      <a:xfrm flipH="1">
                        <a:off x="1106905" y="-607596"/>
                        <a:ext cx="878307" cy="0"/>
                      </a:xfrm>
                      <a:prstGeom prst="line">
                        <a:avLst/>
                      </a:prstGeom>
                      <a:ln w="6350">
                        <a:solidFill>
                          <a:srgbClr val="818181"/>
                        </a:solidFill>
                      </a:ln>
                    </p:spPr>
                    <p:style>
                      <a:lnRef idx="1">
                        <a:schemeClr val="accent1"/>
                      </a:lnRef>
                      <a:fillRef idx="0">
                        <a:schemeClr val="accent1"/>
                      </a:fillRef>
                      <a:effectRef idx="0">
                        <a:schemeClr val="accent1"/>
                      </a:effectRef>
                      <a:fontRef idx="minor">
                        <a:schemeClr val="tx1"/>
                      </a:fontRef>
                    </p:style>
                  </p:cxnSp>
                </p:grpSp>
              </p:grpSp>
              <p:grpSp>
                <p:nvGrpSpPr>
                  <p:cNvPr id="435" name="Groep 434">
                    <a:extLst>
                      <a:ext uri="{FF2B5EF4-FFF2-40B4-BE49-F238E27FC236}">
                        <a16:creationId xmlns:a16="http://schemas.microsoft.com/office/drawing/2014/main" id="{BAAB26B8-8259-438C-A6A9-C33DC5B7AD0E}"/>
                      </a:ext>
                    </a:extLst>
                  </p:cNvPr>
                  <p:cNvGrpSpPr/>
                  <p:nvPr userDrawn="1"/>
                </p:nvGrpSpPr>
                <p:grpSpPr>
                  <a:xfrm rot="2700000">
                    <a:off x="1605871" y="-605080"/>
                    <a:ext cx="90079" cy="407021"/>
                    <a:chOff x="3130062" y="-817193"/>
                    <a:chExt cx="131884" cy="595920"/>
                  </a:xfrm>
                  <a:solidFill>
                    <a:srgbClr val="3399FF"/>
                  </a:solidFill>
                </p:grpSpPr>
                <p:sp>
                  <p:nvSpPr>
                    <p:cNvPr id="436" name="Rechthoek 435">
                      <a:extLst>
                        <a:ext uri="{FF2B5EF4-FFF2-40B4-BE49-F238E27FC236}">
                          <a16:creationId xmlns:a16="http://schemas.microsoft.com/office/drawing/2014/main" id="{476ECDFF-482D-442D-ACDD-F4FA36DC31BB}"/>
                        </a:ext>
                      </a:extLst>
                    </p:cNvPr>
                    <p:cNvSpPr/>
                    <p:nvPr userDrawn="1"/>
                  </p:nvSpPr>
                  <p:spPr>
                    <a:xfrm>
                      <a:off x="3130062" y="-705979"/>
                      <a:ext cx="131884" cy="281354"/>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p>
                  </p:txBody>
                </p:sp>
                <p:sp>
                  <p:nvSpPr>
                    <p:cNvPr id="437" name="Rechthoek: afgeronde bovenhoeken 436">
                      <a:extLst>
                        <a:ext uri="{FF2B5EF4-FFF2-40B4-BE49-F238E27FC236}">
                          <a16:creationId xmlns:a16="http://schemas.microsoft.com/office/drawing/2014/main" id="{F4888F59-2B86-42C3-B5E4-1CD46EF51BD7}"/>
                        </a:ext>
                      </a:extLst>
                    </p:cNvPr>
                    <p:cNvSpPr/>
                    <p:nvPr userDrawn="1"/>
                  </p:nvSpPr>
                  <p:spPr>
                    <a:xfrm>
                      <a:off x="3130063" y="-817193"/>
                      <a:ext cx="131883" cy="87615"/>
                    </a:xfrm>
                    <a:prstGeom prst="round2SameRect">
                      <a:avLst>
                        <a:gd name="adj1" fmla="val 50000"/>
                        <a:gd name="adj2" fmla="val 0"/>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p>
                  </p:txBody>
                </p:sp>
                <p:sp>
                  <p:nvSpPr>
                    <p:cNvPr id="438" name="Gelijkbenige driehoek 437">
                      <a:extLst>
                        <a:ext uri="{FF2B5EF4-FFF2-40B4-BE49-F238E27FC236}">
                          <a16:creationId xmlns:a16="http://schemas.microsoft.com/office/drawing/2014/main" id="{7417D659-B10F-4819-B2B7-1B56F8D2E8C9}"/>
                        </a:ext>
                      </a:extLst>
                    </p:cNvPr>
                    <p:cNvSpPr/>
                    <p:nvPr userDrawn="1"/>
                  </p:nvSpPr>
                  <p:spPr>
                    <a:xfrm rot="10800000">
                      <a:off x="3130062" y="-401026"/>
                      <a:ext cx="131884" cy="179753"/>
                    </a:xfrm>
                    <a:prstGeom prst="triangle">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p>
                  </p:txBody>
                </p:sp>
              </p:grpSp>
            </p:grpSp>
          </p:grpSp>
        </p:grpSp>
      </p:grpSp>
      <p:grpSp>
        <p:nvGrpSpPr>
          <p:cNvPr id="456" name="Instructie">
            <a:extLst>
              <a:ext uri="{FF2B5EF4-FFF2-40B4-BE49-F238E27FC236}">
                <a16:creationId xmlns:a16="http://schemas.microsoft.com/office/drawing/2014/main" id="{968350DB-B9DC-4E66-B3AA-7EAC93762340}"/>
              </a:ext>
            </a:extLst>
          </p:cNvPr>
          <p:cNvGrpSpPr/>
          <p:nvPr userDrawn="1"/>
        </p:nvGrpSpPr>
        <p:grpSpPr>
          <a:xfrm>
            <a:off x="12391601" y="0"/>
            <a:ext cx="3183677" cy="2499789"/>
            <a:chOff x="12391601" y="0"/>
            <a:chExt cx="3183677" cy="2499789"/>
          </a:xfrm>
        </p:grpSpPr>
        <p:sp>
          <p:nvSpPr>
            <p:cNvPr id="457" name="Rechthoek 456">
              <a:extLst>
                <a:ext uri="{FF2B5EF4-FFF2-40B4-BE49-F238E27FC236}">
                  <a16:creationId xmlns:a16="http://schemas.microsoft.com/office/drawing/2014/main" id="{26559C5E-546C-4A70-A0EF-53EA3E2DE60A}"/>
                </a:ext>
              </a:extLst>
            </p:cNvPr>
            <p:cNvSpPr/>
            <p:nvPr userDrawn="1"/>
          </p:nvSpPr>
          <p:spPr>
            <a:xfrm>
              <a:off x="12397262" y="0"/>
              <a:ext cx="3178016" cy="191611"/>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80000"/>
                </a:lnSpc>
                <a:spcBef>
                  <a:spcPts val="0"/>
                </a:spcBef>
                <a:spcAft>
                  <a:spcPts val="0"/>
                </a:spcAft>
                <a:buClrTx/>
                <a:buSzTx/>
                <a:buFontTx/>
                <a:buNone/>
                <a:tabLst/>
                <a:defRPr/>
              </a:pPr>
              <a:r>
                <a:rPr kumimoji="0" lang="nl-NL" sz="1400" b="1" i="0" u="none" strike="noStrike" kern="0" cap="all" spc="0" normalizeH="0" baseline="0" noProof="0">
                  <a:ln>
                    <a:noFill/>
                  </a:ln>
                  <a:solidFill>
                    <a:schemeClr val="bg1">
                      <a:lumMod val="50000"/>
                    </a:schemeClr>
                  </a:solidFill>
                  <a:effectLst/>
                  <a:uLnTx/>
                  <a:uFillTx/>
                  <a:latin typeface="+mj-lt"/>
                  <a:cs typeface="Segoe UI Light" panose="020B0502040204020203" pitchFamily="34" charset="0"/>
                </a:rPr>
                <a:t>Grafiek invoegen/veranderen</a:t>
              </a:r>
            </a:p>
          </p:txBody>
        </p:sp>
        <p:sp>
          <p:nvSpPr>
            <p:cNvPr id="458" name="Ovaal 457">
              <a:extLst>
                <a:ext uri="{FF2B5EF4-FFF2-40B4-BE49-F238E27FC236}">
                  <a16:creationId xmlns:a16="http://schemas.microsoft.com/office/drawing/2014/main" id="{CA50E38A-FAF8-4A0B-B892-BDA9F843CB63}"/>
                </a:ext>
              </a:extLst>
            </p:cNvPr>
            <p:cNvSpPr/>
            <p:nvPr userDrawn="1"/>
          </p:nvSpPr>
          <p:spPr>
            <a:xfrm>
              <a:off x="12391601" y="366490"/>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1</a:t>
              </a:r>
            </a:p>
          </p:txBody>
        </p:sp>
        <p:cxnSp>
          <p:nvCxnSpPr>
            <p:cNvPr id="459" name="Rechte verbindingslijn 458">
              <a:extLst>
                <a:ext uri="{FF2B5EF4-FFF2-40B4-BE49-F238E27FC236}">
                  <a16:creationId xmlns:a16="http://schemas.microsoft.com/office/drawing/2014/main" id="{8820A337-456D-49FD-BE24-31BA4D25A128}"/>
                </a:ext>
              </a:extLst>
            </p:cNvPr>
            <p:cNvCxnSpPr>
              <a:cxnSpLocks/>
            </p:cNvCxnSpPr>
            <p:nvPr userDrawn="1"/>
          </p:nvCxnSpPr>
          <p:spPr>
            <a:xfrm>
              <a:off x="12397261" y="241635"/>
              <a:ext cx="3178017" cy="0"/>
            </a:xfrm>
            <a:prstGeom prst="line">
              <a:avLst/>
            </a:prstGeom>
            <a:noFill/>
            <a:ln w="3175" cap="flat" cmpd="sng" algn="ctr">
              <a:solidFill>
                <a:schemeClr val="bg1">
                  <a:lumMod val="50000"/>
                </a:schemeClr>
              </a:solidFill>
              <a:prstDash val="solid"/>
            </a:ln>
            <a:effectLst/>
          </p:spPr>
        </p:cxnSp>
        <p:cxnSp>
          <p:nvCxnSpPr>
            <p:cNvPr id="460" name="Rechte verbindingslijn 459">
              <a:extLst>
                <a:ext uri="{FF2B5EF4-FFF2-40B4-BE49-F238E27FC236}">
                  <a16:creationId xmlns:a16="http://schemas.microsoft.com/office/drawing/2014/main" id="{BA949DC0-146E-4049-9480-FAE51A94D667}"/>
                </a:ext>
              </a:extLst>
            </p:cNvPr>
            <p:cNvCxnSpPr>
              <a:cxnSpLocks/>
            </p:cNvCxnSpPr>
            <p:nvPr userDrawn="1"/>
          </p:nvCxnSpPr>
          <p:spPr>
            <a:xfrm>
              <a:off x="12397261" y="1577933"/>
              <a:ext cx="3178017" cy="0"/>
            </a:xfrm>
            <a:prstGeom prst="line">
              <a:avLst/>
            </a:prstGeom>
            <a:noFill/>
            <a:ln w="3175" cap="flat" cmpd="sng" algn="ctr">
              <a:solidFill>
                <a:schemeClr val="bg1">
                  <a:lumMod val="50000"/>
                </a:schemeClr>
              </a:solidFill>
              <a:prstDash val="solid"/>
            </a:ln>
            <a:effectLst/>
          </p:spPr>
        </p:cxnSp>
        <p:sp>
          <p:nvSpPr>
            <p:cNvPr id="461" name="Rechthoek 460">
              <a:extLst>
                <a:ext uri="{FF2B5EF4-FFF2-40B4-BE49-F238E27FC236}">
                  <a16:creationId xmlns:a16="http://schemas.microsoft.com/office/drawing/2014/main" id="{921C6BE8-3C08-4E13-A550-268A5BD1C6D6}"/>
                </a:ext>
              </a:extLst>
            </p:cNvPr>
            <p:cNvSpPr/>
            <p:nvPr userDrawn="1"/>
          </p:nvSpPr>
          <p:spPr>
            <a:xfrm>
              <a:off x="12757282" y="432552"/>
              <a:ext cx="2817995" cy="59542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chemeClr val="accent1"/>
                </a:buClr>
                <a:buSzTx/>
                <a:buFont typeface="Arial" panose="020B0604020202020204" pitchFamily="34" charset="0"/>
                <a:buNone/>
                <a:tabLst/>
                <a:defRPr/>
              </a:pP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Wanneer nodig, verwijder de bestaande grafiek d.m.v. de </a:t>
              </a:r>
              <a:r>
                <a:rPr kumimoji="0" lang="nl-NL" sz="1100" b="1" i="0" u="none" strike="noStrike" kern="0" cap="none" spc="0" normalizeH="0" baseline="0" noProof="0">
                  <a:ln>
                    <a:noFill/>
                  </a:ln>
                  <a:solidFill>
                    <a:srgbClr val="000000"/>
                  </a:solidFill>
                  <a:effectLst/>
                  <a:uLnTx/>
                  <a:uFillTx/>
                  <a:latin typeface="+mn-lt"/>
                  <a:cs typeface="Segoe UI Light" panose="020B0502040204020203" pitchFamily="34" charset="0"/>
                </a:rPr>
                <a:t>‘Delete’-knop</a:t>
              </a: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 Klik op het pictogram om een nieuwe grafiek in te voegen. </a:t>
              </a:r>
              <a:r>
                <a:rPr kumimoji="0" lang="nl-NL" sz="1100" b="0" i="1" u="none" strike="noStrike" kern="0" cap="none" spc="0" normalizeH="0" baseline="0" noProof="0">
                  <a:ln>
                    <a:noFill/>
                  </a:ln>
                  <a:solidFill>
                    <a:srgbClr val="000000"/>
                  </a:solidFill>
                  <a:effectLst/>
                  <a:uLnTx/>
                  <a:uFillTx/>
                  <a:latin typeface="+mn-lt"/>
                  <a:cs typeface="Segoe UI Light" panose="020B0502040204020203" pitchFamily="34" charset="0"/>
                </a:rPr>
                <a:t>(zie onderstaand voorbeeld).</a:t>
              </a:r>
              <a:endPar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endParaRPr>
            </a:p>
          </p:txBody>
        </p:sp>
        <p:sp>
          <p:nvSpPr>
            <p:cNvPr id="462" name="Ovaal 461">
              <a:extLst>
                <a:ext uri="{FF2B5EF4-FFF2-40B4-BE49-F238E27FC236}">
                  <a16:creationId xmlns:a16="http://schemas.microsoft.com/office/drawing/2014/main" id="{D821E7F7-E3E9-4A5D-9ABE-5AC8879B3E10}"/>
                </a:ext>
              </a:extLst>
            </p:cNvPr>
            <p:cNvSpPr/>
            <p:nvPr userDrawn="1"/>
          </p:nvSpPr>
          <p:spPr>
            <a:xfrm>
              <a:off x="12391601" y="1706398"/>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2</a:t>
              </a:r>
            </a:p>
          </p:txBody>
        </p:sp>
        <p:sp>
          <p:nvSpPr>
            <p:cNvPr id="463" name="Rechthoek 462">
              <a:extLst>
                <a:ext uri="{FF2B5EF4-FFF2-40B4-BE49-F238E27FC236}">
                  <a16:creationId xmlns:a16="http://schemas.microsoft.com/office/drawing/2014/main" id="{E83EDA2E-B8ED-46C5-9D3B-C099AE2F6ACE}"/>
                </a:ext>
              </a:extLst>
            </p:cNvPr>
            <p:cNvSpPr/>
            <p:nvPr userDrawn="1"/>
          </p:nvSpPr>
          <p:spPr>
            <a:xfrm>
              <a:off x="12757282" y="1772461"/>
              <a:ext cx="2817995" cy="318048"/>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chemeClr val="accent1"/>
                </a:buClr>
                <a:buSzTx/>
                <a:buFont typeface="Arial" panose="020B0604020202020204" pitchFamily="34" charset="0"/>
                <a:buNone/>
                <a:tabLst/>
                <a:defRPr/>
              </a:pP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Selecteer de gewenste grafiek</a:t>
              </a:r>
              <a:b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b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en klik op </a:t>
              </a:r>
              <a:r>
                <a:rPr kumimoji="0" lang="nl-NL" sz="1100" b="1" i="0" u="none" strike="noStrike" kern="0" cap="none" spc="0" normalizeH="0" baseline="0" noProof="0">
                  <a:ln>
                    <a:noFill/>
                  </a:ln>
                  <a:solidFill>
                    <a:srgbClr val="000000"/>
                  </a:solidFill>
                  <a:effectLst/>
                  <a:uLnTx/>
                  <a:uFillTx/>
                  <a:latin typeface="+mn-lt"/>
                  <a:cs typeface="Segoe UI Light" panose="020B0502040204020203" pitchFamily="34" charset="0"/>
                </a:rPr>
                <a:t>‘Invoegen’</a:t>
              </a: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a:t>
              </a:r>
              <a:endParaRPr kumimoji="0" lang="nl-NL" sz="1100" b="1" i="0" u="none" strike="noStrike" kern="0" cap="none" spc="0" normalizeH="0" baseline="0" noProof="0">
                <a:ln>
                  <a:noFill/>
                </a:ln>
                <a:solidFill>
                  <a:srgbClr val="000000"/>
                </a:solidFill>
                <a:effectLst/>
                <a:uLnTx/>
                <a:uFillTx/>
                <a:latin typeface="+mn-lt"/>
                <a:cs typeface="Segoe UI Light" panose="020B0502040204020203" pitchFamily="34" charset="0"/>
              </a:endParaRPr>
            </a:p>
          </p:txBody>
        </p:sp>
        <p:grpSp>
          <p:nvGrpSpPr>
            <p:cNvPr id="464" name="Groep 463">
              <a:extLst>
                <a:ext uri="{FF2B5EF4-FFF2-40B4-BE49-F238E27FC236}">
                  <a16:creationId xmlns:a16="http://schemas.microsoft.com/office/drawing/2014/main" id="{0EB3197A-73D2-419D-A0D7-7264C585922D}"/>
                </a:ext>
              </a:extLst>
            </p:cNvPr>
            <p:cNvGrpSpPr/>
            <p:nvPr userDrawn="1"/>
          </p:nvGrpSpPr>
          <p:grpSpPr>
            <a:xfrm>
              <a:off x="12757282" y="2184550"/>
              <a:ext cx="825500" cy="209550"/>
              <a:chOff x="13504624" y="2482850"/>
              <a:chExt cx="825500" cy="209550"/>
            </a:xfrm>
          </p:grpSpPr>
          <p:sp>
            <p:nvSpPr>
              <p:cNvPr id="470" name="Rechthoek 469">
                <a:extLst>
                  <a:ext uri="{FF2B5EF4-FFF2-40B4-BE49-F238E27FC236}">
                    <a16:creationId xmlns:a16="http://schemas.microsoft.com/office/drawing/2014/main" id="{FDF5FBF6-34D9-4ED1-A544-9490EA133BDB}"/>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800" b="0" noProof="0">
                    <a:solidFill>
                      <a:schemeClr val="tx1"/>
                    </a:solidFill>
                    <a:latin typeface="Arial" panose="020B0604020202020204" pitchFamily="34" charset="0"/>
                    <a:cs typeface="Arial" panose="020B0604020202020204" pitchFamily="34" charset="0"/>
                  </a:rPr>
                  <a:t>Invoegen</a:t>
                </a:r>
              </a:p>
            </p:txBody>
          </p:sp>
          <p:cxnSp>
            <p:nvCxnSpPr>
              <p:cNvPr id="471" name="Rechte verbindingslijn 470">
                <a:extLst>
                  <a:ext uri="{FF2B5EF4-FFF2-40B4-BE49-F238E27FC236}">
                    <a16:creationId xmlns:a16="http://schemas.microsoft.com/office/drawing/2014/main" id="{4CD4DE8C-9E07-458B-9F4B-F627D226B061}"/>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472" name="Gelijkbenige driehoek 471">
                <a:extLst>
                  <a:ext uri="{FF2B5EF4-FFF2-40B4-BE49-F238E27FC236}">
                    <a16:creationId xmlns:a16="http://schemas.microsoft.com/office/drawing/2014/main" id="{1D420B5D-59C1-4D25-96C0-7484780E9E1C}"/>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grpSp>
        <p:cxnSp>
          <p:nvCxnSpPr>
            <p:cNvPr id="465" name="Rechte verbindingslijn 464">
              <a:extLst>
                <a:ext uri="{FF2B5EF4-FFF2-40B4-BE49-F238E27FC236}">
                  <a16:creationId xmlns:a16="http://schemas.microsoft.com/office/drawing/2014/main" id="{15D12A78-A17D-460A-AB35-1C85A51E6996}"/>
                </a:ext>
              </a:extLst>
            </p:cNvPr>
            <p:cNvCxnSpPr>
              <a:cxnSpLocks/>
            </p:cNvCxnSpPr>
            <p:nvPr userDrawn="1"/>
          </p:nvCxnSpPr>
          <p:spPr>
            <a:xfrm>
              <a:off x="12397261" y="2499789"/>
              <a:ext cx="3178017" cy="0"/>
            </a:xfrm>
            <a:prstGeom prst="line">
              <a:avLst/>
            </a:prstGeom>
            <a:noFill/>
            <a:ln w="3175" cap="flat" cmpd="sng" algn="ctr">
              <a:solidFill>
                <a:schemeClr val="bg1">
                  <a:lumMod val="50000"/>
                </a:schemeClr>
              </a:solidFill>
              <a:prstDash val="solid"/>
            </a:ln>
            <a:effectLst/>
          </p:spPr>
        </p:cxnSp>
        <p:grpSp>
          <p:nvGrpSpPr>
            <p:cNvPr id="466" name="Groep 465">
              <a:extLst>
                <a:ext uri="{FF2B5EF4-FFF2-40B4-BE49-F238E27FC236}">
                  <a16:creationId xmlns:a16="http://schemas.microsoft.com/office/drawing/2014/main" id="{E63DD2D8-B2A9-4AB9-B09A-B697C6C754C3}"/>
                </a:ext>
              </a:extLst>
            </p:cNvPr>
            <p:cNvGrpSpPr/>
            <p:nvPr userDrawn="1"/>
          </p:nvGrpSpPr>
          <p:grpSpPr>
            <a:xfrm>
              <a:off x="12751697" y="1147804"/>
              <a:ext cx="289372" cy="314992"/>
              <a:chOff x="7322769" y="-310267"/>
              <a:chExt cx="289372" cy="314992"/>
            </a:xfrm>
          </p:grpSpPr>
          <p:sp>
            <p:nvSpPr>
              <p:cNvPr id="467" name="Rechthoek 466">
                <a:extLst>
                  <a:ext uri="{FF2B5EF4-FFF2-40B4-BE49-F238E27FC236}">
                    <a16:creationId xmlns:a16="http://schemas.microsoft.com/office/drawing/2014/main" id="{9C0F72A6-9B01-4799-AECD-D7F742AB41E3}"/>
                  </a:ext>
                </a:extLst>
              </p:cNvPr>
              <p:cNvSpPr/>
              <p:nvPr userDrawn="1"/>
            </p:nvSpPr>
            <p:spPr>
              <a:xfrm>
                <a:off x="7322769" y="-211712"/>
                <a:ext cx="79156" cy="216437"/>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p>
            </p:txBody>
          </p:sp>
          <p:sp>
            <p:nvSpPr>
              <p:cNvPr id="468" name="Rechthoek 467">
                <a:extLst>
                  <a:ext uri="{FF2B5EF4-FFF2-40B4-BE49-F238E27FC236}">
                    <a16:creationId xmlns:a16="http://schemas.microsoft.com/office/drawing/2014/main" id="{D6C7C30A-F674-458A-8DD6-A266138E6DB6}"/>
                  </a:ext>
                </a:extLst>
              </p:cNvPr>
              <p:cNvSpPr/>
              <p:nvPr userDrawn="1"/>
            </p:nvSpPr>
            <p:spPr>
              <a:xfrm>
                <a:off x="7427035" y="-310267"/>
                <a:ext cx="79156" cy="314992"/>
              </a:xfrm>
              <a:prstGeom prst="rect">
                <a:avLst/>
              </a:prstGeom>
              <a:solidFill>
                <a:srgbClr val="FFCC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p>
            </p:txBody>
          </p:sp>
          <p:sp>
            <p:nvSpPr>
              <p:cNvPr id="469" name="Rechthoek 468">
                <a:extLst>
                  <a:ext uri="{FF2B5EF4-FFF2-40B4-BE49-F238E27FC236}">
                    <a16:creationId xmlns:a16="http://schemas.microsoft.com/office/drawing/2014/main" id="{05AD1692-59A4-4A18-95DE-485351CE77A8}"/>
                  </a:ext>
                </a:extLst>
              </p:cNvPr>
              <p:cNvSpPr/>
              <p:nvPr userDrawn="1"/>
            </p:nvSpPr>
            <p:spPr>
              <a:xfrm>
                <a:off x="7532985" y="-240134"/>
                <a:ext cx="79156" cy="244859"/>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p>
            </p:txBody>
          </p:sp>
        </p:grpSp>
      </p:grpSp>
    </p:spTree>
    <p:extLst>
      <p:ext uri="{BB962C8B-B14F-4D97-AF65-F5344CB8AC3E}">
        <p14:creationId xmlns:p14="http://schemas.microsoft.com/office/powerpoint/2010/main" val="365072137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GRAFIEK">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AB23073-572C-4F04-B89A-B107AB932F47}"/>
              </a:ext>
            </a:extLst>
          </p:cNvPr>
          <p:cNvSpPr>
            <a:spLocks noGrp="1"/>
          </p:cNvSpPr>
          <p:nvPr>
            <p:ph type="title" hasCustomPrompt="1"/>
          </p:nvPr>
        </p:nvSpPr>
        <p:spPr/>
        <p:txBody>
          <a:bodyPr/>
          <a:lstStyle>
            <a:lvl1pPr>
              <a:defRPr/>
            </a:lvl1pPr>
          </a:lstStyle>
          <a:p>
            <a:r>
              <a:rPr lang="nl-NL" noProof="0"/>
              <a:t>Voeg hier een titel in</a:t>
            </a:r>
            <a:endParaRPr lang="nl-NL"/>
          </a:p>
        </p:txBody>
      </p:sp>
      <p:sp>
        <p:nvSpPr>
          <p:cNvPr id="4" name="Tijdelijke aanduiding voor datum 3">
            <a:extLst>
              <a:ext uri="{FF2B5EF4-FFF2-40B4-BE49-F238E27FC236}">
                <a16:creationId xmlns:a16="http://schemas.microsoft.com/office/drawing/2014/main" id="{DABA8B2F-5EFD-4A05-8481-248C853EA1DE}"/>
              </a:ext>
            </a:extLst>
          </p:cNvPr>
          <p:cNvSpPr>
            <a:spLocks noGrp="1"/>
          </p:cNvSpPr>
          <p:nvPr>
            <p:ph type="dt" sz="half" idx="10"/>
          </p:nvPr>
        </p:nvSpPr>
        <p:spPr/>
        <p:txBody>
          <a:bodyPr/>
          <a:lstStyle/>
          <a:p>
            <a:fld id="{65D88B5A-9448-457A-A534-04B90351D3ED}" type="datetime4">
              <a:rPr lang="nl-NL" smtClean="0"/>
              <a:t>24 oktober 2023</a:t>
            </a:fld>
            <a:endParaRPr lang="nl-NL"/>
          </a:p>
        </p:txBody>
      </p:sp>
      <p:sp>
        <p:nvSpPr>
          <p:cNvPr id="5" name="Tijdelijke aanduiding voor voettekst 4">
            <a:extLst>
              <a:ext uri="{FF2B5EF4-FFF2-40B4-BE49-F238E27FC236}">
                <a16:creationId xmlns:a16="http://schemas.microsoft.com/office/drawing/2014/main" id="{7D35606D-4D2E-4F0A-88AD-FA9467155265}"/>
              </a:ext>
            </a:extLst>
          </p:cNvPr>
          <p:cNvSpPr>
            <a:spLocks noGrp="1"/>
          </p:cNvSpPr>
          <p:nvPr>
            <p:ph type="ftr" sz="quarter" idx="11"/>
          </p:nvPr>
        </p:nvSpPr>
        <p:spPr/>
        <p:txBody>
          <a:bodyPr/>
          <a:lstStyle/>
          <a:p>
            <a:r>
              <a:rPr lang="nl-NL"/>
              <a:t>Ga naar de tab ‘Invoegen’ &gt; Koptekst en voettekst &gt; Voettekst invullen met bedrijfsonderdeelnaam &gt; Overal Toepassen</a:t>
            </a:r>
          </a:p>
        </p:txBody>
      </p:sp>
      <p:sp>
        <p:nvSpPr>
          <p:cNvPr id="6" name="Tijdelijke aanduiding voor dianummer 5">
            <a:extLst>
              <a:ext uri="{FF2B5EF4-FFF2-40B4-BE49-F238E27FC236}">
                <a16:creationId xmlns:a16="http://schemas.microsoft.com/office/drawing/2014/main" id="{A7656491-ADD5-4A7E-BAFA-5FCFF07D6EB0}"/>
              </a:ext>
            </a:extLst>
          </p:cNvPr>
          <p:cNvSpPr>
            <a:spLocks noGrp="1"/>
          </p:cNvSpPr>
          <p:nvPr>
            <p:ph type="sldNum" sz="quarter" idx="12"/>
          </p:nvPr>
        </p:nvSpPr>
        <p:spPr/>
        <p:txBody>
          <a:bodyPr/>
          <a:lstStyle/>
          <a:p>
            <a:fld id="{8D374ABD-355D-4B52-8A38-020B3DD5CC75}" type="slidenum">
              <a:rPr lang="nl-NL" smtClean="0"/>
              <a:t>‹#›</a:t>
            </a:fld>
            <a:endParaRPr lang="nl-NL"/>
          </a:p>
        </p:txBody>
      </p:sp>
      <p:sp>
        <p:nvSpPr>
          <p:cNvPr id="7" name="Tijdelijke aanduiding voor tekst 32">
            <a:extLst>
              <a:ext uri="{FF2B5EF4-FFF2-40B4-BE49-F238E27FC236}">
                <a16:creationId xmlns:a16="http://schemas.microsoft.com/office/drawing/2014/main" id="{7175F566-3665-4B0F-B70C-72779DF2FDD6}"/>
              </a:ext>
            </a:extLst>
          </p:cNvPr>
          <p:cNvSpPr>
            <a:spLocks noGrp="1"/>
          </p:cNvSpPr>
          <p:nvPr>
            <p:ph type="body" sz="quarter" idx="13" hasCustomPrompt="1"/>
          </p:nvPr>
        </p:nvSpPr>
        <p:spPr>
          <a:xfrm>
            <a:off x="539998" y="839972"/>
            <a:ext cx="11112000" cy="259612"/>
          </a:xfrm>
        </p:spPr>
        <p:txBody>
          <a:bodyPr/>
          <a:lstStyle>
            <a:lvl1pPr marL="0" indent="0">
              <a:buNone/>
              <a:defRPr sz="2000" b="0">
                <a:solidFill>
                  <a:schemeClr val="accent1"/>
                </a:solidFill>
              </a:defRPr>
            </a:lvl1pPr>
          </a:lstStyle>
          <a:p>
            <a:pPr lvl="0"/>
            <a:r>
              <a:rPr lang="nl-NL" noProof="0"/>
              <a:t>Voeg hier een subtitel in</a:t>
            </a:r>
          </a:p>
        </p:txBody>
      </p:sp>
      <p:sp>
        <p:nvSpPr>
          <p:cNvPr id="17" name="Tijdelijke aanduiding voor tekst 34">
            <a:extLst>
              <a:ext uri="{FF2B5EF4-FFF2-40B4-BE49-F238E27FC236}">
                <a16:creationId xmlns:a16="http://schemas.microsoft.com/office/drawing/2014/main" id="{9955CEC2-0160-42D3-9E2E-941A4A11119D}"/>
              </a:ext>
            </a:extLst>
          </p:cNvPr>
          <p:cNvSpPr>
            <a:spLocks noGrp="1"/>
          </p:cNvSpPr>
          <p:nvPr>
            <p:ph type="body" sz="quarter" idx="14" hasCustomPrompt="1"/>
          </p:nvPr>
        </p:nvSpPr>
        <p:spPr>
          <a:xfrm>
            <a:off x="539749" y="5758889"/>
            <a:ext cx="11112249" cy="147981"/>
          </a:xfrm>
        </p:spPr>
        <p:txBody>
          <a:bodyPr anchor="b"/>
          <a:lstStyle>
            <a:lvl1pPr marL="0" indent="0">
              <a:buNone/>
              <a:defRPr sz="1000" i="1"/>
            </a:lvl1pPr>
          </a:lstStyle>
          <a:p>
            <a:pPr lvl="0"/>
            <a:r>
              <a:rPr lang="nl-NL" noProof="0"/>
              <a:t>Bron…</a:t>
            </a:r>
          </a:p>
        </p:txBody>
      </p:sp>
      <p:sp>
        <p:nvSpPr>
          <p:cNvPr id="18" name="Rechthoek: afgeronde hoeken 17">
            <a:extLst>
              <a:ext uri="{FF2B5EF4-FFF2-40B4-BE49-F238E27FC236}">
                <a16:creationId xmlns:a16="http://schemas.microsoft.com/office/drawing/2014/main" id="{765A9402-96DA-4D08-A873-873C05E81C86}"/>
              </a:ext>
            </a:extLst>
          </p:cNvPr>
          <p:cNvSpPr/>
          <p:nvPr userDrawn="1"/>
        </p:nvSpPr>
        <p:spPr>
          <a:xfrm>
            <a:off x="3048000" y="-491319"/>
            <a:ext cx="6096000" cy="300250"/>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lvl="0" algn="ctr"/>
            <a:r>
              <a:rPr lang="nl-NL" sz="2800" b="0" cap="all" baseline="0" noProof="0">
                <a:solidFill>
                  <a:schemeClr val="accent1"/>
                </a:solidFill>
                <a:latin typeface="+mn-lt"/>
              </a:rPr>
              <a:t>GRAFIEK</a:t>
            </a:r>
          </a:p>
        </p:txBody>
      </p:sp>
      <p:sp>
        <p:nvSpPr>
          <p:cNvPr id="21" name="Tijdelijke aanduiding voor grafiek 17">
            <a:extLst>
              <a:ext uri="{FF2B5EF4-FFF2-40B4-BE49-F238E27FC236}">
                <a16:creationId xmlns:a16="http://schemas.microsoft.com/office/drawing/2014/main" id="{92172253-6D4B-4AC5-AA1C-319C8E5A71AE}"/>
              </a:ext>
            </a:extLst>
          </p:cNvPr>
          <p:cNvSpPr>
            <a:spLocks noGrp="1"/>
          </p:cNvSpPr>
          <p:nvPr>
            <p:ph type="chart" sz="quarter" idx="15" hasCustomPrompt="1"/>
          </p:nvPr>
        </p:nvSpPr>
        <p:spPr>
          <a:xfrm>
            <a:off x="539497" y="1459111"/>
            <a:ext cx="11112249" cy="4119774"/>
          </a:xfrm>
          <a:solidFill>
            <a:schemeClr val="bg1">
              <a:lumMod val="95000"/>
            </a:schemeClr>
          </a:solidFill>
        </p:spPr>
        <p:txBody>
          <a:bodyPr tIns="1620000"/>
          <a:lstStyle>
            <a:lvl1pPr marL="0" indent="0" algn="ctr">
              <a:buNone/>
              <a:defRPr sz="1200" i="1">
                <a:solidFill>
                  <a:schemeClr val="bg1">
                    <a:lumMod val="50000"/>
                  </a:schemeClr>
                </a:solidFill>
              </a:defRPr>
            </a:lvl1pPr>
          </a:lstStyle>
          <a:p>
            <a:r>
              <a:rPr lang="nl-NL" noProof="0"/>
              <a:t>Klik op onderstaand pictogram om een grafiek in te voegen</a:t>
            </a:r>
          </a:p>
        </p:txBody>
      </p:sp>
      <p:sp>
        <p:nvSpPr>
          <p:cNvPr id="24" name="Tijdelijke aanduiding voor tekst 43">
            <a:extLst>
              <a:ext uri="{FF2B5EF4-FFF2-40B4-BE49-F238E27FC236}">
                <a16:creationId xmlns:a16="http://schemas.microsoft.com/office/drawing/2014/main" id="{E054E093-0CA2-4AA3-9379-A9449CBE767D}"/>
              </a:ext>
            </a:extLst>
          </p:cNvPr>
          <p:cNvSpPr>
            <a:spLocks noGrp="1"/>
          </p:cNvSpPr>
          <p:nvPr>
            <p:ph type="body" sz="quarter" idx="16" hasCustomPrompt="1"/>
          </p:nvPr>
        </p:nvSpPr>
        <p:spPr>
          <a:xfrm>
            <a:off x="540000" y="0"/>
            <a:ext cx="1080000" cy="72000"/>
          </a:xfrm>
          <a:solidFill>
            <a:schemeClr val="accent1"/>
          </a:solidFill>
        </p:spPr>
        <p:txBody>
          <a:bodyPr/>
          <a:lstStyle>
            <a:lvl1pPr marL="0" indent="0">
              <a:buNone/>
              <a:defRPr sz="100">
                <a:solidFill>
                  <a:schemeClr val="bg2"/>
                </a:solidFill>
              </a:defRPr>
            </a:lvl1pPr>
            <a:lvl5pPr>
              <a:defRPr/>
            </a:lvl5pPr>
          </a:lstStyle>
          <a:p>
            <a:pPr lvl="0"/>
            <a:r>
              <a:rPr lang="en-GB"/>
              <a:t> </a:t>
            </a:r>
          </a:p>
        </p:txBody>
      </p:sp>
      <p:grpSp>
        <p:nvGrpSpPr>
          <p:cNvPr id="74" name="Instructie">
            <a:extLst>
              <a:ext uri="{FF2B5EF4-FFF2-40B4-BE49-F238E27FC236}">
                <a16:creationId xmlns:a16="http://schemas.microsoft.com/office/drawing/2014/main" id="{B972CF49-E143-4536-B73E-02151D4202F8}"/>
              </a:ext>
            </a:extLst>
          </p:cNvPr>
          <p:cNvGrpSpPr/>
          <p:nvPr userDrawn="1"/>
        </p:nvGrpSpPr>
        <p:grpSpPr>
          <a:xfrm>
            <a:off x="12389714" y="5221435"/>
            <a:ext cx="3183677" cy="1636565"/>
            <a:chOff x="12389714" y="4327164"/>
            <a:chExt cx="3183677" cy="1636565"/>
          </a:xfrm>
        </p:grpSpPr>
        <p:cxnSp>
          <p:nvCxnSpPr>
            <p:cNvPr id="75" name="Rechte verbindingslijn 74">
              <a:extLst>
                <a:ext uri="{FF2B5EF4-FFF2-40B4-BE49-F238E27FC236}">
                  <a16:creationId xmlns:a16="http://schemas.microsoft.com/office/drawing/2014/main" id="{8619AEFD-8A08-4117-9131-36A9F97CC5F5}"/>
                </a:ext>
              </a:extLst>
            </p:cNvPr>
            <p:cNvCxnSpPr>
              <a:cxnSpLocks/>
            </p:cNvCxnSpPr>
            <p:nvPr userDrawn="1"/>
          </p:nvCxnSpPr>
          <p:spPr>
            <a:xfrm>
              <a:off x="12395374" y="5963729"/>
              <a:ext cx="3178017" cy="0"/>
            </a:xfrm>
            <a:prstGeom prst="line">
              <a:avLst/>
            </a:prstGeom>
            <a:noFill/>
            <a:ln w="3175" cap="flat" cmpd="sng" algn="ctr">
              <a:solidFill>
                <a:schemeClr val="bg1">
                  <a:lumMod val="50000"/>
                </a:schemeClr>
              </a:solidFill>
              <a:prstDash val="solid"/>
            </a:ln>
            <a:effectLst/>
          </p:spPr>
        </p:cxnSp>
        <p:sp>
          <p:nvSpPr>
            <p:cNvPr id="76" name="Rechthoek 75">
              <a:extLst>
                <a:ext uri="{FF2B5EF4-FFF2-40B4-BE49-F238E27FC236}">
                  <a16:creationId xmlns:a16="http://schemas.microsoft.com/office/drawing/2014/main" id="{A6236CE0-E1AC-4BA7-8B28-53277866B859}"/>
                </a:ext>
              </a:extLst>
            </p:cNvPr>
            <p:cNvSpPr/>
            <p:nvPr userDrawn="1"/>
          </p:nvSpPr>
          <p:spPr>
            <a:xfrm>
              <a:off x="12395375" y="4327164"/>
              <a:ext cx="3178016" cy="191611"/>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80000"/>
                </a:lnSpc>
                <a:spcBef>
                  <a:spcPts val="0"/>
                </a:spcBef>
                <a:spcAft>
                  <a:spcPts val="0"/>
                </a:spcAft>
                <a:buClrTx/>
                <a:buSzTx/>
                <a:buFontTx/>
                <a:buNone/>
                <a:tabLst/>
                <a:defRPr/>
              </a:pPr>
              <a:r>
                <a:rPr kumimoji="0" lang="nl-NL" sz="1400" b="1" i="0" u="none" strike="noStrike" kern="0" cap="all" spc="0" normalizeH="0" baseline="0" noProof="0">
                  <a:ln>
                    <a:noFill/>
                  </a:ln>
                  <a:solidFill>
                    <a:schemeClr val="bg1">
                      <a:lumMod val="50000"/>
                    </a:schemeClr>
                  </a:solidFill>
                  <a:effectLst/>
                  <a:uLnTx/>
                  <a:uFillTx/>
                  <a:latin typeface="+mj-lt"/>
                  <a:cs typeface="Segoe UI Light" panose="020B0502040204020203" pitchFamily="34" charset="0"/>
                </a:rPr>
                <a:t>Data van de Grafiek Bewerken</a:t>
              </a:r>
            </a:p>
          </p:txBody>
        </p:sp>
        <p:sp>
          <p:nvSpPr>
            <p:cNvPr id="77" name="Ovaal 76">
              <a:extLst>
                <a:ext uri="{FF2B5EF4-FFF2-40B4-BE49-F238E27FC236}">
                  <a16:creationId xmlns:a16="http://schemas.microsoft.com/office/drawing/2014/main" id="{A821C9E1-8337-4AB1-A151-207BFF0FEBB3}"/>
                </a:ext>
              </a:extLst>
            </p:cNvPr>
            <p:cNvSpPr/>
            <p:nvPr userDrawn="1"/>
          </p:nvSpPr>
          <p:spPr>
            <a:xfrm>
              <a:off x="12389714" y="4706254"/>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1</a:t>
              </a:r>
            </a:p>
          </p:txBody>
        </p:sp>
        <p:cxnSp>
          <p:nvCxnSpPr>
            <p:cNvPr id="78" name="Rechte verbindingslijn 77">
              <a:extLst>
                <a:ext uri="{FF2B5EF4-FFF2-40B4-BE49-F238E27FC236}">
                  <a16:creationId xmlns:a16="http://schemas.microsoft.com/office/drawing/2014/main" id="{1DA1E750-3948-484A-B193-DA0A2A460AF7}"/>
                </a:ext>
              </a:extLst>
            </p:cNvPr>
            <p:cNvCxnSpPr>
              <a:cxnSpLocks/>
            </p:cNvCxnSpPr>
            <p:nvPr userDrawn="1"/>
          </p:nvCxnSpPr>
          <p:spPr>
            <a:xfrm>
              <a:off x="12395374" y="4584932"/>
              <a:ext cx="3178017" cy="0"/>
            </a:xfrm>
            <a:prstGeom prst="line">
              <a:avLst/>
            </a:prstGeom>
            <a:noFill/>
            <a:ln w="3175" cap="flat" cmpd="sng" algn="ctr">
              <a:solidFill>
                <a:schemeClr val="bg1">
                  <a:lumMod val="50000"/>
                </a:schemeClr>
              </a:solidFill>
              <a:prstDash val="solid"/>
            </a:ln>
            <a:effectLst/>
          </p:spPr>
        </p:cxnSp>
        <p:sp>
          <p:nvSpPr>
            <p:cNvPr id="79" name="Rechthoek 78">
              <a:extLst>
                <a:ext uri="{FF2B5EF4-FFF2-40B4-BE49-F238E27FC236}">
                  <a16:creationId xmlns:a16="http://schemas.microsoft.com/office/drawing/2014/main" id="{F1BC702D-8B8F-4BB9-975A-820866492DDB}"/>
                </a:ext>
              </a:extLst>
            </p:cNvPr>
            <p:cNvSpPr/>
            <p:nvPr userDrawn="1"/>
          </p:nvSpPr>
          <p:spPr>
            <a:xfrm>
              <a:off x="12755395" y="4772316"/>
              <a:ext cx="2817995" cy="314439"/>
            </a:xfrm>
            <a:prstGeom prst="rect">
              <a:avLst/>
            </a:prstGeom>
            <a:noFill/>
            <a:ln w="25400" cap="flat" cmpd="sng" algn="ctr">
              <a:noFill/>
              <a:prstDash val="solid"/>
            </a:ln>
            <a:effectLst/>
          </p:spPr>
          <p:txBody>
            <a:bodyPr lIns="0" tIns="0" rIns="0" bIns="0" rtlCol="0" anchor="t"/>
            <a:lstStyle/>
            <a:p>
              <a:pPr lvl="0" fontAlgn="auto">
                <a:spcBef>
                  <a:spcPts val="0"/>
                </a:spcBef>
                <a:spcAft>
                  <a:spcPts val="0"/>
                </a:spcAft>
                <a:defRPr/>
              </a:pPr>
              <a:r>
                <a:rPr lang="nl-NL" sz="1100" kern="0" noProof="0">
                  <a:solidFill>
                    <a:schemeClr val="tx1"/>
                  </a:solidFill>
                  <a:latin typeface="+mn-lt"/>
                  <a:cs typeface="Segoe UI Light" panose="020B0502040204020203" pitchFamily="34" charset="0"/>
                </a:rPr>
                <a:t>Selecteer de grafiek, klik met de rechter muisknop en kies </a:t>
              </a:r>
              <a:r>
                <a:rPr lang="nl-NL" sz="1100" b="1" kern="0" noProof="0">
                  <a:solidFill>
                    <a:schemeClr val="tx1"/>
                  </a:solidFill>
                  <a:latin typeface="+mn-lt"/>
                  <a:cs typeface="Segoe UI Light" panose="020B0502040204020203" pitchFamily="34" charset="0"/>
                </a:rPr>
                <a:t>‘Gegevens bewerken’</a:t>
              </a:r>
            </a:p>
          </p:txBody>
        </p:sp>
        <p:grpSp>
          <p:nvGrpSpPr>
            <p:cNvPr id="80" name="Groep 79">
              <a:extLst>
                <a:ext uri="{FF2B5EF4-FFF2-40B4-BE49-F238E27FC236}">
                  <a16:creationId xmlns:a16="http://schemas.microsoft.com/office/drawing/2014/main" id="{19713D3E-95E2-4480-829B-C7E8C21517AE}"/>
                </a:ext>
              </a:extLst>
            </p:cNvPr>
            <p:cNvGrpSpPr/>
            <p:nvPr userDrawn="1"/>
          </p:nvGrpSpPr>
          <p:grpSpPr>
            <a:xfrm>
              <a:off x="12755394" y="5222855"/>
              <a:ext cx="1714530" cy="639425"/>
              <a:chOff x="12757283" y="4365594"/>
              <a:chExt cx="1714530" cy="639425"/>
            </a:xfrm>
          </p:grpSpPr>
          <p:sp>
            <p:nvSpPr>
              <p:cNvPr id="81" name="Rechthoek 80">
                <a:extLst>
                  <a:ext uri="{FF2B5EF4-FFF2-40B4-BE49-F238E27FC236}">
                    <a16:creationId xmlns:a16="http://schemas.microsoft.com/office/drawing/2014/main" id="{46AE71E4-1BC3-428B-ABD2-11B63625E019}"/>
                  </a:ext>
                </a:extLst>
              </p:cNvPr>
              <p:cNvSpPr/>
              <p:nvPr userDrawn="1"/>
            </p:nvSpPr>
            <p:spPr>
              <a:xfrm>
                <a:off x="12757283" y="4365594"/>
                <a:ext cx="1626818" cy="580946"/>
              </a:xfrm>
              <a:prstGeom prst="rect">
                <a:avLst/>
              </a:prstGeom>
              <a:solidFill>
                <a:schemeClr val="bg1"/>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nl-NL" sz="800" b="0" noProof="0">
                  <a:solidFill>
                    <a:schemeClr val="tx1"/>
                  </a:solidFill>
                  <a:latin typeface="Arial" panose="020B0604020202020204" pitchFamily="34" charset="0"/>
                  <a:cs typeface="Arial" panose="020B0604020202020204" pitchFamily="34" charset="0"/>
                </a:endParaRPr>
              </a:p>
            </p:txBody>
          </p:sp>
          <p:sp>
            <p:nvSpPr>
              <p:cNvPr id="82" name="Rechthoek 81">
                <a:extLst>
                  <a:ext uri="{FF2B5EF4-FFF2-40B4-BE49-F238E27FC236}">
                    <a16:creationId xmlns:a16="http://schemas.microsoft.com/office/drawing/2014/main" id="{6D18ED2B-9992-4D8A-A3F4-4720DCBB6F4F}"/>
                  </a:ext>
                </a:extLst>
              </p:cNvPr>
              <p:cNvSpPr/>
              <p:nvPr userDrawn="1"/>
            </p:nvSpPr>
            <p:spPr>
              <a:xfrm>
                <a:off x="12768263" y="4676983"/>
                <a:ext cx="1609231" cy="261256"/>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sp>
            <p:nvSpPr>
              <p:cNvPr id="83" name="Tekstvak 82">
                <a:extLst>
                  <a:ext uri="{FF2B5EF4-FFF2-40B4-BE49-F238E27FC236}">
                    <a16:creationId xmlns:a16="http://schemas.microsoft.com/office/drawing/2014/main" id="{6DD53454-7E76-4FEB-A6C5-3B31E555CBB0}"/>
                  </a:ext>
                </a:extLst>
              </p:cNvPr>
              <p:cNvSpPr txBox="1"/>
              <p:nvPr userDrawn="1"/>
            </p:nvSpPr>
            <p:spPr>
              <a:xfrm>
                <a:off x="12997648" y="4404704"/>
                <a:ext cx="1248154" cy="216982"/>
              </a:xfrm>
              <a:prstGeom prst="rect">
                <a:avLst/>
              </a:prstGeom>
              <a:noFill/>
            </p:spPr>
            <p:txBody>
              <a:bodyPr wrap="square" rtlCol="0">
                <a:spAutoFit/>
              </a:bodyPr>
              <a:lstStyle/>
              <a:p>
                <a:pPr marL="0" algn="l" defTabSz="1217512" rtl="0" eaLnBrk="1" latinLnBrk="0" hangingPunct="1">
                  <a:lnSpc>
                    <a:spcPct val="90000"/>
                  </a:lnSpc>
                  <a:spcBef>
                    <a:spcPts val="600"/>
                  </a:spcBef>
                  <a:spcAft>
                    <a:spcPts val="600"/>
                  </a:spcAft>
                </a:pPr>
                <a:r>
                  <a:rPr lang="nl-NL" sz="900" b="0" kern="1200" noProof="0">
                    <a:solidFill>
                      <a:schemeClr val="tx1"/>
                    </a:solidFill>
                    <a:latin typeface="Arial" panose="020B0604020202020204" pitchFamily="34" charset="0"/>
                    <a:ea typeface="+mn-ea"/>
                    <a:cs typeface="Arial" panose="020B0604020202020204" pitchFamily="34" charset="0"/>
                  </a:rPr>
                  <a:t>Grafiektype wijzigen</a:t>
                </a:r>
              </a:p>
            </p:txBody>
          </p:sp>
          <p:sp>
            <p:nvSpPr>
              <p:cNvPr id="84" name="Tekstvak 83">
                <a:extLst>
                  <a:ext uri="{FF2B5EF4-FFF2-40B4-BE49-F238E27FC236}">
                    <a16:creationId xmlns:a16="http://schemas.microsoft.com/office/drawing/2014/main" id="{98AA1ED3-7654-4AB1-8AF8-386D4E4E6CEF}"/>
                  </a:ext>
                </a:extLst>
              </p:cNvPr>
              <p:cNvSpPr txBox="1"/>
              <p:nvPr userDrawn="1"/>
            </p:nvSpPr>
            <p:spPr>
              <a:xfrm>
                <a:off x="12984219" y="4725830"/>
                <a:ext cx="1274711" cy="216982"/>
              </a:xfrm>
              <a:prstGeom prst="rect">
                <a:avLst/>
              </a:prstGeom>
              <a:noFill/>
            </p:spPr>
            <p:txBody>
              <a:bodyPr wrap="square" rtlCol="0">
                <a:spAutoFit/>
              </a:bodyPr>
              <a:lstStyle/>
              <a:p>
                <a:pPr marL="0" algn="l" defTabSz="1217512" rtl="0" eaLnBrk="1" latinLnBrk="0" hangingPunct="1">
                  <a:lnSpc>
                    <a:spcPct val="90000"/>
                  </a:lnSpc>
                  <a:spcBef>
                    <a:spcPts val="600"/>
                  </a:spcBef>
                  <a:spcAft>
                    <a:spcPts val="600"/>
                  </a:spcAft>
                </a:pPr>
                <a:r>
                  <a:rPr lang="nl-NL" sz="900" b="0" kern="1200" noProof="0">
                    <a:solidFill>
                      <a:schemeClr val="tx1"/>
                    </a:solidFill>
                    <a:latin typeface="Arial" panose="020B0604020202020204" pitchFamily="34" charset="0"/>
                    <a:ea typeface="+mn-ea"/>
                    <a:cs typeface="Arial" panose="020B0604020202020204" pitchFamily="34" charset="0"/>
                  </a:rPr>
                  <a:t>Gegevens bewerken</a:t>
                </a:r>
              </a:p>
            </p:txBody>
          </p:sp>
          <p:pic>
            <p:nvPicPr>
              <p:cNvPr id="85" name="Picture 3">
                <a:extLst>
                  <a:ext uri="{FF2B5EF4-FFF2-40B4-BE49-F238E27FC236}">
                    <a16:creationId xmlns:a16="http://schemas.microsoft.com/office/drawing/2014/main" id="{95FD1C77-383D-419B-B010-83F96383E8BA}"/>
                  </a:ext>
                </a:extLst>
              </p:cNvPr>
              <p:cNvPicPr>
                <a:picLocks noChangeAspect="1" noChangeArrowheads="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14328727" y="4773688"/>
                <a:ext cx="143086" cy="231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86" name="Groep 85">
                <a:extLst>
                  <a:ext uri="{FF2B5EF4-FFF2-40B4-BE49-F238E27FC236}">
                    <a16:creationId xmlns:a16="http://schemas.microsoft.com/office/drawing/2014/main" id="{BC892A5F-71EC-4CD6-B2EC-948B628B4921}"/>
                  </a:ext>
                </a:extLst>
              </p:cNvPr>
              <p:cNvGrpSpPr/>
              <p:nvPr userDrawn="1"/>
            </p:nvGrpSpPr>
            <p:grpSpPr>
              <a:xfrm>
                <a:off x="12831198" y="4432250"/>
                <a:ext cx="139861" cy="152244"/>
                <a:chOff x="12574450" y="6053892"/>
                <a:chExt cx="169232" cy="184215"/>
              </a:xfrm>
            </p:grpSpPr>
            <p:sp>
              <p:nvSpPr>
                <p:cNvPr id="109" name="Rechthoek 108">
                  <a:extLst>
                    <a:ext uri="{FF2B5EF4-FFF2-40B4-BE49-F238E27FC236}">
                      <a16:creationId xmlns:a16="http://schemas.microsoft.com/office/drawing/2014/main" id="{20A88D06-7F47-4140-B630-F4ED20C42143}"/>
                    </a:ext>
                  </a:extLst>
                </p:cNvPr>
                <p:cNvSpPr/>
                <p:nvPr userDrawn="1"/>
              </p:nvSpPr>
              <p:spPr>
                <a:xfrm>
                  <a:off x="12574450" y="6111529"/>
                  <a:ext cx="46293" cy="126577"/>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000" noProof="0">
                    <a:solidFill>
                      <a:schemeClr val="tx2"/>
                    </a:solidFill>
                    <a:latin typeface="+mn-lt"/>
                  </a:endParaRPr>
                </a:p>
              </p:txBody>
            </p:sp>
            <p:sp>
              <p:nvSpPr>
                <p:cNvPr id="110" name="Rechthoek 109">
                  <a:extLst>
                    <a:ext uri="{FF2B5EF4-FFF2-40B4-BE49-F238E27FC236}">
                      <a16:creationId xmlns:a16="http://schemas.microsoft.com/office/drawing/2014/main" id="{98DE47D3-576B-4E82-BE49-0AD5CCB36880}"/>
                    </a:ext>
                  </a:extLst>
                </p:cNvPr>
                <p:cNvSpPr/>
                <p:nvPr userDrawn="1"/>
              </p:nvSpPr>
              <p:spPr>
                <a:xfrm>
                  <a:off x="12635427" y="6053892"/>
                  <a:ext cx="46293" cy="184215"/>
                </a:xfrm>
                <a:prstGeom prst="rect">
                  <a:avLst/>
                </a:prstGeom>
                <a:solidFill>
                  <a:srgbClr val="EDC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000" noProof="0">
                    <a:solidFill>
                      <a:schemeClr val="tx2"/>
                    </a:solidFill>
                    <a:latin typeface="+mn-lt"/>
                  </a:endParaRPr>
                </a:p>
              </p:txBody>
            </p:sp>
            <p:sp>
              <p:nvSpPr>
                <p:cNvPr id="111" name="Rechthoek 110">
                  <a:extLst>
                    <a:ext uri="{FF2B5EF4-FFF2-40B4-BE49-F238E27FC236}">
                      <a16:creationId xmlns:a16="http://schemas.microsoft.com/office/drawing/2014/main" id="{B6FF1A25-9824-47C0-B471-84E431239CDA}"/>
                    </a:ext>
                  </a:extLst>
                </p:cNvPr>
                <p:cNvSpPr/>
                <p:nvPr userDrawn="1"/>
              </p:nvSpPr>
              <p:spPr>
                <a:xfrm>
                  <a:off x="12697389" y="6094907"/>
                  <a:ext cx="46293" cy="143200"/>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000" noProof="0">
                    <a:solidFill>
                      <a:schemeClr val="tx2"/>
                    </a:solidFill>
                    <a:latin typeface="+mn-lt"/>
                  </a:endParaRPr>
                </a:p>
              </p:txBody>
            </p:sp>
          </p:grpSp>
          <p:grpSp>
            <p:nvGrpSpPr>
              <p:cNvPr id="87" name="Groep 86">
                <a:extLst>
                  <a:ext uri="{FF2B5EF4-FFF2-40B4-BE49-F238E27FC236}">
                    <a16:creationId xmlns:a16="http://schemas.microsoft.com/office/drawing/2014/main" id="{2509F33A-40E9-4679-BC0E-B493A23390CC}"/>
                  </a:ext>
                </a:extLst>
              </p:cNvPr>
              <p:cNvGrpSpPr/>
              <p:nvPr userDrawn="1"/>
            </p:nvGrpSpPr>
            <p:grpSpPr>
              <a:xfrm>
                <a:off x="12831198" y="4748585"/>
                <a:ext cx="184916" cy="120210"/>
                <a:chOff x="8815516" y="1076284"/>
                <a:chExt cx="503174" cy="327105"/>
              </a:xfrm>
            </p:grpSpPr>
            <p:sp>
              <p:nvSpPr>
                <p:cNvPr id="88" name="Rechthoek 87">
                  <a:extLst>
                    <a:ext uri="{FF2B5EF4-FFF2-40B4-BE49-F238E27FC236}">
                      <a16:creationId xmlns:a16="http://schemas.microsoft.com/office/drawing/2014/main" id="{56EE2C70-CEF5-4019-AD16-54893C917483}"/>
                    </a:ext>
                  </a:extLst>
                </p:cNvPr>
                <p:cNvSpPr/>
                <p:nvPr userDrawn="1"/>
              </p:nvSpPr>
              <p:spPr>
                <a:xfrm>
                  <a:off x="8815516" y="1133167"/>
                  <a:ext cx="372729" cy="235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p>
              </p:txBody>
            </p:sp>
            <p:grpSp>
              <p:nvGrpSpPr>
                <p:cNvPr id="89" name="Groep 88">
                  <a:extLst>
                    <a:ext uri="{FF2B5EF4-FFF2-40B4-BE49-F238E27FC236}">
                      <a16:creationId xmlns:a16="http://schemas.microsoft.com/office/drawing/2014/main" id="{C8D244F3-BAF2-46D2-9BA4-4DF01689F6BB}"/>
                    </a:ext>
                  </a:extLst>
                </p:cNvPr>
                <p:cNvGrpSpPr/>
                <p:nvPr userDrawn="1"/>
              </p:nvGrpSpPr>
              <p:grpSpPr>
                <a:xfrm>
                  <a:off x="8815517" y="1076284"/>
                  <a:ext cx="503173" cy="327105"/>
                  <a:chOff x="1351248" y="-683635"/>
                  <a:chExt cx="503173" cy="327105"/>
                </a:xfrm>
              </p:grpSpPr>
              <p:grpSp>
                <p:nvGrpSpPr>
                  <p:cNvPr id="90" name="Groep 89">
                    <a:extLst>
                      <a:ext uri="{FF2B5EF4-FFF2-40B4-BE49-F238E27FC236}">
                        <a16:creationId xmlns:a16="http://schemas.microsoft.com/office/drawing/2014/main" id="{9359415B-A09B-4D47-9FCD-2E5769196783}"/>
                      </a:ext>
                    </a:extLst>
                  </p:cNvPr>
                  <p:cNvGrpSpPr/>
                  <p:nvPr userDrawn="1"/>
                </p:nvGrpSpPr>
                <p:grpSpPr>
                  <a:xfrm>
                    <a:off x="1351248" y="-683635"/>
                    <a:ext cx="375186" cy="293652"/>
                    <a:chOff x="1094874" y="-884923"/>
                    <a:chExt cx="884668" cy="692417"/>
                  </a:xfrm>
                </p:grpSpPr>
                <p:sp>
                  <p:nvSpPr>
                    <p:cNvPr id="95" name="Rechthoek 94">
                      <a:extLst>
                        <a:ext uri="{FF2B5EF4-FFF2-40B4-BE49-F238E27FC236}">
                          <a16:creationId xmlns:a16="http://schemas.microsoft.com/office/drawing/2014/main" id="{13C8B5C6-0E17-4FD1-85B0-5D522CF31E1F}"/>
                        </a:ext>
                      </a:extLst>
                    </p:cNvPr>
                    <p:cNvSpPr/>
                    <p:nvPr userDrawn="1"/>
                  </p:nvSpPr>
                  <p:spPr>
                    <a:xfrm>
                      <a:off x="1094874" y="-884923"/>
                      <a:ext cx="878304" cy="145579"/>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p>
                  </p:txBody>
                </p:sp>
                <p:grpSp>
                  <p:nvGrpSpPr>
                    <p:cNvPr id="96" name="Groep 95">
                      <a:extLst>
                        <a:ext uri="{FF2B5EF4-FFF2-40B4-BE49-F238E27FC236}">
                          <a16:creationId xmlns:a16="http://schemas.microsoft.com/office/drawing/2014/main" id="{FFF07B23-3892-43DB-B059-59D78582C1C4}"/>
                        </a:ext>
                      </a:extLst>
                    </p:cNvPr>
                    <p:cNvGrpSpPr/>
                    <p:nvPr userDrawn="1"/>
                  </p:nvGrpSpPr>
                  <p:grpSpPr>
                    <a:xfrm>
                      <a:off x="1094874" y="-878306"/>
                      <a:ext cx="867364" cy="685800"/>
                      <a:chOff x="1094874" y="-878306"/>
                      <a:chExt cx="867364" cy="613611"/>
                    </a:xfrm>
                  </p:grpSpPr>
                  <p:cxnSp>
                    <p:nvCxnSpPr>
                      <p:cNvPr id="102" name="Rechte verbindingslijn 101">
                        <a:extLst>
                          <a:ext uri="{FF2B5EF4-FFF2-40B4-BE49-F238E27FC236}">
                            <a16:creationId xmlns:a16="http://schemas.microsoft.com/office/drawing/2014/main" id="{8D326885-9E04-4C8C-A5C1-ADF060A21BDD}"/>
                          </a:ext>
                        </a:extLst>
                      </p:cNvPr>
                      <p:cNvCxnSpPr>
                        <a:cxnSpLocks/>
                      </p:cNvCxnSpPr>
                      <p:nvPr userDrawn="1"/>
                    </p:nvCxnSpPr>
                    <p:spPr>
                      <a:xfrm>
                        <a:off x="1094874" y="-878305"/>
                        <a:ext cx="0" cy="613610"/>
                      </a:xfrm>
                      <a:prstGeom prst="line">
                        <a:avLst/>
                      </a:prstGeom>
                      <a:ln>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103" name="Rechte verbindingslijn 102">
                        <a:extLst>
                          <a:ext uri="{FF2B5EF4-FFF2-40B4-BE49-F238E27FC236}">
                            <a16:creationId xmlns:a16="http://schemas.microsoft.com/office/drawing/2014/main" id="{67708AEB-A08D-4668-9453-19DBE12B49F2}"/>
                          </a:ext>
                        </a:extLst>
                      </p:cNvPr>
                      <p:cNvCxnSpPr>
                        <a:cxnSpLocks/>
                      </p:cNvCxnSpPr>
                      <p:nvPr userDrawn="1"/>
                    </p:nvCxnSpPr>
                    <p:spPr>
                      <a:xfrm>
                        <a:off x="1962238" y="-878306"/>
                        <a:ext cx="0" cy="613611"/>
                      </a:xfrm>
                      <a:prstGeom prst="line">
                        <a:avLst/>
                      </a:prstGeom>
                      <a:ln>
                        <a:solidFill>
                          <a:srgbClr val="818181"/>
                        </a:solidFill>
                      </a:ln>
                    </p:spPr>
                    <p:style>
                      <a:lnRef idx="1">
                        <a:schemeClr val="accent1"/>
                      </a:lnRef>
                      <a:fillRef idx="0">
                        <a:schemeClr val="accent1"/>
                      </a:fillRef>
                      <a:effectRef idx="0">
                        <a:schemeClr val="accent1"/>
                      </a:effectRef>
                      <a:fontRef idx="minor">
                        <a:schemeClr val="tx1"/>
                      </a:fontRef>
                    </p:style>
                  </p:cxnSp>
                  <p:grpSp>
                    <p:nvGrpSpPr>
                      <p:cNvPr id="104" name="Groep 103">
                        <a:extLst>
                          <a:ext uri="{FF2B5EF4-FFF2-40B4-BE49-F238E27FC236}">
                            <a16:creationId xmlns:a16="http://schemas.microsoft.com/office/drawing/2014/main" id="{A2D35943-67CD-4101-8F1B-E63EB14AC4A7}"/>
                          </a:ext>
                        </a:extLst>
                      </p:cNvPr>
                      <p:cNvGrpSpPr/>
                      <p:nvPr userDrawn="1"/>
                    </p:nvGrpSpPr>
                    <p:grpSpPr>
                      <a:xfrm>
                        <a:off x="1270535" y="-878306"/>
                        <a:ext cx="526983" cy="613611"/>
                        <a:chOff x="1270535" y="-745959"/>
                        <a:chExt cx="526983" cy="481264"/>
                      </a:xfrm>
                    </p:grpSpPr>
                    <p:cxnSp>
                      <p:nvCxnSpPr>
                        <p:cNvPr id="105" name="Rechte verbindingslijn 104">
                          <a:extLst>
                            <a:ext uri="{FF2B5EF4-FFF2-40B4-BE49-F238E27FC236}">
                              <a16:creationId xmlns:a16="http://schemas.microsoft.com/office/drawing/2014/main" id="{2BF5283D-E0B5-4438-BF77-01D91FAE37C7}"/>
                            </a:ext>
                          </a:extLst>
                        </p:cNvPr>
                        <p:cNvCxnSpPr>
                          <a:cxnSpLocks/>
                        </p:cNvCxnSpPr>
                        <p:nvPr userDrawn="1"/>
                      </p:nvCxnSpPr>
                      <p:spPr>
                        <a:xfrm>
                          <a:off x="1446196" y="-745959"/>
                          <a:ext cx="0" cy="481264"/>
                        </a:xfrm>
                        <a:prstGeom prst="line">
                          <a:avLst/>
                        </a:prstGeom>
                        <a:ln w="6350">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106" name="Rechte verbindingslijn 105">
                          <a:extLst>
                            <a:ext uri="{FF2B5EF4-FFF2-40B4-BE49-F238E27FC236}">
                              <a16:creationId xmlns:a16="http://schemas.microsoft.com/office/drawing/2014/main" id="{C387A47F-7F0F-498C-9C7A-0DAC50513F3C}"/>
                            </a:ext>
                          </a:extLst>
                        </p:cNvPr>
                        <p:cNvCxnSpPr>
                          <a:cxnSpLocks/>
                        </p:cNvCxnSpPr>
                        <p:nvPr userDrawn="1"/>
                      </p:nvCxnSpPr>
                      <p:spPr>
                        <a:xfrm>
                          <a:off x="1270535" y="-745959"/>
                          <a:ext cx="0" cy="481264"/>
                        </a:xfrm>
                        <a:prstGeom prst="line">
                          <a:avLst/>
                        </a:prstGeom>
                        <a:ln w="6350">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107" name="Rechte verbindingslijn 106">
                          <a:extLst>
                            <a:ext uri="{FF2B5EF4-FFF2-40B4-BE49-F238E27FC236}">
                              <a16:creationId xmlns:a16="http://schemas.microsoft.com/office/drawing/2014/main" id="{583B8D76-E296-466B-AB9A-207C4D239511}"/>
                            </a:ext>
                          </a:extLst>
                        </p:cNvPr>
                        <p:cNvCxnSpPr>
                          <a:cxnSpLocks/>
                        </p:cNvCxnSpPr>
                        <p:nvPr userDrawn="1"/>
                      </p:nvCxnSpPr>
                      <p:spPr>
                        <a:xfrm>
                          <a:off x="1621857" y="-745959"/>
                          <a:ext cx="0" cy="481264"/>
                        </a:xfrm>
                        <a:prstGeom prst="line">
                          <a:avLst/>
                        </a:prstGeom>
                        <a:ln w="6350">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108" name="Rechte verbindingslijn 107">
                          <a:extLst>
                            <a:ext uri="{FF2B5EF4-FFF2-40B4-BE49-F238E27FC236}">
                              <a16:creationId xmlns:a16="http://schemas.microsoft.com/office/drawing/2014/main" id="{52EC5223-DD85-4EDB-8D96-ED9FCAE322AC}"/>
                            </a:ext>
                          </a:extLst>
                        </p:cNvPr>
                        <p:cNvCxnSpPr>
                          <a:cxnSpLocks/>
                        </p:cNvCxnSpPr>
                        <p:nvPr userDrawn="1"/>
                      </p:nvCxnSpPr>
                      <p:spPr>
                        <a:xfrm>
                          <a:off x="1797518" y="-745959"/>
                          <a:ext cx="0" cy="481264"/>
                        </a:xfrm>
                        <a:prstGeom prst="line">
                          <a:avLst/>
                        </a:prstGeom>
                        <a:ln w="6350">
                          <a:solidFill>
                            <a:srgbClr val="818181"/>
                          </a:solidFill>
                        </a:ln>
                      </p:spPr>
                      <p:style>
                        <a:lnRef idx="1">
                          <a:schemeClr val="accent1"/>
                        </a:lnRef>
                        <a:fillRef idx="0">
                          <a:schemeClr val="accent1"/>
                        </a:fillRef>
                        <a:effectRef idx="0">
                          <a:schemeClr val="accent1"/>
                        </a:effectRef>
                        <a:fontRef idx="minor">
                          <a:schemeClr val="tx1"/>
                        </a:fontRef>
                      </p:style>
                    </p:cxnSp>
                  </p:grpSp>
                </p:grpSp>
                <p:cxnSp>
                  <p:nvCxnSpPr>
                    <p:cNvPr id="97" name="Rechte verbindingslijn 96">
                      <a:extLst>
                        <a:ext uri="{FF2B5EF4-FFF2-40B4-BE49-F238E27FC236}">
                          <a16:creationId xmlns:a16="http://schemas.microsoft.com/office/drawing/2014/main" id="{34216DA4-8816-4742-A4E7-441721CC9962}"/>
                        </a:ext>
                      </a:extLst>
                    </p:cNvPr>
                    <p:cNvCxnSpPr>
                      <a:cxnSpLocks/>
                    </p:cNvCxnSpPr>
                    <p:nvPr userDrawn="1"/>
                  </p:nvCxnSpPr>
                  <p:spPr>
                    <a:xfrm flipH="1">
                      <a:off x="1098555" y="-192506"/>
                      <a:ext cx="880987" cy="0"/>
                    </a:xfrm>
                    <a:prstGeom prst="line">
                      <a:avLst/>
                    </a:prstGeom>
                    <a:ln>
                      <a:solidFill>
                        <a:srgbClr val="818181"/>
                      </a:solidFill>
                    </a:ln>
                  </p:spPr>
                  <p:style>
                    <a:lnRef idx="1">
                      <a:schemeClr val="accent1"/>
                    </a:lnRef>
                    <a:fillRef idx="0">
                      <a:schemeClr val="accent1"/>
                    </a:fillRef>
                    <a:effectRef idx="0">
                      <a:schemeClr val="accent1"/>
                    </a:effectRef>
                    <a:fontRef idx="minor">
                      <a:schemeClr val="tx1"/>
                    </a:fontRef>
                  </p:style>
                </p:cxnSp>
                <p:grpSp>
                  <p:nvGrpSpPr>
                    <p:cNvPr id="98" name="Groep 97">
                      <a:extLst>
                        <a:ext uri="{FF2B5EF4-FFF2-40B4-BE49-F238E27FC236}">
                          <a16:creationId xmlns:a16="http://schemas.microsoft.com/office/drawing/2014/main" id="{D3EDC5E9-3DCE-4232-8001-9089A793072F}"/>
                        </a:ext>
                      </a:extLst>
                    </p:cNvPr>
                    <p:cNvGrpSpPr/>
                    <p:nvPr userDrawn="1"/>
                  </p:nvGrpSpPr>
                  <p:grpSpPr>
                    <a:xfrm>
                      <a:off x="1094874" y="-607596"/>
                      <a:ext cx="878306" cy="276726"/>
                      <a:chOff x="1106905" y="-607596"/>
                      <a:chExt cx="878307" cy="276726"/>
                    </a:xfrm>
                  </p:grpSpPr>
                  <p:cxnSp>
                    <p:nvCxnSpPr>
                      <p:cNvPr id="99" name="Rechte verbindingslijn 98">
                        <a:extLst>
                          <a:ext uri="{FF2B5EF4-FFF2-40B4-BE49-F238E27FC236}">
                            <a16:creationId xmlns:a16="http://schemas.microsoft.com/office/drawing/2014/main" id="{F5257B78-A23C-4286-BB72-E7CC2359FB79}"/>
                          </a:ext>
                        </a:extLst>
                      </p:cNvPr>
                      <p:cNvCxnSpPr>
                        <a:cxnSpLocks/>
                      </p:cNvCxnSpPr>
                      <p:nvPr userDrawn="1"/>
                    </p:nvCxnSpPr>
                    <p:spPr>
                      <a:xfrm flipH="1">
                        <a:off x="1106905" y="-330870"/>
                        <a:ext cx="878307" cy="0"/>
                      </a:xfrm>
                      <a:prstGeom prst="line">
                        <a:avLst/>
                      </a:prstGeom>
                      <a:ln w="6350">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100" name="Rechte verbindingslijn 99">
                        <a:extLst>
                          <a:ext uri="{FF2B5EF4-FFF2-40B4-BE49-F238E27FC236}">
                            <a16:creationId xmlns:a16="http://schemas.microsoft.com/office/drawing/2014/main" id="{9B21A33D-5248-4792-87A0-2367DE8339DD}"/>
                          </a:ext>
                        </a:extLst>
                      </p:cNvPr>
                      <p:cNvCxnSpPr>
                        <a:cxnSpLocks/>
                      </p:cNvCxnSpPr>
                      <p:nvPr userDrawn="1"/>
                    </p:nvCxnSpPr>
                    <p:spPr>
                      <a:xfrm flipH="1">
                        <a:off x="1106905" y="-469233"/>
                        <a:ext cx="878307" cy="0"/>
                      </a:xfrm>
                      <a:prstGeom prst="line">
                        <a:avLst/>
                      </a:prstGeom>
                      <a:ln w="6350">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101" name="Rechte verbindingslijn 100">
                        <a:extLst>
                          <a:ext uri="{FF2B5EF4-FFF2-40B4-BE49-F238E27FC236}">
                            <a16:creationId xmlns:a16="http://schemas.microsoft.com/office/drawing/2014/main" id="{1292EA23-CAFC-4FAA-9703-EB32C8C778D1}"/>
                          </a:ext>
                        </a:extLst>
                      </p:cNvPr>
                      <p:cNvCxnSpPr>
                        <a:cxnSpLocks/>
                      </p:cNvCxnSpPr>
                      <p:nvPr userDrawn="1"/>
                    </p:nvCxnSpPr>
                    <p:spPr>
                      <a:xfrm flipH="1">
                        <a:off x="1106905" y="-607596"/>
                        <a:ext cx="878307" cy="0"/>
                      </a:xfrm>
                      <a:prstGeom prst="line">
                        <a:avLst/>
                      </a:prstGeom>
                      <a:ln w="6350">
                        <a:solidFill>
                          <a:srgbClr val="818181"/>
                        </a:solidFill>
                      </a:ln>
                    </p:spPr>
                    <p:style>
                      <a:lnRef idx="1">
                        <a:schemeClr val="accent1"/>
                      </a:lnRef>
                      <a:fillRef idx="0">
                        <a:schemeClr val="accent1"/>
                      </a:fillRef>
                      <a:effectRef idx="0">
                        <a:schemeClr val="accent1"/>
                      </a:effectRef>
                      <a:fontRef idx="minor">
                        <a:schemeClr val="tx1"/>
                      </a:fontRef>
                    </p:style>
                  </p:cxnSp>
                </p:grpSp>
              </p:grpSp>
              <p:grpSp>
                <p:nvGrpSpPr>
                  <p:cNvPr id="91" name="Groep 90">
                    <a:extLst>
                      <a:ext uri="{FF2B5EF4-FFF2-40B4-BE49-F238E27FC236}">
                        <a16:creationId xmlns:a16="http://schemas.microsoft.com/office/drawing/2014/main" id="{845F69D1-3951-4CA5-81D1-1921114D546B}"/>
                      </a:ext>
                    </a:extLst>
                  </p:cNvPr>
                  <p:cNvGrpSpPr/>
                  <p:nvPr userDrawn="1"/>
                </p:nvGrpSpPr>
                <p:grpSpPr>
                  <a:xfrm rot="2700000">
                    <a:off x="1605871" y="-605080"/>
                    <a:ext cx="90079" cy="407021"/>
                    <a:chOff x="3130062" y="-817193"/>
                    <a:chExt cx="131884" cy="595920"/>
                  </a:xfrm>
                  <a:solidFill>
                    <a:srgbClr val="3399FF"/>
                  </a:solidFill>
                </p:grpSpPr>
                <p:sp>
                  <p:nvSpPr>
                    <p:cNvPr id="92" name="Rechthoek 91">
                      <a:extLst>
                        <a:ext uri="{FF2B5EF4-FFF2-40B4-BE49-F238E27FC236}">
                          <a16:creationId xmlns:a16="http://schemas.microsoft.com/office/drawing/2014/main" id="{866D29B1-DCE2-447E-BA88-31697F9592D4}"/>
                        </a:ext>
                      </a:extLst>
                    </p:cNvPr>
                    <p:cNvSpPr/>
                    <p:nvPr userDrawn="1"/>
                  </p:nvSpPr>
                  <p:spPr>
                    <a:xfrm>
                      <a:off x="3130062" y="-705979"/>
                      <a:ext cx="131884" cy="281354"/>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p>
                  </p:txBody>
                </p:sp>
                <p:sp>
                  <p:nvSpPr>
                    <p:cNvPr id="93" name="Rechthoek: afgeronde bovenhoeken 92">
                      <a:extLst>
                        <a:ext uri="{FF2B5EF4-FFF2-40B4-BE49-F238E27FC236}">
                          <a16:creationId xmlns:a16="http://schemas.microsoft.com/office/drawing/2014/main" id="{60BAF024-6722-42F1-ABCC-F77307978644}"/>
                        </a:ext>
                      </a:extLst>
                    </p:cNvPr>
                    <p:cNvSpPr/>
                    <p:nvPr userDrawn="1"/>
                  </p:nvSpPr>
                  <p:spPr>
                    <a:xfrm>
                      <a:off x="3130063" y="-817193"/>
                      <a:ext cx="131883" cy="87615"/>
                    </a:xfrm>
                    <a:prstGeom prst="round2SameRect">
                      <a:avLst>
                        <a:gd name="adj1" fmla="val 50000"/>
                        <a:gd name="adj2" fmla="val 0"/>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p>
                  </p:txBody>
                </p:sp>
                <p:sp>
                  <p:nvSpPr>
                    <p:cNvPr id="94" name="Gelijkbenige driehoek 93">
                      <a:extLst>
                        <a:ext uri="{FF2B5EF4-FFF2-40B4-BE49-F238E27FC236}">
                          <a16:creationId xmlns:a16="http://schemas.microsoft.com/office/drawing/2014/main" id="{1BE3730C-1B90-46FE-84EB-75166346538C}"/>
                        </a:ext>
                      </a:extLst>
                    </p:cNvPr>
                    <p:cNvSpPr/>
                    <p:nvPr userDrawn="1"/>
                  </p:nvSpPr>
                  <p:spPr>
                    <a:xfrm rot="10800000">
                      <a:off x="3130062" y="-401026"/>
                      <a:ext cx="131884" cy="179753"/>
                    </a:xfrm>
                    <a:prstGeom prst="triangle">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p>
                  </p:txBody>
                </p:sp>
              </p:grpSp>
            </p:grpSp>
          </p:grpSp>
        </p:grpSp>
      </p:grpSp>
      <p:grpSp>
        <p:nvGrpSpPr>
          <p:cNvPr id="112" name="Instructie">
            <a:extLst>
              <a:ext uri="{FF2B5EF4-FFF2-40B4-BE49-F238E27FC236}">
                <a16:creationId xmlns:a16="http://schemas.microsoft.com/office/drawing/2014/main" id="{C49CC328-B599-43D4-A145-1CC5920BB79C}"/>
              </a:ext>
            </a:extLst>
          </p:cNvPr>
          <p:cNvGrpSpPr/>
          <p:nvPr userDrawn="1"/>
        </p:nvGrpSpPr>
        <p:grpSpPr>
          <a:xfrm>
            <a:off x="12391601" y="0"/>
            <a:ext cx="3183677" cy="2499789"/>
            <a:chOff x="12391601" y="0"/>
            <a:chExt cx="3183677" cy="2499789"/>
          </a:xfrm>
        </p:grpSpPr>
        <p:sp>
          <p:nvSpPr>
            <p:cNvPr id="113" name="Rechthoek 112">
              <a:extLst>
                <a:ext uri="{FF2B5EF4-FFF2-40B4-BE49-F238E27FC236}">
                  <a16:creationId xmlns:a16="http://schemas.microsoft.com/office/drawing/2014/main" id="{3DC127D4-C91D-434D-961C-51DD7C05B9CA}"/>
                </a:ext>
              </a:extLst>
            </p:cNvPr>
            <p:cNvSpPr/>
            <p:nvPr userDrawn="1"/>
          </p:nvSpPr>
          <p:spPr>
            <a:xfrm>
              <a:off x="12397262" y="0"/>
              <a:ext cx="3178016" cy="191611"/>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80000"/>
                </a:lnSpc>
                <a:spcBef>
                  <a:spcPts val="0"/>
                </a:spcBef>
                <a:spcAft>
                  <a:spcPts val="0"/>
                </a:spcAft>
                <a:buClrTx/>
                <a:buSzTx/>
                <a:buFontTx/>
                <a:buNone/>
                <a:tabLst/>
                <a:defRPr/>
              </a:pPr>
              <a:r>
                <a:rPr kumimoji="0" lang="nl-NL" sz="1400" b="1" i="0" u="none" strike="noStrike" kern="0" cap="all" spc="0" normalizeH="0" baseline="0" noProof="0">
                  <a:ln>
                    <a:noFill/>
                  </a:ln>
                  <a:solidFill>
                    <a:schemeClr val="bg1">
                      <a:lumMod val="50000"/>
                    </a:schemeClr>
                  </a:solidFill>
                  <a:effectLst/>
                  <a:uLnTx/>
                  <a:uFillTx/>
                  <a:latin typeface="+mj-lt"/>
                  <a:cs typeface="Segoe UI Light" panose="020B0502040204020203" pitchFamily="34" charset="0"/>
                </a:rPr>
                <a:t>Grafiek invoegen/veranderen</a:t>
              </a:r>
            </a:p>
          </p:txBody>
        </p:sp>
        <p:sp>
          <p:nvSpPr>
            <p:cNvPr id="114" name="Ovaal 113">
              <a:extLst>
                <a:ext uri="{FF2B5EF4-FFF2-40B4-BE49-F238E27FC236}">
                  <a16:creationId xmlns:a16="http://schemas.microsoft.com/office/drawing/2014/main" id="{F369C675-B222-4E3C-9799-B9E9C826D6EA}"/>
                </a:ext>
              </a:extLst>
            </p:cNvPr>
            <p:cNvSpPr/>
            <p:nvPr userDrawn="1"/>
          </p:nvSpPr>
          <p:spPr>
            <a:xfrm>
              <a:off x="12391601" y="366490"/>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1</a:t>
              </a:r>
            </a:p>
          </p:txBody>
        </p:sp>
        <p:cxnSp>
          <p:nvCxnSpPr>
            <p:cNvPr id="115" name="Rechte verbindingslijn 114">
              <a:extLst>
                <a:ext uri="{FF2B5EF4-FFF2-40B4-BE49-F238E27FC236}">
                  <a16:creationId xmlns:a16="http://schemas.microsoft.com/office/drawing/2014/main" id="{AB74B0B9-D672-464B-8856-0FAB1769AC2D}"/>
                </a:ext>
              </a:extLst>
            </p:cNvPr>
            <p:cNvCxnSpPr>
              <a:cxnSpLocks/>
            </p:cNvCxnSpPr>
            <p:nvPr userDrawn="1"/>
          </p:nvCxnSpPr>
          <p:spPr>
            <a:xfrm>
              <a:off x="12397261" y="241635"/>
              <a:ext cx="3178017" cy="0"/>
            </a:xfrm>
            <a:prstGeom prst="line">
              <a:avLst/>
            </a:prstGeom>
            <a:noFill/>
            <a:ln w="3175" cap="flat" cmpd="sng" algn="ctr">
              <a:solidFill>
                <a:schemeClr val="bg1">
                  <a:lumMod val="50000"/>
                </a:schemeClr>
              </a:solidFill>
              <a:prstDash val="solid"/>
            </a:ln>
            <a:effectLst/>
          </p:spPr>
        </p:cxnSp>
        <p:cxnSp>
          <p:nvCxnSpPr>
            <p:cNvPr id="116" name="Rechte verbindingslijn 115">
              <a:extLst>
                <a:ext uri="{FF2B5EF4-FFF2-40B4-BE49-F238E27FC236}">
                  <a16:creationId xmlns:a16="http://schemas.microsoft.com/office/drawing/2014/main" id="{C750B418-3B0A-4B5A-B30A-6497E416A602}"/>
                </a:ext>
              </a:extLst>
            </p:cNvPr>
            <p:cNvCxnSpPr>
              <a:cxnSpLocks/>
            </p:cNvCxnSpPr>
            <p:nvPr userDrawn="1"/>
          </p:nvCxnSpPr>
          <p:spPr>
            <a:xfrm>
              <a:off x="12397261" y="1577933"/>
              <a:ext cx="3178017" cy="0"/>
            </a:xfrm>
            <a:prstGeom prst="line">
              <a:avLst/>
            </a:prstGeom>
            <a:noFill/>
            <a:ln w="3175" cap="flat" cmpd="sng" algn="ctr">
              <a:solidFill>
                <a:schemeClr val="bg1">
                  <a:lumMod val="50000"/>
                </a:schemeClr>
              </a:solidFill>
              <a:prstDash val="solid"/>
            </a:ln>
            <a:effectLst/>
          </p:spPr>
        </p:cxnSp>
        <p:sp>
          <p:nvSpPr>
            <p:cNvPr id="117" name="Rechthoek 116">
              <a:extLst>
                <a:ext uri="{FF2B5EF4-FFF2-40B4-BE49-F238E27FC236}">
                  <a16:creationId xmlns:a16="http://schemas.microsoft.com/office/drawing/2014/main" id="{46F58321-87C8-4D68-8FFD-B81C6063B34A}"/>
                </a:ext>
              </a:extLst>
            </p:cNvPr>
            <p:cNvSpPr/>
            <p:nvPr userDrawn="1"/>
          </p:nvSpPr>
          <p:spPr>
            <a:xfrm>
              <a:off x="12757282" y="432552"/>
              <a:ext cx="2817995" cy="59542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chemeClr val="accent1"/>
                </a:buClr>
                <a:buSzTx/>
                <a:buFont typeface="Arial" panose="020B0604020202020204" pitchFamily="34" charset="0"/>
                <a:buNone/>
                <a:tabLst/>
                <a:defRPr/>
              </a:pP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Wanneer nodig, verwijder de bestaande grafiek d.m.v. de </a:t>
              </a:r>
              <a:r>
                <a:rPr kumimoji="0" lang="nl-NL" sz="1100" b="1" i="0" u="none" strike="noStrike" kern="0" cap="none" spc="0" normalizeH="0" baseline="0" noProof="0">
                  <a:ln>
                    <a:noFill/>
                  </a:ln>
                  <a:solidFill>
                    <a:srgbClr val="000000"/>
                  </a:solidFill>
                  <a:effectLst/>
                  <a:uLnTx/>
                  <a:uFillTx/>
                  <a:latin typeface="+mn-lt"/>
                  <a:cs typeface="Segoe UI Light" panose="020B0502040204020203" pitchFamily="34" charset="0"/>
                </a:rPr>
                <a:t>‘Delete’-knop</a:t>
              </a: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 Klik op het pictogram om een nieuwe grafiek in te voegen. </a:t>
              </a:r>
              <a:r>
                <a:rPr kumimoji="0" lang="nl-NL" sz="1100" b="0" i="1" u="none" strike="noStrike" kern="0" cap="none" spc="0" normalizeH="0" baseline="0" noProof="0">
                  <a:ln>
                    <a:noFill/>
                  </a:ln>
                  <a:solidFill>
                    <a:srgbClr val="000000"/>
                  </a:solidFill>
                  <a:effectLst/>
                  <a:uLnTx/>
                  <a:uFillTx/>
                  <a:latin typeface="+mn-lt"/>
                  <a:cs typeface="Segoe UI Light" panose="020B0502040204020203" pitchFamily="34" charset="0"/>
                </a:rPr>
                <a:t>(zie onderstaand voorbeeld).</a:t>
              </a:r>
              <a:endPar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endParaRPr>
            </a:p>
          </p:txBody>
        </p:sp>
        <p:sp>
          <p:nvSpPr>
            <p:cNvPr id="118" name="Ovaal 117">
              <a:extLst>
                <a:ext uri="{FF2B5EF4-FFF2-40B4-BE49-F238E27FC236}">
                  <a16:creationId xmlns:a16="http://schemas.microsoft.com/office/drawing/2014/main" id="{519109F1-9A8A-40EE-A628-C50A2EF8977D}"/>
                </a:ext>
              </a:extLst>
            </p:cNvPr>
            <p:cNvSpPr/>
            <p:nvPr userDrawn="1"/>
          </p:nvSpPr>
          <p:spPr>
            <a:xfrm>
              <a:off x="12391601" y="1706398"/>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2</a:t>
              </a:r>
            </a:p>
          </p:txBody>
        </p:sp>
        <p:sp>
          <p:nvSpPr>
            <p:cNvPr id="119" name="Rechthoek 118">
              <a:extLst>
                <a:ext uri="{FF2B5EF4-FFF2-40B4-BE49-F238E27FC236}">
                  <a16:creationId xmlns:a16="http://schemas.microsoft.com/office/drawing/2014/main" id="{1563674D-5735-4910-813E-D37A95FDB852}"/>
                </a:ext>
              </a:extLst>
            </p:cNvPr>
            <p:cNvSpPr/>
            <p:nvPr userDrawn="1"/>
          </p:nvSpPr>
          <p:spPr>
            <a:xfrm>
              <a:off x="12757282" y="1772461"/>
              <a:ext cx="2817995" cy="318048"/>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chemeClr val="accent1"/>
                </a:buClr>
                <a:buSzTx/>
                <a:buFont typeface="Arial" panose="020B0604020202020204" pitchFamily="34" charset="0"/>
                <a:buNone/>
                <a:tabLst/>
                <a:defRPr/>
              </a:pP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Selecteer de gewenste grafiek</a:t>
              </a:r>
              <a:b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b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en klik op </a:t>
              </a:r>
              <a:r>
                <a:rPr kumimoji="0" lang="nl-NL" sz="1100" b="1" i="0" u="none" strike="noStrike" kern="0" cap="none" spc="0" normalizeH="0" baseline="0" noProof="0">
                  <a:ln>
                    <a:noFill/>
                  </a:ln>
                  <a:solidFill>
                    <a:srgbClr val="000000"/>
                  </a:solidFill>
                  <a:effectLst/>
                  <a:uLnTx/>
                  <a:uFillTx/>
                  <a:latin typeface="+mn-lt"/>
                  <a:cs typeface="Segoe UI Light" panose="020B0502040204020203" pitchFamily="34" charset="0"/>
                </a:rPr>
                <a:t>‘Invoegen’</a:t>
              </a: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a:t>
              </a:r>
              <a:endParaRPr kumimoji="0" lang="nl-NL" sz="1100" b="1" i="0" u="none" strike="noStrike" kern="0" cap="none" spc="0" normalizeH="0" baseline="0" noProof="0">
                <a:ln>
                  <a:noFill/>
                </a:ln>
                <a:solidFill>
                  <a:srgbClr val="000000"/>
                </a:solidFill>
                <a:effectLst/>
                <a:uLnTx/>
                <a:uFillTx/>
                <a:latin typeface="+mn-lt"/>
                <a:cs typeface="Segoe UI Light" panose="020B0502040204020203" pitchFamily="34" charset="0"/>
              </a:endParaRPr>
            </a:p>
          </p:txBody>
        </p:sp>
        <p:grpSp>
          <p:nvGrpSpPr>
            <p:cNvPr id="120" name="Groep 119">
              <a:extLst>
                <a:ext uri="{FF2B5EF4-FFF2-40B4-BE49-F238E27FC236}">
                  <a16:creationId xmlns:a16="http://schemas.microsoft.com/office/drawing/2014/main" id="{9DEB9494-BA1A-4798-90C6-F5DD28D2F969}"/>
                </a:ext>
              </a:extLst>
            </p:cNvPr>
            <p:cNvGrpSpPr/>
            <p:nvPr userDrawn="1"/>
          </p:nvGrpSpPr>
          <p:grpSpPr>
            <a:xfrm>
              <a:off x="12757282" y="2184550"/>
              <a:ext cx="825500" cy="209550"/>
              <a:chOff x="13504624" y="2482850"/>
              <a:chExt cx="825500" cy="209550"/>
            </a:xfrm>
          </p:grpSpPr>
          <p:sp>
            <p:nvSpPr>
              <p:cNvPr id="126" name="Rechthoek 125">
                <a:extLst>
                  <a:ext uri="{FF2B5EF4-FFF2-40B4-BE49-F238E27FC236}">
                    <a16:creationId xmlns:a16="http://schemas.microsoft.com/office/drawing/2014/main" id="{44B34948-9946-4C94-9AF7-02B927290117}"/>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800" b="0" noProof="0">
                    <a:solidFill>
                      <a:schemeClr val="tx1"/>
                    </a:solidFill>
                    <a:latin typeface="Arial" panose="020B0604020202020204" pitchFamily="34" charset="0"/>
                    <a:cs typeface="Arial" panose="020B0604020202020204" pitchFamily="34" charset="0"/>
                  </a:rPr>
                  <a:t>Invoegen</a:t>
                </a:r>
              </a:p>
            </p:txBody>
          </p:sp>
          <p:cxnSp>
            <p:nvCxnSpPr>
              <p:cNvPr id="127" name="Rechte verbindingslijn 126">
                <a:extLst>
                  <a:ext uri="{FF2B5EF4-FFF2-40B4-BE49-F238E27FC236}">
                    <a16:creationId xmlns:a16="http://schemas.microsoft.com/office/drawing/2014/main" id="{D8206913-A5AF-4738-8A45-6061E6F42111}"/>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128" name="Gelijkbenige driehoek 127">
                <a:extLst>
                  <a:ext uri="{FF2B5EF4-FFF2-40B4-BE49-F238E27FC236}">
                    <a16:creationId xmlns:a16="http://schemas.microsoft.com/office/drawing/2014/main" id="{05C8F3AB-BA74-478D-8577-E60182B41EA0}"/>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grpSp>
        <p:cxnSp>
          <p:nvCxnSpPr>
            <p:cNvPr id="121" name="Rechte verbindingslijn 120">
              <a:extLst>
                <a:ext uri="{FF2B5EF4-FFF2-40B4-BE49-F238E27FC236}">
                  <a16:creationId xmlns:a16="http://schemas.microsoft.com/office/drawing/2014/main" id="{0E748A4E-043C-4103-BD56-68121CACEBA2}"/>
                </a:ext>
              </a:extLst>
            </p:cNvPr>
            <p:cNvCxnSpPr>
              <a:cxnSpLocks/>
            </p:cNvCxnSpPr>
            <p:nvPr userDrawn="1"/>
          </p:nvCxnSpPr>
          <p:spPr>
            <a:xfrm>
              <a:off x="12397261" y="2499789"/>
              <a:ext cx="3178017" cy="0"/>
            </a:xfrm>
            <a:prstGeom prst="line">
              <a:avLst/>
            </a:prstGeom>
            <a:noFill/>
            <a:ln w="3175" cap="flat" cmpd="sng" algn="ctr">
              <a:solidFill>
                <a:schemeClr val="bg1">
                  <a:lumMod val="50000"/>
                </a:schemeClr>
              </a:solidFill>
              <a:prstDash val="solid"/>
            </a:ln>
            <a:effectLst/>
          </p:spPr>
        </p:cxnSp>
        <p:grpSp>
          <p:nvGrpSpPr>
            <p:cNvPr id="122" name="Groep 121">
              <a:extLst>
                <a:ext uri="{FF2B5EF4-FFF2-40B4-BE49-F238E27FC236}">
                  <a16:creationId xmlns:a16="http://schemas.microsoft.com/office/drawing/2014/main" id="{94470644-5423-4046-A427-8AFB057AD58F}"/>
                </a:ext>
              </a:extLst>
            </p:cNvPr>
            <p:cNvGrpSpPr/>
            <p:nvPr userDrawn="1"/>
          </p:nvGrpSpPr>
          <p:grpSpPr>
            <a:xfrm>
              <a:off x="12751697" y="1147804"/>
              <a:ext cx="289372" cy="314992"/>
              <a:chOff x="7322769" y="-310267"/>
              <a:chExt cx="289372" cy="314992"/>
            </a:xfrm>
          </p:grpSpPr>
          <p:sp>
            <p:nvSpPr>
              <p:cNvPr id="123" name="Rechthoek 122">
                <a:extLst>
                  <a:ext uri="{FF2B5EF4-FFF2-40B4-BE49-F238E27FC236}">
                    <a16:creationId xmlns:a16="http://schemas.microsoft.com/office/drawing/2014/main" id="{F8D5CEAB-BBBB-4E8C-9202-A606DD14A5BA}"/>
                  </a:ext>
                </a:extLst>
              </p:cNvPr>
              <p:cNvSpPr/>
              <p:nvPr userDrawn="1"/>
            </p:nvSpPr>
            <p:spPr>
              <a:xfrm>
                <a:off x="7322769" y="-211712"/>
                <a:ext cx="79156" cy="216437"/>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p>
            </p:txBody>
          </p:sp>
          <p:sp>
            <p:nvSpPr>
              <p:cNvPr id="124" name="Rechthoek 123">
                <a:extLst>
                  <a:ext uri="{FF2B5EF4-FFF2-40B4-BE49-F238E27FC236}">
                    <a16:creationId xmlns:a16="http://schemas.microsoft.com/office/drawing/2014/main" id="{32D9D0FD-361F-4F40-92EF-1F7AAEEFF0A4}"/>
                  </a:ext>
                </a:extLst>
              </p:cNvPr>
              <p:cNvSpPr/>
              <p:nvPr userDrawn="1"/>
            </p:nvSpPr>
            <p:spPr>
              <a:xfrm>
                <a:off x="7427035" y="-310267"/>
                <a:ext cx="79156" cy="314992"/>
              </a:xfrm>
              <a:prstGeom prst="rect">
                <a:avLst/>
              </a:prstGeom>
              <a:solidFill>
                <a:srgbClr val="FFCC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p>
            </p:txBody>
          </p:sp>
          <p:sp>
            <p:nvSpPr>
              <p:cNvPr id="125" name="Rechthoek 124">
                <a:extLst>
                  <a:ext uri="{FF2B5EF4-FFF2-40B4-BE49-F238E27FC236}">
                    <a16:creationId xmlns:a16="http://schemas.microsoft.com/office/drawing/2014/main" id="{67A1B84C-C62F-4037-AA1F-671F278912E2}"/>
                  </a:ext>
                </a:extLst>
              </p:cNvPr>
              <p:cNvSpPr/>
              <p:nvPr userDrawn="1"/>
            </p:nvSpPr>
            <p:spPr>
              <a:xfrm>
                <a:off x="7532985" y="-240134"/>
                <a:ext cx="79156" cy="244859"/>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p>
            </p:txBody>
          </p:sp>
        </p:grpSp>
      </p:grpSp>
    </p:spTree>
    <p:extLst>
      <p:ext uri="{BB962C8B-B14F-4D97-AF65-F5344CB8AC3E}">
        <p14:creationId xmlns:p14="http://schemas.microsoft.com/office/powerpoint/2010/main" val="260879755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GRAFIEK 2x">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AB23073-572C-4F04-B89A-B107AB932F47}"/>
              </a:ext>
            </a:extLst>
          </p:cNvPr>
          <p:cNvSpPr>
            <a:spLocks noGrp="1"/>
          </p:cNvSpPr>
          <p:nvPr>
            <p:ph type="title" hasCustomPrompt="1"/>
          </p:nvPr>
        </p:nvSpPr>
        <p:spPr/>
        <p:txBody>
          <a:bodyPr/>
          <a:lstStyle>
            <a:lvl1pPr>
              <a:defRPr/>
            </a:lvl1pPr>
          </a:lstStyle>
          <a:p>
            <a:r>
              <a:rPr lang="nl-NL" noProof="0"/>
              <a:t>Voeg hier een titel in</a:t>
            </a:r>
            <a:endParaRPr lang="nl-NL"/>
          </a:p>
        </p:txBody>
      </p:sp>
      <p:sp>
        <p:nvSpPr>
          <p:cNvPr id="4" name="Tijdelijke aanduiding voor datum 3">
            <a:extLst>
              <a:ext uri="{FF2B5EF4-FFF2-40B4-BE49-F238E27FC236}">
                <a16:creationId xmlns:a16="http://schemas.microsoft.com/office/drawing/2014/main" id="{DABA8B2F-5EFD-4A05-8481-248C853EA1DE}"/>
              </a:ext>
            </a:extLst>
          </p:cNvPr>
          <p:cNvSpPr>
            <a:spLocks noGrp="1"/>
          </p:cNvSpPr>
          <p:nvPr>
            <p:ph type="dt" sz="half" idx="10"/>
          </p:nvPr>
        </p:nvSpPr>
        <p:spPr/>
        <p:txBody>
          <a:bodyPr/>
          <a:lstStyle/>
          <a:p>
            <a:fld id="{C13F2C53-FCED-41B5-986D-5390C12D8F71}" type="datetime4">
              <a:rPr lang="nl-NL" smtClean="0"/>
              <a:t>24 oktober 2023</a:t>
            </a:fld>
            <a:endParaRPr lang="nl-NL"/>
          </a:p>
        </p:txBody>
      </p:sp>
      <p:sp>
        <p:nvSpPr>
          <p:cNvPr id="5" name="Tijdelijke aanduiding voor voettekst 4">
            <a:extLst>
              <a:ext uri="{FF2B5EF4-FFF2-40B4-BE49-F238E27FC236}">
                <a16:creationId xmlns:a16="http://schemas.microsoft.com/office/drawing/2014/main" id="{7D35606D-4D2E-4F0A-88AD-FA9467155265}"/>
              </a:ext>
            </a:extLst>
          </p:cNvPr>
          <p:cNvSpPr>
            <a:spLocks noGrp="1"/>
          </p:cNvSpPr>
          <p:nvPr>
            <p:ph type="ftr" sz="quarter" idx="11"/>
          </p:nvPr>
        </p:nvSpPr>
        <p:spPr/>
        <p:txBody>
          <a:bodyPr/>
          <a:lstStyle/>
          <a:p>
            <a:r>
              <a:rPr lang="nl-NL"/>
              <a:t>Ga naar de tab ‘Invoegen’ &gt; Koptekst en voettekst &gt; Voettekst invullen met bedrijfsonderdeelnaam &gt; Overal Toepassen</a:t>
            </a:r>
          </a:p>
        </p:txBody>
      </p:sp>
      <p:sp>
        <p:nvSpPr>
          <p:cNvPr id="6" name="Tijdelijke aanduiding voor dianummer 5">
            <a:extLst>
              <a:ext uri="{FF2B5EF4-FFF2-40B4-BE49-F238E27FC236}">
                <a16:creationId xmlns:a16="http://schemas.microsoft.com/office/drawing/2014/main" id="{A7656491-ADD5-4A7E-BAFA-5FCFF07D6EB0}"/>
              </a:ext>
            </a:extLst>
          </p:cNvPr>
          <p:cNvSpPr>
            <a:spLocks noGrp="1"/>
          </p:cNvSpPr>
          <p:nvPr>
            <p:ph type="sldNum" sz="quarter" idx="12"/>
          </p:nvPr>
        </p:nvSpPr>
        <p:spPr/>
        <p:txBody>
          <a:bodyPr/>
          <a:lstStyle/>
          <a:p>
            <a:fld id="{8D374ABD-355D-4B52-8A38-020B3DD5CC75}" type="slidenum">
              <a:rPr lang="nl-NL" smtClean="0"/>
              <a:t>‹#›</a:t>
            </a:fld>
            <a:endParaRPr lang="nl-NL"/>
          </a:p>
        </p:txBody>
      </p:sp>
      <p:sp>
        <p:nvSpPr>
          <p:cNvPr id="7" name="Tijdelijke aanduiding voor tekst 32">
            <a:extLst>
              <a:ext uri="{FF2B5EF4-FFF2-40B4-BE49-F238E27FC236}">
                <a16:creationId xmlns:a16="http://schemas.microsoft.com/office/drawing/2014/main" id="{7175F566-3665-4B0F-B70C-72779DF2FDD6}"/>
              </a:ext>
            </a:extLst>
          </p:cNvPr>
          <p:cNvSpPr>
            <a:spLocks noGrp="1"/>
          </p:cNvSpPr>
          <p:nvPr>
            <p:ph type="body" sz="quarter" idx="13" hasCustomPrompt="1"/>
          </p:nvPr>
        </p:nvSpPr>
        <p:spPr>
          <a:xfrm>
            <a:off x="539998" y="839972"/>
            <a:ext cx="11112000" cy="259612"/>
          </a:xfrm>
        </p:spPr>
        <p:txBody>
          <a:bodyPr/>
          <a:lstStyle>
            <a:lvl1pPr marL="0" indent="0">
              <a:buNone/>
              <a:defRPr sz="2000" b="0">
                <a:solidFill>
                  <a:schemeClr val="accent1"/>
                </a:solidFill>
              </a:defRPr>
            </a:lvl1pPr>
          </a:lstStyle>
          <a:p>
            <a:pPr lvl="0"/>
            <a:r>
              <a:rPr lang="nl-NL" noProof="0"/>
              <a:t>Voeg hier een subtitel in</a:t>
            </a:r>
          </a:p>
        </p:txBody>
      </p:sp>
      <p:sp>
        <p:nvSpPr>
          <p:cNvPr id="17" name="Tijdelijke aanduiding voor tekst 34">
            <a:extLst>
              <a:ext uri="{FF2B5EF4-FFF2-40B4-BE49-F238E27FC236}">
                <a16:creationId xmlns:a16="http://schemas.microsoft.com/office/drawing/2014/main" id="{9955CEC2-0160-42D3-9E2E-941A4A11119D}"/>
              </a:ext>
            </a:extLst>
          </p:cNvPr>
          <p:cNvSpPr>
            <a:spLocks noGrp="1"/>
          </p:cNvSpPr>
          <p:nvPr>
            <p:ph type="body" sz="quarter" idx="14" hasCustomPrompt="1"/>
          </p:nvPr>
        </p:nvSpPr>
        <p:spPr>
          <a:xfrm>
            <a:off x="539749" y="5758889"/>
            <a:ext cx="11112249" cy="147981"/>
          </a:xfrm>
        </p:spPr>
        <p:txBody>
          <a:bodyPr anchor="b"/>
          <a:lstStyle>
            <a:lvl1pPr marL="0" indent="0">
              <a:buNone/>
              <a:defRPr sz="1000" i="1"/>
            </a:lvl1pPr>
          </a:lstStyle>
          <a:p>
            <a:pPr lvl="0"/>
            <a:r>
              <a:rPr lang="nl-NL" noProof="0"/>
              <a:t>Bron…</a:t>
            </a:r>
          </a:p>
        </p:txBody>
      </p:sp>
      <p:sp>
        <p:nvSpPr>
          <p:cNvPr id="18" name="Rechthoek: afgeronde hoeken 17">
            <a:extLst>
              <a:ext uri="{FF2B5EF4-FFF2-40B4-BE49-F238E27FC236}">
                <a16:creationId xmlns:a16="http://schemas.microsoft.com/office/drawing/2014/main" id="{765A9402-96DA-4D08-A873-873C05E81C86}"/>
              </a:ext>
            </a:extLst>
          </p:cNvPr>
          <p:cNvSpPr/>
          <p:nvPr userDrawn="1"/>
        </p:nvSpPr>
        <p:spPr>
          <a:xfrm>
            <a:off x="3048000" y="-491319"/>
            <a:ext cx="6096000" cy="300250"/>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lvl="0" algn="ctr"/>
            <a:r>
              <a:rPr lang="nl-NL" sz="2800" b="0" cap="all" baseline="0" noProof="0">
                <a:solidFill>
                  <a:schemeClr val="accent1"/>
                </a:solidFill>
                <a:latin typeface="+mn-lt"/>
              </a:rPr>
              <a:t>GRAFIEK 2x</a:t>
            </a:r>
          </a:p>
        </p:txBody>
      </p:sp>
      <p:sp>
        <p:nvSpPr>
          <p:cNvPr id="21" name="Tijdelijke aanduiding voor grafiek 17">
            <a:extLst>
              <a:ext uri="{FF2B5EF4-FFF2-40B4-BE49-F238E27FC236}">
                <a16:creationId xmlns:a16="http://schemas.microsoft.com/office/drawing/2014/main" id="{92172253-6D4B-4AC5-AA1C-319C8E5A71AE}"/>
              </a:ext>
            </a:extLst>
          </p:cNvPr>
          <p:cNvSpPr>
            <a:spLocks noGrp="1"/>
          </p:cNvSpPr>
          <p:nvPr>
            <p:ph type="chart" sz="quarter" idx="15" hasCustomPrompt="1"/>
          </p:nvPr>
        </p:nvSpPr>
        <p:spPr>
          <a:xfrm>
            <a:off x="6636507" y="1459111"/>
            <a:ext cx="5015239" cy="4119774"/>
          </a:xfrm>
          <a:solidFill>
            <a:schemeClr val="bg1">
              <a:lumMod val="95000"/>
            </a:schemeClr>
          </a:solidFill>
        </p:spPr>
        <p:txBody>
          <a:bodyPr tIns="1620000"/>
          <a:lstStyle>
            <a:lvl1pPr marL="0" indent="0" algn="ctr">
              <a:buNone/>
              <a:defRPr sz="1200" i="1">
                <a:solidFill>
                  <a:schemeClr val="bg1">
                    <a:lumMod val="50000"/>
                  </a:schemeClr>
                </a:solidFill>
              </a:defRPr>
            </a:lvl1pPr>
          </a:lstStyle>
          <a:p>
            <a:r>
              <a:rPr lang="nl-NL" noProof="0"/>
              <a:t>Klik op onderstaand pictogram om een grafiek in te voegen</a:t>
            </a:r>
          </a:p>
        </p:txBody>
      </p:sp>
      <p:cxnSp>
        <p:nvCxnSpPr>
          <p:cNvPr id="23" name="Rechte verbindingslijn 22">
            <a:extLst>
              <a:ext uri="{FF2B5EF4-FFF2-40B4-BE49-F238E27FC236}">
                <a16:creationId xmlns:a16="http://schemas.microsoft.com/office/drawing/2014/main" id="{F758FBF6-EBB0-4F05-96EB-8AEB1E4BB59E}"/>
              </a:ext>
            </a:extLst>
          </p:cNvPr>
          <p:cNvCxnSpPr>
            <a:cxnSpLocks/>
          </p:cNvCxnSpPr>
          <p:nvPr userDrawn="1"/>
        </p:nvCxnSpPr>
        <p:spPr>
          <a:xfrm>
            <a:off x="6096000" y="1446663"/>
            <a:ext cx="0" cy="4121624"/>
          </a:xfrm>
          <a:prstGeom prst="line">
            <a:avLst/>
          </a:prstGeom>
          <a:ln w="12700" cap="rnd">
            <a:solidFill>
              <a:schemeClr val="accent1"/>
            </a:solidFill>
            <a:prstDash val="solid"/>
            <a:round/>
          </a:ln>
        </p:spPr>
        <p:style>
          <a:lnRef idx="1">
            <a:schemeClr val="accent1"/>
          </a:lnRef>
          <a:fillRef idx="0">
            <a:schemeClr val="accent1"/>
          </a:fillRef>
          <a:effectRef idx="0">
            <a:schemeClr val="accent1"/>
          </a:effectRef>
          <a:fontRef idx="minor">
            <a:schemeClr val="tx1"/>
          </a:fontRef>
        </p:style>
      </p:cxnSp>
      <p:sp>
        <p:nvSpPr>
          <p:cNvPr id="24" name="Tijdelijke aanduiding voor tekst 43">
            <a:extLst>
              <a:ext uri="{FF2B5EF4-FFF2-40B4-BE49-F238E27FC236}">
                <a16:creationId xmlns:a16="http://schemas.microsoft.com/office/drawing/2014/main" id="{E054E093-0CA2-4AA3-9379-A9449CBE767D}"/>
              </a:ext>
            </a:extLst>
          </p:cNvPr>
          <p:cNvSpPr>
            <a:spLocks noGrp="1"/>
          </p:cNvSpPr>
          <p:nvPr>
            <p:ph type="body" sz="quarter" idx="16" hasCustomPrompt="1"/>
          </p:nvPr>
        </p:nvSpPr>
        <p:spPr>
          <a:xfrm>
            <a:off x="540000" y="0"/>
            <a:ext cx="1080000" cy="72000"/>
          </a:xfrm>
          <a:solidFill>
            <a:schemeClr val="accent1"/>
          </a:solidFill>
        </p:spPr>
        <p:txBody>
          <a:bodyPr/>
          <a:lstStyle>
            <a:lvl1pPr marL="0" indent="0">
              <a:buNone/>
              <a:defRPr sz="100">
                <a:solidFill>
                  <a:schemeClr val="bg2"/>
                </a:solidFill>
              </a:defRPr>
            </a:lvl1pPr>
            <a:lvl5pPr>
              <a:defRPr/>
            </a:lvl5pPr>
          </a:lstStyle>
          <a:p>
            <a:pPr lvl="0"/>
            <a:r>
              <a:rPr lang="en-GB"/>
              <a:t> </a:t>
            </a:r>
          </a:p>
        </p:txBody>
      </p:sp>
      <p:sp>
        <p:nvSpPr>
          <p:cNvPr id="13" name="Tijdelijke aanduiding voor grafiek 17">
            <a:extLst>
              <a:ext uri="{FF2B5EF4-FFF2-40B4-BE49-F238E27FC236}">
                <a16:creationId xmlns:a16="http://schemas.microsoft.com/office/drawing/2014/main" id="{D6C0AB07-93B4-4F3A-87B2-5D34C4756313}"/>
              </a:ext>
            </a:extLst>
          </p:cNvPr>
          <p:cNvSpPr>
            <a:spLocks noGrp="1"/>
          </p:cNvSpPr>
          <p:nvPr>
            <p:ph type="chart" sz="quarter" idx="17" hasCustomPrompt="1"/>
          </p:nvPr>
        </p:nvSpPr>
        <p:spPr>
          <a:xfrm>
            <a:off x="539749" y="1459111"/>
            <a:ext cx="5015239" cy="4119774"/>
          </a:xfrm>
          <a:solidFill>
            <a:schemeClr val="bg1">
              <a:lumMod val="95000"/>
            </a:schemeClr>
          </a:solidFill>
        </p:spPr>
        <p:txBody>
          <a:bodyPr tIns="1620000"/>
          <a:lstStyle>
            <a:lvl1pPr marL="0" indent="0" algn="ctr">
              <a:buNone/>
              <a:defRPr sz="1200" i="1">
                <a:solidFill>
                  <a:schemeClr val="bg1">
                    <a:lumMod val="50000"/>
                  </a:schemeClr>
                </a:solidFill>
              </a:defRPr>
            </a:lvl1pPr>
          </a:lstStyle>
          <a:p>
            <a:r>
              <a:rPr lang="nl-NL" noProof="0"/>
              <a:t>Klik op onderstaand pictogram om een grafiek in te voegen</a:t>
            </a:r>
          </a:p>
        </p:txBody>
      </p:sp>
      <p:grpSp>
        <p:nvGrpSpPr>
          <p:cNvPr id="78" name="Instructie">
            <a:extLst>
              <a:ext uri="{FF2B5EF4-FFF2-40B4-BE49-F238E27FC236}">
                <a16:creationId xmlns:a16="http://schemas.microsoft.com/office/drawing/2014/main" id="{F67437EB-2DAF-4056-A160-EEBE72F1EFCD}"/>
              </a:ext>
            </a:extLst>
          </p:cNvPr>
          <p:cNvGrpSpPr/>
          <p:nvPr userDrawn="1"/>
        </p:nvGrpSpPr>
        <p:grpSpPr>
          <a:xfrm>
            <a:off x="12389714" y="5221435"/>
            <a:ext cx="3183677" cy="1636565"/>
            <a:chOff x="12389714" y="4327164"/>
            <a:chExt cx="3183677" cy="1636565"/>
          </a:xfrm>
        </p:grpSpPr>
        <p:cxnSp>
          <p:nvCxnSpPr>
            <p:cNvPr id="79" name="Rechte verbindingslijn 78">
              <a:extLst>
                <a:ext uri="{FF2B5EF4-FFF2-40B4-BE49-F238E27FC236}">
                  <a16:creationId xmlns:a16="http://schemas.microsoft.com/office/drawing/2014/main" id="{2EDBAF60-EA64-49D9-94C0-A47816BEBE76}"/>
                </a:ext>
              </a:extLst>
            </p:cNvPr>
            <p:cNvCxnSpPr>
              <a:cxnSpLocks/>
            </p:cNvCxnSpPr>
            <p:nvPr userDrawn="1"/>
          </p:nvCxnSpPr>
          <p:spPr>
            <a:xfrm>
              <a:off x="12395374" y="5963729"/>
              <a:ext cx="3178017" cy="0"/>
            </a:xfrm>
            <a:prstGeom prst="line">
              <a:avLst/>
            </a:prstGeom>
            <a:noFill/>
            <a:ln w="3175" cap="flat" cmpd="sng" algn="ctr">
              <a:solidFill>
                <a:schemeClr val="bg1">
                  <a:lumMod val="50000"/>
                </a:schemeClr>
              </a:solidFill>
              <a:prstDash val="solid"/>
            </a:ln>
            <a:effectLst/>
          </p:spPr>
        </p:cxnSp>
        <p:sp>
          <p:nvSpPr>
            <p:cNvPr id="80" name="Rechthoek 79">
              <a:extLst>
                <a:ext uri="{FF2B5EF4-FFF2-40B4-BE49-F238E27FC236}">
                  <a16:creationId xmlns:a16="http://schemas.microsoft.com/office/drawing/2014/main" id="{768280BB-EAEC-4B3D-B183-0664D79E81F6}"/>
                </a:ext>
              </a:extLst>
            </p:cNvPr>
            <p:cNvSpPr/>
            <p:nvPr userDrawn="1"/>
          </p:nvSpPr>
          <p:spPr>
            <a:xfrm>
              <a:off x="12395375" y="4327164"/>
              <a:ext cx="3178016" cy="191611"/>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80000"/>
                </a:lnSpc>
                <a:spcBef>
                  <a:spcPts val="0"/>
                </a:spcBef>
                <a:spcAft>
                  <a:spcPts val="0"/>
                </a:spcAft>
                <a:buClrTx/>
                <a:buSzTx/>
                <a:buFontTx/>
                <a:buNone/>
                <a:tabLst/>
                <a:defRPr/>
              </a:pPr>
              <a:r>
                <a:rPr kumimoji="0" lang="nl-NL" sz="1400" b="1" i="0" u="none" strike="noStrike" kern="0" cap="all" spc="0" normalizeH="0" baseline="0" noProof="0">
                  <a:ln>
                    <a:noFill/>
                  </a:ln>
                  <a:solidFill>
                    <a:schemeClr val="bg1">
                      <a:lumMod val="50000"/>
                    </a:schemeClr>
                  </a:solidFill>
                  <a:effectLst/>
                  <a:uLnTx/>
                  <a:uFillTx/>
                  <a:latin typeface="+mj-lt"/>
                  <a:cs typeface="Segoe UI Light" panose="020B0502040204020203" pitchFamily="34" charset="0"/>
                </a:rPr>
                <a:t>Data van de Grafiek Bewerken</a:t>
              </a:r>
            </a:p>
          </p:txBody>
        </p:sp>
        <p:sp>
          <p:nvSpPr>
            <p:cNvPr id="81" name="Ovaal 80">
              <a:extLst>
                <a:ext uri="{FF2B5EF4-FFF2-40B4-BE49-F238E27FC236}">
                  <a16:creationId xmlns:a16="http://schemas.microsoft.com/office/drawing/2014/main" id="{E6F2D3B6-D198-463C-8E74-6ABBFD4C1355}"/>
                </a:ext>
              </a:extLst>
            </p:cNvPr>
            <p:cNvSpPr/>
            <p:nvPr userDrawn="1"/>
          </p:nvSpPr>
          <p:spPr>
            <a:xfrm>
              <a:off x="12389714" y="4706254"/>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1</a:t>
              </a:r>
            </a:p>
          </p:txBody>
        </p:sp>
        <p:cxnSp>
          <p:nvCxnSpPr>
            <p:cNvPr id="82" name="Rechte verbindingslijn 81">
              <a:extLst>
                <a:ext uri="{FF2B5EF4-FFF2-40B4-BE49-F238E27FC236}">
                  <a16:creationId xmlns:a16="http://schemas.microsoft.com/office/drawing/2014/main" id="{763E7DD2-C917-4DB0-A3E0-BC4886EA7BD9}"/>
                </a:ext>
              </a:extLst>
            </p:cNvPr>
            <p:cNvCxnSpPr>
              <a:cxnSpLocks/>
            </p:cNvCxnSpPr>
            <p:nvPr userDrawn="1"/>
          </p:nvCxnSpPr>
          <p:spPr>
            <a:xfrm>
              <a:off x="12395374" y="4584932"/>
              <a:ext cx="3178017" cy="0"/>
            </a:xfrm>
            <a:prstGeom prst="line">
              <a:avLst/>
            </a:prstGeom>
            <a:noFill/>
            <a:ln w="3175" cap="flat" cmpd="sng" algn="ctr">
              <a:solidFill>
                <a:schemeClr val="bg1">
                  <a:lumMod val="50000"/>
                </a:schemeClr>
              </a:solidFill>
              <a:prstDash val="solid"/>
            </a:ln>
            <a:effectLst/>
          </p:spPr>
        </p:cxnSp>
        <p:sp>
          <p:nvSpPr>
            <p:cNvPr id="83" name="Rechthoek 82">
              <a:extLst>
                <a:ext uri="{FF2B5EF4-FFF2-40B4-BE49-F238E27FC236}">
                  <a16:creationId xmlns:a16="http://schemas.microsoft.com/office/drawing/2014/main" id="{D53D4FB0-0A20-44CE-9F4F-7630B2AC6311}"/>
                </a:ext>
              </a:extLst>
            </p:cNvPr>
            <p:cNvSpPr/>
            <p:nvPr userDrawn="1"/>
          </p:nvSpPr>
          <p:spPr>
            <a:xfrm>
              <a:off x="12755395" y="4772316"/>
              <a:ext cx="2817995" cy="314439"/>
            </a:xfrm>
            <a:prstGeom prst="rect">
              <a:avLst/>
            </a:prstGeom>
            <a:noFill/>
            <a:ln w="25400" cap="flat" cmpd="sng" algn="ctr">
              <a:noFill/>
              <a:prstDash val="solid"/>
            </a:ln>
            <a:effectLst/>
          </p:spPr>
          <p:txBody>
            <a:bodyPr lIns="0" tIns="0" rIns="0" bIns="0" rtlCol="0" anchor="t"/>
            <a:lstStyle/>
            <a:p>
              <a:pPr lvl="0" fontAlgn="auto">
                <a:spcBef>
                  <a:spcPts val="0"/>
                </a:spcBef>
                <a:spcAft>
                  <a:spcPts val="0"/>
                </a:spcAft>
                <a:defRPr/>
              </a:pPr>
              <a:r>
                <a:rPr lang="nl-NL" sz="1100" kern="0" noProof="0">
                  <a:solidFill>
                    <a:schemeClr val="tx1"/>
                  </a:solidFill>
                  <a:latin typeface="+mn-lt"/>
                  <a:cs typeface="Segoe UI Light" panose="020B0502040204020203" pitchFamily="34" charset="0"/>
                </a:rPr>
                <a:t>Selecteer de grafiek, klik met de rechter muisknop en kies </a:t>
              </a:r>
              <a:r>
                <a:rPr lang="nl-NL" sz="1100" b="1" kern="0" noProof="0">
                  <a:solidFill>
                    <a:schemeClr val="tx1"/>
                  </a:solidFill>
                  <a:latin typeface="+mn-lt"/>
                  <a:cs typeface="Segoe UI Light" panose="020B0502040204020203" pitchFamily="34" charset="0"/>
                </a:rPr>
                <a:t>‘Gegevens bewerken’</a:t>
              </a:r>
            </a:p>
          </p:txBody>
        </p:sp>
        <p:grpSp>
          <p:nvGrpSpPr>
            <p:cNvPr id="84" name="Groep 83">
              <a:extLst>
                <a:ext uri="{FF2B5EF4-FFF2-40B4-BE49-F238E27FC236}">
                  <a16:creationId xmlns:a16="http://schemas.microsoft.com/office/drawing/2014/main" id="{DD5D6438-7AAC-489C-9750-59FE5C621AF0}"/>
                </a:ext>
              </a:extLst>
            </p:cNvPr>
            <p:cNvGrpSpPr/>
            <p:nvPr userDrawn="1"/>
          </p:nvGrpSpPr>
          <p:grpSpPr>
            <a:xfrm>
              <a:off x="12755394" y="5222855"/>
              <a:ext cx="1714530" cy="639425"/>
              <a:chOff x="12757283" y="4365594"/>
              <a:chExt cx="1714530" cy="639425"/>
            </a:xfrm>
          </p:grpSpPr>
          <p:sp>
            <p:nvSpPr>
              <p:cNvPr id="85" name="Rechthoek 84">
                <a:extLst>
                  <a:ext uri="{FF2B5EF4-FFF2-40B4-BE49-F238E27FC236}">
                    <a16:creationId xmlns:a16="http://schemas.microsoft.com/office/drawing/2014/main" id="{68A5D004-ED1D-4092-ADE4-99B275C81ED2}"/>
                  </a:ext>
                </a:extLst>
              </p:cNvPr>
              <p:cNvSpPr/>
              <p:nvPr userDrawn="1"/>
            </p:nvSpPr>
            <p:spPr>
              <a:xfrm>
                <a:off x="12757283" y="4365594"/>
                <a:ext cx="1626818" cy="580946"/>
              </a:xfrm>
              <a:prstGeom prst="rect">
                <a:avLst/>
              </a:prstGeom>
              <a:solidFill>
                <a:schemeClr val="bg1"/>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nl-NL" sz="800" b="0" noProof="0">
                  <a:solidFill>
                    <a:schemeClr val="tx1"/>
                  </a:solidFill>
                  <a:latin typeface="Arial" panose="020B0604020202020204" pitchFamily="34" charset="0"/>
                  <a:cs typeface="Arial" panose="020B0604020202020204" pitchFamily="34" charset="0"/>
                </a:endParaRPr>
              </a:p>
            </p:txBody>
          </p:sp>
          <p:sp>
            <p:nvSpPr>
              <p:cNvPr id="86" name="Rechthoek 85">
                <a:extLst>
                  <a:ext uri="{FF2B5EF4-FFF2-40B4-BE49-F238E27FC236}">
                    <a16:creationId xmlns:a16="http://schemas.microsoft.com/office/drawing/2014/main" id="{5743182D-B50B-43DE-A494-AB7591D72297}"/>
                  </a:ext>
                </a:extLst>
              </p:cNvPr>
              <p:cNvSpPr/>
              <p:nvPr userDrawn="1"/>
            </p:nvSpPr>
            <p:spPr>
              <a:xfrm>
                <a:off x="12768263" y="4676983"/>
                <a:ext cx="1609231" cy="261256"/>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sp>
            <p:nvSpPr>
              <p:cNvPr id="87" name="Tekstvak 86">
                <a:extLst>
                  <a:ext uri="{FF2B5EF4-FFF2-40B4-BE49-F238E27FC236}">
                    <a16:creationId xmlns:a16="http://schemas.microsoft.com/office/drawing/2014/main" id="{A26C2928-6048-400A-AB38-A6D5F6B6446D}"/>
                  </a:ext>
                </a:extLst>
              </p:cNvPr>
              <p:cNvSpPr txBox="1"/>
              <p:nvPr userDrawn="1"/>
            </p:nvSpPr>
            <p:spPr>
              <a:xfrm>
                <a:off x="12997648" y="4404704"/>
                <a:ext cx="1248154" cy="216982"/>
              </a:xfrm>
              <a:prstGeom prst="rect">
                <a:avLst/>
              </a:prstGeom>
              <a:noFill/>
            </p:spPr>
            <p:txBody>
              <a:bodyPr wrap="square" rtlCol="0">
                <a:spAutoFit/>
              </a:bodyPr>
              <a:lstStyle/>
              <a:p>
                <a:pPr marL="0" algn="l" defTabSz="1217512" rtl="0" eaLnBrk="1" latinLnBrk="0" hangingPunct="1">
                  <a:lnSpc>
                    <a:spcPct val="90000"/>
                  </a:lnSpc>
                  <a:spcBef>
                    <a:spcPts val="600"/>
                  </a:spcBef>
                  <a:spcAft>
                    <a:spcPts val="600"/>
                  </a:spcAft>
                </a:pPr>
                <a:r>
                  <a:rPr lang="nl-NL" sz="900" b="0" kern="1200" noProof="0">
                    <a:solidFill>
                      <a:schemeClr val="tx1"/>
                    </a:solidFill>
                    <a:latin typeface="Arial" panose="020B0604020202020204" pitchFamily="34" charset="0"/>
                    <a:ea typeface="+mn-ea"/>
                    <a:cs typeface="Arial" panose="020B0604020202020204" pitchFamily="34" charset="0"/>
                  </a:rPr>
                  <a:t>Grafiektype wijzigen</a:t>
                </a:r>
              </a:p>
            </p:txBody>
          </p:sp>
          <p:sp>
            <p:nvSpPr>
              <p:cNvPr id="88" name="Tekstvak 87">
                <a:extLst>
                  <a:ext uri="{FF2B5EF4-FFF2-40B4-BE49-F238E27FC236}">
                    <a16:creationId xmlns:a16="http://schemas.microsoft.com/office/drawing/2014/main" id="{63C6E421-4B7E-42D3-8483-95E18C9E9392}"/>
                  </a:ext>
                </a:extLst>
              </p:cNvPr>
              <p:cNvSpPr txBox="1"/>
              <p:nvPr userDrawn="1"/>
            </p:nvSpPr>
            <p:spPr>
              <a:xfrm>
                <a:off x="12984219" y="4725830"/>
                <a:ext cx="1274711" cy="216982"/>
              </a:xfrm>
              <a:prstGeom prst="rect">
                <a:avLst/>
              </a:prstGeom>
              <a:noFill/>
            </p:spPr>
            <p:txBody>
              <a:bodyPr wrap="square" rtlCol="0">
                <a:spAutoFit/>
              </a:bodyPr>
              <a:lstStyle/>
              <a:p>
                <a:pPr marL="0" algn="l" defTabSz="1217512" rtl="0" eaLnBrk="1" latinLnBrk="0" hangingPunct="1">
                  <a:lnSpc>
                    <a:spcPct val="90000"/>
                  </a:lnSpc>
                  <a:spcBef>
                    <a:spcPts val="600"/>
                  </a:spcBef>
                  <a:spcAft>
                    <a:spcPts val="600"/>
                  </a:spcAft>
                </a:pPr>
                <a:r>
                  <a:rPr lang="nl-NL" sz="900" b="0" kern="1200" noProof="0">
                    <a:solidFill>
                      <a:schemeClr val="tx1"/>
                    </a:solidFill>
                    <a:latin typeface="Arial" panose="020B0604020202020204" pitchFamily="34" charset="0"/>
                    <a:ea typeface="+mn-ea"/>
                    <a:cs typeface="Arial" panose="020B0604020202020204" pitchFamily="34" charset="0"/>
                  </a:rPr>
                  <a:t>Gegevens bewerken</a:t>
                </a:r>
              </a:p>
            </p:txBody>
          </p:sp>
          <p:pic>
            <p:nvPicPr>
              <p:cNvPr id="89" name="Picture 3">
                <a:extLst>
                  <a:ext uri="{FF2B5EF4-FFF2-40B4-BE49-F238E27FC236}">
                    <a16:creationId xmlns:a16="http://schemas.microsoft.com/office/drawing/2014/main" id="{2C3C145B-7B4D-4792-9C83-E69DCB1556EC}"/>
                  </a:ext>
                </a:extLst>
              </p:cNvPr>
              <p:cNvPicPr>
                <a:picLocks noChangeAspect="1" noChangeArrowheads="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14328727" y="4773688"/>
                <a:ext cx="143086" cy="231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90" name="Groep 89">
                <a:extLst>
                  <a:ext uri="{FF2B5EF4-FFF2-40B4-BE49-F238E27FC236}">
                    <a16:creationId xmlns:a16="http://schemas.microsoft.com/office/drawing/2014/main" id="{A23F1B3E-F1B1-4914-9C25-8B4A517CC41A}"/>
                  </a:ext>
                </a:extLst>
              </p:cNvPr>
              <p:cNvGrpSpPr/>
              <p:nvPr userDrawn="1"/>
            </p:nvGrpSpPr>
            <p:grpSpPr>
              <a:xfrm>
                <a:off x="12831198" y="4432250"/>
                <a:ext cx="139861" cy="152244"/>
                <a:chOff x="12574450" y="6053892"/>
                <a:chExt cx="169232" cy="184215"/>
              </a:xfrm>
            </p:grpSpPr>
            <p:sp>
              <p:nvSpPr>
                <p:cNvPr id="113" name="Rechthoek 112">
                  <a:extLst>
                    <a:ext uri="{FF2B5EF4-FFF2-40B4-BE49-F238E27FC236}">
                      <a16:creationId xmlns:a16="http://schemas.microsoft.com/office/drawing/2014/main" id="{525BD392-BAAD-4498-8F5C-4FAAE98CE445}"/>
                    </a:ext>
                  </a:extLst>
                </p:cNvPr>
                <p:cNvSpPr/>
                <p:nvPr userDrawn="1"/>
              </p:nvSpPr>
              <p:spPr>
                <a:xfrm>
                  <a:off x="12574450" y="6111529"/>
                  <a:ext cx="46293" cy="126577"/>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000" noProof="0">
                    <a:solidFill>
                      <a:schemeClr val="tx2"/>
                    </a:solidFill>
                    <a:latin typeface="+mn-lt"/>
                  </a:endParaRPr>
                </a:p>
              </p:txBody>
            </p:sp>
            <p:sp>
              <p:nvSpPr>
                <p:cNvPr id="114" name="Rechthoek 113">
                  <a:extLst>
                    <a:ext uri="{FF2B5EF4-FFF2-40B4-BE49-F238E27FC236}">
                      <a16:creationId xmlns:a16="http://schemas.microsoft.com/office/drawing/2014/main" id="{EAD99029-5564-4A6B-8672-C10C25BDEE0C}"/>
                    </a:ext>
                  </a:extLst>
                </p:cNvPr>
                <p:cNvSpPr/>
                <p:nvPr userDrawn="1"/>
              </p:nvSpPr>
              <p:spPr>
                <a:xfrm>
                  <a:off x="12635427" y="6053892"/>
                  <a:ext cx="46293" cy="184215"/>
                </a:xfrm>
                <a:prstGeom prst="rect">
                  <a:avLst/>
                </a:prstGeom>
                <a:solidFill>
                  <a:srgbClr val="EDC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000" noProof="0">
                    <a:solidFill>
                      <a:schemeClr val="tx2"/>
                    </a:solidFill>
                    <a:latin typeface="+mn-lt"/>
                  </a:endParaRPr>
                </a:p>
              </p:txBody>
            </p:sp>
            <p:sp>
              <p:nvSpPr>
                <p:cNvPr id="115" name="Rechthoek 114">
                  <a:extLst>
                    <a:ext uri="{FF2B5EF4-FFF2-40B4-BE49-F238E27FC236}">
                      <a16:creationId xmlns:a16="http://schemas.microsoft.com/office/drawing/2014/main" id="{358BAB46-1D52-41C4-9232-31E7511228EB}"/>
                    </a:ext>
                  </a:extLst>
                </p:cNvPr>
                <p:cNvSpPr/>
                <p:nvPr userDrawn="1"/>
              </p:nvSpPr>
              <p:spPr>
                <a:xfrm>
                  <a:off x="12697389" y="6094907"/>
                  <a:ext cx="46293" cy="143200"/>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000" noProof="0">
                    <a:solidFill>
                      <a:schemeClr val="tx2"/>
                    </a:solidFill>
                    <a:latin typeface="+mn-lt"/>
                  </a:endParaRPr>
                </a:p>
              </p:txBody>
            </p:sp>
          </p:grpSp>
          <p:grpSp>
            <p:nvGrpSpPr>
              <p:cNvPr id="91" name="Groep 90">
                <a:extLst>
                  <a:ext uri="{FF2B5EF4-FFF2-40B4-BE49-F238E27FC236}">
                    <a16:creationId xmlns:a16="http://schemas.microsoft.com/office/drawing/2014/main" id="{912ECEA6-9428-44D0-B001-2E81746A1475}"/>
                  </a:ext>
                </a:extLst>
              </p:cNvPr>
              <p:cNvGrpSpPr/>
              <p:nvPr userDrawn="1"/>
            </p:nvGrpSpPr>
            <p:grpSpPr>
              <a:xfrm>
                <a:off x="12831198" y="4748585"/>
                <a:ext cx="184916" cy="120210"/>
                <a:chOff x="8815516" y="1076284"/>
                <a:chExt cx="503174" cy="327105"/>
              </a:xfrm>
            </p:grpSpPr>
            <p:sp>
              <p:nvSpPr>
                <p:cNvPr id="92" name="Rechthoek 91">
                  <a:extLst>
                    <a:ext uri="{FF2B5EF4-FFF2-40B4-BE49-F238E27FC236}">
                      <a16:creationId xmlns:a16="http://schemas.microsoft.com/office/drawing/2014/main" id="{F3AEBE6E-AE0D-4023-8548-26C8A9CC493A}"/>
                    </a:ext>
                  </a:extLst>
                </p:cNvPr>
                <p:cNvSpPr/>
                <p:nvPr userDrawn="1"/>
              </p:nvSpPr>
              <p:spPr>
                <a:xfrm>
                  <a:off x="8815516" y="1133167"/>
                  <a:ext cx="372729" cy="235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p>
              </p:txBody>
            </p:sp>
            <p:grpSp>
              <p:nvGrpSpPr>
                <p:cNvPr id="93" name="Groep 92">
                  <a:extLst>
                    <a:ext uri="{FF2B5EF4-FFF2-40B4-BE49-F238E27FC236}">
                      <a16:creationId xmlns:a16="http://schemas.microsoft.com/office/drawing/2014/main" id="{D1A9942D-C18B-4B7B-9266-5D54D4E27A00}"/>
                    </a:ext>
                  </a:extLst>
                </p:cNvPr>
                <p:cNvGrpSpPr/>
                <p:nvPr userDrawn="1"/>
              </p:nvGrpSpPr>
              <p:grpSpPr>
                <a:xfrm>
                  <a:off x="8815517" y="1076284"/>
                  <a:ext cx="503173" cy="327105"/>
                  <a:chOff x="1351248" y="-683635"/>
                  <a:chExt cx="503173" cy="327105"/>
                </a:xfrm>
              </p:grpSpPr>
              <p:grpSp>
                <p:nvGrpSpPr>
                  <p:cNvPr id="94" name="Groep 93">
                    <a:extLst>
                      <a:ext uri="{FF2B5EF4-FFF2-40B4-BE49-F238E27FC236}">
                        <a16:creationId xmlns:a16="http://schemas.microsoft.com/office/drawing/2014/main" id="{C4E41082-9233-48F4-B1A7-2DDF424D3E25}"/>
                      </a:ext>
                    </a:extLst>
                  </p:cNvPr>
                  <p:cNvGrpSpPr/>
                  <p:nvPr userDrawn="1"/>
                </p:nvGrpSpPr>
                <p:grpSpPr>
                  <a:xfrm>
                    <a:off x="1351248" y="-683635"/>
                    <a:ext cx="375186" cy="293652"/>
                    <a:chOff x="1094874" y="-884923"/>
                    <a:chExt cx="884668" cy="692417"/>
                  </a:xfrm>
                </p:grpSpPr>
                <p:sp>
                  <p:nvSpPr>
                    <p:cNvPr id="99" name="Rechthoek 98">
                      <a:extLst>
                        <a:ext uri="{FF2B5EF4-FFF2-40B4-BE49-F238E27FC236}">
                          <a16:creationId xmlns:a16="http://schemas.microsoft.com/office/drawing/2014/main" id="{D0A1C83E-C104-4D98-B8EC-5FF1FE041F43}"/>
                        </a:ext>
                      </a:extLst>
                    </p:cNvPr>
                    <p:cNvSpPr/>
                    <p:nvPr userDrawn="1"/>
                  </p:nvSpPr>
                  <p:spPr>
                    <a:xfrm>
                      <a:off x="1094874" y="-884923"/>
                      <a:ext cx="878304" cy="145579"/>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p>
                  </p:txBody>
                </p:sp>
                <p:grpSp>
                  <p:nvGrpSpPr>
                    <p:cNvPr id="100" name="Groep 99">
                      <a:extLst>
                        <a:ext uri="{FF2B5EF4-FFF2-40B4-BE49-F238E27FC236}">
                          <a16:creationId xmlns:a16="http://schemas.microsoft.com/office/drawing/2014/main" id="{E180BB26-8706-47BC-883E-C5AD3562461F}"/>
                        </a:ext>
                      </a:extLst>
                    </p:cNvPr>
                    <p:cNvGrpSpPr/>
                    <p:nvPr userDrawn="1"/>
                  </p:nvGrpSpPr>
                  <p:grpSpPr>
                    <a:xfrm>
                      <a:off x="1094874" y="-878306"/>
                      <a:ext cx="867364" cy="685800"/>
                      <a:chOff x="1094874" y="-878306"/>
                      <a:chExt cx="867364" cy="613611"/>
                    </a:xfrm>
                  </p:grpSpPr>
                  <p:cxnSp>
                    <p:nvCxnSpPr>
                      <p:cNvPr id="106" name="Rechte verbindingslijn 105">
                        <a:extLst>
                          <a:ext uri="{FF2B5EF4-FFF2-40B4-BE49-F238E27FC236}">
                            <a16:creationId xmlns:a16="http://schemas.microsoft.com/office/drawing/2014/main" id="{A63AAD2D-1317-4329-9949-242D546CF50B}"/>
                          </a:ext>
                        </a:extLst>
                      </p:cNvPr>
                      <p:cNvCxnSpPr>
                        <a:cxnSpLocks/>
                      </p:cNvCxnSpPr>
                      <p:nvPr userDrawn="1"/>
                    </p:nvCxnSpPr>
                    <p:spPr>
                      <a:xfrm>
                        <a:off x="1094874" y="-878305"/>
                        <a:ext cx="0" cy="613610"/>
                      </a:xfrm>
                      <a:prstGeom prst="line">
                        <a:avLst/>
                      </a:prstGeom>
                      <a:ln>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107" name="Rechte verbindingslijn 106">
                        <a:extLst>
                          <a:ext uri="{FF2B5EF4-FFF2-40B4-BE49-F238E27FC236}">
                            <a16:creationId xmlns:a16="http://schemas.microsoft.com/office/drawing/2014/main" id="{51ED230A-930C-46EF-8C3B-4073073E6D08}"/>
                          </a:ext>
                        </a:extLst>
                      </p:cNvPr>
                      <p:cNvCxnSpPr>
                        <a:cxnSpLocks/>
                      </p:cNvCxnSpPr>
                      <p:nvPr userDrawn="1"/>
                    </p:nvCxnSpPr>
                    <p:spPr>
                      <a:xfrm>
                        <a:off x="1962238" y="-878306"/>
                        <a:ext cx="0" cy="613611"/>
                      </a:xfrm>
                      <a:prstGeom prst="line">
                        <a:avLst/>
                      </a:prstGeom>
                      <a:ln>
                        <a:solidFill>
                          <a:srgbClr val="818181"/>
                        </a:solidFill>
                      </a:ln>
                    </p:spPr>
                    <p:style>
                      <a:lnRef idx="1">
                        <a:schemeClr val="accent1"/>
                      </a:lnRef>
                      <a:fillRef idx="0">
                        <a:schemeClr val="accent1"/>
                      </a:fillRef>
                      <a:effectRef idx="0">
                        <a:schemeClr val="accent1"/>
                      </a:effectRef>
                      <a:fontRef idx="minor">
                        <a:schemeClr val="tx1"/>
                      </a:fontRef>
                    </p:style>
                  </p:cxnSp>
                  <p:grpSp>
                    <p:nvGrpSpPr>
                      <p:cNvPr id="108" name="Groep 107">
                        <a:extLst>
                          <a:ext uri="{FF2B5EF4-FFF2-40B4-BE49-F238E27FC236}">
                            <a16:creationId xmlns:a16="http://schemas.microsoft.com/office/drawing/2014/main" id="{1E85A5DE-4774-4C02-AF2E-C58F87696177}"/>
                          </a:ext>
                        </a:extLst>
                      </p:cNvPr>
                      <p:cNvGrpSpPr/>
                      <p:nvPr userDrawn="1"/>
                    </p:nvGrpSpPr>
                    <p:grpSpPr>
                      <a:xfrm>
                        <a:off x="1270535" y="-878306"/>
                        <a:ext cx="526983" cy="613611"/>
                        <a:chOff x="1270535" y="-745959"/>
                        <a:chExt cx="526983" cy="481264"/>
                      </a:xfrm>
                    </p:grpSpPr>
                    <p:cxnSp>
                      <p:nvCxnSpPr>
                        <p:cNvPr id="109" name="Rechte verbindingslijn 108">
                          <a:extLst>
                            <a:ext uri="{FF2B5EF4-FFF2-40B4-BE49-F238E27FC236}">
                              <a16:creationId xmlns:a16="http://schemas.microsoft.com/office/drawing/2014/main" id="{CEB2E350-2C30-4B87-80D1-86E90B60D099}"/>
                            </a:ext>
                          </a:extLst>
                        </p:cNvPr>
                        <p:cNvCxnSpPr>
                          <a:cxnSpLocks/>
                        </p:cNvCxnSpPr>
                        <p:nvPr userDrawn="1"/>
                      </p:nvCxnSpPr>
                      <p:spPr>
                        <a:xfrm>
                          <a:off x="1446196" y="-745959"/>
                          <a:ext cx="0" cy="481264"/>
                        </a:xfrm>
                        <a:prstGeom prst="line">
                          <a:avLst/>
                        </a:prstGeom>
                        <a:ln w="6350">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110" name="Rechte verbindingslijn 109">
                          <a:extLst>
                            <a:ext uri="{FF2B5EF4-FFF2-40B4-BE49-F238E27FC236}">
                              <a16:creationId xmlns:a16="http://schemas.microsoft.com/office/drawing/2014/main" id="{AE6E5DC3-ABBB-41B4-9E49-5CF8F3CBB8FA}"/>
                            </a:ext>
                          </a:extLst>
                        </p:cNvPr>
                        <p:cNvCxnSpPr>
                          <a:cxnSpLocks/>
                        </p:cNvCxnSpPr>
                        <p:nvPr userDrawn="1"/>
                      </p:nvCxnSpPr>
                      <p:spPr>
                        <a:xfrm>
                          <a:off x="1270535" y="-745959"/>
                          <a:ext cx="0" cy="481264"/>
                        </a:xfrm>
                        <a:prstGeom prst="line">
                          <a:avLst/>
                        </a:prstGeom>
                        <a:ln w="6350">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111" name="Rechte verbindingslijn 110">
                          <a:extLst>
                            <a:ext uri="{FF2B5EF4-FFF2-40B4-BE49-F238E27FC236}">
                              <a16:creationId xmlns:a16="http://schemas.microsoft.com/office/drawing/2014/main" id="{DF483C48-AB7B-4718-B441-E23FB277D0C9}"/>
                            </a:ext>
                          </a:extLst>
                        </p:cNvPr>
                        <p:cNvCxnSpPr>
                          <a:cxnSpLocks/>
                        </p:cNvCxnSpPr>
                        <p:nvPr userDrawn="1"/>
                      </p:nvCxnSpPr>
                      <p:spPr>
                        <a:xfrm>
                          <a:off x="1621857" y="-745959"/>
                          <a:ext cx="0" cy="481264"/>
                        </a:xfrm>
                        <a:prstGeom prst="line">
                          <a:avLst/>
                        </a:prstGeom>
                        <a:ln w="6350">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112" name="Rechte verbindingslijn 111">
                          <a:extLst>
                            <a:ext uri="{FF2B5EF4-FFF2-40B4-BE49-F238E27FC236}">
                              <a16:creationId xmlns:a16="http://schemas.microsoft.com/office/drawing/2014/main" id="{5E9C06BF-5C7E-424D-BB91-43058238E138}"/>
                            </a:ext>
                          </a:extLst>
                        </p:cNvPr>
                        <p:cNvCxnSpPr>
                          <a:cxnSpLocks/>
                        </p:cNvCxnSpPr>
                        <p:nvPr userDrawn="1"/>
                      </p:nvCxnSpPr>
                      <p:spPr>
                        <a:xfrm>
                          <a:off x="1797518" y="-745959"/>
                          <a:ext cx="0" cy="481264"/>
                        </a:xfrm>
                        <a:prstGeom prst="line">
                          <a:avLst/>
                        </a:prstGeom>
                        <a:ln w="6350">
                          <a:solidFill>
                            <a:srgbClr val="818181"/>
                          </a:solidFill>
                        </a:ln>
                      </p:spPr>
                      <p:style>
                        <a:lnRef idx="1">
                          <a:schemeClr val="accent1"/>
                        </a:lnRef>
                        <a:fillRef idx="0">
                          <a:schemeClr val="accent1"/>
                        </a:fillRef>
                        <a:effectRef idx="0">
                          <a:schemeClr val="accent1"/>
                        </a:effectRef>
                        <a:fontRef idx="minor">
                          <a:schemeClr val="tx1"/>
                        </a:fontRef>
                      </p:style>
                    </p:cxnSp>
                  </p:grpSp>
                </p:grpSp>
                <p:cxnSp>
                  <p:nvCxnSpPr>
                    <p:cNvPr id="101" name="Rechte verbindingslijn 100">
                      <a:extLst>
                        <a:ext uri="{FF2B5EF4-FFF2-40B4-BE49-F238E27FC236}">
                          <a16:creationId xmlns:a16="http://schemas.microsoft.com/office/drawing/2014/main" id="{6757E799-7FCC-4C7F-A5BB-CA472D789A32}"/>
                        </a:ext>
                      </a:extLst>
                    </p:cNvPr>
                    <p:cNvCxnSpPr>
                      <a:cxnSpLocks/>
                    </p:cNvCxnSpPr>
                    <p:nvPr userDrawn="1"/>
                  </p:nvCxnSpPr>
                  <p:spPr>
                    <a:xfrm flipH="1">
                      <a:off x="1098555" y="-192506"/>
                      <a:ext cx="880987" cy="0"/>
                    </a:xfrm>
                    <a:prstGeom prst="line">
                      <a:avLst/>
                    </a:prstGeom>
                    <a:ln>
                      <a:solidFill>
                        <a:srgbClr val="818181"/>
                      </a:solidFill>
                    </a:ln>
                  </p:spPr>
                  <p:style>
                    <a:lnRef idx="1">
                      <a:schemeClr val="accent1"/>
                    </a:lnRef>
                    <a:fillRef idx="0">
                      <a:schemeClr val="accent1"/>
                    </a:fillRef>
                    <a:effectRef idx="0">
                      <a:schemeClr val="accent1"/>
                    </a:effectRef>
                    <a:fontRef idx="minor">
                      <a:schemeClr val="tx1"/>
                    </a:fontRef>
                  </p:style>
                </p:cxnSp>
                <p:grpSp>
                  <p:nvGrpSpPr>
                    <p:cNvPr id="102" name="Groep 101">
                      <a:extLst>
                        <a:ext uri="{FF2B5EF4-FFF2-40B4-BE49-F238E27FC236}">
                          <a16:creationId xmlns:a16="http://schemas.microsoft.com/office/drawing/2014/main" id="{85D09361-5339-4805-810A-385EAA3E8F26}"/>
                        </a:ext>
                      </a:extLst>
                    </p:cNvPr>
                    <p:cNvGrpSpPr/>
                    <p:nvPr userDrawn="1"/>
                  </p:nvGrpSpPr>
                  <p:grpSpPr>
                    <a:xfrm>
                      <a:off x="1094874" y="-607596"/>
                      <a:ext cx="878306" cy="276726"/>
                      <a:chOff x="1106905" y="-607596"/>
                      <a:chExt cx="878307" cy="276726"/>
                    </a:xfrm>
                  </p:grpSpPr>
                  <p:cxnSp>
                    <p:nvCxnSpPr>
                      <p:cNvPr id="103" name="Rechte verbindingslijn 102">
                        <a:extLst>
                          <a:ext uri="{FF2B5EF4-FFF2-40B4-BE49-F238E27FC236}">
                            <a16:creationId xmlns:a16="http://schemas.microsoft.com/office/drawing/2014/main" id="{ACD16E84-86E2-4FF0-8A55-52C58150A5B1}"/>
                          </a:ext>
                        </a:extLst>
                      </p:cNvPr>
                      <p:cNvCxnSpPr>
                        <a:cxnSpLocks/>
                      </p:cNvCxnSpPr>
                      <p:nvPr userDrawn="1"/>
                    </p:nvCxnSpPr>
                    <p:spPr>
                      <a:xfrm flipH="1">
                        <a:off x="1106905" y="-330870"/>
                        <a:ext cx="878307" cy="0"/>
                      </a:xfrm>
                      <a:prstGeom prst="line">
                        <a:avLst/>
                      </a:prstGeom>
                      <a:ln w="6350">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104" name="Rechte verbindingslijn 103">
                        <a:extLst>
                          <a:ext uri="{FF2B5EF4-FFF2-40B4-BE49-F238E27FC236}">
                            <a16:creationId xmlns:a16="http://schemas.microsoft.com/office/drawing/2014/main" id="{D4712522-3AA0-4B83-8512-641C8E6DB76E}"/>
                          </a:ext>
                        </a:extLst>
                      </p:cNvPr>
                      <p:cNvCxnSpPr>
                        <a:cxnSpLocks/>
                      </p:cNvCxnSpPr>
                      <p:nvPr userDrawn="1"/>
                    </p:nvCxnSpPr>
                    <p:spPr>
                      <a:xfrm flipH="1">
                        <a:off x="1106905" y="-469233"/>
                        <a:ext cx="878307" cy="0"/>
                      </a:xfrm>
                      <a:prstGeom prst="line">
                        <a:avLst/>
                      </a:prstGeom>
                      <a:ln w="6350">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105" name="Rechte verbindingslijn 104">
                        <a:extLst>
                          <a:ext uri="{FF2B5EF4-FFF2-40B4-BE49-F238E27FC236}">
                            <a16:creationId xmlns:a16="http://schemas.microsoft.com/office/drawing/2014/main" id="{13CF9687-AE1D-45A5-939F-AC1E61975A71}"/>
                          </a:ext>
                        </a:extLst>
                      </p:cNvPr>
                      <p:cNvCxnSpPr>
                        <a:cxnSpLocks/>
                      </p:cNvCxnSpPr>
                      <p:nvPr userDrawn="1"/>
                    </p:nvCxnSpPr>
                    <p:spPr>
                      <a:xfrm flipH="1">
                        <a:off x="1106905" y="-607596"/>
                        <a:ext cx="878307" cy="0"/>
                      </a:xfrm>
                      <a:prstGeom prst="line">
                        <a:avLst/>
                      </a:prstGeom>
                      <a:ln w="6350">
                        <a:solidFill>
                          <a:srgbClr val="818181"/>
                        </a:solidFill>
                      </a:ln>
                    </p:spPr>
                    <p:style>
                      <a:lnRef idx="1">
                        <a:schemeClr val="accent1"/>
                      </a:lnRef>
                      <a:fillRef idx="0">
                        <a:schemeClr val="accent1"/>
                      </a:fillRef>
                      <a:effectRef idx="0">
                        <a:schemeClr val="accent1"/>
                      </a:effectRef>
                      <a:fontRef idx="minor">
                        <a:schemeClr val="tx1"/>
                      </a:fontRef>
                    </p:style>
                  </p:cxnSp>
                </p:grpSp>
              </p:grpSp>
              <p:grpSp>
                <p:nvGrpSpPr>
                  <p:cNvPr id="95" name="Groep 94">
                    <a:extLst>
                      <a:ext uri="{FF2B5EF4-FFF2-40B4-BE49-F238E27FC236}">
                        <a16:creationId xmlns:a16="http://schemas.microsoft.com/office/drawing/2014/main" id="{C02116FA-757D-4219-9C15-5E13886DCDBA}"/>
                      </a:ext>
                    </a:extLst>
                  </p:cNvPr>
                  <p:cNvGrpSpPr/>
                  <p:nvPr userDrawn="1"/>
                </p:nvGrpSpPr>
                <p:grpSpPr>
                  <a:xfrm rot="2700000">
                    <a:off x="1605871" y="-605080"/>
                    <a:ext cx="90079" cy="407021"/>
                    <a:chOff x="3130062" y="-817193"/>
                    <a:chExt cx="131884" cy="595920"/>
                  </a:xfrm>
                  <a:solidFill>
                    <a:srgbClr val="3399FF"/>
                  </a:solidFill>
                </p:grpSpPr>
                <p:sp>
                  <p:nvSpPr>
                    <p:cNvPr id="96" name="Rechthoek 95">
                      <a:extLst>
                        <a:ext uri="{FF2B5EF4-FFF2-40B4-BE49-F238E27FC236}">
                          <a16:creationId xmlns:a16="http://schemas.microsoft.com/office/drawing/2014/main" id="{6D54E4D4-6CA8-440E-BAA8-0A2DD75EF4D0}"/>
                        </a:ext>
                      </a:extLst>
                    </p:cNvPr>
                    <p:cNvSpPr/>
                    <p:nvPr userDrawn="1"/>
                  </p:nvSpPr>
                  <p:spPr>
                    <a:xfrm>
                      <a:off x="3130062" y="-705979"/>
                      <a:ext cx="131884" cy="281354"/>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p>
                  </p:txBody>
                </p:sp>
                <p:sp>
                  <p:nvSpPr>
                    <p:cNvPr id="97" name="Rechthoek: afgeronde bovenhoeken 96">
                      <a:extLst>
                        <a:ext uri="{FF2B5EF4-FFF2-40B4-BE49-F238E27FC236}">
                          <a16:creationId xmlns:a16="http://schemas.microsoft.com/office/drawing/2014/main" id="{1077E45D-CA25-4FC7-A3AE-070CB6CB45B3}"/>
                        </a:ext>
                      </a:extLst>
                    </p:cNvPr>
                    <p:cNvSpPr/>
                    <p:nvPr userDrawn="1"/>
                  </p:nvSpPr>
                  <p:spPr>
                    <a:xfrm>
                      <a:off x="3130063" y="-817193"/>
                      <a:ext cx="131883" cy="87615"/>
                    </a:xfrm>
                    <a:prstGeom prst="round2SameRect">
                      <a:avLst>
                        <a:gd name="adj1" fmla="val 50000"/>
                        <a:gd name="adj2" fmla="val 0"/>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p>
                  </p:txBody>
                </p:sp>
                <p:sp>
                  <p:nvSpPr>
                    <p:cNvPr id="98" name="Gelijkbenige driehoek 97">
                      <a:extLst>
                        <a:ext uri="{FF2B5EF4-FFF2-40B4-BE49-F238E27FC236}">
                          <a16:creationId xmlns:a16="http://schemas.microsoft.com/office/drawing/2014/main" id="{B1199412-3676-4958-B288-D2D2619955A7}"/>
                        </a:ext>
                      </a:extLst>
                    </p:cNvPr>
                    <p:cNvSpPr/>
                    <p:nvPr userDrawn="1"/>
                  </p:nvSpPr>
                  <p:spPr>
                    <a:xfrm rot="10800000">
                      <a:off x="3130062" y="-401026"/>
                      <a:ext cx="131884" cy="179753"/>
                    </a:xfrm>
                    <a:prstGeom prst="triangle">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p>
                  </p:txBody>
                </p:sp>
              </p:grpSp>
            </p:grpSp>
          </p:grpSp>
        </p:grpSp>
      </p:grpSp>
      <p:grpSp>
        <p:nvGrpSpPr>
          <p:cNvPr id="116" name="Instructie">
            <a:extLst>
              <a:ext uri="{FF2B5EF4-FFF2-40B4-BE49-F238E27FC236}">
                <a16:creationId xmlns:a16="http://schemas.microsoft.com/office/drawing/2014/main" id="{FC08DA32-84DC-41B2-A5EE-E1843CA84C98}"/>
              </a:ext>
            </a:extLst>
          </p:cNvPr>
          <p:cNvGrpSpPr/>
          <p:nvPr userDrawn="1"/>
        </p:nvGrpSpPr>
        <p:grpSpPr>
          <a:xfrm>
            <a:off x="12391601" y="0"/>
            <a:ext cx="3183677" cy="2499789"/>
            <a:chOff x="12391601" y="0"/>
            <a:chExt cx="3183677" cy="2499789"/>
          </a:xfrm>
        </p:grpSpPr>
        <p:sp>
          <p:nvSpPr>
            <p:cNvPr id="117" name="Rechthoek 116">
              <a:extLst>
                <a:ext uri="{FF2B5EF4-FFF2-40B4-BE49-F238E27FC236}">
                  <a16:creationId xmlns:a16="http://schemas.microsoft.com/office/drawing/2014/main" id="{0752ACEC-9C9D-40ED-8526-DA25BE61EF7D}"/>
                </a:ext>
              </a:extLst>
            </p:cNvPr>
            <p:cNvSpPr/>
            <p:nvPr userDrawn="1"/>
          </p:nvSpPr>
          <p:spPr>
            <a:xfrm>
              <a:off x="12397262" y="0"/>
              <a:ext cx="3178016" cy="191611"/>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80000"/>
                </a:lnSpc>
                <a:spcBef>
                  <a:spcPts val="0"/>
                </a:spcBef>
                <a:spcAft>
                  <a:spcPts val="0"/>
                </a:spcAft>
                <a:buClrTx/>
                <a:buSzTx/>
                <a:buFontTx/>
                <a:buNone/>
                <a:tabLst/>
                <a:defRPr/>
              </a:pPr>
              <a:r>
                <a:rPr kumimoji="0" lang="nl-NL" sz="1400" b="1" i="0" u="none" strike="noStrike" kern="0" cap="all" spc="0" normalizeH="0" baseline="0" noProof="0">
                  <a:ln>
                    <a:noFill/>
                  </a:ln>
                  <a:solidFill>
                    <a:schemeClr val="bg1">
                      <a:lumMod val="50000"/>
                    </a:schemeClr>
                  </a:solidFill>
                  <a:effectLst/>
                  <a:uLnTx/>
                  <a:uFillTx/>
                  <a:latin typeface="+mj-lt"/>
                  <a:cs typeface="Segoe UI Light" panose="020B0502040204020203" pitchFamily="34" charset="0"/>
                </a:rPr>
                <a:t>Grafiek invoegen/veranderen</a:t>
              </a:r>
            </a:p>
          </p:txBody>
        </p:sp>
        <p:sp>
          <p:nvSpPr>
            <p:cNvPr id="118" name="Ovaal 117">
              <a:extLst>
                <a:ext uri="{FF2B5EF4-FFF2-40B4-BE49-F238E27FC236}">
                  <a16:creationId xmlns:a16="http://schemas.microsoft.com/office/drawing/2014/main" id="{0B043D28-88E6-4D0D-90D6-0CB9CBB202BE}"/>
                </a:ext>
              </a:extLst>
            </p:cNvPr>
            <p:cNvSpPr/>
            <p:nvPr userDrawn="1"/>
          </p:nvSpPr>
          <p:spPr>
            <a:xfrm>
              <a:off x="12391601" y="366490"/>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1</a:t>
              </a:r>
            </a:p>
          </p:txBody>
        </p:sp>
        <p:cxnSp>
          <p:nvCxnSpPr>
            <p:cNvPr id="119" name="Rechte verbindingslijn 118">
              <a:extLst>
                <a:ext uri="{FF2B5EF4-FFF2-40B4-BE49-F238E27FC236}">
                  <a16:creationId xmlns:a16="http://schemas.microsoft.com/office/drawing/2014/main" id="{F439A4EB-40D3-42B9-8982-7A24817D0FF3}"/>
                </a:ext>
              </a:extLst>
            </p:cNvPr>
            <p:cNvCxnSpPr>
              <a:cxnSpLocks/>
            </p:cNvCxnSpPr>
            <p:nvPr userDrawn="1"/>
          </p:nvCxnSpPr>
          <p:spPr>
            <a:xfrm>
              <a:off x="12397261" y="241635"/>
              <a:ext cx="3178017" cy="0"/>
            </a:xfrm>
            <a:prstGeom prst="line">
              <a:avLst/>
            </a:prstGeom>
            <a:noFill/>
            <a:ln w="3175" cap="flat" cmpd="sng" algn="ctr">
              <a:solidFill>
                <a:schemeClr val="bg1">
                  <a:lumMod val="50000"/>
                </a:schemeClr>
              </a:solidFill>
              <a:prstDash val="solid"/>
            </a:ln>
            <a:effectLst/>
          </p:spPr>
        </p:cxnSp>
        <p:cxnSp>
          <p:nvCxnSpPr>
            <p:cNvPr id="120" name="Rechte verbindingslijn 119">
              <a:extLst>
                <a:ext uri="{FF2B5EF4-FFF2-40B4-BE49-F238E27FC236}">
                  <a16:creationId xmlns:a16="http://schemas.microsoft.com/office/drawing/2014/main" id="{174551AE-B812-475E-9C8D-EDBC06AF1CF1}"/>
                </a:ext>
              </a:extLst>
            </p:cNvPr>
            <p:cNvCxnSpPr>
              <a:cxnSpLocks/>
            </p:cNvCxnSpPr>
            <p:nvPr userDrawn="1"/>
          </p:nvCxnSpPr>
          <p:spPr>
            <a:xfrm>
              <a:off x="12397261" y="1577933"/>
              <a:ext cx="3178017" cy="0"/>
            </a:xfrm>
            <a:prstGeom prst="line">
              <a:avLst/>
            </a:prstGeom>
            <a:noFill/>
            <a:ln w="3175" cap="flat" cmpd="sng" algn="ctr">
              <a:solidFill>
                <a:schemeClr val="bg1">
                  <a:lumMod val="50000"/>
                </a:schemeClr>
              </a:solidFill>
              <a:prstDash val="solid"/>
            </a:ln>
            <a:effectLst/>
          </p:spPr>
        </p:cxnSp>
        <p:sp>
          <p:nvSpPr>
            <p:cNvPr id="121" name="Rechthoek 120">
              <a:extLst>
                <a:ext uri="{FF2B5EF4-FFF2-40B4-BE49-F238E27FC236}">
                  <a16:creationId xmlns:a16="http://schemas.microsoft.com/office/drawing/2014/main" id="{9B95EBBE-6D90-41E5-81E5-73CBFE94C9BF}"/>
                </a:ext>
              </a:extLst>
            </p:cNvPr>
            <p:cNvSpPr/>
            <p:nvPr userDrawn="1"/>
          </p:nvSpPr>
          <p:spPr>
            <a:xfrm>
              <a:off x="12757282" y="432552"/>
              <a:ext cx="2817995" cy="59542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chemeClr val="accent1"/>
                </a:buClr>
                <a:buSzTx/>
                <a:buFont typeface="Arial" panose="020B0604020202020204" pitchFamily="34" charset="0"/>
                <a:buNone/>
                <a:tabLst/>
                <a:defRPr/>
              </a:pP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Wanneer nodig, verwijder de bestaande grafiek d.m.v. de </a:t>
              </a:r>
              <a:r>
                <a:rPr kumimoji="0" lang="nl-NL" sz="1100" b="1" i="0" u="none" strike="noStrike" kern="0" cap="none" spc="0" normalizeH="0" baseline="0" noProof="0">
                  <a:ln>
                    <a:noFill/>
                  </a:ln>
                  <a:solidFill>
                    <a:srgbClr val="000000"/>
                  </a:solidFill>
                  <a:effectLst/>
                  <a:uLnTx/>
                  <a:uFillTx/>
                  <a:latin typeface="+mn-lt"/>
                  <a:cs typeface="Segoe UI Light" panose="020B0502040204020203" pitchFamily="34" charset="0"/>
                </a:rPr>
                <a:t>‘Delete’-knop</a:t>
              </a: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 Klik op het pictogram om een nieuwe grafiek in te voegen. </a:t>
              </a:r>
              <a:r>
                <a:rPr kumimoji="0" lang="nl-NL" sz="1100" b="0" i="1" u="none" strike="noStrike" kern="0" cap="none" spc="0" normalizeH="0" baseline="0" noProof="0">
                  <a:ln>
                    <a:noFill/>
                  </a:ln>
                  <a:solidFill>
                    <a:srgbClr val="000000"/>
                  </a:solidFill>
                  <a:effectLst/>
                  <a:uLnTx/>
                  <a:uFillTx/>
                  <a:latin typeface="+mn-lt"/>
                  <a:cs typeface="Segoe UI Light" panose="020B0502040204020203" pitchFamily="34" charset="0"/>
                </a:rPr>
                <a:t>(zie onderstaand voorbeeld).</a:t>
              </a:r>
              <a:endPar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endParaRPr>
            </a:p>
          </p:txBody>
        </p:sp>
        <p:sp>
          <p:nvSpPr>
            <p:cNvPr id="122" name="Ovaal 121">
              <a:extLst>
                <a:ext uri="{FF2B5EF4-FFF2-40B4-BE49-F238E27FC236}">
                  <a16:creationId xmlns:a16="http://schemas.microsoft.com/office/drawing/2014/main" id="{2F693204-8FC2-4262-9B8D-C8A1DC78A839}"/>
                </a:ext>
              </a:extLst>
            </p:cNvPr>
            <p:cNvSpPr/>
            <p:nvPr userDrawn="1"/>
          </p:nvSpPr>
          <p:spPr>
            <a:xfrm>
              <a:off x="12391601" y="1706398"/>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2</a:t>
              </a:r>
            </a:p>
          </p:txBody>
        </p:sp>
        <p:sp>
          <p:nvSpPr>
            <p:cNvPr id="123" name="Rechthoek 122">
              <a:extLst>
                <a:ext uri="{FF2B5EF4-FFF2-40B4-BE49-F238E27FC236}">
                  <a16:creationId xmlns:a16="http://schemas.microsoft.com/office/drawing/2014/main" id="{9D910C84-64BC-4B44-99CC-D518BDABB44F}"/>
                </a:ext>
              </a:extLst>
            </p:cNvPr>
            <p:cNvSpPr/>
            <p:nvPr userDrawn="1"/>
          </p:nvSpPr>
          <p:spPr>
            <a:xfrm>
              <a:off x="12757282" y="1772461"/>
              <a:ext cx="2817995" cy="318048"/>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chemeClr val="accent1"/>
                </a:buClr>
                <a:buSzTx/>
                <a:buFont typeface="Arial" panose="020B0604020202020204" pitchFamily="34" charset="0"/>
                <a:buNone/>
                <a:tabLst/>
                <a:defRPr/>
              </a:pP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Selecteer de gewenste grafiek</a:t>
              </a:r>
              <a:b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b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en klik op </a:t>
              </a:r>
              <a:r>
                <a:rPr kumimoji="0" lang="nl-NL" sz="1100" b="1" i="0" u="none" strike="noStrike" kern="0" cap="none" spc="0" normalizeH="0" baseline="0" noProof="0">
                  <a:ln>
                    <a:noFill/>
                  </a:ln>
                  <a:solidFill>
                    <a:srgbClr val="000000"/>
                  </a:solidFill>
                  <a:effectLst/>
                  <a:uLnTx/>
                  <a:uFillTx/>
                  <a:latin typeface="+mn-lt"/>
                  <a:cs typeface="Segoe UI Light" panose="020B0502040204020203" pitchFamily="34" charset="0"/>
                </a:rPr>
                <a:t>‘Invoegen’</a:t>
              </a: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a:t>
              </a:r>
              <a:endParaRPr kumimoji="0" lang="nl-NL" sz="1100" b="1" i="0" u="none" strike="noStrike" kern="0" cap="none" spc="0" normalizeH="0" baseline="0" noProof="0">
                <a:ln>
                  <a:noFill/>
                </a:ln>
                <a:solidFill>
                  <a:srgbClr val="000000"/>
                </a:solidFill>
                <a:effectLst/>
                <a:uLnTx/>
                <a:uFillTx/>
                <a:latin typeface="+mn-lt"/>
                <a:cs typeface="Segoe UI Light" panose="020B0502040204020203" pitchFamily="34" charset="0"/>
              </a:endParaRPr>
            </a:p>
          </p:txBody>
        </p:sp>
        <p:grpSp>
          <p:nvGrpSpPr>
            <p:cNvPr id="124" name="Groep 123">
              <a:extLst>
                <a:ext uri="{FF2B5EF4-FFF2-40B4-BE49-F238E27FC236}">
                  <a16:creationId xmlns:a16="http://schemas.microsoft.com/office/drawing/2014/main" id="{029F6E04-D581-45EE-9126-1E41E7A0D32C}"/>
                </a:ext>
              </a:extLst>
            </p:cNvPr>
            <p:cNvGrpSpPr/>
            <p:nvPr userDrawn="1"/>
          </p:nvGrpSpPr>
          <p:grpSpPr>
            <a:xfrm>
              <a:off x="12757282" y="2184550"/>
              <a:ext cx="825500" cy="209550"/>
              <a:chOff x="13504624" y="2482850"/>
              <a:chExt cx="825500" cy="209550"/>
            </a:xfrm>
          </p:grpSpPr>
          <p:sp>
            <p:nvSpPr>
              <p:cNvPr id="130" name="Rechthoek 129">
                <a:extLst>
                  <a:ext uri="{FF2B5EF4-FFF2-40B4-BE49-F238E27FC236}">
                    <a16:creationId xmlns:a16="http://schemas.microsoft.com/office/drawing/2014/main" id="{DF37DFEE-AFA8-4127-808D-5D280B38CD77}"/>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800" b="0" noProof="0">
                    <a:solidFill>
                      <a:schemeClr val="tx1"/>
                    </a:solidFill>
                    <a:latin typeface="Arial" panose="020B0604020202020204" pitchFamily="34" charset="0"/>
                    <a:cs typeface="Arial" panose="020B0604020202020204" pitchFamily="34" charset="0"/>
                  </a:rPr>
                  <a:t>Invoegen</a:t>
                </a:r>
              </a:p>
            </p:txBody>
          </p:sp>
          <p:cxnSp>
            <p:nvCxnSpPr>
              <p:cNvPr id="131" name="Rechte verbindingslijn 130">
                <a:extLst>
                  <a:ext uri="{FF2B5EF4-FFF2-40B4-BE49-F238E27FC236}">
                    <a16:creationId xmlns:a16="http://schemas.microsoft.com/office/drawing/2014/main" id="{CC68BF2A-7AAB-480B-A561-A11C86618FD7}"/>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132" name="Gelijkbenige driehoek 131">
                <a:extLst>
                  <a:ext uri="{FF2B5EF4-FFF2-40B4-BE49-F238E27FC236}">
                    <a16:creationId xmlns:a16="http://schemas.microsoft.com/office/drawing/2014/main" id="{48B07EF8-B072-4AE3-9581-30A74C6EED4C}"/>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grpSp>
        <p:cxnSp>
          <p:nvCxnSpPr>
            <p:cNvPr id="125" name="Rechte verbindingslijn 124">
              <a:extLst>
                <a:ext uri="{FF2B5EF4-FFF2-40B4-BE49-F238E27FC236}">
                  <a16:creationId xmlns:a16="http://schemas.microsoft.com/office/drawing/2014/main" id="{EEC339AF-A3F8-44EE-9B60-F88860AA70CE}"/>
                </a:ext>
              </a:extLst>
            </p:cNvPr>
            <p:cNvCxnSpPr>
              <a:cxnSpLocks/>
            </p:cNvCxnSpPr>
            <p:nvPr userDrawn="1"/>
          </p:nvCxnSpPr>
          <p:spPr>
            <a:xfrm>
              <a:off x="12397261" y="2499789"/>
              <a:ext cx="3178017" cy="0"/>
            </a:xfrm>
            <a:prstGeom prst="line">
              <a:avLst/>
            </a:prstGeom>
            <a:noFill/>
            <a:ln w="3175" cap="flat" cmpd="sng" algn="ctr">
              <a:solidFill>
                <a:schemeClr val="bg1">
                  <a:lumMod val="50000"/>
                </a:schemeClr>
              </a:solidFill>
              <a:prstDash val="solid"/>
            </a:ln>
            <a:effectLst/>
          </p:spPr>
        </p:cxnSp>
        <p:grpSp>
          <p:nvGrpSpPr>
            <p:cNvPr id="126" name="Groep 125">
              <a:extLst>
                <a:ext uri="{FF2B5EF4-FFF2-40B4-BE49-F238E27FC236}">
                  <a16:creationId xmlns:a16="http://schemas.microsoft.com/office/drawing/2014/main" id="{C7530F7E-690B-43D8-B458-38660E687B16}"/>
                </a:ext>
              </a:extLst>
            </p:cNvPr>
            <p:cNvGrpSpPr/>
            <p:nvPr userDrawn="1"/>
          </p:nvGrpSpPr>
          <p:grpSpPr>
            <a:xfrm>
              <a:off x="12751697" y="1147804"/>
              <a:ext cx="289372" cy="314992"/>
              <a:chOff x="7322769" y="-310267"/>
              <a:chExt cx="289372" cy="314992"/>
            </a:xfrm>
          </p:grpSpPr>
          <p:sp>
            <p:nvSpPr>
              <p:cNvPr id="127" name="Rechthoek 126">
                <a:extLst>
                  <a:ext uri="{FF2B5EF4-FFF2-40B4-BE49-F238E27FC236}">
                    <a16:creationId xmlns:a16="http://schemas.microsoft.com/office/drawing/2014/main" id="{D4D76B4B-838B-40FF-A231-2A9F0116A20B}"/>
                  </a:ext>
                </a:extLst>
              </p:cNvPr>
              <p:cNvSpPr/>
              <p:nvPr userDrawn="1"/>
            </p:nvSpPr>
            <p:spPr>
              <a:xfrm>
                <a:off x="7322769" y="-211712"/>
                <a:ext cx="79156" cy="216437"/>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p>
            </p:txBody>
          </p:sp>
          <p:sp>
            <p:nvSpPr>
              <p:cNvPr id="128" name="Rechthoek 127">
                <a:extLst>
                  <a:ext uri="{FF2B5EF4-FFF2-40B4-BE49-F238E27FC236}">
                    <a16:creationId xmlns:a16="http://schemas.microsoft.com/office/drawing/2014/main" id="{766D3481-A145-4D5E-BF55-6E1527E3CF10}"/>
                  </a:ext>
                </a:extLst>
              </p:cNvPr>
              <p:cNvSpPr/>
              <p:nvPr userDrawn="1"/>
            </p:nvSpPr>
            <p:spPr>
              <a:xfrm>
                <a:off x="7427035" y="-310267"/>
                <a:ext cx="79156" cy="314992"/>
              </a:xfrm>
              <a:prstGeom prst="rect">
                <a:avLst/>
              </a:prstGeom>
              <a:solidFill>
                <a:srgbClr val="FFCC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p>
            </p:txBody>
          </p:sp>
          <p:sp>
            <p:nvSpPr>
              <p:cNvPr id="129" name="Rechthoek 128">
                <a:extLst>
                  <a:ext uri="{FF2B5EF4-FFF2-40B4-BE49-F238E27FC236}">
                    <a16:creationId xmlns:a16="http://schemas.microsoft.com/office/drawing/2014/main" id="{58548B2C-AD7E-4C04-844D-4F3D9992D25B}"/>
                  </a:ext>
                </a:extLst>
              </p:cNvPr>
              <p:cNvSpPr/>
              <p:nvPr userDrawn="1"/>
            </p:nvSpPr>
            <p:spPr>
              <a:xfrm>
                <a:off x="7532985" y="-240134"/>
                <a:ext cx="79156" cy="244859"/>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p>
            </p:txBody>
          </p:sp>
        </p:grpSp>
      </p:grpSp>
    </p:spTree>
    <p:extLst>
      <p:ext uri="{BB962C8B-B14F-4D97-AF65-F5344CB8AC3E}">
        <p14:creationId xmlns:p14="http://schemas.microsoft.com/office/powerpoint/2010/main" val="139083489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GRAFIEK 6X">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AB23073-572C-4F04-B89A-B107AB932F47}"/>
              </a:ext>
            </a:extLst>
          </p:cNvPr>
          <p:cNvSpPr>
            <a:spLocks noGrp="1"/>
          </p:cNvSpPr>
          <p:nvPr>
            <p:ph type="title" hasCustomPrompt="1"/>
          </p:nvPr>
        </p:nvSpPr>
        <p:spPr/>
        <p:txBody>
          <a:bodyPr/>
          <a:lstStyle>
            <a:lvl1pPr>
              <a:defRPr/>
            </a:lvl1pPr>
          </a:lstStyle>
          <a:p>
            <a:r>
              <a:rPr lang="nl-NL" noProof="0"/>
              <a:t>Voeg hier een titel in</a:t>
            </a:r>
            <a:endParaRPr lang="nl-NL"/>
          </a:p>
        </p:txBody>
      </p:sp>
      <p:sp>
        <p:nvSpPr>
          <p:cNvPr id="4" name="Tijdelijke aanduiding voor datum 3">
            <a:extLst>
              <a:ext uri="{FF2B5EF4-FFF2-40B4-BE49-F238E27FC236}">
                <a16:creationId xmlns:a16="http://schemas.microsoft.com/office/drawing/2014/main" id="{DABA8B2F-5EFD-4A05-8481-248C853EA1DE}"/>
              </a:ext>
            </a:extLst>
          </p:cNvPr>
          <p:cNvSpPr>
            <a:spLocks noGrp="1"/>
          </p:cNvSpPr>
          <p:nvPr>
            <p:ph type="dt" sz="half" idx="10"/>
          </p:nvPr>
        </p:nvSpPr>
        <p:spPr/>
        <p:txBody>
          <a:bodyPr/>
          <a:lstStyle/>
          <a:p>
            <a:fld id="{013254E2-DD21-4EBE-B2B8-B775B9F15DCE}" type="datetime4">
              <a:rPr lang="nl-NL" smtClean="0"/>
              <a:t>24 oktober 2023</a:t>
            </a:fld>
            <a:endParaRPr lang="nl-NL"/>
          </a:p>
        </p:txBody>
      </p:sp>
      <p:sp>
        <p:nvSpPr>
          <p:cNvPr id="5" name="Tijdelijke aanduiding voor voettekst 4">
            <a:extLst>
              <a:ext uri="{FF2B5EF4-FFF2-40B4-BE49-F238E27FC236}">
                <a16:creationId xmlns:a16="http://schemas.microsoft.com/office/drawing/2014/main" id="{7D35606D-4D2E-4F0A-88AD-FA9467155265}"/>
              </a:ext>
            </a:extLst>
          </p:cNvPr>
          <p:cNvSpPr>
            <a:spLocks noGrp="1"/>
          </p:cNvSpPr>
          <p:nvPr>
            <p:ph type="ftr" sz="quarter" idx="11"/>
          </p:nvPr>
        </p:nvSpPr>
        <p:spPr/>
        <p:txBody>
          <a:bodyPr/>
          <a:lstStyle/>
          <a:p>
            <a:r>
              <a:rPr lang="nl-NL"/>
              <a:t>Ga naar de tab ‘Invoegen’ &gt; Koptekst en voettekst &gt; Voettekst invullen met bedrijfsonderdeelnaam &gt; Overal Toepassen</a:t>
            </a:r>
          </a:p>
        </p:txBody>
      </p:sp>
      <p:sp>
        <p:nvSpPr>
          <p:cNvPr id="6" name="Tijdelijke aanduiding voor dianummer 5">
            <a:extLst>
              <a:ext uri="{FF2B5EF4-FFF2-40B4-BE49-F238E27FC236}">
                <a16:creationId xmlns:a16="http://schemas.microsoft.com/office/drawing/2014/main" id="{A7656491-ADD5-4A7E-BAFA-5FCFF07D6EB0}"/>
              </a:ext>
            </a:extLst>
          </p:cNvPr>
          <p:cNvSpPr>
            <a:spLocks noGrp="1"/>
          </p:cNvSpPr>
          <p:nvPr>
            <p:ph type="sldNum" sz="quarter" idx="12"/>
          </p:nvPr>
        </p:nvSpPr>
        <p:spPr/>
        <p:txBody>
          <a:bodyPr/>
          <a:lstStyle/>
          <a:p>
            <a:fld id="{8D374ABD-355D-4B52-8A38-020B3DD5CC75}" type="slidenum">
              <a:rPr lang="nl-NL" smtClean="0"/>
              <a:t>‹#›</a:t>
            </a:fld>
            <a:endParaRPr lang="nl-NL"/>
          </a:p>
        </p:txBody>
      </p:sp>
      <p:sp>
        <p:nvSpPr>
          <p:cNvPr id="7" name="Tijdelijke aanduiding voor tekst 32">
            <a:extLst>
              <a:ext uri="{FF2B5EF4-FFF2-40B4-BE49-F238E27FC236}">
                <a16:creationId xmlns:a16="http://schemas.microsoft.com/office/drawing/2014/main" id="{7175F566-3665-4B0F-B70C-72779DF2FDD6}"/>
              </a:ext>
            </a:extLst>
          </p:cNvPr>
          <p:cNvSpPr>
            <a:spLocks noGrp="1"/>
          </p:cNvSpPr>
          <p:nvPr>
            <p:ph type="body" sz="quarter" idx="13" hasCustomPrompt="1"/>
          </p:nvPr>
        </p:nvSpPr>
        <p:spPr>
          <a:xfrm>
            <a:off x="539998" y="839972"/>
            <a:ext cx="11112000" cy="259612"/>
          </a:xfrm>
        </p:spPr>
        <p:txBody>
          <a:bodyPr/>
          <a:lstStyle>
            <a:lvl1pPr marL="0" indent="0">
              <a:buNone/>
              <a:defRPr sz="2000" b="0">
                <a:solidFill>
                  <a:schemeClr val="accent1"/>
                </a:solidFill>
              </a:defRPr>
            </a:lvl1pPr>
          </a:lstStyle>
          <a:p>
            <a:pPr lvl="0"/>
            <a:r>
              <a:rPr lang="nl-NL" noProof="0"/>
              <a:t>Voeg hier een subtitel in</a:t>
            </a:r>
          </a:p>
        </p:txBody>
      </p:sp>
      <p:sp>
        <p:nvSpPr>
          <p:cNvPr id="17" name="Tijdelijke aanduiding voor tekst 34">
            <a:extLst>
              <a:ext uri="{FF2B5EF4-FFF2-40B4-BE49-F238E27FC236}">
                <a16:creationId xmlns:a16="http://schemas.microsoft.com/office/drawing/2014/main" id="{9955CEC2-0160-42D3-9E2E-941A4A11119D}"/>
              </a:ext>
            </a:extLst>
          </p:cNvPr>
          <p:cNvSpPr>
            <a:spLocks noGrp="1"/>
          </p:cNvSpPr>
          <p:nvPr>
            <p:ph type="body" sz="quarter" idx="14" hasCustomPrompt="1"/>
          </p:nvPr>
        </p:nvSpPr>
        <p:spPr>
          <a:xfrm>
            <a:off x="539749" y="5758889"/>
            <a:ext cx="11112249" cy="147981"/>
          </a:xfrm>
        </p:spPr>
        <p:txBody>
          <a:bodyPr anchor="b"/>
          <a:lstStyle>
            <a:lvl1pPr marL="0" indent="0">
              <a:buNone/>
              <a:defRPr sz="1000" i="1"/>
            </a:lvl1pPr>
          </a:lstStyle>
          <a:p>
            <a:pPr lvl="0"/>
            <a:r>
              <a:rPr lang="nl-NL" noProof="0"/>
              <a:t>Bron…</a:t>
            </a:r>
          </a:p>
        </p:txBody>
      </p:sp>
      <p:sp>
        <p:nvSpPr>
          <p:cNvPr id="18" name="Rechthoek: afgeronde hoeken 17">
            <a:extLst>
              <a:ext uri="{FF2B5EF4-FFF2-40B4-BE49-F238E27FC236}">
                <a16:creationId xmlns:a16="http://schemas.microsoft.com/office/drawing/2014/main" id="{765A9402-96DA-4D08-A873-873C05E81C86}"/>
              </a:ext>
            </a:extLst>
          </p:cNvPr>
          <p:cNvSpPr/>
          <p:nvPr userDrawn="1"/>
        </p:nvSpPr>
        <p:spPr>
          <a:xfrm>
            <a:off x="3048000" y="-491319"/>
            <a:ext cx="6096000" cy="300250"/>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lvl="0" algn="ctr"/>
            <a:r>
              <a:rPr lang="nl-NL" sz="2800" b="0" cap="all" baseline="0" noProof="0">
                <a:solidFill>
                  <a:schemeClr val="accent1"/>
                </a:solidFill>
                <a:latin typeface="+mn-lt"/>
              </a:rPr>
              <a:t>GRAFIEK 6X</a:t>
            </a:r>
          </a:p>
        </p:txBody>
      </p:sp>
      <p:sp>
        <p:nvSpPr>
          <p:cNvPr id="21" name="Tijdelijke aanduiding voor grafiek 17">
            <a:extLst>
              <a:ext uri="{FF2B5EF4-FFF2-40B4-BE49-F238E27FC236}">
                <a16:creationId xmlns:a16="http://schemas.microsoft.com/office/drawing/2014/main" id="{92172253-6D4B-4AC5-AA1C-319C8E5A71AE}"/>
              </a:ext>
            </a:extLst>
          </p:cNvPr>
          <p:cNvSpPr>
            <a:spLocks noGrp="1"/>
          </p:cNvSpPr>
          <p:nvPr>
            <p:ph type="chart" sz="quarter" idx="15" hasCustomPrompt="1"/>
          </p:nvPr>
        </p:nvSpPr>
        <p:spPr>
          <a:xfrm>
            <a:off x="8188000" y="1459111"/>
            <a:ext cx="3463745" cy="1878840"/>
          </a:xfrm>
          <a:solidFill>
            <a:schemeClr val="bg1">
              <a:lumMod val="95000"/>
            </a:schemeClr>
          </a:solidFill>
        </p:spPr>
        <p:txBody>
          <a:bodyPr lIns="720000" tIns="360000" rIns="720000"/>
          <a:lstStyle>
            <a:lvl1pPr marL="0" indent="0" algn="ctr">
              <a:buNone/>
              <a:defRPr sz="1200" i="1">
                <a:solidFill>
                  <a:schemeClr val="bg1">
                    <a:lumMod val="50000"/>
                  </a:schemeClr>
                </a:solidFill>
              </a:defRPr>
            </a:lvl1pPr>
          </a:lstStyle>
          <a:p>
            <a:r>
              <a:rPr lang="nl-NL" noProof="0"/>
              <a:t>Klik op onderstaand pictogram om een grafiek in te voegen</a:t>
            </a:r>
          </a:p>
        </p:txBody>
      </p:sp>
      <p:sp>
        <p:nvSpPr>
          <p:cNvPr id="24" name="Tijdelijke aanduiding voor tekst 43">
            <a:extLst>
              <a:ext uri="{FF2B5EF4-FFF2-40B4-BE49-F238E27FC236}">
                <a16:creationId xmlns:a16="http://schemas.microsoft.com/office/drawing/2014/main" id="{E054E093-0CA2-4AA3-9379-A9449CBE767D}"/>
              </a:ext>
            </a:extLst>
          </p:cNvPr>
          <p:cNvSpPr>
            <a:spLocks noGrp="1"/>
          </p:cNvSpPr>
          <p:nvPr>
            <p:ph type="body" sz="quarter" idx="16" hasCustomPrompt="1"/>
          </p:nvPr>
        </p:nvSpPr>
        <p:spPr>
          <a:xfrm>
            <a:off x="540000" y="0"/>
            <a:ext cx="1080000" cy="72000"/>
          </a:xfrm>
          <a:solidFill>
            <a:schemeClr val="accent1"/>
          </a:solidFill>
        </p:spPr>
        <p:txBody>
          <a:bodyPr/>
          <a:lstStyle>
            <a:lvl1pPr marL="0" indent="0">
              <a:buNone/>
              <a:defRPr sz="100">
                <a:solidFill>
                  <a:schemeClr val="bg2"/>
                </a:solidFill>
              </a:defRPr>
            </a:lvl1pPr>
            <a:lvl5pPr>
              <a:defRPr/>
            </a:lvl5pPr>
          </a:lstStyle>
          <a:p>
            <a:pPr lvl="0"/>
            <a:r>
              <a:rPr lang="en-GB"/>
              <a:t> </a:t>
            </a:r>
          </a:p>
        </p:txBody>
      </p:sp>
      <p:grpSp>
        <p:nvGrpSpPr>
          <p:cNvPr id="13" name="GRID" hidden="1">
            <a:extLst>
              <a:ext uri="{FF2B5EF4-FFF2-40B4-BE49-F238E27FC236}">
                <a16:creationId xmlns:a16="http://schemas.microsoft.com/office/drawing/2014/main" id="{2E339E7B-E5F0-4BB0-A7A8-08523662B92C}"/>
              </a:ext>
            </a:extLst>
          </p:cNvPr>
          <p:cNvGrpSpPr/>
          <p:nvPr userDrawn="1"/>
        </p:nvGrpSpPr>
        <p:grpSpPr>
          <a:xfrm>
            <a:off x="0" y="0"/>
            <a:ext cx="12192000" cy="6858000"/>
            <a:chOff x="0" y="0"/>
            <a:chExt cx="12192000" cy="6858000"/>
          </a:xfrm>
          <a:solidFill>
            <a:schemeClr val="tx1">
              <a:alpha val="30000"/>
            </a:schemeClr>
          </a:solidFill>
        </p:grpSpPr>
        <p:sp>
          <p:nvSpPr>
            <p:cNvPr id="14" name="Rechthoek 13">
              <a:extLst>
                <a:ext uri="{FF2B5EF4-FFF2-40B4-BE49-F238E27FC236}">
                  <a16:creationId xmlns:a16="http://schemas.microsoft.com/office/drawing/2014/main" id="{04FEBC71-862F-4C04-AFB8-6DB58D37BD7A}"/>
                </a:ext>
              </a:extLst>
            </p:cNvPr>
            <p:cNvSpPr/>
            <p:nvPr userDrawn="1"/>
          </p:nvSpPr>
          <p:spPr>
            <a:xfrm>
              <a:off x="0" y="0"/>
              <a:ext cx="12192000" cy="54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15" name="Rechthoek 14">
              <a:extLst>
                <a:ext uri="{FF2B5EF4-FFF2-40B4-BE49-F238E27FC236}">
                  <a16:creationId xmlns:a16="http://schemas.microsoft.com/office/drawing/2014/main" id="{0333C89B-97F8-441B-8124-3FCC1D1260BC}"/>
                </a:ext>
              </a:extLst>
            </p:cNvPr>
            <p:cNvSpPr/>
            <p:nvPr userDrawn="1"/>
          </p:nvSpPr>
          <p:spPr>
            <a:xfrm>
              <a:off x="0" y="0"/>
              <a:ext cx="540000"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16" name="Rechthoek 15">
              <a:extLst>
                <a:ext uri="{FF2B5EF4-FFF2-40B4-BE49-F238E27FC236}">
                  <a16:creationId xmlns:a16="http://schemas.microsoft.com/office/drawing/2014/main" id="{59F01AF4-B6CB-4934-BDD9-96E56D3A7D49}"/>
                </a:ext>
              </a:extLst>
            </p:cNvPr>
            <p:cNvSpPr/>
            <p:nvPr userDrawn="1"/>
          </p:nvSpPr>
          <p:spPr>
            <a:xfrm>
              <a:off x="11652000" y="0"/>
              <a:ext cx="540000"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19" name="Rechthoek 18">
              <a:extLst>
                <a:ext uri="{FF2B5EF4-FFF2-40B4-BE49-F238E27FC236}">
                  <a16:creationId xmlns:a16="http://schemas.microsoft.com/office/drawing/2014/main" id="{B6B9EB7F-0454-4FE8-8F4A-0FDE18AF83EB}"/>
                </a:ext>
              </a:extLst>
            </p:cNvPr>
            <p:cNvSpPr/>
            <p:nvPr userDrawn="1"/>
          </p:nvSpPr>
          <p:spPr>
            <a:xfrm>
              <a:off x="0" y="1099111"/>
              <a:ext cx="12192000" cy="36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20" name="Rechthoek 19">
              <a:extLst>
                <a:ext uri="{FF2B5EF4-FFF2-40B4-BE49-F238E27FC236}">
                  <a16:creationId xmlns:a16="http://schemas.microsoft.com/office/drawing/2014/main" id="{A0471D66-391B-4CA0-9CE3-3508EB3D7096}"/>
                </a:ext>
              </a:extLst>
            </p:cNvPr>
            <p:cNvSpPr/>
            <p:nvPr userDrawn="1"/>
          </p:nvSpPr>
          <p:spPr>
            <a:xfrm>
              <a:off x="0" y="6678000"/>
              <a:ext cx="12192000" cy="18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22" name="Rechthoek 21">
              <a:extLst>
                <a:ext uri="{FF2B5EF4-FFF2-40B4-BE49-F238E27FC236}">
                  <a16:creationId xmlns:a16="http://schemas.microsoft.com/office/drawing/2014/main" id="{F607FFD1-EE10-4EE4-974D-D68FF051167C}"/>
                </a:ext>
              </a:extLst>
            </p:cNvPr>
            <p:cNvSpPr/>
            <p:nvPr userDrawn="1"/>
          </p:nvSpPr>
          <p:spPr>
            <a:xfrm>
              <a:off x="0" y="5906871"/>
              <a:ext cx="12192000" cy="36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25" name="Rechthoek 24">
              <a:extLst>
                <a:ext uri="{FF2B5EF4-FFF2-40B4-BE49-F238E27FC236}">
                  <a16:creationId xmlns:a16="http://schemas.microsoft.com/office/drawing/2014/main" id="{267B1A24-E5B5-44EF-BB26-289EC0FC99CF}"/>
                </a:ext>
              </a:extLst>
            </p:cNvPr>
            <p:cNvSpPr/>
            <p:nvPr userDrawn="1"/>
          </p:nvSpPr>
          <p:spPr>
            <a:xfrm>
              <a:off x="0" y="6295673"/>
              <a:ext cx="12192000" cy="18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26" name="Rechthoek 25">
              <a:extLst>
                <a:ext uri="{FF2B5EF4-FFF2-40B4-BE49-F238E27FC236}">
                  <a16:creationId xmlns:a16="http://schemas.microsoft.com/office/drawing/2014/main" id="{05615BB2-213B-4BE9-9A19-7700EE534E20}"/>
                </a:ext>
              </a:extLst>
            </p:cNvPr>
            <p:cNvSpPr/>
            <p:nvPr userDrawn="1"/>
          </p:nvSpPr>
          <p:spPr>
            <a:xfrm>
              <a:off x="0" y="5578887"/>
              <a:ext cx="12192000" cy="18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27" name="Rechthoek 26">
              <a:extLst>
                <a:ext uri="{FF2B5EF4-FFF2-40B4-BE49-F238E27FC236}">
                  <a16:creationId xmlns:a16="http://schemas.microsoft.com/office/drawing/2014/main" id="{7B4D9E53-D3BA-46E2-B48B-1C4CE63D58E8}"/>
                </a:ext>
              </a:extLst>
            </p:cNvPr>
            <p:cNvSpPr/>
            <p:nvPr userDrawn="1"/>
          </p:nvSpPr>
          <p:spPr>
            <a:xfrm>
              <a:off x="12024980" y="0"/>
              <a:ext cx="167020"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28" name="Rechthoek 27">
              <a:extLst>
                <a:ext uri="{FF2B5EF4-FFF2-40B4-BE49-F238E27FC236}">
                  <a16:creationId xmlns:a16="http://schemas.microsoft.com/office/drawing/2014/main" id="{ACE0CB45-9785-4BE8-B63D-A19B8F833E83}"/>
                </a:ext>
              </a:extLst>
            </p:cNvPr>
            <p:cNvSpPr/>
            <p:nvPr userDrawn="1"/>
          </p:nvSpPr>
          <p:spPr>
            <a:xfrm>
              <a:off x="0" y="0"/>
              <a:ext cx="167020"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31" name="Rechthoek 30">
              <a:extLst>
                <a:ext uri="{FF2B5EF4-FFF2-40B4-BE49-F238E27FC236}">
                  <a16:creationId xmlns:a16="http://schemas.microsoft.com/office/drawing/2014/main" id="{E2FF30C8-090C-4BBB-B89D-01F3F22EDF02}"/>
                </a:ext>
              </a:extLst>
            </p:cNvPr>
            <p:cNvSpPr/>
            <p:nvPr userDrawn="1"/>
          </p:nvSpPr>
          <p:spPr>
            <a:xfrm>
              <a:off x="0" y="3338999"/>
              <a:ext cx="12192000" cy="36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35" name="Rechthoek 34">
              <a:extLst>
                <a:ext uri="{FF2B5EF4-FFF2-40B4-BE49-F238E27FC236}">
                  <a16:creationId xmlns:a16="http://schemas.microsoft.com/office/drawing/2014/main" id="{073B0056-68B2-4760-9151-D257D1A5794C}"/>
                </a:ext>
              </a:extLst>
            </p:cNvPr>
            <p:cNvSpPr/>
            <p:nvPr userDrawn="1"/>
          </p:nvSpPr>
          <p:spPr>
            <a:xfrm>
              <a:off x="7828000" y="1099111"/>
              <a:ext cx="360000" cy="516776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38" name="Rechthoek 37">
              <a:extLst>
                <a:ext uri="{FF2B5EF4-FFF2-40B4-BE49-F238E27FC236}">
                  <a16:creationId xmlns:a16="http://schemas.microsoft.com/office/drawing/2014/main" id="{BAA97654-86F5-45C9-B8DC-C6648BCE9369}"/>
                </a:ext>
              </a:extLst>
            </p:cNvPr>
            <p:cNvSpPr/>
            <p:nvPr userDrawn="1"/>
          </p:nvSpPr>
          <p:spPr>
            <a:xfrm>
              <a:off x="4004000" y="1099111"/>
              <a:ext cx="360000" cy="516776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grpSp>
      <p:sp>
        <p:nvSpPr>
          <p:cNvPr id="32" name="Tijdelijke aanduiding voor grafiek 17">
            <a:extLst>
              <a:ext uri="{FF2B5EF4-FFF2-40B4-BE49-F238E27FC236}">
                <a16:creationId xmlns:a16="http://schemas.microsoft.com/office/drawing/2014/main" id="{0E9B9AC0-03CF-4DAA-9E37-B0A637E3422E}"/>
              </a:ext>
            </a:extLst>
          </p:cNvPr>
          <p:cNvSpPr>
            <a:spLocks noGrp="1"/>
          </p:cNvSpPr>
          <p:nvPr>
            <p:ph type="chart" sz="quarter" idx="17" hasCustomPrompt="1"/>
          </p:nvPr>
        </p:nvSpPr>
        <p:spPr>
          <a:xfrm>
            <a:off x="8188000" y="3698999"/>
            <a:ext cx="3463746" cy="1878840"/>
          </a:xfrm>
          <a:solidFill>
            <a:schemeClr val="bg1">
              <a:lumMod val="95000"/>
            </a:schemeClr>
          </a:solidFill>
        </p:spPr>
        <p:txBody>
          <a:bodyPr lIns="720000" tIns="360000" rIns="720000"/>
          <a:lstStyle>
            <a:lvl1pPr marL="0" indent="0" algn="ctr">
              <a:buNone/>
              <a:defRPr sz="1200" i="1">
                <a:solidFill>
                  <a:schemeClr val="bg1">
                    <a:lumMod val="50000"/>
                  </a:schemeClr>
                </a:solidFill>
              </a:defRPr>
            </a:lvl1pPr>
          </a:lstStyle>
          <a:p>
            <a:r>
              <a:rPr lang="nl-NL" noProof="0"/>
              <a:t>Klik op onderstaand pictogram om een grafiek in te voegen</a:t>
            </a:r>
          </a:p>
        </p:txBody>
      </p:sp>
      <p:sp>
        <p:nvSpPr>
          <p:cNvPr id="36" name="Tijdelijke aanduiding voor grafiek 17">
            <a:extLst>
              <a:ext uri="{FF2B5EF4-FFF2-40B4-BE49-F238E27FC236}">
                <a16:creationId xmlns:a16="http://schemas.microsoft.com/office/drawing/2014/main" id="{6424E38A-BE64-4611-8EA6-56DEDA6F1288}"/>
              </a:ext>
            </a:extLst>
          </p:cNvPr>
          <p:cNvSpPr>
            <a:spLocks noGrp="1"/>
          </p:cNvSpPr>
          <p:nvPr>
            <p:ph type="chart" sz="quarter" idx="18" hasCustomPrompt="1"/>
          </p:nvPr>
        </p:nvSpPr>
        <p:spPr>
          <a:xfrm>
            <a:off x="4364000" y="1459111"/>
            <a:ext cx="3463745" cy="1878840"/>
          </a:xfrm>
          <a:solidFill>
            <a:schemeClr val="bg1">
              <a:lumMod val="95000"/>
            </a:schemeClr>
          </a:solidFill>
        </p:spPr>
        <p:txBody>
          <a:bodyPr lIns="720000" tIns="360000" rIns="720000"/>
          <a:lstStyle>
            <a:lvl1pPr marL="0" indent="0" algn="ctr">
              <a:buNone/>
              <a:defRPr sz="1200" i="1">
                <a:solidFill>
                  <a:schemeClr val="bg1">
                    <a:lumMod val="50000"/>
                  </a:schemeClr>
                </a:solidFill>
              </a:defRPr>
            </a:lvl1pPr>
          </a:lstStyle>
          <a:p>
            <a:r>
              <a:rPr lang="nl-NL" noProof="0"/>
              <a:t>Klik op onderstaand pictogram om een grafiek in te voegen</a:t>
            </a:r>
          </a:p>
        </p:txBody>
      </p:sp>
      <p:sp>
        <p:nvSpPr>
          <p:cNvPr id="37" name="Tijdelijke aanduiding voor grafiek 17">
            <a:extLst>
              <a:ext uri="{FF2B5EF4-FFF2-40B4-BE49-F238E27FC236}">
                <a16:creationId xmlns:a16="http://schemas.microsoft.com/office/drawing/2014/main" id="{B1695F49-FFC5-4D3F-8068-C37855441895}"/>
              </a:ext>
            </a:extLst>
          </p:cNvPr>
          <p:cNvSpPr>
            <a:spLocks noGrp="1"/>
          </p:cNvSpPr>
          <p:nvPr>
            <p:ph type="chart" sz="quarter" idx="19" hasCustomPrompt="1"/>
          </p:nvPr>
        </p:nvSpPr>
        <p:spPr>
          <a:xfrm>
            <a:off x="4364000" y="3698999"/>
            <a:ext cx="3463746" cy="1878840"/>
          </a:xfrm>
          <a:solidFill>
            <a:schemeClr val="bg1">
              <a:lumMod val="95000"/>
            </a:schemeClr>
          </a:solidFill>
        </p:spPr>
        <p:txBody>
          <a:bodyPr lIns="720000" tIns="360000" rIns="720000"/>
          <a:lstStyle>
            <a:lvl1pPr marL="0" indent="0" algn="ctr">
              <a:buNone/>
              <a:defRPr sz="1200" i="1">
                <a:solidFill>
                  <a:schemeClr val="bg1">
                    <a:lumMod val="50000"/>
                  </a:schemeClr>
                </a:solidFill>
              </a:defRPr>
            </a:lvl1pPr>
          </a:lstStyle>
          <a:p>
            <a:r>
              <a:rPr lang="nl-NL" noProof="0"/>
              <a:t>Klik op onderstaand pictogram om een grafiek in te voegen</a:t>
            </a:r>
          </a:p>
        </p:txBody>
      </p:sp>
      <p:sp>
        <p:nvSpPr>
          <p:cNvPr id="39" name="Tijdelijke aanduiding voor grafiek 17">
            <a:extLst>
              <a:ext uri="{FF2B5EF4-FFF2-40B4-BE49-F238E27FC236}">
                <a16:creationId xmlns:a16="http://schemas.microsoft.com/office/drawing/2014/main" id="{003DE491-9024-41A1-8C44-E5F48C4282C7}"/>
              </a:ext>
            </a:extLst>
          </p:cNvPr>
          <p:cNvSpPr>
            <a:spLocks noGrp="1"/>
          </p:cNvSpPr>
          <p:nvPr>
            <p:ph type="chart" sz="quarter" idx="20" hasCustomPrompt="1"/>
          </p:nvPr>
        </p:nvSpPr>
        <p:spPr>
          <a:xfrm>
            <a:off x="540127" y="1459111"/>
            <a:ext cx="3463745" cy="1878840"/>
          </a:xfrm>
          <a:solidFill>
            <a:schemeClr val="bg1">
              <a:lumMod val="95000"/>
            </a:schemeClr>
          </a:solidFill>
        </p:spPr>
        <p:txBody>
          <a:bodyPr lIns="720000" tIns="360000" rIns="720000"/>
          <a:lstStyle>
            <a:lvl1pPr marL="0" indent="0" algn="ctr">
              <a:buNone/>
              <a:defRPr sz="1200" i="1">
                <a:solidFill>
                  <a:schemeClr val="bg1">
                    <a:lumMod val="50000"/>
                  </a:schemeClr>
                </a:solidFill>
              </a:defRPr>
            </a:lvl1pPr>
          </a:lstStyle>
          <a:p>
            <a:r>
              <a:rPr lang="nl-NL" noProof="0"/>
              <a:t>Klik op onderstaand pictogram om een grafiek in te voegen</a:t>
            </a:r>
          </a:p>
        </p:txBody>
      </p:sp>
      <p:sp>
        <p:nvSpPr>
          <p:cNvPr id="40" name="Tijdelijke aanduiding voor grafiek 17">
            <a:extLst>
              <a:ext uri="{FF2B5EF4-FFF2-40B4-BE49-F238E27FC236}">
                <a16:creationId xmlns:a16="http://schemas.microsoft.com/office/drawing/2014/main" id="{A6D5BEE5-306C-4A04-8C32-A0EF58D14A11}"/>
              </a:ext>
            </a:extLst>
          </p:cNvPr>
          <p:cNvSpPr>
            <a:spLocks noGrp="1"/>
          </p:cNvSpPr>
          <p:nvPr>
            <p:ph type="chart" sz="quarter" idx="21" hasCustomPrompt="1"/>
          </p:nvPr>
        </p:nvSpPr>
        <p:spPr>
          <a:xfrm>
            <a:off x="540127" y="3698999"/>
            <a:ext cx="3463746" cy="1878840"/>
          </a:xfrm>
          <a:solidFill>
            <a:schemeClr val="bg1">
              <a:lumMod val="95000"/>
            </a:schemeClr>
          </a:solidFill>
        </p:spPr>
        <p:txBody>
          <a:bodyPr lIns="720000" tIns="360000" rIns="720000"/>
          <a:lstStyle>
            <a:lvl1pPr marL="0" indent="0" algn="ctr">
              <a:buNone/>
              <a:defRPr sz="1200" i="1">
                <a:solidFill>
                  <a:schemeClr val="bg1">
                    <a:lumMod val="50000"/>
                  </a:schemeClr>
                </a:solidFill>
              </a:defRPr>
            </a:lvl1pPr>
          </a:lstStyle>
          <a:p>
            <a:r>
              <a:rPr lang="nl-NL" noProof="0"/>
              <a:t>Klik op onderstaand pictogram om een grafiek in te voegen</a:t>
            </a:r>
          </a:p>
        </p:txBody>
      </p:sp>
      <p:grpSp>
        <p:nvGrpSpPr>
          <p:cNvPr id="97" name="Instructie">
            <a:extLst>
              <a:ext uri="{FF2B5EF4-FFF2-40B4-BE49-F238E27FC236}">
                <a16:creationId xmlns:a16="http://schemas.microsoft.com/office/drawing/2014/main" id="{13194E2B-853F-42B4-BC09-4D7932FAFD06}"/>
              </a:ext>
            </a:extLst>
          </p:cNvPr>
          <p:cNvGrpSpPr/>
          <p:nvPr userDrawn="1"/>
        </p:nvGrpSpPr>
        <p:grpSpPr>
          <a:xfrm>
            <a:off x="12389714" y="5221435"/>
            <a:ext cx="3183677" cy="1636565"/>
            <a:chOff x="12389714" y="4327164"/>
            <a:chExt cx="3183677" cy="1636565"/>
          </a:xfrm>
        </p:grpSpPr>
        <p:cxnSp>
          <p:nvCxnSpPr>
            <p:cNvPr id="98" name="Rechte verbindingslijn 97">
              <a:extLst>
                <a:ext uri="{FF2B5EF4-FFF2-40B4-BE49-F238E27FC236}">
                  <a16:creationId xmlns:a16="http://schemas.microsoft.com/office/drawing/2014/main" id="{BB38122D-C6F3-4332-8056-8341B6673B4D}"/>
                </a:ext>
              </a:extLst>
            </p:cNvPr>
            <p:cNvCxnSpPr>
              <a:cxnSpLocks/>
            </p:cNvCxnSpPr>
            <p:nvPr userDrawn="1"/>
          </p:nvCxnSpPr>
          <p:spPr>
            <a:xfrm>
              <a:off x="12395374" y="5963729"/>
              <a:ext cx="3178017" cy="0"/>
            </a:xfrm>
            <a:prstGeom prst="line">
              <a:avLst/>
            </a:prstGeom>
            <a:noFill/>
            <a:ln w="3175" cap="flat" cmpd="sng" algn="ctr">
              <a:solidFill>
                <a:schemeClr val="bg1">
                  <a:lumMod val="50000"/>
                </a:schemeClr>
              </a:solidFill>
              <a:prstDash val="solid"/>
            </a:ln>
            <a:effectLst/>
          </p:spPr>
        </p:cxnSp>
        <p:sp>
          <p:nvSpPr>
            <p:cNvPr id="99" name="Rechthoek 98">
              <a:extLst>
                <a:ext uri="{FF2B5EF4-FFF2-40B4-BE49-F238E27FC236}">
                  <a16:creationId xmlns:a16="http://schemas.microsoft.com/office/drawing/2014/main" id="{19F9BA8B-41E4-405B-9E81-1C20E9163CE8}"/>
                </a:ext>
              </a:extLst>
            </p:cNvPr>
            <p:cNvSpPr/>
            <p:nvPr userDrawn="1"/>
          </p:nvSpPr>
          <p:spPr>
            <a:xfrm>
              <a:off x="12395375" y="4327164"/>
              <a:ext cx="3178016" cy="191611"/>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80000"/>
                </a:lnSpc>
                <a:spcBef>
                  <a:spcPts val="0"/>
                </a:spcBef>
                <a:spcAft>
                  <a:spcPts val="0"/>
                </a:spcAft>
                <a:buClrTx/>
                <a:buSzTx/>
                <a:buFontTx/>
                <a:buNone/>
                <a:tabLst/>
                <a:defRPr/>
              </a:pPr>
              <a:r>
                <a:rPr kumimoji="0" lang="nl-NL" sz="1400" b="1" i="0" u="none" strike="noStrike" kern="0" cap="all" spc="0" normalizeH="0" baseline="0" noProof="0">
                  <a:ln>
                    <a:noFill/>
                  </a:ln>
                  <a:solidFill>
                    <a:schemeClr val="bg1">
                      <a:lumMod val="50000"/>
                    </a:schemeClr>
                  </a:solidFill>
                  <a:effectLst/>
                  <a:uLnTx/>
                  <a:uFillTx/>
                  <a:latin typeface="+mj-lt"/>
                  <a:cs typeface="Segoe UI Light" panose="020B0502040204020203" pitchFamily="34" charset="0"/>
                </a:rPr>
                <a:t>Data van de Grafiek Bewerken</a:t>
              </a:r>
            </a:p>
          </p:txBody>
        </p:sp>
        <p:sp>
          <p:nvSpPr>
            <p:cNvPr id="100" name="Ovaal 99">
              <a:extLst>
                <a:ext uri="{FF2B5EF4-FFF2-40B4-BE49-F238E27FC236}">
                  <a16:creationId xmlns:a16="http://schemas.microsoft.com/office/drawing/2014/main" id="{29505446-F8AC-4043-B951-C4913699006F}"/>
                </a:ext>
              </a:extLst>
            </p:cNvPr>
            <p:cNvSpPr/>
            <p:nvPr userDrawn="1"/>
          </p:nvSpPr>
          <p:spPr>
            <a:xfrm>
              <a:off x="12389714" y="4706254"/>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1</a:t>
              </a:r>
            </a:p>
          </p:txBody>
        </p:sp>
        <p:cxnSp>
          <p:nvCxnSpPr>
            <p:cNvPr id="101" name="Rechte verbindingslijn 100">
              <a:extLst>
                <a:ext uri="{FF2B5EF4-FFF2-40B4-BE49-F238E27FC236}">
                  <a16:creationId xmlns:a16="http://schemas.microsoft.com/office/drawing/2014/main" id="{FD4A8074-C572-44B8-8821-4B2172E143D2}"/>
                </a:ext>
              </a:extLst>
            </p:cNvPr>
            <p:cNvCxnSpPr>
              <a:cxnSpLocks/>
            </p:cNvCxnSpPr>
            <p:nvPr userDrawn="1"/>
          </p:nvCxnSpPr>
          <p:spPr>
            <a:xfrm>
              <a:off x="12395374" y="4584932"/>
              <a:ext cx="3178017" cy="0"/>
            </a:xfrm>
            <a:prstGeom prst="line">
              <a:avLst/>
            </a:prstGeom>
            <a:noFill/>
            <a:ln w="3175" cap="flat" cmpd="sng" algn="ctr">
              <a:solidFill>
                <a:schemeClr val="bg1">
                  <a:lumMod val="50000"/>
                </a:schemeClr>
              </a:solidFill>
              <a:prstDash val="solid"/>
            </a:ln>
            <a:effectLst/>
          </p:spPr>
        </p:cxnSp>
        <p:sp>
          <p:nvSpPr>
            <p:cNvPr id="102" name="Rechthoek 101">
              <a:extLst>
                <a:ext uri="{FF2B5EF4-FFF2-40B4-BE49-F238E27FC236}">
                  <a16:creationId xmlns:a16="http://schemas.microsoft.com/office/drawing/2014/main" id="{1DAFFA69-F1A9-458F-A6A0-1AE4AA0766CC}"/>
                </a:ext>
              </a:extLst>
            </p:cNvPr>
            <p:cNvSpPr/>
            <p:nvPr userDrawn="1"/>
          </p:nvSpPr>
          <p:spPr>
            <a:xfrm>
              <a:off x="12755395" y="4772316"/>
              <a:ext cx="2817995" cy="314439"/>
            </a:xfrm>
            <a:prstGeom prst="rect">
              <a:avLst/>
            </a:prstGeom>
            <a:noFill/>
            <a:ln w="25400" cap="flat" cmpd="sng" algn="ctr">
              <a:noFill/>
              <a:prstDash val="solid"/>
            </a:ln>
            <a:effectLst/>
          </p:spPr>
          <p:txBody>
            <a:bodyPr lIns="0" tIns="0" rIns="0" bIns="0" rtlCol="0" anchor="t"/>
            <a:lstStyle/>
            <a:p>
              <a:pPr lvl="0" fontAlgn="auto">
                <a:spcBef>
                  <a:spcPts val="0"/>
                </a:spcBef>
                <a:spcAft>
                  <a:spcPts val="0"/>
                </a:spcAft>
                <a:defRPr/>
              </a:pPr>
              <a:r>
                <a:rPr lang="nl-NL" sz="1100" kern="0" noProof="0">
                  <a:solidFill>
                    <a:schemeClr val="tx1"/>
                  </a:solidFill>
                  <a:latin typeface="+mn-lt"/>
                  <a:cs typeface="Segoe UI Light" panose="020B0502040204020203" pitchFamily="34" charset="0"/>
                </a:rPr>
                <a:t>Selecteer de grafiek, klik met de rechter muisknop en kies </a:t>
              </a:r>
              <a:r>
                <a:rPr lang="nl-NL" sz="1100" b="1" kern="0" noProof="0">
                  <a:solidFill>
                    <a:schemeClr val="tx1"/>
                  </a:solidFill>
                  <a:latin typeface="+mn-lt"/>
                  <a:cs typeface="Segoe UI Light" panose="020B0502040204020203" pitchFamily="34" charset="0"/>
                </a:rPr>
                <a:t>‘Gegevens bewerken’</a:t>
              </a:r>
            </a:p>
          </p:txBody>
        </p:sp>
        <p:grpSp>
          <p:nvGrpSpPr>
            <p:cNvPr id="103" name="Groep 102">
              <a:extLst>
                <a:ext uri="{FF2B5EF4-FFF2-40B4-BE49-F238E27FC236}">
                  <a16:creationId xmlns:a16="http://schemas.microsoft.com/office/drawing/2014/main" id="{4C675318-3168-4CD1-B365-5FCFDD301AC8}"/>
                </a:ext>
              </a:extLst>
            </p:cNvPr>
            <p:cNvGrpSpPr/>
            <p:nvPr userDrawn="1"/>
          </p:nvGrpSpPr>
          <p:grpSpPr>
            <a:xfrm>
              <a:off x="12755394" y="5222855"/>
              <a:ext cx="1714530" cy="639425"/>
              <a:chOff x="12757283" y="4365594"/>
              <a:chExt cx="1714530" cy="639425"/>
            </a:xfrm>
          </p:grpSpPr>
          <p:sp>
            <p:nvSpPr>
              <p:cNvPr id="104" name="Rechthoek 103">
                <a:extLst>
                  <a:ext uri="{FF2B5EF4-FFF2-40B4-BE49-F238E27FC236}">
                    <a16:creationId xmlns:a16="http://schemas.microsoft.com/office/drawing/2014/main" id="{DC726EED-46A6-4A9C-9304-2BEBB7B05955}"/>
                  </a:ext>
                </a:extLst>
              </p:cNvPr>
              <p:cNvSpPr/>
              <p:nvPr userDrawn="1"/>
            </p:nvSpPr>
            <p:spPr>
              <a:xfrm>
                <a:off x="12757283" y="4365594"/>
                <a:ext cx="1626818" cy="580946"/>
              </a:xfrm>
              <a:prstGeom prst="rect">
                <a:avLst/>
              </a:prstGeom>
              <a:solidFill>
                <a:schemeClr val="bg1"/>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nl-NL" sz="800" b="0" noProof="0">
                  <a:solidFill>
                    <a:schemeClr val="tx1"/>
                  </a:solidFill>
                  <a:latin typeface="Arial" panose="020B0604020202020204" pitchFamily="34" charset="0"/>
                  <a:cs typeface="Arial" panose="020B0604020202020204" pitchFamily="34" charset="0"/>
                </a:endParaRPr>
              </a:p>
            </p:txBody>
          </p:sp>
          <p:sp>
            <p:nvSpPr>
              <p:cNvPr id="105" name="Rechthoek 104">
                <a:extLst>
                  <a:ext uri="{FF2B5EF4-FFF2-40B4-BE49-F238E27FC236}">
                    <a16:creationId xmlns:a16="http://schemas.microsoft.com/office/drawing/2014/main" id="{99F5FC6A-F758-454A-8293-0BE72EF0D051}"/>
                  </a:ext>
                </a:extLst>
              </p:cNvPr>
              <p:cNvSpPr/>
              <p:nvPr userDrawn="1"/>
            </p:nvSpPr>
            <p:spPr>
              <a:xfrm>
                <a:off x="12768263" y="4676983"/>
                <a:ext cx="1609231" cy="261256"/>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sp>
            <p:nvSpPr>
              <p:cNvPr id="106" name="Tekstvak 105">
                <a:extLst>
                  <a:ext uri="{FF2B5EF4-FFF2-40B4-BE49-F238E27FC236}">
                    <a16:creationId xmlns:a16="http://schemas.microsoft.com/office/drawing/2014/main" id="{D3B773C7-6FCD-42D9-AF45-254BCFEC5B96}"/>
                  </a:ext>
                </a:extLst>
              </p:cNvPr>
              <p:cNvSpPr txBox="1"/>
              <p:nvPr userDrawn="1"/>
            </p:nvSpPr>
            <p:spPr>
              <a:xfrm>
                <a:off x="12997648" y="4404704"/>
                <a:ext cx="1248154" cy="216982"/>
              </a:xfrm>
              <a:prstGeom prst="rect">
                <a:avLst/>
              </a:prstGeom>
              <a:noFill/>
            </p:spPr>
            <p:txBody>
              <a:bodyPr wrap="square" rtlCol="0">
                <a:spAutoFit/>
              </a:bodyPr>
              <a:lstStyle/>
              <a:p>
                <a:pPr marL="0" algn="l" defTabSz="1217512" rtl="0" eaLnBrk="1" latinLnBrk="0" hangingPunct="1">
                  <a:lnSpc>
                    <a:spcPct val="90000"/>
                  </a:lnSpc>
                  <a:spcBef>
                    <a:spcPts val="600"/>
                  </a:spcBef>
                  <a:spcAft>
                    <a:spcPts val="600"/>
                  </a:spcAft>
                </a:pPr>
                <a:r>
                  <a:rPr lang="nl-NL" sz="900" b="0" kern="1200" noProof="0">
                    <a:solidFill>
                      <a:schemeClr val="tx1"/>
                    </a:solidFill>
                    <a:latin typeface="Arial" panose="020B0604020202020204" pitchFamily="34" charset="0"/>
                    <a:ea typeface="+mn-ea"/>
                    <a:cs typeface="Arial" panose="020B0604020202020204" pitchFamily="34" charset="0"/>
                  </a:rPr>
                  <a:t>Grafiektype wijzigen</a:t>
                </a:r>
              </a:p>
            </p:txBody>
          </p:sp>
          <p:sp>
            <p:nvSpPr>
              <p:cNvPr id="107" name="Tekstvak 106">
                <a:extLst>
                  <a:ext uri="{FF2B5EF4-FFF2-40B4-BE49-F238E27FC236}">
                    <a16:creationId xmlns:a16="http://schemas.microsoft.com/office/drawing/2014/main" id="{609E0AD4-B3AF-4B98-89EB-7CD241DE5A74}"/>
                  </a:ext>
                </a:extLst>
              </p:cNvPr>
              <p:cNvSpPr txBox="1"/>
              <p:nvPr userDrawn="1"/>
            </p:nvSpPr>
            <p:spPr>
              <a:xfrm>
                <a:off x="12984219" y="4725830"/>
                <a:ext cx="1274711" cy="216982"/>
              </a:xfrm>
              <a:prstGeom prst="rect">
                <a:avLst/>
              </a:prstGeom>
              <a:noFill/>
            </p:spPr>
            <p:txBody>
              <a:bodyPr wrap="square" rtlCol="0">
                <a:spAutoFit/>
              </a:bodyPr>
              <a:lstStyle/>
              <a:p>
                <a:pPr marL="0" algn="l" defTabSz="1217512" rtl="0" eaLnBrk="1" latinLnBrk="0" hangingPunct="1">
                  <a:lnSpc>
                    <a:spcPct val="90000"/>
                  </a:lnSpc>
                  <a:spcBef>
                    <a:spcPts val="600"/>
                  </a:spcBef>
                  <a:spcAft>
                    <a:spcPts val="600"/>
                  </a:spcAft>
                </a:pPr>
                <a:r>
                  <a:rPr lang="nl-NL" sz="900" b="0" kern="1200" noProof="0">
                    <a:solidFill>
                      <a:schemeClr val="tx1"/>
                    </a:solidFill>
                    <a:latin typeface="Arial" panose="020B0604020202020204" pitchFamily="34" charset="0"/>
                    <a:ea typeface="+mn-ea"/>
                    <a:cs typeface="Arial" panose="020B0604020202020204" pitchFamily="34" charset="0"/>
                  </a:rPr>
                  <a:t>Gegevens bewerken</a:t>
                </a:r>
              </a:p>
            </p:txBody>
          </p:sp>
          <p:pic>
            <p:nvPicPr>
              <p:cNvPr id="108" name="Picture 3">
                <a:extLst>
                  <a:ext uri="{FF2B5EF4-FFF2-40B4-BE49-F238E27FC236}">
                    <a16:creationId xmlns:a16="http://schemas.microsoft.com/office/drawing/2014/main" id="{A58C0630-4923-44D0-A4D3-4AB96A8211D4}"/>
                  </a:ext>
                </a:extLst>
              </p:cNvPr>
              <p:cNvPicPr>
                <a:picLocks noChangeAspect="1" noChangeArrowheads="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14328727" y="4773688"/>
                <a:ext cx="143086" cy="231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09" name="Groep 108">
                <a:extLst>
                  <a:ext uri="{FF2B5EF4-FFF2-40B4-BE49-F238E27FC236}">
                    <a16:creationId xmlns:a16="http://schemas.microsoft.com/office/drawing/2014/main" id="{45E1B365-B2CE-4BEB-9A3A-46D96EB15E7D}"/>
                  </a:ext>
                </a:extLst>
              </p:cNvPr>
              <p:cNvGrpSpPr/>
              <p:nvPr userDrawn="1"/>
            </p:nvGrpSpPr>
            <p:grpSpPr>
              <a:xfrm>
                <a:off x="12831198" y="4432250"/>
                <a:ext cx="139861" cy="152244"/>
                <a:chOff x="12574450" y="6053892"/>
                <a:chExt cx="169232" cy="184215"/>
              </a:xfrm>
            </p:grpSpPr>
            <p:sp>
              <p:nvSpPr>
                <p:cNvPr id="132" name="Rechthoek 131">
                  <a:extLst>
                    <a:ext uri="{FF2B5EF4-FFF2-40B4-BE49-F238E27FC236}">
                      <a16:creationId xmlns:a16="http://schemas.microsoft.com/office/drawing/2014/main" id="{F38A0856-2EDB-4BB8-9560-5512F6E5AAB5}"/>
                    </a:ext>
                  </a:extLst>
                </p:cNvPr>
                <p:cNvSpPr/>
                <p:nvPr userDrawn="1"/>
              </p:nvSpPr>
              <p:spPr>
                <a:xfrm>
                  <a:off x="12574450" y="6111529"/>
                  <a:ext cx="46293" cy="126577"/>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000" noProof="0">
                    <a:solidFill>
                      <a:schemeClr val="tx2"/>
                    </a:solidFill>
                    <a:latin typeface="+mn-lt"/>
                  </a:endParaRPr>
                </a:p>
              </p:txBody>
            </p:sp>
            <p:sp>
              <p:nvSpPr>
                <p:cNvPr id="133" name="Rechthoek 132">
                  <a:extLst>
                    <a:ext uri="{FF2B5EF4-FFF2-40B4-BE49-F238E27FC236}">
                      <a16:creationId xmlns:a16="http://schemas.microsoft.com/office/drawing/2014/main" id="{D7255083-46DC-4D4C-AF5E-2BA28943E4AA}"/>
                    </a:ext>
                  </a:extLst>
                </p:cNvPr>
                <p:cNvSpPr/>
                <p:nvPr userDrawn="1"/>
              </p:nvSpPr>
              <p:spPr>
                <a:xfrm>
                  <a:off x="12635427" y="6053892"/>
                  <a:ext cx="46293" cy="184215"/>
                </a:xfrm>
                <a:prstGeom prst="rect">
                  <a:avLst/>
                </a:prstGeom>
                <a:solidFill>
                  <a:srgbClr val="EDC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000" noProof="0">
                    <a:solidFill>
                      <a:schemeClr val="tx2"/>
                    </a:solidFill>
                    <a:latin typeface="+mn-lt"/>
                  </a:endParaRPr>
                </a:p>
              </p:txBody>
            </p:sp>
            <p:sp>
              <p:nvSpPr>
                <p:cNvPr id="134" name="Rechthoek 133">
                  <a:extLst>
                    <a:ext uri="{FF2B5EF4-FFF2-40B4-BE49-F238E27FC236}">
                      <a16:creationId xmlns:a16="http://schemas.microsoft.com/office/drawing/2014/main" id="{A3EDB608-9F71-4CBD-B713-BCDB53A58BEE}"/>
                    </a:ext>
                  </a:extLst>
                </p:cNvPr>
                <p:cNvSpPr/>
                <p:nvPr userDrawn="1"/>
              </p:nvSpPr>
              <p:spPr>
                <a:xfrm>
                  <a:off x="12697389" y="6094907"/>
                  <a:ext cx="46293" cy="143200"/>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000" noProof="0">
                    <a:solidFill>
                      <a:schemeClr val="tx2"/>
                    </a:solidFill>
                    <a:latin typeface="+mn-lt"/>
                  </a:endParaRPr>
                </a:p>
              </p:txBody>
            </p:sp>
          </p:grpSp>
          <p:grpSp>
            <p:nvGrpSpPr>
              <p:cNvPr id="110" name="Groep 109">
                <a:extLst>
                  <a:ext uri="{FF2B5EF4-FFF2-40B4-BE49-F238E27FC236}">
                    <a16:creationId xmlns:a16="http://schemas.microsoft.com/office/drawing/2014/main" id="{0CDB952C-DB40-4191-8EEB-A68F2253C313}"/>
                  </a:ext>
                </a:extLst>
              </p:cNvPr>
              <p:cNvGrpSpPr/>
              <p:nvPr userDrawn="1"/>
            </p:nvGrpSpPr>
            <p:grpSpPr>
              <a:xfrm>
                <a:off x="12831198" y="4748585"/>
                <a:ext cx="184916" cy="120210"/>
                <a:chOff x="8815516" y="1076284"/>
                <a:chExt cx="503174" cy="327105"/>
              </a:xfrm>
            </p:grpSpPr>
            <p:sp>
              <p:nvSpPr>
                <p:cNvPr id="111" name="Rechthoek 110">
                  <a:extLst>
                    <a:ext uri="{FF2B5EF4-FFF2-40B4-BE49-F238E27FC236}">
                      <a16:creationId xmlns:a16="http://schemas.microsoft.com/office/drawing/2014/main" id="{C2161DF8-E636-46F5-85DE-AECABB6833E9}"/>
                    </a:ext>
                  </a:extLst>
                </p:cNvPr>
                <p:cNvSpPr/>
                <p:nvPr userDrawn="1"/>
              </p:nvSpPr>
              <p:spPr>
                <a:xfrm>
                  <a:off x="8815516" y="1133167"/>
                  <a:ext cx="372729" cy="235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p>
              </p:txBody>
            </p:sp>
            <p:grpSp>
              <p:nvGrpSpPr>
                <p:cNvPr id="112" name="Groep 111">
                  <a:extLst>
                    <a:ext uri="{FF2B5EF4-FFF2-40B4-BE49-F238E27FC236}">
                      <a16:creationId xmlns:a16="http://schemas.microsoft.com/office/drawing/2014/main" id="{06A1549E-87A1-4D4F-8C5E-79E3B1E0C377}"/>
                    </a:ext>
                  </a:extLst>
                </p:cNvPr>
                <p:cNvGrpSpPr/>
                <p:nvPr userDrawn="1"/>
              </p:nvGrpSpPr>
              <p:grpSpPr>
                <a:xfrm>
                  <a:off x="8815517" y="1076284"/>
                  <a:ext cx="503173" cy="327105"/>
                  <a:chOff x="1351248" y="-683635"/>
                  <a:chExt cx="503173" cy="327105"/>
                </a:xfrm>
              </p:grpSpPr>
              <p:grpSp>
                <p:nvGrpSpPr>
                  <p:cNvPr id="113" name="Groep 112">
                    <a:extLst>
                      <a:ext uri="{FF2B5EF4-FFF2-40B4-BE49-F238E27FC236}">
                        <a16:creationId xmlns:a16="http://schemas.microsoft.com/office/drawing/2014/main" id="{0161C977-A0B3-42C9-AC5A-875BEF2CED93}"/>
                      </a:ext>
                    </a:extLst>
                  </p:cNvPr>
                  <p:cNvGrpSpPr/>
                  <p:nvPr userDrawn="1"/>
                </p:nvGrpSpPr>
                <p:grpSpPr>
                  <a:xfrm>
                    <a:off x="1351248" y="-683635"/>
                    <a:ext cx="375186" cy="293652"/>
                    <a:chOff x="1094874" y="-884923"/>
                    <a:chExt cx="884668" cy="692417"/>
                  </a:xfrm>
                </p:grpSpPr>
                <p:sp>
                  <p:nvSpPr>
                    <p:cNvPr id="118" name="Rechthoek 117">
                      <a:extLst>
                        <a:ext uri="{FF2B5EF4-FFF2-40B4-BE49-F238E27FC236}">
                          <a16:creationId xmlns:a16="http://schemas.microsoft.com/office/drawing/2014/main" id="{CC18F0A2-AEDD-49F0-9862-640BB3404DC7}"/>
                        </a:ext>
                      </a:extLst>
                    </p:cNvPr>
                    <p:cNvSpPr/>
                    <p:nvPr userDrawn="1"/>
                  </p:nvSpPr>
                  <p:spPr>
                    <a:xfrm>
                      <a:off x="1094874" y="-884923"/>
                      <a:ext cx="878304" cy="145579"/>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p>
                  </p:txBody>
                </p:sp>
                <p:grpSp>
                  <p:nvGrpSpPr>
                    <p:cNvPr id="119" name="Groep 118">
                      <a:extLst>
                        <a:ext uri="{FF2B5EF4-FFF2-40B4-BE49-F238E27FC236}">
                          <a16:creationId xmlns:a16="http://schemas.microsoft.com/office/drawing/2014/main" id="{393B2DA3-DF69-4684-8A63-239482C84FA1}"/>
                        </a:ext>
                      </a:extLst>
                    </p:cNvPr>
                    <p:cNvGrpSpPr/>
                    <p:nvPr userDrawn="1"/>
                  </p:nvGrpSpPr>
                  <p:grpSpPr>
                    <a:xfrm>
                      <a:off x="1094874" y="-878306"/>
                      <a:ext cx="867364" cy="685800"/>
                      <a:chOff x="1094874" y="-878306"/>
                      <a:chExt cx="867364" cy="613611"/>
                    </a:xfrm>
                  </p:grpSpPr>
                  <p:cxnSp>
                    <p:nvCxnSpPr>
                      <p:cNvPr id="125" name="Rechte verbindingslijn 124">
                        <a:extLst>
                          <a:ext uri="{FF2B5EF4-FFF2-40B4-BE49-F238E27FC236}">
                            <a16:creationId xmlns:a16="http://schemas.microsoft.com/office/drawing/2014/main" id="{20DD65CA-80E5-4855-8695-EE7C4C62F98C}"/>
                          </a:ext>
                        </a:extLst>
                      </p:cNvPr>
                      <p:cNvCxnSpPr>
                        <a:cxnSpLocks/>
                      </p:cNvCxnSpPr>
                      <p:nvPr userDrawn="1"/>
                    </p:nvCxnSpPr>
                    <p:spPr>
                      <a:xfrm>
                        <a:off x="1094874" y="-878305"/>
                        <a:ext cx="0" cy="613610"/>
                      </a:xfrm>
                      <a:prstGeom prst="line">
                        <a:avLst/>
                      </a:prstGeom>
                      <a:ln>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126" name="Rechte verbindingslijn 125">
                        <a:extLst>
                          <a:ext uri="{FF2B5EF4-FFF2-40B4-BE49-F238E27FC236}">
                            <a16:creationId xmlns:a16="http://schemas.microsoft.com/office/drawing/2014/main" id="{A933C377-6266-41AC-BF4C-EC7DE0BBDC9E}"/>
                          </a:ext>
                        </a:extLst>
                      </p:cNvPr>
                      <p:cNvCxnSpPr>
                        <a:cxnSpLocks/>
                      </p:cNvCxnSpPr>
                      <p:nvPr userDrawn="1"/>
                    </p:nvCxnSpPr>
                    <p:spPr>
                      <a:xfrm>
                        <a:off x="1962238" y="-878306"/>
                        <a:ext cx="0" cy="613611"/>
                      </a:xfrm>
                      <a:prstGeom prst="line">
                        <a:avLst/>
                      </a:prstGeom>
                      <a:ln>
                        <a:solidFill>
                          <a:srgbClr val="818181"/>
                        </a:solidFill>
                      </a:ln>
                    </p:spPr>
                    <p:style>
                      <a:lnRef idx="1">
                        <a:schemeClr val="accent1"/>
                      </a:lnRef>
                      <a:fillRef idx="0">
                        <a:schemeClr val="accent1"/>
                      </a:fillRef>
                      <a:effectRef idx="0">
                        <a:schemeClr val="accent1"/>
                      </a:effectRef>
                      <a:fontRef idx="minor">
                        <a:schemeClr val="tx1"/>
                      </a:fontRef>
                    </p:style>
                  </p:cxnSp>
                  <p:grpSp>
                    <p:nvGrpSpPr>
                      <p:cNvPr id="127" name="Groep 126">
                        <a:extLst>
                          <a:ext uri="{FF2B5EF4-FFF2-40B4-BE49-F238E27FC236}">
                            <a16:creationId xmlns:a16="http://schemas.microsoft.com/office/drawing/2014/main" id="{163726D5-FF0E-4C61-8B47-5160B44C43E6}"/>
                          </a:ext>
                        </a:extLst>
                      </p:cNvPr>
                      <p:cNvGrpSpPr/>
                      <p:nvPr userDrawn="1"/>
                    </p:nvGrpSpPr>
                    <p:grpSpPr>
                      <a:xfrm>
                        <a:off x="1270535" y="-878306"/>
                        <a:ext cx="526983" cy="613611"/>
                        <a:chOff x="1270535" y="-745959"/>
                        <a:chExt cx="526983" cy="481264"/>
                      </a:xfrm>
                    </p:grpSpPr>
                    <p:cxnSp>
                      <p:nvCxnSpPr>
                        <p:cNvPr id="128" name="Rechte verbindingslijn 127">
                          <a:extLst>
                            <a:ext uri="{FF2B5EF4-FFF2-40B4-BE49-F238E27FC236}">
                              <a16:creationId xmlns:a16="http://schemas.microsoft.com/office/drawing/2014/main" id="{0B0F1F99-07B3-4331-87E8-15F9E3B258F7}"/>
                            </a:ext>
                          </a:extLst>
                        </p:cNvPr>
                        <p:cNvCxnSpPr>
                          <a:cxnSpLocks/>
                        </p:cNvCxnSpPr>
                        <p:nvPr userDrawn="1"/>
                      </p:nvCxnSpPr>
                      <p:spPr>
                        <a:xfrm>
                          <a:off x="1446196" y="-745959"/>
                          <a:ext cx="0" cy="481264"/>
                        </a:xfrm>
                        <a:prstGeom prst="line">
                          <a:avLst/>
                        </a:prstGeom>
                        <a:ln w="6350">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129" name="Rechte verbindingslijn 128">
                          <a:extLst>
                            <a:ext uri="{FF2B5EF4-FFF2-40B4-BE49-F238E27FC236}">
                              <a16:creationId xmlns:a16="http://schemas.microsoft.com/office/drawing/2014/main" id="{5ECE029D-9A31-4B73-B8E8-F78B300A5C8A}"/>
                            </a:ext>
                          </a:extLst>
                        </p:cNvPr>
                        <p:cNvCxnSpPr>
                          <a:cxnSpLocks/>
                        </p:cNvCxnSpPr>
                        <p:nvPr userDrawn="1"/>
                      </p:nvCxnSpPr>
                      <p:spPr>
                        <a:xfrm>
                          <a:off x="1270535" y="-745959"/>
                          <a:ext cx="0" cy="481264"/>
                        </a:xfrm>
                        <a:prstGeom prst="line">
                          <a:avLst/>
                        </a:prstGeom>
                        <a:ln w="6350">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130" name="Rechte verbindingslijn 129">
                          <a:extLst>
                            <a:ext uri="{FF2B5EF4-FFF2-40B4-BE49-F238E27FC236}">
                              <a16:creationId xmlns:a16="http://schemas.microsoft.com/office/drawing/2014/main" id="{5E87E8F3-9D42-483F-9F00-9AC0C038B95E}"/>
                            </a:ext>
                          </a:extLst>
                        </p:cNvPr>
                        <p:cNvCxnSpPr>
                          <a:cxnSpLocks/>
                        </p:cNvCxnSpPr>
                        <p:nvPr userDrawn="1"/>
                      </p:nvCxnSpPr>
                      <p:spPr>
                        <a:xfrm>
                          <a:off x="1621857" y="-745959"/>
                          <a:ext cx="0" cy="481264"/>
                        </a:xfrm>
                        <a:prstGeom prst="line">
                          <a:avLst/>
                        </a:prstGeom>
                        <a:ln w="6350">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131" name="Rechte verbindingslijn 130">
                          <a:extLst>
                            <a:ext uri="{FF2B5EF4-FFF2-40B4-BE49-F238E27FC236}">
                              <a16:creationId xmlns:a16="http://schemas.microsoft.com/office/drawing/2014/main" id="{4608F6C0-4407-4B97-94FB-5625E51084D1}"/>
                            </a:ext>
                          </a:extLst>
                        </p:cNvPr>
                        <p:cNvCxnSpPr>
                          <a:cxnSpLocks/>
                        </p:cNvCxnSpPr>
                        <p:nvPr userDrawn="1"/>
                      </p:nvCxnSpPr>
                      <p:spPr>
                        <a:xfrm>
                          <a:off x="1797518" y="-745959"/>
                          <a:ext cx="0" cy="481264"/>
                        </a:xfrm>
                        <a:prstGeom prst="line">
                          <a:avLst/>
                        </a:prstGeom>
                        <a:ln w="6350">
                          <a:solidFill>
                            <a:srgbClr val="818181"/>
                          </a:solidFill>
                        </a:ln>
                      </p:spPr>
                      <p:style>
                        <a:lnRef idx="1">
                          <a:schemeClr val="accent1"/>
                        </a:lnRef>
                        <a:fillRef idx="0">
                          <a:schemeClr val="accent1"/>
                        </a:fillRef>
                        <a:effectRef idx="0">
                          <a:schemeClr val="accent1"/>
                        </a:effectRef>
                        <a:fontRef idx="minor">
                          <a:schemeClr val="tx1"/>
                        </a:fontRef>
                      </p:style>
                    </p:cxnSp>
                  </p:grpSp>
                </p:grpSp>
                <p:cxnSp>
                  <p:nvCxnSpPr>
                    <p:cNvPr id="120" name="Rechte verbindingslijn 119">
                      <a:extLst>
                        <a:ext uri="{FF2B5EF4-FFF2-40B4-BE49-F238E27FC236}">
                          <a16:creationId xmlns:a16="http://schemas.microsoft.com/office/drawing/2014/main" id="{5B70499F-C65C-4BC1-9E41-A643348FD62A}"/>
                        </a:ext>
                      </a:extLst>
                    </p:cNvPr>
                    <p:cNvCxnSpPr>
                      <a:cxnSpLocks/>
                    </p:cNvCxnSpPr>
                    <p:nvPr userDrawn="1"/>
                  </p:nvCxnSpPr>
                  <p:spPr>
                    <a:xfrm flipH="1">
                      <a:off x="1098555" y="-192506"/>
                      <a:ext cx="880987" cy="0"/>
                    </a:xfrm>
                    <a:prstGeom prst="line">
                      <a:avLst/>
                    </a:prstGeom>
                    <a:ln>
                      <a:solidFill>
                        <a:srgbClr val="818181"/>
                      </a:solidFill>
                    </a:ln>
                  </p:spPr>
                  <p:style>
                    <a:lnRef idx="1">
                      <a:schemeClr val="accent1"/>
                    </a:lnRef>
                    <a:fillRef idx="0">
                      <a:schemeClr val="accent1"/>
                    </a:fillRef>
                    <a:effectRef idx="0">
                      <a:schemeClr val="accent1"/>
                    </a:effectRef>
                    <a:fontRef idx="minor">
                      <a:schemeClr val="tx1"/>
                    </a:fontRef>
                  </p:style>
                </p:cxnSp>
                <p:grpSp>
                  <p:nvGrpSpPr>
                    <p:cNvPr id="121" name="Groep 120">
                      <a:extLst>
                        <a:ext uri="{FF2B5EF4-FFF2-40B4-BE49-F238E27FC236}">
                          <a16:creationId xmlns:a16="http://schemas.microsoft.com/office/drawing/2014/main" id="{1F097A24-534A-45E0-8D16-3D4D8C784B5C}"/>
                        </a:ext>
                      </a:extLst>
                    </p:cNvPr>
                    <p:cNvGrpSpPr/>
                    <p:nvPr userDrawn="1"/>
                  </p:nvGrpSpPr>
                  <p:grpSpPr>
                    <a:xfrm>
                      <a:off x="1094874" y="-607596"/>
                      <a:ext cx="878306" cy="276726"/>
                      <a:chOff x="1106905" y="-607596"/>
                      <a:chExt cx="878307" cy="276726"/>
                    </a:xfrm>
                  </p:grpSpPr>
                  <p:cxnSp>
                    <p:nvCxnSpPr>
                      <p:cNvPr id="122" name="Rechte verbindingslijn 121">
                        <a:extLst>
                          <a:ext uri="{FF2B5EF4-FFF2-40B4-BE49-F238E27FC236}">
                            <a16:creationId xmlns:a16="http://schemas.microsoft.com/office/drawing/2014/main" id="{2B508780-F1D6-45AE-AE9F-FE4E879A8AC7}"/>
                          </a:ext>
                        </a:extLst>
                      </p:cNvPr>
                      <p:cNvCxnSpPr>
                        <a:cxnSpLocks/>
                      </p:cNvCxnSpPr>
                      <p:nvPr userDrawn="1"/>
                    </p:nvCxnSpPr>
                    <p:spPr>
                      <a:xfrm flipH="1">
                        <a:off x="1106905" y="-330870"/>
                        <a:ext cx="878307" cy="0"/>
                      </a:xfrm>
                      <a:prstGeom prst="line">
                        <a:avLst/>
                      </a:prstGeom>
                      <a:ln w="6350">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123" name="Rechte verbindingslijn 122">
                        <a:extLst>
                          <a:ext uri="{FF2B5EF4-FFF2-40B4-BE49-F238E27FC236}">
                            <a16:creationId xmlns:a16="http://schemas.microsoft.com/office/drawing/2014/main" id="{8CFB54E0-2121-449E-8411-EE333BC548BE}"/>
                          </a:ext>
                        </a:extLst>
                      </p:cNvPr>
                      <p:cNvCxnSpPr>
                        <a:cxnSpLocks/>
                      </p:cNvCxnSpPr>
                      <p:nvPr userDrawn="1"/>
                    </p:nvCxnSpPr>
                    <p:spPr>
                      <a:xfrm flipH="1">
                        <a:off x="1106905" y="-469233"/>
                        <a:ext cx="878307" cy="0"/>
                      </a:xfrm>
                      <a:prstGeom prst="line">
                        <a:avLst/>
                      </a:prstGeom>
                      <a:ln w="6350">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124" name="Rechte verbindingslijn 123">
                        <a:extLst>
                          <a:ext uri="{FF2B5EF4-FFF2-40B4-BE49-F238E27FC236}">
                            <a16:creationId xmlns:a16="http://schemas.microsoft.com/office/drawing/2014/main" id="{F0C5FBE4-DD0A-4E06-A803-6229B3978A6D}"/>
                          </a:ext>
                        </a:extLst>
                      </p:cNvPr>
                      <p:cNvCxnSpPr>
                        <a:cxnSpLocks/>
                      </p:cNvCxnSpPr>
                      <p:nvPr userDrawn="1"/>
                    </p:nvCxnSpPr>
                    <p:spPr>
                      <a:xfrm flipH="1">
                        <a:off x="1106905" y="-607596"/>
                        <a:ext cx="878307" cy="0"/>
                      </a:xfrm>
                      <a:prstGeom prst="line">
                        <a:avLst/>
                      </a:prstGeom>
                      <a:ln w="6350">
                        <a:solidFill>
                          <a:srgbClr val="818181"/>
                        </a:solidFill>
                      </a:ln>
                    </p:spPr>
                    <p:style>
                      <a:lnRef idx="1">
                        <a:schemeClr val="accent1"/>
                      </a:lnRef>
                      <a:fillRef idx="0">
                        <a:schemeClr val="accent1"/>
                      </a:fillRef>
                      <a:effectRef idx="0">
                        <a:schemeClr val="accent1"/>
                      </a:effectRef>
                      <a:fontRef idx="minor">
                        <a:schemeClr val="tx1"/>
                      </a:fontRef>
                    </p:style>
                  </p:cxnSp>
                </p:grpSp>
              </p:grpSp>
              <p:grpSp>
                <p:nvGrpSpPr>
                  <p:cNvPr id="114" name="Groep 113">
                    <a:extLst>
                      <a:ext uri="{FF2B5EF4-FFF2-40B4-BE49-F238E27FC236}">
                        <a16:creationId xmlns:a16="http://schemas.microsoft.com/office/drawing/2014/main" id="{2553409B-D858-44B2-AC4F-F49A642120D5}"/>
                      </a:ext>
                    </a:extLst>
                  </p:cNvPr>
                  <p:cNvGrpSpPr/>
                  <p:nvPr userDrawn="1"/>
                </p:nvGrpSpPr>
                <p:grpSpPr>
                  <a:xfrm rot="2700000">
                    <a:off x="1605871" y="-605080"/>
                    <a:ext cx="90079" cy="407021"/>
                    <a:chOff x="3130062" y="-817193"/>
                    <a:chExt cx="131884" cy="595920"/>
                  </a:xfrm>
                  <a:solidFill>
                    <a:srgbClr val="3399FF"/>
                  </a:solidFill>
                </p:grpSpPr>
                <p:sp>
                  <p:nvSpPr>
                    <p:cNvPr id="115" name="Rechthoek 114">
                      <a:extLst>
                        <a:ext uri="{FF2B5EF4-FFF2-40B4-BE49-F238E27FC236}">
                          <a16:creationId xmlns:a16="http://schemas.microsoft.com/office/drawing/2014/main" id="{5DE63B94-976C-4E55-87A4-AD20E19DEDA7}"/>
                        </a:ext>
                      </a:extLst>
                    </p:cNvPr>
                    <p:cNvSpPr/>
                    <p:nvPr userDrawn="1"/>
                  </p:nvSpPr>
                  <p:spPr>
                    <a:xfrm>
                      <a:off x="3130062" y="-705979"/>
                      <a:ext cx="131884" cy="281354"/>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p>
                  </p:txBody>
                </p:sp>
                <p:sp>
                  <p:nvSpPr>
                    <p:cNvPr id="116" name="Rechthoek: afgeronde bovenhoeken 115">
                      <a:extLst>
                        <a:ext uri="{FF2B5EF4-FFF2-40B4-BE49-F238E27FC236}">
                          <a16:creationId xmlns:a16="http://schemas.microsoft.com/office/drawing/2014/main" id="{0672ACBE-619A-4E76-B413-92AC1565D6B4}"/>
                        </a:ext>
                      </a:extLst>
                    </p:cNvPr>
                    <p:cNvSpPr/>
                    <p:nvPr userDrawn="1"/>
                  </p:nvSpPr>
                  <p:spPr>
                    <a:xfrm>
                      <a:off x="3130063" y="-817193"/>
                      <a:ext cx="131883" cy="87615"/>
                    </a:xfrm>
                    <a:prstGeom prst="round2SameRect">
                      <a:avLst>
                        <a:gd name="adj1" fmla="val 50000"/>
                        <a:gd name="adj2" fmla="val 0"/>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p>
                  </p:txBody>
                </p:sp>
                <p:sp>
                  <p:nvSpPr>
                    <p:cNvPr id="117" name="Gelijkbenige driehoek 116">
                      <a:extLst>
                        <a:ext uri="{FF2B5EF4-FFF2-40B4-BE49-F238E27FC236}">
                          <a16:creationId xmlns:a16="http://schemas.microsoft.com/office/drawing/2014/main" id="{93CA82FF-9504-4BF1-B726-DC5564E76BD6}"/>
                        </a:ext>
                      </a:extLst>
                    </p:cNvPr>
                    <p:cNvSpPr/>
                    <p:nvPr userDrawn="1"/>
                  </p:nvSpPr>
                  <p:spPr>
                    <a:xfrm rot="10800000">
                      <a:off x="3130062" y="-401026"/>
                      <a:ext cx="131884" cy="179753"/>
                    </a:xfrm>
                    <a:prstGeom prst="triangle">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p>
                  </p:txBody>
                </p:sp>
              </p:grpSp>
            </p:grpSp>
          </p:grpSp>
        </p:grpSp>
      </p:grpSp>
      <p:grpSp>
        <p:nvGrpSpPr>
          <p:cNvPr id="135" name="Instructie">
            <a:extLst>
              <a:ext uri="{FF2B5EF4-FFF2-40B4-BE49-F238E27FC236}">
                <a16:creationId xmlns:a16="http://schemas.microsoft.com/office/drawing/2014/main" id="{A5AF4D08-FA21-4BD4-B262-4B9EC24EEA7A}"/>
              </a:ext>
            </a:extLst>
          </p:cNvPr>
          <p:cNvGrpSpPr/>
          <p:nvPr userDrawn="1"/>
        </p:nvGrpSpPr>
        <p:grpSpPr>
          <a:xfrm>
            <a:off x="12391601" y="0"/>
            <a:ext cx="3183677" cy="2499789"/>
            <a:chOff x="12391601" y="0"/>
            <a:chExt cx="3183677" cy="2499789"/>
          </a:xfrm>
        </p:grpSpPr>
        <p:sp>
          <p:nvSpPr>
            <p:cNvPr id="136" name="Rechthoek 135">
              <a:extLst>
                <a:ext uri="{FF2B5EF4-FFF2-40B4-BE49-F238E27FC236}">
                  <a16:creationId xmlns:a16="http://schemas.microsoft.com/office/drawing/2014/main" id="{38DB5E56-3785-4550-B21D-B39A5DF57497}"/>
                </a:ext>
              </a:extLst>
            </p:cNvPr>
            <p:cNvSpPr/>
            <p:nvPr userDrawn="1"/>
          </p:nvSpPr>
          <p:spPr>
            <a:xfrm>
              <a:off x="12397262" y="0"/>
              <a:ext cx="3178016" cy="191611"/>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80000"/>
                </a:lnSpc>
                <a:spcBef>
                  <a:spcPts val="0"/>
                </a:spcBef>
                <a:spcAft>
                  <a:spcPts val="0"/>
                </a:spcAft>
                <a:buClrTx/>
                <a:buSzTx/>
                <a:buFontTx/>
                <a:buNone/>
                <a:tabLst/>
                <a:defRPr/>
              </a:pPr>
              <a:r>
                <a:rPr kumimoji="0" lang="nl-NL" sz="1400" b="1" i="0" u="none" strike="noStrike" kern="0" cap="all" spc="0" normalizeH="0" baseline="0" noProof="0">
                  <a:ln>
                    <a:noFill/>
                  </a:ln>
                  <a:solidFill>
                    <a:schemeClr val="bg1">
                      <a:lumMod val="50000"/>
                    </a:schemeClr>
                  </a:solidFill>
                  <a:effectLst/>
                  <a:uLnTx/>
                  <a:uFillTx/>
                  <a:latin typeface="+mj-lt"/>
                  <a:cs typeface="Segoe UI Light" panose="020B0502040204020203" pitchFamily="34" charset="0"/>
                </a:rPr>
                <a:t>Grafiek invoegen/veranderen</a:t>
              </a:r>
            </a:p>
          </p:txBody>
        </p:sp>
        <p:sp>
          <p:nvSpPr>
            <p:cNvPr id="137" name="Ovaal 136">
              <a:extLst>
                <a:ext uri="{FF2B5EF4-FFF2-40B4-BE49-F238E27FC236}">
                  <a16:creationId xmlns:a16="http://schemas.microsoft.com/office/drawing/2014/main" id="{64F57F44-1AE2-4FEE-9E71-47DEE956B302}"/>
                </a:ext>
              </a:extLst>
            </p:cNvPr>
            <p:cNvSpPr/>
            <p:nvPr userDrawn="1"/>
          </p:nvSpPr>
          <p:spPr>
            <a:xfrm>
              <a:off x="12391601" y="366490"/>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1</a:t>
              </a:r>
            </a:p>
          </p:txBody>
        </p:sp>
        <p:cxnSp>
          <p:nvCxnSpPr>
            <p:cNvPr id="138" name="Rechte verbindingslijn 137">
              <a:extLst>
                <a:ext uri="{FF2B5EF4-FFF2-40B4-BE49-F238E27FC236}">
                  <a16:creationId xmlns:a16="http://schemas.microsoft.com/office/drawing/2014/main" id="{74B1CCF2-2AA7-4869-AFBE-71031E0DFE97}"/>
                </a:ext>
              </a:extLst>
            </p:cNvPr>
            <p:cNvCxnSpPr>
              <a:cxnSpLocks/>
            </p:cNvCxnSpPr>
            <p:nvPr userDrawn="1"/>
          </p:nvCxnSpPr>
          <p:spPr>
            <a:xfrm>
              <a:off x="12397261" y="241635"/>
              <a:ext cx="3178017" cy="0"/>
            </a:xfrm>
            <a:prstGeom prst="line">
              <a:avLst/>
            </a:prstGeom>
            <a:noFill/>
            <a:ln w="3175" cap="flat" cmpd="sng" algn="ctr">
              <a:solidFill>
                <a:schemeClr val="bg1">
                  <a:lumMod val="50000"/>
                </a:schemeClr>
              </a:solidFill>
              <a:prstDash val="solid"/>
            </a:ln>
            <a:effectLst/>
          </p:spPr>
        </p:cxnSp>
        <p:cxnSp>
          <p:nvCxnSpPr>
            <p:cNvPr id="139" name="Rechte verbindingslijn 138">
              <a:extLst>
                <a:ext uri="{FF2B5EF4-FFF2-40B4-BE49-F238E27FC236}">
                  <a16:creationId xmlns:a16="http://schemas.microsoft.com/office/drawing/2014/main" id="{50738D44-AD9D-4500-B3D3-AE8F70D3E660}"/>
                </a:ext>
              </a:extLst>
            </p:cNvPr>
            <p:cNvCxnSpPr>
              <a:cxnSpLocks/>
            </p:cNvCxnSpPr>
            <p:nvPr userDrawn="1"/>
          </p:nvCxnSpPr>
          <p:spPr>
            <a:xfrm>
              <a:off x="12397261" y="1577933"/>
              <a:ext cx="3178017" cy="0"/>
            </a:xfrm>
            <a:prstGeom prst="line">
              <a:avLst/>
            </a:prstGeom>
            <a:noFill/>
            <a:ln w="3175" cap="flat" cmpd="sng" algn="ctr">
              <a:solidFill>
                <a:schemeClr val="bg1">
                  <a:lumMod val="50000"/>
                </a:schemeClr>
              </a:solidFill>
              <a:prstDash val="solid"/>
            </a:ln>
            <a:effectLst/>
          </p:spPr>
        </p:cxnSp>
        <p:sp>
          <p:nvSpPr>
            <p:cNvPr id="140" name="Rechthoek 139">
              <a:extLst>
                <a:ext uri="{FF2B5EF4-FFF2-40B4-BE49-F238E27FC236}">
                  <a16:creationId xmlns:a16="http://schemas.microsoft.com/office/drawing/2014/main" id="{C9BD92D2-77CE-494F-87BD-242E6F8D22D9}"/>
                </a:ext>
              </a:extLst>
            </p:cNvPr>
            <p:cNvSpPr/>
            <p:nvPr userDrawn="1"/>
          </p:nvSpPr>
          <p:spPr>
            <a:xfrm>
              <a:off x="12757282" y="432552"/>
              <a:ext cx="2817995" cy="59542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chemeClr val="accent1"/>
                </a:buClr>
                <a:buSzTx/>
                <a:buFont typeface="Arial" panose="020B0604020202020204" pitchFamily="34" charset="0"/>
                <a:buNone/>
                <a:tabLst/>
                <a:defRPr/>
              </a:pP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Wanneer nodig, verwijder de bestaande grafiek d.m.v. de </a:t>
              </a:r>
              <a:r>
                <a:rPr kumimoji="0" lang="nl-NL" sz="1100" b="1" i="0" u="none" strike="noStrike" kern="0" cap="none" spc="0" normalizeH="0" baseline="0" noProof="0">
                  <a:ln>
                    <a:noFill/>
                  </a:ln>
                  <a:solidFill>
                    <a:srgbClr val="000000"/>
                  </a:solidFill>
                  <a:effectLst/>
                  <a:uLnTx/>
                  <a:uFillTx/>
                  <a:latin typeface="+mn-lt"/>
                  <a:cs typeface="Segoe UI Light" panose="020B0502040204020203" pitchFamily="34" charset="0"/>
                </a:rPr>
                <a:t>‘Delete’-knop</a:t>
              </a: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 Klik op het pictogram om een nieuwe grafiek in te voegen. </a:t>
              </a:r>
              <a:r>
                <a:rPr kumimoji="0" lang="nl-NL" sz="1100" b="0" i="1" u="none" strike="noStrike" kern="0" cap="none" spc="0" normalizeH="0" baseline="0" noProof="0">
                  <a:ln>
                    <a:noFill/>
                  </a:ln>
                  <a:solidFill>
                    <a:srgbClr val="000000"/>
                  </a:solidFill>
                  <a:effectLst/>
                  <a:uLnTx/>
                  <a:uFillTx/>
                  <a:latin typeface="+mn-lt"/>
                  <a:cs typeface="Segoe UI Light" panose="020B0502040204020203" pitchFamily="34" charset="0"/>
                </a:rPr>
                <a:t>(zie onderstaand voorbeeld).</a:t>
              </a:r>
              <a:endPar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endParaRPr>
            </a:p>
          </p:txBody>
        </p:sp>
        <p:sp>
          <p:nvSpPr>
            <p:cNvPr id="141" name="Ovaal 140">
              <a:extLst>
                <a:ext uri="{FF2B5EF4-FFF2-40B4-BE49-F238E27FC236}">
                  <a16:creationId xmlns:a16="http://schemas.microsoft.com/office/drawing/2014/main" id="{3E4960AC-8606-4029-B067-2FA9B5EDB634}"/>
                </a:ext>
              </a:extLst>
            </p:cNvPr>
            <p:cNvSpPr/>
            <p:nvPr userDrawn="1"/>
          </p:nvSpPr>
          <p:spPr>
            <a:xfrm>
              <a:off x="12391601" y="1706398"/>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2</a:t>
              </a:r>
            </a:p>
          </p:txBody>
        </p:sp>
        <p:sp>
          <p:nvSpPr>
            <p:cNvPr id="142" name="Rechthoek 141">
              <a:extLst>
                <a:ext uri="{FF2B5EF4-FFF2-40B4-BE49-F238E27FC236}">
                  <a16:creationId xmlns:a16="http://schemas.microsoft.com/office/drawing/2014/main" id="{DC40E73F-31D9-4797-BF3A-55457503E680}"/>
                </a:ext>
              </a:extLst>
            </p:cNvPr>
            <p:cNvSpPr/>
            <p:nvPr userDrawn="1"/>
          </p:nvSpPr>
          <p:spPr>
            <a:xfrm>
              <a:off x="12757282" y="1772461"/>
              <a:ext cx="2817995" cy="318048"/>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chemeClr val="accent1"/>
                </a:buClr>
                <a:buSzTx/>
                <a:buFont typeface="Arial" panose="020B0604020202020204" pitchFamily="34" charset="0"/>
                <a:buNone/>
                <a:tabLst/>
                <a:defRPr/>
              </a:pP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Selecteer de gewenste grafiek</a:t>
              </a:r>
              <a:b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b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en klik op </a:t>
              </a:r>
              <a:r>
                <a:rPr kumimoji="0" lang="nl-NL" sz="1100" b="1" i="0" u="none" strike="noStrike" kern="0" cap="none" spc="0" normalizeH="0" baseline="0" noProof="0">
                  <a:ln>
                    <a:noFill/>
                  </a:ln>
                  <a:solidFill>
                    <a:srgbClr val="000000"/>
                  </a:solidFill>
                  <a:effectLst/>
                  <a:uLnTx/>
                  <a:uFillTx/>
                  <a:latin typeface="+mn-lt"/>
                  <a:cs typeface="Segoe UI Light" panose="020B0502040204020203" pitchFamily="34" charset="0"/>
                </a:rPr>
                <a:t>‘Invoegen’</a:t>
              </a: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a:t>
              </a:r>
              <a:endParaRPr kumimoji="0" lang="nl-NL" sz="1100" b="1" i="0" u="none" strike="noStrike" kern="0" cap="none" spc="0" normalizeH="0" baseline="0" noProof="0">
                <a:ln>
                  <a:noFill/>
                </a:ln>
                <a:solidFill>
                  <a:srgbClr val="000000"/>
                </a:solidFill>
                <a:effectLst/>
                <a:uLnTx/>
                <a:uFillTx/>
                <a:latin typeface="+mn-lt"/>
                <a:cs typeface="Segoe UI Light" panose="020B0502040204020203" pitchFamily="34" charset="0"/>
              </a:endParaRPr>
            </a:p>
          </p:txBody>
        </p:sp>
        <p:grpSp>
          <p:nvGrpSpPr>
            <p:cNvPr id="143" name="Groep 142">
              <a:extLst>
                <a:ext uri="{FF2B5EF4-FFF2-40B4-BE49-F238E27FC236}">
                  <a16:creationId xmlns:a16="http://schemas.microsoft.com/office/drawing/2014/main" id="{C1D2757D-A6C2-4FC1-84E0-5DC01FB30E52}"/>
                </a:ext>
              </a:extLst>
            </p:cNvPr>
            <p:cNvGrpSpPr/>
            <p:nvPr userDrawn="1"/>
          </p:nvGrpSpPr>
          <p:grpSpPr>
            <a:xfrm>
              <a:off x="12757282" y="2184550"/>
              <a:ext cx="825500" cy="209550"/>
              <a:chOff x="13504624" y="2482850"/>
              <a:chExt cx="825500" cy="209550"/>
            </a:xfrm>
          </p:grpSpPr>
          <p:sp>
            <p:nvSpPr>
              <p:cNvPr id="149" name="Rechthoek 148">
                <a:extLst>
                  <a:ext uri="{FF2B5EF4-FFF2-40B4-BE49-F238E27FC236}">
                    <a16:creationId xmlns:a16="http://schemas.microsoft.com/office/drawing/2014/main" id="{B9A48355-ECC1-43B3-91E1-38F4A5E547C7}"/>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800" b="0" noProof="0">
                    <a:solidFill>
                      <a:schemeClr val="tx1"/>
                    </a:solidFill>
                    <a:latin typeface="Arial" panose="020B0604020202020204" pitchFamily="34" charset="0"/>
                    <a:cs typeface="Arial" panose="020B0604020202020204" pitchFamily="34" charset="0"/>
                  </a:rPr>
                  <a:t>Invoegen</a:t>
                </a:r>
              </a:p>
            </p:txBody>
          </p:sp>
          <p:cxnSp>
            <p:nvCxnSpPr>
              <p:cNvPr id="150" name="Rechte verbindingslijn 149">
                <a:extLst>
                  <a:ext uri="{FF2B5EF4-FFF2-40B4-BE49-F238E27FC236}">
                    <a16:creationId xmlns:a16="http://schemas.microsoft.com/office/drawing/2014/main" id="{1EE11DAC-86D7-4741-8D87-2CE1BCC59D53}"/>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151" name="Gelijkbenige driehoek 150">
                <a:extLst>
                  <a:ext uri="{FF2B5EF4-FFF2-40B4-BE49-F238E27FC236}">
                    <a16:creationId xmlns:a16="http://schemas.microsoft.com/office/drawing/2014/main" id="{61FC52A6-A3B4-4693-BA25-F9CB12595E7C}"/>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grpSp>
        <p:cxnSp>
          <p:nvCxnSpPr>
            <p:cNvPr id="144" name="Rechte verbindingslijn 143">
              <a:extLst>
                <a:ext uri="{FF2B5EF4-FFF2-40B4-BE49-F238E27FC236}">
                  <a16:creationId xmlns:a16="http://schemas.microsoft.com/office/drawing/2014/main" id="{25BC9295-8F02-4159-B529-2F7C966D4CF1}"/>
                </a:ext>
              </a:extLst>
            </p:cNvPr>
            <p:cNvCxnSpPr>
              <a:cxnSpLocks/>
            </p:cNvCxnSpPr>
            <p:nvPr userDrawn="1"/>
          </p:nvCxnSpPr>
          <p:spPr>
            <a:xfrm>
              <a:off x="12397261" y="2499789"/>
              <a:ext cx="3178017" cy="0"/>
            </a:xfrm>
            <a:prstGeom prst="line">
              <a:avLst/>
            </a:prstGeom>
            <a:noFill/>
            <a:ln w="3175" cap="flat" cmpd="sng" algn="ctr">
              <a:solidFill>
                <a:schemeClr val="bg1">
                  <a:lumMod val="50000"/>
                </a:schemeClr>
              </a:solidFill>
              <a:prstDash val="solid"/>
            </a:ln>
            <a:effectLst/>
          </p:spPr>
        </p:cxnSp>
        <p:grpSp>
          <p:nvGrpSpPr>
            <p:cNvPr id="145" name="Groep 144">
              <a:extLst>
                <a:ext uri="{FF2B5EF4-FFF2-40B4-BE49-F238E27FC236}">
                  <a16:creationId xmlns:a16="http://schemas.microsoft.com/office/drawing/2014/main" id="{9C74EC01-0A9F-42E7-A600-3D91A3F1B442}"/>
                </a:ext>
              </a:extLst>
            </p:cNvPr>
            <p:cNvGrpSpPr/>
            <p:nvPr userDrawn="1"/>
          </p:nvGrpSpPr>
          <p:grpSpPr>
            <a:xfrm>
              <a:off x="12751697" y="1147804"/>
              <a:ext cx="289372" cy="314992"/>
              <a:chOff x="7322769" y="-310267"/>
              <a:chExt cx="289372" cy="314992"/>
            </a:xfrm>
          </p:grpSpPr>
          <p:sp>
            <p:nvSpPr>
              <p:cNvPr id="146" name="Rechthoek 145">
                <a:extLst>
                  <a:ext uri="{FF2B5EF4-FFF2-40B4-BE49-F238E27FC236}">
                    <a16:creationId xmlns:a16="http://schemas.microsoft.com/office/drawing/2014/main" id="{1E7FFB0A-3282-4AE0-B8ED-8FCB980FDC06}"/>
                  </a:ext>
                </a:extLst>
              </p:cNvPr>
              <p:cNvSpPr/>
              <p:nvPr userDrawn="1"/>
            </p:nvSpPr>
            <p:spPr>
              <a:xfrm>
                <a:off x="7322769" y="-211712"/>
                <a:ext cx="79156" cy="216437"/>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p>
            </p:txBody>
          </p:sp>
          <p:sp>
            <p:nvSpPr>
              <p:cNvPr id="147" name="Rechthoek 146">
                <a:extLst>
                  <a:ext uri="{FF2B5EF4-FFF2-40B4-BE49-F238E27FC236}">
                    <a16:creationId xmlns:a16="http://schemas.microsoft.com/office/drawing/2014/main" id="{5AB6B49D-D371-4FC8-B3E8-5C7C81960E13}"/>
                  </a:ext>
                </a:extLst>
              </p:cNvPr>
              <p:cNvSpPr/>
              <p:nvPr userDrawn="1"/>
            </p:nvSpPr>
            <p:spPr>
              <a:xfrm>
                <a:off x="7427035" y="-310267"/>
                <a:ext cx="79156" cy="314992"/>
              </a:xfrm>
              <a:prstGeom prst="rect">
                <a:avLst/>
              </a:prstGeom>
              <a:solidFill>
                <a:srgbClr val="FFCC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p>
            </p:txBody>
          </p:sp>
          <p:sp>
            <p:nvSpPr>
              <p:cNvPr id="148" name="Rechthoek 147">
                <a:extLst>
                  <a:ext uri="{FF2B5EF4-FFF2-40B4-BE49-F238E27FC236}">
                    <a16:creationId xmlns:a16="http://schemas.microsoft.com/office/drawing/2014/main" id="{5AC35588-AF4C-4DBA-ABB8-6EFB4682A32F}"/>
                  </a:ext>
                </a:extLst>
              </p:cNvPr>
              <p:cNvSpPr/>
              <p:nvPr userDrawn="1"/>
            </p:nvSpPr>
            <p:spPr>
              <a:xfrm>
                <a:off x="7532985" y="-240134"/>
                <a:ext cx="79156" cy="244859"/>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p>
            </p:txBody>
          </p:sp>
        </p:grpSp>
      </p:grpSp>
    </p:spTree>
    <p:extLst>
      <p:ext uri="{BB962C8B-B14F-4D97-AF65-F5344CB8AC3E}">
        <p14:creationId xmlns:p14="http://schemas.microsoft.com/office/powerpoint/2010/main" val="362415097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EKST / TAB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AB23073-572C-4F04-B89A-B107AB932F47}"/>
              </a:ext>
            </a:extLst>
          </p:cNvPr>
          <p:cNvSpPr>
            <a:spLocks noGrp="1"/>
          </p:cNvSpPr>
          <p:nvPr>
            <p:ph type="title" hasCustomPrompt="1"/>
          </p:nvPr>
        </p:nvSpPr>
        <p:spPr/>
        <p:txBody>
          <a:bodyPr/>
          <a:lstStyle>
            <a:lvl1pPr>
              <a:defRPr/>
            </a:lvl1pPr>
          </a:lstStyle>
          <a:p>
            <a:r>
              <a:rPr lang="nl-NL" noProof="0"/>
              <a:t>Voeg hier een titel in</a:t>
            </a:r>
            <a:endParaRPr lang="nl-NL"/>
          </a:p>
        </p:txBody>
      </p:sp>
      <p:sp>
        <p:nvSpPr>
          <p:cNvPr id="3" name="Tijdelijke aanduiding voor verticale tekst 2">
            <a:extLst>
              <a:ext uri="{FF2B5EF4-FFF2-40B4-BE49-F238E27FC236}">
                <a16:creationId xmlns:a16="http://schemas.microsoft.com/office/drawing/2014/main" id="{7C849E55-A25C-4202-801C-0514342EA9C6}"/>
              </a:ext>
            </a:extLst>
          </p:cNvPr>
          <p:cNvSpPr>
            <a:spLocks noGrp="1"/>
          </p:cNvSpPr>
          <p:nvPr>
            <p:ph type="body" orient="vert" idx="1" hasCustomPrompt="1"/>
          </p:nvPr>
        </p:nvSpPr>
        <p:spPr>
          <a:xfrm>
            <a:off x="539999" y="1459112"/>
            <a:ext cx="5015239" cy="4119774"/>
          </a:xfrm>
        </p:spPr>
        <p:txBody>
          <a:bodyPr vert="horz"/>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nl-NL" noProof="0" err="1"/>
              <a:t>Bullet</a:t>
            </a:r>
            <a:endParaRPr lang="nl-NL" noProof="0"/>
          </a:p>
          <a:p>
            <a:pPr lvl="1"/>
            <a:r>
              <a:rPr lang="nl-NL" noProof="0"/>
              <a:t>Sub-</a:t>
            </a:r>
            <a:r>
              <a:rPr lang="nl-NL" noProof="0" err="1"/>
              <a:t>bullet</a:t>
            </a:r>
            <a:r>
              <a:rPr lang="nl-NL" noProof="0"/>
              <a:t> #1</a:t>
            </a:r>
          </a:p>
          <a:p>
            <a:pPr lvl="2"/>
            <a:r>
              <a:rPr lang="nl-NL" noProof="0"/>
              <a:t>Sub-</a:t>
            </a:r>
            <a:r>
              <a:rPr lang="nl-NL" noProof="0" err="1"/>
              <a:t>bullet</a:t>
            </a:r>
            <a:r>
              <a:rPr lang="nl-NL" noProof="0"/>
              <a:t> #2</a:t>
            </a:r>
          </a:p>
          <a:p>
            <a:pPr lvl="3"/>
            <a:r>
              <a:rPr lang="nl-NL" noProof="0"/>
              <a:t>Leestekst</a:t>
            </a:r>
          </a:p>
          <a:p>
            <a:pPr lvl="4"/>
            <a:r>
              <a:rPr lang="nl-NL" noProof="0"/>
              <a:t>Tussenkop</a:t>
            </a:r>
          </a:p>
          <a:p>
            <a:pPr lvl="5"/>
            <a:r>
              <a:rPr lang="nl-NL" noProof="0"/>
              <a:t>Numerieke </a:t>
            </a:r>
            <a:r>
              <a:rPr lang="nl-NL" noProof="0" err="1"/>
              <a:t>bullet</a:t>
            </a:r>
            <a:endParaRPr lang="nl-NL" noProof="0"/>
          </a:p>
          <a:p>
            <a:pPr lvl="6"/>
            <a:r>
              <a:rPr lang="nl-NL" noProof="0"/>
              <a:t>Alfabetische </a:t>
            </a:r>
            <a:r>
              <a:rPr lang="nl-NL" noProof="0" err="1"/>
              <a:t>bullet</a:t>
            </a:r>
            <a:endParaRPr lang="nl-NL" noProof="0"/>
          </a:p>
          <a:p>
            <a:pPr lvl="7"/>
            <a:r>
              <a:rPr lang="nl-NL" noProof="0"/>
              <a:t>Fotobeschrijving</a:t>
            </a:r>
          </a:p>
          <a:p>
            <a:pPr lvl="8"/>
            <a:r>
              <a:rPr lang="nl-NL" noProof="0"/>
              <a:t>Quote tekst</a:t>
            </a:r>
          </a:p>
          <a:p>
            <a:pPr lvl="4"/>
            <a:endParaRPr lang="nl-NL"/>
          </a:p>
        </p:txBody>
      </p:sp>
      <p:sp>
        <p:nvSpPr>
          <p:cNvPr id="4" name="Tijdelijke aanduiding voor datum 3">
            <a:extLst>
              <a:ext uri="{FF2B5EF4-FFF2-40B4-BE49-F238E27FC236}">
                <a16:creationId xmlns:a16="http://schemas.microsoft.com/office/drawing/2014/main" id="{DABA8B2F-5EFD-4A05-8481-248C853EA1DE}"/>
              </a:ext>
            </a:extLst>
          </p:cNvPr>
          <p:cNvSpPr>
            <a:spLocks noGrp="1"/>
          </p:cNvSpPr>
          <p:nvPr>
            <p:ph type="dt" sz="half" idx="10"/>
          </p:nvPr>
        </p:nvSpPr>
        <p:spPr/>
        <p:txBody>
          <a:bodyPr/>
          <a:lstStyle/>
          <a:p>
            <a:fld id="{3EE0DD37-A7B2-43D2-A42E-4EB7E7E9F02C}" type="datetime4">
              <a:rPr lang="nl-NL" smtClean="0"/>
              <a:t>24 oktober 2023</a:t>
            </a:fld>
            <a:endParaRPr lang="nl-NL"/>
          </a:p>
        </p:txBody>
      </p:sp>
      <p:sp>
        <p:nvSpPr>
          <p:cNvPr id="5" name="Tijdelijke aanduiding voor voettekst 4">
            <a:extLst>
              <a:ext uri="{FF2B5EF4-FFF2-40B4-BE49-F238E27FC236}">
                <a16:creationId xmlns:a16="http://schemas.microsoft.com/office/drawing/2014/main" id="{7D35606D-4D2E-4F0A-88AD-FA9467155265}"/>
              </a:ext>
            </a:extLst>
          </p:cNvPr>
          <p:cNvSpPr>
            <a:spLocks noGrp="1"/>
          </p:cNvSpPr>
          <p:nvPr>
            <p:ph type="ftr" sz="quarter" idx="11"/>
          </p:nvPr>
        </p:nvSpPr>
        <p:spPr/>
        <p:txBody>
          <a:bodyPr/>
          <a:lstStyle/>
          <a:p>
            <a:r>
              <a:rPr lang="nl-NL"/>
              <a:t>Ga naar de tab ‘Invoegen’ &gt; Koptekst en voettekst &gt; Voettekst invullen met bedrijfsonderdeelnaam &gt; Overal Toepassen</a:t>
            </a:r>
          </a:p>
        </p:txBody>
      </p:sp>
      <p:sp>
        <p:nvSpPr>
          <p:cNvPr id="6" name="Tijdelijke aanduiding voor dianummer 5">
            <a:extLst>
              <a:ext uri="{FF2B5EF4-FFF2-40B4-BE49-F238E27FC236}">
                <a16:creationId xmlns:a16="http://schemas.microsoft.com/office/drawing/2014/main" id="{A7656491-ADD5-4A7E-BAFA-5FCFF07D6EB0}"/>
              </a:ext>
            </a:extLst>
          </p:cNvPr>
          <p:cNvSpPr>
            <a:spLocks noGrp="1"/>
          </p:cNvSpPr>
          <p:nvPr>
            <p:ph type="sldNum" sz="quarter" idx="12"/>
          </p:nvPr>
        </p:nvSpPr>
        <p:spPr/>
        <p:txBody>
          <a:bodyPr/>
          <a:lstStyle/>
          <a:p>
            <a:fld id="{8D374ABD-355D-4B52-8A38-020B3DD5CC75}" type="slidenum">
              <a:rPr lang="nl-NL" smtClean="0"/>
              <a:t>‹#›</a:t>
            </a:fld>
            <a:endParaRPr lang="nl-NL"/>
          </a:p>
        </p:txBody>
      </p:sp>
      <p:sp>
        <p:nvSpPr>
          <p:cNvPr id="7" name="Tijdelijke aanduiding voor tekst 32">
            <a:extLst>
              <a:ext uri="{FF2B5EF4-FFF2-40B4-BE49-F238E27FC236}">
                <a16:creationId xmlns:a16="http://schemas.microsoft.com/office/drawing/2014/main" id="{7175F566-3665-4B0F-B70C-72779DF2FDD6}"/>
              </a:ext>
            </a:extLst>
          </p:cNvPr>
          <p:cNvSpPr>
            <a:spLocks noGrp="1"/>
          </p:cNvSpPr>
          <p:nvPr>
            <p:ph type="body" sz="quarter" idx="13" hasCustomPrompt="1"/>
          </p:nvPr>
        </p:nvSpPr>
        <p:spPr>
          <a:xfrm>
            <a:off x="539998" y="839972"/>
            <a:ext cx="11112000" cy="259612"/>
          </a:xfrm>
        </p:spPr>
        <p:txBody>
          <a:bodyPr/>
          <a:lstStyle>
            <a:lvl1pPr marL="0" indent="0">
              <a:buNone/>
              <a:defRPr sz="2000" b="0">
                <a:solidFill>
                  <a:schemeClr val="accent1"/>
                </a:solidFill>
              </a:defRPr>
            </a:lvl1pPr>
          </a:lstStyle>
          <a:p>
            <a:pPr lvl="0"/>
            <a:r>
              <a:rPr lang="nl-NL" noProof="0"/>
              <a:t>Voeg hier een subtitel in</a:t>
            </a:r>
          </a:p>
        </p:txBody>
      </p:sp>
      <p:sp>
        <p:nvSpPr>
          <p:cNvPr id="17" name="Tijdelijke aanduiding voor tekst 34">
            <a:extLst>
              <a:ext uri="{FF2B5EF4-FFF2-40B4-BE49-F238E27FC236}">
                <a16:creationId xmlns:a16="http://schemas.microsoft.com/office/drawing/2014/main" id="{9955CEC2-0160-42D3-9E2E-941A4A11119D}"/>
              </a:ext>
            </a:extLst>
          </p:cNvPr>
          <p:cNvSpPr>
            <a:spLocks noGrp="1"/>
          </p:cNvSpPr>
          <p:nvPr>
            <p:ph type="body" sz="quarter" idx="14" hasCustomPrompt="1"/>
          </p:nvPr>
        </p:nvSpPr>
        <p:spPr>
          <a:xfrm>
            <a:off x="539749" y="5758889"/>
            <a:ext cx="11112249" cy="147981"/>
          </a:xfrm>
        </p:spPr>
        <p:txBody>
          <a:bodyPr anchor="b"/>
          <a:lstStyle>
            <a:lvl1pPr marL="0" indent="0">
              <a:buNone/>
              <a:defRPr sz="1000" i="1"/>
            </a:lvl1pPr>
          </a:lstStyle>
          <a:p>
            <a:pPr lvl="0"/>
            <a:r>
              <a:rPr lang="nl-NL" noProof="0"/>
              <a:t>Bron…</a:t>
            </a:r>
          </a:p>
        </p:txBody>
      </p:sp>
      <p:sp>
        <p:nvSpPr>
          <p:cNvPr id="18" name="Rechthoek: afgeronde hoeken 17">
            <a:extLst>
              <a:ext uri="{FF2B5EF4-FFF2-40B4-BE49-F238E27FC236}">
                <a16:creationId xmlns:a16="http://schemas.microsoft.com/office/drawing/2014/main" id="{765A9402-96DA-4D08-A873-873C05E81C86}"/>
              </a:ext>
            </a:extLst>
          </p:cNvPr>
          <p:cNvSpPr/>
          <p:nvPr userDrawn="1"/>
        </p:nvSpPr>
        <p:spPr>
          <a:xfrm>
            <a:off x="3048000" y="-491319"/>
            <a:ext cx="6096000" cy="300250"/>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lvl="0" algn="ctr"/>
            <a:r>
              <a:rPr lang="nl-NL" sz="2800" b="0" cap="all" baseline="0" noProof="0">
                <a:solidFill>
                  <a:schemeClr val="accent1"/>
                </a:solidFill>
                <a:latin typeface="+mn-lt"/>
              </a:rPr>
              <a:t>TEKST / TABEL</a:t>
            </a:r>
          </a:p>
        </p:txBody>
      </p:sp>
      <p:cxnSp>
        <p:nvCxnSpPr>
          <p:cNvPr id="23" name="Rechte verbindingslijn 22">
            <a:extLst>
              <a:ext uri="{FF2B5EF4-FFF2-40B4-BE49-F238E27FC236}">
                <a16:creationId xmlns:a16="http://schemas.microsoft.com/office/drawing/2014/main" id="{F758FBF6-EBB0-4F05-96EB-8AEB1E4BB59E}"/>
              </a:ext>
            </a:extLst>
          </p:cNvPr>
          <p:cNvCxnSpPr>
            <a:cxnSpLocks/>
          </p:cNvCxnSpPr>
          <p:nvPr userDrawn="1"/>
        </p:nvCxnSpPr>
        <p:spPr>
          <a:xfrm>
            <a:off x="6096000" y="1446663"/>
            <a:ext cx="0" cy="4121624"/>
          </a:xfrm>
          <a:prstGeom prst="line">
            <a:avLst/>
          </a:prstGeom>
          <a:ln w="12700" cap="rnd">
            <a:solidFill>
              <a:schemeClr val="accent1"/>
            </a:solidFill>
            <a:prstDash val="solid"/>
            <a:round/>
          </a:ln>
        </p:spPr>
        <p:style>
          <a:lnRef idx="1">
            <a:schemeClr val="accent1"/>
          </a:lnRef>
          <a:fillRef idx="0">
            <a:schemeClr val="accent1"/>
          </a:fillRef>
          <a:effectRef idx="0">
            <a:schemeClr val="accent1"/>
          </a:effectRef>
          <a:fontRef idx="minor">
            <a:schemeClr val="tx1"/>
          </a:fontRef>
        </p:style>
      </p:cxnSp>
      <p:sp>
        <p:nvSpPr>
          <p:cNvPr id="24" name="Tijdelijke aanduiding voor tekst 43">
            <a:extLst>
              <a:ext uri="{FF2B5EF4-FFF2-40B4-BE49-F238E27FC236}">
                <a16:creationId xmlns:a16="http://schemas.microsoft.com/office/drawing/2014/main" id="{E054E093-0CA2-4AA3-9379-A9449CBE767D}"/>
              </a:ext>
            </a:extLst>
          </p:cNvPr>
          <p:cNvSpPr>
            <a:spLocks noGrp="1"/>
          </p:cNvSpPr>
          <p:nvPr>
            <p:ph type="body" sz="quarter" idx="16" hasCustomPrompt="1"/>
          </p:nvPr>
        </p:nvSpPr>
        <p:spPr>
          <a:xfrm>
            <a:off x="540000" y="0"/>
            <a:ext cx="1080000" cy="72000"/>
          </a:xfrm>
          <a:solidFill>
            <a:schemeClr val="accent1"/>
          </a:solidFill>
        </p:spPr>
        <p:txBody>
          <a:bodyPr/>
          <a:lstStyle>
            <a:lvl1pPr marL="0" indent="0">
              <a:buNone/>
              <a:defRPr sz="100">
                <a:solidFill>
                  <a:schemeClr val="bg2"/>
                </a:solidFill>
              </a:defRPr>
            </a:lvl1pPr>
            <a:lvl5pPr>
              <a:defRPr/>
            </a:lvl5pPr>
          </a:lstStyle>
          <a:p>
            <a:pPr lvl="0"/>
            <a:r>
              <a:rPr lang="en-GB"/>
              <a:t> </a:t>
            </a:r>
          </a:p>
        </p:txBody>
      </p:sp>
      <p:sp>
        <p:nvSpPr>
          <p:cNvPr id="13" name="Tijdelijke aanduiding voor tabel 8">
            <a:extLst>
              <a:ext uri="{FF2B5EF4-FFF2-40B4-BE49-F238E27FC236}">
                <a16:creationId xmlns:a16="http://schemas.microsoft.com/office/drawing/2014/main" id="{5E3BB786-F36F-4F8B-9ECF-AA4D9B7F4C0E}"/>
              </a:ext>
            </a:extLst>
          </p:cNvPr>
          <p:cNvSpPr>
            <a:spLocks noGrp="1"/>
          </p:cNvSpPr>
          <p:nvPr>
            <p:ph type="tbl" sz="quarter" idx="17" hasCustomPrompt="1"/>
          </p:nvPr>
        </p:nvSpPr>
        <p:spPr>
          <a:xfrm>
            <a:off x="6636761" y="1459112"/>
            <a:ext cx="5015239" cy="4119774"/>
          </a:xfrm>
          <a:solidFill>
            <a:schemeClr val="bg1">
              <a:lumMod val="95000"/>
            </a:schemeClr>
          </a:solidFill>
        </p:spPr>
        <p:txBody>
          <a:bodyPr tIns="1620000"/>
          <a:lstStyle>
            <a:lvl1pPr marL="0" marR="0" indent="0" algn="ctr" defTabSz="914400" rtl="0" eaLnBrk="1" fontAlgn="auto" latinLnBrk="0" hangingPunct="1">
              <a:lnSpc>
                <a:spcPct val="90000"/>
              </a:lnSpc>
              <a:spcBef>
                <a:spcPts val="500"/>
              </a:spcBef>
              <a:spcAft>
                <a:spcPts val="500"/>
              </a:spcAft>
              <a:buClr>
                <a:schemeClr val="bg2"/>
              </a:buClr>
              <a:buSzTx/>
              <a:buFont typeface="Wingdings" panose="05000000000000000000" pitchFamily="2" charset="2"/>
              <a:buNone/>
              <a:tabLst/>
              <a:defRPr sz="1200" i="1">
                <a:solidFill>
                  <a:schemeClr val="bg1">
                    <a:lumMod val="50000"/>
                  </a:schemeClr>
                </a:solidFill>
              </a:defRPr>
            </a:lvl1pPr>
          </a:lstStyle>
          <a:p>
            <a:pPr marL="0" marR="0" lvl="0" indent="0" algn="ctr" defTabSz="914400" rtl="0" eaLnBrk="1" fontAlgn="auto" latinLnBrk="0" hangingPunct="1">
              <a:lnSpc>
                <a:spcPct val="90000"/>
              </a:lnSpc>
              <a:spcBef>
                <a:spcPts val="500"/>
              </a:spcBef>
              <a:spcAft>
                <a:spcPts val="500"/>
              </a:spcAft>
              <a:buClr>
                <a:schemeClr val="bg2"/>
              </a:buClr>
              <a:buSzTx/>
              <a:buFont typeface="Wingdings" panose="05000000000000000000" pitchFamily="2" charset="2"/>
              <a:buNone/>
              <a:tabLst/>
              <a:defRPr/>
            </a:pPr>
            <a:r>
              <a:rPr lang="nl-NL" noProof="0"/>
              <a:t>Klik op onderstaand pictogram om een tabel in te voegen</a:t>
            </a:r>
          </a:p>
        </p:txBody>
      </p:sp>
      <p:grpSp>
        <p:nvGrpSpPr>
          <p:cNvPr id="99" name="Instructie">
            <a:extLst>
              <a:ext uri="{FF2B5EF4-FFF2-40B4-BE49-F238E27FC236}">
                <a16:creationId xmlns:a16="http://schemas.microsoft.com/office/drawing/2014/main" id="{544B0AF8-4987-47C9-A21F-16B0BF207D6D}"/>
              </a:ext>
            </a:extLst>
          </p:cNvPr>
          <p:cNvGrpSpPr/>
          <p:nvPr userDrawn="1"/>
        </p:nvGrpSpPr>
        <p:grpSpPr>
          <a:xfrm>
            <a:off x="12391601" y="0"/>
            <a:ext cx="3183677" cy="2499789"/>
            <a:chOff x="12391601" y="0"/>
            <a:chExt cx="3183677" cy="2499789"/>
          </a:xfrm>
        </p:grpSpPr>
        <p:sp>
          <p:nvSpPr>
            <p:cNvPr id="101" name="Rechthoek 100">
              <a:extLst>
                <a:ext uri="{FF2B5EF4-FFF2-40B4-BE49-F238E27FC236}">
                  <a16:creationId xmlns:a16="http://schemas.microsoft.com/office/drawing/2014/main" id="{512D667A-1BB3-4DFE-94B1-6B51E0AE6109}"/>
                </a:ext>
              </a:extLst>
            </p:cNvPr>
            <p:cNvSpPr/>
            <p:nvPr userDrawn="1"/>
          </p:nvSpPr>
          <p:spPr>
            <a:xfrm>
              <a:off x="12397262" y="0"/>
              <a:ext cx="3178016" cy="191611"/>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80000"/>
                </a:lnSpc>
                <a:spcBef>
                  <a:spcPts val="0"/>
                </a:spcBef>
                <a:spcAft>
                  <a:spcPts val="0"/>
                </a:spcAft>
                <a:buClrTx/>
                <a:buSzTx/>
                <a:buFontTx/>
                <a:buNone/>
                <a:tabLst/>
                <a:defRPr/>
              </a:pPr>
              <a:r>
                <a:rPr kumimoji="0" lang="nl-NL" sz="1400" b="1" i="0" u="none" strike="noStrike" kern="0" cap="all" spc="0" normalizeH="0" baseline="0" noProof="0">
                  <a:ln>
                    <a:noFill/>
                  </a:ln>
                  <a:solidFill>
                    <a:schemeClr val="bg1">
                      <a:lumMod val="50000"/>
                    </a:schemeClr>
                  </a:solidFill>
                  <a:effectLst/>
                  <a:uLnTx/>
                  <a:uFillTx/>
                  <a:latin typeface="+mj-lt"/>
                  <a:cs typeface="Segoe UI Light" panose="020B0502040204020203" pitchFamily="34" charset="0"/>
                </a:rPr>
                <a:t>Tabel invoegen/veranderen</a:t>
              </a:r>
            </a:p>
          </p:txBody>
        </p:sp>
        <p:sp>
          <p:nvSpPr>
            <p:cNvPr id="102" name="Ovaal 101">
              <a:extLst>
                <a:ext uri="{FF2B5EF4-FFF2-40B4-BE49-F238E27FC236}">
                  <a16:creationId xmlns:a16="http://schemas.microsoft.com/office/drawing/2014/main" id="{5905257C-8E3C-43B1-95B5-3C1D64179B33}"/>
                </a:ext>
              </a:extLst>
            </p:cNvPr>
            <p:cNvSpPr/>
            <p:nvPr userDrawn="1"/>
          </p:nvSpPr>
          <p:spPr>
            <a:xfrm>
              <a:off x="12391601" y="366490"/>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1</a:t>
              </a:r>
            </a:p>
          </p:txBody>
        </p:sp>
        <p:cxnSp>
          <p:nvCxnSpPr>
            <p:cNvPr id="103" name="Rechte verbindingslijn 102">
              <a:extLst>
                <a:ext uri="{FF2B5EF4-FFF2-40B4-BE49-F238E27FC236}">
                  <a16:creationId xmlns:a16="http://schemas.microsoft.com/office/drawing/2014/main" id="{1A094B61-EB26-45DA-A93A-F0CE99D6FC47}"/>
                </a:ext>
              </a:extLst>
            </p:cNvPr>
            <p:cNvCxnSpPr>
              <a:cxnSpLocks/>
            </p:cNvCxnSpPr>
            <p:nvPr userDrawn="1"/>
          </p:nvCxnSpPr>
          <p:spPr>
            <a:xfrm>
              <a:off x="12397261" y="241635"/>
              <a:ext cx="3178017" cy="0"/>
            </a:xfrm>
            <a:prstGeom prst="line">
              <a:avLst/>
            </a:prstGeom>
            <a:noFill/>
            <a:ln w="3175" cap="flat" cmpd="sng" algn="ctr">
              <a:solidFill>
                <a:schemeClr val="bg1">
                  <a:lumMod val="50000"/>
                </a:schemeClr>
              </a:solidFill>
              <a:prstDash val="solid"/>
            </a:ln>
            <a:effectLst/>
          </p:spPr>
        </p:cxnSp>
        <p:cxnSp>
          <p:nvCxnSpPr>
            <p:cNvPr id="104" name="Rechte verbindingslijn 103">
              <a:extLst>
                <a:ext uri="{FF2B5EF4-FFF2-40B4-BE49-F238E27FC236}">
                  <a16:creationId xmlns:a16="http://schemas.microsoft.com/office/drawing/2014/main" id="{991D85DD-F766-4372-B80C-75ED8F1441A9}"/>
                </a:ext>
              </a:extLst>
            </p:cNvPr>
            <p:cNvCxnSpPr>
              <a:cxnSpLocks/>
            </p:cNvCxnSpPr>
            <p:nvPr userDrawn="1"/>
          </p:nvCxnSpPr>
          <p:spPr>
            <a:xfrm>
              <a:off x="12397261" y="1577933"/>
              <a:ext cx="3178017" cy="0"/>
            </a:xfrm>
            <a:prstGeom prst="line">
              <a:avLst/>
            </a:prstGeom>
            <a:noFill/>
            <a:ln w="3175" cap="flat" cmpd="sng" algn="ctr">
              <a:solidFill>
                <a:schemeClr val="bg1">
                  <a:lumMod val="50000"/>
                </a:schemeClr>
              </a:solidFill>
              <a:prstDash val="solid"/>
            </a:ln>
            <a:effectLst/>
          </p:spPr>
        </p:cxnSp>
        <p:sp>
          <p:nvSpPr>
            <p:cNvPr id="105" name="Rechthoek 104">
              <a:extLst>
                <a:ext uri="{FF2B5EF4-FFF2-40B4-BE49-F238E27FC236}">
                  <a16:creationId xmlns:a16="http://schemas.microsoft.com/office/drawing/2014/main" id="{0649B64E-FC8F-485F-BEAE-E2E0C440D156}"/>
                </a:ext>
              </a:extLst>
            </p:cNvPr>
            <p:cNvSpPr/>
            <p:nvPr userDrawn="1"/>
          </p:nvSpPr>
          <p:spPr>
            <a:xfrm>
              <a:off x="12757282" y="432552"/>
              <a:ext cx="2817995" cy="59542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chemeClr val="accent1"/>
                </a:buClr>
                <a:buSzTx/>
                <a:buFont typeface="Arial" panose="020B0604020202020204" pitchFamily="34" charset="0"/>
                <a:buNone/>
                <a:tabLst/>
                <a:defRPr/>
              </a:pP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Wanneer nodig, verwijder de bestaande tabel d.m.v. de </a:t>
              </a:r>
              <a:r>
                <a:rPr kumimoji="0" lang="nl-NL" sz="1100" b="1" i="0" u="none" strike="noStrike" kern="0" cap="none" spc="0" normalizeH="0" baseline="0" noProof="0">
                  <a:ln>
                    <a:noFill/>
                  </a:ln>
                  <a:solidFill>
                    <a:srgbClr val="000000"/>
                  </a:solidFill>
                  <a:effectLst/>
                  <a:uLnTx/>
                  <a:uFillTx/>
                  <a:latin typeface="+mn-lt"/>
                  <a:cs typeface="Segoe UI Light" panose="020B0502040204020203" pitchFamily="34" charset="0"/>
                </a:rPr>
                <a:t>‘Delete’-knop</a:t>
              </a: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 Klik op het pictogram om een nieuwe tabel in te voegen. </a:t>
              </a:r>
              <a:r>
                <a:rPr kumimoji="0" lang="nl-NL" sz="1100" b="0" i="1" u="none" strike="noStrike" kern="0" cap="none" spc="0" normalizeH="0" baseline="0" noProof="0">
                  <a:ln>
                    <a:noFill/>
                  </a:ln>
                  <a:solidFill>
                    <a:srgbClr val="000000"/>
                  </a:solidFill>
                  <a:effectLst/>
                  <a:uLnTx/>
                  <a:uFillTx/>
                  <a:latin typeface="+mn-lt"/>
                  <a:cs typeface="Segoe UI Light" panose="020B0502040204020203" pitchFamily="34" charset="0"/>
                </a:rPr>
                <a:t>(zie onderstaand voorbeeld).</a:t>
              </a:r>
              <a:endPar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endParaRPr>
            </a:p>
          </p:txBody>
        </p:sp>
        <p:sp>
          <p:nvSpPr>
            <p:cNvPr id="106" name="Ovaal 105">
              <a:extLst>
                <a:ext uri="{FF2B5EF4-FFF2-40B4-BE49-F238E27FC236}">
                  <a16:creationId xmlns:a16="http://schemas.microsoft.com/office/drawing/2014/main" id="{C968BB5A-108A-4CBC-89E6-F4B7B2DF7FB4}"/>
                </a:ext>
              </a:extLst>
            </p:cNvPr>
            <p:cNvSpPr/>
            <p:nvPr userDrawn="1"/>
          </p:nvSpPr>
          <p:spPr>
            <a:xfrm>
              <a:off x="12391601" y="1706398"/>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2</a:t>
              </a:r>
            </a:p>
          </p:txBody>
        </p:sp>
        <p:sp>
          <p:nvSpPr>
            <p:cNvPr id="107" name="Rechthoek 106">
              <a:extLst>
                <a:ext uri="{FF2B5EF4-FFF2-40B4-BE49-F238E27FC236}">
                  <a16:creationId xmlns:a16="http://schemas.microsoft.com/office/drawing/2014/main" id="{97354753-DA63-47D2-B445-00FD49152F9F}"/>
                </a:ext>
              </a:extLst>
            </p:cNvPr>
            <p:cNvSpPr/>
            <p:nvPr userDrawn="1"/>
          </p:nvSpPr>
          <p:spPr>
            <a:xfrm>
              <a:off x="12757282" y="1772461"/>
              <a:ext cx="2817995" cy="318048"/>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chemeClr val="accent1"/>
                </a:buClr>
                <a:buSzTx/>
                <a:buFont typeface="Arial" panose="020B0604020202020204" pitchFamily="34" charset="0"/>
                <a:buNone/>
                <a:tabLst/>
                <a:defRPr/>
              </a:pP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Selecteer het gewenste aantal rijen en kolommen en klik op </a:t>
              </a:r>
              <a:r>
                <a:rPr kumimoji="0" lang="nl-NL" sz="1100" b="1" i="0" u="none" strike="noStrike" kern="0" cap="none" spc="0" normalizeH="0" baseline="0" noProof="0">
                  <a:ln>
                    <a:noFill/>
                  </a:ln>
                  <a:solidFill>
                    <a:srgbClr val="000000"/>
                  </a:solidFill>
                  <a:effectLst/>
                  <a:uLnTx/>
                  <a:uFillTx/>
                  <a:latin typeface="+mn-lt"/>
                  <a:cs typeface="Segoe UI Light" panose="020B0502040204020203" pitchFamily="34" charset="0"/>
                </a:rPr>
                <a:t>‘OK’</a:t>
              </a: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a:t>
              </a:r>
              <a:endParaRPr kumimoji="0" lang="nl-NL" sz="1100" b="1" i="0" u="none" strike="noStrike" kern="0" cap="none" spc="0" normalizeH="0" baseline="0" noProof="0">
                <a:ln>
                  <a:noFill/>
                </a:ln>
                <a:solidFill>
                  <a:srgbClr val="000000"/>
                </a:solidFill>
                <a:effectLst/>
                <a:uLnTx/>
                <a:uFillTx/>
                <a:latin typeface="+mn-lt"/>
                <a:cs typeface="Segoe UI Light" panose="020B0502040204020203" pitchFamily="34" charset="0"/>
              </a:endParaRPr>
            </a:p>
          </p:txBody>
        </p:sp>
        <p:grpSp>
          <p:nvGrpSpPr>
            <p:cNvPr id="108" name="Groep 107">
              <a:extLst>
                <a:ext uri="{FF2B5EF4-FFF2-40B4-BE49-F238E27FC236}">
                  <a16:creationId xmlns:a16="http://schemas.microsoft.com/office/drawing/2014/main" id="{99C1D1AF-EE92-41D8-BCB2-CED0D3A83D23}"/>
                </a:ext>
              </a:extLst>
            </p:cNvPr>
            <p:cNvGrpSpPr/>
            <p:nvPr userDrawn="1"/>
          </p:nvGrpSpPr>
          <p:grpSpPr>
            <a:xfrm>
              <a:off x="12757282" y="2184550"/>
              <a:ext cx="825500" cy="209550"/>
              <a:chOff x="13504624" y="2482850"/>
              <a:chExt cx="825500" cy="209550"/>
            </a:xfrm>
          </p:grpSpPr>
          <p:sp>
            <p:nvSpPr>
              <p:cNvPr id="119" name="Rechthoek 118">
                <a:extLst>
                  <a:ext uri="{FF2B5EF4-FFF2-40B4-BE49-F238E27FC236}">
                    <a16:creationId xmlns:a16="http://schemas.microsoft.com/office/drawing/2014/main" id="{06FABB53-151D-4CA0-8597-6DBD0BD2897A}"/>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252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800" b="0" noProof="0">
                    <a:solidFill>
                      <a:schemeClr val="tx1"/>
                    </a:solidFill>
                    <a:latin typeface="Arial" panose="020B0604020202020204" pitchFamily="34" charset="0"/>
                    <a:cs typeface="Arial" panose="020B0604020202020204" pitchFamily="34" charset="0"/>
                  </a:rPr>
                  <a:t>OK</a:t>
                </a:r>
              </a:p>
            </p:txBody>
          </p:sp>
          <p:cxnSp>
            <p:nvCxnSpPr>
              <p:cNvPr id="120" name="Rechte verbindingslijn 119">
                <a:extLst>
                  <a:ext uri="{FF2B5EF4-FFF2-40B4-BE49-F238E27FC236}">
                    <a16:creationId xmlns:a16="http://schemas.microsoft.com/office/drawing/2014/main" id="{9C209AAD-4B3D-44CF-9D6A-ED6B0D82C075}"/>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121" name="Gelijkbenige driehoek 120">
                <a:extLst>
                  <a:ext uri="{FF2B5EF4-FFF2-40B4-BE49-F238E27FC236}">
                    <a16:creationId xmlns:a16="http://schemas.microsoft.com/office/drawing/2014/main" id="{86BE9A17-87F1-4C12-A6E9-0C0965B02CBD}"/>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grpSp>
        <p:cxnSp>
          <p:nvCxnSpPr>
            <p:cNvPr id="109" name="Rechte verbindingslijn 108">
              <a:extLst>
                <a:ext uri="{FF2B5EF4-FFF2-40B4-BE49-F238E27FC236}">
                  <a16:creationId xmlns:a16="http://schemas.microsoft.com/office/drawing/2014/main" id="{F5C2FE27-5B46-449A-88AF-08E8F20B829A}"/>
                </a:ext>
              </a:extLst>
            </p:cNvPr>
            <p:cNvCxnSpPr>
              <a:cxnSpLocks/>
            </p:cNvCxnSpPr>
            <p:nvPr userDrawn="1"/>
          </p:nvCxnSpPr>
          <p:spPr>
            <a:xfrm>
              <a:off x="12397261" y="2499789"/>
              <a:ext cx="3178017" cy="0"/>
            </a:xfrm>
            <a:prstGeom prst="line">
              <a:avLst/>
            </a:prstGeom>
            <a:noFill/>
            <a:ln w="3175" cap="flat" cmpd="sng" algn="ctr">
              <a:solidFill>
                <a:schemeClr val="bg1">
                  <a:lumMod val="50000"/>
                </a:schemeClr>
              </a:solidFill>
              <a:prstDash val="solid"/>
            </a:ln>
            <a:effectLst/>
          </p:spPr>
        </p:cxnSp>
        <p:grpSp>
          <p:nvGrpSpPr>
            <p:cNvPr id="110" name="Tabel icoon">
              <a:extLst>
                <a:ext uri="{FF2B5EF4-FFF2-40B4-BE49-F238E27FC236}">
                  <a16:creationId xmlns:a16="http://schemas.microsoft.com/office/drawing/2014/main" id="{C80DAAD0-3DF6-4AA8-B448-DA7E915208E2}"/>
                </a:ext>
              </a:extLst>
            </p:cNvPr>
            <p:cNvGrpSpPr/>
            <p:nvPr userDrawn="1"/>
          </p:nvGrpSpPr>
          <p:grpSpPr>
            <a:xfrm>
              <a:off x="12757283" y="1133664"/>
              <a:ext cx="375500" cy="339168"/>
              <a:chOff x="6072040" y="3376043"/>
              <a:chExt cx="1227920" cy="1109109"/>
            </a:xfrm>
          </p:grpSpPr>
          <p:sp>
            <p:nvSpPr>
              <p:cNvPr id="111" name="Rechthoek 110">
                <a:extLst>
                  <a:ext uri="{FF2B5EF4-FFF2-40B4-BE49-F238E27FC236}">
                    <a16:creationId xmlns:a16="http://schemas.microsoft.com/office/drawing/2014/main" id="{EE576A51-B28D-42FA-A87F-7BA3A0E34559}"/>
                  </a:ext>
                </a:extLst>
              </p:cNvPr>
              <p:cNvSpPr/>
              <p:nvPr userDrawn="1"/>
            </p:nvSpPr>
            <p:spPr>
              <a:xfrm>
                <a:off x="6072040" y="3376043"/>
                <a:ext cx="1227920" cy="1109109"/>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p>
            </p:txBody>
          </p:sp>
          <p:sp>
            <p:nvSpPr>
              <p:cNvPr id="112" name="Rechthoek 111">
                <a:extLst>
                  <a:ext uri="{FF2B5EF4-FFF2-40B4-BE49-F238E27FC236}">
                    <a16:creationId xmlns:a16="http://schemas.microsoft.com/office/drawing/2014/main" id="{2F016D00-73DB-41B7-AA52-64C452337158}"/>
                  </a:ext>
                </a:extLst>
              </p:cNvPr>
              <p:cNvSpPr/>
              <p:nvPr userDrawn="1"/>
            </p:nvSpPr>
            <p:spPr>
              <a:xfrm>
                <a:off x="6090829" y="3393962"/>
                <a:ext cx="1209131" cy="218971"/>
              </a:xfrm>
              <a:prstGeom prst="rect">
                <a:avLst/>
              </a:prstGeom>
              <a:solidFill>
                <a:srgbClr val="6C6C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p>
            </p:txBody>
          </p:sp>
          <p:cxnSp>
            <p:nvCxnSpPr>
              <p:cNvPr id="113" name="Rechte verbindingslijn 112">
                <a:extLst>
                  <a:ext uri="{FF2B5EF4-FFF2-40B4-BE49-F238E27FC236}">
                    <a16:creationId xmlns:a16="http://schemas.microsoft.com/office/drawing/2014/main" id="{CB60518A-D9E5-4CBD-A56F-E4579B47E099}"/>
                  </a:ext>
                </a:extLst>
              </p:cNvPr>
              <p:cNvCxnSpPr/>
              <p:nvPr userDrawn="1"/>
            </p:nvCxnSpPr>
            <p:spPr>
              <a:xfrm>
                <a:off x="6493304" y="3605313"/>
                <a:ext cx="0" cy="872219"/>
              </a:xfrm>
              <a:prstGeom prst="line">
                <a:avLst/>
              </a:prstGeom>
              <a:ln w="12700">
                <a:solidFill>
                  <a:srgbClr val="B5B5B5"/>
                </a:solidFill>
              </a:ln>
            </p:spPr>
            <p:style>
              <a:lnRef idx="1">
                <a:schemeClr val="accent1"/>
              </a:lnRef>
              <a:fillRef idx="0">
                <a:schemeClr val="accent1"/>
              </a:fillRef>
              <a:effectRef idx="0">
                <a:schemeClr val="accent1"/>
              </a:effectRef>
              <a:fontRef idx="minor">
                <a:schemeClr val="tx1"/>
              </a:fontRef>
            </p:style>
          </p:cxnSp>
          <p:cxnSp>
            <p:nvCxnSpPr>
              <p:cNvPr id="114" name="Rechte verbindingslijn 113">
                <a:extLst>
                  <a:ext uri="{FF2B5EF4-FFF2-40B4-BE49-F238E27FC236}">
                    <a16:creationId xmlns:a16="http://schemas.microsoft.com/office/drawing/2014/main" id="{1AB06018-A400-47C3-A0C2-8EF6DE0559C4}"/>
                  </a:ext>
                </a:extLst>
              </p:cNvPr>
              <p:cNvCxnSpPr/>
              <p:nvPr userDrawn="1"/>
            </p:nvCxnSpPr>
            <p:spPr>
              <a:xfrm>
                <a:off x="6883025" y="3605313"/>
                <a:ext cx="0" cy="872219"/>
              </a:xfrm>
              <a:prstGeom prst="line">
                <a:avLst/>
              </a:prstGeom>
              <a:ln w="12700">
                <a:solidFill>
                  <a:srgbClr val="B5B5B5"/>
                </a:solidFill>
              </a:ln>
            </p:spPr>
            <p:style>
              <a:lnRef idx="1">
                <a:schemeClr val="accent1"/>
              </a:lnRef>
              <a:fillRef idx="0">
                <a:schemeClr val="accent1"/>
              </a:fillRef>
              <a:effectRef idx="0">
                <a:schemeClr val="accent1"/>
              </a:effectRef>
              <a:fontRef idx="minor">
                <a:schemeClr val="tx1"/>
              </a:fontRef>
            </p:style>
          </p:cxnSp>
          <p:cxnSp>
            <p:nvCxnSpPr>
              <p:cNvPr id="115" name="Rechte verbindingslijn 114">
                <a:extLst>
                  <a:ext uri="{FF2B5EF4-FFF2-40B4-BE49-F238E27FC236}">
                    <a16:creationId xmlns:a16="http://schemas.microsoft.com/office/drawing/2014/main" id="{D295F766-CD19-4DBD-9905-EED629FF9984}"/>
                  </a:ext>
                </a:extLst>
              </p:cNvPr>
              <p:cNvCxnSpPr/>
              <p:nvPr userDrawn="1"/>
            </p:nvCxnSpPr>
            <p:spPr>
              <a:xfrm flipH="1">
                <a:off x="6090561" y="3827108"/>
                <a:ext cx="1209399" cy="0"/>
              </a:xfrm>
              <a:prstGeom prst="line">
                <a:avLst/>
              </a:prstGeom>
              <a:ln w="12700">
                <a:solidFill>
                  <a:srgbClr val="B5B5B5"/>
                </a:solidFill>
              </a:ln>
            </p:spPr>
            <p:style>
              <a:lnRef idx="1">
                <a:schemeClr val="accent1"/>
              </a:lnRef>
              <a:fillRef idx="0">
                <a:schemeClr val="accent1"/>
              </a:fillRef>
              <a:effectRef idx="0">
                <a:schemeClr val="accent1"/>
              </a:effectRef>
              <a:fontRef idx="minor">
                <a:schemeClr val="tx1"/>
              </a:fontRef>
            </p:style>
          </p:cxnSp>
          <p:cxnSp>
            <p:nvCxnSpPr>
              <p:cNvPr id="116" name="Rechte verbindingslijn 115">
                <a:extLst>
                  <a:ext uri="{FF2B5EF4-FFF2-40B4-BE49-F238E27FC236}">
                    <a16:creationId xmlns:a16="http://schemas.microsoft.com/office/drawing/2014/main" id="{DD0406A0-274F-47C9-A6F6-E8E07A8D6592}"/>
                  </a:ext>
                </a:extLst>
              </p:cNvPr>
              <p:cNvCxnSpPr/>
              <p:nvPr userDrawn="1"/>
            </p:nvCxnSpPr>
            <p:spPr>
              <a:xfrm flipH="1">
                <a:off x="6090561" y="4055708"/>
                <a:ext cx="1209399" cy="0"/>
              </a:xfrm>
              <a:prstGeom prst="line">
                <a:avLst/>
              </a:prstGeom>
              <a:ln w="12700">
                <a:solidFill>
                  <a:srgbClr val="B5B5B5"/>
                </a:solidFill>
              </a:ln>
            </p:spPr>
            <p:style>
              <a:lnRef idx="1">
                <a:schemeClr val="accent1"/>
              </a:lnRef>
              <a:fillRef idx="0">
                <a:schemeClr val="accent1"/>
              </a:fillRef>
              <a:effectRef idx="0">
                <a:schemeClr val="accent1"/>
              </a:effectRef>
              <a:fontRef idx="minor">
                <a:schemeClr val="tx1"/>
              </a:fontRef>
            </p:style>
          </p:cxnSp>
          <p:cxnSp>
            <p:nvCxnSpPr>
              <p:cNvPr id="117" name="Rechte verbindingslijn 116">
                <a:extLst>
                  <a:ext uri="{FF2B5EF4-FFF2-40B4-BE49-F238E27FC236}">
                    <a16:creationId xmlns:a16="http://schemas.microsoft.com/office/drawing/2014/main" id="{7386C022-B91D-4614-9598-378E3DBA0C32}"/>
                  </a:ext>
                </a:extLst>
              </p:cNvPr>
              <p:cNvCxnSpPr/>
              <p:nvPr userDrawn="1"/>
            </p:nvCxnSpPr>
            <p:spPr>
              <a:xfrm flipH="1">
                <a:off x="6090561" y="4276688"/>
                <a:ext cx="1209399" cy="0"/>
              </a:xfrm>
              <a:prstGeom prst="line">
                <a:avLst/>
              </a:prstGeom>
              <a:ln w="12700">
                <a:solidFill>
                  <a:srgbClr val="B5B5B5"/>
                </a:solidFill>
              </a:ln>
            </p:spPr>
            <p:style>
              <a:lnRef idx="1">
                <a:schemeClr val="accent1"/>
              </a:lnRef>
              <a:fillRef idx="0">
                <a:schemeClr val="accent1"/>
              </a:fillRef>
              <a:effectRef idx="0">
                <a:schemeClr val="accent1"/>
              </a:effectRef>
              <a:fontRef idx="minor">
                <a:schemeClr val="tx1"/>
              </a:fontRef>
            </p:style>
          </p:cxnSp>
          <p:sp>
            <p:nvSpPr>
              <p:cNvPr id="118" name="Rechthoek 117">
                <a:extLst>
                  <a:ext uri="{FF2B5EF4-FFF2-40B4-BE49-F238E27FC236}">
                    <a16:creationId xmlns:a16="http://schemas.microsoft.com/office/drawing/2014/main" id="{079A4A57-8ABB-486C-9488-376A6A8CAA20}"/>
                  </a:ext>
                </a:extLst>
              </p:cNvPr>
              <p:cNvSpPr/>
              <p:nvPr userDrawn="1"/>
            </p:nvSpPr>
            <p:spPr>
              <a:xfrm>
                <a:off x="6072040" y="3376043"/>
                <a:ext cx="1227920" cy="1109109"/>
              </a:xfrm>
              <a:prstGeom prst="rect">
                <a:avLst/>
              </a:prstGeom>
              <a:noFill/>
              <a:ln w="12700">
                <a:solidFill>
                  <a:srgbClr val="6C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p>
            </p:txBody>
          </p:sp>
        </p:grpSp>
      </p:grpSp>
      <p:grpSp>
        <p:nvGrpSpPr>
          <p:cNvPr id="206" name="Instructie">
            <a:extLst>
              <a:ext uri="{FF2B5EF4-FFF2-40B4-BE49-F238E27FC236}">
                <a16:creationId xmlns:a16="http://schemas.microsoft.com/office/drawing/2014/main" id="{7224A746-4A5D-4025-94CF-555D9808ACE5}"/>
              </a:ext>
            </a:extLst>
          </p:cNvPr>
          <p:cNvGrpSpPr/>
          <p:nvPr userDrawn="1"/>
        </p:nvGrpSpPr>
        <p:grpSpPr>
          <a:xfrm>
            <a:off x="-3437547" y="1434"/>
            <a:ext cx="3201327" cy="6041867"/>
            <a:chOff x="-3437547" y="1434"/>
            <a:chExt cx="3201327" cy="6041867"/>
          </a:xfrm>
        </p:grpSpPr>
        <p:cxnSp>
          <p:nvCxnSpPr>
            <p:cNvPr id="207" name="Rechte verbindingslijn 206">
              <a:extLst>
                <a:ext uri="{FF2B5EF4-FFF2-40B4-BE49-F238E27FC236}">
                  <a16:creationId xmlns:a16="http://schemas.microsoft.com/office/drawing/2014/main" id="{749A5422-59A9-4CAB-A00B-19791DD07AF8}"/>
                </a:ext>
              </a:extLst>
            </p:cNvPr>
            <p:cNvCxnSpPr>
              <a:cxnSpLocks/>
            </p:cNvCxnSpPr>
            <p:nvPr userDrawn="1"/>
          </p:nvCxnSpPr>
          <p:spPr>
            <a:xfrm>
              <a:off x="-3419346" y="6043301"/>
              <a:ext cx="3176013" cy="0"/>
            </a:xfrm>
            <a:prstGeom prst="line">
              <a:avLst/>
            </a:prstGeom>
            <a:noFill/>
            <a:ln w="3175" cap="flat" cmpd="sng" algn="ctr">
              <a:solidFill>
                <a:schemeClr val="bg1">
                  <a:lumMod val="50000"/>
                </a:schemeClr>
              </a:solidFill>
              <a:prstDash val="solid"/>
            </a:ln>
            <a:effectLst/>
          </p:spPr>
        </p:cxnSp>
        <p:sp>
          <p:nvSpPr>
            <p:cNvPr id="208" name="Ovaal 207">
              <a:extLst>
                <a:ext uri="{FF2B5EF4-FFF2-40B4-BE49-F238E27FC236}">
                  <a16:creationId xmlns:a16="http://schemas.microsoft.com/office/drawing/2014/main" id="{B56529BA-539E-4637-8EE1-48182CD5A9EB}"/>
                </a:ext>
              </a:extLst>
            </p:cNvPr>
            <p:cNvSpPr/>
            <p:nvPr userDrawn="1"/>
          </p:nvSpPr>
          <p:spPr>
            <a:xfrm>
              <a:off x="-3425006" y="4548392"/>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6</a:t>
              </a:r>
            </a:p>
          </p:txBody>
        </p:sp>
        <p:sp>
          <p:nvSpPr>
            <p:cNvPr id="209" name="Rechthoek 208">
              <a:extLst>
                <a:ext uri="{FF2B5EF4-FFF2-40B4-BE49-F238E27FC236}">
                  <a16:creationId xmlns:a16="http://schemas.microsoft.com/office/drawing/2014/main" id="{AE93292F-CF43-4BDA-A221-F1A25805F319}"/>
                </a:ext>
              </a:extLst>
            </p:cNvPr>
            <p:cNvSpPr/>
            <p:nvPr userDrawn="1"/>
          </p:nvSpPr>
          <p:spPr>
            <a:xfrm>
              <a:off x="-3059324" y="4548391"/>
              <a:ext cx="2823104" cy="255963"/>
            </a:xfrm>
            <a:prstGeom prst="rect">
              <a:avLst/>
            </a:prstGeom>
            <a:noFill/>
            <a:ln w="25400" cap="flat" cmpd="sng" algn="ctr">
              <a:noFill/>
              <a:prstDash val="solid"/>
            </a:ln>
            <a:effectLst/>
          </p:spPr>
          <p:txBody>
            <a:bodyPr lIns="0" tIns="0" rIns="0" bIns="0" rtlCol="0" anchor="ctr"/>
            <a:lstStyle/>
            <a:p>
              <a:pPr marL="265113" marR="0" lvl="5" indent="-265113" algn="l" defTabSz="914400" rtl="0" eaLnBrk="1" fontAlgn="auto" latinLnBrk="0" hangingPunct="1">
                <a:lnSpc>
                  <a:spcPct val="100000"/>
                </a:lnSpc>
                <a:spcBef>
                  <a:spcPts val="300"/>
                </a:spcBef>
                <a:spcAft>
                  <a:spcPts val="300"/>
                </a:spcAft>
                <a:buClr>
                  <a:schemeClr val="tx1"/>
                </a:buClr>
                <a:buSzPct val="85000"/>
                <a:buFont typeface="+mj-lt"/>
                <a:buAutoNum type="arabicPeriod"/>
                <a:tabLst/>
                <a:defRPr/>
              </a:pPr>
              <a:r>
                <a:rPr lang="nl-NL" sz="1500" kern="1200" noProof="0">
                  <a:solidFill>
                    <a:schemeClr val="tx1"/>
                  </a:solidFill>
                  <a:latin typeface="+mn-lt"/>
                  <a:ea typeface="+mn-ea"/>
                  <a:cs typeface="+mn-cs"/>
                </a:rPr>
                <a:t>Numerieke </a:t>
              </a:r>
              <a:r>
                <a:rPr lang="nl-NL" sz="1500" kern="1200" noProof="0" err="1">
                  <a:solidFill>
                    <a:schemeClr val="tx1"/>
                  </a:solidFill>
                  <a:latin typeface="+mn-lt"/>
                  <a:ea typeface="+mn-ea"/>
                  <a:cs typeface="+mn-cs"/>
                </a:rPr>
                <a:t>bullet</a:t>
              </a:r>
              <a:r>
                <a:rPr lang="nl-NL" sz="1500" kern="1200" noProof="0">
                  <a:solidFill>
                    <a:schemeClr val="tx1"/>
                  </a:solidFill>
                  <a:latin typeface="+mn-lt"/>
                  <a:ea typeface="+mn-ea"/>
                  <a:cs typeface="+mn-cs"/>
                </a:rPr>
                <a:t> (15pt)</a:t>
              </a:r>
            </a:p>
          </p:txBody>
        </p:sp>
        <p:sp>
          <p:nvSpPr>
            <p:cNvPr id="210" name="Ovaal 209">
              <a:extLst>
                <a:ext uri="{FF2B5EF4-FFF2-40B4-BE49-F238E27FC236}">
                  <a16:creationId xmlns:a16="http://schemas.microsoft.com/office/drawing/2014/main" id="{675FAF3C-86BD-4B0C-86DE-FB783EEFC3C6}"/>
                </a:ext>
              </a:extLst>
            </p:cNvPr>
            <p:cNvSpPr/>
            <p:nvPr userDrawn="1"/>
          </p:nvSpPr>
          <p:spPr>
            <a:xfrm>
              <a:off x="-3425006" y="4922568"/>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7</a:t>
              </a:r>
            </a:p>
          </p:txBody>
        </p:sp>
        <p:sp>
          <p:nvSpPr>
            <p:cNvPr id="211" name="Rechthoek 210">
              <a:extLst>
                <a:ext uri="{FF2B5EF4-FFF2-40B4-BE49-F238E27FC236}">
                  <a16:creationId xmlns:a16="http://schemas.microsoft.com/office/drawing/2014/main" id="{F6DF46ED-9579-4CCE-80B9-494C1883BA41}"/>
                </a:ext>
              </a:extLst>
            </p:cNvPr>
            <p:cNvSpPr/>
            <p:nvPr userDrawn="1"/>
          </p:nvSpPr>
          <p:spPr>
            <a:xfrm>
              <a:off x="-3059324" y="4922567"/>
              <a:ext cx="2823104" cy="255963"/>
            </a:xfrm>
            <a:prstGeom prst="rect">
              <a:avLst/>
            </a:prstGeom>
            <a:noFill/>
            <a:ln w="25400" cap="flat" cmpd="sng" algn="ctr">
              <a:noFill/>
              <a:prstDash val="solid"/>
            </a:ln>
            <a:effectLst/>
          </p:spPr>
          <p:txBody>
            <a:bodyPr lIns="0" tIns="0" rIns="0" bIns="0" rtlCol="0" anchor="ctr"/>
            <a:lstStyle/>
            <a:p>
              <a:pPr marL="265113" marR="0" lvl="6" indent="-265113" algn="l" defTabSz="914400" rtl="0" eaLnBrk="1" fontAlgn="auto" latinLnBrk="0" hangingPunct="1">
                <a:lnSpc>
                  <a:spcPct val="100000"/>
                </a:lnSpc>
                <a:spcBef>
                  <a:spcPts val="300"/>
                </a:spcBef>
                <a:spcAft>
                  <a:spcPts val="300"/>
                </a:spcAft>
                <a:buClr>
                  <a:schemeClr val="tx1"/>
                </a:buClr>
                <a:buSzPct val="85000"/>
                <a:buFont typeface="+mj-lt"/>
                <a:buAutoNum type="alphaLcPeriod"/>
                <a:tabLst/>
                <a:defRPr/>
              </a:pPr>
              <a:r>
                <a:rPr lang="nl-NL" sz="1500" kern="1200" noProof="0">
                  <a:solidFill>
                    <a:schemeClr val="tx1"/>
                  </a:solidFill>
                  <a:latin typeface="+mn-lt"/>
                  <a:ea typeface="+mn-ea"/>
                  <a:cs typeface="+mn-cs"/>
                </a:rPr>
                <a:t>Alfabetische </a:t>
              </a:r>
              <a:r>
                <a:rPr lang="nl-NL" sz="1500" kern="1200" noProof="0" err="1">
                  <a:solidFill>
                    <a:schemeClr val="tx1"/>
                  </a:solidFill>
                  <a:latin typeface="+mn-lt"/>
                  <a:ea typeface="+mn-ea"/>
                  <a:cs typeface="+mn-cs"/>
                </a:rPr>
                <a:t>bullet</a:t>
              </a:r>
              <a:r>
                <a:rPr lang="nl-NL" sz="1500" kern="1200" noProof="0">
                  <a:solidFill>
                    <a:schemeClr val="tx1"/>
                  </a:solidFill>
                  <a:latin typeface="+mn-lt"/>
                  <a:ea typeface="+mn-ea"/>
                  <a:cs typeface="+mn-cs"/>
                </a:rPr>
                <a:t> (15pt)</a:t>
              </a:r>
            </a:p>
          </p:txBody>
        </p:sp>
        <p:sp>
          <p:nvSpPr>
            <p:cNvPr id="212" name="Ovaal 211">
              <a:extLst>
                <a:ext uri="{FF2B5EF4-FFF2-40B4-BE49-F238E27FC236}">
                  <a16:creationId xmlns:a16="http://schemas.microsoft.com/office/drawing/2014/main" id="{80247F70-FD4C-4F20-8F26-9F4D51B85EE1}"/>
                </a:ext>
              </a:extLst>
            </p:cNvPr>
            <p:cNvSpPr/>
            <p:nvPr userDrawn="1"/>
          </p:nvSpPr>
          <p:spPr>
            <a:xfrm>
              <a:off x="-3425006" y="5295213"/>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8</a:t>
              </a:r>
            </a:p>
          </p:txBody>
        </p:sp>
        <p:sp>
          <p:nvSpPr>
            <p:cNvPr id="213" name="Rechthoek 212">
              <a:extLst>
                <a:ext uri="{FF2B5EF4-FFF2-40B4-BE49-F238E27FC236}">
                  <a16:creationId xmlns:a16="http://schemas.microsoft.com/office/drawing/2014/main" id="{0DAB1F65-9FC2-48AA-A68D-E2909AF433AA}"/>
                </a:ext>
              </a:extLst>
            </p:cNvPr>
            <p:cNvSpPr/>
            <p:nvPr userDrawn="1"/>
          </p:nvSpPr>
          <p:spPr>
            <a:xfrm>
              <a:off x="-3059324" y="5295212"/>
              <a:ext cx="2823104" cy="255963"/>
            </a:xfrm>
            <a:prstGeom prst="rect">
              <a:avLst/>
            </a:prstGeom>
            <a:noFill/>
            <a:ln w="25400" cap="flat" cmpd="sng" algn="ctr">
              <a:noFill/>
              <a:prstDash val="solid"/>
            </a:ln>
            <a:effectLst/>
          </p:spPr>
          <p:txBody>
            <a:bodyPr lIns="0" tIns="0" rIns="0" bIns="0" rtlCol="0" anchor="ctr"/>
            <a:lstStyle/>
            <a:p>
              <a:pPr marL="0" marR="0" lvl="7" indent="0" algn="l" defTabSz="914400" rtl="0" eaLnBrk="1" fontAlgn="auto" latinLnBrk="0" hangingPunct="1">
                <a:lnSpc>
                  <a:spcPct val="100000"/>
                </a:lnSpc>
                <a:spcBef>
                  <a:spcPts val="300"/>
                </a:spcBef>
                <a:spcAft>
                  <a:spcPts val="300"/>
                </a:spcAft>
                <a:buClr>
                  <a:schemeClr val="accent3"/>
                </a:buClr>
                <a:buSzTx/>
                <a:buFont typeface="Arial" panose="020B0604020202020204" pitchFamily="34" charset="0"/>
                <a:buNone/>
                <a:tabLst/>
                <a:defRPr/>
              </a:pPr>
              <a:r>
                <a:rPr lang="nl-NL" sz="1000" i="1" kern="1200" noProof="0">
                  <a:solidFill>
                    <a:schemeClr val="tx1"/>
                  </a:solidFill>
                  <a:latin typeface="+mn-lt"/>
                  <a:ea typeface="+mn-ea"/>
                  <a:cs typeface="+mn-cs"/>
                </a:rPr>
                <a:t>Fotobeschrijving (10pt)</a:t>
              </a:r>
            </a:p>
          </p:txBody>
        </p:sp>
        <p:sp>
          <p:nvSpPr>
            <p:cNvPr id="214" name="Ovaal 213">
              <a:extLst>
                <a:ext uri="{FF2B5EF4-FFF2-40B4-BE49-F238E27FC236}">
                  <a16:creationId xmlns:a16="http://schemas.microsoft.com/office/drawing/2014/main" id="{F532BDDB-7573-43BA-9AA6-73EA382D430E}"/>
                </a:ext>
              </a:extLst>
            </p:cNvPr>
            <p:cNvSpPr/>
            <p:nvPr userDrawn="1"/>
          </p:nvSpPr>
          <p:spPr>
            <a:xfrm>
              <a:off x="-3425006" y="5668478"/>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9</a:t>
              </a:r>
            </a:p>
          </p:txBody>
        </p:sp>
        <p:sp>
          <p:nvSpPr>
            <p:cNvPr id="215" name="Rechthoek 214">
              <a:extLst>
                <a:ext uri="{FF2B5EF4-FFF2-40B4-BE49-F238E27FC236}">
                  <a16:creationId xmlns:a16="http://schemas.microsoft.com/office/drawing/2014/main" id="{D12A4689-58CD-4047-8B56-B2F79242B7BF}"/>
                </a:ext>
              </a:extLst>
            </p:cNvPr>
            <p:cNvSpPr/>
            <p:nvPr userDrawn="1"/>
          </p:nvSpPr>
          <p:spPr>
            <a:xfrm>
              <a:off x="-3059324" y="5668477"/>
              <a:ext cx="2823104" cy="255963"/>
            </a:xfrm>
            <a:prstGeom prst="rect">
              <a:avLst/>
            </a:prstGeom>
            <a:noFill/>
            <a:ln w="25400" cap="flat" cmpd="sng" algn="ctr">
              <a:noFill/>
              <a:prstDash val="solid"/>
            </a:ln>
            <a:effectLst/>
          </p:spPr>
          <p:txBody>
            <a:bodyPr lIns="0" tIns="0" rIns="0" bIns="0" rtlCol="0" anchor="ctr"/>
            <a:lstStyle/>
            <a:p>
              <a:pPr marL="0" marR="0" lvl="8" indent="0" algn="l" defTabSz="914400" rtl="0" eaLnBrk="1" fontAlgn="auto" latinLnBrk="0" hangingPunct="1">
                <a:lnSpc>
                  <a:spcPct val="100000"/>
                </a:lnSpc>
                <a:spcBef>
                  <a:spcPts val="600"/>
                </a:spcBef>
                <a:spcAft>
                  <a:spcPts val="300"/>
                </a:spcAft>
                <a:buClrTx/>
                <a:buSzTx/>
                <a:buFont typeface="Arial" panose="020B0604020202020204" pitchFamily="34" charset="0"/>
                <a:buNone/>
                <a:tabLst/>
                <a:defRPr/>
              </a:pPr>
              <a:r>
                <a:rPr lang="nl-NL" sz="2000" i="1" kern="1200" noProof="0">
                  <a:solidFill>
                    <a:schemeClr val="tx1"/>
                  </a:solidFill>
                  <a:latin typeface="+mn-lt"/>
                  <a:ea typeface="+mn-ea"/>
                  <a:cs typeface="+mn-cs"/>
                </a:rPr>
                <a:t>Quote tekst (20pt)</a:t>
              </a:r>
            </a:p>
          </p:txBody>
        </p:sp>
        <p:sp>
          <p:nvSpPr>
            <p:cNvPr id="216" name="Rechthoek 215">
              <a:extLst>
                <a:ext uri="{FF2B5EF4-FFF2-40B4-BE49-F238E27FC236}">
                  <a16:creationId xmlns:a16="http://schemas.microsoft.com/office/drawing/2014/main" id="{0D88D931-17FF-4BAA-8A2D-F401DF0C66D5}"/>
                </a:ext>
              </a:extLst>
            </p:cNvPr>
            <p:cNvSpPr/>
            <p:nvPr userDrawn="1"/>
          </p:nvSpPr>
          <p:spPr>
            <a:xfrm>
              <a:off x="-3419345" y="1434"/>
              <a:ext cx="3176012" cy="191611"/>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80000"/>
                </a:lnSpc>
                <a:spcBef>
                  <a:spcPts val="0"/>
                </a:spcBef>
                <a:spcAft>
                  <a:spcPts val="0"/>
                </a:spcAft>
                <a:buClrTx/>
                <a:buSzTx/>
                <a:buFontTx/>
                <a:buNone/>
                <a:tabLst/>
                <a:defRPr/>
              </a:pPr>
              <a:r>
                <a:rPr kumimoji="0" lang="nl-NL" sz="1400" b="1" i="0" u="none" strike="noStrike" kern="0" cap="all" spc="0" normalizeH="0" baseline="0" noProof="0">
                  <a:ln>
                    <a:noFill/>
                  </a:ln>
                  <a:solidFill>
                    <a:schemeClr val="bg1">
                      <a:lumMod val="50000"/>
                    </a:schemeClr>
                  </a:solidFill>
                  <a:effectLst/>
                  <a:uLnTx/>
                  <a:uFillTx/>
                  <a:latin typeface="+mj-lt"/>
                  <a:cs typeface="Segoe UI Light" panose="020B0502040204020203" pitchFamily="34" charset="0"/>
                </a:rPr>
                <a:t>TEKST</a:t>
              </a:r>
              <a:r>
                <a:rPr kumimoji="0" lang="nl-NL" sz="1400" b="1" i="0" u="none" strike="noStrike" kern="0" cap="all" spc="0" normalizeH="0" noProof="0">
                  <a:ln>
                    <a:noFill/>
                  </a:ln>
                  <a:solidFill>
                    <a:schemeClr val="bg1">
                      <a:lumMod val="50000"/>
                    </a:schemeClr>
                  </a:solidFill>
                  <a:effectLst/>
                  <a:uLnTx/>
                  <a:uFillTx/>
                  <a:latin typeface="+mj-lt"/>
                  <a:cs typeface="Segoe UI Light" panose="020B0502040204020203" pitchFamily="34" charset="0"/>
                </a:rPr>
                <a:t> NIVEAUS kiezen</a:t>
              </a:r>
              <a:endParaRPr kumimoji="0" lang="nl-NL" sz="1400" b="1" i="0" u="none" strike="noStrike" kern="0" cap="all" spc="0" normalizeH="0" baseline="0" noProof="0">
                <a:ln>
                  <a:noFill/>
                </a:ln>
                <a:solidFill>
                  <a:schemeClr val="bg1">
                    <a:lumMod val="50000"/>
                  </a:schemeClr>
                </a:solidFill>
                <a:effectLst/>
                <a:uLnTx/>
                <a:uFillTx/>
                <a:latin typeface="+mj-lt"/>
                <a:cs typeface="Segoe UI Light" panose="020B0502040204020203" pitchFamily="34" charset="0"/>
              </a:endParaRPr>
            </a:p>
          </p:txBody>
        </p:sp>
        <p:sp>
          <p:nvSpPr>
            <p:cNvPr id="217" name="Ovaal 216">
              <a:extLst>
                <a:ext uri="{FF2B5EF4-FFF2-40B4-BE49-F238E27FC236}">
                  <a16:creationId xmlns:a16="http://schemas.microsoft.com/office/drawing/2014/main" id="{0F88B1B4-B1EF-4E96-8731-FFCDEC2EF660}"/>
                </a:ext>
              </a:extLst>
            </p:cNvPr>
            <p:cNvSpPr/>
            <p:nvPr userDrawn="1"/>
          </p:nvSpPr>
          <p:spPr>
            <a:xfrm>
              <a:off x="-3425006" y="2678716"/>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1</a:t>
              </a:r>
            </a:p>
          </p:txBody>
        </p:sp>
        <p:cxnSp>
          <p:nvCxnSpPr>
            <p:cNvPr id="218" name="Rechte verbindingslijn 217">
              <a:extLst>
                <a:ext uri="{FF2B5EF4-FFF2-40B4-BE49-F238E27FC236}">
                  <a16:creationId xmlns:a16="http://schemas.microsoft.com/office/drawing/2014/main" id="{38565EF9-EF5B-4925-B762-FE86D022B16E}"/>
                </a:ext>
              </a:extLst>
            </p:cNvPr>
            <p:cNvCxnSpPr>
              <a:cxnSpLocks/>
            </p:cNvCxnSpPr>
            <p:nvPr userDrawn="1"/>
          </p:nvCxnSpPr>
          <p:spPr>
            <a:xfrm>
              <a:off x="-3419346" y="243069"/>
              <a:ext cx="3176013" cy="0"/>
            </a:xfrm>
            <a:prstGeom prst="line">
              <a:avLst/>
            </a:prstGeom>
            <a:noFill/>
            <a:ln w="3175" cap="flat" cmpd="sng" algn="ctr">
              <a:solidFill>
                <a:schemeClr val="bg1">
                  <a:lumMod val="50000"/>
                </a:schemeClr>
              </a:solidFill>
              <a:prstDash val="solid"/>
            </a:ln>
            <a:effectLst/>
          </p:spPr>
        </p:cxnSp>
        <p:grpSp>
          <p:nvGrpSpPr>
            <p:cNvPr id="219" name="Groep 218">
              <a:extLst>
                <a:ext uri="{FF2B5EF4-FFF2-40B4-BE49-F238E27FC236}">
                  <a16:creationId xmlns:a16="http://schemas.microsoft.com/office/drawing/2014/main" id="{507938DC-6B7D-409C-871F-0FE8C0085BEE}"/>
                </a:ext>
              </a:extLst>
            </p:cNvPr>
            <p:cNvGrpSpPr/>
            <p:nvPr userDrawn="1"/>
          </p:nvGrpSpPr>
          <p:grpSpPr>
            <a:xfrm>
              <a:off x="-3437547" y="1295337"/>
              <a:ext cx="2933825" cy="558875"/>
              <a:chOff x="-3419346" y="368233"/>
              <a:chExt cx="3904920" cy="743862"/>
            </a:xfrm>
          </p:grpSpPr>
          <p:sp>
            <p:nvSpPr>
              <p:cNvPr id="236" name="Rechthoek 235">
                <a:extLst>
                  <a:ext uri="{FF2B5EF4-FFF2-40B4-BE49-F238E27FC236}">
                    <a16:creationId xmlns:a16="http://schemas.microsoft.com/office/drawing/2014/main" id="{BFFDAE03-8C88-491A-9930-5CEF5F0B0DB1}"/>
                  </a:ext>
                </a:extLst>
              </p:cNvPr>
              <p:cNvSpPr/>
              <p:nvPr userDrawn="1"/>
            </p:nvSpPr>
            <p:spPr>
              <a:xfrm>
                <a:off x="-3294549" y="368233"/>
                <a:ext cx="432805" cy="244981"/>
              </a:xfrm>
              <a:prstGeom prst="rect">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r>
                  <a:rPr lang="nl-NL" sz="800" b="0" noProof="0">
                    <a:solidFill>
                      <a:srgbClr val="C00000"/>
                    </a:solidFill>
                    <a:latin typeface="Arial" panose="020B0604020202020204" pitchFamily="34" charset="0"/>
                    <a:cs typeface="Arial" panose="020B0604020202020204" pitchFamily="34" charset="0"/>
                  </a:rPr>
                  <a:t>Start</a:t>
                </a:r>
              </a:p>
            </p:txBody>
          </p:sp>
          <p:cxnSp>
            <p:nvCxnSpPr>
              <p:cNvPr id="237" name="Rechte verbindingslijn 236">
                <a:extLst>
                  <a:ext uri="{FF2B5EF4-FFF2-40B4-BE49-F238E27FC236}">
                    <a16:creationId xmlns:a16="http://schemas.microsoft.com/office/drawing/2014/main" id="{2BF549A7-CFA6-4090-A8B6-EE2C4D77CD1A}"/>
                  </a:ext>
                </a:extLst>
              </p:cNvPr>
              <p:cNvCxnSpPr>
                <a:cxnSpLocks/>
              </p:cNvCxnSpPr>
              <p:nvPr userDrawn="1"/>
            </p:nvCxnSpPr>
            <p:spPr>
              <a:xfrm>
                <a:off x="-2861744" y="613214"/>
                <a:ext cx="137087" cy="0"/>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8" name="Rechte verbindingslijn 237">
                <a:extLst>
                  <a:ext uri="{FF2B5EF4-FFF2-40B4-BE49-F238E27FC236}">
                    <a16:creationId xmlns:a16="http://schemas.microsoft.com/office/drawing/2014/main" id="{4191EEF6-DB98-41D6-9095-C9181CE87353}"/>
                  </a:ext>
                </a:extLst>
              </p:cNvPr>
              <p:cNvCxnSpPr>
                <a:cxnSpLocks/>
              </p:cNvCxnSpPr>
              <p:nvPr userDrawn="1"/>
            </p:nvCxnSpPr>
            <p:spPr>
              <a:xfrm>
                <a:off x="-3419346" y="613214"/>
                <a:ext cx="136215" cy="0"/>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39" name="Rechthoek 238">
                <a:extLst>
                  <a:ext uri="{FF2B5EF4-FFF2-40B4-BE49-F238E27FC236}">
                    <a16:creationId xmlns:a16="http://schemas.microsoft.com/office/drawing/2014/main" id="{2C5BFF58-2B59-4CC0-B518-18C524072F0A}"/>
                  </a:ext>
                </a:extLst>
              </p:cNvPr>
              <p:cNvSpPr/>
              <p:nvPr userDrawn="1"/>
            </p:nvSpPr>
            <p:spPr>
              <a:xfrm>
                <a:off x="-3289012" y="589683"/>
                <a:ext cx="422160" cy="640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grpSp>
            <p:nvGrpSpPr>
              <p:cNvPr id="240" name="Groep 239">
                <a:extLst>
                  <a:ext uri="{FF2B5EF4-FFF2-40B4-BE49-F238E27FC236}">
                    <a16:creationId xmlns:a16="http://schemas.microsoft.com/office/drawing/2014/main" id="{8AAD3B27-B0E6-4E88-B955-1DD00D326443}"/>
                  </a:ext>
                </a:extLst>
              </p:cNvPr>
              <p:cNvGrpSpPr/>
              <p:nvPr userDrawn="1"/>
            </p:nvGrpSpPr>
            <p:grpSpPr>
              <a:xfrm>
                <a:off x="-3002834" y="720303"/>
                <a:ext cx="182598" cy="143759"/>
                <a:chOff x="-3310843" y="700986"/>
                <a:chExt cx="182598" cy="143759"/>
              </a:xfrm>
            </p:grpSpPr>
            <p:grpSp>
              <p:nvGrpSpPr>
                <p:cNvPr id="279" name="Groep 278">
                  <a:extLst>
                    <a:ext uri="{FF2B5EF4-FFF2-40B4-BE49-F238E27FC236}">
                      <a16:creationId xmlns:a16="http://schemas.microsoft.com/office/drawing/2014/main" id="{14F9BB0C-AA70-449C-AFE0-B3E2BEB61A1B}"/>
                    </a:ext>
                  </a:extLst>
                </p:cNvPr>
                <p:cNvGrpSpPr/>
                <p:nvPr userDrawn="1"/>
              </p:nvGrpSpPr>
              <p:grpSpPr>
                <a:xfrm>
                  <a:off x="-3310843" y="700986"/>
                  <a:ext cx="182598" cy="143759"/>
                  <a:chOff x="-3310843" y="700986"/>
                  <a:chExt cx="182598" cy="143759"/>
                </a:xfrm>
              </p:grpSpPr>
              <p:cxnSp>
                <p:nvCxnSpPr>
                  <p:cNvPr id="283" name="Rechte verbindingslijn 282">
                    <a:extLst>
                      <a:ext uri="{FF2B5EF4-FFF2-40B4-BE49-F238E27FC236}">
                        <a16:creationId xmlns:a16="http://schemas.microsoft.com/office/drawing/2014/main" id="{57BF1767-D373-4C5F-BE1F-F07AB854B304}"/>
                      </a:ext>
                    </a:extLst>
                  </p:cNvPr>
                  <p:cNvCxnSpPr/>
                  <p:nvPr userDrawn="1"/>
                </p:nvCxnSpPr>
                <p:spPr>
                  <a:xfrm>
                    <a:off x="-3310843" y="700986"/>
                    <a:ext cx="182598" cy="0"/>
                  </a:xfrm>
                  <a:prstGeom prst="line">
                    <a:avLst/>
                  </a:prstGeom>
                  <a:noFill/>
                  <a:ln w="9525" cap="flat" cmpd="sng" algn="ctr">
                    <a:solidFill>
                      <a:srgbClr val="292929"/>
                    </a:solidFill>
                    <a:prstDash val="solid"/>
                  </a:ln>
                  <a:effectLst/>
                </p:spPr>
              </p:cxnSp>
              <p:cxnSp>
                <p:nvCxnSpPr>
                  <p:cNvPr id="284" name="Rechte verbindingslijn 283">
                    <a:extLst>
                      <a:ext uri="{FF2B5EF4-FFF2-40B4-BE49-F238E27FC236}">
                        <a16:creationId xmlns:a16="http://schemas.microsoft.com/office/drawing/2014/main" id="{A976AC8E-4C00-4AD2-A18B-08AE36136EBD}"/>
                      </a:ext>
                    </a:extLst>
                  </p:cNvPr>
                  <p:cNvCxnSpPr/>
                  <p:nvPr userDrawn="1"/>
                </p:nvCxnSpPr>
                <p:spPr>
                  <a:xfrm>
                    <a:off x="-3310843" y="844745"/>
                    <a:ext cx="182598" cy="0"/>
                  </a:xfrm>
                  <a:prstGeom prst="line">
                    <a:avLst/>
                  </a:prstGeom>
                  <a:noFill/>
                  <a:ln w="9525" cap="flat" cmpd="sng" algn="ctr">
                    <a:solidFill>
                      <a:srgbClr val="292929"/>
                    </a:solidFill>
                    <a:prstDash val="solid"/>
                  </a:ln>
                  <a:effectLst/>
                </p:spPr>
              </p:cxnSp>
              <p:cxnSp>
                <p:nvCxnSpPr>
                  <p:cNvPr id="285" name="Rechte verbindingslijn 284">
                    <a:extLst>
                      <a:ext uri="{FF2B5EF4-FFF2-40B4-BE49-F238E27FC236}">
                        <a16:creationId xmlns:a16="http://schemas.microsoft.com/office/drawing/2014/main" id="{94742187-D282-4ED7-9F50-28FBD4057CCB}"/>
                      </a:ext>
                    </a:extLst>
                  </p:cNvPr>
                  <p:cNvCxnSpPr/>
                  <p:nvPr userDrawn="1"/>
                </p:nvCxnSpPr>
                <p:spPr>
                  <a:xfrm>
                    <a:off x="-3213196" y="808806"/>
                    <a:ext cx="82203" cy="0"/>
                  </a:xfrm>
                  <a:prstGeom prst="line">
                    <a:avLst/>
                  </a:prstGeom>
                  <a:noFill/>
                  <a:ln w="9525" cap="flat" cmpd="sng" algn="ctr">
                    <a:solidFill>
                      <a:srgbClr val="292929"/>
                    </a:solidFill>
                    <a:prstDash val="solid"/>
                  </a:ln>
                  <a:effectLst/>
                </p:spPr>
              </p:cxnSp>
              <p:cxnSp>
                <p:nvCxnSpPr>
                  <p:cNvPr id="286" name="Rechte verbindingslijn 285">
                    <a:extLst>
                      <a:ext uri="{FF2B5EF4-FFF2-40B4-BE49-F238E27FC236}">
                        <a16:creationId xmlns:a16="http://schemas.microsoft.com/office/drawing/2014/main" id="{5341272A-0B92-45B9-B957-1950E2F54BA2}"/>
                      </a:ext>
                    </a:extLst>
                  </p:cNvPr>
                  <p:cNvCxnSpPr/>
                  <p:nvPr userDrawn="1"/>
                </p:nvCxnSpPr>
                <p:spPr>
                  <a:xfrm>
                    <a:off x="-3213196" y="772866"/>
                    <a:ext cx="82203" cy="0"/>
                  </a:xfrm>
                  <a:prstGeom prst="line">
                    <a:avLst/>
                  </a:prstGeom>
                  <a:noFill/>
                  <a:ln w="9525" cap="flat" cmpd="sng" algn="ctr">
                    <a:solidFill>
                      <a:srgbClr val="292929"/>
                    </a:solidFill>
                    <a:prstDash val="solid"/>
                  </a:ln>
                  <a:effectLst/>
                </p:spPr>
              </p:cxnSp>
              <p:cxnSp>
                <p:nvCxnSpPr>
                  <p:cNvPr id="287" name="Rechte verbindingslijn 286">
                    <a:extLst>
                      <a:ext uri="{FF2B5EF4-FFF2-40B4-BE49-F238E27FC236}">
                        <a16:creationId xmlns:a16="http://schemas.microsoft.com/office/drawing/2014/main" id="{9A832B1E-86C3-456B-ABB8-DB78C343E51B}"/>
                      </a:ext>
                    </a:extLst>
                  </p:cNvPr>
                  <p:cNvCxnSpPr/>
                  <p:nvPr userDrawn="1"/>
                </p:nvCxnSpPr>
                <p:spPr>
                  <a:xfrm>
                    <a:off x="-3213196" y="736926"/>
                    <a:ext cx="82203" cy="0"/>
                  </a:xfrm>
                  <a:prstGeom prst="line">
                    <a:avLst/>
                  </a:prstGeom>
                  <a:noFill/>
                  <a:ln w="9525" cap="flat" cmpd="sng" algn="ctr">
                    <a:solidFill>
                      <a:srgbClr val="292929"/>
                    </a:solidFill>
                    <a:prstDash val="solid"/>
                  </a:ln>
                  <a:effectLst/>
                </p:spPr>
              </p:cxnSp>
            </p:grpSp>
            <p:grpSp>
              <p:nvGrpSpPr>
                <p:cNvPr id="280" name="Groep 279">
                  <a:extLst>
                    <a:ext uri="{FF2B5EF4-FFF2-40B4-BE49-F238E27FC236}">
                      <a16:creationId xmlns:a16="http://schemas.microsoft.com/office/drawing/2014/main" id="{224E5915-5620-4B5C-95D5-644E0752B5F1}"/>
                    </a:ext>
                  </a:extLst>
                </p:cNvPr>
                <p:cNvGrpSpPr/>
                <p:nvPr userDrawn="1"/>
              </p:nvGrpSpPr>
              <p:grpSpPr>
                <a:xfrm flipH="1">
                  <a:off x="-3310774" y="735854"/>
                  <a:ext cx="88801" cy="72568"/>
                  <a:chOff x="-2091059" y="1395403"/>
                  <a:chExt cx="157316" cy="128558"/>
                </a:xfrm>
              </p:grpSpPr>
              <p:sp>
                <p:nvSpPr>
                  <p:cNvPr id="281" name="Rechthoek 280">
                    <a:extLst>
                      <a:ext uri="{FF2B5EF4-FFF2-40B4-BE49-F238E27FC236}">
                        <a16:creationId xmlns:a16="http://schemas.microsoft.com/office/drawing/2014/main" id="{43833988-25EC-4B04-9CAD-BE4106620080}"/>
                      </a:ext>
                    </a:extLst>
                  </p:cNvPr>
                  <p:cNvSpPr/>
                  <p:nvPr userDrawn="1"/>
                </p:nvSpPr>
                <p:spPr>
                  <a:xfrm>
                    <a:off x="-2051585" y="1436824"/>
                    <a:ext cx="117842" cy="45718"/>
                  </a:xfrm>
                  <a:prstGeom prst="rect">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sp>
                <p:nvSpPr>
                  <p:cNvPr id="282" name="Pijl: punthaak 281">
                    <a:extLst>
                      <a:ext uri="{FF2B5EF4-FFF2-40B4-BE49-F238E27FC236}">
                        <a16:creationId xmlns:a16="http://schemas.microsoft.com/office/drawing/2014/main" id="{62B02667-7637-46DC-9C24-53435696FA1D}"/>
                      </a:ext>
                    </a:extLst>
                  </p:cNvPr>
                  <p:cNvSpPr/>
                  <p:nvPr userDrawn="1"/>
                </p:nvSpPr>
                <p:spPr>
                  <a:xfrm flipH="1">
                    <a:off x="-2091059" y="1395403"/>
                    <a:ext cx="128558" cy="128558"/>
                  </a:xfrm>
                  <a:prstGeom prst="chevron">
                    <a:avLst>
                      <a:gd name="adj" fmla="val 47962"/>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grpSp>
          </p:grpSp>
          <p:grpSp>
            <p:nvGrpSpPr>
              <p:cNvPr id="241" name="Groep 240">
                <a:extLst>
                  <a:ext uri="{FF2B5EF4-FFF2-40B4-BE49-F238E27FC236}">
                    <a16:creationId xmlns:a16="http://schemas.microsoft.com/office/drawing/2014/main" id="{C1921D13-AF28-4FEE-821D-66D10F7146EA}"/>
                  </a:ext>
                </a:extLst>
              </p:cNvPr>
              <p:cNvGrpSpPr/>
              <p:nvPr userDrawn="1"/>
            </p:nvGrpSpPr>
            <p:grpSpPr>
              <a:xfrm>
                <a:off x="-3326107" y="720303"/>
                <a:ext cx="182598" cy="143759"/>
                <a:chOff x="-3634116" y="700986"/>
                <a:chExt cx="182598" cy="143759"/>
              </a:xfrm>
            </p:grpSpPr>
            <p:grpSp>
              <p:nvGrpSpPr>
                <p:cNvPr id="270" name="Groep 269">
                  <a:extLst>
                    <a:ext uri="{FF2B5EF4-FFF2-40B4-BE49-F238E27FC236}">
                      <a16:creationId xmlns:a16="http://schemas.microsoft.com/office/drawing/2014/main" id="{C58FC713-3FA1-4F33-901C-E62353C0000F}"/>
                    </a:ext>
                  </a:extLst>
                </p:cNvPr>
                <p:cNvGrpSpPr/>
                <p:nvPr userDrawn="1"/>
              </p:nvGrpSpPr>
              <p:grpSpPr>
                <a:xfrm>
                  <a:off x="-3634116" y="700986"/>
                  <a:ext cx="182598" cy="143759"/>
                  <a:chOff x="-3634116" y="700986"/>
                  <a:chExt cx="182598" cy="143759"/>
                </a:xfrm>
              </p:grpSpPr>
              <p:cxnSp>
                <p:nvCxnSpPr>
                  <p:cNvPr id="274" name="Rechte verbindingslijn 273">
                    <a:extLst>
                      <a:ext uri="{FF2B5EF4-FFF2-40B4-BE49-F238E27FC236}">
                        <a16:creationId xmlns:a16="http://schemas.microsoft.com/office/drawing/2014/main" id="{54139801-9A6D-4194-857C-5197B8D8EB53}"/>
                      </a:ext>
                    </a:extLst>
                  </p:cNvPr>
                  <p:cNvCxnSpPr/>
                  <p:nvPr userDrawn="1"/>
                </p:nvCxnSpPr>
                <p:spPr>
                  <a:xfrm>
                    <a:off x="-3634116" y="700986"/>
                    <a:ext cx="182598" cy="0"/>
                  </a:xfrm>
                  <a:prstGeom prst="line">
                    <a:avLst/>
                  </a:prstGeom>
                  <a:noFill/>
                  <a:ln w="9525" cap="flat" cmpd="sng" algn="ctr">
                    <a:solidFill>
                      <a:srgbClr val="292929"/>
                    </a:solidFill>
                    <a:prstDash val="solid"/>
                  </a:ln>
                  <a:effectLst/>
                </p:spPr>
              </p:cxnSp>
              <p:cxnSp>
                <p:nvCxnSpPr>
                  <p:cNvPr id="275" name="Rechte verbindingslijn 274">
                    <a:extLst>
                      <a:ext uri="{FF2B5EF4-FFF2-40B4-BE49-F238E27FC236}">
                        <a16:creationId xmlns:a16="http://schemas.microsoft.com/office/drawing/2014/main" id="{CD73D332-A981-4D7A-8925-C1AF9C469589}"/>
                      </a:ext>
                    </a:extLst>
                  </p:cNvPr>
                  <p:cNvCxnSpPr/>
                  <p:nvPr userDrawn="1"/>
                </p:nvCxnSpPr>
                <p:spPr>
                  <a:xfrm>
                    <a:off x="-3634116" y="844745"/>
                    <a:ext cx="182598" cy="0"/>
                  </a:xfrm>
                  <a:prstGeom prst="line">
                    <a:avLst/>
                  </a:prstGeom>
                  <a:noFill/>
                  <a:ln w="9525" cap="flat" cmpd="sng" algn="ctr">
                    <a:solidFill>
                      <a:srgbClr val="292929"/>
                    </a:solidFill>
                    <a:prstDash val="solid"/>
                  </a:ln>
                  <a:effectLst/>
                </p:spPr>
              </p:cxnSp>
              <p:cxnSp>
                <p:nvCxnSpPr>
                  <p:cNvPr id="276" name="Rechte verbindingslijn 275">
                    <a:extLst>
                      <a:ext uri="{FF2B5EF4-FFF2-40B4-BE49-F238E27FC236}">
                        <a16:creationId xmlns:a16="http://schemas.microsoft.com/office/drawing/2014/main" id="{DC3CBDAA-BF8A-4F35-99D8-F59242FF8AB8}"/>
                      </a:ext>
                    </a:extLst>
                  </p:cNvPr>
                  <p:cNvCxnSpPr/>
                  <p:nvPr userDrawn="1"/>
                </p:nvCxnSpPr>
                <p:spPr>
                  <a:xfrm>
                    <a:off x="-3536469" y="808806"/>
                    <a:ext cx="82203" cy="0"/>
                  </a:xfrm>
                  <a:prstGeom prst="line">
                    <a:avLst/>
                  </a:prstGeom>
                  <a:noFill/>
                  <a:ln w="9525" cap="flat" cmpd="sng" algn="ctr">
                    <a:solidFill>
                      <a:srgbClr val="292929"/>
                    </a:solidFill>
                    <a:prstDash val="solid"/>
                  </a:ln>
                  <a:effectLst/>
                </p:spPr>
              </p:cxnSp>
              <p:cxnSp>
                <p:nvCxnSpPr>
                  <p:cNvPr id="277" name="Rechte verbindingslijn 276">
                    <a:extLst>
                      <a:ext uri="{FF2B5EF4-FFF2-40B4-BE49-F238E27FC236}">
                        <a16:creationId xmlns:a16="http://schemas.microsoft.com/office/drawing/2014/main" id="{90E108EA-496B-48C0-B684-AF9EA28B90D3}"/>
                      </a:ext>
                    </a:extLst>
                  </p:cNvPr>
                  <p:cNvCxnSpPr/>
                  <p:nvPr userDrawn="1"/>
                </p:nvCxnSpPr>
                <p:spPr>
                  <a:xfrm>
                    <a:off x="-3536469" y="772866"/>
                    <a:ext cx="82203" cy="0"/>
                  </a:xfrm>
                  <a:prstGeom prst="line">
                    <a:avLst/>
                  </a:prstGeom>
                  <a:noFill/>
                  <a:ln w="9525" cap="flat" cmpd="sng" algn="ctr">
                    <a:solidFill>
                      <a:srgbClr val="292929"/>
                    </a:solidFill>
                    <a:prstDash val="solid"/>
                  </a:ln>
                  <a:effectLst/>
                </p:spPr>
              </p:cxnSp>
              <p:cxnSp>
                <p:nvCxnSpPr>
                  <p:cNvPr id="278" name="Rechte verbindingslijn 277">
                    <a:extLst>
                      <a:ext uri="{FF2B5EF4-FFF2-40B4-BE49-F238E27FC236}">
                        <a16:creationId xmlns:a16="http://schemas.microsoft.com/office/drawing/2014/main" id="{24BFCFBA-73CD-4386-876C-D069116BE48C}"/>
                      </a:ext>
                    </a:extLst>
                  </p:cNvPr>
                  <p:cNvCxnSpPr/>
                  <p:nvPr userDrawn="1"/>
                </p:nvCxnSpPr>
                <p:spPr>
                  <a:xfrm>
                    <a:off x="-3536469" y="736926"/>
                    <a:ext cx="82203" cy="0"/>
                  </a:xfrm>
                  <a:prstGeom prst="line">
                    <a:avLst/>
                  </a:prstGeom>
                  <a:noFill/>
                  <a:ln w="9525" cap="flat" cmpd="sng" algn="ctr">
                    <a:solidFill>
                      <a:srgbClr val="292929"/>
                    </a:solidFill>
                    <a:prstDash val="solid"/>
                  </a:ln>
                  <a:effectLst/>
                </p:spPr>
              </p:cxnSp>
            </p:grpSp>
            <p:grpSp>
              <p:nvGrpSpPr>
                <p:cNvPr id="271" name="Groep 270">
                  <a:extLst>
                    <a:ext uri="{FF2B5EF4-FFF2-40B4-BE49-F238E27FC236}">
                      <a16:creationId xmlns:a16="http://schemas.microsoft.com/office/drawing/2014/main" id="{1BC0DEA4-93BE-41BE-AAF4-7B13F66ED408}"/>
                    </a:ext>
                  </a:extLst>
                </p:cNvPr>
                <p:cNvGrpSpPr/>
                <p:nvPr userDrawn="1"/>
              </p:nvGrpSpPr>
              <p:grpSpPr>
                <a:xfrm>
                  <a:off x="-3634047" y="735854"/>
                  <a:ext cx="88801" cy="72568"/>
                  <a:chOff x="-2091059" y="1395403"/>
                  <a:chExt cx="157316" cy="128558"/>
                </a:xfrm>
              </p:grpSpPr>
              <p:sp>
                <p:nvSpPr>
                  <p:cNvPr id="272" name="Rechthoek 271">
                    <a:extLst>
                      <a:ext uri="{FF2B5EF4-FFF2-40B4-BE49-F238E27FC236}">
                        <a16:creationId xmlns:a16="http://schemas.microsoft.com/office/drawing/2014/main" id="{59B14458-A478-49F9-B8F2-E62655581221}"/>
                      </a:ext>
                    </a:extLst>
                  </p:cNvPr>
                  <p:cNvSpPr/>
                  <p:nvPr userDrawn="1"/>
                </p:nvSpPr>
                <p:spPr>
                  <a:xfrm>
                    <a:off x="-2051585" y="1436824"/>
                    <a:ext cx="117842" cy="45718"/>
                  </a:xfrm>
                  <a:prstGeom prst="rect">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sp>
                <p:nvSpPr>
                  <p:cNvPr id="273" name="Pijl: punthaak 272">
                    <a:extLst>
                      <a:ext uri="{FF2B5EF4-FFF2-40B4-BE49-F238E27FC236}">
                        <a16:creationId xmlns:a16="http://schemas.microsoft.com/office/drawing/2014/main" id="{7612DD17-B66E-49A8-9460-B2529D387887}"/>
                      </a:ext>
                    </a:extLst>
                  </p:cNvPr>
                  <p:cNvSpPr/>
                  <p:nvPr userDrawn="1"/>
                </p:nvSpPr>
                <p:spPr>
                  <a:xfrm flipH="1">
                    <a:off x="-2091059" y="1395403"/>
                    <a:ext cx="128558" cy="128558"/>
                  </a:xfrm>
                  <a:prstGeom prst="chevron">
                    <a:avLst>
                      <a:gd name="adj" fmla="val 47962"/>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grpSp>
          </p:grpSp>
          <p:cxnSp>
            <p:nvCxnSpPr>
              <p:cNvPr id="242" name="Rechte verbindingslijn 241">
                <a:extLst>
                  <a:ext uri="{FF2B5EF4-FFF2-40B4-BE49-F238E27FC236}">
                    <a16:creationId xmlns:a16="http://schemas.microsoft.com/office/drawing/2014/main" id="{24818548-0337-4E54-8F36-067A7FA6A5AE}"/>
                  </a:ext>
                </a:extLst>
              </p:cNvPr>
              <p:cNvCxnSpPr>
                <a:cxnSpLocks/>
              </p:cNvCxnSpPr>
              <p:nvPr userDrawn="1"/>
            </p:nvCxnSpPr>
            <p:spPr>
              <a:xfrm flipV="1">
                <a:off x="-3136454" y="523622"/>
                <a:ext cx="720437" cy="188422"/>
              </a:xfrm>
              <a:prstGeom prst="line">
                <a:avLst/>
              </a:prstGeom>
              <a:noFill/>
              <a:ln w="19050" cap="rnd" cmpd="sng" algn="ctr">
                <a:solidFill>
                  <a:schemeClr val="tx1"/>
                </a:solidFill>
                <a:prstDash val="solid"/>
                <a:headEnd type="oval"/>
              </a:ln>
              <a:effectLst/>
            </p:spPr>
          </p:cxnSp>
          <p:cxnSp>
            <p:nvCxnSpPr>
              <p:cNvPr id="243" name="Rechte verbindingslijn 242">
                <a:extLst>
                  <a:ext uri="{FF2B5EF4-FFF2-40B4-BE49-F238E27FC236}">
                    <a16:creationId xmlns:a16="http://schemas.microsoft.com/office/drawing/2014/main" id="{56483247-1CC4-4A46-A079-A061A103C3F7}"/>
                  </a:ext>
                </a:extLst>
              </p:cNvPr>
              <p:cNvCxnSpPr>
                <a:cxnSpLocks/>
              </p:cNvCxnSpPr>
              <p:nvPr userDrawn="1"/>
            </p:nvCxnSpPr>
            <p:spPr>
              <a:xfrm>
                <a:off x="-2820570" y="712044"/>
                <a:ext cx="399011" cy="238298"/>
              </a:xfrm>
              <a:prstGeom prst="line">
                <a:avLst/>
              </a:prstGeom>
              <a:noFill/>
              <a:ln w="19050" cap="rnd" cmpd="sng" algn="ctr">
                <a:solidFill>
                  <a:schemeClr val="tx1"/>
                </a:solidFill>
                <a:prstDash val="solid"/>
                <a:headEnd type="oval"/>
              </a:ln>
              <a:effectLst/>
            </p:spPr>
          </p:cxnSp>
          <p:grpSp>
            <p:nvGrpSpPr>
              <p:cNvPr id="244" name="Groep 243">
                <a:extLst>
                  <a:ext uri="{FF2B5EF4-FFF2-40B4-BE49-F238E27FC236}">
                    <a16:creationId xmlns:a16="http://schemas.microsoft.com/office/drawing/2014/main" id="{DB485FCA-7B7D-42E9-BF2D-377510AB867C}"/>
                  </a:ext>
                </a:extLst>
              </p:cNvPr>
              <p:cNvGrpSpPr/>
              <p:nvPr userDrawn="1"/>
            </p:nvGrpSpPr>
            <p:grpSpPr>
              <a:xfrm>
                <a:off x="-2425037" y="370226"/>
                <a:ext cx="357690" cy="330595"/>
                <a:chOff x="-2721817" y="347336"/>
                <a:chExt cx="432805" cy="400021"/>
              </a:xfrm>
            </p:grpSpPr>
            <p:sp>
              <p:nvSpPr>
                <p:cNvPr id="259" name="Rechthoek 258">
                  <a:extLst>
                    <a:ext uri="{FF2B5EF4-FFF2-40B4-BE49-F238E27FC236}">
                      <a16:creationId xmlns:a16="http://schemas.microsoft.com/office/drawing/2014/main" id="{0D26B70A-B1D9-4673-A889-5074AF77C329}"/>
                    </a:ext>
                  </a:extLst>
                </p:cNvPr>
                <p:cNvSpPr/>
                <p:nvPr userDrawn="1"/>
              </p:nvSpPr>
              <p:spPr>
                <a:xfrm>
                  <a:off x="-2721817" y="347336"/>
                  <a:ext cx="432805" cy="400021"/>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rgbClr val="FF0000"/>
                    </a:solidFill>
                    <a:latin typeface="Arial" panose="020B0604020202020204" pitchFamily="34" charset="0"/>
                    <a:cs typeface="Arial" panose="020B0604020202020204" pitchFamily="34" charset="0"/>
                  </a:endParaRPr>
                </a:p>
              </p:txBody>
            </p:sp>
            <p:grpSp>
              <p:nvGrpSpPr>
                <p:cNvPr id="260" name="Groep 259">
                  <a:extLst>
                    <a:ext uri="{FF2B5EF4-FFF2-40B4-BE49-F238E27FC236}">
                      <a16:creationId xmlns:a16="http://schemas.microsoft.com/office/drawing/2014/main" id="{39412CC2-AA36-4DC0-AE0D-AC7C20820609}"/>
                    </a:ext>
                  </a:extLst>
                </p:cNvPr>
                <p:cNvGrpSpPr/>
                <p:nvPr userDrawn="1"/>
              </p:nvGrpSpPr>
              <p:grpSpPr>
                <a:xfrm>
                  <a:off x="-2652453" y="431583"/>
                  <a:ext cx="294076" cy="231526"/>
                  <a:chOff x="-3634116" y="700986"/>
                  <a:chExt cx="182598" cy="143759"/>
                </a:xfrm>
              </p:grpSpPr>
              <p:grpSp>
                <p:nvGrpSpPr>
                  <p:cNvPr id="261" name="Groep 260">
                    <a:extLst>
                      <a:ext uri="{FF2B5EF4-FFF2-40B4-BE49-F238E27FC236}">
                        <a16:creationId xmlns:a16="http://schemas.microsoft.com/office/drawing/2014/main" id="{00CE0D42-439F-4409-A0AC-20291DF0E0DD}"/>
                      </a:ext>
                    </a:extLst>
                  </p:cNvPr>
                  <p:cNvGrpSpPr/>
                  <p:nvPr userDrawn="1"/>
                </p:nvGrpSpPr>
                <p:grpSpPr>
                  <a:xfrm>
                    <a:off x="-3634116" y="700986"/>
                    <a:ext cx="182598" cy="143759"/>
                    <a:chOff x="-3634116" y="700986"/>
                    <a:chExt cx="182598" cy="143759"/>
                  </a:xfrm>
                </p:grpSpPr>
                <p:cxnSp>
                  <p:nvCxnSpPr>
                    <p:cNvPr id="265" name="Rechte verbindingslijn 264">
                      <a:extLst>
                        <a:ext uri="{FF2B5EF4-FFF2-40B4-BE49-F238E27FC236}">
                          <a16:creationId xmlns:a16="http://schemas.microsoft.com/office/drawing/2014/main" id="{A65E5D3C-4D01-44F1-A1EF-D5CCD63659B2}"/>
                        </a:ext>
                      </a:extLst>
                    </p:cNvPr>
                    <p:cNvCxnSpPr/>
                    <p:nvPr userDrawn="1"/>
                  </p:nvCxnSpPr>
                  <p:spPr>
                    <a:xfrm>
                      <a:off x="-3634116" y="700986"/>
                      <a:ext cx="182598" cy="0"/>
                    </a:xfrm>
                    <a:prstGeom prst="line">
                      <a:avLst/>
                    </a:prstGeom>
                    <a:noFill/>
                    <a:ln w="19050" cap="flat" cmpd="sng" algn="ctr">
                      <a:solidFill>
                        <a:srgbClr val="292929"/>
                      </a:solidFill>
                      <a:prstDash val="solid"/>
                    </a:ln>
                    <a:effectLst/>
                  </p:spPr>
                </p:cxnSp>
                <p:cxnSp>
                  <p:nvCxnSpPr>
                    <p:cNvPr id="266" name="Rechte verbindingslijn 265">
                      <a:extLst>
                        <a:ext uri="{FF2B5EF4-FFF2-40B4-BE49-F238E27FC236}">
                          <a16:creationId xmlns:a16="http://schemas.microsoft.com/office/drawing/2014/main" id="{D6A53746-27E5-41C5-AD9F-3DCADA66B6CA}"/>
                        </a:ext>
                      </a:extLst>
                    </p:cNvPr>
                    <p:cNvCxnSpPr/>
                    <p:nvPr userDrawn="1"/>
                  </p:nvCxnSpPr>
                  <p:spPr>
                    <a:xfrm>
                      <a:off x="-3634116" y="844745"/>
                      <a:ext cx="182598" cy="0"/>
                    </a:xfrm>
                    <a:prstGeom prst="line">
                      <a:avLst/>
                    </a:prstGeom>
                    <a:noFill/>
                    <a:ln w="19050" cap="flat" cmpd="sng" algn="ctr">
                      <a:solidFill>
                        <a:srgbClr val="292929"/>
                      </a:solidFill>
                      <a:prstDash val="solid"/>
                    </a:ln>
                    <a:effectLst/>
                  </p:spPr>
                </p:cxnSp>
                <p:cxnSp>
                  <p:nvCxnSpPr>
                    <p:cNvPr id="267" name="Rechte verbindingslijn 266">
                      <a:extLst>
                        <a:ext uri="{FF2B5EF4-FFF2-40B4-BE49-F238E27FC236}">
                          <a16:creationId xmlns:a16="http://schemas.microsoft.com/office/drawing/2014/main" id="{6AFD5BF3-7AB9-4163-BD90-A04B8A0208B5}"/>
                        </a:ext>
                      </a:extLst>
                    </p:cNvPr>
                    <p:cNvCxnSpPr/>
                    <p:nvPr userDrawn="1"/>
                  </p:nvCxnSpPr>
                  <p:spPr>
                    <a:xfrm>
                      <a:off x="-3536469" y="808806"/>
                      <a:ext cx="82203" cy="0"/>
                    </a:xfrm>
                    <a:prstGeom prst="line">
                      <a:avLst/>
                    </a:prstGeom>
                    <a:noFill/>
                    <a:ln w="19050" cap="flat" cmpd="sng" algn="ctr">
                      <a:solidFill>
                        <a:srgbClr val="292929"/>
                      </a:solidFill>
                      <a:prstDash val="solid"/>
                    </a:ln>
                    <a:effectLst/>
                  </p:spPr>
                </p:cxnSp>
                <p:cxnSp>
                  <p:nvCxnSpPr>
                    <p:cNvPr id="268" name="Rechte verbindingslijn 267">
                      <a:extLst>
                        <a:ext uri="{FF2B5EF4-FFF2-40B4-BE49-F238E27FC236}">
                          <a16:creationId xmlns:a16="http://schemas.microsoft.com/office/drawing/2014/main" id="{8F568D6E-BAC0-4474-990B-748208AEF100}"/>
                        </a:ext>
                      </a:extLst>
                    </p:cNvPr>
                    <p:cNvCxnSpPr/>
                    <p:nvPr userDrawn="1"/>
                  </p:nvCxnSpPr>
                  <p:spPr>
                    <a:xfrm>
                      <a:off x="-3536469" y="772866"/>
                      <a:ext cx="82203" cy="0"/>
                    </a:xfrm>
                    <a:prstGeom prst="line">
                      <a:avLst/>
                    </a:prstGeom>
                    <a:noFill/>
                    <a:ln w="19050" cap="flat" cmpd="sng" algn="ctr">
                      <a:solidFill>
                        <a:srgbClr val="292929"/>
                      </a:solidFill>
                      <a:prstDash val="solid"/>
                    </a:ln>
                    <a:effectLst/>
                  </p:spPr>
                </p:cxnSp>
                <p:cxnSp>
                  <p:nvCxnSpPr>
                    <p:cNvPr id="269" name="Rechte verbindingslijn 268">
                      <a:extLst>
                        <a:ext uri="{FF2B5EF4-FFF2-40B4-BE49-F238E27FC236}">
                          <a16:creationId xmlns:a16="http://schemas.microsoft.com/office/drawing/2014/main" id="{E9C04EC1-A361-4A0F-8CC3-B6E4DCBBB841}"/>
                        </a:ext>
                      </a:extLst>
                    </p:cNvPr>
                    <p:cNvCxnSpPr/>
                    <p:nvPr userDrawn="1"/>
                  </p:nvCxnSpPr>
                  <p:spPr>
                    <a:xfrm>
                      <a:off x="-3536469" y="736926"/>
                      <a:ext cx="82203" cy="0"/>
                    </a:xfrm>
                    <a:prstGeom prst="line">
                      <a:avLst/>
                    </a:prstGeom>
                    <a:noFill/>
                    <a:ln w="19050" cap="flat" cmpd="sng" algn="ctr">
                      <a:solidFill>
                        <a:srgbClr val="292929"/>
                      </a:solidFill>
                      <a:prstDash val="solid"/>
                    </a:ln>
                    <a:effectLst/>
                  </p:spPr>
                </p:cxnSp>
              </p:grpSp>
              <p:grpSp>
                <p:nvGrpSpPr>
                  <p:cNvPr id="262" name="Groep 261">
                    <a:extLst>
                      <a:ext uri="{FF2B5EF4-FFF2-40B4-BE49-F238E27FC236}">
                        <a16:creationId xmlns:a16="http://schemas.microsoft.com/office/drawing/2014/main" id="{8EE8B185-9357-4E26-8FC5-76777590D882}"/>
                      </a:ext>
                    </a:extLst>
                  </p:cNvPr>
                  <p:cNvGrpSpPr/>
                  <p:nvPr userDrawn="1"/>
                </p:nvGrpSpPr>
                <p:grpSpPr>
                  <a:xfrm>
                    <a:off x="-3634047" y="735854"/>
                    <a:ext cx="88801" cy="72568"/>
                    <a:chOff x="-2091059" y="1395403"/>
                    <a:chExt cx="157316" cy="128558"/>
                  </a:xfrm>
                </p:grpSpPr>
                <p:sp>
                  <p:nvSpPr>
                    <p:cNvPr id="263" name="Rechthoek 262">
                      <a:extLst>
                        <a:ext uri="{FF2B5EF4-FFF2-40B4-BE49-F238E27FC236}">
                          <a16:creationId xmlns:a16="http://schemas.microsoft.com/office/drawing/2014/main" id="{9F221F38-25D6-44DC-9937-BD2642D5B750}"/>
                        </a:ext>
                      </a:extLst>
                    </p:cNvPr>
                    <p:cNvSpPr/>
                    <p:nvPr userDrawn="1"/>
                  </p:nvSpPr>
                  <p:spPr>
                    <a:xfrm>
                      <a:off x="-2051585" y="1436824"/>
                      <a:ext cx="117842" cy="45718"/>
                    </a:xfrm>
                    <a:prstGeom prst="rect">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sp>
                  <p:nvSpPr>
                    <p:cNvPr id="264" name="Pijl: punthaak 263">
                      <a:extLst>
                        <a:ext uri="{FF2B5EF4-FFF2-40B4-BE49-F238E27FC236}">
                          <a16:creationId xmlns:a16="http://schemas.microsoft.com/office/drawing/2014/main" id="{340A4D4D-E494-464A-BFCC-A0CE1BDB87E8}"/>
                        </a:ext>
                      </a:extLst>
                    </p:cNvPr>
                    <p:cNvSpPr/>
                    <p:nvPr userDrawn="1"/>
                  </p:nvSpPr>
                  <p:spPr>
                    <a:xfrm flipH="1">
                      <a:off x="-2091059" y="1395403"/>
                      <a:ext cx="128558" cy="128558"/>
                    </a:xfrm>
                    <a:prstGeom prst="chevron">
                      <a:avLst>
                        <a:gd name="adj" fmla="val 47962"/>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grpSp>
            </p:grpSp>
          </p:grpSp>
          <p:grpSp>
            <p:nvGrpSpPr>
              <p:cNvPr id="245" name="Groep 244">
                <a:extLst>
                  <a:ext uri="{FF2B5EF4-FFF2-40B4-BE49-F238E27FC236}">
                    <a16:creationId xmlns:a16="http://schemas.microsoft.com/office/drawing/2014/main" id="{2AD137C9-ED58-42E8-977C-E2615CF3924A}"/>
                  </a:ext>
                </a:extLst>
              </p:cNvPr>
              <p:cNvGrpSpPr/>
              <p:nvPr userDrawn="1"/>
            </p:nvGrpSpPr>
            <p:grpSpPr>
              <a:xfrm>
                <a:off x="-2425037" y="781500"/>
                <a:ext cx="357690" cy="330595"/>
                <a:chOff x="-2721817" y="782525"/>
                <a:chExt cx="432805" cy="400021"/>
              </a:xfrm>
            </p:grpSpPr>
            <p:sp>
              <p:nvSpPr>
                <p:cNvPr id="248" name="Rechthoek 247">
                  <a:extLst>
                    <a:ext uri="{FF2B5EF4-FFF2-40B4-BE49-F238E27FC236}">
                      <a16:creationId xmlns:a16="http://schemas.microsoft.com/office/drawing/2014/main" id="{51AE1EE3-726B-469B-B991-5335D61C15A3}"/>
                    </a:ext>
                  </a:extLst>
                </p:cNvPr>
                <p:cNvSpPr/>
                <p:nvPr userDrawn="1"/>
              </p:nvSpPr>
              <p:spPr>
                <a:xfrm>
                  <a:off x="-2721817" y="782525"/>
                  <a:ext cx="432805" cy="400021"/>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rgbClr val="FF0000"/>
                    </a:solidFill>
                    <a:latin typeface="Arial" panose="020B0604020202020204" pitchFamily="34" charset="0"/>
                    <a:cs typeface="Arial" panose="020B0604020202020204" pitchFamily="34" charset="0"/>
                  </a:endParaRPr>
                </a:p>
              </p:txBody>
            </p:sp>
            <p:grpSp>
              <p:nvGrpSpPr>
                <p:cNvPr id="249" name="Groep 248">
                  <a:extLst>
                    <a:ext uri="{FF2B5EF4-FFF2-40B4-BE49-F238E27FC236}">
                      <a16:creationId xmlns:a16="http://schemas.microsoft.com/office/drawing/2014/main" id="{719A8A66-D81A-4EE7-9DB2-0BC30647433C}"/>
                    </a:ext>
                  </a:extLst>
                </p:cNvPr>
                <p:cNvGrpSpPr/>
                <p:nvPr userDrawn="1"/>
              </p:nvGrpSpPr>
              <p:grpSpPr>
                <a:xfrm>
                  <a:off x="-2652453" y="866772"/>
                  <a:ext cx="294076" cy="231526"/>
                  <a:chOff x="-3310843" y="700986"/>
                  <a:chExt cx="182598" cy="143759"/>
                </a:xfrm>
              </p:grpSpPr>
              <p:grpSp>
                <p:nvGrpSpPr>
                  <p:cNvPr id="250" name="Groep 249">
                    <a:extLst>
                      <a:ext uri="{FF2B5EF4-FFF2-40B4-BE49-F238E27FC236}">
                        <a16:creationId xmlns:a16="http://schemas.microsoft.com/office/drawing/2014/main" id="{527D31C4-8C8C-4524-8541-3D53D61C09F6}"/>
                      </a:ext>
                    </a:extLst>
                  </p:cNvPr>
                  <p:cNvGrpSpPr/>
                  <p:nvPr userDrawn="1"/>
                </p:nvGrpSpPr>
                <p:grpSpPr>
                  <a:xfrm>
                    <a:off x="-3310843" y="700986"/>
                    <a:ext cx="182598" cy="143759"/>
                    <a:chOff x="-3310843" y="700986"/>
                    <a:chExt cx="182598" cy="143759"/>
                  </a:xfrm>
                </p:grpSpPr>
                <p:cxnSp>
                  <p:nvCxnSpPr>
                    <p:cNvPr id="254" name="Rechte verbindingslijn 253">
                      <a:extLst>
                        <a:ext uri="{FF2B5EF4-FFF2-40B4-BE49-F238E27FC236}">
                          <a16:creationId xmlns:a16="http://schemas.microsoft.com/office/drawing/2014/main" id="{2FE8AAE6-E2B4-42B8-9D90-27765A5B2B2E}"/>
                        </a:ext>
                      </a:extLst>
                    </p:cNvPr>
                    <p:cNvCxnSpPr/>
                    <p:nvPr userDrawn="1"/>
                  </p:nvCxnSpPr>
                  <p:spPr>
                    <a:xfrm>
                      <a:off x="-3310843" y="700986"/>
                      <a:ext cx="182598" cy="0"/>
                    </a:xfrm>
                    <a:prstGeom prst="line">
                      <a:avLst/>
                    </a:prstGeom>
                    <a:noFill/>
                    <a:ln w="19050" cap="flat" cmpd="sng" algn="ctr">
                      <a:solidFill>
                        <a:srgbClr val="292929"/>
                      </a:solidFill>
                      <a:prstDash val="solid"/>
                    </a:ln>
                    <a:effectLst/>
                  </p:spPr>
                </p:cxnSp>
                <p:cxnSp>
                  <p:nvCxnSpPr>
                    <p:cNvPr id="255" name="Rechte verbindingslijn 254">
                      <a:extLst>
                        <a:ext uri="{FF2B5EF4-FFF2-40B4-BE49-F238E27FC236}">
                          <a16:creationId xmlns:a16="http://schemas.microsoft.com/office/drawing/2014/main" id="{2A2CA1E0-680D-4045-8F99-FD00E95EF02E}"/>
                        </a:ext>
                      </a:extLst>
                    </p:cNvPr>
                    <p:cNvCxnSpPr/>
                    <p:nvPr userDrawn="1"/>
                  </p:nvCxnSpPr>
                  <p:spPr>
                    <a:xfrm>
                      <a:off x="-3310843" y="844745"/>
                      <a:ext cx="182598" cy="0"/>
                    </a:xfrm>
                    <a:prstGeom prst="line">
                      <a:avLst/>
                    </a:prstGeom>
                    <a:noFill/>
                    <a:ln w="19050" cap="flat" cmpd="sng" algn="ctr">
                      <a:solidFill>
                        <a:srgbClr val="292929"/>
                      </a:solidFill>
                      <a:prstDash val="solid"/>
                    </a:ln>
                    <a:effectLst/>
                  </p:spPr>
                </p:cxnSp>
                <p:cxnSp>
                  <p:nvCxnSpPr>
                    <p:cNvPr id="256" name="Rechte verbindingslijn 255">
                      <a:extLst>
                        <a:ext uri="{FF2B5EF4-FFF2-40B4-BE49-F238E27FC236}">
                          <a16:creationId xmlns:a16="http://schemas.microsoft.com/office/drawing/2014/main" id="{A628F0CA-A070-4445-9EA0-A85AF6C2D792}"/>
                        </a:ext>
                      </a:extLst>
                    </p:cNvPr>
                    <p:cNvCxnSpPr/>
                    <p:nvPr userDrawn="1"/>
                  </p:nvCxnSpPr>
                  <p:spPr>
                    <a:xfrm>
                      <a:off x="-3213196" y="808806"/>
                      <a:ext cx="82203" cy="0"/>
                    </a:xfrm>
                    <a:prstGeom prst="line">
                      <a:avLst/>
                    </a:prstGeom>
                    <a:noFill/>
                    <a:ln w="19050" cap="flat" cmpd="sng" algn="ctr">
                      <a:solidFill>
                        <a:srgbClr val="292929"/>
                      </a:solidFill>
                      <a:prstDash val="solid"/>
                    </a:ln>
                    <a:effectLst/>
                  </p:spPr>
                </p:cxnSp>
                <p:cxnSp>
                  <p:nvCxnSpPr>
                    <p:cNvPr id="257" name="Rechte verbindingslijn 256">
                      <a:extLst>
                        <a:ext uri="{FF2B5EF4-FFF2-40B4-BE49-F238E27FC236}">
                          <a16:creationId xmlns:a16="http://schemas.microsoft.com/office/drawing/2014/main" id="{D301DE3C-CD10-4AF8-8FC9-A6BA6B3F6DAE}"/>
                        </a:ext>
                      </a:extLst>
                    </p:cNvPr>
                    <p:cNvCxnSpPr/>
                    <p:nvPr userDrawn="1"/>
                  </p:nvCxnSpPr>
                  <p:spPr>
                    <a:xfrm>
                      <a:off x="-3213196" y="772866"/>
                      <a:ext cx="82203" cy="0"/>
                    </a:xfrm>
                    <a:prstGeom prst="line">
                      <a:avLst/>
                    </a:prstGeom>
                    <a:noFill/>
                    <a:ln w="19050" cap="flat" cmpd="sng" algn="ctr">
                      <a:solidFill>
                        <a:srgbClr val="292929"/>
                      </a:solidFill>
                      <a:prstDash val="solid"/>
                    </a:ln>
                    <a:effectLst/>
                  </p:spPr>
                </p:cxnSp>
                <p:cxnSp>
                  <p:nvCxnSpPr>
                    <p:cNvPr id="258" name="Rechte verbindingslijn 257">
                      <a:extLst>
                        <a:ext uri="{FF2B5EF4-FFF2-40B4-BE49-F238E27FC236}">
                          <a16:creationId xmlns:a16="http://schemas.microsoft.com/office/drawing/2014/main" id="{42DC9F08-B924-4508-B616-D4B31F8C527D}"/>
                        </a:ext>
                      </a:extLst>
                    </p:cNvPr>
                    <p:cNvCxnSpPr/>
                    <p:nvPr userDrawn="1"/>
                  </p:nvCxnSpPr>
                  <p:spPr>
                    <a:xfrm>
                      <a:off x="-3213196" y="736926"/>
                      <a:ext cx="82203" cy="0"/>
                    </a:xfrm>
                    <a:prstGeom prst="line">
                      <a:avLst/>
                    </a:prstGeom>
                    <a:noFill/>
                    <a:ln w="19050" cap="flat" cmpd="sng" algn="ctr">
                      <a:solidFill>
                        <a:srgbClr val="292929"/>
                      </a:solidFill>
                      <a:prstDash val="solid"/>
                    </a:ln>
                    <a:effectLst/>
                  </p:spPr>
                </p:cxnSp>
              </p:grpSp>
              <p:grpSp>
                <p:nvGrpSpPr>
                  <p:cNvPr id="251" name="Groep 250">
                    <a:extLst>
                      <a:ext uri="{FF2B5EF4-FFF2-40B4-BE49-F238E27FC236}">
                        <a16:creationId xmlns:a16="http://schemas.microsoft.com/office/drawing/2014/main" id="{FE16DC7B-E0B9-4383-B975-431DF3CC606D}"/>
                      </a:ext>
                    </a:extLst>
                  </p:cNvPr>
                  <p:cNvGrpSpPr/>
                  <p:nvPr userDrawn="1"/>
                </p:nvGrpSpPr>
                <p:grpSpPr>
                  <a:xfrm flipH="1">
                    <a:off x="-3310774" y="735854"/>
                    <a:ext cx="88801" cy="72568"/>
                    <a:chOff x="-2091059" y="1395403"/>
                    <a:chExt cx="157316" cy="128558"/>
                  </a:xfrm>
                </p:grpSpPr>
                <p:sp>
                  <p:nvSpPr>
                    <p:cNvPr id="252" name="Rechthoek 251">
                      <a:extLst>
                        <a:ext uri="{FF2B5EF4-FFF2-40B4-BE49-F238E27FC236}">
                          <a16:creationId xmlns:a16="http://schemas.microsoft.com/office/drawing/2014/main" id="{13A371CF-4324-47E9-9957-A950BACB217C}"/>
                        </a:ext>
                      </a:extLst>
                    </p:cNvPr>
                    <p:cNvSpPr/>
                    <p:nvPr userDrawn="1"/>
                  </p:nvSpPr>
                  <p:spPr>
                    <a:xfrm>
                      <a:off x="-2051585" y="1436824"/>
                      <a:ext cx="117842" cy="45718"/>
                    </a:xfrm>
                    <a:prstGeom prst="rect">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sp>
                  <p:nvSpPr>
                    <p:cNvPr id="253" name="Pijl: punthaak 252">
                      <a:extLst>
                        <a:ext uri="{FF2B5EF4-FFF2-40B4-BE49-F238E27FC236}">
                          <a16:creationId xmlns:a16="http://schemas.microsoft.com/office/drawing/2014/main" id="{0AB2FE67-2B77-4A27-854E-362AB3D429B4}"/>
                        </a:ext>
                      </a:extLst>
                    </p:cNvPr>
                    <p:cNvSpPr/>
                    <p:nvPr userDrawn="1"/>
                  </p:nvSpPr>
                  <p:spPr>
                    <a:xfrm flipH="1">
                      <a:off x="-2091059" y="1395403"/>
                      <a:ext cx="128558" cy="128558"/>
                    </a:xfrm>
                    <a:prstGeom prst="chevron">
                      <a:avLst>
                        <a:gd name="adj" fmla="val 47962"/>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grpSp>
            </p:grpSp>
          </p:grpSp>
          <p:sp>
            <p:nvSpPr>
              <p:cNvPr id="246" name="Rechthoek 245">
                <a:extLst>
                  <a:ext uri="{FF2B5EF4-FFF2-40B4-BE49-F238E27FC236}">
                    <a16:creationId xmlns:a16="http://schemas.microsoft.com/office/drawing/2014/main" id="{7108A5A8-0143-4C43-9FBB-1B39253D0F76}"/>
                  </a:ext>
                </a:extLst>
              </p:cNvPr>
              <p:cNvSpPr/>
              <p:nvPr userDrawn="1"/>
            </p:nvSpPr>
            <p:spPr>
              <a:xfrm>
                <a:off x="-1950057" y="439449"/>
                <a:ext cx="2435631" cy="198066"/>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Tekstniveau omhoog</a:t>
                </a:r>
              </a:p>
            </p:txBody>
          </p:sp>
          <p:sp>
            <p:nvSpPr>
              <p:cNvPr id="247" name="Rechthoek 246">
                <a:extLst>
                  <a:ext uri="{FF2B5EF4-FFF2-40B4-BE49-F238E27FC236}">
                    <a16:creationId xmlns:a16="http://schemas.microsoft.com/office/drawing/2014/main" id="{775E562D-70D3-4F35-A911-1DBA652DF941}"/>
                  </a:ext>
                </a:extLst>
              </p:cNvPr>
              <p:cNvSpPr/>
              <p:nvPr userDrawn="1"/>
            </p:nvSpPr>
            <p:spPr>
              <a:xfrm>
                <a:off x="-1950057" y="848575"/>
                <a:ext cx="2213551" cy="186424"/>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Tekstniveau omlaag</a:t>
                </a:r>
              </a:p>
            </p:txBody>
          </p:sp>
        </p:grpSp>
        <p:cxnSp>
          <p:nvCxnSpPr>
            <p:cNvPr id="220" name="Rechte verbindingslijn 219">
              <a:extLst>
                <a:ext uri="{FF2B5EF4-FFF2-40B4-BE49-F238E27FC236}">
                  <a16:creationId xmlns:a16="http://schemas.microsoft.com/office/drawing/2014/main" id="{A7325EB5-1D47-41D6-9EC4-F26F10F81F2A}"/>
                </a:ext>
              </a:extLst>
            </p:cNvPr>
            <p:cNvCxnSpPr>
              <a:cxnSpLocks/>
            </p:cNvCxnSpPr>
            <p:nvPr userDrawn="1"/>
          </p:nvCxnSpPr>
          <p:spPr>
            <a:xfrm>
              <a:off x="-3419346" y="1980503"/>
              <a:ext cx="3176013" cy="0"/>
            </a:xfrm>
            <a:prstGeom prst="line">
              <a:avLst/>
            </a:prstGeom>
            <a:noFill/>
            <a:ln w="3175" cap="flat" cmpd="sng" algn="ctr">
              <a:solidFill>
                <a:schemeClr val="bg1">
                  <a:lumMod val="50000"/>
                </a:schemeClr>
              </a:solidFill>
              <a:prstDash val="solid"/>
            </a:ln>
            <a:effectLst/>
          </p:spPr>
        </p:cxnSp>
        <p:sp>
          <p:nvSpPr>
            <p:cNvPr id="221" name="Rechthoek 220">
              <a:extLst>
                <a:ext uri="{FF2B5EF4-FFF2-40B4-BE49-F238E27FC236}">
                  <a16:creationId xmlns:a16="http://schemas.microsoft.com/office/drawing/2014/main" id="{1A184D99-770C-4A47-953D-0229C03C044E}"/>
                </a:ext>
              </a:extLst>
            </p:cNvPr>
            <p:cNvSpPr/>
            <p:nvPr userDrawn="1"/>
          </p:nvSpPr>
          <p:spPr>
            <a:xfrm>
              <a:off x="-3059324" y="2678715"/>
              <a:ext cx="2823104" cy="255963"/>
            </a:xfrm>
            <a:prstGeom prst="rect">
              <a:avLst/>
            </a:prstGeom>
            <a:noFill/>
            <a:ln w="25400" cap="flat" cmpd="sng" algn="ctr">
              <a:noFill/>
              <a:prstDash val="solid"/>
            </a:ln>
            <a:effectLst/>
          </p:spPr>
          <p:txBody>
            <a:bodyPr lIns="0" tIns="0" rIns="0" bIns="0" rtlCol="0" anchor="ctr"/>
            <a:lstStyle/>
            <a:p>
              <a:pPr marL="177800" marR="0" lvl="0" indent="-177800" algn="l" defTabSz="914400" rtl="0" eaLnBrk="1" fontAlgn="auto" latinLnBrk="0" hangingPunct="1">
                <a:lnSpc>
                  <a:spcPct val="100000"/>
                </a:lnSpc>
                <a:spcBef>
                  <a:spcPts val="300"/>
                </a:spcBef>
                <a:spcAft>
                  <a:spcPts val="300"/>
                </a:spcAft>
                <a:buClr>
                  <a:schemeClr val="accent1"/>
                </a:buClr>
                <a:buSzTx/>
                <a:buFont typeface="Wingdings" panose="05000000000000000000" pitchFamily="2" charset="2"/>
                <a:buChar char="§"/>
                <a:tabLst/>
                <a:defRPr/>
              </a:pPr>
              <a:r>
                <a:rPr lang="nl-NL" sz="1500" kern="1200" noProof="0" err="1">
                  <a:solidFill>
                    <a:schemeClr val="tx1"/>
                  </a:solidFill>
                  <a:latin typeface="+mn-lt"/>
                  <a:ea typeface="+mn-ea"/>
                  <a:cs typeface="+mn-cs"/>
                </a:rPr>
                <a:t>Bullet</a:t>
              </a:r>
              <a:r>
                <a:rPr lang="nl-NL" sz="1500" kern="1200" noProof="0">
                  <a:solidFill>
                    <a:schemeClr val="tx1"/>
                  </a:solidFill>
                  <a:latin typeface="+mn-lt"/>
                  <a:ea typeface="+mn-ea"/>
                  <a:cs typeface="+mn-cs"/>
                </a:rPr>
                <a:t> (15pt)</a:t>
              </a:r>
            </a:p>
          </p:txBody>
        </p:sp>
        <p:sp>
          <p:nvSpPr>
            <p:cNvPr id="222" name="Ovaal 221">
              <a:extLst>
                <a:ext uri="{FF2B5EF4-FFF2-40B4-BE49-F238E27FC236}">
                  <a16:creationId xmlns:a16="http://schemas.microsoft.com/office/drawing/2014/main" id="{58BC65E9-2379-4D4D-9C05-D4D604000128}"/>
                </a:ext>
              </a:extLst>
            </p:cNvPr>
            <p:cNvSpPr/>
            <p:nvPr userDrawn="1"/>
          </p:nvSpPr>
          <p:spPr>
            <a:xfrm>
              <a:off x="-3425006" y="3050637"/>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2</a:t>
              </a:r>
            </a:p>
          </p:txBody>
        </p:sp>
        <p:sp>
          <p:nvSpPr>
            <p:cNvPr id="223" name="Rechthoek 222">
              <a:extLst>
                <a:ext uri="{FF2B5EF4-FFF2-40B4-BE49-F238E27FC236}">
                  <a16:creationId xmlns:a16="http://schemas.microsoft.com/office/drawing/2014/main" id="{2FD5C81F-D763-4FC0-B4B5-4DFCADD260CA}"/>
                </a:ext>
              </a:extLst>
            </p:cNvPr>
            <p:cNvSpPr/>
            <p:nvPr userDrawn="1"/>
          </p:nvSpPr>
          <p:spPr>
            <a:xfrm>
              <a:off x="-3059324" y="3050636"/>
              <a:ext cx="2823104" cy="255963"/>
            </a:xfrm>
            <a:prstGeom prst="rect">
              <a:avLst/>
            </a:prstGeom>
            <a:noFill/>
            <a:ln w="25400" cap="flat" cmpd="sng" algn="ctr">
              <a:noFill/>
              <a:prstDash val="solid"/>
            </a:ln>
            <a:effectLst/>
          </p:spPr>
          <p:txBody>
            <a:bodyPr lIns="0" tIns="0" rIns="0" bIns="0" rtlCol="0" anchor="ctr"/>
            <a:lstStyle/>
            <a:p>
              <a:pPr marL="355600" marR="0" lvl="1" indent="-177800" algn="l" defTabSz="914400" rtl="0" eaLnBrk="1" fontAlgn="auto" latinLnBrk="0" hangingPunct="1">
                <a:lnSpc>
                  <a:spcPct val="100000"/>
                </a:lnSpc>
                <a:spcBef>
                  <a:spcPts val="300"/>
                </a:spcBef>
                <a:spcAft>
                  <a:spcPts val="300"/>
                </a:spcAft>
                <a:buClr>
                  <a:schemeClr val="accent1"/>
                </a:buClr>
                <a:buSzTx/>
                <a:buFont typeface="Wingdings" panose="05000000000000000000" pitchFamily="2" charset="2"/>
                <a:buChar char="§"/>
                <a:tabLst/>
                <a:defRPr/>
              </a:pPr>
              <a:r>
                <a:rPr lang="nl-NL" sz="1500" kern="1200" noProof="0">
                  <a:solidFill>
                    <a:schemeClr val="tx1"/>
                  </a:solidFill>
                  <a:latin typeface="+mn-lt"/>
                  <a:ea typeface="+mn-ea"/>
                  <a:cs typeface="+mn-cs"/>
                </a:rPr>
                <a:t>Sub-</a:t>
              </a:r>
              <a:r>
                <a:rPr lang="nl-NL" sz="1500" kern="1200" noProof="0" err="1">
                  <a:solidFill>
                    <a:schemeClr val="tx1"/>
                  </a:solidFill>
                  <a:latin typeface="+mn-lt"/>
                  <a:ea typeface="+mn-ea"/>
                  <a:cs typeface="+mn-cs"/>
                </a:rPr>
                <a:t>bullet</a:t>
              </a:r>
              <a:r>
                <a:rPr lang="nl-NL" sz="1500" kern="1200" noProof="0">
                  <a:solidFill>
                    <a:schemeClr val="tx1"/>
                  </a:solidFill>
                  <a:latin typeface="+mn-lt"/>
                  <a:ea typeface="+mn-ea"/>
                  <a:cs typeface="+mn-cs"/>
                </a:rPr>
                <a:t> #1 (15pt) </a:t>
              </a:r>
            </a:p>
          </p:txBody>
        </p:sp>
        <p:sp>
          <p:nvSpPr>
            <p:cNvPr id="224" name="Ovaal 223">
              <a:extLst>
                <a:ext uri="{FF2B5EF4-FFF2-40B4-BE49-F238E27FC236}">
                  <a16:creationId xmlns:a16="http://schemas.microsoft.com/office/drawing/2014/main" id="{96068312-A366-47E1-BCED-A0DF3287663D}"/>
                </a:ext>
              </a:extLst>
            </p:cNvPr>
            <p:cNvSpPr/>
            <p:nvPr userDrawn="1"/>
          </p:nvSpPr>
          <p:spPr>
            <a:xfrm>
              <a:off x="-3425006" y="3424813"/>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3</a:t>
              </a:r>
            </a:p>
          </p:txBody>
        </p:sp>
        <p:sp>
          <p:nvSpPr>
            <p:cNvPr id="225" name="Rechthoek 224">
              <a:extLst>
                <a:ext uri="{FF2B5EF4-FFF2-40B4-BE49-F238E27FC236}">
                  <a16:creationId xmlns:a16="http://schemas.microsoft.com/office/drawing/2014/main" id="{9AA5BF9F-6B92-4F52-A27E-A02BF2D4E8C9}"/>
                </a:ext>
              </a:extLst>
            </p:cNvPr>
            <p:cNvSpPr/>
            <p:nvPr userDrawn="1"/>
          </p:nvSpPr>
          <p:spPr>
            <a:xfrm>
              <a:off x="-3059324" y="3424812"/>
              <a:ext cx="2823104" cy="255963"/>
            </a:xfrm>
            <a:prstGeom prst="rect">
              <a:avLst/>
            </a:prstGeom>
            <a:noFill/>
            <a:ln w="25400" cap="flat" cmpd="sng" algn="ctr">
              <a:noFill/>
              <a:prstDash val="solid"/>
            </a:ln>
            <a:effectLst/>
          </p:spPr>
          <p:txBody>
            <a:bodyPr lIns="0" tIns="0" rIns="0" bIns="0" rtlCol="0" anchor="ctr"/>
            <a:lstStyle/>
            <a:p>
              <a:pPr marL="531813" marR="0" lvl="2" indent="-176213" algn="l" defTabSz="914400" rtl="0" eaLnBrk="1" fontAlgn="auto" latinLnBrk="0" hangingPunct="1">
                <a:lnSpc>
                  <a:spcPct val="100000"/>
                </a:lnSpc>
                <a:spcBef>
                  <a:spcPts val="300"/>
                </a:spcBef>
                <a:spcAft>
                  <a:spcPts val="300"/>
                </a:spcAft>
                <a:buClr>
                  <a:schemeClr val="tx1"/>
                </a:buClr>
                <a:buSzTx/>
                <a:buFont typeface="Corbel" panose="020B0503020204020204" pitchFamily="34" charset="0"/>
                <a:buChar char="–"/>
                <a:tabLst/>
                <a:defRPr/>
              </a:pPr>
              <a:r>
                <a:rPr lang="nl-NL" sz="1500" kern="1200" noProof="0">
                  <a:solidFill>
                    <a:schemeClr val="tx1"/>
                  </a:solidFill>
                  <a:latin typeface="+mn-lt"/>
                  <a:ea typeface="+mn-ea"/>
                  <a:cs typeface="+mn-cs"/>
                </a:rPr>
                <a:t>Sub-</a:t>
              </a:r>
              <a:r>
                <a:rPr lang="nl-NL" sz="1500" kern="1200" noProof="0" err="1">
                  <a:solidFill>
                    <a:schemeClr val="tx1"/>
                  </a:solidFill>
                  <a:latin typeface="+mn-lt"/>
                  <a:ea typeface="+mn-ea"/>
                  <a:cs typeface="+mn-cs"/>
                </a:rPr>
                <a:t>bullet</a:t>
              </a:r>
              <a:r>
                <a:rPr lang="nl-NL" sz="1500" kern="1200" noProof="0">
                  <a:solidFill>
                    <a:schemeClr val="tx1"/>
                  </a:solidFill>
                  <a:latin typeface="+mn-lt"/>
                  <a:ea typeface="+mn-ea"/>
                  <a:cs typeface="+mn-cs"/>
                </a:rPr>
                <a:t> #2 (15pt)</a:t>
              </a:r>
            </a:p>
          </p:txBody>
        </p:sp>
        <p:sp>
          <p:nvSpPr>
            <p:cNvPr id="226" name="Ovaal 225">
              <a:extLst>
                <a:ext uri="{FF2B5EF4-FFF2-40B4-BE49-F238E27FC236}">
                  <a16:creationId xmlns:a16="http://schemas.microsoft.com/office/drawing/2014/main" id="{D64E823E-9B0C-42AD-BD59-436F6678921C}"/>
                </a:ext>
              </a:extLst>
            </p:cNvPr>
            <p:cNvSpPr/>
            <p:nvPr userDrawn="1"/>
          </p:nvSpPr>
          <p:spPr>
            <a:xfrm>
              <a:off x="-3425006" y="3797458"/>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4</a:t>
              </a:r>
            </a:p>
          </p:txBody>
        </p:sp>
        <p:sp>
          <p:nvSpPr>
            <p:cNvPr id="227" name="Rechthoek 226">
              <a:extLst>
                <a:ext uri="{FF2B5EF4-FFF2-40B4-BE49-F238E27FC236}">
                  <a16:creationId xmlns:a16="http://schemas.microsoft.com/office/drawing/2014/main" id="{0980AD28-CDAC-4452-9D24-596DAAB243A1}"/>
                </a:ext>
              </a:extLst>
            </p:cNvPr>
            <p:cNvSpPr/>
            <p:nvPr userDrawn="1"/>
          </p:nvSpPr>
          <p:spPr>
            <a:xfrm>
              <a:off x="-3059324" y="3797457"/>
              <a:ext cx="2823104" cy="255963"/>
            </a:xfrm>
            <a:prstGeom prst="rect">
              <a:avLst/>
            </a:prstGeom>
            <a:noFill/>
            <a:ln w="25400" cap="flat" cmpd="sng" algn="ctr">
              <a:noFill/>
              <a:prstDash val="solid"/>
            </a:ln>
            <a:effectLst/>
          </p:spPr>
          <p:txBody>
            <a:bodyPr lIns="0" tIns="0" rIns="0" bIns="0" rtlCol="0" anchor="ctr"/>
            <a:lstStyle/>
            <a:p>
              <a:pPr marL="0" marR="0" lvl="3" indent="0" algn="l" defTabSz="914400" rtl="0" eaLnBrk="1" fontAlgn="auto" latinLnBrk="0" hangingPunct="1">
                <a:lnSpc>
                  <a:spcPct val="100000"/>
                </a:lnSpc>
                <a:spcBef>
                  <a:spcPts val="300"/>
                </a:spcBef>
                <a:spcAft>
                  <a:spcPts val="300"/>
                </a:spcAft>
                <a:buClrTx/>
                <a:buSzTx/>
                <a:buFont typeface="Arial" panose="020B0604020202020204" pitchFamily="34" charset="0"/>
                <a:buNone/>
                <a:tabLst/>
                <a:defRPr/>
              </a:pPr>
              <a:r>
                <a:rPr lang="nl-NL" sz="1500" kern="1200" noProof="0">
                  <a:solidFill>
                    <a:schemeClr val="tx1"/>
                  </a:solidFill>
                  <a:latin typeface="+mn-lt"/>
                  <a:ea typeface="+mn-ea"/>
                  <a:cs typeface="+mn-cs"/>
                </a:rPr>
                <a:t>Leestekst (15pt)</a:t>
              </a:r>
            </a:p>
          </p:txBody>
        </p:sp>
        <p:sp>
          <p:nvSpPr>
            <p:cNvPr id="228" name="Ovaal 227">
              <a:extLst>
                <a:ext uri="{FF2B5EF4-FFF2-40B4-BE49-F238E27FC236}">
                  <a16:creationId xmlns:a16="http://schemas.microsoft.com/office/drawing/2014/main" id="{4137DA4C-D0B5-4B30-B13D-19073616625D}"/>
                </a:ext>
              </a:extLst>
            </p:cNvPr>
            <p:cNvSpPr/>
            <p:nvPr userDrawn="1"/>
          </p:nvSpPr>
          <p:spPr>
            <a:xfrm>
              <a:off x="-3425006" y="4181064"/>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5</a:t>
              </a:r>
            </a:p>
          </p:txBody>
        </p:sp>
        <p:sp>
          <p:nvSpPr>
            <p:cNvPr id="229" name="Rechthoek 228">
              <a:extLst>
                <a:ext uri="{FF2B5EF4-FFF2-40B4-BE49-F238E27FC236}">
                  <a16:creationId xmlns:a16="http://schemas.microsoft.com/office/drawing/2014/main" id="{84845393-915B-49BF-831D-AF241DBF2FEA}"/>
                </a:ext>
              </a:extLst>
            </p:cNvPr>
            <p:cNvSpPr/>
            <p:nvPr userDrawn="1"/>
          </p:nvSpPr>
          <p:spPr>
            <a:xfrm>
              <a:off x="-3059324" y="4181063"/>
              <a:ext cx="2823104" cy="255963"/>
            </a:xfrm>
            <a:prstGeom prst="rect">
              <a:avLst/>
            </a:prstGeom>
            <a:noFill/>
            <a:ln w="25400" cap="flat" cmpd="sng" algn="ctr">
              <a:noFill/>
              <a:prstDash val="solid"/>
            </a:ln>
            <a:effectLst/>
          </p:spPr>
          <p:txBody>
            <a:bodyPr lIns="0" tIns="0" rIns="0" bIns="0" rtlCol="0" anchor="ctr"/>
            <a:lstStyle/>
            <a:p>
              <a:pPr marL="0" marR="0" lvl="4" indent="0" fontAlgn="auto">
                <a:lnSpc>
                  <a:spcPct val="100000"/>
                </a:lnSpc>
                <a:spcBef>
                  <a:spcPts val="600"/>
                </a:spcBef>
                <a:spcAft>
                  <a:spcPts val="300"/>
                </a:spcAft>
                <a:buClrTx/>
                <a:buSzTx/>
                <a:buFont typeface="Arial" panose="020B0604020202020204" pitchFamily="34" charset="0"/>
                <a:buNone/>
                <a:tabLst/>
              </a:pPr>
              <a:r>
                <a:rPr lang="nl-NL" sz="1600" b="1" cap="none" baseline="0" noProof="0">
                  <a:solidFill>
                    <a:schemeClr val="accent1"/>
                  </a:solidFill>
                  <a:latin typeface="+mj-lt"/>
                </a:rPr>
                <a:t>Tussenkop (16pt)</a:t>
              </a:r>
            </a:p>
          </p:txBody>
        </p:sp>
        <p:sp>
          <p:nvSpPr>
            <p:cNvPr id="230" name="Rechthoek 229">
              <a:extLst>
                <a:ext uri="{FF2B5EF4-FFF2-40B4-BE49-F238E27FC236}">
                  <a16:creationId xmlns:a16="http://schemas.microsoft.com/office/drawing/2014/main" id="{36AFBB31-3914-41C9-AB11-DD70E7685E26}"/>
                </a:ext>
              </a:extLst>
            </p:cNvPr>
            <p:cNvSpPr/>
            <p:nvPr userDrawn="1"/>
          </p:nvSpPr>
          <p:spPr>
            <a:xfrm>
              <a:off x="-3420798" y="2099231"/>
              <a:ext cx="3178016" cy="46701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Gebruik, onder de tab </a:t>
              </a:r>
              <a:r>
                <a:rPr kumimoji="0" lang="nl-NL" sz="1100" b="1" i="0" u="none" strike="noStrike" kern="0" cap="none" spc="0" normalizeH="0" baseline="0" noProof="0">
                  <a:ln>
                    <a:noFill/>
                  </a:ln>
                  <a:solidFill>
                    <a:srgbClr val="000000"/>
                  </a:solidFill>
                  <a:effectLst/>
                  <a:uLnTx/>
                  <a:uFillTx/>
                  <a:latin typeface="+mn-lt"/>
                  <a:cs typeface="Segoe UI Light" panose="020B0502040204020203" pitchFamily="34" charset="0"/>
                </a:rPr>
                <a:t>‘Start’</a:t>
              </a: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 de </a:t>
              </a:r>
              <a:r>
                <a:rPr kumimoji="0" lang="nl-NL" sz="1100" b="1" i="0" u="none" strike="noStrike" kern="0" cap="none" spc="0" normalizeH="0" baseline="0" noProof="0">
                  <a:ln>
                    <a:noFill/>
                  </a:ln>
                  <a:solidFill>
                    <a:srgbClr val="000000"/>
                  </a:solidFill>
                  <a:effectLst/>
                  <a:uLnTx/>
                  <a:uFillTx/>
                  <a:latin typeface="+mn-lt"/>
                  <a:cs typeface="Segoe UI Light" panose="020B0502040204020203" pitchFamily="34" charset="0"/>
                </a:rPr>
                <a:t>lijstniveau-knoppen</a:t>
              </a: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 zoals hierboven aangegeven, om een tekst niveau te kiezen. Kies uit:</a:t>
              </a:r>
            </a:p>
          </p:txBody>
        </p:sp>
        <p:cxnSp>
          <p:nvCxnSpPr>
            <p:cNvPr id="231" name="Rechte verbindingslijn 230">
              <a:extLst>
                <a:ext uri="{FF2B5EF4-FFF2-40B4-BE49-F238E27FC236}">
                  <a16:creationId xmlns:a16="http://schemas.microsoft.com/office/drawing/2014/main" id="{44BBDC5C-614C-429F-A51E-08EAFAF16124}"/>
                </a:ext>
              </a:extLst>
            </p:cNvPr>
            <p:cNvCxnSpPr>
              <a:cxnSpLocks/>
            </p:cNvCxnSpPr>
            <p:nvPr userDrawn="1"/>
          </p:nvCxnSpPr>
          <p:spPr>
            <a:xfrm>
              <a:off x="-3419346" y="1161637"/>
              <a:ext cx="3176013" cy="0"/>
            </a:xfrm>
            <a:prstGeom prst="line">
              <a:avLst/>
            </a:prstGeom>
            <a:noFill/>
            <a:ln w="3175" cap="flat" cmpd="sng" algn="ctr">
              <a:solidFill>
                <a:schemeClr val="bg1">
                  <a:lumMod val="50000"/>
                </a:schemeClr>
              </a:solidFill>
              <a:prstDash val="solid"/>
            </a:ln>
            <a:effectLst/>
          </p:spPr>
        </p:cxnSp>
        <p:sp>
          <p:nvSpPr>
            <p:cNvPr id="232" name="Ovaal 231">
              <a:extLst>
                <a:ext uri="{FF2B5EF4-FFF2-40B4-BE49-F238E27FC236}">
                  <a16:creationId xmlns:a16="http://schemas.microsoft.com/office/drawing/2014/main" id="{B93A69D1-273C-44F0-B8A6-30E7C46616D1}"/>
                </a:ext>
              </a:extLst>
            </p:cNvPr>
            <p:cNvSpPr/>
            <p:nvPr userDrawn="1"/>
          </p:nvSpPr>
          <p:spPr>
            <a:xfrm>
              <a:off x="-3425006" y="385248"/>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1</a:t>
              </a:r>
            </a:p>
          </p:txBody>
        </p:sp>
        <p:sp>
          <p:nvSpPr>
            <p:cNvPr id="233" name="Rechthoek 232">
              <a:extLst>
                <a:ext uri="{FF2B5EF4-FFF2-40B4-BE49-F238E27FC236}">
                  <a16:creationId xmlns:a16="http://schemas.microsoft.com/office/drawing/2014/main" id="{F0C1744E-769B-45BB-B14D-AFA810C00DBF}"/>
                </a:ext>
              </a:extLst>
            </p:cNvPr>
            <p:cNvSpPr/>
            <p:nvPr userDrawn="1"/>
          </p:nvSpPr>
          <p:spPr>
            <a:xfrm>
              <a:off x="-3059324" y="385247"/>
              <a:ext cx="2823104" cy="255963"/>
            </a:xfrm>
            <a:prstGeom prst="rect">
              <a:avLst/>
            </a:prstGeom>
            <a:noFill/>
            <a:ln w="25400" cap="flat" cmpd="sng" algn="ctr">
              <a:noFill/>
              <a:prstDash val="solid"/>
            </a:ln>
            <a:effectLst/>
          </p:spPr>
          <p:txBody>
            <a:bodyPr lIns="0" tIns="0" rIns="0" bIns="0" rtlCol="0" anchor="ctr"/>
            <a:lstStyle/>
            <a:p>
              <a:pPr marL="0" marR="0" lvl="0" indent="0" algn="l" defTabSz="914400" rtl="0" eaLnBrk="1" fontAlgn="auto" latinLnBrk="0" hangingPunct="1">
                <a:lnSpc>
                  <a:spcPct val="80000"/>
                </a:lnSpc>
                <a:spcBef>
                  <a:spcPct val="0"/>
                </a:spcBef>
                <a:spcAft>
                  <a:spcPts val="300"/>
                </a:spcAft>
                <a:buClr>
                  <a:schemeClr val="accent1"/>
                </a:buClr>
                <a:buSzTx/>
                <a:buFont typeface="Wingdings" panose="05000000000000000000" pitchFamily="2" charset="2"/>
                <a:buNone/>
                <a:tabLst/>
                <a:defRPr/>
              </a:pPr>
              <a:r>
                <a:rPr lang="nl-NL" sz="2600" b="0" kern="1200" noProof="0">
                  <a:solidFill>
                    <a:schemeClr val="tx1"/>
                  </a:solidFill>
                  <a:latin typeface="+mn-lt"/>
                  <a:ea typeface="+mj-ea"/>
                  <a:cs typeface="+mj-cs"/>
                </a:rPr>
                <a:t>Titel (26pt)</a:t>
              </a:r>
            </a:p>
          </p:txBody>
        </p:sp>
        <p:sp>
          <p:nvSpPr>
            <p:cNvPr id="234" name="Ovaal 233">
              <a:extLst>
                <a:ext uri="{FF2B5EF4-FFF2-40B4-BE49-F238E27FC236}">
                  <a16:creationId xmlns:a16="http://schemas.microsoft.com/office/drawing/2014/main" id="{7C93644F-ED07-4C44-8F42-6FA70688D1A8}"/>
                </a:ext>
              </a:extLst>
            </p:cNvPr>
            <p:cNvSpPr/>
            <p:nvPr userDrawn="1"/>
          </p:nvSpPr>
          <p:spPr>
            <a:xfrm>
              <a:off x="-3425006" y="757169"/>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2</a:t>
              </a:r>
            </a:p>
          </p:txBody>
        </p:sp>
        <p:sp>
          <p:nvSpPr>
            <p:cNvPr id="235" name="Rechthoek 234">
              <a:extLst>
                <a:ext uri="{FF2B5EF4-FFF2-40B4-BE49-F238E27FC236}">
                  <a16:creationId xmlns:a16="http://schemas.microsoft.com/office/drawing/2014/main" id="{6392E5A1-F01D-44CC-BC08-A866220F893D}"/>
                </a:ext>
              </a:extLst>
            </p:cNvPr>
            <p:cNvSpPr/>
            <p:nvPr userDrawn="1"/>
          </p:nvSpPr>
          <p:spPr>
            <a:xfrm>
              <a:off x="-3059324" y="757168"/>
              <a:ext cx="2823104" cy="255963"/>
            </a:xfrm>
            <a:prstGeom prst="rect">
              <a:avLst/>
            </a:prstGeom>
            <a:noFill/>
            <a:ln w="25400" cap="flat" cmpd="sng" algn="ctr">
              <a:noFill/>
              <a:prstDash val="solid"/>
            </a:ln>
            <a:effectLst/>
          </p:spPr>
          <p:txBody>
            <a:bodyPr lIns="0" tIns="0" rIns="0" bIns="0" rtlCol="0" anchor="ctr"/>
            <a:lstStyle/>
            <a:p>
              <a:pPr marL="0" marR="0" lvl="0" indent="0" algn="l" defTabSz="914400" rtl="0" eaLnBrk="1" fontAlgn="auto" latinLnBrk="0" hangingPunct="1">
                <a:lnSpc>
                  <a:spcPct val="100000"/>
                </a:lnSpc>
                <a:spcBef>
                  <a:spcPts val="300"/>
                </a:spcBef>
                <a:spcAft>
                  <a:spcPts val="300"/>
                </a:spcAft>
                <a:buClr>
                  <a:schemeClr val="accent1"/>
                </a:buClr>
                <a:buSzTx/>
                <a:buFont typeface="Wingdings" panose="05000000000000000000" pitchFamily="2" charset="2"/>
                <a:buNone/>
                <a:tabLst/>
                <a:defRPr/>
              </a:pPr>
              <a:r>
                <a:rPr lang="nl-NL" sz="2000" b="0" kern="1200" noProof="0">
                  <a:solidFill>
                    <a:schemeClr val="accent1"/>
                  </a:solidFill>
                  <a:latin typeface="+mn-lt"/>
                  <a:ea typeface="+mn-ea"/>
                  <a:cs typeface="+mn-cs"/>
                </a:rPr>
                <a:t>Subtitel (20pt)</a:t>
              </a:r>
            </a:p>
          </p:txBody>
        </p:sp>
      </p:grpSp>
    </p:spTree>
    <p:extLst>
      <p:ext uri="{BB962C8B-B14F-4D97-AF65-F5344CB8AC3E}">
        <p14:creationId xmlns:p14="http://schemas.microsoft.com/office/powerpoint/2010/main" val="404677468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EKST / TABEL 2X">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AB23073-572C-4F04-B89A-B107AB932F47}"/>
              </a:ext>
            </a:extLst>
          </p:cNvPr>
          <p:cNvSpPr>
            <a:spLocks noGrp="1"/>
          </p:cNvSpPr>
          <p:nvPr>
            <p:ph type="title" hasCustomPrompt="1"/>
          </p:nvPr>
        </p:nvSpPr>
        <p:spPr/>
        <p:txBody>
          <a:bodyPr/>
          <a:lstStyle>
            <a:lvl1pPr>
              <a:defRPr/>
            </a:lvl1pPr>
          </a:lstStyle>
          <a:p>
            <a:r>
              <a:rPr lang="nl-NL" noProof="0"/>
              <a:t>Voeg hier een titel in</a:t>
            </a:r>
            <a:endParaRPr lang="nl-NL"/>
          </a:p>
        </p:txBody>
      </p:sp>
      <p:sp>
        <p:nvSpPr>
          <p:cNvPr id="3" name="Tijdelijke aanduiding voor verticale tekst 2">
            <a:extLst>
              <a:ext uri="{FF2B5EF4-FFF2-40B4-BE49-F238E27FC236}">
                <a16:creationId xmlns:a16="http://schemas.microsoft.com/office/drawing/2014/main" id="{7C849E55-A25C-4202-801C-0514342EA9C6}"/>
              </a:ext>
            </a:extLst>
          </p:cNvPr>
          <p:cNvSpPr>
            <a:spLocks noGrp="1"/>
          </p:cNvSpPr>
          <p:nvPr>
            <p:ph type="body" orient="vert" idx="1" hasCustomPrompt="1"/>
          </p:nvPr>
        </p:nvSpPr>
        <p:spPr>
          <a:xfrm>
            <a:off x="539999" y="1459112"/>
            <a:ext cx="5015239" cy="4119774"/>
          </a:xfrm>
        </p:spPr>
        <p:txBody>
          <a:bodyPr vert="horz"/>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nl-NL" noProof="0" err="1"/>
              <a:t>Bullet</a:t>
            </a:r>
            <a:endParaRPr lang="nl-NL" noProof="0"/>
          </a:p>
          <a:p>
            <a:pPr lvl="1"/>
            <a:r>
              <a:rPr lang="nl-NL" noProof="0"/>
              <a:t>Sub-</a:t>
            </a:r>
            <a:r>
              <a:rPr lang="nl-NL" noProof="0" err="1"/>
              <a:t>bullet</a:t>
            </a:r>
            <a:r>
              <a:rPr lang="nl-NL" noProof="0"/>
              <a:t> #1</a:t>
            </a:r>
          </a:p>
          <a:p>
            <a:pPr lvl="2"/>
            <a:r>
              <a:rPr lang="nl-NL" noProof="0"/>
              <a:t>Sub-</a:t>
            </a:r>
            <a:r>
              <a:rPr lang="nl-NL" noProof="0" err="1"/>
              <a:t>bullet</a:t>
            </a:r>
            <a:r>
              <a:rPr lang="nl-NL" noProof="0"/>
              <a:t> #2</a:t>
            </a:r>
          </a:p>
          <a:p>
            <a:pPr lvl="3"/>
            <a:r>
              <a:rPr lang="nl-NL" noProof="0"/>
              <a:t>Leestekst</a:t>
            </a:r>
          </a:p>
          <a:p>
            <a:pPr lvl="4"/>
            <a:r>
              <a:rPr lang="nl-NL" noProof="0"/>
              <a:t>Tussenkop</a:t>
            </a:r>
          </a:p>
          <a:p>
            <a:pPr lvl="5"/>
            <a:r>
              <a:rPr lang="nl-NL" noProof="0"/>
              <a:t>Numerieke </a:t>
            </a:r>
            <a:r>
              <a:rPr lang="nl-NL" noProof="0" err="1"/>
              <a:t>bullet</a:t>
            </a:r>
            <a:endParaRPr lang="nl-NL" noProof="0"/>
          </a:p>
          <a:p>
            <a:pPr lvl="6"/>
            <a:r>
              <a:rPr lang="nl-NL" noProof="0"/>
              <a:t>Alfabetische </a:t>
            </a:r>
            <a:r>
              <a:rPr lang="nl-NL" noProof="0" err="1"/>
              <a:t>bullet</a:t>
            </a:r>
            <a:endParaRPr lang="nl-NL" noProof="0"/>
          </a:p>
          <a:p>
            <a:pPr lvl="7"/>
            <a:r>
              <a:rPr lang="nl-NL" noProof="0"/>
              <a:t>Fotobeschrijving</a:t>
            </a:r>
          </a:p>
          <a:p>
            <a:pPr lvl="8"/>
            <a:r>
              <a:rPr lang="nl-NL" noProof="0"/>
              <a:t>Quote tekst</a:t>
            </a:r>
          </a:p>
          <a:p>
            <a:pPr lvl="4"/>
            <a:endParaRPr lang="nl-NL"/>
          </a:p>
        </p:txBody>
      </p:sp>
      <p:sp>
        <p:nvSpPr>
          <p:cNvPr id="4" name="Tijdelijke aanduiding voor datum 3">
            <a:extLst>
              <a:ext uri="{FF2B5EF4-FFF2-40B4-BE49-F238E27FC236}">
                <a16:creationId xmlns:a16="http://schemas.microsoft.com/office/drawing/2014/main" id="{DABA8B2F-5EFD-4A05-8481-248C853EA1DE}"/>
              </a:ext>
            </a:extLst>
          </p:cNvPr>
          <p:cNvSpPr>
            <a:spLocks noGrp="1"/>
          </p:cNvSpPr>
          <p:nvPr>
            <p:ph type="dt" sz="half" idx="10"/>
          </p:nvPr>
        </p:nvSpPr>
        <p:spPr/>
        <p:txBody>
          <a:bodyPr/>
          <a:lstStyle/>
          <a:p>
            <a:fld id="{15CB1DD3-46A0-448C-9575-B43F941DA04B}" type="datetime4">
              <a:rPr lang="nl-NL" smtClean="0"/>
              <a:t>24 oktober 2023</a:t>
            </a:fld>
            <a:endParaRPr lang="nl-NL"/>
          </a:p>
        </p:txBody>
      </p:sp>
      <p:sp>
        <p:nvSpPr>
          <p:cNvPr id="5" name="Tijdelijke aanduiding voor voettekst 4">
            <a:extLst>
              <a:ext uri="{FF2B5EF4-FFF2-40B4-BE49-F238E27FC236}">
                <a16:creationId xmlns:a16="http://schemas.microsoft.com/office/drawing/2014/main" id="{7D35606D-4D2E-4F0A-88AD-FA9467155265}"/>
              </a:ext>
            </a:extLst>
          </p:cNvPr>
          <p:cNvSpPr>
            <a:spLocks noGrp="1"/>
          </p:cNvSpPr>
          <p:nvPr>
            <p:ph type="ftr" sz="quarter" idx="11"/>
          </p:nvPr>
        </p:nvSpPr>
        <p:spPr/>
        <p:txBody>
          <a:bodyPr/>
          <a:lstStyle/>
          <a:p>
            <a:r>
              <a:rPr lang="nl-NL"/>
              <a:t>Ga naar de tab ‘Invoegen’ &gt; Koptekst en voettekst &gt; Voettekst invullen met bedrijfsonderdeelnaam &gt; Overal Toepassen</a:t>
            </a:r>
          </a:p>
        </p:txBody>
      </p:sp>
      <p:sp>
        <p:nvSpPr>
          <p:cNvPr id="6" name="Tijdelijke aanduiding voor dianummer 5">
            <a:extLst>
              <a:ext uri="{FF2B5EF4-FFF2-40B4-BE49-F238E27FC236}">
                <a16:creationId xmlns:a16="http://schemas.microsoft.com/office/drawing/2014/main" id="{A7656491-ADD5-4A7E-BAFA-5FCFF07D6EB0}"/>
              </a:ext>
            </a:extLst>
          </p:cNvPr>
          <p:cNvSpPr>
            <a:spLocks noGrp="1"/>
          </p:cNvSpPr>
          <p:nvPr>
            <p:ph type="sldNum" sz="quarter" idx="12"/>
          </p:nvPr>
        </p:nvSpPr>
        <p:spPr/>
        <p:txBody>
          <a:bodyPr/>
          <a:lstStyle/>
          <a:p>
            <a:fld id="{8D374ABD-355D-4B52-8A38-020B3DD5CC75}" type="slidenum">
              <a:rPr lang="nl-NL" smtClean="0"/>
              <a:t>‹#›</a:t>
            </a:fld>
            <a:endParaRPr lang="nl-NL"/>
          </a:p>
        </p:txBody>
      </p:sp>
      <p:sp>
        <p:nvSpPr>
          <p:cNvPr id="7" name="Tijdelijke aanduiding voor tekst 32">
            <a:extLst>
              <a:ext uri="{FF2B5EF4-FFF2-40B4-BE49-F238E27FC236}">
                <a16:creationId xmlns:a16="http://schemas.microsoft.com/office/drawing/2014/main" id="{7175F566-3665-4B0F-B70C-72779DF2FDD6}"/>
              </a:ext>
            </a:extLst>
          </p:cNvPr>
          <p:cNvSpPr>
            <a:spLocks noGrp="1"/>
          </p:cNvSpPr>
          <p:nvPr>
            <p:ph type="body" sz="quarter" idx="13" hasCustomPrompt="1"/>
          </p:nvPr>
        </p:nvSpPr>
        <p:spPr>
          <a:xfrm>
            <a:off x="539998" y="839972"/>
            <a:ext cx="11112000" cy="259612"/>
          </a:xfrm>
        </p:spPr>
        <p:txBody>
          <a:bodyPr/>
          <a:lstStyle>
            <a:lvl1pPr marL="0" indent="0">
              <a:buNone/>
              <a:defRPr sz="2000" b="0">
                <a:solidFill>
                  <a:schemeClr val="accent1"/>
                </a:solidFill>
              </a:defRPr>
            </a:lvl1pPr>
          </a:lstStyle>
          <a:p>
            <a:pPr lvl="0"/>
            <a:r>
              <a:rPr lang="nl-NL" noProof="0"/>
              <a:t>Voeg hier een subtitel in</a:t>
            </a:r>
          </a:p>
        </p:txBody>
      </p:sp>
      <p:sp>
        <p:nvSpPr>
          <p:cNvPr id="17" name="Tijdelijke aanduiding voor tekst 34">
            <a:extLst>
              <a:ext uri="{FF2B5EF4-FFF2-40B4-BE49-F238E27FC236}">
                <a16:creationId xmlns:a16="http://schemas.microsoft.com/office/drawing/2014/main" id="{9955CEC2-0160-42D3-9E2E-941A4A11119D}"/>
              </a:ext>
            </a:extLst>
          </p:cNvPr>
          <p:cNvSpPr>
            <a:spLocks noGrp="1"/>
          </p:cNvSpPr>
          <p:nvPr>
            <p:ph type="body" sz="quarter" idx="14" hasCustomPrompt="1"/>
          </p:nvPr>
        </p:nvSpPr>
        <p:spPr>
          <a:xfrm>
            <a:off x="539749" y="5758889"/>
            <a:ext cx="11112249" cy="147981"/>
          </a:xfrm>
        </p:spPr>
        <p:txBody>
          <a:bodyPr anchor="b"/>
          <a:lstStyle>
            <a:lvl1pPr marL="0" indent="0">
              <a:buNone/>
              <a:defRPr sz="1000" i="1"/>
            </a:lvl1pPr>
          </a:lstStyle>
          <a:p>
            <a:pPr lvl="0"/>
            <a:r>
              <a:rPr lang="nl-NL" noProof="0"/>
              <a:t>Bron…</a:t>
            </a:r>
          </a:p>
        </p:txBody>
      </p:sp>
      <p:sp>
        <p:nvSpPr>
          <p:cNvPr id="18" name="Rechthoek: afgeronde hoeken 17">
            <a:extLst>
              <a:ext uri="{FF2B5EF4-FFF2-40B4-BE49-F238E27FC236}">
                <a16:creationId xmlns:a16="http://schemas.microsoft.com/office/drawing/2014/main" id="{765A9402-96DA-4D08-A873-873C05E81C86}"/>
              </a:ext>
            </a:extLst>
          </p:cNvPr>
          <p:cNvSpPr/>
          <p:nvPr userDrawn="1"/>
        </p:nvSpPr>
        <p:spPr>
          <a:xfrm>
            <a:off x="3048000" y="-491319"/>
            <a:ext cx="6096000" cy="300250"/>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lvl="0" algn="ctr"/>
            <a:r>
              <a:rPr lang="nl-NL" sz="2800" b="0" cap="all" baseline="0" noProof="0">
                <a:solidFill>
                  <a:schemeClr val="accent1"/>
                </a:solidFill>
                <a:latin typeface="+mn-lt"/>
              </a:rPr>
              <a:t>TEKST / TABEL 2X</a:t>
            </a:r>
          </a:p>
        </p:txBody>
      </p:sp>
      <p:cxnSp>
        <p:nvCxnSpPr>
          <p:cNvPr id="23" name="Rechte verbindingslijn 22">
            <a:extLst>
              <a:ext uri="{FF2B5EF4-FFF2-40B4-BE49-F238E27FC236}">
                <a16:creationId xmlns:a16="http://schemas.microsoft.com/office/drawing/2014/main" id="{F758FBF6-EBB0-4F05-96EB-8AEB1E4BB59E}"/>
              </a:ext>
            </a:extLst>
          </p:cNvPr>
          <p:cNvCxnSpPr>
            <a:cxnSpLocks/>
          </p:cNvCxnSpPr>
          <p:nvPr userDrawn="1"/>
        </p:nvCxnSpPr>
        <p:spPr>
          <a:xfrm>
            <a:off x="6096000" y="1446663"/>
            <a:ext cx="0" cy="4121624"/>
          </a:xfrm>
          <a:prstGeom prst="line">
            <a:avLst/>
          </a:prstGeom>
          <a:ln w="12700" cap="rnd">
            <a:solidFill>
              <a:schemeClr val="accent1"/>
            </a:solidFill>
            <a:prstDash val="solid"/>
            <a:round/>
          </a:ln>
        </p:spPr>
        <p:style>
          <a:lnRef idx="1">
            <a:schemeClr val="accent1"/>
          </a:lnRef>
          <a:fillRef idx="0">
            <a:schemeClr val="accent1"/>
          </a:fillRef>
          <a:effectRef idx="0">
            <a:schemeClr val="accent1"/>
          </a:effectRef>
          <a:fontRef idx="minor">
            <a:schemeClr val="tx1"/>
          </a:fontRef>
        </p:style>
      </p:cxnSp>
      <p:sp>
        <p:nvSpPr>
          <p:cNvPr id="24" name="Tijdelijke aanduiding voor tekst 43">
            <a:extLst>
              <a:ext uri="{FF2B5EF4-FFF2-40B4-BE49-F238E27FC236}">
                <a16:creationId xmlns:a16="http://schemas.microsoft.com/office/drawing/2014/main" id="{E054E093-0CA2-4AA3-9379-A9449CBE767D}"/>
              </a:ext>
            </a:extLst>
          </p:cNvPr>
          <p:cNvSpPr>
            <a:spLocks noGrp="1"/>
          </p:cNvSpPr>
          <p:nvPr>
            <p:ph type="body" sz="quarter" idx="16" hasCustomPrompt="1"/>
          </p:nvPr>
        </p:nvSpPr>
        <p:spPr>
          <a:xfrm>
            <a:off x="540000" y="0"/>
            <a:ext cx="1080000" cy="72000"/>
          </a:xfrm>
          <a:solidFill>
            <a:schemeClr val="accent1"/>
          </a:solidFill>
        </p:spPr>
        <p:txBody>
          <a:bodyPr/>
          <a:lstStyle>
            <a:lvl1pPr marL="0" indent="0">
              <a:buNone/>
              <a:defRPr sz="100">
                <a:solidFill>
                  <a:schemeClr val="bg2"/>
                </a:solidFill>
              </a:defRPr>
            </a:lvl1pPr>
            <a:lvl5pPr>
              <a:defRPr/>
            </a:lvl5pPr>
          </a:lstStyle>
          <a:p>
            <a:pPr lvl="0"/>
            <a:r>
              <a:rPr lang="en-GB"/>
              <a:t> </a:t>
            </a:r>
          </a:p>
        </p:txBody>
      </p:sp>
      <p:sp>
        <p:nvSpPr>
          <p:cNvPr id="13" name="Tijdelijke aanduiding voor tabel 8">
            <a:extLst>
              <a:ext uri="{FF2B5EF4-FFF2-40B4-BE49-F238E27FC236}">
                <a16:creationId xmlns:a16="http://schemas.microsoft.com/office/drawing/2014/main" id="{5E3BB786-F36F-4F8B-9ECF-AA4D9B7F4C0E}"/>
              </a:ext>
            </a:extLst>
          </p:cNvPr>
          <p:cNvSpPr>
            <a:spLocks noGrp="1"/>
          </p:cNvSpPr>
          <p:nvPr>
            <p:ph type="tbl" sz="quarter" idx="17" hasCustomPrompt="1"/>
          </p:nvPr>
        </p:nvSpPr>
        <p:spPr>
          <a:xfrm>
            <a:off x="6636761" y="1459112"/>
            <a:ext cx="5015239" cy="1878839"/>
          </a:xfrm>
          <a:solidFill>
            <a:schemeClr val="bg1">
              <a:lumMod val="95000"/>
            </a:schemeClr>
          </a:solidFill>
        </p:spPr>
        <p:txBody>
          <a:bodyPr tIns="504000"/>
          <a:lstStyle>
            <a:lvl1pPr marL="0" marR="0" indent="0" algn="ctr" defTabSz="914400" rtl="0" eaLnBrk="1" fontAlgn="auto" latinLnBrk="0" hangingPunct="1">
              <a:lnSpc>
                <a:spcPct val="90000"/>
              </a:lnSpc>
              <a:spcBef>
                <a:spcPts val="500"/>
              </a:spcBef>
              <a:spcAft>
                <a:spcPts val="500"/>
              </a:spcAft>
              <a:buClr>
                <a:schemeClr val="bg2"/>
              </a:buClr>
              <a:buSzTx/>
              <a:buFont typeface="Wingdings" panose="05000000000000000000" pitchFamily="2" charset="2"/>
              <a:buNone/>
              <a:tabLst/>
              <a:defRPr sz="1200" i="1">
                <a:solidFill>
                  <a:schemeClr val="bg1">
                    <a:lumMod val="50000"/>
                  </a:schemeClr>
                </a:solidFill>
              </a:defRPr>
            </a:lvl1pPr>
          </a:lstStyle>
          <a:p>
            <a:pPr marL="0" marR="0" lvl="0" indent="0" algn="ctr" defTabSz="914400" rtl="0" eaLnBrk="1" fontAlgn="auto" latinLnBrk="0" hangingPunct="1">
              <a:lnSpc>
                <a:spcPct val="90000"/>
              </a:lnSpc>
              <a:spcBef>
                <a:spcPts val="500"/>
              </a:spcBef>
              <a:spcAft>
                <a:spcPts val="500"/>
              </a:spcAft>
              <a:buClr>
                <a:schemeClr val="bg2"/>
              </a:buClr>
              <a:buSzTx/>
              <a:buFont typeface="Wingdings" panose="05000000000000000000" pitchFamily="2" charset="2"/>
              <a:buNone/>
              <a:tabLst/>
              <a:defRPr/>
            </a:pPr>
            <a:r>
              <a:rPr lang="nl-NL" noProof="0"/>
              <a:t>Klik op onderstaand pictogram om een tabel in te voegen</a:t>
            </a:r>
          </a:p>
        </p:txBody>
      </p:sp>
      <p:grpSp>
        <p:nvGrpSpPr>
          <p:cNvPr id="14" name="GRID" hidden="1">
            <a:extLst>
              <a:ext uri="{FF2B5EF4-FFF2-40B4-BE49-F238E27FC236}">
                <a16:creationId xmlns:a16="http://schemas.microsoft.com/office/drawing/2014/main" id="{5DA96321-4290-48B4-9E31-25979D37A4BF}"/>
              </a:ext>
            </a:extLst>
          </p:cNvPr>
          <p:cNvGrpSpPr/>
          <p:nvPr userDrawn="1"/>
        </p:nvGrpSpPr>
        <p:grpSpPr>
          <a:xfrm>
            <a:off x="0" y="0"/>
            <a:ext cx="12192000" cy="6858000"/>
            <a:chOff x="0" y="0"/>
            <a:chExt cx="12192000" cy="6858000"/>
          </a:xfrm>
          <a:solidFill>
            <a:schemeClr val="tx1">
              <a:alpha val="30000"/>
            </a:schemeClr>
          </a:solidFill>
        </p:grpSpPr>
        <p:sp>
          <p:nvSpPr>
            <p:cNvPr id="15" name="Rechthoek 14">
              <a:extLst>
                <a:ext uri="{FF2B5EF4-FFF2-40B4-BE49-F238E27FC236}">
                  <a16:creationId xmlns:a16="http://schemas.microsoft.com/office/drawing/2014/main" id="{CB122825-8A60-40A8-B68A-699C82DDB342}"/>
                </a:ext>
              </a:extLst>
            </p:cNvPr>
            <p:cNvSpPr/>
            <p:nvPr userDrawn="1"/>
          </p:nvSpPr>
          <p:spPr>
            <a:xfrm>
              <a:off x="0" y="0"/>
              <a:ext cx="12192000" cy="54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16" name="Rechthoek 15">
              <a:extLst>
                <a:ext uri="{FF2B5EF4-FFF2-40B4-BE49-F238E27FC236}">
                  <a16:creationId xmlns:a16="http://schemas.microsoft.com/office/drawing/2014/main" id="{1120589F-D38A-4032-9F9B-3C5979236C42}"/>
                </a:ext>
              </a:extLst>
            </p:cNvPr>
            <p:cNvSpPr/>
            <p:nvPr userDrawn="1"/>
          </p:nvSpPr>
          <p:spPr>
            <a:xfrm>
              <a:off x="0" y="0"/>
              <a:ext cx="540000"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19" name="Rechthoek 18">
              <a:extLst>
                <a:ext uri="{FF2B5EF4-FFF2-40B4-BE49-F238E27FC236}">
                  <a16:creationId xmlns:a16="http://schemas.microsoft.com/office/drawing/2014/main" id="{4A81EAD3-7EF1-4206-98D8-337B2A55A2B6}"/>
                </a:ext>
              </a:extLst>
            </p:cNvPr>
            <p:cNvSpPr/>
            <p:nvPr userDrawn="1"/>
          </p:nvSpPr>
          <p:spPr>
            <a:xfrm>
              <a:off x="11652000" y="0"/>
              <a:ext cx="540000"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20" name="Rechthoek 19">
              <a:extLst>
                <a:ext uri="{FF2B5EF4-FFF2-40B4-BE49-F238E27FC236}">
                  <a16:creationId xmlns:a16="http://schemas.microsoft.com/office/drawing/2014/main" id="{A25CA14D-A742-4DC9-8077-66CC72097644}"/>
                </a:ext>
              </a:extLst>
            </p:cNvPr>
            <p:cNvSpPr/>
            <p:nvPr userDrawn="1"/>
          </p:nvSpPr>
          <p:spPr>
            <a:xfrm>
              <a:off x="0" y="1099111"/>
              <a:ext cx="12192000" cy="36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21" name="Rechthoek 20">
              <a:extLst>
                <a:ext uri="{FF2B5EF4-FFF2-40B4-BE49-F238E27FC236}">
                  <a16:creationId xmlns:a16="http://schemas.microsoft.com/office/drawing/2014/main" id="{CAEF66F7-FC99-4573-9A51-A226686CDB3A}"/>
                </a:ext>
              </a:extLst>
            </p:cNvPr>
            <p:cNvSpPr/>
            <p:nvPr userDrawn="1"/>
          </p:nvSpPr>
          <p:spPr>
            <a:xfrm>
              <a:off x="0" y="6678000"/>
              <a:ext cx="12192000" cy="18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22" name="Rechthoek 21">
              <a:extLst>
                <a:ext uri="{FF2B5EF4-FFF2-40B4-BE49-F238E27FC236}">
                  <a16:creationId xmlns:a16="http://schemas.microsoft.com/office/drawing/2014/main" id="{BF22E5F8-A866-4ECF-91EE-0FD2C05EA447}"/>
                </a:ext>
              </a:extLst>
            </p:cNvPr>
            <p:cNvSpPr/>
            <p:nvPr userDrawn="1"/>
          </p:nvSpPr>
          <p:spPr>
            <a:xfrm>
              <a:off x="0" y="5906871"/>
              <a:ext cx="12192000" cy="36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25" name="Rechthoek 24">
              <a:extLst>
                <a:ext uri="{FF2B5EF4-FFF2-40B4-BE49-F238E27FC236}">
                  <a16:creationId xmlns:a16="http://schemas.microsoft.com/office/drawing/2014/main" id="{141661C6-CEAA-4E71-877D-AFF8F9DA6F63}"/>
                </a:ext>
              </a:extLst>
            </p:cNvPr>
            <p:cNvSpPr/>
            <p:nvPr userDrawn="1"/>
          </p:nvSpPr>
          <p:spPr>
            <a:xfrm>
              <a:off x="0" y="6295673"/>
              <a:ext cx="12192000" cy="18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26" name="Rechthoek 25">
              <a:extLst>
                <a:ext uri="{FF2B5EF4-FFF2-40B4-BE49-F238E27FC236}">
                  <a16:creationId xmlns:a16="http://schemas.microsoft.com/office/drawing/2014/main" id="{106EF57B-5E81-4FFE-B917-76EE3E50BDBE}"/>
                </a:ext>
              </a:extLst>
            </p:cNvPr>
            <p:cNvSpPr/>
            <p:nvPr userDrawn="1"/>
          </p:nvSpPr>
          <p:spPr>
            <a:xfrm>
              <a:off x="0" y="5578887"/>
              <a:ext cx="12192000" cy="18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27" name="Rechthoek 26">
              <a:extLst>
                <a:ext uri="{FF2B5EF4-FFF2-40B4-BE49-F238E27FC236}">
                  <a16:creationId xmlns:a16="http://schemas.microsoft.com/office/drawing/2014/main" id="{206D8710-A5DB-4198-83DC-F4CAD94EB907}"/>
                </a:ext>
              </a:extLst>
            </p:cNvPr>
            <p:cNvSpPr/>
            <p:nvPr userDrawn="1"/>
          </p:nvSpPr>
          <p:spPr>
            <a:xfrm>
              <a:off x="12024980" y="0"/>
              <a:ext cx="167020"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28" name="Rechthoek 27">
              <a:extLst>
                <a:ext uri="{FF2B5EF4-FFF2-40B4-BE49-F238E27FC236}">
                  <a16:creationId xmlns:a16="http://schemas.microsoft.com/office/drawing/2014/main" id="{A018895F-81C7-4C74-825A-4F37B0F61DC9}"/>
                </a:ext>
              </a:extLst>
            </p:cNvPr>
            <p:cNvSpPr/>
            <p:nvPr userDrawn="1"/>
          </p:nvSpPr>
          <p:spPr>
            <a:xfrm>
              <a:off x="0" y="0"/>
              <a:ext cx="167020"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29" name="Rechthoek 28">
              <a:extLst>
                <a:ext uri="{FF2B5EF4-FFF2-40B4-BE49-F238E27FC236}">
                  <a16:creationId xmlns:a16="http://schemas.microsoft.com/office/drawing/2014/main" id="{1D2962F3-C415-4096-9444-8FD161521935}"/>
                </a:ext>
              </a:extLst>
            </p:cNvPr>
            <p:cNvSpPr/>
            <p:nvPr userDrawn="1"/>
          </p:nvSpPr>
          <p:spPr>
            <a:xfrm>
              <a:off x="6095744" y="0"/>
              <a:ext cx="540000"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30" name="Rechthoek 29">
              <a:extLst>
                <a:ext uri="{FF2B5EF4-FFF2-40B4-BE49-F238E27FC236}">
                  <a16:creationId xmlns:a16="http://schemas.microsoft.com/office/drawing/2014/main" id="{AED4D8FD-078B-47B8-B991-58C716DDE36D}"/>
                </a:ext>
              </a:extLst>
            </p:cNvPr>
            <p:cNvSpPr/>
            <p:nvPr userDrawn="1"/>
          </p:nvSpPr>
          <p:spPr>
            <a:xfrm>
              <a:off x="5555744" y="0"/>
              <a:ext cx="540000"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31" name="Rechthoek 30">
              <a:extLst>
                <a:ext uri="{FF2B5EF4-FFF2-40B4-BE49-F238E27FC236}">
                  <a16:creationId xmlns:a16="http://schemas.microsoft.com/office/drawing/2014/main" id="{AA783331-7115-4DED-99F6-A20C4CD37FBB}"/>
                </a:ext>
              </a:extLst>
            </p:cNvPr>
            <p:cNvSpPr/>
            <p:nvPr userDrawn="1"/>
          </p:nvSpPr>
          <p:spPr>
            <a:xfrm>
              <a:off x="5555238" y="3338999"/>
              <a:ext cx="6636762" cy="36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grpSp>
      <p:sp>
        <p:nvSpPr>
          <p:cNvPr id="32" name="Tijdelijke aanduiding voor tabel 8">
            <a:extLst>
              <a:ext uri="{FF2B5EF4-FFF2-40B4-BE49-F238E27FC236}">
                <a16:creationId xmlns:a16="http://schemas.microsoft.com/office/drawing/2014/main" id="{1791F0C3-BE15-409D-9204-AB5C32387DBC}"/>
              </a:ext>
            </a:extLst>
          </p:cNvPr>
          <p:cNvSpPr>
            <a:spLocks noGrp="1"/>
          </p:cNvSpPr>
          <p:nvPr>
            <p:ph type="tbl" sz="quarter" idx="18" hasCustomPrompt="1"/>
          </p:nvPr>
        </p:nvSpPr>
        <p:spPr>
          <a:xfrm>
            <a:off x="6636761" y="3699000"/>
            <a:ext cx="5015239" cy="1878839"/>
          </a:xfrm>
          <a:solidFill>
            <a:schemeClr val="bg1">
              <a:lumMod val="95000"/>
            </a:schemeClr>
          </a:solidFill>
        </p:spPr>
        <p:txBody>
          <a:bodyPr tIns="504000"/>
          <a:lstStyle>
            <a:lvl1pPr marL="0" marR="0" indent="0" algn="ctr" defTabSz="914400" rtl="0" eaLnBrk="1" fontAlgn="auto" latinLnBrk="0" hangingPunct="1">
              <a:lnSpc>
                <a:spcPct val="90000"/>
              </a:lnSpc>
              <a:spcBef>
                <a:spcPts val="500"/>
              </a:spcBef>
              <a:spcAft>
                <a:spcPts val="500"/>
              </a:spcAft>
              <a:buClr>
                <a:schemeClr val="bg2"/>
              </a:buClr>
              <a:buSzTx/>
              <a:buFont typeface="Wingdings" panose="05000000000000000000" pitchFamily="2" charset="2"/>
              <a:buNone/>
              <a:tabLst/>
              <a:defRPr sz="1200" i="1">
                <a:solidFill>
                  <a:schemeClr val="bg1">
                    <a:lumMod val="50000"/>
                  </a:schemeClr>
                </a:solidFill>
              </a:defRPr>
            </a:lvl1pPr>
          </a:lstStyle>
          <a:p>
            <a:pPr marL="0" marR="0" lvl="0" indent="0" algn="ctr" defTabSz="914400" rtl="0" eaLnBrk="1" fontAlgn="auto" latinLnBrk="0" hangingPunct="1">
              <a:lnSpc>
                <a:spcPct val="90000"/>
              </a:lnSpc>
              <a:spcBef>
                <a:spcPts val="500"/>
              </a:spcBef>
              <a:spcAft>
                <a:spcPts val="500"/>
              </a:spcAft>
              <a:buClr>
                <a:schemeClr val="bg2"/>
              </a:buClr>
              <a:buSzTx/>
              <a:buFont typeface="Wingdings" panose="05000000000000000000" pitchFamily="2" charset="2"/>
              <a:buNone/>
              <a:tabLst/>
              <a:defRPr/>
            </a:pPr>
            <a:r>
              <a:rPr lang="nl-NL" noProof="0"/>
              <a:t>Klik op onderstaand pictogram om een tabel in te voegen</a:t>
            </a:r>
          </a:p>
        </p:txBody>
      </p:sp>
      <p:grpSp>
        <p:nvGrpSpPr>
          <p:cNvPr id="221" name="Instructie">
            <a:extLst>
              <a:ext uri="{FF2B5EF4-FFF2-40B4-BE49-F238E27FC236}">
                <a16:creationId xmlns:a16="http://schemas.microsoft.com/office/drawing/2014/main" id="{B2653EA5-671F-4111-B5AB-9B0F2D3F7A49}"/>
              </a:ext>
            </a:extLst>
          </p:cNvPr>
          <p:cNvGrpSpPr/>
          <p:nvPr userDrawn="1"/>
        </p:nvGrpSpPr>
        <p:grpSpPr>
          <a:xfrm>
            <a:off x="-3437547" y="1434"/>
            <a:ext cx="3201327" cy="6041867"/>
            <a:chOff x="-3437547" y="1434"/>
            <a:chExt cx="3201327" cy="6041867"/>
          </a:xfrm>
        </p:grpSpPr>
        <p:cxnSp>
          <p:nvCxnSpPr>
            <p:cNvPr id="222" name="Rechte verbindingslijn 221">
              <a:extLst>
                <a:ext uri="{FF2B5EF4-FFF2-40B4-BE49-F238E27FC236}">
                  <a16:creationId xmlns:a16="http://schemas.microsoft.com/office/drawing/2014/main" id="{B739E408-5A00-4F55-8ADD-A80FFFBDE4C9}"/>
                </a:ext>
              </a:extLst>
            </p:cNvPr>
            <p:cNvCxnSpPr>
              <a:cxnSpLocks/>
            </p:cNvCxnSpPr>
            <p:nvPr userDrawn="1"/>
          </p:nvCxnSpPr>
          <p:spPr>
            <a:xfrm>
              <a:off x="-3419346" y="6043301"/>
              <a:ext cx="3176013" cy="0"/>
            </a:xfrm>
            <a:prstGeom prst="line">
              <a:avLst/>
            </a:prstGeom>
            <a:noFill/>
            <a:ln w="3175" cap="flat" cmpd="sng" algn="ctr">
              <a:solidFill>
                <a:schemeClr val="bg1">
                  <a:lumMod val="50000"/>
                </a:schemeClr>
              </a:solidFill>
              <a:prstDash val="solid"/>
            </a:ln>
            <a:effectLst/>
          </p:spPr>
        </p:cxnSp>
        <p:sp>
          <p:nvSpPr>
            <p:cNvPr id="223" name="Ovaal 222">
              <a:extLst>
                <a:ext uri="{FF2B5EF4-FFF2-40B4-BE49-F238E27FC236}">
                  <a16:creationId xmlns:a16="http://schemas.microsoft.com/office/drawing/2014/main" id="{C90D1D6A-87EC-454A-B282-0A0BB556337F}"/>
                </a:ext>
              </a:extLst>
            </p:cNvPr>
            <p:cNvSpPr/>
            <p:nvPr userDrawn="1"/>
          </p:nvSpPr>
          <p:spPr>
            <a:xfrm>
              <a:off x="-3425006" y="4548392"/>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6</a:t>
              </a:r>
            </a:p>
          </p:txBody>
        </p:sp>
        <p:sp>
          <p:nvSpPr>
            <p:cNvPr id="224" name="Rechthoek 223">
              <a:extLst>
                <a:ext uri="{FF2B5EF4-FFF2-40B4-BE49-F238E27FC236}">
                  <a16:creationId xmlns:a16="http://schemas.microsoft.com/office/drawing/2014/main" id="{AE709315-9E90-4655-9D18-B2BFA65A6D6A}"/>
                </a:ext>
              </a:extLst>
            </p:cNvPr>
            <p:cNvSpPr/>
            <p:nvPr userDrawn="1"/>
          </p:nvSpPr>
          <p:spPr>
            <a:xfrm>
              <a:off x="-3059324" y="4548391"/>
              <a:ext cx="2823104" cy="255963"/>
            </a:xfrm>
            <a:prstGeom prst="rect">
              <a:avLst/>
            </a:prstGeom>
            <a:noFill/>
            <a:ln w="25400" cap="flat" cmpd="sng" algn="ctr">
              <a:noFill/>
              <a:prstDash val="solid"/>
            </a:ln>
            <a:effectLst/>
          </p:spPr>
          <p:txBody>
            <a:bodyPr lIns="0" tIns="0" rIns="0" bIns="0" rtlCol="0" anchor="ctr"/>
            <a:lstStyle/>
            <a:p>
              <a:pPr marL="265113" marR="0" lvl="5" indent="-265113" algn="l" defTabSz="914400" rtl="0" eaLnBrk="1" fontAlgn="auto" latinLnBrk="0" hangingPunct="1">
                <a:lnSpc>
                  <a:spcPct val="100000"/>
                </a:lnSpc>
                <a:spcBef>
                  <a:spcPts val="300"/>
                </a:spcBef>
                <a:spcAft>
                  <a:spcPts val="300"/>
                </a:spcAft>
                <a:buClr>
                  <a:schemeClr val="tx1"/>
                </a:buClr>
                <a:buSzPct val="85000"/>
                <a:buFont typeface="+mj-lt"/>
                <a:buAutoNum type="arabicPeriod"/>
                <a:tabLst/>
                <a:defRPr/>
              </a:pPr>
              <a:r>
                <a:rPr lang="nl-NL" sz="1500" kern="1200" noProof="0">
                  <a:solidFill>
                    <a:schemeClr val="tx1"/>
                  </a:solidFill>
                  <a:latin typeface="+mn-lt"/>
                  <a:ea typeface="+mn-ea"/>
                  <a:cs typeface="+mn-cs"/>
                </a:rPr>
                <a:t>Numerieke </a:t>
              </a:r>
              <a:r>
                <a:rPr lang="nl-NL" sz="1500" kern="1200" noProof="0" err="1">
                  <a:solidFill>
                    <a:schemeClr val="tx1"/>
                  </a:solidFill>
                  <a:latin typeface="+mn-lt"/>
                  <a:ea typeface="+mn-ea"/>
                  <a:cs typeface="+mn-cs"/>
                </a:rPr>
                <a:t>bullet</a:t>
              </a:r>
              <a:r>
                <a:rPr lang="nl-NL" sz="1500" kern="1200" noProof="0">
                  <a:solidFill>
                    <a:schemeClr val="tx1"/>
                  </a:solidFill>
                  <a:latin typeface="+mn-lt"/>
                  <a:ea typeface="+mn-ea"/>
                  <a:cs typeface="+mn-cs"/>
                </a:rPr>
                <a:t> (15pt)</a:t>
              </a:r>
            </a:p>
          </p:txBody>
        </p:sp>
        <p:sp>
          <p:nvSpPr>
            <p:cNvPr id="225" name="Ovaal 224">
              <a:extLst>
                <a:ext uri="{FF2B5EF4-FFF2-40B4-BE49-F238E27FC236}">
                  <a16:creationId xmlns:a16="http://schemas.microsoft.com/office/drawing/2014/main" id="{21892402-A260-4AED-A74E-189787397240}"/>
                </a:ext>
              </a:extLst>
            </p:cNvPr>
            <p:cNvSpPr/>
            <p:nvPr userDrawn="1"/>
          </p:nvSpPr>
          <p:spPr>
            <a:xfrm>
              <a:off x="-3425006" y="4922568"/>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7</a:t>
              </a:r>
            </a:p>
          </p:txBody>
        </p:sp>
        <p:sp>
          <p:nvSpPr>
            <p:cNvPr id="226" name="Rechthoek 225">
              <a:extLst>
                <a:ext uri="{FF2B5EF4-FFF2-40B4-BE49-F238E27FC236}">
                  <a16:creationId xmlns:a16="http://schemas.microsoft.com/office/drawing/2014/main" id="{8FD1AF7D-061A-4D63-9C5A-B207F8C79D47}"/>
                </a:ext>
              </a:extLst>
            </p:cNvPr>
            <p:cNvSpPr/>
            <p:nvPr userDrawn="1"/>
          </p:nvSpPr>
          <p:spPr>
            <a:xfrm>
              <a:off x="-3059324" y="4922567"/>
              <a:ext cx="2823104" cy="255963"/>
            </a:xfrm>
            <a:prstGeom prst="rect">
              <a:avLst/>
            </a:prstGeom>
            <a:noFill/>
            <a:ln w="25400" cap="flat" cmpd="sng" algn="ctr">
              <a:noFill/>
              <a:prstDash val="solid"/>
            </a:ln>
            <a:effectLst/>
          </p:spPr>
          <p:txBody>
            <a:bodyPr lIns="0" tIns="0" rIns="0" bIns="0" rtlCol="0" anchor="ctr"/>
            <a:lstStyle/>
            <a:p>
              <a:pPr marL="265113" marR="0" lvl="6" indent="-265113" algn="l" defTabSz="914400" rtl="0" eaLnBrk="1" fontAlgn="auto" latinLnBrk="0" hangingPunct="1">
                <a:lnSpc>
                  <a:spcPct val="100000"/>
                </a:lnSpc>
                <a:spcBef>
                  <a:spcPts val="300"/>
                </a:spcBef>
                <a:spcAft>
                  <a:spcPts val="300"/>
                </a:spcAft>
                <a:buClr>
                  <a:schemeClr val="tx1"/>
                </a:buClr>
                <a:buSzPct val="85000"/>
                <a:buFont typeface="+mj-lt"/>
                <a:buAutoNum type="alphaLcPeriod"/>
                <a:tabLst/>
                <a:defRPr/>
              </a:pPr>
              <a:r>
                <a:rPr lang="nl-NL" sz="1500" kern="1200" noProof="0">
                  <a:solidFill>
                    <a:schemeClr val="tx1"/>
                  </a:solidFill>
                  <a:latin typeface="+mn-lt"/>
                  <a:ea typeface="+mn-ea"/>
                  <a:cs typeface="+mn-cs"/>
                </a:rPr>
                <a:t>Alfabetische </a:t>
              </a:r>
              <a:r>
                <a:rPr lang="nl-NL" sz="1500" kern="1200" noProof="0" err="1">
                  <a:solidFill>
                    <a:schemeClr val="tx1"/>
                  </a:solidFill>
                  <a:latin typeface="+mn-lt"/>
                  <a:ea typeface="+mn-ea"/>
                  <a:cs typeface="+mn-cs"/>
                </a:rPr>
                <a:t>bullet</a:t>
              </a:r>
              <a:r>
                <a:rPr lang="nl-NL" sz="1500" kern="1200" noProof="0">
                  <a:solidFill>
                    <a:schemeClr val="tx1"/>
                  </a:solidFill>
                  <a:latin typeface="+mn-lt"/>
                  <a:ea typeface="+mn-ea"/>
                  <a:cs typeface="+mn-cs"/>
                </a:rPr>
                <a:t> (15pt)</a:t>
              </a:r>
            </a:p>
          </p:txBody>
        </p:sp>
        <p:sp>
          <p:nvSpPr>
            <p:cNvPr id="227" name="Ovaal 226">
              <a:extLst>
                <a:ext uri="{FF2B5EF4-FFF2-40B4-BE49-F238E27FC236}">
                  <a16:creationId xmlns:a16="http://schemas.microsoft.com/office/drawing/2014/main" id="{F1849587-23D4-4A69-A493-72F2B7B3D955}"/>
                </a:ext>
              </a:extLst>
            </p:cNvPr>
            <p:cNvSpPr/>
            <p:nvPr userDrawn="1"/>
          </p:nvSpPr>
          <p:spPr>
            <a:xfrm>
              <a:off x="-3425006" y="5295213"/>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8</a:t>
              </a:r>
            </a:p>
          </p:txBody>
        </p:sp>
        <p:sp>
          <p:nvSpPr>
            <p:cNvPr id="228" name="Rechthoek 227">
              <a:extLst>
                <a:ext uri="{FF2B5EF4-FFF2-40B4-BE49-F238E27FC236}">
                  <a16:creationId xmlns:a16="http://schemas.microsoft.com/office/drawing/2014/main" id="{CFD9FD95-34E2-4323-9D4C-BF754CA2E606}"/>
                </a:ext>
              </a:extLst>
            </p:cNvPr>
            <p:cNvSpPr/>
            <p:nvPr userDrawn="1"/>
          </p:nvSpPr>
          <p:spPr>
            <a:xfrm>
              <a:off x="-3059324" y="5295212"/>
              <a:ext cx="2823104" cy="255963"/>
            </a:xfrm>
            <a:prstGeom prst="rect">
              <a:avLst/>
            </a:prstGeom>
            <a:noFill/>
            <a:ln w="25400" cap="flat" cmpd="sng" algn="ctr">
              <a:noFill/>
              <a:prstDash val="solid"/>
            </a:ln>
            <a:effectLst/>
          </p:spPr>
          <p:txBody>
            <a:bodyPr lIns="0" tIns="0" rIns="0" bIns="0" rtlCol="0" anchor="ctr"/>
            <a:lstStyle/>
            <a:p>
              <a:pPr marL="0" marR="0" lvl="7" indent="0" algn="l" defTabSz="914400" rtl="0" eaLnBrk="1" fontAlgn="auto" latinLnBrk="0" hangingPunct="1">
                <a:lnSpc>
                  <a:spcPct val="100000"/>
                </a:lnSpc>
                <a:spcBef>
                  <a:spcPts val="300"/>
                </a:spcBef>
                <a:spcAft>
                  <a:spcPts val="300"/>
                </a:spcAft>
                <a:buClr>
                  <a:schemeClr val="accent3"/>
                </a:buClr>
                <a:buSzTx/>
                <a:buFont typeface="Arial" panose="020B0604020202020204" pitchFamily="34" charset="0"/>
                <a:buNone/>
                <a:tabLst/>
                <a:defRPr/>
              </a:pPr>
              <a:r>
                <a:rPr lang="nl-NL" sz="1000" i="1" kern="1200" noProof="0">
                  <a:solidFill>
                    <a:schemeClr val="tx1"/>
                  </a:solidFill>
                  <a:latin typeface="+mn-lt"/>
                  <a:ea typeface="+mn-ea"/>
                  <a:cs typeface="+mn-cs"/>
                </a:rPr>
                <a:t>Fotobeschrijving (10pt)</a:t>
              </a:r>
            </a:p>
          </p:txBody>
        </p:sp>
        <p:sp>
          <p:nvSpPr>
            <p:cNvPr id="229" name="Ovaal 228">
              <a:extLst>
                <a:ext uri="{FF2B5EF4-FFF2-40B4-BE49-F238E27FC236}">
                  <a16:creationId xmlns:a16="http://schemas.microsoft.com/office/drawing/2014/main" id="{631F9D02-783D-4312-AA03-30BF60E24AFB}"/>
                </a:ext>
              </a:extLst>
            </p:cNvPr>
            <p:cNvSpPr/>
            <p:nvPr userDrawn="1"/>
          </p:nvSpPr>
          <p:spPr>
            <a:xfrm>
              <a:off x="-3425006" y="5668478"/>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9</a:t>
              </a:r>
            </a:p>
          </p:txBody>
        </p:sp>
        <p:sp>
          <p:nvSpPr>
            <p:cNvPr id="230" name="Rechthoek 229">
              <a:extLst>
                <a:ext uri="{FF2B5EF4-FFF2-40B4-BE49-F238E27FC236}">
                  <a16:creationId xmlns:a16="http://schemas.microsoft.com/office/drawing/2014/main" id="{81C1DFE0-9D0B-4AA0-BD49-8134885BA1FA}"/>
                </a:ext>
              </a:extLst>
            </p:cNvPr>
            <p:cNvSpPr/>
            <p:nvPr userDrawn="1"/>
          </p:nvSpPr>
          <p:spPr>
            <a:xfrm>
              <a:off x="-3059324" y="5668477"/>
              <a:ext cx="2823104" cy="255963"/>
            </a:xfrm>
            <a:prstGeom prst="rect">
              <a:avLst/>
            </a:prstGeom>
            <a:noFill/>
            <a:ln w="25400" cap="flat" cmpd="sng" algn="ctr">
              <a:noFill/>
              <a:prstDash val="solid"/>
            </a:ln>
            <a:effectLst/>
          </p:spPr>
          <p:txBody>
            <a:bodyPr lIns="0" tIns="0" rIns="0" bIns="0" rtlCol="0" anchor="ctr"/>
            <a:lstStyle/>
            <a:p>
              <a:pPr marL="0" marR="0" lvl="8" indent="0" algn="l" defTabSz="914400" rtl="0" eaLnBrk="1" fontAlgn="auto" latinLnBrk="0" hangingPunct="1">
                <a:lnSpc>
                  <a:spcPct val="100000"/>
                </a:lnSpc>
                <a:spcBef>
                  <a:spcPts val="600"/>
                </a:spcBef>
                <a:spcAft>
                  <a:spcPts val="300"/>
                </a:spcAft>
                <a:buClrTx/>
                <a:buSzTx/>
                <a:buFont typeface="Arial" panose="020B0604020202020204" pitchFamily="34" charset="0"/>
                <a:buNone/>
                <a:tabLst/>
                <a:defRPr/>
              </a:pPr>
              <a:r>
                <a:rPr lang="nl-NL" sz="2000" i="1" kern="1200" noProof="0">
                  <a:solidFill>
                    <a:schemeClr val="tx1"/>
                  </a:solidFill>
                  <a:latin typeface="+mn-lt"/>
                  <a:ea typeface="+mn-ea"/>
                  <a:cs typeface="+mn-cs"/>
                </a:rPr>
                <a:t>Quote tekst (20pt)</a:t>
              </a:r>
            </a:p>
          </p:txBody>
        </p:sp>
        <p:sp>
          <p:nvSpPr>
            <p:cNvPr id="231" name="Rechthoek 230">
              <a:extLst>
                <a:ext uri="{FF2B5EF4-FFF2-40B4-BE49-F238E27FC236}">
                  <a16:creationId xmlns:a16="http://schemas.microsoft.com/office/drawing/2014/main" id="{65943516-EF34-4779-8262-A7515CC50C03}"/>
                </a:ext>
              </a:extLst>
            </p:cNvPr>
            <p:cNvSpPr/>
            <p:nvPr userDrawn="1"/>
          </p:nvSpPr>
          <p:spPr>
            <a:xfrm>
              <a:off x="-3419345" y="1434"/>
              <a:ext cx="3176012" cy="191611"/>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80000"/>
                </a:lnSpc>
                <a:spcBef>
                  <a:spcPts val="0"/>
                </a:spcBef>
                <a:spcAft>
                  <a:spcPts val="0"/>
                </a:spcAft>
                <a:buClrTx/>
                <a:buSzTx/>
                <a:buFontTx/>
                <a:buNone/>
                <a:tabLst/>
                <a:defRPr/>
              </a:pPr>
              <a:r>
                <a:rPr kumimoji="0" lang="nl-NL" sz="1400" b="1" i="0" u="none" strike="noStrike" kern="0" cap="all" spc="0" normalizeH="0" baseline="0" noProof="0">
                  <a:ln>
                    <a:noFill/>
                  </a:ln>
                  <a:solidFill>
                    <a:schemeClr val="bg1">
                      <a:lumMod val="50000"/>
                    </a:schemeClr>
                  </a:solidFill>
                  <a:effectLst/>
                  <a:uLnTx/>
                  <a:uFillTx/>
                  <a:latin typeface="+mj-lt"/>
                  <a:cs typeface="Segoe UI Light" panose="020B0502040204020203" pitchFamily="34" charset="0"/>
                </a:rPr>
                <a:t>TEKST</a:t>
              </a:r>
              <a:r>
                <a:rPr kumimoji="0" lang="nl-NL" sz="1400" b="1" i="0" u="none" strike="noStrike" kern="0" cap="all" spc="0" normalizeH="0" noProof="0">
                  <a:ln>
                    <a:noFill/>
                  </a:ln>
                  <a:solidFill>
                    <a:schemeClr val="bg1">
                      <a:lumMod val="50000"/>
                    </a:schemeClr>
                  </a:solidFill>
                  <a:effectLst/>
                  <a:uLnTx/>
                  <a:uFillTx/>
                  <a:latin typeface="+mj-lt"/>
                  <a:cs typeface="Segoe UI Light" panose="020B0502040204020203" pitchFamily="34" charset="0"/>
                </a:rPr>
                <a:t> NIVEAUS kiezen</a:t>
              </a:r>
              <a:endParaRPr kumimoji="0" lang="nl-NL" sz="1400" b="1" i="0" u="none" strike="noStrike" kern="0" cap="all" spc="0" normalizeH="0" baseline="0" noProof="0">
                <a:ln>
                  <a:noFill/>
                </a:ln>
                <a:solidFill>
                  <a:schemeClr val="bg1">
                    <a:lumMod val="50000"/>
                  </a:schemeClr>
                </a:solidFill>
                <a:effectLst/>
                <a:uLnTx/>
                <a:uFillTx/>
                <a:latin typeface="+mj-lt"/>
                <a:cs typeface="Segoe UI Light" panose="020B0502040204020203" pitchFamily="34" charset="0"/>
              </a:endParaRPr>
            </a:p>
          </p:txBody>
        </p:sp>
        <p:sp>
          <p:nvSpPr>
            <p:cNvPr id="232" name="Ovaal 231">
              <a:extLst>
                <a:ext uri="{FF2B5EF4-FFF2-40B4-BE49-F238E27FC236}">
                  <a16:creationId xmlns:a16="http://schemas.microsoft.com/office/drawing/2014/main" id="{34B1D59C-0AC8-465B-A4B1-A69DCA3B9272}"/>
                </a:ext>
              </a:extLst>
            </p:cNvPr>
            <p:cNvSpPr/>
            <p:nvPr userDrawn="1"/>
          </p:nvSpPr>
          <p:spPr>
            <a:xfrm>
              <a:off x="-3425006" y="2678716"/>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1</a:t>
              </a:r>
            </a:p>
          </p:txBody>
        </p:sp>
        <p:cxnSp>
          <p:nvCxnSpPr>
            <p:cNvPr id="233" name="Rechte verbindingslijn 232">
              <a:extLst>
                <a:ext uri="{FF2B5EF4-FFF2-40B4-BE49-F238E27FC236}">
                  <a16:creationId xmlns:a16="http://schemas.microsoft.com/office/drawing/2014/main" id="{BC582A78-1BDB-4F83-A67B-EEDCFB40C3D5}"/>
                </a:ext>
              </a:extLst>
            </p:cNvPr>
            <p:cNvCxnSpPr>
              <a:cxnSpLocks/>
            </p:cNvCxnSpPr>
            <p:nvPr userDrawn="1"/>
          </p:nvCxnSpPr>
          <p:spPr>
            <a:xfrm>
              <a:off x="-3419346" y="243069"/>
              <a:ext cx="3176013" cy="0"/>
            </a:xfrm>
            <a:prstGeom prst="line">
              <a:avLst/>
            </a:prstGeom>
            <a:noFill/>
            <a:ln w="3175" cap="flat" cmpd="sng" algn="ctr">
              <a:solidFill>
                <a:schemeClr val="bg1">
                  <a:lumMod val="50000"/>
                </a:schemeClr>
              </a:solidFill>
              <a:prstDash val="solid"/>
            </a:ln>
            <a:effectLst/>
          </p:spPr>
        </p:cxnSp>
        <p:grpSp>
          <p:nvGrpSpPr>
            <p:cNvPr id="234" name="Groep 233">
              <a:extLst>
                <a:ext uri="{FF2B5EF4-FFF2-40B4-BE49-F238E27FC236}">
                  <a16:creationId xmlns:a16="http://schemas.microsoft.com/office/drawing/2014/main" id="{90573D25-69B9-452E-A4E0-AC192C72A08B}"/>
                </a:ext>
              </a:extLst>
            </p:cNvPr>
            <p:cNvGrpSpPr/>
            <p:nvPr userDrawn="1"/>
          </p:nvGrpSpPr>
          <p:grpSpPr>
            <a:xfrm>
              <a:off x="-3437547" y="1295337"/>
              <a:ext cx="2933825" cy="558875"/>
              <a:chOff x="-3419346" y="368233"/>
              <a:chExt cx="3904920" cy="743862"/>
            </a:xfrm>
          </p:grpSpPr>
          <p:sp>
            <p:nvSpPr>
              <p:cNvPr id="251" name="Rechthoek 250">
                <a:extLst>
                  <a:ext uri="{FF2B5EF4-FFF2-40B4-BE49-F238E27FC236}">
                    <a16:creationId xmlns:a16="http://schemas.microsoft.com/office/drawing/2014/main" id="{3CDD5308-008F-4F39-B357-57C3B3A2EB70}"/>
                  </a:ext>
                </a:extLst>
              </p:cNvPr>
              <p:cNvSpPr/>
              <p:nvPr userDrawn="1"/>
            </p:nvSpPr>
            <p:spPr>
              <a:xfrm>
                <a:off x="-3294549" y="368233"/>
                <a:ext cx="432805" cy="244981"/>
              </a:xfrm>
              <a:prstGeom prst="rect">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r>
                  <a:rPr lang="nl-NL" sz="800" b="0" noProof="0">
                    <a:solidFill>
                      <a:srgbClr val="C00000"/>
                    </a:solidFill>
                    <a:latin typeface="Arial" panose="020B0604020202020204" pitchFamily="34" charset="0"/>
                    <a:cs typeface="Arial" panose="020B0604020202020204" pitchFamily="34" charset="0"/>
                  </a:rPr>
                  <a:t>Start</a:t>
                </a:r>
              </a:p>
            </p:txBody>
          </p:sp>
          <p:cxnSp>
            <p:nvCxnSpPr>
              <p:cNvPr id="252" name="Rechte verbindingslijn 251">
                <a:extLst>
                  <a:ext uri="{FF2B5EF4-FFF2-40B4-BE49-F238E27FC236}">
                    <a16:creationId xmlns:a16="http://schemas.microsoft.com/office/drawing/2014/main" id="{3EB055C4-5D9A-45D3-B566-B85757EE0739}"/>
                  </a:ext>
                </a:extLst>
              </p:cNvPr>
              <p:cNvCxnSpPr>
                <a:cxnSpLocks/>
              </p:cNvCxnSpPr>
              <p:nvPr userDrawn="1"/>
            </p:nvCxnSpPr>
            <p:spPr>
              <a:xfrm>
                <a:off x="-2861744" y="613214"/>
                <a:ext cx="137087" cy="0"/>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3" name="Rechte verbindingslijn 252">
                <a:extLst>
                  <a:ext uri="{FF2B5EF4-FFF2-40B4-BE49-F238E27FC236}">
                    <a16:creationId xmlns:a16="http://schemas.microsoft.com/office/drawing/2014/main" id="{73568B89-4281-41EE-BAAA-64726CDA976A}"/>
                  </a:ext>
                </a:extLst>
              </p:cNvPr>
              <p:cNvCxnSpPr>
                <a:cxnSpLocks/>
              </p:cNvCxnSpPr>
              <p:nvPr userDrawn="1"/>
            </p:nvCxnSpPr>
            <p:spPr>
              <a:xfrm>
                <a:off x="-3419346" y="613214"/>
                <a:ext cx="136215" cy="0"/>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54" name="Rechthoek 253">
                <a:extLst>
                  <a:ext uri="{FF2B5EF4-FFF2-40B4-BE49-F238E27FC236}">
                    <a16:creationId xmlns:a16="http://schemas.microsoft.com/office/drawing/2014/main" id="{104A6F6F-1081-48F1-8E08-BD7E552E147B}"/>
                  </a:ext>
                </a:extLst>
              </p:cNvPr>
              <p:cNvSpPr/>
              <p:nvPr userDrawn="1"/>
            </p:nvSpPr>
            <p:spPr>
              <a:xfrm>
                <a:off x="-3289012" y="589683"/>
                <a:ext cx="422160" cy="640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grpSp>
            <p:nvGrpSpPr>
              <p:cNvPr id="255" name="Groep 254">
                <a:extLst>
                  <a:ext uri="{FF2B5EF4-FFF2-40B4-BE49-F238E27FC236}">
                    <a16:creationId xmlns:a16="http://schemas.microsoft.com/office/drawing/2014/main" id="{82D66327-D1E6-49D8-B4FF-18CF5A8CBDEE}"/>
                  </a:ext>
                </a:extLst>
              </p:cNvPr>
              <p:cNvGrpSpPr/>
              <p:nvPr userDrawn="1"/>
            </p:nvGrpSpPr>
            <p:grpSpPr>
              <a:xfrm>
                <a:off x="-3002834" y="720303"/>
                <a:ext cx="182598" cy="143759"/>
                <a:chOff x="-3310843" y="700986"/>
                <a:chExt cx="182598" cy="143759"/>
              </a:xfrm>
            </p:grpSpPr>
            <p:grpSp>
              <p:nvGrpSpPr>
                <p:cNvPr id="294" name="Groep 293">
                  <a:extLst>
                    <a:ext uri="{FF2B5EF4-FFF2-40B4-BE49-F238E27FC236}">
                      <a16:creationId xmlns:a16="http://schemas.microsoft.com/office/drawing/2014/main" id="{D064D897-24AD-4505-AC71-EFF9AEDB3B4A}"/>
                    </a:ext>
                  </a:extLst>
                </p:cNvPr>
                <p:cNvGrpSpPr/>
                <p:nvPr userDrawn="1"/>
              </p:nvGrpSpPr>
              <p:grpSpPr>
                <a:xfrm>
                  <a:off x="-3310843" y="700986"/>
                  <a:ext cx="182598" cy="143759"/>
                  <a:chOff x="-3310843" y="700986"/>
                  <a:chExt cx="182598" cy="143759"/>
                </a:xfrm>
              </p:grpSpPr>
              <p:cxnSp>
                <p:nvCxnSpPr>
                  <p:cNvPr id="298" name="Rechte verbindingslijn 297">
                    <a:extLst>
                      <a:ext uri="{FF2B5EF4-FFF2-40B4-BE49-F238E27FC236}">
                        <a16:creationId xmlns:a16="http://schemas.microsoft.com/office/drawing/2014/main" id="{461290BE-8F96-4DC5-B43F-8C9BE432490D}"/>
                      </a:ext>
                    </a:extLst>
                  </p:cNvPr>
                  <p:cNvCxnSpPr/>
                  <p:nvPr userDrawn="1"/>
                </p:nvCxnSpPr>
                <p:spPr>
                  <a:xfrm>
                    <a:off x="-3310843" y="700986"/>
                    <a:ext cx="182598" cy="0"/>
                  </a:xfrm>
                  <a:prstGeom prst="line">
                    <a:avLst/>
                  </a:prstGeom>
                  <a:noFill/>
                  <a:ln w="9525" cap="flat" cmpd="sng" algn="ctr">
                    <a:solidFill>
                      <a:srgbClr val="292929"/>
                    </a:solidFill>
                    <a:prstDash val="solid"/>
                  </a:ln>
                  <a:effectLst/>
                </p:spPr>
              </p:cxnSp>
              <p:cxnSp>
                <p:nvCxnSpPr>
                  <p:cNvPr id="299" name="Rechte verbindingslijn 298">
                    <a:extLst>
                      <a:ext uri="{FF2B5EF4-FFF2-40B4-BE49-F238E27FC236}">
                        <a16:creationId xmlns:a16="http://schemas.microsoft.com/office/drawing/2014/main" id="{D010547F-27BC-481F-8B43-21CD74442F6C}"/>
                      </a:ext>
                    </a:extLst>
                  </p:cNvPr>
                  <p:cNvCxnSpPr/>
                  <p:nvPr userDrawn="1"/>
                </p:nvCxnSpPr>
                <p:spPr>
                  <a:xfrm>
                    <a:off x="-3310843" y="844745"/>
                    <a:ext cx="182598" cy="0"/>
                  </a:xfrm>
                  <a:prstGeom prst="line">
                    <a:avLst/>
                  </a:prstGeom>
                  <a:noFill/>
                  <a:ln w="9525" cap="flat" cmpd="sng" algn="ctr">
                    <a:solidFill>
                      <a:srgbClr val="292929"/>
                    </a:solidFill>
                    <a:prstDash val="solid"/>
                  </a:ln>
                  <a:effectLst/>
                </p:spPr>
              </p:cxnSp>
              <p:cxnSp>
                <p:nvCxnSpPr>
                  <p:cNvPr id="300" name="Rechte verbindingslijn 299">
                    <a:extLst>
                      <a:ext uri="{FF2B5EF4-FFF2-40B4-BE49-F238E27FC236}">
                        <a16:creationId xmlns:a16="http://schemas.microsoft.com/office/drawing/2014/main" id="{3E3592CE-4A8E-40BE-AEA9-2B8561550891}"/>
                      </a:ext>
                    </a:extLst>
                  </p:cNvPr>
                  <p:cNvCxnSpPr/>
                  <p:nvPr userDrawn="1"/>
                </p:nvCxnSpPr>
                <p:spPr>
                  <a:xfrm>
                    <a:off x="-3213196" y="808806"/>
                    <a:ext cx="82203" cy="0"/>
                  </a:xfrm>
                  <a:prstGeom prst="line">
                    <a:avLst/>
                  </a:prstGeom>
                  <a:noFill/>
                  <a:ln w="9525" cap="flat" cmpd="sng" algn="ctr">
                    <a:solidFill>
                      <a:srgbClr val="292929"/>
                    </a:solidFill>
                    <a:prstDash val="solid"/>
                  </a:ln>
                  <a:effectLst/>
                </p:spPr>
              </p:cxnSp>
              <p:cxnSp>
                <p:nvCxnSpPr>
                  <p:cNvPr id="301" name="Rechte verbindingslijn 300">
                    <a:extLst>
                      <a:ext uri="{FF2B5EF4-FFF2-40B4-BE49-F238E27FC236}">
                        <a16:creationId xmlns:a16="http://schemas.microsoft.com/office/drawing/2014/main" id="{3E7980F6-CF0F-4EB4-928D-49FE0BD9318B}"/>
                      </a:ext>
                    </a:extLst>
                  </p:cNvPr>
                  <p:cNvCxnSpPr/>
                  <p:nvPr userDrawn="1"/>
                </p:nvCxnSpPr>
                <p:spPr>
                  <a:xfrm>
                    <a:off x="-3213196" y="772866"/>
                    <a:ext cx="82203" cy="0"/>
                  </a:xfrm>
                  <a:prstGeom prst="line">
                    <a:avLst/>
                  </a:prstGeom>
                  <a:noFill/>
                  <a:ln w="9525" cap="flat" cmpd="sng" algn="ctr">
                    <a:solidFill>
                      <a:srgbClr val="292929"/>
                    </a:solidFill>
                    <a:prstDash val="solid"/>
                  </a:ln>
                  <a:effectLst/>
                </p:spPr>
              </p:cxnSp>
              <p:cxnSp>
                <p:nvCxnSpPr>
                  <p:cNvPr id="302" name="Rechte verbindingslijn 301">
                    <a:extLst>
                      <a:ext uri="{FF2B5EF4-FFF2-40B4-BE49-F238E27FC236}">
                        <a16:creationId xmlns:a16="http://schemas.microsoft.com/office/drawing/2014/main" id="{43DD3D00-5F53-4167-AF98-B68B882BF145}"/>
                      </a:ext>
                    </a:extLst>
                  </p:cNvPr>
                  <p:cNvCxnSpPr/>
                  <p:nvPr userDrawn="1"/>
                </p:nvCxnSpPr>
                <p:spPr>
                  <a:xfrm>
                    <a:off x="-3213196" y="736926"/>
                    <a:ext cx="82203" cy="0"/>
                  </a:xfrm>
                  <a:prstGeom prst="line">
                    <a:avLst/>
                  </a:prstGeom>
                  <a:noFill/>
                  <a:ln w="9525" cap="flat" cmpd="sng" algn="ctr">
                    <a:solidFill>
                      <a:srgbClr val="292929"/>
                    </a:solidFill>
                    <a:prstDash val="solid"/>
                  </a:ln>
                  <a:effectLst/>
                </p:spPr>
              </p:cxnSp>
            </p:grpSp>
            <p:grpSp>
              <p:nvGrpSpPr>
                <p:cNvPr id="295" name="Groep 294">
                  <a:extLst>
                    <a:ext uri="{FF2B5EF4-FFF2-40B4-BE49-F238E27FC236}">
                      <a16:creationId xmlns:a16="http://schemas.microsoft.com/office/drawing/2014/main" id="{660B7A9C-290D-4AFF-BF60-F53119A6FE84}"/>
                    </a:ext>
                  </a:extLst>
                </p:cNvPr>
                <p:cNvGrpSpPr/>
                <p:nvPr userDrawn="1"/>
              </p:nvGrpSpPr>
              <p:grpSpPr>
                <a:xfrm flipH="1">
                  <a:off x="-3310774" y="735854"/>
                  <a:ext cx="88801" cy="72568"/>
                  <a:chOff x="-2091059" y="1395403"/>
                  <a:chExt cx="157316" cy="128558"/>
                </a:xfrm>
              </p:grpSpPr>
              <p:sp>
                <p:nvSpPr>
                  <p:cNvPr id="296" name="Rechthoek 295">
                    <a:extLst>
                      <a:ext uri="{FF2B5EF4-FFF2-40B4-BE49-F238E27FC236}">
                        <a16:creationId xmlns:a16="http://schemas.microsoft.com/office/drawing/2014/main" id="{C603840F-DBF6-4FEB-B5F4-1CD52B49A026}"/>
                      </a:ext>
                    </a:extLst>
                  </p:cNvPr>
                  <p:cNvSpPr/>
                  <p:nvPr userDrawn="1"/>
                </p:nvSpPr>
                <p:spPr>
                  <a:xfrm>
                    <a:off x="-2051585" y="1436824"/>
                    <a:ext cx="117842" cy="45718"/>
                  </a:xfrm>
                  <a:prstGeom prst="rect">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sp>
                <p:nvSpPr>
                  <p:cNvPr id="297" name="Pijl: punthaak 296">
                    <a:extLst>
                      <a:ext uri="{FF2B5EF4-FFF2-40B4-BE49-F238E27FC236}">
                        <a16:creationId xmlns:a16="http://schemas.microsoft.com/office/drawing/2014/main" id="{2FEF4729-249B-4A02-8F95-8D93EB2AA4D2}"/>
                      </a:ext>
                    </a:extLst>
                  </p:cNvPr>
                  <p:cNvSpPr/>
                  <p:nvPr userDrawn="1"/>
                </p:nvSpPr>
                <p:spPr>
                  <a:xfrm flipH="1">
                    <a:off x="-2091059" y="1395403"/>
                    <a:ext cx="128558" cy="128558"/>
                  </a:xfrm>
                  <a:prstGeom prst="chevron">
                    <a:avLst>
                      <a:gd name="adj" fmla="val 47962"/>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grpSp>
          </p:grpSp>
          <p:grpSp>
            <p:nvGrpSpPr>
              <p:cNvPr id="256" name="Groep 255">
                <a:extLst>
                  <a:ext uri="{FF2B5EF4-FFF2-40B4-BE49-F238E27FC236}">
                    <a16:creationId xmlns:a16="http://schemas.microsoft.com/office/drawing/2014/main" id="{90CC8A40-D3B0-49D2-81F5-A4BE3B9B9B4C}"/>
                  </a:ext>
                </a:extLst>
              </p:cNvPr>
              <p:cNvGrpSpPr/>
              <p:nvPr userDrawn="1"/>
            </p:nvGrpSpPr>
            <p:grpSpPr>
              <a:xfrm>
                <a:off x="-3326107" y="720303"/>
                <a:ext cx="182598" cy="143759"/>
                <a:chOff x="-3634116" y="700986"/>
                <a:chExt cx="182598" cy="143759"/>
              </a:xfrm>
            </p:grpSpPr>
            <p:grpSp>
              <p:nvGrpSpPr>
                <p:cNvPr id="285" name="Groep 284">
                  <a:extLst>
                    <a:ext uri="{FF2B5EF4-FFF2-40B4-BE49-F238E27FC236}">
                      <a16:creationId xmlns:a16="http://schemas.microsoft.com/office/drawing/2014/main" id="{92B7769E-63A1-4ABD-A0A0-0B443112A358}"/>
                    </a:ext>
                  </a:extLst>
                </p:cNvPr>
                <p:cNvGrpSpPr/>
                <p:nvPr userDrawn="1"/>
              </p:nvGrpSpPr>
              <p:grpSpPr>
                <a:xfrm>
                  <a:off x="-3634116" y="700986"/>
                  <a:ext cx="182598" cy="143759"/>
                  <a:chOff x="-3634116" y="700986"/>
                  <a:chExt cx="182598" cy="143759"/>
                </a:xfrm>
              </p:grpSpPr>
              <p:cxnSp>
                <p:nvCxnSpPr>
                  <p:cNvPr id="289" name="Rechte verbindingslijn 288">
                    <a:extLst>
                      <a:ext uri="{FF2B5EF4-FFF2-40B4-BE49-F238E27FC236}">
                        <a16:creationId xmlns:a16="http://schemas.microsoft.com/office/drawing/2014/main" id="{F8257E83-CBC0-4F70-8194-62C0F4E5B0E5}"/>
                      </a:ext>
                    </a:extLst>
                  </p:cNvPr>
                  <p:cNvCxnSpPr/>
                  <p:nvPr userDrawn="1"/>
                </p:nvCxnSpPr>
                <p:spPr>
                  <a:xfrm>
                    <a:off x="-3634116" y="700986"/>
                    <a:ext cx="182598" cy="0"/>
                  </a:xfrm>
                  <a:prstGeom prst="line">
                    <a:avLst/>
                  </a:prstGeom>
                  <a:noFill/>
                  <a:ln w="9525" cap="flat" cmpd="sng" algn="ctr">
                    <a:solidFill>
                      <a:srgbClr val="292929"/>
                    </a:solidFill>
                    <a:prstDash val="solid"/>
                  </a:ln>
                  <a:effectLst/>
                </p:spPr>
              </p:cxnSp>
              <p:cxnSp>
                <p:nvCxnSpPr>
                  <p:cNvPr id="290" name="Rechte verbindingslijn 289">
                    <a:extLst>
                      <a:ext uri="{FF2B5EF4-FFF2-40B4-BE49-F238E27FC236}">
                        <a16:creationId xmlns:a16="http://schemas.microsoft.com/office/drawing/2014/main" id="{444686B2-5707-4A14-A116-4410697217A2}"/>
                      </a:ext>
                    </a:extLst>
                  </p:cNvPr>
                  <p:cNvCxnSpPr/>
                  <p:nvPr userDrawn="1"/>
                </p:nvCxnSpPr>
                <p:spPr>
                  <a:xfrm>
                    <a:off x="-3634116" y="844745"/>
                    <a:ext cx="182598" cy="0"/>
                  </a:xfrm>
                  <a:prstGeom prst="line">
                    <a:avLst/>
                  </a:prstGeom>
                  <a:noFill/>
                  <a:ln w="9525" cap="flat" cmpd="sng" algn="ctr">
                    <a:solidFill>
                      <a:srgbClr val="292929"/>
                    </a:solidFill>
                    <a:prstDash val="solid"/>
                  </a:ln>
                  <a:effectLst/>
                </p:spPr>
              </p:cxnSp>
              <p:cxnSp>
                <p:nvCxnSpPr>
                  <p:cNvPr id="291" name="Rechte verbindingslijn 290">
                    <a:extLst>
                      <a:ext uri="{FF2B5EF4-FFF2-40B4-BE49-F238E27FC236}">
                        <a16:creationId xmlns:a16="http://schemas.microsoft.com/office/drawing/2014/main" id="{A684E9F9-EF66-425F-BB26-8C990205A2FA}"/>
                      </a:ext>
                    </a:extLst>
                  </p:cNvPr>
                  <p:cNvCxnSpPr/>
                  <p:nvPr userDrawn="1"/>
                </p:nvCxnSpPr>
                <p:spPr>
                  <a:xfrm>
                    <a:off x="-3536469" y="808806"/>
                    <a:ext cx="82203" cy="0"/>
                  </a:xfrm>
                  <a:prstGeom prst="line">
                    <a:avLst/>
                  </a:prstGeom>
                  <a:noFill/>
                  <a:ln w="9525" cap="flat" cmpd="sng" algn="ctr">
                    <a:solidFill>
                      <a:srgbClr val="292929"/>
                    </a:solidFill>
                    <a:prstDash val="solid"/>
                  </a:ln>
                  <a:effectLst/>
                </p:spPr>
              </p:cxnSp>
              <p:cxnSp>
                <p:nvCxnSpPr>
                  <p:cNvPr id="292" name="Rechte verbindingslijn 291">
                    <a:extLst>
                      <a:ext uri="{FF2B5EF4-FFF2-40B4-BE49-F238E27FC236}">
                        <a16:creationId xmlns:a16="http://schemas.microsoft.com/office/drawing/2014/main" id="{88F545D0-D3C6-4B11-9E0A-9550379DCFEB}"/>
                      </a:ext>
                    </a:extLst>
                  </p:cNvPr>
                  <p:cNvCxnSpPr/>
                  <p:nvPr userDrawn="1"/>
                </p:nvCxnSpPr>
                <p:spPr>
                  <a:xfrm>
                    <a:off x="-3536469" y="772866"/>
                    <a:ext cx="82203" cy="0"/>
                  </a:xfrm>
                  <a:prstGeom prst="line">
                    <a:avLst/>
                  </a:prstGeom>
                  <a:noFill/>
                  <a:ln w="9525" cap="flat" cmpd="sng" algn="ctr">
                    <a:solidFill>
                      <a:srgbClr val="292929"/>
                    </a:solidFill>
                    <a:prstDash val="solid"/>
                  </a:ln>
                  <a:effectLst/>
                </p:spPr>
              </p:cxnSp>
              <p:cxnSp>
                <p:nvCxnSpPr>
                  <p:cNvPr id="293" name="Rechte verbindingslijn 292">
                    <a:extLst>
                      <a:ext uri="{FF2B5EF4-FFF2-40B4-BE49-F238E27FC236}">
                        <a16:creationId xmlns:a16="http://schemas.microsoft.com/office/drawing/2014/main" id="{17A6ACE0-81D8-4012-9382-C2566632BC6B}"/>
                      </a:ext>
                    </a:extLst>
                  </p:cNvPr>
                  <p:cNvCxnSpPr/>
                  <p:nvPr userDrawn="1"/>
                </p:nvCxnSpPr>
                <p:spPr>
                  <a:xfrm>
                    <a:off x="-3536469" y="736926"/>
                    <a:ext cx="82203" cy="0"/>
                  </a:xfrm>
                  <a:prstGeom prst="line">
                    <a:avLst/>
                  </a:prstGeom>
                  <a:noFill/>
                  <a:ln w="9525" cap="flat" cmpd="sng" algn="ctr">
                    <a:solidFill>
                      <a:srgbClr val="292929"/>
                    </a:solidFill>
                    <a:prstDash val="solid"/>
                  </a:ln>
                  <a:effectLst/>
                </p:spPr>
              </p:cxnSp>
            </p:grpSp>
            <p:grpSp>
              <p:nvGrpSpPr>
                <p:cNvPr id="286" name="Groep 285">
                  <a:extLst>
                    <a:ext uri="{FF2B5EF4-FFF2-40B4-BE49-F238E27FC236}">
                      <a16:creationId xmlns:a16="http://schemas.microsoft.com/office/drawing/2014/main" id="{B37E1FA7-BE64-4849-81DA-4E4052C18966}"/>
                    </a:ext>
                  </a:extLst>
                </p:cNvPr>
                <p:cNvGrpSpPr/>
                <p:nvPr userDrawn="1"/>
              </p:nvGrpSpPr>
              <p:grpSpPr>
                <a:xfrm>
                  <a:off x="-3634047" y="735854"/>
                  <a:ext cx="88801" cy="72568"/>
                  <a:chOff x="-2091059" y="1395403"/>
                  <a:chExt cx="157316" cy="128558"/>
                </a:xfrm>
              </p:grpSpPr>
              <p:sp>
                <p:nvSpPr>
                  <p:cNvPr id="287" name="Rechthoek 286">
                    <a:extLst>
                      <a:ext uri="{FF2B5EF4-FFF2-40B4-BE49-F238E27FC236}">
                        <a16:creationId xmlns:a16="http://schemas.microsoft.com/office/drawing/2014/main" id="{67050660-9FF3-478A-99D9-1090E38523C7}"/>
                      </a:ext>
                    </a:extLst>
                  </p:cNvPr>
                  <p:cNvSpPr/>
                  <p:nvPr userDrawn="1"/>
                </p:nvSpPr>
                <p:spPr>
                  <a:xfrm>
                    <a:off x="-2051585" y="1436824"/>
                    <a:ext cx="117842" cy="45718"/>
                  </a:xfrm>
                  <a:prstGeom prst="rect">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sp>
                <p:nvSpPr>
                  <p:cNvPr id="288" name="Pijl: punthaak 287">
                    <a:extLst>
                      <a:ext uri="{FF2B5EF4-FFF2-40B4-BE49-F238E27FC236}">
                        <a16:creationId xmlns:a16="http://schemas.microsoft.com/office/drawing/2014/main" id="{7BF97517-051C-45CD-8288-B6A7B57E61D7}"/>
                      </a:ext>
                    </a:extLst>
                  </p:cNvPr>
                  <p:cNvSpPr/>
                  <p:nvPr userDrawn="1"/>
                </p:nvSpPr>
                <p:spPr>
                  <a:xfrm flipH="1">
                    <a:off x="-2091059" y="1395403"/>
                    <a:ext cx="128558" cy="128558"/>
                  </a:xfrm>
                  <a:prstGeom prst="chevron">
                    <a:avLst>
                      <a:gd name="adj" fmla="val 47962"/>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grpSp>
          </p:grpSp>
          <p:cxnSp>
            <p:nvCxnSpPr>
              <p:cNvPr id="257" name="Rechte verbindingslijn 256">
                <a:extLst>
                  <a:ext uri="{FF2B5EF4-FFF2-40B4-BE49-F238E27FC236}">
                    <a16:creationId xmlns:a16="http://schemas.microsoft.com/office/drawing/2014/main" id="{D4F99625-C68F-4DC9-BEE4-48D3ACEC3549}"/>
                  </a:ext>
                </a:extLst>
              </p:cNvPr>
              <p:cNvCxnSpPr>
                <a:cxnSpLocks/>
              </p:cNvCxnSpPr>
              <p:nvPr userDrawn="1"/>
            </p:nvCxnSpPr>
            <p:spPr>
              <a:xfrm flipV="1">
                <a:off x="-3136454" y="523622"/>
                <a:ext cx="720437" cy="188422"/>
              </a:xfrm>
              <a:prstGeom prst="line">
                <a:avLst/>
              </a:prstGeom>
              <a:noFill/>
              <a:ln w="19050" cap="rnd" cmpd="sng" algn="ctr">
                <a:solidFill>
                  <a:schemeClr val="tx1"/>
                </a:solidFill>
                <a:prstDash val="solid"/>
                <a:headEnd type="oval"/>
              </a:ln>
              <a:effectLst/>
            </p:spPr>
          </p:cxnSp>
          <p:cxnSp>
            <p:nvCxnSpPr>
              <p:cNvPr id="258" name="Rechte verbindingslijn 257">
                <a:extLst>
                  <a:ext uri="{FF2B5EF4-FFF2-40B4-BE49-F238E27FC236}">
                    <a16:creationId xmlns:a16="http://schemas.microsoft.com/office/drawing/2014/main" id="{359AD480-C921-4023-8503-922C9D517F44}"/>
                  </a:ext>
                </a:extLst>
              </p:cNvPr>
              <p:cNvCxnSpPr>
                <a:cxnSpLocks/>
              </p:cNvCxnSpPr>
              <p:nvPr userDrawn="1"/>
            </p:nvCxnSpPr>
            <p:spPr>
              <a:xfrm>
                <a:off x="-2820570" y="712044"/>
                <a:ext cx="399011" cy="238298"/>
              </a:xfrm>
              <a:prstGeom prst="line">
                <a:avLst/>
              </a:prstGeom>
              <a:noFill/>
              <a:ln w="19050" cap="rnd" cmpd="sng" algn="ctr">
                <a:solidFill>
                  <a:schemeClr val="tx1"/>
                </a:solidFill>
                <a:prstDash val="solid"/>
                <a:headEnd type="oval"/>
              </a:ln>
              <a:effectLst/>
            </p:spPr>
          </p:cxnSp>
          <p:grpSp>
            <p:nvGrpSpPr>
              <p:cNvPr id="259" name="Groep 258">
                <a:extLst>
                  <a:ext uri="{FF2B5EF4-FFF2-40B4-BE49-F238E27FC236}">
                    <a16:creationId xmlns:a16="http://schemas.microsoft.com/office/drawing/2014/main" id="{95045E8D-1C5E-4191-B6CD-46026C012D0D}"/>
                  </a:ext>
                </a:extLst>
              </p:cNvPr>
              <p:cNvGrpSpPr/>
              <p:nvPr userDrawn="1"/>
            </p:nvGrpSpPr>
            <p:grpSpPr>
              <a:xfrm>
                <a:off x="-2425037" y="370226"/>
                <a:ext cx="357690" cy="330595"/>
                <a:chOff x="-2721817" y="347336"/>
                <a:chExt cx="432805" cy="400021"/>
              </a:xfrm>
            </p:grpSpPr>
            <p:sp>
              <p:nvSpPr>
                <p:cNvPr id="274" name="Rechthoek 273">
                  <a:extLst>
                    <a:ext uri="{FF2B5EF4-FFF2-40B4-BE49-F238E27FC236}">
                      <a16:creationId xmlns:a16="http://schemas.microsoft.com/office/drawing/2014/main" id="{3015B5EB-2DC8-403F-A375-84E4F0864399}"/>
                    </a:ext>
                  </a:extLst>
                </p:cNvPr>
                <p:cNvSpPr/>
                <p:nvPr userDrawn="1"/>
              </p:nvSpPr>
              <p:spPr>
                <a:xfrm>
                  <a:off x="-2721817" y="347336"/>
                  <a:ext cx="432805" cy="400021"/>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rgbClr val="FF0000"/>
                    </a:solidFill>
                    <a:latin typeface="Arial" panose="020B0604020202020204" pitchFamily="34" charset="0"/>
                    <a:cs typeface="Arial" panose="020B0604020202020204" pitchFamily="34" charset="0"/>
                  </a:endParaRPr>
                </a:p>
              </p:txBody>
            </p:sp>
            <p:grpSp>
              <p:nvGrpSpPr>
                <p:cNvPr id="275" name="Groep 274">
                  <a:extLst>
                    <a:ext uri="{FF2B5EF4-FFF2-40B4-BE49-F238E27FC236}">
                      <a16:creationId xmlns:a16="http://schemas.microsoft.com/office/drawing/2014/main" id="{EB779A8C-1DB8-4044-8D62-A7F88100FC55}"/>
                    </a:ext>
                  </a:extLst>
                </p:cNvPr>
                <p:cNvGrpSpPr/>
                <p:nvPr userDrawn="1"/>
              </p:nvGrpSpPr>
              <p:grpSpPr>
                <a:xfrm>
                  <a:off x="-2652453" y="431583"/>
                  <a:ext cx="294076" cy="231526"/>
                  <a:chOff x="-3634116" y="700986"/>
                  <a:chExt cx="182598" cy="143759"/>
                </a:xfrm>
              </p:grpSpPr>
              <p:grpSp>
                <p:nvGrpSpPr>
                  <p:cNvPr id="276" name="Groep 275">
                    <a:extLst>
                      <a:ext uri="{FF2B5EF4-FFF2-40B4-BE49-F238E27FC236}">
                        <a16:creationId xmlns:a16="http://schemas.microsoft.com/office/drawing/2014/main" id="{D2A35FED-6BD8-41AB-8F59-FF2BF33BCD89}"/>
                      </a:ext>
                    </a:extLst>
                  </p:cNvPr>
                  <p:cNvGrpSpPr/>
                  <p:nvPr userDrawn="1"/>
                </p:nvGrpSpPr>
                <p:grpSpPr>
                  <a:xfrm>
                    <a:off x="-3634116" y="700986"/>
                    <a:ext cx="182598" cy="143759"/>
                    <a:chOff x="-3634116" y="700986"/>
                    <a:chExt cx="182598" cy="143759"/>
                  </a:xfrm>
                </p:grpSpPr>
                <p:cxnSp>
                  <p:nvCxnSpPr>
                    <p:cNvPr id="280" name="Rechte verbindingslijn 279">
                      <a:extLst>
                        <a:ext uri="{FF2B5EF4-FFF2-40B4-BE49-F238E27FC236}">
                          <a16:creationId xmlns:a16="http://schemas.microsoft.com/office/drawing/2014/main" id="{DD41E0A3-79C5-42F3-9712-AA3D53B2671B}"/>
                        </a:ext>
                      </a:extLst>
                    </p:cNvPr>
                    <p:cNvCxnSpPr/>
                    <p:nvPr userDrawn="1"/>
                  </p:nvCxnSpPr>
                  <p:spPr>
                    <a:xfrm>
                      <a:off x="-3634116" y="700986"/>
                      <a:ext cx="182598" cy="0"/>
                    </a:xfrm>
                    <a:prstGeom prst="line">
                      <a:avLst/>
                    </a:prstGeom>
                    <a:noFill/>
                    <a:ln w="19050" cap="flat" cmpd="sng" algn="ctr">
                      <a:solidFill>
                        <a:srgbClr val="292929"/>
                      </a:solidFill>
                      <a:prstDash val="solid"/>
                    </a:ln>
                    <a:effectLst/>
                  </p:spPr>
                </p:cxnSp>
                <p:cxnSp>
                  <p:nvCxnSpPr>
                    <p:cNvPr id="281" name="Rechte verbindingslijn 280">
                      <a:extLst>
                        <a:ext uri="{FF2B5EF4-FFF2-40B4-BE49-F238E27FC236}">
                          <a16:creationId xmlns:a16="http://schemas.microsoft.com/office/drawing/2014/main" id="{82358B59-3D3A-423A-9B4B-B81D16CE2250}"/>
                        </a:ext>
                      </a:extLst>
                    </p:cNvPr>
                    <p:cNvCxnSpPr/>
                    <p:nvPr userDrawn="1"/>
                  </p:nvCxnSpPr>
                  <p:spPr>
                    <a:xfrm>
                      <a:off x="-3634116" y="844745"/>
                      <a:ext cx="182598" cy="0"/>
                    </a:xfrm>
                    <a:prstGeom prst="line">
                      <a:avLst/>
                    </a:prstGeom>
                    <a:noFill/>
                    <a:ln w="19050" cap="flat" cmpd="sng" algn="ctr">
                      <a:solidFill>
                        <a:srgbClr val="292929"/>
                      </a:solidFill>
                      <a:prstDash val="solid"/>
                    </a:ln>
                    <a:effectLst/>
                  </p:spPr>
                </p:cxnSp>
                <p:cxnSp>
                  <p:nvCxnSpPr>
                    <p:cNvPr id="282" name="Rechte verbindingslijn 281">
                      <a:extLst>
                        <a:ext uri="{FF2B5EF4-FFF2-40B4-BE49-F238E27FC236}">
                          <a16:creationId xmlns:a16="http://schemas.microsoft.com/office/drawing/2014/main" id="{5F8F92CE-CF74-4486-8DF0-5134F7E303F8}"/>
                        </a:ext>
                      </a:extLst>
                    </p:cNvPr>
                    <p:cNvCxnSpPr/>
                    <p:nvPr userDrawn="1"/>
                  </p:nvCxnSpPr>
                  <p:spPr>
                    <a:xfrm>
                      <a:off x="-3536469" y="808806"/>
                      <a:ext cx="82203" cy="0"/>
                    </a:xfrm>
                    <a:prstGeom prst="line">
                      <a:avLst/>
                    </a:prstGeom>
                    <a:noFill/>
                    <a:ln w="19050" cap="flat" cmpd="sng" algn="ctr">
                      <a:solidFill>
                        <a:srgbClr val="292929"/>
                      </a:solidFill>
                      <a:prstDash val="solid"/>
                    </a:ln>
                    <a:effectLst/>
                  </p:spPr>
                </p:cxnSp>
                <p:cxnSp>
                  <p:nvCxnSpPr>
                    <p:cNvPr id="283" name="Rechte verbindingslijn 282">
                      <a:extLst>
                        <a:ext uri="{FF2B5EF4-FFF2-40B4-BE49-F238E27FC236}">
                          <a16:creationId xmlns:a16="http://schemas.microsoft.com/office/drawing/2014/main" id="{AA3E59B8-4359-4B34-8EFC-2B956B2CD1EA}"/>
                        </a:ext>
                      </a:extLst>
                    </p:cNvPr>
                    <p:cNvCxnSpPr/>
                    <p:nvPr userDrawn="1"/>
                  </p:nvCxnSpPr>
                  <p:spPr>
                    <a:xfrm>
                      <a:off x="-3536469" y="772866"/>
                      <a:ext cx="82203" cy="0"/>
                    </a:xfrm>
                    <a:prstGeom prst="line">
                      <a:avLst/>
                    </a:prstGeom>
                    <a:noFill/>
                    <a:ln w="19050" cap="flat" cmpd="sng" algn="ctr">
                      <a:solidFill>
                        <a:srgbClr val="292929"/>
                      </a:solidFill>
                      <a:prstDash val="solid"/>
                    </a:ln>
                    <a:effectLst/>
                  </p:spPr>
                </p:cxnSp>
                <p:cxnSp>
                  <p:nvCxnSpPr>
                    <p:cNvPr id="284" name="Rechte verbindingslijn 283">
                      <a:extLst>
                        <a:ext uri="{FF2B5EF4-FFF2-40B4-BE49-F238E27FC236}">
                          <a16:creationId xmlns:a16="http://schemas.microsoft.com/office/drawing/2014/main" id="{71D4AF3A-3A86-405C-8CA7-BDD09DD8D27E}"/>
                        </a:ext>
                      </a:extLst>
                    </p:cNvPr>
                    <p:cNvCxnSpPr/>
                    <p:nvPr userDrawn="1"/>
                  </p:nvCxnSpPr>
                  <p:spPr>
                    <a:xfrm>
                      <a:off x="-3536469" y="736926"/>
                      <a:ext cx="82203" cy="0"/>
                    </a:xfrm>
                    <a:prstGeom prst="line">
                      <a:avLst/>
                    </a:prstGeom>
                    <a:noFill/>
                    <a:ln w="19050" cap="flat" cmpd="sng" algn="ctr">
                      <a:solidFill>
                        <a:srgbClr val="292929"/>
                      </a:solidFill>
                      <a:prstDash val="solid"/>
                    </a:ln>
                    <a:effectLst/>
                  </p:spPr>
                </p:cxnSp>
              </p:grpSp>
              <p:grpSp>
                <p:nvGrpSpPr>
                  <p:cNvPr id="277" name="Groep 276">
                    <a:extLst>
                      <a:ext uri="{FF2B5EF4-FFF2-40B4-BE49-F238E27FC236}">
                        <a16:creationId xmlns:a16="http://schemas.microsoft.com/office/drawing/2014/main" id="{54BF1B23-EF9E-48DE-BF13-8BFB4397FE55}"/>
                      </a:ext>
                    </a:extLst>
                  </p:cNvPr>
                  <p:cNvGrpSpPr/>
                  <p:nvPr userDrawn="1"/>
                </p:nvGrpSpPr>
                <p:grpSpPr>
                  <a:xfrm>
                    <a:off x="-3634047" y="735854"/>
                    <a:ext cx="88801" cy="72568"/>
                    <a:chOff x="-2091059" y="1395403"/>
                    <a:chExt cx="157316" cy="128558"/>
                  </a:xfrm>
                </p:grpSpPr>
                <p:sp>
                  <p:nvSpPr>
                    <p:cNvPr id="278" name="Rechthoek 277">
                      <a:extLst>
                        <a:ext uri="{FF2B5EF4-FFF2-40B4-BE49-F238E27FC236}">
                          <a16:creationId xmlns:a16="http://schemas.microsoft.com/office/drawing/2014/main" id="{8B0FB909-EF47-4536-A922-4403F82E9D87}"/>
                        </a:ext>
                      </a:extLst>
                    </p:cNvPr>
                    <p:cNvSpPr/>
                    <p:nvPr userDrawn="1"/>
                  </p:nvSpPr>
                  <p:spPr>
                    <a:xfrm>
                      <a:off x="-2051585" y="1436824"/>
                      <a:ext cx="117842" cy="45718"/>
                    </a:xfrm>
                    <a:prstGeom prst="rect">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sp>
                  <p:nvSpPr>
                    <p:cNvPr id="279" name="Pijl: punthaak 278">
                      <a:extLst>
                        <a:ext uri="{FF2B5EF4-FFF2-40B4-BE49-F238E27FC236}">
                          <a16:creationId xmlns:a16="http://schemas.microsoft.com/office/drawing/2014/main" id="{7178D84D-7369-4BF5-A5EB-65A7F01B4462}"/>
                        </a:ext>
                      </a:extLst>
                    </p:cNvPr>
                    <p:cNvSpPr/>
                    <p:nvPr userDrawn="1"/>
                  </p:nvSpPr>
                  <p:spPr>
                    <a:xfrm flipH="1">
                      <a:off x="-2091059" y="1395403"/>
                      <a:ext cx="128558" cy="128558"/>
                    </a:xfrm>
                    <a:prstGeom prst="chevron">
                      <a:avLst>
                        <a:gd name="adj" fmla="val 47962"/>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grpSp>
            </p:grpSp>
          </p:grpSp>
          <p:grpSp>
            <p:nvGrpSpPr>
              <p:cNvPr id="260" name="Groep 259">
                <a:extLst>
                  <a:ext uri="{FF2B5EF4-FFF2-40B4-BE49-F238E27FC236}">
                    <a16:creationId xmlns:a16="http://schemas.microsoft.com/office/drawing/2014/main" id="{B4D0F6CC-A6CA-460C-9B22-5F69761037C0}"/>
                  </a:ext>
                </a:extLst>
              </p:cNvPr>
              <p:cNvGrpSpPr/>
              <p:nvPr userDrawn="1"/>
            </p:nvGrpSpPr>
            <p:grpSpPr>
              <a:xfrm>
                <a:off x="-2425037" y="781500"/>
                <a:ext cx="357690" cy="330595"/>
                <a:chOff x="-2721817" y="782525"/>
                <a:chExt cx="432805" cy="400021"/>
              </a:xfrm>
            </p:grpSpPr>
            <p:sp>
              <p:nvSpPr>
                <p:cNvPr id="263" name="Rechthoek 262">
                  <a:extLst>
                    <a:ext uri="{FF2B5EF4-FFF2-40B4-BE49-F238E27FC236}">
                      <a16:creationId xmlns:a16="http://schemas.microsoft.com/office/drawing/2014/main" id="{1C8D6848-59EE-475D-A328-BE5B49EB6A52}"/>
                    </a:ext>
                  </a:extLst>
                </p:cNvPr>
                <p:cNvSpPr/>
                <p:nvPr userDrawn="1"/>
              </p:nvSpPr>
              <p:spPr>
                <a:xfrm>
                  <a:off x="-2721817" y="782525"/>
                  <a:ext cx="432805" cy="400021"/>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rgbClr val="FF0000"/>
                    </a:solidFill>
                    <a:latin typeface="Arial" panose="020B0604020202020204" pitchFamily="34" charset="0"/>
                    <a:cs typeface="Arial" panose="020B0604020202020204" pitchFamily="34" charset="0"/>
                  </a:endParaRPr>
                </a:p>
              </p:txBody>
            </p:sp>
            <p:grpSp>
              <p:nvGrpSpPr>
                <p:cNvPr id="264" name="Groep 263">
                  <a:extLst>
                    <a:ext uri="{FF2B5EF4-FFF2-40B4-BE49-F238E27FC236}">
                      <a16:creationId xmlns:a16="http://schemas.microsoft.com/office/drawing/2014/main" id="{F3DC2B7C-A7AB-4E99-B4F9-50A543CB34A4}"/>
                    </a:ext>
                  </a:extLst>
                </p:cNvPr>
                <p:cNvGrpSpPr/>
                <p:nvPr userDrawn="1"/>
              </p:nvGrpSpPr>
              <p:grpSpPr>
                <a:xfrm>
                  <a:off x="-2652453" y="866772"/>
                  <a:ext cx="294076" cy="231526"/>
                  <a:chOff x="-3310843" y="700986"/>
                  <a:chExt cx="182598" cy="143759"/>
                </a:xfrm>
              </p:grpSpPr>
              <p:grpSp>
                <p:nvGrpSpPr>
                  <p:cNvPr id="265" name="Groep 264">
                    <a:extLst>
                      <a:ext uri="{FF2B5EF4-FFF2-40B4-BE49-F238E27FC236}">
                        <a16:creationId xmlns:a16="http://schemas.microsoft.com/office/drawing/2014/main" id="{D10431F4-4F32-4040-8F34-1A80843AB2EE}"/>
                      </a:ext>
                    </a:extLst>
                  </p:cNvPr>
                  <p:cNvGrpSpPr/>
                  <p:nvPr userDrawn="1"/>
                </p:nvGrpSpPr>
                <p:grpSpPr>
                  <a:xfrm>
                    <a:off x="-3310843" y="700986"/>
                    <a:ext cx="182598" cy="143759"/>
                    <a:chOff x="-3310843" y="700986"/>
                    <a:chExt cx="182598" cy="143759"/>
                  </a:xfrm>
                </p:grpSpPr>
                <p:cxnSp>
                  <p:nvCxnSpPr>
                    <p:cNvPr id="269" name="Rechte verbindingslijn 268">
                      <a:extLst>
                        <a:ext uri="{FF2B5EF4-FFF2-40B4-BE49-F238E27FC236}">
                          <a16:creationId xmlns:a16="http://schemas.microsoft.com/office/drawing/2014/main" id="{19161EDE-E28A-4E33-BD84-1998EC21B9CF}"/>
                        </a:ext>
                      </a:extLst>
                    </p:cNvPr>
                    <p:cNvCxnSpPr/>
                    <p:nvPr userDrawn="1"/>
                  </p:nvCxnSpPr>
                  <p:spPr>
                    <a:xfrm>
                      <a:off x="-3310843" y="700986"/>
                      <a:ext cx="182598" cy="0"/>
                    </a:xfrm>
                    <a:prstGeom prst="line">
                      <a:avLst/>
                    </a:prstGeom>
                    <a:noFill/>
                    <a:ln w="19050" cap="flat" cmpd="sng" algn="ctr">
                      <a:solidFill>
                        <a:srgbClr val="292929"/>
                      </a:solidFill>
                      <a:prstDash val="solid"/>
                    </a:ln>
                    <a:effectLst/>
                  </p:spPr>
                </p:cxnSp>
                <p:cxnSp>
                  <p:nvCxnSpPr>
                    <p:cNvPr id="270" name="Rechte verbindingslijn 269">
                      <a:extLst>
                        <a:ext uri="{FF2B5EF4-FFF2-40B4-BE49-F238E27FC236}">
                          <a16:creationId xmlns:a16="http://schemas.microsoft.com/office/drawing/2014/main" id="{567DC791-F3FA-46FA-9A76-991F5B946761}"/>
                        </a:ext>
                      </a:extLst>
                    </p:cNvPr>
                    <p:cNvCxnSpPr/>
                    <p:nvPr userDrawn="1"/>
                  </p:nvCxnSpPr>
                  <p:spPr>
                    <a:xfrm>
                      <a:off x="-3310843" y="844745"/>
                      <a:ext cx="182598" cy="0"/>
                    </a:xfrm>
                    <a:prstGeom prst="line">
                      <a:avLst/>
                    </a:prstGeom>
                    <a:noFill/>
                    <a:ln w="19050" cap="flat" cmpd="sng" algn="ctr">
                      <a:solidFill>
                        <a:srgbClr val="292929"/>
                      </a:solidFill>
                      <a:prstDash val="solid"/>
                    </a:ln>
                    <a:effectLst/>
                  </p:spPr>
                </p:cxnSp>
                <p:cxnSp>
                  <p:nvCxnSpPr>
                    <p:cNvPr id="271" name="Rechte verbindingslijn 270">
                      <a:extLst>
                        <a:ext uri="{FF2B5EF4-FFF2-40B4-BE49-F238E27FC236}">
                          <a16:creationId xmlns:a16="http://schemas.microsoft.com/office/drawing/2014/main" id="{276ED34B-DABD-4507-9AD3-164CFC8E4A15}"/>
                        </a:ext>
                      </a:extLst>
                    </p:cNvPr>
                    <p:cNvCxnSpPr/>
                    <p:nvPr userDrawn="1"/>
                  </p:nvCxnSpPr>
                  <p:spPr>
                    <a:xfrm>
                      <a:off x="-3213196" y="808806"/>
                      <a:ext cx="82203" cy="0"/>
                    </a:xfrm>
                    <a:prstGeom prst="line">
                      <a:avLst/>
                    </a:prstGeom>
                    <a:noFill/>
                    <a:ln w="19050" cap="flat" cmpd="sng" algn="ctr">
                      <a:solidFill>
                        <a:srgbClr val="292929"/>
                      </a:solidFill>
                      <a:prstDash val="solid"/>
                    </a:ln>
                    <a:effectLst/>
                  </p:spPr>
                </p:cxnSp>
                <p:cxnSp>
                  <p:nvCxnSpPr>
                    <p:cNvPr id="272" name="Rechte verbindingslijn 271">
                      <a:extLst>
                        <a:ext uri="{FF2B5EF4-FFF2-40B4-BE49-F238E27FC236}">
                          <a16:creationId xmlns:a16="http://schemas.microsoft.com/office/drawing/2014/main" id="{9F8FF6F4-460B-40FD-9EEB-C2F6DA2716FC}"/>
                        </a:ext>
                      </a:extLst>
                    </p:cNvPr>
                    <p:cNvCxnSpPr/>
                    <p:nvPr userDrawn="1"/>
                  </p:nvCxnSpPr>
                  <p:spPr>
                    <a:xfrm>
                      <a:off x="-3213196" y="772866"/>
                      <a:ext cx="82203" cy="0"/>
                    </a:xfrm>
                    <a:prstGeom prst="line">
                      <a:avLst/>
                    </a:prstGeom>
                    <a:noFill/>
                    <a:ln w="19050" cap="flat" cmpd="sng" algn="ctr">
                      <a:solidFill>
                        <a:srgbClr val="292929"/>
                      </a:solidFill>
                      <a:prstDash val="solid"/>
                    </a:ln>
                    <a:effectLst/>
                  </p:spPr>
                </p:cxnSp>
                <p:cxnSp>
                  <p:nvCxnSpPr>
                    <p:cNvPr id="273" name="Rechte verbindingslijn 272">
                      <a:extLst>
                        <a:ext uri="{FF2B5EF4-FFF2-40B4-BE49-F238E27FC236}">
                          <a16:creationId xmlns:a16="http://schemas.microsoft.com/office/drawing/2014/main" id="{32E039AD-2A01-49DA-9454-2D5E1A838723}"/>
                        </a:ext>
                      </a:extLst>
                    </p:cNvPr>
                    <p:cNvCxnSpPr/>
                    <p:nvPr userDrawn="1"/>
                  </p:nvCxnSpPr>
                  <p:spPr>
                    <a:xfrm>
                      <a:off x="-3213196" y="736926"/>
                      <a:ext cx="82203" cy="0"/>
                    </a:xfrm>
                    <a:prstGeom prst="line">
                      <a:avLst/>
                    </a:prstGeom>
                    <a:noFill/>
                    <a:ln w="19050" cap="flat" cmpd="sng" algn="ctr">
                      <a:solidFill>
                        <a:srgbClr val="292929"/>
                      </a:solidFill>
                      <a:prstDash val="solid"/>
                    </a:ln>
                    <a:effectLst/>
                  </p:spPr>
                </p:cxnSp>
              </p:grpSp>
              <p:grpSp>
                <p:nvGrpSpPr>
                  <p:cNvPr id="266" name="Groep 265">
                    <a:extLst>
                      <a:ext uri="{FF2B5EF4-FFF2-40B4-BE49-F238E27FC236}">
                        <a16:creationId xmlns:a16="http://schemas.microsoft.com/office/drawing/2014/main" id="{DEE0F91F-2E31-49EB-80D1-4051937A9390}"/>
                      </a:ext>
                    </a:extLst>
                  </p:cNvPr>
                  <p:cNvGrpSpPr/>
                  <p:nvPr userDrawn="1"/>
                </p:nvGrpSpPr>
                <p:grpSpPr>
                  <a:xfrm flipH="1">
                    <a:off x="-3310774" y="735854"/>
                    <a:ext cx="88801" cy="72568"/>
                    <a:chOff x="-2091059" y="1395403"/>
                    <a:chExt cx="157316" cy="128558"/>
                  </a:xfrm>
                </p:grpSpPr>
                <p:sp>
                  <p:nvSpPr>
                    <p:cNvPr id="267" name="Rechthoek 266">
                      <a:extLst>
                        <a:ext uri="{FF2B5EF4-FFF2-40B4-BE49-F238E27FC236}">
                          <a16:creationId xmlns:a16="http://schemas.microsoft.com/office/drawing/2014/main" id="{543A816E-051C-41BB-8834-E313CFB7D097}"/>
                        </a:ext>
                      </a:extLst>
                    </p:cNvPr>
                    <p:cNvSpPr/>
                    <p:nvPr userDrawn="1"/>
                  </p:nvSpPr>
                  <p:spPr>
                    <a:xfrm>
                      <a:off x="-2051585" y="1436824"/>
                      <a:ext cx="117842" cy="45718"/>
                    </a:xfrm>
                    <a:prstGeom prst="rect">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sp>
                  <p:nvSpPr>
                    <p:cNvPr id="268" name="Pijl: punthaak 267">
                      <a:extLst>
                        <a:ext uri="{FF2B5EF4-FFF2-40B4-BE49-F238E27FC236}">
                          <a16:creationId xmlns:a16="http://schemas.microsoft.com/office/drawing/2014/main" id="{7BDB7020-6C5E-43E8-A31E-0C7F32E15DFE}"/>
                        </a:ext>
                      </a:extLst>
                    </p:cNvPr>
                    <p:cNvSpPr/>
                    <p:nvPr userDrawn="1"/>
                  </p:nvSpPr>
                  <p:spPr>
                    <a:xfrm flipH="1">
                      <a:off x="-2091059" y="1395403"/>
                      <a:ext cx="128558" cy="128558"/>
                    </a:xfrm>
                    <a:prstGeom prst="chevron">
                      <a:avLst>
                        <a:gd name="adj" fmla="val 47962"/>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grpSp>
            </p:grpSp>
          </p:grpSp>
          <p:sp>
            <p:nvSpPr>
              <p:cNvPr id="261" name="Rechthoek 260">
                <a:extLst>
                  <a:ext uri="{FF2B5EF4-FFF2-40B4-BE49-F238E27FC236}">
                    <a16:creationId xmlns:a16="http://schemas.microsoft.com/office/drawing/2014/main" id="{F1C6515C-7515-4ED6-B2B5-3D65E095570E}"/>
                  </a:ext>
                </a:extLst>
              </p:cNvPr>
              <p:cNvSpPr/>
              <p:nvPr userDrawn="1"/>
            </p:nvSpPr>
            <p:spPr>
              <a:xfrm>
                <a:off x="-1950057" y="439449"/>
                <a:ext cx="2435631" cy="198066"/>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Tekstniveau omhoog</a:t>
                </a:r>
              </a:p>
            </p:txBody>
          </p:sp>
          <p:sp>
            <p:nvSpPr>
              <p:cNvPr id="262" name="Rechthoek 261">
                <a:extLst>
                  <a:ext uri="{FF2B5EF4-FFF2-40B4-BE49-F238E27FC236}">
                    <a16:creationId xmlns:a16="http://schemas.microsoft.com/office/drawing/2014/main" id="{3EB7F3CC-7DFD-4B50-AA12-64AF660AA237}"/>
                  </a:ext>
                </a:extLst>
              </p:cNvPr>
              <p:cNvSpPr/>
              <p:nvPr userDrawn="1"/>
            </p:nvSpPr>
            <p:spPr>
              <a:xfrm>
                <a:off x="-1950057" y="848575"/>
                <a:ext cx="2213551" cy="186424"/>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Tekstniveau omlaag</a:t>
                </a:r>
              </a:p>
            </p:txBody>
          </p:sp>
        </p:grpSp>
        <p:cxnSp>
          <p:nvCxnSpPr>
            <p:cNvPr id="235" name="Rechte verbindingslijn 234">
              <a:extLst>
                <a:ext uri="{FF2B5EF4-FFF2-40B4-BE49-F238E27FC236}">
                  <a16:creationId xmlns:a16="http://schemas.microsoft.com/office/drawing/2014/main" id="{E4C9761F-B7C4-4E8B-9674-67C8A3E8A870}"/>
                </a:ext>
              </a:extLst>
            </p:cNvPr>
            <p:cNvCxnSpPr>
              <a:cxnSpLocks/>
            </p:cNvCxnSpPr>
            <p:nvPr userDrawn="1"/>
          </p:nvCxnSpPr>
          <p:spPr>
            <a:xfrm>
              <a:off x="-3419346" y="1980503"/>
              <a:ext cx="3176013" cy="0"/>
            </a:xfrm>
            <a:prstGeom prst="line">
              <a:avLst/>
            </a:prstGeom>
            <a:noFill/>
            <a:ln w="3175" cap="flat" cmpd="sng" algn="ctr">
              <a:solidFill>
                <a:schemeClr val="bg1">
                  <a:lumMod val="50000"/>
                </a:schemeClr>
              </a:solidFill>
              <a:prstDash val="solid"/>
            </a:ln>
            <a:effectLst/>
          </p:spPr>
        </p:cxnSp>
        <p:sp>
          <p:nvSpPr>
            <p:cNvPr id="236" name="Rechthoek 235">
              <a:extLst>
                <a:ext uri="{FF2B5EF4-FFF2-40B4-BE49-F238E27FC236}">
                  <a16:creationId xmlns:a16="http://schemas.microsoft.com/office/drawing/2014/main" id="{9523D864-5821-4528-B63C-7856D09BC939}"/>
                </a:ext>
              </a:extLst>
            </p:cNvPr>
            <p:cNvSpPr/>
            <p:nvPr userDrawn="1"/>
          </p:nvSpPr>
          <p:spPr>
            <a:xfrm>
              <a:off x="-3059324" y="2678715"/>
              <a:ext cx="2823104" cy="255963"/>
            </a:xfrm>
            <a:prstGeom prst="rect">
              <a:avLst/>
            </a:prstGeom>
            <a:noFill/>
            <a:ln w="25400" cap="flat" cmpd="sng" algn="ctr">
              <a:noFill/>
              <a:prstDash val="solid"/>
            </a:ln>
            <a:effectLst/>
          </p:spPr>
          <p:txBody>
            <a:bodyPr lIns="0" tIns="0" rIns="0" bIns="0" rtlCol="0" anchor="ctr"/>
            <a:lstStyle/>
            <a:p>
              <a:pPr marL="177800" marR="0" lvl="0" indent="-177800" algn="l" defTabSz="914400" rtl="0" eaLnBrk="1" fontAlgn="auto" latinLnBrk="0" hangingPunct="1">
                <a:lnSpc>
                  <a:spcPct val="100000"/>
                </a:lnSpc>
                <a:spcBef>
                  <a:spcPts val="300"/>
                </a:spcBef>
                <a:spcAft>
                  <a:spcPts val="300"/>
                </a:spcAft>
                <a:buClr>
                  <a:schemeClr val="accent1"/>
                </a:buClr>
                <a:buSzTx/>
                <a:buFont typeface="Wingdings" panose="05000000000000000000" pitchFamily="2" charset="2"/>
                <a:buChar char="§"/>
                <a:tabLst/>
                <a:defRPr/>
              </a:pPr>
              <a:r>
                <a:rPr lang="nl-NL" sz="1500" kern="1200" noProof="0" err="1">
                  <a:solidFill>
                    <a:schemeClr val="tx1"/>
                  </a:solidFill>
                  <a:latin typeface="+mn-lt"/>
                  <a:ea typeface="+mn-ea"/>
                  <a:cs typeface="+mn-cs"/>
                </a:rPr>
                <a:t>Bullet</a:t>
              </a:r>
              <a:r>
                <a:rPr lang="nl-NL" sz="1500" kern="1200" noProof="0">
                  <a:solidFill>
                    <a:schemeClr val="tx1"/>
                  </a:solidFill>
                  <a:latin typeface="+mn-lt"/>
                  <a:ea typeface="+mn-ea"/>
                  <a:cs typeface="+mn-cs"/>
                </a:rPr>
                <a:t> (15pt)</a:t>
              </a:r>
            </a:p>
          </p:txBody>
        </p:sp>
        <p:sp>
          <p:nvSpPr>
            <p:cNvPr id="237" name="Ovaal 236">
              <a:extLst>
                <a:ext uri="{FF2B5EF4-FFF2-40B4-BE49-F238E27FC236}">
                  <a16:creationId xmlns:a16="http://schemas.microsoft.com/office/drawing/2014/main" id="{8B632F0A-735B-4931-AC91-D05F6BB0A58F}"/>
                </a:ext>
              </a:extLst>
            </p:cNvPr>
            <p:cNvSpPr/>
            <p:nvPr userDrawn="1"/>
          </p:nvSpPr>
          <p:spPr>
            <a:xfrm>
              <a:off x="-3425006" y="3050637"/>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2</a:t>
              </a:r>
            </a:p>
          </p:txBody>
        </p:sp>
        <p:sp>
          <p:nvSpPr>
            <p:cNvPr id="238" name="Rechthoek 237">
              <a:extLst>
                <a:ext uri="{FF2B5EF4-FFF2-40B4-BE49-F238E27FC236}">
                  <a16:creationId xmlns:a16="http://schemas.microsoft.com/office/drawing/2014/main" id="{A9B7281F-182E-4C78-82F2-21C5A903C3BB}"/>
                </a:ext>
              </a:extLst>
            </p:cNvPr>
            <p:cNvSpPr/>
            <p:nvPr userDrawn="1"/>
          </p:nvSpPr>
          <p:spPr>
            <a:xfrm>
              <a:off x="-3059324" y="3050636"/>
              <a:ext cx="2823104" cy="255963"/>
            </a:xfrm>
            <a:prstGeom prst="rect">
              <a:avLst/>
            </a:prstGeom>
            <a:noFill/>
            <a:ln w="25400" cap="flat" cmpd="sng" algn="ctr">
              <a:noFill/>
              <a:prstDash val="solid"/>
            </a:ln>
            <a:effectLst/>
          </p:spPr>
          <p:txBody>
            <a:bodyPr lIns="0" tIns="0" rIns="0" bIns="0" rtlCol="0" anchor="ctr"/>
            <a:lstStyle/>
            <a:p>
              <a:pPr marL="355600" marR="0" lvl="1" indent="-177800" algn="l" defTabSz="914400" rtl="0" eaLnBrk="1" fontAlgn="auto" latinLnBrk="0" hangingPunct="1">
                <a:lnSpc>
                  <a:spcPct val="100000"/>
                </a:lnSpc>
                <a:spcBef>
                  <a:spcPts val="300"/>
                </a:spcBef>
                <a:spcAft>
                  <a:spcPts val="300"/>
                </a:spcAft>
                <a:buClr>
                  <a:schemeClr val="accent1"/>
                </a:buClr>
                <a:buSzTx/>
                <a:buFont typeface="Wingdings" panose="05000000000000000000" pitchFamily="2" charset="2"/>
                <a:buChar char="§"/>
                <a:tabLst/>
                <a:defRPr/>
              </a:pPr>
              <a:r>
                <a:rPr lang="nl-NL" sz="1500" kern="1200" noProof="0">
                  <a:solidFill>
                    <a:schemeClr val="tx1"/>
                  </a:solidFill>
                  <a:latin typeface="+mn-lt"/>
                  <a:ea typeface="+mn-ea"/>
                  <a:cs typeface="+mn-cs"/>
                </a:rPr>
                <a:t>Sub-</a:t>
              </a:r>
              <a:r>
                <a:rPr lang="nl-NL" sz="1500" kern="1200" noProof="0" err="1">
                  <a:solidFill>
                    <a:schemeClr val="tx1"/>
                  </a:solidFill>
                  <a:latin typeface="+mn-lt"/>
                  <a:ea typeface="+mn-ea"/>
                  <a:cs typeface="+mn-cs"/>
                </a:rPr>
                <a:t>bullet</a:t>
              </a:r>
              <a:r>
                <a:rPr lang="nl-NL" sz="1500" kern="1200" noProof="0">
                  <a:solidFill>
                    <a:schemeClr val="tx1"/>
                  </a:solidFill>
                  <a:latin typeface="+mn-lt"/>
                  <a:ea typeface="+mn-ea"/>
                  <a:cs typeface="+mn-cs"/>
                </a:rPr>
                <a:t> #1 (15pt) </a:t>
              </a:r>
            </a:p>
          </p:txBody>
        </p:sp>
        <p:sp>
          <p:nvSpPr>
            <p:cNvPr id="239" name="Ovaal 238">
              <a:extLst>
                <a:ext uri="{FF2B5EF4-FFF2-40B4-BE49-F238E27FC236}">
                  <a16:creationId xmlns:a16="http://schemas.microsoft.com/office/drawing/2014/main" id="{8F28CED0-26EE-4BC1-B52C-4D74F39E4B9D}"/>
                </a:ext>
              </a:extLst>
            </p:cNvPr>
            <p:cNvSpPr/>
            <p:nvPr userDrawn="1"/>
          </p:nvSpPr>
          <p:spPr>
            <a:xfrm>
              <a:off x="-3425006" y="3424813"/>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3</a:t>
              </a:r>
            </a:p>
          </p:txBody>
        </p:sp>
        <p:sp>
          <p:nvSpPr>
            <p:cNvPr id="240" name="Rechthoek 239">
              <a:extLst>
                <a:ext uri="{FF2B5EF4-FFF2-40B4-BE49-F238E27FC236}">
                  <a16:creationId xmlns:a16="http://schemas.microsoft.com/office/drawing/2014/main" id="{230DD818-2C78-46DC-8AE6-ACB21D58BF79}"/>
                </a:ext>
              </a:extLst>
            </p:cNvPr>
            <p:cNvSpPr/>
            <p:nvPr userDrawn="1"/>
          </p:nvSpPr>
          <p:spPr>
            <a:xfrm>
              <a:off x="-3059324" y="3424812"/>
              <a:ext cx="2823104" cy="255963"/>
            </a:xfrm>
            <a:prstGeom prst="rect">
              <a:avLst/>
            </a:prstGeom>
            <a:noFill/>
            <a:ln w="25400" cap="flat" cmpd="sng" algn="ctr">
              <a:noFill/>
              <a:prstDash val="solid"/>
            </a:ln>
            <a:effectLst/>
          </p:spPr>
          <p:txBody>
            <a:bodyPr lIns="0" tIns="0" rIns="0" bIns="0" rtlCol="0" anchor="ctr"/>
            <a:lstStyle/>
            <a:p>
              <a:pPr marL="531813" marR="0" lvl="2" indent="-176213" algn="l" defTabSz="914400" rtl="0" eaLnBrk="1" fontAlgn="auto" latinLnBrk="0" hangingPunct="1">
                <a:lnSpc>
                  <a:spcPct val="100000"/>
                </a:lnSpc>
                <a:spcBef>
                  <a:spcPts val="300"/>
                </a:spcBef>
                <a:spcAft>
                  <a:spcPts val="300"/>
                </a:spcAft>
                <a:buClr>
                  <a:schemeClr val="tx1"/>
                </a:buClr>
                <a:buSzTx/>
                <a:buFont typeface="Corbel" panose="020B0503020204020204" pitchFamily="34" charset="0"/>
                <a:buChar char="–"/>
                <a:tabLst/>
                <a:defRPr/>
              </a:pPr>
              <a:r>
                <a:rPr lang="nl-NL" sz="1500" kern="1200" noProof="0">
                  <a:solidFill>
                    <a:schemeClr val="tx1"/>
                  </a:solidFill>
                  <a:latin typeface="+mn-lt"/>
                  <a:ea typeface="+mn-ea"/>
                  <a:cs typeface="+mn-cs"/>
                </a:rPr>
                <a:t>Sub-</a:t>
              </a:r>
              <a:r>
                <a:rPr lang="nl-NL" sz="1500" kern="1200" noProof="0" err="1">
                  <a:solidFill>
                    <a:schemeClr val="tx1"/>
                  </a:solidFill>
                  <a:latin typeface="+mn-lt"/>
                  <a:ea typeface="+mn-ea"/>
                  <a:cs typeface="+mn-cs"/>
                </a:rPr>
                <a:t>bullet</a:t>
              </a:r>
              <a:r>
                <a:rPr lang="nl-NL" sz="1500" kern="1200" noProof="0">
                  <a:solidFill>
                    <a:schemeClr val="tx1"/>
                  </a:solidFill>
                  <a:latin typeface="+mn-lt"/>
                  <a:ea typeface="+mn-ea"/>
                  <a:cs typeface="+mn-cs"/>
                </a:rPr>
                <a:t> #2 (15pt)</a:t>
              </a:r>
            </a:p>
          </p:txBody>
        </p:sp>
        <p:sp>
          <p:nvSpPr>
            <p:cNvPr id="241" name="Ovaal 240">
              <a:extLst>
                <a:ext uri="{FF2B5EF4-FFF2-40B4-BE49-F238E27FC236}">
                  <a16:creationId xmlns:a16="http://schemas.microsoft.com/office/drawing/2014/main" id="{63BDCE35-ED87-41D1-86A5-E701ABA46B29}"/>
                </a:ext>
              </a:extLst>
            </p:cNvPr>
            <p:cNvSpPr/>
            <p:nvPr userDrawn="1"/>
          </p:nvSpPr>
          <p:spPr>
            <a:xfrm>
              <a:off x="-3425006" y="3797458"/>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4</a:t>
              </a:r>
            </a:p>
          </p:txBody>
        </p:sp>
        <p:sp>
          <p:nvSpPr>
            <p:cNvPr id="242" name="Rechthoek 241">
              <a:extLst>
                <a:ext uri="{FF2B5EF4-FFF2-40B4-BE49-F238E27FC236}">
                  <a16:creationId xmlns:a16="http://schemas.microsoft.com/office/drawing/2014/main" id="{E1D77EB9-225E-4167-9935-0552AD998CCF}"/>
                </a:ext>
              </a:extLst>
            </p:cNvPr>
            <p:cNvSpPr/>
            <p:nvPr userDrawn="1"/>
          </p:nvSpPr>
          <p:spPr>
            <a:xfrm>
              <a:off x="-3059324" y="3797457"/>
              <a:ext cx="2823104" cy="255963"/>
            </a:xfrm>
            <a:prstGeom prst="rect">
              <a:avLst/>
            </a:prstGeom>
            <a:noFill/>
            <a:ln w="25400" cap="flat" cmpd="sng" algn="ctr">
              <a:noFill/>
              <a:prstDash val="solid"/>
            </a:ln>
            <a:effectLst/>
          </p:spPr>
          <p:txBody>
            <a:bodyPr lIns="0" tIns="0" rIns="0" bIns="0" rtlCol="0" anchor="ctr"/>
            <a:lstStyle/>
            <a:p>
              <a:pPr marL="0" marR="0" lvl="3" indent="0" algn="l" defTabSz="914400" rtl="0" eaLnBrk="1" fontAlgn="auto" latinLnBrk="0" hangingPunct="1">
                <a:lnSpc>
                  <a:spcPct val="100000"/>
                </a:lnSpc>
                <a:spcBef>
                  <a:spcPts val="300"/>
                </a:spcBef>
                <a:spcAft>
                  <a:spcPts val="300"/>
                </a:spcAft>
                <a:buClrTx/>
                <a:buSzTx/>
                <a:buFont typeface="Arial" panose="020B0604020202020204" pitchFamily="34" charset="0"/>
                <a:buNone/>
                <a:tabLst/>
                <a:defRPr/>
              </a:pPr>
              <a:r>
                <a:rPr lang="nl-NL" sz="1500" kern="1200" noProof="0">
                  <a:solidFill>
                    <a:schemeClr val="tx1"/>
                  </a:solidFill>
                  <a:latin typeface="+mn-lt"/>
                  <a:ea typeface="+mn-ea"/>
                  <a:cs typeface="+mn-cs"/>
                </a:rPr>
                <a:t>Leestekst (15pt)</a:t>
              </a:r>
            </a:p>
          </p:txBody>
        </p:sp>
        <p:sp>
          <p:nvSpPr>
            <p:cNvPr id="243" name="Ovaal 242">
              <a:extLst>
                <a:ext uri="{FF2B5EF4-FFF2-40B4-BE49-F238E27FC236}">
                  <a16:creationId xmlns:a16="http://schemas.microsoft.com/office/drawing/2014/main" id="{2D7E19D2-59F0-4447-B16C-07B6DB752939}"/>
                </a:ext>
              </a:extLst>
            </p:cNvPr>
            <p:cNvSpPr/>
            <p:nvPr userDrawn="1"/>
          </p:nvSpPr>
          <p:spPr>
            <a:xfrm>
              <a:off x="-3425006" y="4181064"/>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5</a:t>
              </a:r>
            </a:p>
          </p:txBody>
        </p:sp>
        <p:sp>
          <p:nvSpPr>
            <p:cNvPr id="244" name="Rechthoek 243">
              <a:extLst>
                <a:ext uri="{FF2B5EF4-FFF2-40B4-BE49-F238E27FC236}">
                  <a16:creationId xmlns:a16="http://schemas.microsoft.com/office/drawing/2014/main" id="{69154EB3-0DB9-4711-987B-ED7474A26082}"/>
                </a:ext>
              </a:extLst>
            </p:cNvPr>
            <p:cNvSpPr/>
            <p:nvPr userDrawn="1"/>
          </p:nvSpPr>
          <p:spPr>
            <a:xfrm>
              <a:off x="-3059324" y="4181063"/>
              <a:ext cx="2823104" cy="255963"/>
            </a:xfrm>
            <a:prstGeom prst="rect">
              <a:avLst/>
            </a:prstGeom>
            <a:noFill/>
            <a:ln w="25400" cap="flat" cmpd="sng" algn="ctr">
              <a:noFill/>
              <a:prstDash val="solid"/>
            </a:ln>
            <a:effectLst/>
          </p:spPr>
          <p:txBody>
            <a:bodyPr lIns="0" tIns="0" rIns="0" bIns="0" rtlCol="0" anchor="ctr"/>
            <a:lstStyle/>
            <a:p>
              <a:pPr marL="0" marR="0" lvl="4" indent="0" fontAlgn="auto">
                <a:lnSpc>
                  <a:spcPct val="100000"/>
                </a:lnSpc>
                <a:spcBef>
                  <a:spcPts val="600"/>
                </a:spcBef>
                <a:spcAft>
                  <a:spcPts val="300"/>
                </a:spcAft>
                <a:buClrTx/>
                <a:buSzTx/>
                <a:buFont typeface="Arial" panose="020B0604020202020204" pitchFamily="34" charset="0"/>
                <a:buNone/>
                <a:tabLst/>
              </a:pPr>
              <a:r>
                <a:rPr lang="nl-NL" sz="1600" b="1" cap="none" baseline="0" noProof="0">
                  <a:solidFill>
                    <a:schemeClr val="accent1"/>
                  </a:solidFill>
                  <a:latin typeface="+mj-lt"/>
                </a:rPr>
                <a:t>Tussenkop (16pt)</a:t>
              </a:r>
            </a:p>
          </p:txBody>
        </p:sp>
        <p:sp>
          <p:nvSpPr>
            <p:cNvPr id="245" name="Rechthoek 244">
              <a:extLst>
                <a:ext uri="{FF2B5EF4-FFF2-40B4-BE49-F238E27FC236}">
                  <a16:creationId xmlns:a16="http://schemas.microsoft.com/office/drawing/2014/main" id="{D29E9073-F387-4097-98EF-D24C484F1DE3}"/>
                </a:ext>
              </a:extLst>
            </p:cNvPr>
            <p:cNvSpPr/>
            <p:nvPr userDrawn="1"/>
          </p:nvSpPr>
          <p:spPr>
            <a:xfrm>
              <a:off x="-3420798" y="2099231"/>
              <a:ext cx="3178016" cy="46701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Gebruik, onder de tab </a:t>
              </a:r>
              <a:r>
                <a:rPr kumimoji="0" lang="nl-NL" sz="1100" b="1" i="0" u="none" strike="noStrike" kern="0" cap="none" spc="0" normalizeH="0" baseline="0" noProof="0">
                  <a:ln>
                    <a:noFill/>
                  </a:ln>
                  <a:solidFill>
                    <a:srgbClr val="000000"/>
                  </a:solidFill>
                  <a:effectLst/>
                  <a:uLnTx/>
                  <a:uFillTx/>
                  <a:latin typeface="+mn-lt"/>
                  <a:cs typeface="Segoe UI Light" panose="020B0502040204020203" pitchFamily="34" charset="0"/>
                </a:rPr>
                <a:t>‘Start’</a:t>
              </a: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 de </a:t>
              </a:r>
              <a:r>
                <a:rPr kumimoji="0" lang="nl-NL" sz="1100" b="1" i="0" u="none" strike="noStrike" kern="0" cap="none" spc="0" normalizeH="0" baseline="0" noProof="0">
                  <a:ln>
                    <a:noFill/>
                  </a:ln>
                  <a:solidFill>
                    <a:srgbClr val="000000"/>
                  </a:solidFill>
                  <a:effectLst/>
                  <a:uLnTx/>
                  <a:uFillTx/>
                  <a:latin typeface="+mn-lt"/>
                  <a:cs typeface="Segoe UI Light" panose="020B0502040204020203" pitchFamily="34" charset="0"/>
                </a:rPr>
                <a:t>lijstniveau-knoppen</a:t>
              </a: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 zoals hierboven aangegeven, om een tekst niveau te kiezen. Kies uit:</a:t>
              </a:r>
            </a:p>
          </p:txBody>
        </p:sp>
        <p:cxnSp>
          <p:nvCxnSpPr>
            <p:cNvPr id="246" name="Rechte verbindingslijn 245">
              <a:extLst>
                <a:ext uri="{FF2B5EF4-FFF2-40B4-BE49-F238E27FC236}">
                  <a16:creationId xmlns:a16="http://schemas.microsoft.com/office/drawing/2014/main" id="{F760D3E8-EE4C-4C68-853C-9727DA767A09}"/>
                </a:ext>
              </a:extLst>
            </p:cNvPr>
            <p:cNvCxnSpPr>
              <a:cxnSpLocks/>
            </p:cNvCxnSpPr>
            <p:nvPr userDrawn="1"/>
          </p:nvCxnSpPr>
          <p:spPr>
            <a:xfrm>
              <a:off x="-3419346" y="1161637"/>
              <a:ext cx="3176013" cy="0"/>
            </a:xfrm>
            <a:prstGeom prst="line">
              <a:avLst/>
            </a:prstGeom>
            <a:noFill/>
            <a:ln w="3175" cap="flat" cmpd="sng" algn="ctr">
              <a:solidFill>
                <a:schemeClr val="bg1">
                  <a:lumMod val="50000"/>
                </a:schemeClr>
              </a:solidFill>
              <a:prstDash val="solid"/>
            </a:ln>
            <a:effectLst/>
          </p:spPr>
        </p:cxnSp>
        <p:sp>
          <p:nvSpPr>
            <p:cNvPr id="247" name="Ovaal 246">
              <a:extLst>
                <a:ext uri="{FF2B5EF4-FFF2-40B4-BE49-F238E27FC236}">
                  <a16:creationId xmlns:a16="http://schemas.microsoft.com/office/drawing/2014/main" id="{6507191D-F460-45F7-86A1-B33EDBD9C865}"/>
                </a:ext>
              </a:extLst>
            </p:cNvPr>
            <p:cNvSpPr/>
            <p:nvPr userDrawn="1"/>
          </p:nvSpPr>
          <p:spPr>
            <a:xfrm>
              <a:off x="-3425006" y="385248"/>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1</a:t>
              </a:r>
            </a:p>
          </p:txBody>
        </p:sp>
        <p:sp>
          <p:nvSpPr>
            <p:cNvPr id="248" name="Rechthoek 247">
              <a:extLst>
                <a:ext uri="{FF2B5EF4-FFF2-40B4-BE49-F238E27FC236}">
                  <a16:creationId xmlns:a16="http://schemas.microsoft.com/office/drawing/2014/main" id="{73D56071-38A1-41FF-BA5F-8A444C1C3492}"/>
                </a:ext>
              </a:extLst>
            </p:cNvPr>
            <p:cNvSpPr/>
            <p:nvPr userDrawn="1"/>
          </p:nvSpPr>
          <p:spPr>
            <a:xfrm>
              <a:off x="-3059324" y="385247"/>
              <a:ext cx="2823104" cy="255963"/>
            </a:xfrm>
            <a:prstGeom prst="rect">
              <a:avLst/>
            </a:prstGeom>
            <a:noFill/>
            <a:ln w="25400" cap="flat" cmpd="sng" algn="ctr">
              <a:noFill/>
              <a:prstDash val="solid"/>
            </a:ln>
            <a:effectLst/>
          </p:spPr>
          <p:txBody>
            <a:bodyPr lIns="0" tIns="0" rIns="0" bIns="0" rtlCol="0" anchor="ctr"/>
            <a:lstStyle/>
            <a:p>
              <a:pPr marL="0" marR="0" lvl="0" indent="0" algn="l" defTabSz="914400" rtl="0" eaLnBrk="1" fontAlgn="auto" latinLnBrk="0" hangingPunct="1">
                <a:lnSpc>
                  <a:spcPct val="80000"/>
                </a:lnSpc>
                <a:spcBef>
                  <a:spcPct val="0"/>
                </a:spcBef>
                <a:spcAft>
                  <a:spcPts val="300"/>
                </a:spcAft>
                <a:buClr>
                  <a:schemeClr val="accent1"/>
                </a:buClr>
                <a:buSzTx/>
                <a:buFont typeface="Wingdings" panose="05000000000000000000" pitchFamily="2" charset="2"/>
                <a:buNone/>
                <a:tabLst/>
                <a:defRPr/>
              </a:pPr>
              <a:r>
                <a:rPr lang="nl-NL" sz="2600" b="0" kern="1200" noProof="0">
                  <a:solidFill>
                    <a:schemeClr val="tx1"/>
                  </a:solidFill>
                  <a:latin typeface="+mn-lt"/>
                  <a:ea typeface="+mj-ea"/>
                  <a:cs typeface="+mj-cs"/>
                </a:rPr>
                <a:t>Titel (26pt)</a:t>
              </a:r>
            </a:p>
          </p:txBody>
        </p:sp>
        <p:sp>
          <p:nvSpPr>
            <p:cNvPr id="249" name="Ovaal 248">
              <a:extLst>
                <a:ext uri="{FF2B5EF4-FFF2-40B4-BE49-F238E27FC236}">
                  <a16:creationId xmlns:a16="http://schemas.microsoft.com/office/drawing/2014/main" id="{7EFA7A13-E0CD-4158-9128-01B6D14A2D53}"/>
                </a:ext>
              </a:extLst>
            </p:cNvPr>
            <p:cNvSpPr/>
            <p:nvPr userDrawn="1"/>
          </p:nvSpPr>
          <p:spPr>
            <a:xfrm>
              <a:off x="-3425006" y="757169"/>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2</a:t>
              </a:r>
            </a:p>
          </p:txBody>
        </p:sp>
        <p:sp>
          <p:nvSpPr>
            <p:cNvPr id="250" name="Rechthoek 249">
              <a:extLst>
                <a:ext uri="{FF2B5EF4-FFF2-40B4-BE49-F238E27FC236}">
                  <a16:creationId xmlns:a16="http://schemas.microsoft.com/office/drawing/2014/main" id="{ED9FD791-B2F4-4A67-A42C-D03F534E1B3F}"/>
                </a:ext>
              </a:extLst>
            </p:cNvPr>
            <p:cNvSpPr/>
            <p:nvPr userDrawn="1"/>
          </p:nvSpPr>
          <p:spPr>
            <a:xfrm>
              <a:off x="-3059324" y="757168"/>
              <a:ext cx="2823104" cy="255963"/>
            </a:xfrm>
            <a:prstGeom prst="rect">
              <a:avLst/>
            </a:prstGeom>
            <a:noFill/>
            <a:ln w="25400" cap="flat" cmpd="sng" algn="ctr">
              <a:noFill/>
              <a:prstDash val="solid"/>
            </a:ln>
            <a:effectLst/>
          </p:spPr>
          <p:txBody>
            <a:bodyPr lIns="0" tIns="0" rIns="0" bIns="0" rtlCol="0" anchor="ctr"/>
            <a:lstStyle/>
            <a:p>
              <a:pPr marL="0" marR="0" lvl="0" indent="0" algn="l" defTabSz="914400" rtl="0" eaLnBrk="1" fontAlgn="auto" latinLnBrk="0" hangingPunct="1">
                <a:lnSpc>
                  <a:spcPct val="100000"/>
                </a:lnSpc>
                <a:spcBef>
                  <a:spcPts val="300"/>
                </a:spcBef>
                <a:spcAft>
                  <a:spcPts val="300"/>
                </a:spcAft>
                <a:buClr>
                  <a:schemeClr val="accent1"/>
                </a:buClr>
                <a:buSzTx/>
                <a:buFont typeface="Wingdings" panose="05000000000000000000" pitchFamily="2" charset="2"/>
                <a:buNone/>
                <a:tabLst/>
                <a:defRPr/>
              </a:pPr>
              <a:r>
                <a:rPr lang="nl-NL" sz="2000" b="0" kern="1200" noProof="0">
                  <a:solidFill>
                    <a:schemeClr val="accent1"/>
                  </a:solidFill>
                  <a:latin typeface="+mn-lt"/>
                  <a:ea typeface="+mn-ea"/>
                  <a:cs typeface="+mn-cs"/>
                </a:rPr>
                <a:t>Subtitel (20pt)</a:t>
              </a:r>
            </a:p>
          </p:txBody>
        </p:sp>
      </p:grpSp>
      <p:grpSp>
        <p:nvGrpSpPr>
          <p:cNvPr id="303" name="Instructie">
            <a:extLst>
              <a:ext uri="{FF2B5EF4-FFF2-40B4-BE49-F238E27FC236}">
                <a16:creationId xmlns:a16="http://schemas.microsoft.com/office/drawing/2014/main" id="{05DC39FA-E20F-4FC5-BD41-713C175BC11F}"/>
              </a:ext>
            </a:extLst>
          </p:cNvPr>
          <p:cNvGrpSpPr/>
          <p:nvPr userDrawn="1"/>
        </p:nvGrpSpPr>
        <p:grpSpPr>
          <a:xfrm>
            <a:off x="12391601" y="0"/>
            <a:ext cx="3183677" cy="2499789"/>
            <a:chOff x="12391601" y="0"/>
            <a:chExt cx="3183677" cy="2499789"/>
          </a:xfrm>
        </p:grpSpPr>
        <p:sp>
          <p:nvSpPr>
            <p:cNvPr id="304" name="Rechthoek 303">
              <a:extLst>
                <a:ext uri="{FF2B5EF4-FFF2-40B4-BE49-F238E27FC236}">
                  <a16:creationId xmlns:a16="http://schemas.microsoft.com/office/drawing/2014/main" id="{3CEC8CD8-AE01-4897-B831-532951030721}"/>
                </a:ext>
              </a:extLst>
            </p:cNvPr>
            <p:cNvSpPr/>
            <p:nvPr userDrawn="1"/>
          </p:nvSpPr>
          <p:spPr>
            <a:xfrm>
              <a:off x="12397262" y="0"/>
              <a:ext cx="3178016" cy="191611"/>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80000"/>
                </a:lnSpc>
                <a:spcBef>
                  <a:spcPts val="0"/>
                </a:spcBef>
                <a:spcAft>
                  <a:spcPts val="0"/>
                </a:spcAft>
                <a:buClrTx/>
                <a:buSzTx/>
                <a:buFontTx/>
                <a:buNone/>
                <a:tabLst/>
                <a:defRPr/>
              </a:pPr>
              <a:r>
                <a:rPr kumimoji="0" lang="nl-NL" sz="1400" b="1" i="0" u="none" strike="noStrike" kern="0" cap="all" spc="0" normalizeH="0" baseline="0" noProof="0">
                  <a:ln>
                    <a:noFill/>
                  </a:ln>
                  <a:solidFill>
                    <a:schemeClr val="bg1">
                      <a:lumMod val="50000"/>
                    </a:schemeClr>
                  </a:solidFill>
                  <a:effectLst/>
                  <a:uLnTx/>
                  <a:uFillTx/>
                  <a:latin typeface="+mj-lt"/>
                  <a:cs typeface="Segoe UI Light" panose="020B0502040204020203" pitchFamily="34" charset="0"/>
                </a:rPr>
                <a:t>Tabel invoegen/veranderen</a:t>
              </a:r>
            </a:p>
          </p:txBody>
        </p:sp>
        <p:sp>
          <p:nvSpPr>
            <p:cNvPr id="305" name="Ovaal 304">
              <a:extLst>
                <a:ext uri="{FF2B5EF4-FFF2-40B4-BE49-F238E27FC236}">
                  <a16:creationId xmlns:a16="http://schemas.microsoft.com/office/drawing/2014/main" id="{C566E74B-DB5C-4AC5-B5A8-10E3E3B36296}"/>
                </a:ext>
              </a:extLst>
            </p:cNvPr>
            <p:cNvSpPr/>
            <p:nvPr userDrawn="1"/>
          </p:nvSpPr>
          <p:spPr>
            <a:xfrm>
              <a:off x="12391601" y="366490"/>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1</a:t>
              </a:r>
            </a:p>
          </p:txBody>
        </p:sp>
        <p:cxnSp>
          <p:nvCxnSpPr>
            <p:cNvPr id="306" name="Rechte verbindingslijn 305">
              <a:extLst>
                <a:ext uri="{FF2B5EF4-FFF2-40B4-BE49-F238E27FC236}">
                  <a16:creationId xmlns:a16="http://schemas.microsoft.com/office/drawing/2014/main" id="{94B87B40-C6C3-46CE-83B4-ACB75DD6A29B}"/>
                </a:ext>
              </a:extLst>
            </p:cNvPr>
            <p:cNvCxnSpPr>
              <a:cxnSpLocks/>
            </p:cNvCxnSpPr>
            <p:nvPr userDrawn="1"/>
          </p:nvCxnSpPr>
          <p:spPr>
            <a:xfrm>
              <a:off x="12397261" y="241635"/>
              <a:ext cx="3178017" cy="0"/>
            </a:xfrm>
            <a:prstGeom prst="line">
              <a:avLst/>
            </a:prstGeom>
            <a:noFill/>
            <a:ln w="3175" cap="flat" cmpd="sng" algn="ctr">
              <a:solidFill>
                <a:schemeClr val="bg1">
                  <a:lumMod val="50000"/>
                </a:schemeClr>
              </a:solidFill>
              <a:prstDash val="solid"/>
            </a:ln>
            <a:effectLst/>
          </p:spPr>
        </p:cxnSp>
        <p:cxnSp>
          <p:nvCxnSpPr>
            <p:cNvPr id="307" name="Rechte verbindingslijn 306">
              <a:extLst>
                <a:ext uri="{FF2B5EF4-FFF2-40B4-BE49-F238E27FC236}">
                  <a16:creationId xmlns:a16="http://schemas.microsoft.com/office/drawing/2014/main" id="{1ACE6FAD-7562-4FAB-9843-B8CE647B98D4}"/>
                </a:ext>
              </a:extLst>
            </p:cNvPr>
            <p:cNvCxnSpPr>
              <a:cxnSpLocks/>
            </p:cNvCxnSpPr>
            <p:nvPr userDrawn="1"/>
          </p:nvCxnSpPr>
          <p:spPr>
            <a:xfrm>
              <a:off x="12397261" y="1577933"/>
              <a:ext cx="3178017" cy="0"/>
            </a:xfrm>
            <a:prstGeom prst="line">
              <a:avLst/>
            </a:prstGeom>
            <a:noFill/>
            <a:ln w="3175" cap="flat" cmpd="sng" algn="ctr">
              <a:solidFill>
                <a:schemeClr val="bg1">
                  <a:lumMod val="50000"/>
                </a:schemeClr>
              </a:solidFill>
              <a:prstDash val="solid"/>
            </a:ln>
            <a:effectLst/>
          </p:spPr>
        </p:cxnSp>
        <p:sp>
          <p:nvSpPr>
            <p:cNvPr id="308" name="Rechthoek 307">
              <a:extLst>
                <a:ext uri="{FF2B5EF4-FFF2-40B4-BE49-F238E27FC236}">
                  <a16:creationId xmlns:a16="http://schemas.microsoft.com/office/drawing/2014/main" id="{F38B7203-9CCD-4392-8AC5-67DCBA24613F}"/>
                </a:ext>
              </a:extLst>
            </p:cNvPr>
            <p:cNvSpPr/>
            <p:nvPr userDrawn="1"/>
          </p:nvSpPr>
          <p:spPr>
            <a:xfrm>
              <a:off x="12757282" y="432552"/>
              <a:ext cx="2817995" cy="59542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chemeClr val="accent1"/>
                </a:buClr>
                <a:buSzTx/>
                <a:buFont typeface="Arial" panose="020B0604020202020204" pitchFamily="34" charset="0"/>
                <a:buNone/>
                <a:tabLst/>
                <a:defRPr/>
              </a:pP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Wanneer nodig, verwijder de bestaande tabel d.m.v. de </a:t>
              </a:r>
              <a:r>
                <a:rPr kumimoji="0" lang="nl-NL" sz="1100" b="1" i="0" u="none" strike="noStrike" kern="0" cap="none" spc="0" normalizeH="0" baseline="0" noProof="0">
                  <a:ln>
                    <a:noFill/>
                  </a:ln>
                  <a:solidFill>
                    <a:srgbClr val="000000"/>
                  </a:solidFill>
                  <a:effectLst/>
                  <a:uLnTx/>
                  <a:uFillTx/>
                  <a:latin typeface="+mn-lt"/>
                  <a:cs typeface="Segoe UI Light" panose="020B0502040204020203" pitchFamily="34" charset="0"/>
                </a:rPr>
                <a:t>‘Delete’-knop</a:t>
              </a: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 Klik op het pictogram om een nieuwe tabel in te voegen. </a:t>
              </a:r>
              <a:r>
                <a:rPr kumimoji="0" lang="nl-NL" sz="1100" b="0" i="1" u="none" strike="noStrike" kern="0" cap="none" spc="0" normalizeH="0" baseline="0" noProof="0">
                  <a:ln>
                    <a:noFill/>
                  </a:ln>
                  <a:solidFill>
                    <a:srgbClr val="000000"/>
                  </a:solidFill>
                  <a:effectLst/>
                  <a:uLnTx/>
                  <a:uFillTx/>
                  <a:latin typeface="+mn-lt"/>
                  <a:cs typeface="Segoe UI Light" panose="020B0502040204020203" pitchFamily="34" charset="0"/>
                </a:rPr>
                <a:t>(zie onderstaand voorbeeld).</a:t>
              </a:r>
              <a:endPar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endParaRPr>
            </a:p>
          </p:txBody>
        </p:sp>
        <p:sp>
          <p:nvSpPr>
            <p:cNvPr id="309" name="Ovaal 308">
              <a:extLst>
                <a:ext uri="{FF2B5EF4-FFF2-40B4-BE49-F238E27FC236}">
                  <a16:creationId xmlns:a16="http://schemas.microsoft.com/office/drawing/2014/main" id="{3A7E558A-CD23-4708-B30B-EB9FDA647C45}"/>
                </a:ext>
              </a:extLst>
            </p:cNvPr>
            <p:cNvSpPr/>
            <p:nvPr userDrawn="1"/>
          </p:nvSpPr>
          <p:spPr>
            <a:xfrm>
              <a:off x="12391601" y="1706398"/>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2</a:t>
              </a:r>
            </a:p>
          </p:txBody>
        </p:sp>
        <p:sp>
          <p:nvSpPr>
            <p:cNvPr id="310" name="Rechthoek 309">
              <a:extLst>
                <a:ext uri="{FF2B5EF4-FFF2-40B4-BE49-F238E27FC236}">
                  <a16:creationId xmlns:a16="http://schemas.microsoft.com/office/drawing/2014/main" id="{B8557B11-1557-4393-8109-FF0F5D834422}"/>
                </a:ext>
              </a:extLst>
            </p:cNvPr>
            <p:cNvSpPr/>
            <p:nvPr userDrawn="1"/>
          </p:nvSpPr>
          <p:spPr>
            <a:xfrm>
              <a:off x="12757282" y="1772461"/>
              <a:ext cx="2817995" cy="318048"/>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chemeClr val="accent1"/>
                </a:buClr>
                <a:buSzTx/>
                <a:buFont typeface="Arial" panose="020B0604020202020204" pitchFamily="34" charset="0"/>
                <a:buNone/>
                <a:tabLst/>
                <a:defRPr/>
              </a:pP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Selecteer het gewenste aantal rijen en kolommen en klik op </a:t>
              </a:r>
              <a:r>
                <a:rPr kumimoji="0" lang="nl-NL" sz="1100" b="1" i="0" u="none" strike="noStrike" kern="0" cap="none" spc="0" normalizeH="0" baseline="0" noProof="0">
                  <a:ln>
                    <a:noFill/>
                  </a:ln>
                  <a:solidFill>
                    <a:srgbClr val="000000"/>
                  </a:solidFill>
                  <a:effectLst/>
                  <a:uLnTx/>
                  <a:uFillTx/>
                  <a:latin typeface="+mn-lt"/>
                  <a:cs typeface="Segoe UI Light" panose="020B0502040204020203" pitchFamily="34" charset="0"/>
                </a:rPr>
                <a:t>‘OK’</a:t>
              </a: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a:t>
              </a:r>
              <a:endParaRPr kumimoji="0" lang="nl-NL" sz="1100" b="1" i="0" u="none" strike="noStrike" kern="0" cap="none" spc="0" normalizeH="0" baseline="0" noProof="0">
                <a:ln>
                  <a:noFill/>
                </a:ln>
                <a:solidFill>
                  <a:srgbClr val="000000"/>
                </a:solidFill>
                <a:effectLst/>
                <a:uLnTx/>
                <a:uFillTx/>
                <a:latin typeface="+mn-lt"/>
                <a:cs typeface="Segoe UI Light" panose="020B0502040204020203" pitchFamily="34" charset="0"/>
              </a:endParaRPr>
            </a:p>
          </p:txBody>
        </p:sp>
        <p:grpSp>
          <p:nvGrpSpPr>
            <p:cNvPr id="311" name="Groep 310">
              <a:extLst>
                <a:ext uri="{FF2B5EF4-FFF2-40B4-BE49-F238E27FC236}">
                  <a16:creationId xmlns:a16="http://schemas.microsoft.com/office/drawing/2014/main" id="{E5BE92FA-195D-4759-801E-957D9AC424B7}"/>
                </a:ext>
              </a:extLst>
            </p:cNvPr>
            <p:cNvGrpSpPr/>
            <p:nvPr userDrawn="1"/>
          </p:nvGrpSpPr>
          <p:grpSpPr>
            <a:xfrm>
              <a:off x="12757282" y="2184550"/>
              <a:ext cx="825500" cy="209550"/>
              <a:chOff x="13504624" y="2482850"/>
              <a:chExt cx="825500" cy="209550"/>
            </a:xfrm>
          </p:grpSpPr>
          <p:sp>
            <p:nvSpPr>
              <p:cNvPr id="322" name="Rechthoek 321">
                <a:extLst>
                  <a:ext uri="{FF2B5EF4-FFF2-40B4-BE49-F238E27FC236}">
                    <a16:creationId xmlns:a16="http://schemas.microsoft.com/office/drawing/2014/main" id="{CFB19222-82F5-40ED-A2FD-347F115AA47E}"/>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252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800" b="0" noProof="0">
                    <a:solidFill>
                      <a:schemeClr val="tx1"/>
                    </a:solidFill>
                    <a:latin typeface="Arial" panose="020B0604020202020204" pitchFamily="34" charset="0"/>
                    <a:cs typeface="Arial" panose="020B0604020202020204" pitchFamily="34" charset="0"/>
                  </a:rPr>
                  <a:t>OK</a:t>
                </a:r>
              </a:p>
            </p:txBody>
          </p:sp>
          <p:cxnSp>
            <p:nvCxnSpPr>
              <p:cNvPr id="323" name="Rechte verbindingslijn 322">
                <a:extLst>
                  <a:ext uri="{FF2B5EF4-FFF2-40B4-BE49-F238E27FC236}">
                    <a16:creationId xmlns:a16="http://schemas.microsoft.com/office/drawing/2014/main" id="{CCB57C0A-781C-44EC-AD6A-7D1915765422}"/>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324" name="Gelijkbenige driehoek 323">
                <a:extLst>
                  <a:ext uri="{FF2B5EF4-FFF2-40B4-BE49-F238E27FC236}">
                    <a16:creationId xmlns:a16="http://schemas.microsoft.com/office/drawing/2014/main" id="{ADCE21DD-7B3C-49C7-AE0F-E00672717B7A}"/>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grpSp>
        <p:cxnSp>
          <p:nvCxnSpPr>
            <p:cNvPr id="312" name="Rechte verbindingslijn 311">
              <a:extLst>
                <a:ext uri="{FF2B5EF4-FFF2-40B4-BE49-F238E27FC236}">
                  <a16:creationId xmlns:a16="http://schemas.microsoft.com/office/drawing/2014/main" id="{D8048752-7D44-400C-8F32-C4498F38DBC2}"/>
                </a:ext>
              </a:extLst>
            </p:cNvPr>
            <p:cNvCxnSpPr>
              <a:cxnSpLocks/>
            </p:cNvCxnSpPr>
            <p:nvPr userDrawn="1"/>
          </p:nvCxnSpPr>
          <p:spPr>
            <a:xfrm>
              <a:off x="12397261" y="2499789"/>
              <a:ext cx="3178017" cy="0"/>
            </a:xfrm>
            <a:prstGeom prst="line">
              <a:avLst/>
            </a:prstGeom>
            <a:noFill/>
            <a:ln w="3175" cap="flat" cmpd="sng" algn="ctr">
              <a:solidFill>
                <a:schemeClr val="bg1">
                  <a:lumMod val="50000"/>
                </a:schemeClr>
              </a:solidFill>
              <a:prstDash val="solid"/>
            </a:ln>
            <a:effectLst/>
          </p:spPr>
        </p:cxnSp>
        <p:grpSp>
          <p:nvGrpSpPr>
            <p:cNvPr id="313" name="Tabel icoon">
              <a:extLst>
                <a:ext uri="{FF2B5EF4-FFF2-40B4-BE49-F238E27FC236}">
                  <a16:creationId xmlns:a16="http://schemas.microsoft.com/office/drawing/2014/main" id="{9B98FBC6-5ECD-4EFA-A7FE-0A40D882E734}"/>
                </a:ext>
              </a:extLst>
            </p:cNvPr>
            <p:cNvGrpSpPr/>
            <p:nvPr userDrawn="1"/>
          </p:nvGrpSpPr>
          <p:grpSpPr>
            <a:xfrm>
              <a:off x="12757283" y="1133664"/>
              <a:ext cx="375500" cy="339168"/>
              <a:chOff x="6072040" y="3376043"/>
              <a:chExt cx="1227920" cy="1109109"/>
            </a:xfrm>
          </p:grpSpPr>
          <p:sp>
            <p:nvSpPr>
              <p:cNvPr id="314" name="Rechthoek 313">
                <a:extLst>
                  <a:ext uri="{FF2B5EF4-FFF2-40B4-BE49-F238E27FC236}">
                    <a16:creationId xmlns:a16="http://schemas.microsoft.com/office/drawing/2014/main" id="{52C17AE5-499D-4017-B722-DEAE42FC0CDA}"/>
                  </a:ext>
                </a:extLst>
              </p:cNvPr>
              <p:cNvSpPr/>
              <p:nvPr userDrawn="1"/>
            </p:nvSpPr>
            <p:spPr>
              <a:xfrm>
                <a:off x="6072040" y="3376043"/>
                <a:ext cx="1227920" cy="1109109"/>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p>
            </p:txBody>
          </p:sp>
          <p:sp>
            <p:nvSpPr>
              <p:cNvPr id="315" name="Rechthoek 314">
                <a:extLst>
                  <a:ext uri="{FF2B5EF4-FFF2-40B4-BE49-F238E27FC236}">
                    <a16:creationId xmlns:a16="http://schemas.microsoft.com/office/drawing/2014/main" id="{7550212A-C269-4E88-96ED-000C4E4C6DB6}"/>
                  </a:ext>
                </a:extLst>
              </p:cNvPr>
              <p:cNvSpPr/>
              <p:nvPr userDrawn="1"/>
            </p:nvSpPr>
            <p:spPr>
              <a:xfrm>
                <a:off x="6090829" y="3393962"/>
                <a:ext cx="1209131" cy="218971"/>
              </a:xfrm>
              <a:prstGeom prst="rect">
                <a:avLst/>
              </a:prstGeom>
              <a:solidFill>
                <a:srgbClr val="6C6C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p>
            </p:txBody>
          </p:sp>
          <p:cxnSp>
            <p:nvCxnSpPr>
              <p:cNvPr id="316" name="Rechte verbindingslijn 315">
                <a:extLst>
                  <a:ext uri="{FF2B5EF4-FFF2-40B4-BE49-F238E27FC236}">
                    <a16:creationId xmlns:a16="http://schemas.microsoft.com/office/drawing/2014/main" id="{63BF9A70-5588-4611-A6DE-E94E398023F4}"/>
                  </a:ext>
                </a:extLst>
              </p:cNvPr>
              <p:cNvCxnSpPr/>
              <p:nvPr userDrawn="1"/>
            </p:nvCxnSpPr>
            <p:spPr>
              <a:xfrm>
                <a:off x="6493304" y="3605313"/>
                <a:ext cx="0" cy="872219"/>
              </a:xfrm>
              <a:prstGeom prst="line">
                <a:avLst/>
              </a:prstGeom>
              <a:ln w="12700">
                <a:solidFill>
                  <a:srgbClr val="B5B5B5"/>
                </a:solidFill>
              </a:ln>
            </p:spPr>
            <p:style>
              <a:lnRef idx="1">
                <a:schemeClr val="accent1"/>
              </a:lnRef>
              <a:fillRef idx="0">
                <a:schemeClr val="accent1"/>
              </a:fillRef>
              <a:effectRef idx="0">
                <a:schemeClr val="accent1"/>
              </a:effectRef>
              <a:fontRef idx="minor">
                <a:schemeClr val="tx1"/>
              </a:fontRef>
            </p:style>
          </p:cxnSp>
          <p:cxnSp>
            <p:nvCxnSpPr>
              <p:cNvPr id="317" name="Rechte verbindingslijn 316">
                <a:extLst>
                  <a:ext uri="{FF2B5EF4-FFF2-40B4-BE49-F238E27FC236}">
                    <a16:creationId xmlns:a16="http://schemas.microsoft.com/office/drawing/2014/main" id="{4F48CFFD-AEF0-4263-822E-D252DF5AD37A}"/>
                  </a:ext>
                </a:extLst>
              </p:cNvPr>
              <p:cNvCxnSpPr/>
              <p:nvPr userDrawn="1"/>
            </p:nvCxnSpPr>
            <p:spPr>
              <a:xfrm>
                <a:off x="6883025" y="3605313"/>
                <a:ext cx="0" cy="872219"/>
              </a:xfrm>
              <a:prstGeom prst="line">
                <a:avLst/>
              </a:prstGeom>
              <a:ln w="12700">
                <a:solidFill>
                  <a:srgbClr val="B5B5B5"/>
                </a:solidFill>
              </a:ln>
            </p:spPr>
            <p:style>
              <a:lnRef idx="1">
                <a:schemeClr val="accent1"/>
              </a:lnRef>
              <a:fillRef idx="0">
                <a:schemeClr val="accent1"/>
              </a:fillRef>
              <a:effectRef idx="0">
                <a:schemeClr val="accent1"/>
              </a:effectRef>
              <a:fontRef idx="minor">
                <a:schemeClr val="tx1"/>
              </a:fontRef>
            </p:style>
          </p:cxnSp>
          <p:cxnSp>
            <p:nvCxnSpPr>
              <p:cNvPr id="318" name="Rechte verbindingslijn 317">
                <a:extLst>
                  <a:ext uri="{FF2B5EF4-FFF2-40B4-BE49-F238E27FC236}">
                    <a16:creationId xmlns:a16="http://schemas.microsoft.com/office/drawing/2014/main" id="{ECCA4748-71A8-457A-BD04-A3C11B49C624}"/>
                  </a:ext>
                </a:extLst>
              </p:cNvPr>
              <p:cNvCxnSpPr/>
              <p:nvPr userDrawn="1"/>
            </p:nvCxnSpPr>
            <p:spPr>
              <a:xfrm flipH="1">
                <a:off x="6090561" y="3827108"/>
                <a:ext cx="1209399" cy="0"/>
              </a:xfrm>
              <a:prstGeom prst="line">
                <a:avLst/>
              </a:prstGeom>
              <a:ln w="12700">
                <a:solidFill>
                  <a:srgbClr val="B5B5B5"/>
                </a:solidFill>
              </a:ln>
            </p:spPr>
            <p:style>
              <a:lnRef idx="1">
                <a:schemeClr val="accent1"/>
              </a:lnRef>
              <a:fillRef idx="0">
                <a:schemeClr val="accent1"/>
              </a:fillRef>
              <a:effectRef idx="0">
                <a:schemeClr val="accent1"/>
              </a:effectRef>
              <a:fontRef idx="minor">
                <a:schemeClr val="tx1"/>
              </a:fontRef>
            </p:style>
          </p:cxnSp>
          <p:cxnSp>
            <p:nvCxnSpPr>
              <p:cNvPr id="319" name="Rechte verbindingslijn 318">
                <a:extLst>
                  <a:ext uri="{FF2B5EF4-FFF2-40B4-BE49-F238E27FC236}">
                    <a16:creationId xmlns:a16="http://schemas.microsoft.com/office/drawing/2014/main" id="{0F5B8577-53AD-4910-B42D-15BF7A8519D3}"/>
                  </a:ext>
                </a:extLst>
              </p:cNvPr>
              <p:cNvCxnSpPr/>
              <p:nvPr userDrawn="1"/>
            </p:nvCxnSpPr>
            <p:spPr>
              <a:xfrm flipH="1">
                <a:off x="6090561" y="4055708"/>
                <a:ext cx="1209399" cy="0"/>
              </a:xfrm>
              <a:prstGeom prst="line">
                <a:avLst/>
              </a:prstGeom>
              <a:ln w="12700">
                <a:solidFill>
                  <a:srgbClr val="B5B5B5"/>
                </a:solidFill>
              </a:ln>
            </p:spPr>
            <p:style>
              <a:lnRef idx="1">
                <a:schemeClr val="accent1"/>
              </a:lnRef>
              <a:fillRef idx="0">
                <a:schemeClr val="accent1"/>
              </a:fillRef>
              <a:effectRef idx="0">
                <a:schemeClr val="accent1"/>
              </a:effectRef>
              <a:fontRef idx="minor">
                <a:schemeClr val="tx1"/>
              </a:fontRef>
            </p:style>
          </p:cxnSp>
          <p:cxnSp>
            <p:nvCxnSpPr>
              <p:cNvPr id="320" name="Rechte verbindingslijn 319">
                <a:extLst>
                  <a:ext uri="{FF2B5EF4-FFF2-40B4-BE49-F238E27FC236}">
                    <a16:creationId xmlns:a16="http://schemas.microsoft.com/office/drawing/2014/main" id="{9A8A13C5-4F83-4566-867D-3F3C23387C8A}"/>
                  </a:ext>
                </a:extLst>
              </p:cNvPr>
              <p:cNvCxnSpPr/>
              <p:nvPr userDrawn="1"/>
            </p:nvCxnSpPr>
            <p:spPr>
              <a:xfrm flipH="1">
                <a:off x="6090561" y="4276688"/>
                <a:ext cx="1209399" cy="0"/>
              </a:xfrm>
              <a:prstGeom prst="line">
                <a:avLst/>
              </a:prstGeom>
              <a:ln w="12700">
                <a:solidFill>
                  <a:srgbClr val="B5B5B5"/>
                </a:solidFill>
              </a:ln>
            </p:spPr>
            <p:style>
              <a:lnRef idx="1">
                <a:schemeClr val="accent1"/>
              </a:lnRef>
              <a:fillRef idx="0">
                <a:schemeClr val="accent1"/>
              </a:fillRef>
              <a:effectRef idx="0">
                <a:schemeClr val="accent1"/>
              </a:effectRef>
              <a:fontRef idx="minor">
                <a:schemeClr val="tx1"/>
              </a:fontRef>
            </p:style>
          </p:cxnSp>
          <p:sp>
            <p:nvSpPr>
              <p:cNvPr id="321" name="Rechthoek 320">
                <a:extLst>
                  <a:ext uri="{FF2B5EF4-FFF2-40B4-BE49-F238E27FC236}">
                    <a16:creationId xmlns:a16="http://schemas.microsoft.com/office/drawing/2014/main" id="{572F692C-78CF-4974-BF48-FC2F263B860F}"/>
                  </a:ext>
                </a:extLst>
              </p:cNvPr>
              <p:cNvSpPr/>
              <p:nvPr userDrawn="1"/>
            </p:nvSpPr>
            <p:spPr>
              <a:xfrm>
                <a:off x="6072040" y="3376043"/>
                <a:ext cx="1227920" cy="1109109"/>
              </a:xfrm>
              <a:prstGeom prst="rect">
                <a:avLst/>
              </a:prstGeom>
              <a:noFill/>
              <a:ln w="12700">
                <a:solidFill>
                  <a:srgbClr val="6C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p>
            </p:txBody>
          </p:sp>
        </p:grpSp>
      </p:grpSp>
    </p:spTree>
    <p:extLst>
      <p:ext uri="{BB962C8B-B14F-4D97-AF65-F5344CB8AC3E}">
        <p14:creationId xmlns:p14="http://schemas.microsoft.com/office/powerpoint/2010/main" val="125553811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EKST / TABEL 4X">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AB23073-572C-4F04-B89A-B107AB932F47}"/>
              </a:ext>
            </a:extLst>
          </p:cNvPr>
          <p:cNvSpPr>
            <a:spLocks noGrp="1"/>
          </p:cNvSpPr>
          <p:nvPr>
            <p:ph type="title" hasCustomPrompt="1"/>
          </p:nvPr>
        </p:nvSpPr>
        <p:spPr/>
        <p:txBody>
          <a:bodyPr/>
          <a:lstStyle>
            <a:lvl1pPr>
              <a:defRPr/>
            </a:lvl1pPr>
          </a:lstStyle>
          <a:p>
            <a:r>
              <a:rPr lang="nl-NL" noProof="0"/>
              <a:t>Voeg hier een titel in</a:t>
            </a:r>
            <a:endParaRPr lang="nl-NL"/>
          </a:p>
        </p:txBody>
      </p:sp>
      <p:sp>
        <p:nvSpPr>
          <p:cNvPr id="3" name="Tijdelijke aanduiding voor verticale tekst 2">
            <a:extLst>
              <a:ext uri="{FF2B5EF4-FFF2-40B4-BE49-F238E27FC236}">
                <a16:creationId xmlns:a16="http://schemas.microsoft.com/office/drawing/2014/main" id="{7C849E55-A25C-4202-801C-0514342EA9C6}"/>
              </a:ext>
            </a:extLst>
          </p:cNvPr>
          <p:cNvSpPr>
            <a:spLocks noGrp="1"/>
          </p:cNvSpPr>
          <p:nvPr>
            <p:ph type="body" orient="vert" idx="1" hasCustomPrompt="1"/>
          </p:nvPr>
        </p:nvSpPr>
        <p:spPr>
          <a:xfrm>
            <a:off x="540000" y="1459112"/>
            <a:ext cx="3934476" cy="4119774"/>
          </a:xfrm>
        </p:spPr>
        <p:txBody>
          <a:bodyPr vert="horz"/>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nl-NL" noProof="0" err="1"/>
              <a:t>Bullet</a:t>
            </a:r>
            <a:endParaRPr lang="nl-NL" noProof="0"/>
          </a:p>
          <a:p>
            <a:pPr lvl="1"/>
            <a:r>
              <a:rPr lang="nl-NL" noProof="0"/>
              <a:t>Sub-</a:t>
            </a:r>
            <a:r>
              <a:rPr lang="nl-NL" noProof="0" err="1"/>
              <a:t>bullet</a:t>
            </a:r>
            <a:r>
              <a:rPr lang="nl-NL" noProof="0"/>
              <a:t> #1</a:t>
            </a:r>
          </a:p>
          <a:p>
            <a:pPr lvl="2"/>
            <a:r>
              <a:rPr lang="nl-NL" noProof="0"/>
              <a:t>Sub-</a:t>
            </a:r>
            <a:r>
              <a:rPr lang="nl-NL" noProof="0" err="1"/>
              <a:t>bullet</a:t>
            </a:r>
            <a:r>
              <a:rPr lang="nl-NL" noProof="0"/>
              <a:t> #2</a:t>
            </a:r>
          </a:p>
          <a:p>
            <a:pPr lvl="3"/>
            <a:r>
              <a:rPr lang="nl-NL" noProof="0"/>
              <a:t>Leestekst</a:t>
            </a:r>
          </a:p>
          <a:p>
            <a:pPr lvl="4"/>
            <a:r>
              <a:rPr lang="nl-NL" noProof="0"/>
              <a:t>Tussenkop</a:t>
            </a:r>
          </a:p>
          <a:p>
            <a:pPr lvl="5"/>
            <a:r>
              <a:rPr lang="nl-NL" noProof="0"/>
              <a:t>Numerieke </a:t>
            </a:r>
            <a:r>
              <a:rPr lang="nl-NL" noProof="0" err="1"/>
              <a:t>bullet</a:t>
            </a:r>
            <a:endParaRPr lang="nl-NL" noProof="0"/>
          </a:p>
          <a:p>
            <a:pPr lvl="6"/>
            <a:r>
              <a:rPr lang="nl-NL" noProof="0"/>
              <a:t>Alfabetische </a:t>
            </a:r>
            <a:r>
              <a:rPr lang="nl-NL" noProof="0" err="1"/>
              <a:t>bullet</a:t>
            </a:r>
            <a:endParaRPr lang="nl-NL" noProof="0"/>
          </a:p>
          <a:p>
            <a:pPr lvl="7"/>
            <a:r>
              <a:rPr lang="nl-NL" noProof="0"/>
              <a:t>Fotobeschrijving</a:t>
            </a:r>
          </a:p>
          <a:p>
            <a:pPr lvl="8"/>
            <a:r>
              <a:rPr lang="nl-NL" noProof="0"/>
              <a:t>Quote tekst</a:t>
            </a:r>
          </a:p>
          <a:p>
            <a:pPr lvl="4"/>
            <a:endParaRPr lang="nl-NL"/>
          </a:p>
        </p:txBody>
      </p:sp>
      <p:sp>
        <p:nvSpPr>
          <p:cNvPr id="4" name="Tijdelijke aanduiding voor datum 3">
            <a:extLst>
              <a:ext uri="{FF2B5EF4-FFF2-40B4-BE49-F238E27FC236}">
                <a16:creationId xmlns:a16="http://schemas.microsoft.com/office/drawing/2014/main" id="{DABA8B2F-5EFD-4A05-8481-248C853EA1DE}"/>
              </a:ext>
            </a:extLst>
          </p:cNvPr>
          <p:cNvSpPr>
            <a:spLocks noGrp="1"/>
          </p:cNvSpPr>
          <p:nvPr>
            <p:ph type="dt" sz="half" idx="10"/>
          </p:nvPr>
        </p:nvSpPr>
        <p:spPr/>
        <p:txBody>
          <a:bodyPr/>
          <a:lstStyle/>
          <a:p>
            <a:fld id="{084ED59E-B445-4125-A361-CCB4D267CE64}" type="datetime4">
              <a:rPr lang="nl-NL" smtClean="0"/>
              <a:t>24 oktober 2023</a:t>
            </a:fld>
            <a:endParaRPr lang="nl-NL"/>
          </a:p>
        </p:txBody>
      </p:sp>
      <p:sp>
        <p:nvSpPr>
          <p:cNvPr id="5" name="Tijdelijke aanduiding voor voettekst 4">
            <a:extLst>
              <a:ext uri="{FF2B5EF4-FFF2-40B4-BE49-F238E27FC236}">
                <a16:creationId xmlns:a16="http://schemas.microsoft.com/office/drawing/2014/main" id="{7D35606D-4D2E-4F0A-88AD-FA9467155265}"/>
              </a:ext>
            </a:extLst>
          </p:cNvPr>
          <p:cNvSpPr>
            <a:spLocks noGrp="1"/>
          </p:cNvSpPr>
          <p:nvPr>
            <p:ph type="ftr" sz="quarter" idx="11"/>
          </p:nvPr>
        </p:nvSpPr>
        <p:spPr/>
        <p:txBody>
          <a:bodyPr/>
          <a:lstStyle/>
          <a:p>
            <a:r>
              <a:rPr lang="nl-NL"/>
              <a:t>Ga naar de tab ‘Invoegen’ &gt; Koptekst en voettekst &gt; Voettekst invullen met bedrijfsonderdeelnaam &gt; Overal Toepassen</a:t>
            </a:r>
          </a:p>
        </p:txBody>
      </p:sp>
      <p:sp>
        <p:nvSpPr>
          <p:cNvPr id="6" name="Tijdelijke aanduiding voor dianummer 5">
            <a:extLst>
              <a:ext uri="{FF2B5EF4-FFF2-40B4-BE49-F238E27FC236}">
                <a16:creationId xmlns:a16="http://schemas.microsoft.com/office/drawing/2014/main" id="{A7656491-ADD5-4A7E-BAFA-5FCFF07D6EB0}"/>
              </a:ext>
            </a:extLst>
          </p:cNvPr>
          <p:cNvSpPr>
            <a:spLocks noGrp="1"/>
          </p:cNvSpPr>
          <p:nvPr>
            <p:ph type="sldNum" sz="quarter" idx="12"/>
          </p:nvPr>
        </p:nvSpPr>
        <p:spPr/>
        <p:txBody>
          <a:bodyPr/>
          <a:lstStyle/>
          <a:p>
            <a:fld id="{8D374ABD-355D-4B52-8A38-020B3DD5CC75}" type="slidenum">
              <a:rPr lang="nl-NL" smtClean="0"/>
              <a:t>‹#›</a:t>
            </a:fld>
            <a:endParaRPr lang="nl-NL"/>
          </a:p>
        </p:txBody>
      </p:sp>
      <p:sp>
        <p:nvSpPr>
          <p:cNvPr id="7" name="Tijdelijke aanduiding voor tekst 32">
            <a:extLst>
              <a:ext uri="{FF2B5EF4-FFF2-40B4-BE49-F238E27FC236}">
                <a16:creationId xmlns:a16="http://schemas.microsoft.com/office/drawing/2014/main" id="{7175F566-3665-4B0F-B70C-72779DF2FDD6}"/>
              </a:ext>
            </a:extLst>
          </p:cNvPr>
          <p:cNvSpPr>
            <a:spLocks noGrp="1"/>
          </p:cNvSpPr>
          <p:nvPr>
            <p:ph type="body" sz="quarter" idx="13" hasCustomPrompt="1"/>
          </p:nvPr>
        </p:nvSpPr>
        <p:spPr>
          <a:xfrm>
            <a:off x="539998" y="839972"/>
            <a:ext cx="11112000" cy="259612"/>
          </a:xfrm>
        </p:spPr>
        <p:txBody>
          <a:bodyPr/>
          <a:lstStyle>
            <a:lvl1pPr marL="0" indent="0">
              <a:buNone/>
              <a:defRPr sz="2000" b="0">
                <a:solidFill>
                  <a:schemeClr val="accent1"/>
                </a:solidFill>
              </a:defRPr>
            </a:lvl1pPr>
          </a:lstStyle>
          <a:p>
            <a:pPr lvl="0"/>
            <a:r>
              <a:rPr lang="nl-NL" noProof="0"/>
              <a:t>Voeg hier een subtitel in</a:t>
            </a:r>
          </a:p>
        </p:txBody>
      </p:sp>
      <p:sp>
        <p:nvSpPr>
          <p:cNvPr id="17" name="Tijdelijke aanduiding voor tekst 34">
            <a:extLst>
              <a:ext uri="{FF2B5EF4-FFF2-40B4-BE49-F238E27FC236}">
                <a16:creationId xmlns:a16="http://schemas.microsoft.com/office/drawing/2014/main" id="{9955CEC2-0160-42D3-9E2E-941A4A11119D}"/>
              </a:ext>
            </a:extLst>
          </p:cNvPr>
          <p:cNvSpPr>
            <a:spLocks noGrp="1"/>
          </p:cNvSpPr>
          <p:nvPr>
            <p:ph type="body" sz="quarter" idx="14" hasCustomPrompt="1"/>
          </p:nvPr>
        </p:nvSpPr>
        <p:spPr>
          <a:xfrm>
            <a:off x="539749" y="5758889"/>
            <a:ext cx="11112249" cy="147981"/>
          </a:xfrm>
        </p:spPr>
        <p:txBody>
          <a:bodyPr anchor="b"/>
          <a:lstStyle>
            <a:lvl1pPr marL="0" indent="0">
              <a:buNone/>
              <a:defRPr sz="1000" i="1"/>
            </a:lvl1pPr>
          </a:lstStyle>
          <a:p>
            <a:pPr lvl="0"/>
            <a:r>
              <a:rPr lang="nl-NL" noProof="0"/>
              <a:t>Bron…</a:t>
            </a:r>
          </a:p>
        </p:txBody>
      </p:sp>
      <p:sp>
        <p:nvSpPr>
          <p:cNvPr id="18" name="Rechthoek: afgeronde hoeken 17">
            <a:extLst>
              <a:ext uri="{FF2B5EF4-FFF2-40B4-BE49-F238E27FC236}">
                <a16:creationId xmlns:a16="http://schemas.microsoft.com/office/drawing/2014/main" id="{765A9402-96DA-4D08-A873-873C05E81C86}"/>
              </a:ext>
            </a:extLst>
          </p:cNvPr>
          <p:cNvSpPr/>
          <p:nvPr userDrawn="1"/>
        </p:nvSpPr>
        <p:spPr>
          <a:xfrm>
            <a:off x="3048000" y="-491319"/>
            <a:ext cx="6096000" cy="300250"/>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lvl="0" algn="ctr"/>
            <a:r>
              <a:rPr lang="nl-NL" sz="2800" b="0" cap="all" baseline="0" noProof="0">
                <a:solidFill>
                  <a:schemeClr val="accent1"/>
                </a:solidFill>
                <a:latin typeface="+mn-lt"/>
              </a:rPr>
              <a:t>TEKST / TABEL 4X</a:t>
            </a:r>
          </a:p>
        </p:txBody>
      </p:sp>
      <p:cxnSp>
        <p:nvCxnSpPr>
          <p:cNvPr id="23" name="Rechte verbindingslijn 22">
            <a:extLst>
              <a:ext uri="{FF2B5EF4-FFF2-40B4-BE49-F238E27FC236}">
                <a16:creationId xmlns:a16="http://schemas.microsoft.com/office/drawing/2014/main" id="{F758FBF6-EBB0-4F05-96EB-8AEB1E4BB59E}"/>
              </a:ext>
            </a:extLst>
          </p:cNvPr>
          <p:cNvCxnSpPr>
            <a:cxnSpLocks/>
          </p:cNvCxnSpPr>
          <p:nvPr userDrawn="1"/>
        </p:nvCxnSpPr>
        <p:spPr>
          <a:xfrm>
            <a:off x="5015238" y="1446663"/>
            <a:ext cx="0" cy="4121624"/>
          </a:xfrm>
          <a:prstGeom prst="line">
            <a:avLst/>
          </a:prstGeom>
          <a:ln w="12700" cap="rnd">
            <a:solidFill>
              <a:schemeClr val="accent1"/>
            </a:solidFill>
            <a:prstDash val="solid"/>
            <a:round/>
          </a:ln>
        </p:spPr>
        <p:style>
          <a:lnRef idx="1">
            <a:schemeClr val="accent1"/>
          </a:lnRef>
          <a:fillRef idx="0">
            <a:schemeClr val="accent1"/>
          </a:fillRef>
          <a:effectRef idx="0">
            <a:schemeClr val="accent1"/>
          </a:effectRef>
          <a:fontRef idx="minor">
            <a:schemeClr val="tx1"/>
          </a:fontRef>
        </p:style>
      </p:cxnSp>
      <p:sp>
        <p:nvSpPr>
          <p:cNvPr id="24" name="Tijdelijke aanduiding voor tekst 43">
            <a:extLst>
              <a:ext uri="{FF2B5EF4-FFF2-40B4-BE49-F238E27FC236}">
                <a16:creationId xmlns:a16="http://schemas.microsoft.com/office/drawing/2014/main" id="{E054E093-0CA2-4AA3-9379-A9449CBE767D}"/>
              </a:ext>
            </a:extLst>
          </p:cNvPr>
          <p:cNvSpPr>
            <a:spLocks noGrp="1"/>
          </p:cNvSpPr>
          <p:nvPr>
            <p:ph type="body" sz="quarter" idx="16" hasCustomPrompt="1"/>
          </p:nvPr>
        </p:nvSpPr>
        <p:spPr>
          <a:xfrm>
            <a:off x="540000" y="0"/>
            <a:ext cx="1080000" cy="72000"/>
          </a:xfrm>
          <a:solidFill>
            <a:schemeClr val="accent1"/>
          </a:solidFill>
        </p:spPr>
        <p:txBody>
          <a:bodyPr/>
          <a:lstStyle>
            <a:lvl1pPr marL="0" indent="0">
              <a:buNone/>
              <a:defRPr sz="100">
                <a:solidFill>
                  <a:schemeClr val="bg2"/>
                </a:solidFill>
              </a:defRPr>
            </a:lvl1pPr>
            <a:lvl5pPr>
              <a:defRPr/>
            </a:lvl5pPr>
          </a:lstStyle>
          <a:p>
            <a:pPr lvl="0"/>
            <a:r>
              <a:rPr lang="en-GB"/>
              <a:t> </a:t>
            </a:r>
          </a:p>
        </p:txBody>
      </p:sp>
      <p:grpSp>
        <p:nvGrpSpPr>
          <p:cNvPr id="13" name="GRID" hidden="1">
            <a:extLst>
              <a:ext uri="{FF2B5EF4-FFF2-40B4-BE49-F238E27FC236}">
                <a16:creationId xmlns:a16="http://schemas.microsoft.com/office/drawing/2014/main" id="{2E339E7B-E5F0-4BB0-A7A8-08523662B92C}"/>
              </a:ext>
            </a:extLst>
          </p:cNvPr>
          <p:cNvGrpSpPr/>
          <p:nvPr userDrawn="1"/>
        </p:nvGrpSpPr>
        <p:grpSpPr>
          <a:xfrm>
            <a:off x="0" y="0"/>
            <a:ext cx="12192000" cy="6858000"/>
            <a:chOff x="0" y="0"/>
            <a:chExt cx="12192000" cy="6858000"/>
          </a:xfrm>
          <a:solidFill>
            <a:schemeClr val="tx1">
              <a:alpha val="30000"/>
            </a:schemeClr>
          </a:solidFill>
        </p:grpSpPr>
        <p:sp>
          <p:nvSpPr>
            <p:cNvPr id="14" name="Rechthoek 13">
              <a:extLst>
                <a:ext uri="{FF2B5EF4-FFF2-40B4-BE49-F238E27FC236}">
                  <a16:creationId xmlns:a16="http://schemas.microsoft.com/office/drawing/2014/main" id="{04FEBC71-862F-4C04-AFB8-6DB58D37BD7A}"/>
                </a:ext>
              </a:extLst>
            </p:cNvPr>
            <p:cNvSpPr/>
            <p:nvPr userDrawn="1"/>
          </p:nvSpPr>
          <p:spPr>
            <a:xfrm>
              <a:off x="0" y="0"/>
              <a:ext cx="12192000" cy="54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15" name="Rechthoek 14">
              <a:extLst>
                <a:ext uri="{FF2B5EF4-FFF2-40B4-BE49-F238E27FC236}">
                  <a16:creationId xmlns:a16="http://schemas.microsoft.com/office/drawing/2014/main" id="{0333C89B-97F8-441B-8124-3FCC1D1260BC}"/>
                </a:ext>
              </a:extLst>
            </p:cNvPr>
            <p:cNvSpPr/>
            <p:nvPr userDrawn="1"/>
          </p:nvSpPr>
          <p:spPr>
            <a:xfrm>
              <a:off x="0" y="0"/>
              <a:ext cx="540000"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16" name="Rechthoek 15">
              <a:extLst>
                <a:ext uri="{FF2B5EF4-FFF2-40B4-BE49-F238E27FC236}">
                  <a16:creationId xmlns:a16="http://schemas.microsoft.com/office/drawing/2014/main" id="{59F01AF4-B6CB-4934-BDD9-96E56D3A7D49}"/>
                </a:ext>
              </a:extLst>
            </p:cNvPr>
            <p:cNvSpPr/>
            <p:nvPr userDrawn="1"/>
          </p:nvSpPr>
          <p:spPr>
            <a:xfrm>
              <a:off x="11652000" y="0"/>
              <a:ext cx="540000"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19" name="Rechthoek 18">
              <a:extLst>
                <a:ext uri="{FF2B5EF4-FFF2-40B4-BE49-F238E27FC236}">
                  <a16:creationId xmlns:a16="http://schemas.microsoft.com/office/drawing/2014/main" id="{B6B9EB7F-0454-4FE8-8F4A-0FDE18AF83EB}"/>
                </a:ext>
              </a:extLst>
            </p:cNvPr>
            <p:cNvSpPr/>
            <p:nvPr userDrawn="1"/>
          </p:nvSpPr>
          <p:spPr>
            <a:xfrm>
              <a:off x="0" y="1099111"/>
              <a:ext cx="12192000" cy="36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20" name="Rechthoek 19">
              <a:extLst>
                <a:ext uri="{FF2B5EF4-FFF2-40B4-BE49-F238E27FC236}">
                  <a16:creationId xmlns:a16="http://schemas.microsoft.com/office/drawing/2014/main" id="{A0471D66-391B-4CA0-9CE3-3508EB3D7096}"/>
                </a:ext>
              </a:extLst>
            </p:cNvPr>
            <p:cNvSpPr/>
            <p:nvPr userDrawn="1"/>
          </p:nvSpPr>
          <p:spPr>
            <a:xfrm>
              <a:off x="0" y="6678000"/>
              <a:ext cx="12192000" cy="18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22" name="Rechthoek 21">
              <a:extLst>
                <a:ext uri="{FF2B5EF4-FFF2-40B4-BE49-F238E27FC236}">
                  <a16:creationId xmlns:a16="http://schemas.microsoft.com/office/drawing/2014/main" id="{F607FFD1-EE10-4EE4-974D-D68FF051167C}"/>
                </a:ext>
              </a:extLst>
            </p:cNvPr>
            <p:cNvSpPr/>
            <p:nvPr userDrawn="1"/>
          </p:nvSpPr>
          <p:spPr>
            <a:xfrm>
              <a:off x="0" y="5906871"/>
              <a:ext cx="12192000" cy="36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25" name="Rechthoek 24">
              <a:extLst>
                <a:ext uri="{FF2B5EF4-FFF2-40B4-BE49-F238E27FC236}">
                  <a16:creationId xmlns:a16="http://schemas.microsoft.com/office/drawing/2014/main" id="{267B1A24-E5B5-44EF-BB26-289EC0FC99CF}"/>
                </a:ext>
              </a:extLst>
            </p:cNvPr>
            <p:cNvSpPr/>
            <p:nvPr userDrawn="1"/>
          </p:nvSpPr>
          <p:spPr>
            <a:xfrm>
              <a:off x="0" y="6295673"/>
              <a:ext cx="12192000" cy="18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26" name="Rechthoek 25">
              <a:extLst>
                <a:ext uri="{FF2B5EF4-FFF2-40B4-BE49-F238E27FC236}">
                  <a16:creationId xmlns:a16="http://schemas.microsoft.com/office/drawing/2014/main" id="{05615BB2-213B-4BE9-9A19-7700EE534E20}"/>
                </a:ext>
              </a:extLst>
            </p:cNvPr>
            <p:cNvSpPr/>
            <p:nvPr userDrawn="1"/>
          </p:nvSpPr>
          <p:spPr>
            <a:xfrm>
              <a:off x="0" y="5578887"/>
              <a:ext cx="12192000" cy="18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27" name="Rechthoek 26">
              <a:extLst>
                <a:ext uri="{FF2B5EF4-FFF2-40B4-BE49-F238E27FC236}">
                  <a16:creationId xmlns:a16="http://schemas.microsoft.com/office/drawing/2014/main" id="{7B4D9E53-D3BA-46E2-B48B-1C4CE63D58E8}"/>
                </a:ext>
              </a:extLst>
            </p:cNvPr>
            <p:cNvSpPr/>
            <p:nvPr userDrawn="1"/>
          </p:nvSpPr>
          <p:spPr>
            <a:xfrm>
              <a:off x="12024980" y="0"/>
              <a:ext cx="167020"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28" name="Rechthoek 27">
              <a:extLst>
                <a:ext uri="{FF2B5EF4-FFF2-40B4-BE49-F238E27FC236}">
                  <a16:creationId xmlns:a16="http://schemas.microsoft.com/office/drawing/2014/main" id="{ACE0CB45-9785-4BE8-B63D-A19B8F833E83}"/>
                </a:ext>
              </a:extLst>
            </p:cNvPr>
            <p:cNvSpPr/>
            <p:nvPr userDrawn="1"/>
          </p:nvSpPr>
          <p:spPr>
            <a:xfrm>
              <a:off x="0" y="0"/>
              <a:ext cx="167020"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31" name="Rechthoek 30">
              <a:extLst>
                <a:ext uri="{FF2B5EF4-FFF2-40B4-BE49-F238E27FC236}">
                  <a16:creationId xmlns:a16="http://schemas.microsoft.com/office/drawing/2014/main" id="{E2FF30C8-090C-4BBB-B89D-01F3F22EDF02}"/>
                </a:ext>
              </a:extLst>
            </p:cNvPr>
            <p:cNvSpPr/>
            <p:nvPr userDrawn="1"/>
          </p:nvSpPr>
          <p:spPr>
            <a:xfrm>
              <a:off x="5555238" y="3338999"/>
              <a:ext cx="6636762" cy="36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33" name="Rechthoek 32">
              <a:extLst>
                <a:ext uri="{FF2B5EF4-FFF2-40B4-BE49-F238E27FC236}">
                  <a16:creationId xmlns:a16="http://schemas.microsoft.com/office/drawing/2014/main" id="{1C1AAD92-DAF5-42DC-B208-3E7B81FCA52A}"/>
                </a:ext>
              </a:extLst>
            </p:cNvPr>
            <p:cNvSpPr/>
            <p:nvPr userDrawn="1"/>
          </p:nvSpPr>
          <p:spPr>
            <a:xfrm>
              <a:off x="5015238" y="0"/>
              <a:ext cx="540000"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34" name="Rechthoek 33">
              <a:extLst>
                <a:ext uri="{FF2B5EF4-FFF2-40B4-BE49-F238E27FC236}">
                  <a16:creationId xmlns:a16="http://schemas.microsoft.com/office/drawing/2014/main" id="{0461148A-D9B1-4FF0-B385-8C21A76C3054}"/>
                </a:ext>
              </a:extLst>
            </p:cNvPr>
            <p:cNvSpPr/>
            <p:nvPr userDrawn="1"/>
          </p:nvSpPr>
          <p:spPr>
            <a:xfrm>
              <a:off x="4475238" y="0"/>
              <a:ext cx="540000"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35" name="Rechthoek 34">
              <a:extLst>
                <a:ext uri="{FF2B5EF4-FFF2-40B4-BE49-F238E27FC236}">
                  <a16:creationId xmlns:a16="http://schemas.microsoft.com/office/drawing/2014/main" id="{073B0056-68B2-4760-9151-D257D1A5794C}"/>
                </a:ext>
              </a:extLst>
            </p:cNvPr>
            <p:cNvSpPr/>
            <p:nvPr userDrawn="1"/>
          </p:nvSpPr>
          <p:spPr>
            <a:xfrm>
              <a:off x="8423619" y="1099111"/>
              <a:ext cx="360000" cy="516776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grpSp>
      <p:sp>
        <p:nvSpPr>
          <p:cNvPr id="38" name="Tijdelijke aanduiding voor tabel 8">
            <a:extLst>
              <a:ext uri="{FF2B5EF4-FFF2-40B4-BE49-F238E27FC236}">
                <a16:creationId xmlns:a16="http://schemas.microsoft.com/office/drawing/2014/main" id="{BC74F94D-24E2-4689-BA9F-19729FCE63A5}"/>
              </a:ext>
            </a:extLst>
          </p:cNvPr>
          <p:cNvSpPr>
            <a:spLocks noGrp="1"/>
          </p:cNvSpPr>
          <p:nvPr>
            <p:ph type="tbl" sz="quarter" idx="17" hasCustomPrompt="1"/>
          </p:nvPr>
        </p:nvSpPr>
        <p:spPr>
          <a:xfrm>
            <a:off x="5555238" y="1459112"/>
            <a:ext cx="2868382" cy="1878839"/>
          </a:xfrm>
          <a:solidFill>
            <a:schemeClr val="bg1">
              <a:lumMod val="95000"/>
            </a:schemeClr>
          </a:solidFill>
        </p:spPr>
        <p:txBody>
          <a:bodyPr lIns="432000" tIns="360000" rIns="432000"/>
          <a:lstStyle>
            <a:lvl1pPr marL="0" marR="0" indent="0" algn="ctr" defTabSz="914400" rtl="0" eaLnBrk="1" fontAlgn="auto" latinLnBrk="0" hangingPunct="1">
              <a:lnSpc>
                <a:spcPct val="90000"/>
              </a:lnSpc>
              <a:spcBef>
                <a:spcPts val="500"/>
              </a:spcBef>
              <a:spcAft>
                <a:spcPts val="500"/>
              </a:spcAft>
              <a:buClr>
                <a:schemeClr val="bg2"/>
              </a:buClr>
              <a:buSzTx/>
              <a:buFont typeface="Wingdings" panose="05000000000000000000" pitchFamily="2" charset="2"/>
              <a:buNone/>
              <a:tabLst/>
              <a:defRPr sz="1200" i="1">
                <a:solidFill>
                  <a:schemeClr val="bg1">
                    <a:lumMod val="50000"/>
                  </a:schemeClr>
                </a:solidFill>
              </a:defRPr>
            </a:lvl1pPr>
          </a:lstStyle>
          <a:p>
            <a:pPr marL="0" marR="0" lvl="0" indent="0" algn="ctr" defTabSz="914400" rtl="0" eaLnBrk="1" fontAlgn="auto" latinLnBrk="0" hangingPunct="1">
              <a:lnSpc>
                <a:spcPct val="90000"/>
              </a:lnSpc>
              <a:spcBef>
                <a:spcPts val="500"/>
              </a:spcBef>
              <a:spcAft>
                <a:spcPts val="500"/>
              </a:spcAft>
              <a:buClr>
                <a:schemeClr val="bg2"/>
              </a:buClr>
              <a:buSzTx/>
              <a:buFont typeface="Wingdings" panose="05000000000000000000" pitchFamily="2" charset="2"/>
              <a:buNone/>
              <a:tabLst/>
              <a:defRPr/>
            </a:pPr>
            <a:r>
              <a:rPr lang="nl-NL" noProof="0"/>
              <a:t>Klik op onderstaand pictogram om een tabel in te voegen</a:t>
            </a:r>
          </a:p>
        </p:txBody>
      </p:sp>
      <p:sp>
        <p:nvSpPr>
          <p:cNvPr id="39" name="Tijdelijke aanduiding voor tabel 8">
            <a:extLst>
              <a:ext uri="{FF2B5EF4-FFF2-40B4-BE49-F238E27FC236}">
                <a16:creationId xmlns:a16="http://schemas.microsoft.com/office/drawing/2014/main" id="{CAA8F510-F931-426F-B509-59B6B83A05C8}"/>
              </a:ext>
            </a:extLst>
          </p:cNvPr>
          <p:cNvSpPr>
            <a:spLocks noGrp="1"/>
          </p:cNvSpPr>
          <p:nvPr>
            <p:ph type="tbl" sz="quarter" idx="18" hasCustomPrompt="1"/>
          </p:nvPr>
        </p:nvSpPr>
        <p:spPr>
          <a:xfrm>
            <a:off x="8783616" y="1459112"/>
            <a:ext cx="2868382" cy="1878839"/>
          </a:xfrm>
          <a:solidFill>
            <a:schemeClr val="bg1">
              <a:lumMod val="95000"/>
            </a:schemeClr>
          </a:solidFill>
        </p:spPr>
        <p:txBody>
          <a:bodyPr lIns="432000" tIns="360000" rIns="432000"/>
          <a:lstStyle>
            <a:lvl1pPr marL="0" marR="0" indent="0" algn="ctr" defTabSz="914400" rtl="0" eaLnBrk="1" fontAlgn="auto" latinLnBrk="0" hangingPunct="1">
              <a:lnSpc>
                <a:spcPct val="90000"/>
              </a:lnSpc>
              <a:spcBef>
                <a:spcPts val="500"/>
              </a:spcBef>
              <a:spcAft>
                <a:spcPts val="500"/>
              </a:spcAft>
              <a:buClr>
                <a:schemeClr val="bg2"/>
              </a:buClr>
              <a:buSzTx/>
              <a:buFont typeface="Wingdings" panose="05000000000000000000" pitchFamily="2" charset="2"/>
              <a:buNone/>
              <a:tabLst/>
              <a:defRPr sz="1200" i="1">
                <a:solidFill>
                  <a:schemeClr val="bg1">
                    <a:lumMod val="50000"/>
                  </a:schemeClr>
                </a:solidFill>
              </a:defRPr>
            </a:lvl1pPr>
          </a:lstStyle>
          <a:p>
            <a:pPr marL="0" marR="0" lvl="0" indent="0" algn="ctr" defTabSz="914400" rtl="0" eaLnBrk="1" fontAlgn="auto" latinLnBrk="0" hangingPunct="1">
              <a:lnSpc>
                <a:spcPct val="90000"/>
              </a:lnSpc>
              <a:spcBef>
                <a:spcPts val="500"/>
              </a:spcBef>
              <a:spcAft>
                <a:spcPts val="500"/>
              </a:spcAft>
              <a:buClr>
                <a:schemeClr val="bg2"/>
              </a:buClr>
              <a:buSzTx/>
              <a:buFont typeface="Wingdings" panose="05000000000000000000" pitchFamily="2" charset="2"/>
              <a:buNone/>
              <a:tabLst/>
              <a:defRPr/>
            </a:pPr>
            <a:r>
              <a:rPr lang="nl-NL" noProof="0"/>
              <a:t>Klik op onderstaand pictogram om een tabel in te voegen</a:t>
            </a:r>
          </a:p>
        </p:txBody>
      </p:sp>
      <p:sp>
        <p:nvSpPr>
          <p:cNvPr id="40" name="Tijdelijke aanduiding voor tabel 8">
            <a:extLst>
              <a:ext uri="{FF2B5EF4-FFF2-40B4-BE49-F238E27FC236}">
                <a16:creationId xmlns:a16="http://schemas.microsoft.com/office/drawing/2014/main" id="{FDB6B68B-3679-4BF8-9C7A-212A5B9E0F36}"/>
              </a:ext>
            </a:extLst>
          </p:cNvPr>
          <p:cNvSpPr>
            <a:spLocks noGrp="1"/>
          </p:cNvSpPr>
          <p:nvPr>
            <p:ph type="tbl" sz="quarter" idx="19" hasCustomPrompt="1"/>
          </p:nvPr>
        </p:nvSpPr>
        <p:spPr>
          <a:xfrm>
            <a:off x="5555238" y="3698999"/>
            <a:ext cx="2868382" cy="1878839"/>
          </a:xfrm>
          <a:solidFill>
            <a:schemeClr val="bg1">
              <a:lumMod val="95000"/>
            </a:schemeClr>
          </a:solidFill>
        </p:spPr>
        <p:txBody>
          <a:bodyPr lIns="432000" tIns="360000" rIns="432000"/>
          <a:lstStyle>
            <a:lvl1pPr marL="0" marR="0" indent="0" algn="ctr" defTabSz="914400" rtl="0" eaLnBrk="1" fontAlgn="auto" latinLnBrk="0" hangingPunct="1">
              <a:lnSpc>
                <a:spcPct val="90000"/>
              </a:lnSpc>
              <a:spcBef>
                <a:spcPts val="500"/>
              </a:spcBef>
              <a:spcAft>
                <a:spcPts val="500"/>
              </a:spcAft>
              <a:buClr>
                <a:schemeClr val="bg2"/>
              </a:buClr>
              <a:buSzTx/>
              <a:buFont typeface="Wingdings" panose="05000000000000000000" pitchFamily="2" charset="2"/>
              <a:buNone/>
              <a:tabLst/>
              <a:defRPr sz="1200" i="1">
                <a:solidFill>
                  <a:schemeClr val="bg1">
                    <a:lumMod val="50000"/>
                  </a:schemeClr>
                </a:solidFill>
              </a:defRPr>
            </a:lvl1pPr>
          </a:lstStyle>
          <a:p>
            <a:pPr marL="0" marR="0" lvl="0" indent="0" algn="ctr" defTabSz="914400" rtl="0" eaLnBrk="1" fontAlgn="auto" latinLnBrk="0" hangingPunct="1">
              <a:lnSpc>
                <a:spcPct val="90000"/>
              </a:lnSpc>
              <a:spcBef>
                <a:spcPts val="500"/>
              </a:spcBef>
              <a:spcAft>
                <a:spcPts val="500"/>
              </a:spcAft>
              <a:buClr>
                <a:schemeClr val="bg2"/>
              </a:buClr>
              <a:buSzTx/>
              <a:buFont typeface="Wingdings" panose="05000000000000000000" pitchFamily="2" charset="2"/>
              <a:buNone/>
              <a:tabLst/>
              <a:defRPr/>
            </a:pPr>
            <a:r>
              <a:rPr lang="nl-NL" noProof="0"/>
              <a:t>Klik op onderstaand pictogram om een tabel in te voegen</a:t>
            </a:r>
          </a:p>
        </p:txBody>
      </p:sp>
      <p:sp>
        <p:nvSpPr>
          <p:cNvPr id="41" name="Tijdelijke aanduiding voor tabel 8">
            <a:extLst>
              <a:ext uri="{FF2B5EF4-FFF2-40B4-BE49-F238E27FC236}">
                <a16:creationId xmlns:a16="http://schemas.microsoft.com/office/drawing/2014/main" id="{9E5A0EB4-00D4-48A2-AC79-7D5EFF095F9E}"/>
              </a:ext>
            </a:extLst>
          </p:cNvPr>
          <p:cNvSpPr>
            <a:spLocks noGrp="1"/>
          </p:cNvSpPr>
          <p:nvPr>
            <p:ph type="tbl" sz="quarter" idx="20" hasCustomPrompt="1"/>
          </p:nvPr>
        </p:nvSpPr>
        <p:spPr>
          <a:xfrm>
            <a:off x="8783616" y="3698999"/>
            <a:ext cx="2868382" cy="1878839"/>
          </a:xfrm>
          <a:solidFill>
            <a:schemeClr val="bg1">
              <a:lumMod val="95000"/>
            </a:schemeClr>
          </a:solidFill>
        </p:spPr>
        <p:txBody>
          <a:bodyPr lIns="432000" tIns="360000" rIns="432000"/>
          <a:lstStyle>
            <a:lvl1pPr marL="0" marR="0" indent="0" algn="ctr" defTabSz="914400" rtl="0" eaLnBrk="1" fontAlgn="auto" latinLnBrk="0" hangingPunct="1">
              <a:lnSpc>
                <a:spcPct val="90000"/>
              </a:lnSpc>
              <a:spcBef>
                <a:spcPts val="500"/>
              </a:spcBef>
              <a:spcAft>
                <a:spcPts val="500"/>
              </a:spcAft>
              <a:buClr>
                <a:schemeClr val="bg2"/>
              </a:buClr>
              <a:buSzTx/>
              <a:buFont typeface="Wingdings" panose="05000000000000000000" pitchFamily="2" charset="2"/>
              <a:buNone/>
              <a:tabLst/>
              <a:defRPr sz="1200" i="1">
                <a:solidFill>
                  <a:schemeClr val="bg1">
                    <a:lumMod val="50000"/>
                  </a:schemeClr>
                </a:solidFill>
              </a:defRPr>
            </a:lvl1pPr>
          </a:lstStyle>
          <a:p>
            <a:pPr marL="0" marR="0" lvl="0" indent="0" algn="ctr" defTabSz="914400" rtl="0" eaLnBrk="1" fontAlgn="auto" latinLnBrk="0" hangingPunct="1">
              <a:lnSpc>
                <a:spcPct val="90000"/>
              </a:lnSpc>
              <a:spcBef>
                <a:spcPts val="500"/>
              </a:spcBef>
              <a:spcAft>
                <a:spcPts val="500"/>
              </a:spcAft>
              <a:buClr>
                <a:schemeClr val="bg2"/>
              </a:buClr>
              <a:buSzTx/>
              <a:buFont typeface="Wingdings" panose="05000000000000000000" pitchFamily="2" charset="2"/>
              <a:buNone/>
              <a:tabLst/>
              <a:defRPr/>
            </a:pPr>
            <a:r>
              <a:rPr lang="nl-NL" noProof="0"/>
              <a:t>Klik op onderstaand pictogram om een tabel in te voegen</a:t>
            </a:r>
          </a:p>
        </p:txBody>
      </p:sp>
      <p:grpSp>
        <p:nvGrpSpPr>
          <p:cNvPr id="230" name="Instructie">
            <a:extLst>
              <a:ext uri="{FF2B5EF4-FFF2-40B4-BE49-F238E27FC236}">
                <a16:creationId xmlns:a16="http://schemas.microsoft.com/office/drawing/2014/main" id="{E9DB7AAF-F157-411D-BE6F-1B6226450D53}"/>
              </a:ext>
            </a:extLst>
          </p:cNvPr>
          <p:cNvGrpSpPr/>
          <p:nvPr userDrawn="1"/>
        </p:nvGrpSpPr>
        <p:grpSpPr>
          <a:xfrm>
            <a:off x="-3437547" y="1434"/>
            <a:ext cx="3201327" cy="6041867"/>
            <a:chOff x="-3437547" y="1434"/>
            <a:chExt cx="3201327" cy="6041867"/>
          </a:xfrm>
        </p:grpSpPr>
        <p:cxnSp>
          <p:nvCxnSpPr>
            <p:cNvPr id="231" name="Rechte verbindingslijn 230">
              <a:extLst>
                <a:ext uri="{FF2B5EF4-FFF2-40B4-BE49-F238E27FC236}">
                  <a16:creationId xmlns:a16="http://schemas.microsoft.com/office/drawing/2014/main" id="{E6C685BD-6D5D-4C40-ADFB-7D131DF63F34}"/>
                </a:ext>
              </a:extLst>
            </p:cNvPr>
            <p:cNvCxnSpPr>
              <a:cxnSpLocks/>
            </p:cNvCxnSpPr>
            <p:nvPr userDrawn="1"/>
          </p:nvCxnSpPr>
          <p:spPr>
            <a:xfrm>
              <a:off x="-3419346" y="6043301"/>
              <a:ext cx="3176013" cy="0"/>
            </a:xfrm>
            <a:prstGeom prst="line">
              <a:avLst/>
            </a:prstGeom>
            <a:noFill/>
            <a:ln w="3175" cap="flat" cmpd="sng" algn="ctr">
              <a:solidFill>
                <a:schemeClr val="bg1">
                  <a:lumMod val="50000"/>
                </a:schemeClr>
              </a:solidFill>
              <a:prstDash val="solid"/>
            </a:ln>
            <a:effectLst/>
          </p:spPr>
        </p:cxnSp>
        <p:sp>
          <p:nvSpPr>
            <p:cNvPr id="232" name="Ovaal 231">
              <a:extLst>
                <a:ext uri="{FF2B5EF4-FFF2-40B4-BE49-F238E27FC236}">
                  <a16:creationId xmlns:a16="http://schemas.microsoft.com/office/drawing/2014/main" id="{7D339716-93F8-497E-AD1D-4F8C2ED0CAEA}"/>
                </a:ext>
              </a:extLst>
            </p:cNvPr>
            <p:cNvSpPr/>
            <p:nvPr userDrawn="1"/>
          </p:nvSpPr>
          <p:spPr>
            <a:xfrm>
              <a:off x="-3425006" y="4548392"/>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6</a:t>
              </a:r>
            </a:p>
          </p:txBody>
        </p:sp>
        <p:sp>
          <p:nvSpPr>
            <p:cNvPr id="233" name="Rechthoek 232">
              <a:extLst>
                <a:ext uri="{FF2B5EF4-FFF2-40B4-BE49-F238E27FC236}">
                  <a16:creationId xmlns:a16="http://schemas.microsoft.com/office/drawing/2014/main" id="{107ED551-5375-43FA-A36E-6EDFCB22B96A}"/>
                </a:ext>
              </a:extLst>
            </p:cNvPr>
            <p:cNvSpPr/>
            <p:nvPr userDrawn="1"/>
          </p:nvSpPr>
          <p:spPr>
            <a:xfrm>
              <a:off x="-3059324" y="4548391"/>
              <a:ext cx="2823104" cy="255963"/>
            </a:xfrm>
            <a:prstGeom prst="rect">
              <a:avLst/>
            </a:prstGeom>
            <a:noFill/>
            <a:ln w="25400" cap="flat" cmpd="sng" algn="ctr">
              <a:noFill/>
              <a:prstDash val="solid"/>
            </a:ln>
            <a:effectLst/>
          </p:spPr>
          <p:txBody>
            <a:bodyPr lIns="0" tIns="0" rIns="0" bIns="0" rtlCol="0" anchor="ctr"/>
            <a:lstStyle/>
            <a:p>
              <a:pPr marL="265113" marR="0" lvl="5" indent="-265113" algn="l" defTabSz="914400" rtl="0" eaLnBrk="1" fontAlgn="auto" latinLnBrk="0" hangingPunct="1">
                <a:lnSpc>
                  <a:spcPct val="100000"/>
                </a:lnSpc>
                <a:spcBef>
                  <a:spcPts val="300"/>
                </a:spcBef>
                <a:spcAft>
                  <a:spcPts val="300"/>
                </a:spcAft>
                <a:buClr>
                  <a:schemeClr val="tx1"/>
                </a:buClr>
                <a:buSzPct val="85000"/>
                <a:buFont typeface="+mj-lt"/>
                <a:buAutoNum type="arabicPeriod"/>
                <a:tabLst/>
                <a:defRPr/>
              </a:pPr>
              <a:r>
                <a:rPr lang="nl-NL" sz="1500" kern="1200" noProof="0">
                  <a:solidFill>
                    <a:schemeClr val="tx1"/>
                  </a:solidFill>
                  <a:latin typeface="+mn-lt"/>
                  <a:ea typeface="+mn-ea"/>
                  <a:cs typeface="+mn-cs"/>
                </a:rPr>
                <a:t>Numerieke </a:t>
              </a:r>
              <a:r>
                <a:rPr lang="nl-NL" sz="1500" kern="1200" noProof="0" err="1">
                  <a:solidFill>
                    <a:schemeClr val="tx1"/>
                  </a:solidFill>
                  <a:latin typeface="+mn-lt"/>
                  <a:ea typeface="+mn-ea"/>
                  <a:cs typeface="+mn-cs"/>
                </a:rPr>
                <a:t>bullet</a:t>
              </a:r>
              <a:r>
                <a:rPr lang="nl-NL" sz="1500" kern="1200" noProof="0">
                  <a:solidFill>
                    <a:schemeClr val="tx1"/>
                  </a:solidFill>
                  <a:latin typeface="+mn-lt"/>
                  <a:ea typeface="+mn-ea"/>
                  <a:cs typeface="+mn-cs"/>
                </a:rPr>
                <a:t> (15pt)</a:t>
              </a:r>
            </a:p>
          </p:txBody>
        </p:sp>
        <p:sp>
          <p:nvSpPr>
            <p:cNvPr id="234" name="Ovaal 233">
              <a:extLst>
                <a:ext uri="{FF2B5EF4-FFF2-40B4-BE49-F238E27FC236}">
                  <a16:creationId xmlns:a16="http://schemas.microsoft.com/office/drawing/2014/main" id="{C7031A80-F089-42F2-BCDE-32EA689FFB75}"/>
                </a:ext>
              </a:extLst>
            </p:cNvPr>
            <p:cNvSpPr/>
            <p:nvPr userDrawn="1"/>
          </p:nvSpPr>
          <p:spPr>
            <a:xfrm>
              <a:off x="-3425006" y="4922568"/>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7</a:t>
              </a:r>
            </a:p>
          </p:txBody>
        </p:sp>
        <p:sp>
          <p:nvSpPr>
            <p:cNvPr id="235" name="Rechthoek 234">
              <a:extLst>
                <a:ext uri="{FF2B5EF4-FFF2-40B4-BE49-F238E27FC236}">
                  <a16:creationId xmlns:a16="http://schemas.microsoft.com/office/drawing/2014/main" id="{2A96AE26-95A7-454F-B920-6C00E9D07BCF}"/>
                </a:ext>
              </a:extLst>
            </p:cNvPr>
            <p:cNvSpPr/>
            <p:nvPr userDrawn="1"/>
          </p:nvSpPr>
          <p:spPr>
            <a:xfrm>
              <a:off x="-3059324" y="4922567"/>
              <a:ext cx="2823104" cy="255963"/>
            </a:xfrm>
            <a:prstGeom prst="rect">
              <a:avLst/>
            </a:prstGeom>
            <a:noFill/>
            <a:ln w="25400" cap="flat" cmpd="sng" algn="ctr">
              <a:noFill/>
              <a:prstDash val="solid"/>
            </a:ln>
            <a:effectLst/>
          </p:spPr>
          <p:txBody>
            <a:bodyPr lIns="0" tIns="0" rIns="0" bIns="0" rtlCol="0" anchor="ctr"/>
            <a:lstStyle/>
            <a:p>
              <a:pPr marL="265113" marR="0" lvl="6" indent="-265113" algn="l" defTabSz="914400" rtl="0" eaLnBrk="1" fontAlgn="auto" latinLnBrk="0" hangingPunct="1">
                <a:lnSpc>
                  <a:spcPct val="100000"/>
                </a:lnSpc>
                <a:spcBef>
                  <a:spcPts val="300"/>
                </a:spcBef>
                <a:spcAft>
                  <a:spcPts val="300"/>
                </a:spcAft>
                <a:buClr>
                  <a:schemeClr val="tx1"/>
                </a:buClr>
                <a:buSzPct val="85000"/>
                <a:buFont typeface="+mj-lt"/>
                <a:buAutoNum type="alphaLcPeriod"/>
                <a:tabLst/>
                <a:defRPr/>
              </a:pPr>
              <a:r>
                <a:rPr lang="nl-NL" sz="1500" kern="1200" noProof="0">
                  <a:solidFill>
                    <a:schemeClr val="tx1"/>
                  </a:solidFill>
                  <a:latin typeface="+mn-lt"/>
                  <a:ea typeface="+mn-ea"/>
                  <a:cs typeface="+mn-cs"/>
                </a:rPr>
                <a:t>Alfabetische </a:t>
              </a:r>
              <a:r>
                <a:rPr lang="nl-NL" sz="1500" kern="1200" noProof="0" err="1">
                  <a:solidFill>
                    <a:schemeClr val="tx1"/>
                  </a:solidFill>
                  <a:latin typeface="+mn-lt"/>
                  <a:ea typeface="+mn-ea"/>
                  <a:cs typeface="+mn-cs"/>
                </a:rPr>
                <a:t>bullet</a:t>
              </a:r>
              <a:r>
                <a:rPr lang="nl-NL" sz="1500" kern="1200" noProof="0">
                  <a:solidFill>
                    <a:schemeClr val="tx1"/>
                  </a:solidFill>
                  <a:latin typeface="+mn-lt"/>
                  <a:ea typeface="+mn-ea"/>
                  <a:cs typeface="+mn-cs"/>
                </a:rPr>
                <a:t> (15pt)</a:t>
              </a:r>
            </a:p>
          </p:txBody>
        </p:sp>
        <p:sp>
          <p:nvSpPr>
            <p:cNvPr id="236" name="Ovaal 235">
              <a:extLst>
                <a:ext uri="{FF2B5EF4-FFF2-40B4-BE49-F238E27FC236}">
                  <a16:creationId xmlns:a16="http://schemas.microsoft.com/office/drawing/2014/main" id="{67901273-5A96-4009-A4D4-B127228327ED}"/>
                </a:ext>
              </a:extLst>
            </p:cNvPr>
            <p:cNvSpPr/>
            <p:nvPr userDrawn="1"/>
          </p:nvSpPr>
          <p:spPr>
            <a:xfrm>
              <a:off x="-3425006" y="5295213"/>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8</a:t>
              </a:r>
            </a:p>
          </p:txBody>
        </p:sp>
        <p:sp>
          <p:nvSpPr>
            <p:cNvPr id="237" name="Rechthoek 236">
              <a:extLst>
                <a:ext uri="{FF2B5EF4-FFF2-40B4-BE49-F238E27FC236}">
                  <a16:creationId xmlns:a16="http://schemas.microsoft.com/office/drawing/2014/main" id="{EB56D44A-B6EF-432A-BCA7-E5D6CD07B621}"/>
                </a:ext>
              </a:extLst>
            </p:cNvPr>
            <p:cNvSpPr/>
            <p:nvPr userDrawn="1"/>
          </p:nvSpPr>
          <p:spPr>
            <a:xfrm>
              <a:off x="-3059324" y="5295212"/>
              <a:ext cx="2823104" cy="255963"/>
            </a:xfrm>
            <a:prstGeom prst="rect">
              <a:avLst/>
            </a:prstGeom>
            <a:noFill/>
            <a:ln w="25400" cap="flat" cmpd="sng" algn="ctr">
              <a:noFill/>
              <a:prstDash val="solid"/>
            </a:ln>
            <a:effectLst/>
          </p:spPr>
          <p:txBody>
            <a:bodyPr lIns="0" tIns="0" rIns="0" bIns="0" rtlCol="0" anchor="ctr"/>
            <a:lstStyle/>
            <a:p>
              <a:pPr marL="0" marR="0" lvl="7" indent="0" algn="l" defTabSz="914400" rtl="0" eaLnBrk="1" fontAlgn="auto" latinLnBrk="0" hangingPunct="1">
                <a:lnSpc>
                  <a:spcPct val="100000"/>
                </a:lnSpc>
                <a:spcBef>
                  <a:spcPts val="300"/>
                </a:spcBef>
                <a:spcAft>
                  <a:spcPts val="300"/>
                </a:spcAft>
                <a:buClr>
                  <a:schemeClr val="accent3"/>
                </a:buClr>
                <a:buSzTx/>
                <a:buFont typeface="Arial" panose="020B0604020202020204" pitchFamily="34" charset="0"/>
                <a:buNone/>
                <a:tabLst/>
                <a:defRPr/>
              </a:pPr>
              <a:r>
                <a:rPr lang="nl-NL" sz="1000" i="1" kern="1200" noProof="0">
                  <a:solidFill>
                    <a:schemeClr val="tx1"/>
                  </a:solidFill>
                  <a:latin typeface="+mn-lt"/>
                  <a:ea typeface="+mn-ea"/>
                  <a:cs typeface="+mn-cs"/>
                </a:rPr>
                <a:t>Fotobeschrijving (10pt)</a:t>
              </a:r>
            </a:p>
          </p:txBody>
        </p:sp>
        <p:sp>
          <p:nvSpPr>
            <p:cNvPr id="238" name="Ovaal 237">
              <a:extLst>
                <a:ext uri="{FF2B5EF4-FFF2-40B4-BE49-F238E27FC236}">
                  <a16:creationId xmlns:a16="http://schemas.microsoft.com/office/drawing/2014/main" id="{F2BC1661-3BE4-4D93-876C-CE65BA5277BE}"/>
                </a:ext>
              </a:extLst>
            </p:cNvPr>
            <p:cNvSpPr/>
            <p:nvPr userDrawn="1"/>
          </p:nvSpPr>
          <p:spPr>
            <a:xfrm>
              <a:off x="-3425006" y="5668478"/>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9</a:t>
              </a:r>
            </a:p>
          </p:txBody>
        </p:sp>
        <p:sp>
          <p:nvSpPr>
            <p:cNvPr id="239" name="Rechthoek 238">
              <a:extLst>
                <a:ext uri="{FF2B5EF4-FFF2-40B4-BE49-F238E27FC236}">
                  <a16:creationId xmlns:a16="http://schemas.microsoft.com/office/drawing/2014/main" id="{C17C32F7-ECBE-4195-995A-6FDA25D738A9}"/>
                </a:ext>
              </a:extLst>
            </p:cNvPr>
            <p:cNvSpPr/>
            <p:nvPr userDrawn="1"/>
          </p:nvSpPr>
          <p:spPr>
            <a:xfrm>
              <a:off x="-3059324" y="5668477"/>
              <a:ext cx="2823104" cy="255963"/>
            </a:xfrm>
            <a:prstGeom prst="rect">
              <a:avLst/>
            </a:prstGeom>
            <a:noFill/>
            <a:ln w="25400" cap="flat" cmpd="sng" algn="ctr">
              <a:noFill/>
              <a:prstDash val="solid"/>
            </a:ln>
            <a:effectLst/>
          </p:spPr>
          <p:txBody>
            <a:bodyPr lIns="0" tIns="0" rIns="0" bIns="0" rtlCol="0" anchor="ctr"/>
            <a:lstStyle/>
            <a:p>
              <a:pPr marL="0" marR="0" lvl="8" indent="0" algn="l" defTabSz="914400" rtl="0" eaLnBrk="1" fontAlgn="auto" latinLnBrk="0" hangingPunct="1">
                <a:lnSpc>
                  <a:spcPct val="100000"/>
                </a:lnSpc>
                <a:spcBef>
                  <a:spcPts val="600"/>
                </a:spcBef>
                <a:spcAft>
                  <a:spcPts val="300"/>
                </a:spcAft>
                <a:buClrTx/>
                <a:buSzTx/>
                <a:buFont typeface="Arial" panose="020B0604020202020204" pitchFamily="34" charset="0"/>
                <a:buNone/>
                <a:tabLst/>
                <a:defRPr/>
              </a:pPr>
              <a:r>
                <a:rPr lang="nl-NL" sz="2000" i="1" kern="1200" noProof="0">
                  <a:solidFill>
                    <a:schemeClr val="tx1"/>
                  </a:solidFill>
                  <a:latin typeface="+mn-lt"/>
                  <a:ea typeface="+mn-ea"/>
                  <a:cs typeface="+mn-cs"/>
                </a:rPr>
                <a:t>Quote tekst (20pt)</a:t>
              </a:r>
            </a:p>
          </p:txBody>
        </p:sp>
        <p:sp>
          <p:nvSpPr>
            <p:cNvPr id="240" name="Rechthoek 239">
              <a:extLst>
                <a:ext uri="{FF2B5EF4-FFF2-40B4-BE49-F238E27FC236}">
                  <a16:creationId xmlns:a16="http://schemas.microsoft.com/office/drawing/2014/main" id="{C6C7FA13-9E79-49B8-84E7-8B8E3651ECF9}"/>
                </a:ext>
              </a:extLst>
            </p:cNvPr>
            <p:cNvSpPr/>
            <p:nvPr userDrawn="1"/>
          </p:nvSpPr>
          <p:spPr>
            <a:xfrm>
              <a:off x="-3419345" y="1434"/>
              <a:ext cx="3176012" cy="191611"/>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80000"/>
                </a:lnSpc>
                <a:spcBef>
                  <a:spcPts val="0"/>
                </a:spcBef>
                <a:spcAft>
                  <a:spcPts val="0"/>
                </a:spcAft>
                <a:buClrTx/>
                <a:buSzTx/>
                <a:buFontTx/>
                <a:buNone/>
                <a:tabLst/>
                <a:defRPr/>
              </a:pPr>
              <a:r>
                <a:rPr kumimoji="0" lang="nl-NL" sz="1400" b="1" i="0" u="none" strike="noStrike" kern="0" cap="all" spc="0" normalizeH="0" baseline="0" noProof="0">
                  <a:ln>
                    <a:noFill/>
                  </a:ln>
                  <a:solidFill>
                    <a:schemeClr val="bg1">
                      <a:lumMod val="50000"/>
                    </a:schemeClr>
                  </a:solidFill>
                  <a:effectLst/>
                  <a:uLnTx/>
                  <a:uFillTx/>
                  <a:latin typeface="+mj-lt"/>
                  <a:cs typeface="Segoe UI Light" panose="020B0502040204020203" pitchFamily="34" charset="0"/>
                </a:rPr>
                <a:t>TEKST</a:t>
              </a:r>
              <a:r>
                <a:rPr kumimoji="0" lang="nl-NL" sz="1400" b="1" i="0" u="none" strike="noStrike" kern="0" cap="all" spc="0" normalizeH="0" noProof="0">
                  <a:ln>
                    <a:noFill/>
                  </a:ln>
                  <a:solidFill>
                    <a:schemeClr val="bg1">
                      <a:lumMod val="50000"/>
                    </a:schemeClr>
                  </a:solidFill>
                  <a:effectLst/>
                  <a:uLnTx/>
                  <a:uFillTx/>
                  <a:latin typeface="+mj-lt"/>
                  <a:cs typeface="Segoe UI Light" panose="020B0502040204020203" pitchFamily="34" charset="0"/>
                </a:rPr>
                <a:t> NIVEAUS kiezen</a:t>
              </a:r>
              <a:endParaRPr kumimoji="0" lang="nl-NL" sz="1400" b="1" i="0" u="none" strike="noStrike" kern="0" cap="all" spc="0" normalizeH="0" baseline="0" noProof="0">
                <a:ln>
                  <a:noFill/>
                </a:ln>
                <a:solidFill>
                  <a:schemeClr val="bg1">
                    <a:lumMod val="50000"/>
                  </a:schemeClr>
                </a:solidFill>
                <a:effectLst/>
                <a:uLnTx/>
                <a:uFillTx/>
                <a:latin typeface="+mj-lt"/>
                <a:cs typeface="Segoe UI Light" panose="020B0502040204020203" pitchFamily="34" charset="0"/>
              </a:endParaRPr>
            </a:p>
          </p:txBody>
        </p:sp>
        <p:sp>
          <p:nvSpPr>
            <p:cNvPr id="241" name="Ovaal 240">
              <a:extLst>
                <a:ext uri="{FF2B5EF4-FFF2-40B4-BE49-F238E27FC236}">
                  <a16:creationId xmlns:a16="http://schemas.microsoft.com/office/drawing/2014/main" id="{3AFD6850-542F-4DBD-8D11-D924DF7B7575}"/>
                </a:ext>
              </a:extLst>
            </p:cNvPr>
            <p:cNvSpPr/>
            <p:nvPr userDrawn="1"/>
          </p:nvSpPr>
          <p:spPr>
            <a:xfrm>
              <a:off x="-3425006" y="2678716"/>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1</a:t>
              </a:r>
            </a:p>
          </p:txBody>
        </p:sp>
        <p:cxnSp>
          <p:nvCxnSpPr>
            <p:cNvPr id="242" name="Rechte verbindingslijn 241">
              <a:extLst>
                <a:ext uri="{FF2B5EF4-FFF2-40B4-BE49-F238E27FC236}">
                  <a16:creationId xmlns:a16="http://schemas.microsoft.com/office/drawing/2014/main" id="{3F0E6AC4-1258-41E3-9AD9-20B6F5FEF697}"/>
                </a:ext>
              </a:extLst>
            </p:cNvPr>
            <p:cNvCxnSpPr>
              <a:cxnSpLocks/>
            </p:cNvCxnSpPr>
            <p:nvPr userDrawn="1"/>
          </p:nvCxnSpPr>
          <p:spPr>
            <a:xfrm>
              <a:off x="-3419346" y="243069"/>
              <a:ext cx="3176013" cy="0"/>
            </a:xfrm>
            <a:prstGeom prst="line">
              <a:avLst/>
            </a:prstGeom>
            <a:noFill/>
            <a:ln w="3175" cap="flat" cmpd="sng" algn="ctr">
              <a:solidFill>
                <a:schemeClr val="bg1">
                  <a:lumMod val="50000"/>
                </a:schemeClr>
              </a:solidFill>
              <a:prstDash val="solid"/>
            </a:ln>
            <a:effectLst/>
          </p:spPr>
        </p:cxnSp>
        <p:grpSp>
          <p:nvGrpSpPr>
            <p:cNvPr id="243" name="Groep 242">
              <a:extLst>
                <a:ext uri="{FF2B5EF4-FFF2-40B4-BE49-F238E27FC236}">
                  <a16:creationId xmlns:a16="http://schemas.microsoft.com/office/drawing/2014/main" id="{753D4BFA-D6BE-4728-923B-43B7E92E71FD}"/>
                </a:ext>
              </a:extLst>
            </p:cNvPr>
            <p:cNvGrpSpPr/>
            <p:nvPr userDrawn="1"/>
          </p:nvGrpSpPr>
          <p:grpSpPr>
            <a:xfrm>
              <a:off x="-3437547" y="1295337"/>
              <a:ext cx="2933825" cy="558875"/>
              <a:chOff x="-3419346" y="368233"/>
              <a:chExt cx="3904920" cy="743862"/>
            </a:xfrm>
          </p:grpSpPr>
          <p:sp>
            <p:nvSpPr>
              <p:cNvPr id="260" name="Rechthoek 259">
                <a:extLst>
                  <a:ext uri="{FF2B5EF4-FFF2-40B4-BE49-F238E27FC236}">
                    <a16:creationId xmlns:a16="http://schemas.microsoft.com/office/drawing/2014/main" id="{75B86434-B724-4A6F-B46D-3943EE9D78C1}"/>
                  </a:ext>
                </a:extLst>
              </p:cNvPr>
              <p:cNvSpPr/>
              <p:nvPr userDrawn="1"/>
            </p:nvSpPr>
            <p:spPr>
              <a:xfrm>
                <a:off x="-3294549" y="368233"/>
                <a:ext cx="432805" cy="244981"/>
              </a:xfrm>
              <a:prstGeom prst="rect">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r>
                  <a:rPr lang="nl-NL" sz="800" b="0" noProof="0">
                    <a:solidFill>
                      <a:srgbClr val="C00000"/>
                    </a:solidFill>
                    <a:latin typeface="Arial" panose="020B0604020202020204" pitchFamily="34" charset="0"/>
                    <a:cs typeface="Arial" panose="020B0604020202020204" pitchFamily="34" charset="0"/>
                  </a:rPr>
                  <a:t>Start</a:t>
                </a:r>
              </a:p>
            </p:txBody>
          </p:sp>
          <p:cxnSp>
            <p:nvCxnSpPr>
              <p:cNvPr id="261" name="Rechte verbindingslijn 260">
                <a:extLst>
                  <a:ext uri="{FF2B5EF4-FFF2-40B4-BE49-F238E27FC236}">
                    <a16:creationId xmlns:a16="http://schemas.microsoft.com/office/drawing/2014/main" id="{14776DF3-4ABF-41DE-9661-99A87D23C4AC}"/>
                  </a:ext>
                </a:extLst>
              </p:cNvPr>
              <p:cNvCxnSpPr>
                <a:cxnSpLocks/>
              </p:cNvCxnSpPr>
              <p:nvPr userDrawn="1"/>
            </p:nvCxnSpPr>
            <p:spPr>
              <a:xfrm>
                <a:off x="-2861744" y="613214"/>
                <a:ext cx="137087" cy="0"/>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2" name="Rechte verbindingslijn 261">
                <a:extLst>
                  <a:ext uri="{FF2B5EF4-FFF2-40B4-BE49-F238E27FC236}">
                    <a16:creationId xmlns:a16="http://schemas.microsoft.com/office/drawing/2014/main" id="{D43A93A9-37FF-4A75-A17C-30672962BC6E}"/>
                  </a:ext>
                </a:extLst>
              </p:cNvPr>
              <p:cNvCxnSpPr>
                <a:cxnSpLocks/>
              </p:cNvCxnSpPr>
              <p:nvPr userDrawn="1"/>
            </p:nvCxnSpPr>
            <p:spPr>
              <a:xfrm>
                <a:off x="-3419346" y="613214"/>
                <a:ext cx="136215" cy="0"/>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63" name="Rechthoek 262">
                <a:extLst>
                  <a:ext uri="{FF2B5EF4-FFF2-40B4-BE49-F238E27FC236}">
                    <a16:creationId xmlns:a16="http://schemas.microsoft.com/office/drawing/2014/main" id="{5DB219BD-09F5-4A14-8FA3-F695B4713412}"/>
                  </a:ext>
                </a:extLst>
              </p:cNvPr>
              <p:cNvSpPr/>
              <p:nvPr userDrawn="1"/>
            </p:nvSpPr>
            <p:spPr>
              <a:xfrm>
                <a:off x="-3289012" y="589683"/>
                <a:ext cx="422160" cy="640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grpSp>
            <p:nvGrpSpPr>
              <p:cNvPr id="264" name="Groep 263">
                <a:extLst>
                  <a:ext uri="{FF2B5EF4-FFF2-40B4-BE49-F238E27FC236}">
                    <a16:creationId xmlns:a16="http://schemas.microsoft.com/office/drawing/2014/main" id="{2B64E856-E73E-4843-A808-B7DC9284370E}"/>
                  </a:ext>
                </a:extLst>
              </p:cNvPr>
              <p:cNvGrpSpPr/>
              <p:nvPr userDrawn="1"/>
            </p:nvGrpSpPr>
            <p:grpSpPr>
              <a:xfrm>
                <a:off x="-3002834" y="720303"/>
                <a:ext cx="182598" cy="143759"/>
                <a:chOff x="-3310843" y="700986"/>
                <a:chExt cx="182598" cy="143759"/>
              </a:xfrm>
            </p:grpSpPr>
            <p:grpSp>
              <p:nvGrpSpPr>
                <p:cNvPr id="303" name="Groep 302">
                  <a:extLst>
                    <a:ext uri="{FF2B5EF4-FFF2-40B4-BE49-F238E27FC236}">
                      <a16:creationId xmlns:a16="http://schemas.microsoft.com/office/drawing/2014/main" id="{5518A022-8663-4285-83DB-D691D0403B7C}"/>
                    </a:ext>
                  </a:extLst>
                </p:cNvPr>
                <p:cNvGrpSpPr/>
                <p:nvPr userDrawn="1"/>
              </p:nvGrpSpPr>
              <p:grpSpPr>
                <a:xfrm>
                  <a:off x="-3310843" y="700986"/>
                  <a:ext cx="182598" cy="143759"/>
                  <a:chOff x="-3310843" y="700986"/>
                  <a:chExt cx="182598" cy="143759"/>
                </a:xfrm>
              </p:grpSpPr>
              <p:cxnSp>
                <p:nvCxnSpPr>
                  <p:cNvPr id="307" name="Rechte verbindingslijn 306">
                    <a:extLst>
                      <a:ext uri="{FF2B5EF4-FFF2-40B4-BE49-F238E27FC236}">
                        <a16:creationId xmlns:a16="http://schemas.microsoft.com/office/drawing/2014/main" id="{FBD7D34C-9EB3-442C-BA12-235892C9BEC2}"/>
                      </a:ext>
                    </a:extLst>
                  </p:cNvPr>
                  <p:cNvCxnSpPr/>
                  <p:nvPr userDrawn="1"/>
                </p:nvCxnSpPr>
                <p:spPr>
                  <a:xfrm>
                    <a:off x="-3310843" y="700986"/>
                    <a:ext cx="182598" cy="0"/>
                  </a:xfrm>
                  <a:prstGeom prst="line">
                    <a:avLst/>
                  </a:prstGeom>
                  <a:noFill/>
                  <a:ln w="9525" cap="flat" cmpd="sng" algn="ctr">
                    <a:solidFill>
                      <a:srgbClr val="292929"/>
                    </a:solidFill>
                    <a:prstDash val="solid"/>
                  </a:ln>
                  <a:effectLst/>
                </p:spPr>
              </p:cxnSp>
              <p:cxnSp>
                <p:nvCxnSpPr>
                  <p:cNvPr id="308" name="Rechte verbindingslijn 307">
                    <a:extLst>
                      <a:ext uri="{FF2B5EF4-FFF2-40B4-BE49-F238E27FC236}">
                        <a16:creationId xmlns:a16="http://schemas.microsoft.com/office/drawing/2014/main" id="{1391E6BF-5165-4FCC-B51C-15D5EEBCCFFA}"/>
                      </a:ext>
                    </a:extLst>
                  </p:cNvPr>
                  <p:cNvCxnSpPr/>
                  <p:nvPr userDrawn="1"/>
                </p:nvCxnSpPr>
                <p:spPr>
                  <a:xfrm>
                    <a:off x="-3310843" y="844745"/>
                    <a:ext cx="182598" cy="0"/>
                  </a:xfrm>
                  <a:prstGeom prst="line">
                    <a:avLst/>
                  </a:prstGeom>
                  <a:noFill/>
                  <a:ln w="9525" cap="flat" cmpd="sng" algn="ctr">
                    <a:solidFill>
                      <a:srgbClr val="292929"/>
                    </a:solidFill>
                    <a:prstDash val="solid"/>
                  </a:ln>
                  <a:effectLst/>
                </p:spPr>
              </p:cxnSp>
              <p:cxnSp>
                <p:nvCxnSpPr>
                  <p:cNvPr id="309" name="Rechte verbindingslijn 308">
                    <a:extLst>
                      <a:ext uri="{FF2B5EF4-FFF2-40B4-BE49-F238E27FC236}">
                        <a16:creationId xmlns:a16="http://schemas.microsoft.com/office/drawing/2014/main" id="{C3175579-EBF1-4CFD-A526-DD4A4A79AB28}"/>
                      </a:ext>
                    </a:extLst>
                  </p:cNvPr>
                  <p:cNvCxnSpPr/>
                  <p:nvPr userDrawn="1"/>
                </p:nvCxnSpPr>
                <p:spPr>
                  <a:xfrm>
                    <a:off x="-3213196" y="808806"/>
                    <a:ext cx="82203" cy="0"/>
                  </a:xfrm>
                  <a:prstGeom prst="line">
                    <a:avLst/>
                  </a:prstGeom>
                  <a:noFill/>
                  <a:ln w="9525" cap="flat" cmpd="sng" algn="ctr">
                    <a:solidFill>
                      <a:srgbClr val="292929"/>
                    </a:solidFill>
                    <a:prstDash val="solid"/>
                  </a:ln>
                  <a:effectLst/>
                </p:spPr>
              </p:cxnSp>
              <p:cxnSp>
                <p:nvCxnSpPr>
                  <p:cNvPr id="310" name="Rechte verbindingslijn 309">
                    <a:extLst>
                      <a:ext uri="{FF2B5EF4-FFF2-40B4-BE49-F238E27FC236}">
                        <a16:creationId xmlns:a16="http://schemas.microsoft.com/office/drawing/2014/main" id="{DE9C818B-5CC1-49F0-8EF8-CD27B5182E86}"/>
                      </a:ext>
                    </a:extLst>
                  </p:cNvPr>
                  <p:cNvCxnSpPr/>
                  <p:nvPr userDrawn="1"/>
                </p:nvCxnSpPr>
                <p:spPr>
                  <a:xfrm>
                    <a:off x="-3213196" y="772866"/>
                    <a:ext cx="82203" cy="0"/>
                  </a:xfrm>
                  <a:prstGeom prst="line">
                    <a:avLst/>
                  </a:prstGeom>
                  <a:noFill/>
                  <a:ln w="9525" cap="flat" cmpd="sng" algn="ctr">
                    <a:solidFill>
                      <a:srgbClr val="292929"/>
                    </a:solidFill>
                    <a:prstDash val="solid"/>
                  </a:ln>
                  <a:effectLst/>
                </p:spPr>
              </p:cxnSp>
              <p:cxnSp>
                <p:nvCxnSpPr>
                  <p:cNvPr id="311" name="Rechte verbindingslijn 310">
                    <a:extLst>
                      <a:ext uri="{FF2B5EF4-FFF2-40B4-BE49-F238E27FC236}">
                        <a16:creationId xmlns:a16="http://schemas.microsoft.com/office/drawing/2014/main" id="{523CFF2D-286D-465A-A92C-0D59E2B7C92C}"/>
                      </a:ext>
                    </a:extLst>
                  </p:cNvPr>
                  <p:cNvCxnSpPr/>
                  <p:nvPr userDrawn="1"/>
                </p:nvCxnSpPr>
                <p:spPr>
                  <a:xfrm>
                    <a:off x="-3213196" y="736926"/>
                    <a:ext cx="82203" cy="0"/>
                  </a:xfrm>
                  <a:prstGeom prst="line">
                    <a:avLst/>
                  </a:prstGeom>
                  <a:noFill/>
                  <a:ln w="9525" cap="flat" cmpd="sng" algn="ctr">
                    <a:solidFill>
                      <a:srgbClr val="292929"/>
                    </a:solidFill>
                    <a:prstDash val="solid"/>
                  </a:ln>
                  <a:effectLst/>
                </p:spPr>
              </p:cxnSp>
            </p:grpSp>
            <p:grpSp>
              <p:nvGrpSpPr>
                <p:cNvPr id="304" name="Groep 303">
                  <a:extLst>
                    <a:ext uri="{FF2B5EF4-FFF2-40B4-BE49-F238E27FC236}">
                      <a16:creationId xmlns:a16="http://schemas.microsoft.com/office/drawing/2014/main" id="{ED3B0C80-3D3E-4A37-80B2-259FB94956CF}"/>
                    </a:ext>
                  </a:extLst>
                </p:cNvPr>
                <p:cNvGrpSpPr/>
                <p:nvPr userDrawn="1"/>
              </p:nvGrpSpPr>
              <p:grpSpPr>
                <a:xfrm flipH="1">
                  <a:off x="-3310774" y="735854"/>
                  <a:ext cx="88801" cy="72568"/>
                  <a:chOff x="-2091059" y="1395403"/>
                  <a:chExt cx="157316" cy="128558"/>
                </a:xfrm>
              </p:grpSpPr>
              <p:sp>
                <p:nvSpPr>
                  <p:cNvPr id="305" name="Rechthoek 304">
                    <a:extLst>
                      <a:ext uri="{FF2B5EF4-FFF2-40B4-BE49-F238E27FC236}">
                        <a16:creationId xmlns:a16="http://schemas.microsoft.com/office/drawing/2014/main" id="{8A1811D5-35ED-49C4-A504-6F5D5B9E8E67}"/>
                      </a:ext>
                    </a:extLst>
                  </p:cNvPr>
                  <p:cNvSpPr/>
                  <p:nvPr userDrawn="1"/>
                </p:nvSpPr>
                <p:spPr>
                  <a:xfrm>
                    <a:off x="-2051585" y="1436824"/>
                    <a:ext cx="117842" cy="45718"/>
                  </a:xfrm>
                  <a:prstGeom prst="rect">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sp>
                <p:nvSpPr>
                  <p:cNvPr id="306" name="Pijl: punthaak 305">
                    <a:extLst>
                      <a:ext uri="{FF2B5EF4-FFF2-40B4-BE49-F238E27FC236}">
                        <a16:creationId xmlns:a16="http://schemas.microsoft.com/office/drawing/2014/main" id="{6E2E1F6D-E3EC-4D4D-BB32-BB499252BA9B}"/>
                      </a:ext>
                    </a:extLst>
                  </p:cNvPr>
                  <p:cNvSpPr/>
                  <p:nvPr userDrawn="1"/>
                </p:nvSpPr>
                <p:spPr>
                  <a:xfrm flipH="1">
                    <a:off x="-2091059" y="1395403"/>
                    <a:ext cx="128558" cy="128558"/>
                  </a:xfrm>
                  <a:prstGeom prst="chevron">
                    <a:avLst>
                      <a:gd name="adj" fmla="val 47962"/>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grpSp>
          </p:grpSp>
          <p:grpSp>
            <p:nvGrpSpPr>
              <p:cNvPr id="265" name="Groep 264">
                <a:extLst>
                  <a:ext uri="{FF2B5EF4-FFF2-40B4-BE49-F238E27FC236}">
                    <a16:creationId xmlns:a16="http://schemas.microsoft.com/office/drawing/2014/main" id="{49FDB4DC-3EFB-41E0-A608-EC886B6D8FD7}"/>
                  </a:ext>
                </a:extLst>
              </p:cNvPr>
              <p:cNvGrpSpPr/>
              <p:nvPr userDrawn="1"/>
            </p:nvGrpSpPr>
            <p:grpSpPr>
              <a:xfrm>
                <a:off x="-3326107" y="720303"/>
                <a:ext cx="182598" cy="143759"/>
                <a:chOff x="-3634116" y="700986"/>
                <a:chExt cx="182598" cy="143759"/>
              </a:xfrm>
            </p:grpSpPr>
            <p:grpSp>
              <p:nvGrpSpPr>
                <p:cNvPr id="294" name="Groep 293">
                  <a:extLst>
                    <a:ext uri="{FF2B5EF4-FFF2-40B4-BE49-F238E27FC236}">
                      <a16:creationId xmlns:a16="http://schemas.microsoft.com/office/drawing/2014/main" id="{A5EA7900-2EE3-4140-9BD5-211D34986D25}"/>
                    </a:ext>
                  </a:extLst>
                </p:cNvPr>
                <p:cNvGrpSpPr/>
                <p:nvPr userDrawn="1"/>
              </p:nvGrpSpPr>
              <p:grpSpPr>
                <a:xfrm>
                  <a:off x="-3634116" y="700986"/>
                  <a:ext cx="182598" cy="143759"/>
                  <a:chOff x="-3634116" y="700986"/>
                  <a:chExt cx="182598" cy="143759"/>
                </a:xfrm>
              </p:grpSpPr>
              <p:cxnSp>
                <p:nvCxnSpPr>
                  <p:cNvPr id="298" name="Rechte verbindingslijn 297">
                    <a:extLst>
                      <a:ext uri="{FF2B5EF4-FFF2-40B4-BE49-F238E27FC236}">
                        <a16:creationId xmlns:a16="http://schemas.microsoft.com/office/drawing/2014/main" id="{71524C11-5CD4-4CF8-BA72-A7D0DDFCB02A}"/>
                      </a:ext>
                    </a:extLst>
                  </p:cNvPr>
                  <p:cNvCxnSpPr/>
                  <p:nvPr userDrawn="1"/>
                </p:nvCxnSpPr>
                <p:spPr>
                  <a:xfrm>
                    <a:off x="-3634116" y="700986"/>
                    <a:ext cx="182598" cy="0"/>
                  </a:xfrm>
                  <a:prstGeom prst="line">
                    <a:avLst/>
                  </a:prstGeom>
                  <a:noFill/>
                  <a:ln w="9525" cap="flat" cmpd="sng" algn="ctr">
                    <a:solidFill>
                      <a:srgbClr val="292929"/>
                    </a:solidFill>
                    <a:prstDash val="solid"/>
                  </a:ln>
                  <a:effectLst/>
                </p:spPr>
              </p:cxnSp>
              <p:cxnSp>
                <p:nvCxnSpPr>
                  <p:cNvPr id="299" name="Rechte verbindingslijn 298">
                    <a:extLst>
                      <a:ext uri="{FF2B5EF4-FFF2-40B4-BE49-F238E27FC236}">
                        <a16:creationId xmlns:a16="http://schemas.microsoft.com/office/drawing/2014/main" id="{1F43EE9D-BD2C-499B-B722-84EDF8C9DF34}"/>
                      </a:ext>
                    </a:extLst>
                  </p:cNvPr>
                  <p:cNvCxnSpPr/>
                  <p:nvPr userDrawn="1"/>
                </p:nvCxnSpPr>
                <p:spPr>
                  <a:xfrm>
                    <a:off x="-3634116" y="844745"/>
                    <a:ext cx="182598" cy="0"/>
                  </a:xfrm>
                  <a:prstGeom prst="line">
                    <a:avLst/>
                  </a:prstGeom>
                  <a:noFill/>
                  <a:ln w="9525" cap="flat" cmpd="sng" algn="ctr">
                    <a:solidFill>
                      <a:srgbClr val="292929"/>
                    </a:solidFill>
                    <a:prstDash val="solid"/>
                  </a:ln>
                  <a:effectLst/>
                </p:spPr>
              </p:cxnSp>
              <p:cxnSp>
                <p:nvCxnSpPr>
                  <p:cNvPr id="300" name="Rechte verbindingslijn 299">
                    <a:extLst>
                      <a:ext uri="{FF2B5EF4-FFF2-40B4-BE49-F238E27FC236}">
                        <a16:creationId xmlns:a16="http://schemas.microsoft.com/office/drawing/2014/main" id="{BF814A4E-40CD-4B76-8174-4AD1200811D3}"/>
                      </a:ext>
                    </a:extLst>
                  </p:cNvPr>
                  <p:cNvCxnSpPr/>
                  <p:nvPr userDrawn="1"/>
                </p:nvCxnSpPr>
                <p:spPr>
                  <a:xfrm>
                    <a:off x="-3536469" y="808806"/>
                    <a:ext cx="82203" cy="0"/>
                  </a:xfrm>
                  <a:prstGeom prst="line">
                    <a:avLst/>
                  </a:prstGeom>
                  <a:noFill/>
                  <a:ln w="9525" cap="flat" cmpd="sng" algn="ctr">
                    <a:solidFill>
                      <a:srgbClr val="292929"/>
                    </a:solidFill>
                    <a:prstDash val="solid"/>
                  </a:ln>
                  <a:effectLst/>
                </p:spPr>
              </p:cxnSp>
              <p:cxnSp>
                <p:nvCxnSpPr>
                  <p:cNvPr id="301" name="Rechte verbindingslijn 300">
                    <a:extLst>
                      <a:ext uri="{FF2B5EF4-FFF2-40B4-BE49-F238E27FC236}">
                        <a16:creationId xmlns:a16="http://schemas.microsoft.com/office/drawing/2014/main" id="{8A7D2AE3-C908-4CC9-8A1B-69370A7D79A3}"/>
                      </a:ext>
                    </a:extLst>
                  </p:cNvPr>
                  <p:cNvCxnSpPr/>
                  <p:nvPr userDrawn="1"/>
                </p:nvCxnSpPr>
                <p:spPr>
                  <a:xfrm>
                    <a:off x="-3536469" y="772866"/>
                    <a:ext cx="82203" cy="0"/>
                  </a:xfrm>
                  <a:prstGeom prst="line">
                    <a:avLst/>
                  </a:prstGeom>
                  <a:noFill/>
                  <a:ln w="9525" cap="flat" cmpd="sng" algn="ctr">
                    <a:solidFill>
                      <a:srgbClr val="292929"/>
                    </a:solidFill>
                    <a:prstDash val="solid"/>
                  </a:ln>
                  <a:effectLst/>
                </p:spPr>
              </p:cxnSp>
              <p:cxnSp>
                <p:nvCxnSpPr>
                  <p:cNvPr id="302" name="Rechte verbindingslijn 301">
                    <a:extLst>
                      <a:ext uri="{FF2B5EF4-FFF2-40B4-BE49-F238E27FC236}">
                        <a16:creationId xmlns:a16="http://schemas.microsoft.com/office/drawing/2014/main" id="{5778AED6-898A-493C-A4F2-36457101DC6B}"/>
                      </a:ext>
                    </a:extLst>
                  </p:cNvPr>
                  <p:cNvCxnSpPr/>
                  <p:nvPr userDrawn="1"/>
                </p:nvCxnSpPr>
                <p:spPr>
                  <a:xfrm>
                    <a:off x="-3536469" y="736926"/>
                    <a:ext cx="82203" cy="0"/>
                  </a:xfrm>
                  <a:prstGeom prst="line">
                    <a:avLst/>
                  </a:prstGeom>
                  <a:noFill/>
                  <a:ln w="9525" cap="flat" cmpd="sng" algn="ctr">
                    <a:solidFill>
                      <a:srgbClr val="292929"/>
                    </a:solidFill>
                    <a:prstDash val="solid"/>
                  </a:ln>
                  <a:effectLst/>
                </p:spPr>
              </p:cxnSp>
            </p:grpSp>
            <p:grpSp>
              <p:nvGrpSpPr>
                <p:cNvPr id="295" name="Groep 294">
                  <a:extLst>
                    <a:ext uri="{FF2B5EF4-FFF2-40B4-BE49-F238E27FC236}">
                      <a16:creationId xmlns:a16="http://schemas.microsoft.com/office/drawing/2014/main" id="{C5555A22-02DA-4197-B9CB-9584B5976919}"/>
                    </a:ext>
                  </a:extLst>
                </p:cNvPr>
                <p:cNvGrpSpPr/>
                <p:nvPr userDrawn="1"/>
              </p:nvGrpSpPr>
              <p:grpSpPr>
                <a:xfrm>
                  <a:off x="-3634047" y="735854"/>
                  <a:ext cx="88801" cy="72568"/>
                  <a:chOff x="-2091059" y="1395403"/>
                  <a:chExt cx="157316" cy="128558"/>
                </a:xfrm>
              </p:grpSpPr>
              <p:sp>
                <p:nvSpPr>
                  <p:cNvPr id="296" name="Rechthoek 295">
                    <a:extLst>
                      <a:ext uri="{FF2B5EF4-FFF2-40B4-BE49-F238E27FC236}">
                        <a16:creationId xmlns:a16="http://schemas.microsoft.com/office/drawing/2014/main" id="{5D2B8588-2DB0-4EF0-942C-EA634D48958A}"/>
                      </a:ext>
                    </a:extLst>
                  </p:cNvPr>
                  <p:cNvSpPr/>
                  <p:nvPr userDrawn="1"/>
                </p:nvSpPr>
                <p:spPr>
                  <a:xfrm>
                    <a:off x="-2051585" y="1436824"/>
                    <a:ext cx="117842" cy="45718"/>
                  </a:xfrm>
                  <a:prstGeom prst="rect">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sp>
                <p:nvSpPr>
                  <p:cNvPr id="297" name="Pijl: punthaak 296">
                    <a:extLst>
                      <a:ext uri="{FF2B5EF4-FFF2-40B4-BE49-F238E27FC236}">
                        <a16:creationId xmlns:a16="http://schemas.microsoft.com/office/drawing/2014/main" id="{6C6EF06C-F29C-442C-AF63-8334C3073AAB}"/>
                      </a:ext>
                    </a:extLst>
                  </p:cNvPr>
                  <p:cNvSpPr/>
                  <p:nvPr userDrawn="1"/>
                </p:nvSpPr>
                <p:spPr>
                  <a:xfrm flipH="1">
                    <a:off x="-2091059" y="1395403"/>
                    <a:ext cx="128558" cy="128558"/>
                  </a:xfrm>
                  <a:prstGeom prst="chevron">
                    <a:avLst>
                      <a:gd name="adj" fmla="val 47962"/>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grpSp>
          </p:grpSp>
          <p:cxnSp>
            <p:nvCxnSpPr>
              <p:cNvPr id="266" name="Rechte verbindingslijn 265">
                <a:extLst>
                  <a:ext uri="{FF2B5EF4-FFF2-40B4-BE49-F238E27FC236}">
                    <a16:creationId xmlns:a16="http://schemas.microsoft.com/office/drawing/2014/main" id="{36EC6C65-C6E4-430B-9F50-A9E5F3792E3E}"/>
                  </a:ext>
                </a:extLst>
              </p:cNvPr>
              <p:cNvCxnSpPr>
                <a:cxnSpLocks/>
              </p:cNvCxnSpPr>
              <p:nvPr userDrawn="1"/>
            </p:nvCxnSpPr>
            <p:spPr>
              <a:xfrm flipV="1">
                <a:off x="-3136454" y="523622"/>
                <a:ext cx="720437" cy="188422"/>
              </a:xfrm>
              <a:prstGeom prst="line">
                <a:avLst/>
              </a:prstGeom>
              <a:noFill/>
              <a:ln w="19050" cap="rnd" cmpd="sng" algn="ctr">
                <a:solidFill>
                  <a:schemeClr val="tx1"/>
                </a:solidFill>
                <a:prstDash val="solid"/>
                <a:headEnd type="oval"/>
              </a:ln>
              <a:effectLst/>
            </p:spPr>
          </p:cxnSp>
          <p:cxnSp>
            <p:nvCxnSpPr>
              <p:cNvPr id="267" name="Rechte verbindingslijn 266">
                <a:extLst>
                  <a:ext uri="{FF2B5EF4-FFF2-40B4-BE49-F238E27FC236}">
                    <a16:creationId xmlns:a16="http://schemas.microsoft.com/office/drawing/2014/main" id="{80BCC55C-4AEC-47D0-81FD-C4DBC10A25D6}"/>
                  </a:ext>
                </a:extLst>
              </p:cNvPr>
              <p:cNvCxnSpPr>
                <a:cxnSpLocks/>
              </p:cNvCxnSpPr>
              <p:nvPr userDrawn="1"/>
            </p:nvCxnSpPr>
            <p:spPr>
              <a:xfrm>
                <a:off x="-2820570" y="712044"/>
                <a:ext cx="399011" cy="238298"/>
              </a:xfrm>
              <a:prstGeom prst="line">
                <a:avLst/>
              </a:prstGeom>
              <a:noFill/>
              <a:ln w="19050" cap="rnd" cmpd="sng" algn="ctr">
                <a:solidFill>
                  <a:schemeClr val="tx1"/>
                </a:solidFill>
                <a:prstDash val="solid"/>
                <a:headEnd type="oval"/>
              </a:ln>
              <a:effectLst/>
            </p:spPr>
          </p:cxnSp>
          <p:grpSp>
            <p:nvGrpSpPr>
              <p:cNvPr id="268" name="Groep 267">
                <a:extLst>
                  <a:ext uri="{FF2B5EF4-FFF2-40B4-BE49-F238E27FC236}">
                    <a16:creationId xmlns:a16="http://schemas.microsoft.com/office/drawing/2014/main" id="{589CDE9B-39CF-4FC6-BB08-2E5A078BEA8D}"/>
                  </a:ext>
                </a:extLst>
              </p:cNvPr>
              <p:cNvGrpSpPr/>
              <p:nvPr userDrawn="1"/>
            </p:nvGrpSpPr>
            <p:grpSpPr>
              <a:xfrm>
                <a:off x="-2425037" y="370226"/>
                <a:ext cx="357690" cy="330595"/>
                <a:chOff x="-2721817" y="347336"/>
                <a:chExt cx="432805" cy="400021"/>
              </a:xfrm>
            </p:grpSpPr>
            <p:sp>
              <p:nvSpPr>
                <p:cNvPr id="283" name="Rechthoek 282">
                  <a:extLst>
                    <a:ext uri="{FF2B5EF4-FFF2-40B4-BE49-F238E27FC236}">
                      <a16:creationId xmlns:a16="http://schemas.microsoft.com/office/drawing/2014/main" id="{12C3A738-EF03-4375-97E9-A6C0FFA708E6}"/>
                    </a:ext>
                  </a:extLst>
                </p:cNvPr>
                <p:cNvSpPr/>
                <p:nvPr userDrawn="1"/>
              </p:nvSpPr>
              <p:spPr>
                <a:xfrm>
                  <a:off x="-2721817" y="347336"/>
                  <a:ext cx="432805" cy="400021"/>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rgbClr val="FF0000"/>
                    </a:solidFill>
                    <a:latin typeface="Arial" panose="020B0604020202020204" pitchFamily="34" charset="0"/>
                    <a:cs typeface="Arial" panose="020B0604020202020204" pitchFamily="34" charset="0"/>
                  </a:endParaRPr>
                </a:p>
              </p:txBody>
            </p:sp>
            <p:grpSp>
              <p:nvGrpSpPr>
                <p:cNvPr id="284" name="Groep 283">
                  <a:extLst>
                    <a:ext uri="{FF2B5EF4-FFF2-40B4-BE49-F238E27FC236}">
                      <a16:creationId xmlns:a16="http://schemas.microsoft.com/office/drawing/2014/main" id="{FD357FE6-1C1B-4A26-9718-2E88DE1D3E23}"/>
                    </a:ext>
                  </a:extLst>
                </p:cNvPr>
                <p:cNvGrpSpPr/>
                <p:nvPr userDrawn="1"/>
              </p:nvGrpSpPr>
              <p:grpSpPr>
                <a:xfrm>
                  <a:off x="-2652453" y="431583"/>
                  <a:ext cx="294076" cy="231526"/>
                  <a:chOff x="-3634116" y="700986"/>
                  <a:chExt cx="182598" cy="143759"/>
                </a:xfrm>
              </p:grpSpPr>
              <p:grpSp>
                <p:nvGrpSpPr>
                  <p:cNvPr id="285" name="Groep 284">
                    <a:extLst>
                      <a:ext uri="{FF2B5EF4-FFF2-40B4-BE49-F238E27FC236}">
                        <a16:creationId xmlns:a16="http://schemas.microsoft.com/office/drawing/2014/main" id="{D845DBC7-CB8A-4EB4-8BFA-81609DCE3B42}"/>
                      </a:ext>
                    </a:extLst>
                  </p:cNvPr>
                  <p:cNvGrpSpPr/>
                  <p:nvPr userDrawn="1"/>
                </p:nvGrpSpPr>
                <p:grpSpPr>
                  <a:xfrm>
                    <a:off x="-3634116" y="700986"/>
                    <a:ext cx="182598" cy="143759"/>
                    <a:chOff x="-3634116" y="700986"/>
                    <a:chExt cx="182598" cy="143759"/>
                  </a:xfrm>
                </p:grpSpPr>
                <p:cxnSp>
                  <p:nvCxnSpPr>
                    <p:cNvPr id="289" name="Rechte verbindingslijn 288">
                      <a:extLst>
                        <a:ext uri="{FF2B5EF4-FFF2-40B4-BE49-F238E27FC236}">
                          <a16:creationId xmlns:a16="http://schemas.microsoft.com/office/drawing/2014/main" id="{9E81999D-2BEE-482C-83EA-D05781A982A0}"/>
                        </a:ext>
                      </a:extLst>
                    </p:cNvPr>
                    <p:cNvCxnSpPr/>
                    <p:nvPr userDrawn="1"/>
                  </p:nvCxnSpPr>
                  <p:spPr>
                    <a:xfrm>
                      <a:off x="-3634116" y="700986"/>
                      <a:ext cx="182598" cy="0"/>
                    </a:xfrm>
                    <a:prstGeom prst="line">
                      <a:avLst/>
                    </a:prstGeom>
                    <a:noFill/>
                    <a:ln w="19050" cap="flat" cmpd="sng" algn="ctr">
                      <a:solidFill>
                        <a:srgbClr val="292929"/>
                      </a:solidFill>
                      <a:prstDash val="solid"/>
                    </a:ln>
                    <a:effectLst/>
                  </p:spPr>
                </p:cxnSp>
                <p:cxnSp>
                  <p:nvCxnSpPr>
                    <p:cNvPr id="290" name="Rechte verbindingslijn 289">
                      <a:extLst>
                        <a:ext uri="{FF2B5EF4-FFF2-40B4-BE49-F238E27FC236}">
                          <a16:creationId xmlns:a16="http://schemas.microsoft.com/office/drawing/2014/main" id="{2A53F11F-FE0D-4C4F-9C71-97393225FFF3}"/>
                        </a:ext>
                      </a:extLst>
                    </p:cNvPr>
                    <p:cNvCxnSpPr/>
                    <p:nvPr userDrawn="1"/>
                  </p:nvCxnSpPr>
                  <p:spPr>
                    <a:xfrm>
                      <a:off x="-3634116" y="844745"/>
                      <a:ext cx="182598" cy="0"/>
                    </a:xfrm>
                    <a:prstGeom prst="line">
                      <a:avLst/>
                    </a:prstGeom>
                    <a:noFill/>
                    <a:ln w="19050" cap="flat" cmpd="sng" algn="ctr">
                      <a:solidFill>
                        <a:srgbClr val="292929"/>
                      </a:solidFill>
                      <a:prstDash val="solid"/>
                    </a:ln>
                    <a:effectLst/>
                  </p:spPr>
                </p:cxnSp>
                <p:cxnSp>
                  <p:nvCxnSpPr>
                    <p:cNvPr id="291" name="Rechte verbindingslijn 290">
                      <a:extLst>
                        <a:ext uri="{FF2B5EF4-FFF2-40B4-BE49-F238E27FC236}">
                          <a16:creationId xmlns:a16="http://schemas.microsoft.com/office/drawing/2014/main" id="{22D43B22-E93D-4E81-975E-C609CEE3A284}"/>
                        </a:ext>
                      </a:extLst>
                    </p:cNvPr>
                    <p:cNvCxnSpPr/>
                    <p:nvPr userDrawn="1"/>
                  </p:nvCxnSpPr>
                  <p:spPr>
                    <a:xfrm>
                      <a:off x="-3536469" y="808806"/>
                      <a:ext cx="82203" cy="0"/>
                    </a:xfrm>
                    <a:prstGeom prst="line">
                      <a:avLst/>
                    </a:prstGeom>
                    <a:noFill/>
                    <a:ln w="19050" cap="flat" cmpd="sng" algn="ctr">
                      <a:solidFill>
                        <a:srgbClr val="292929"/>
                      </a:solidFill>
                      <a:prstDash val="solid"/>
                    </a:ln>
                    <a:effectLst/>
                  </p:spPr>
                </p:cxnSp>
                <p:cxnSp>
                  <p:nvCxnSpPr>
                    <p:cNvPr id="292" name="Rechte verbindingslijn 291">
                      <a:extLst>
                        <a:ext uri="{FF2B5EF4-FFF2-40B4-BE49-F238E27FC236}">
                          <a16:creationId xmlns:a16="http://schemas.microsoft.com/office/drawing/2014/main" id="{D4639661-13B5-4DA3-9B19-75624C35C269}"/>
                        </a:ext>
                      </a:extLst>
                    </p:cNvPr>
                    <p:cNvCxnSpPr/>
                    <p:nvPr userDrawn="1"/>
                  </p:nvCxnSpPr>
                  <p:spPr>
                    <a:xfrm>
                      <a:off x="-3536469" y="772866"/>
                      <a:ext cx="82203" cy="0"/>
                    </a:xfrm>
                    <a:prstGeom prst="line">
                      <a:avLst/>
                    </a:prstGeom>
                    <a:noFill/>
                    <a:ln w="19050" cap="flat" cmpd="sng" algn="ctr">
                      <a:solidFill>
                        <a:srgbClr val="292929"/>
                      </a:solidFill>
                      <a:prstDash val="solid"/>
                    </a:ln>
                    <a:effectLst/>
                  </p:spPr>
                </p:cxnSp>
                <p:cxnSp>
                  <p:nvCxnSpPr>
                    <p:cNvPr id="293" name="Rechte verbindingslijn 292">
                      <a:extLst>
                        <a:ext uri="{FF2B5EF4-FFF2-40B4-BE49-F238E27FC236}">
                          <a16:creationId xmlns:a16="http://schemas.microsoft.com/office/drawing/2014/main" id="{29B28214-51B7-4916-B84D-378362A84C9E}"/>
                        </a:ext>
                      </a:extLst>
                    </p:cNvPr>
                    <p:cNvCxnSpPr/>
                    <p:nvPr userDrawn="1"/>
                  </p:nvCxnSpPr>
                  <p:spPr>
                    <a:xfrm>
                      <a:off x="-3536469" y="736926"/>
                      <a:ext cx="82203" cy="0"/>
                    </a:xfrm>
                    <a:prstGeom prst="line">
                      <a:avLst/>
                    </a:prstGeom>
                    <a:noFill/>
                    <a:ln w="19050" cap="flat" cmpd="sng" algn="ctr">
                      <a:solidFill>
                        <a:srgbClr val="292929"/>
                      </a:solidFill>
                      <a:prstDash val="solid"/>
                    </a:ln>
                    <a:effectLst/>
                  </p:spPr>
                </p:cxnSp>
              </p:grpSp>
              <p:grpSp>
                <p:nvGrpSpPr>
                  <p:cNvPr id="286" name="Groep 285">
                    <a:extLst>
                      <a:ext uri="{FF2B5EF4-FFF2-40B4-BE49-F238E27FC236}">
                        <a16:creationId xmlns:a16="http://schemas.microsoft.com/office/drawing/2014/main" id="{7DDAC773-993F-416F-95B9-A87F4013B6C8}"/>
                      </a:ext>
                    </a:extLst>
                  </p:cNvPr>
                  <p:cNvGrpSpPr/>
                  <p:nvPr userDrawn="1"/>
                </p:nvGrpSpPr>
                <p:grpSpPr>
                  <a:xfrm>
                    <a:off x="-3634047" y="735854"/>
                    <a:ext cx="88801" cy="72568"/>
                    <a:chOff x="-2091059" y="1395403"/>
                    <a:chExt cx="157316" cy="128558"/>
                  </a:xfrm>
                </p:grpSpPr>
                <p:sp>
                  <p:nvSpPr>
                    <p:cNvPr id="287" name="Rechthoek 286">
                      <a:extLst>
                        <a:ext uri="{FF2B5EF4-FFF2-40B4-BE49-F238E27FC236}">
                          <a16:creationId xmlns:a16="http://schemas.microsoft.com/office/drawing/2014/main" id="{498A9B40-F916-4BCC-A67F-20F63969BDBF}"/>
                        </a:ext>
                      </a:extLst>
                    </p:cNvPr>
                    <p:cNvSpPr/>
                    <p:nvPr userDrawn="1"/>
                  </p:nvSpPr>
                  <p:spPr>
                    <a:xfrm>
                      <a:off x="-2051585" y="1436824"/>
                      <a:ext cx="117842" cy="45718"/>
                    </a:xfrm>
                    <a:prstGeom prst="rect">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sp>
                  <p:nvSpPr>
                    <p:cNvPr id="288" name="Pijl: punthaak 287">
                      <a:extLst>
                        <a:ext uri="{FF2B5EF4-FFF2-40B4-BE49-F238E27FC236}">
                          <a16:creationId xmlns:a16="http://schemas.microsoft.com/office/drawing/2014/main" id="{17C536E6-AB16-4BF9-B7A4-010F8C7964F8}"/>
                        </a:ext>
                      </a:extLst>
                    </p:cNvPr>
                    <p:cNvSpPr/>
                    <p:nvPr userDrawn="1"/>
                  </p:nvSpPr>
                  <p:spPr>
                    <a:xfrm flipH="1">
                      <a:off x="-2091059" y="1395403"/>
                      <a:ext cx="128558" cy="128558"/>
                    </a:xfrm>
                    <a:prstGeom prst="chevron">
                      <a:avLst>
                        <a:gd name="adj" fmla="val 47962"/>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grpSp>
            </p:grpSp>
          </p:grpSp>
          <p:grpSp>
            <p:nvGrpSpPr>
              <p:cNvPr id="269" name="Groep 268">
                <a:extLst>
                  <a:ext uri="{FF2B5EF4-FFF2-40B4-BE49-F238E27FC236}">
                    <a16:creationId xmlns:a16="http://schemas.microsoft.com/office/drawing/2014/main" id="{27151BDB-8DEE-4B3D-BD95-892F4DB23B1D}"/>
                  </a:ext>
                </a:extLst>
              </p:cNvPr>
              <p:cNvGrpSpPr/>
              <p:nvPr userDrawn="1"/>
            </p:nvGrpSpPr>
            <p:grpSpPr>
              <a:xfrm>
                <a:off x="-2425037" y="781500"/>
                <a:ext cx="357690" cy="330595"/>
                <a:chOff x="-2721817" y="782525"/>
                <a:chExt cx="432805" cy="400021"/>
              </a:xfrm>
            </p:grpSpPr>
            <p:sp>
              <p:nvSpPr>
                <p:cNvPr id="272" name="Rechthoek 271">
                  <a:extLst>
                    <a:ext uri="{FF2B5EF4-FFF2-40B4-BE49-F238E27FC236}">
                      <a16:creationId xmlns:a16="http://schemas.microsoft.com/office/drawing/2014/main" id="{78016BDB-5322-4535-942F-5B6A920AB554}"/>
                    </a:ext>
                  </a:extLst>
                </p:cNvPr>
                <p:cNvSpPr/>
                <p:nvPr userDrawn="1"/>
              </p:nvSpPr>
              <p:spPr>
                <a:xfrm>
                  <a:off x="-2721817" y="782525"/>
                  <a:ext cx="432805" cy="400021"/>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rgbClr val="FF0000"/>
                    </a:solidFill>
                    <a:latin typeface="Arial" panose="020B0604020202020204" pitchFamily="34" charset="0"/>
                    <a:cs typeface="Arial" panose="020B0604020202020204" pitchFamily="34" charset="0"/>
                  </a:endParaRPr>
                </a:p>
              </p:txBody>
            </p:sp>
            <p:grpSp>
              <p:nvGrpSpPr>
                <p:cNvPr id="273" name="Groep 272">
                  <a:extLst>
                    <a:ext uri="{FF2B5EF4-FFF2-40B4-BE49-F238E27FC236}">
                      <a16:creationId xmlns:a16="http://schemas.microsoft.com/office/drawing/2014/main" id="{B73801C7-54D7-4A27-A8C1-2F5C1F7B0598}"/>
                    </a:ext>
                  </a:extLst>
                </p:cNvPr>
                <p:cNvGrpSpPr/>
                <p:nvPr userDrawn="1"/>
              </p:nvGrpSpPr>
              <p:grpSpPr>
                <a:xfrm>
                  <a:off x="-2652453" y="866772"/>
                  <a:ext cx="294076" cy="231526"/>
                  <a:chOff x="-3310843" y="700986"/>
                  <a:chExt cx="182598" cy="143759"/>
                </a:xfrm>
              </p:grpSpPr>
              <p:grpSp>
                <p:nvGrpSpPr>
                  <p:cNvPr id="274" name="Groep 273">
                    <a:extLst>
                      <a:ext uri="{FF2B5EF4-FFF2-40B4-BE49-F238E27FC236}">
                        <a16:creationId xmlns:a16="http://schemas.microsoft.com/office/drawing/2014/main" id="{095C0BCD-ED81-4023-81F3-05A91C04A9CC}"/>
                      </a:ext>
                    </a:extLst>
                  </p:cNvPr>
                  <p:cNvGrpSpPr/>
                  <p:nvPr userDrawn="1"/>
                </p:nvGrpSpPr>
                <p:grpSpPr>
                  <a:xfrm>
                    <a:off x="-3310843" y="700986"/>
                    <a:ext cx="182598" cy="143759"/>
                    <a:chOff x="-3310843" y="700986"/>
                    <a:chExt cx="182598" cy="143759"/>
                  </a:xfrm>
                </p:grpSpPr>
                <p:cxnSp>
                  <p:nvCxnSpPr>
                    <p:cNvPr id="278" name="Rechte verbindingslijn 277">
                      <a:extLst>
                        <a:ext uri="{FF2B5EF4-FFF2-40B4-BE49-F238E27FC236}">
                          <a16:creationId xmlns:a16="http://schemas.microsoft.com/office/drawing/2014/main" id="{54FF38E4-BACB-4F5B-BAC5-20CBC04F5F7B}"/>
                        </a:ext>
                      </a:extLst>
                    </p:cNvPr>
                    <p:cNvCxnSpPr/>
                    <p:nvPr userDrawn="1"/>
                  </p:nvCxnSpPr>
                  <p:spPr>
                    <a:xfrm>
                      <a:off x="-3310843" y="700986"/>
                      <a:ext cx="182598" cy="0"/>
                    </a:xfrm>
                    <a:prstGeom prst="line">
                      <a:avLst/>
                    </a:prstGeom>
                    <a:noFill/>
                    <a:ln w="19050" cap="flat" cmpd="sng" algn="ctr">
                      <a:solidFill>
                        <a:srgbClr val="292929"/>
                      </a:solidFill>
                      <a:prstDash val="solid"/>
                    </a:ln>
                    <a:effectLst/>
                  </p:spPr>
                </p:cxnSp>
                <p:cxnSp>
                  <p:nvCxnSpPr>
                    <p:cNvPr id="279" name="Rechte verbindingslijn 278">
                      <a:extLst>
                        <a:ext uri="{FF2B5EF4-FFF2-40B4-BE49-F238E27FC236}">
                          <a16:creationId xmlns:a16="http://schemas.microsoft.com/office/drawing/2014/main" id="{EFEC67E8-982D-4834-B338-E8C384C50992}"/>
                        </a:ext>
                      </a:extLst>
                    </p:cNvPr>
                    <p:cNvCxnSpPr/>
                    <p:nvPr userDrawn="1"/>
                  </p:nvCxnSpPr>
                  <p:spPr>
                    <a:xfrm>
                      <a:off x="-3310843" y="844745"/>
                      <a:ext cx="182598" cy="0"/>
                    </a:xfrm>
                    <a:prstGeom prst="line">
                      <a:avLst/>
                    </a:prstGeom>
                    <a:noFill/>
                    <a:ln w="19050" cap="flat" cmpd="sng" algn="ctr">
                      <a:solidFill>
                        <a:srgbClr val="292929"/>
                      </a:solidFill>
                      <a:prstDash val="solid"/>
                    </a:ln>
                    <a:effectLst/>
                  </p:spPr>
                </p:cxnSp>
                <p:cxnSp>
                  <p:nvCxnSpPr>
                    <p:cNvPr id="280" name="Rechte verbindingslijn 279">
                      <a:extLst>
                        <a:ext uri="{FF2B5EF4-FFF2-40B4-BE49-F238E27FC236}">
                          <a16:creationId xmlns:a16="http://schemas.microsoft.com/office/drawing/2014/main" id="{63DDF9AB-62D3-429F-B75C-557A5AD9627C}"/>
                        </a:ext>
                      </a:extLst>
                    </p:cNvPr>
                    <p:cNvCxnSpPr/>
                    <p:nvPr userDrawn="1"/>
                  </p:nvCxnSpPr>
                  <p:spPr>
                    <a:xfrm>
                      <a:off x="-3213196" y="808806"/>
                      <a:ext cx="82203" cy="0"/>
                    </a:xfrm>
                    <a:prstGeom prst="line">
                      <a:avLst/>
                    </a:prstGeom>
                    <a:noFill/>
                    <a:ln w="19050" cap="flat" cmpd="sng" algn="ctr">
                      <a:solidFill>
                        <a:srgbClr val="292929"/>
                      </a:solidFill>
                      <a:prstDash val="solid"/>
                    </a:ln>
                    <a:effectLst/>
                  </p:spPr>
                </p:cxnSp>
                <p:cxnSp>
                  <p:nvCxnSpPr>
                    <p:cNvPr id="281" name="Rechte verbindingslijn 280">
                      <a:extLst>
                        <a:ext uri="{FF2B5EF4-FFF2-40B4-BE49-F238E27FC236}">
                          <a16:creationId xmlns:a16="http://schemas.microsoft.com/office/drawing/2014/main" id="{D5372101-9CE2-4C07-B442-61383BEB7EF8}"/>
                        </a:ext>
                      </a:extLst>
                    </p:cNvPr>
                    <p:cNvCxnSpPr/>
                    <p:nvPr userDrawn="1"/>
                  </p:nvCxnSpPr>
                  <p:spPr>
                    <a:xfrm>
                      <a:off x="-3213196" y="772866"/>
                      <a:ext cx="82203" cy="0"/>
                    </a:xfrm>
                    <a:prstGeom prst="line">
                      <a:avLst/>
                    </a:prstGeom>
                    <a:noFill/>
                    <a:ln w="19050" cap="flat" cmpd="sng" algn="ctr">
                      <a:solidFill>
                        <a:srgbClr val="292929"/>
                      </a:solidFill>
                      <a:prstDash val="solid"/>
                    </a:ln>
                    <a:effectLst/>
                  </p:spPr>
                </p:cxnSp>
                <p:cxnSp>
                  <p:nvCxnSpPr>
                    <p:cNvPr id="282" name="Rechte verbindingslijn 281">
                      <a:extLst>
                        <a:ext uri="{FF2B5EF4-FFF2-40B4-BE49-F238E27FC236}">
                          <a16:creationId xmlns:a16="http://schemas.microsoft.com/office/drawing/2014/main" id="{722592F8-635A-4DA9-9C6E-274CF2BA0FD0}"/>
                        </a:ext>
                      </a:extLst>
                    </p:cNvPr>
                    <p:cNvCxnSpPr/>
                    <p:nvPr userDrawn="1"/>
                  </p:nvCxnSpPr>
                  <p:spPr>
                    <a:xfrm>
                      <a:off x="-3213196" y="736926"/>
                      <a:ext cx="82203" cy="0"/>
                    </a:xfrm>
                    <a:prstGeom prst="line">
                      <a:avLst/>
                    </a:prstGeom>
                    <a:noFill/>
                    <a:ln w="19050" cap="flat" cmpd="sng" algn="ctr">
                      <a:solidFill>
                        <a:srgbClr val="292929"/>
                      </a:solidFill>
                      <a:prstDash val="solid"/>
                    </a:ln>
                    <a:effectLst/>
                  </p:spPr>
                </p:cxnSp>
              </p:grpSp>
              <p:grpSp>
                <p:nvGrpSpPr>
                  <p:cNvPr id="275" name="Groep 274">
                    <a:extLst>
                      <a:ext uri="{FF2B5EF4-FFF2-40B4-BE49-F238E27FC236}">
                        <a16:creationId xmlns:a16="http://schemas.microsoft.com/office/drawing/2014/main" id="{8606DD50-A340-4C84-A168-32055E12D6EB}"/>
                      </a:ext>
                    </a:extLst>
                  </p:cNvPr>
                  <p:cNvGrpSpPr/>
                  <p:nvPr userDrawn="1"/>
                </p:nvGrpSpPr>
                <p:grpSpPr>
                  <a:xfrm flipH="1">
                    <a:off x="-3310774" y="735854"/>
                    <a:ext cx="88801" cy="72568"/>
                    <a:chOff x="-2091059" y="1395403"/>
                    <a:chExt cx="157316" cy="128558"/>
                  </a:xfrm>
                </p:grpSpPr>
                <p:sp>
                  <p:nvSpPr>
                    <p:cNvPr id="276" name="Rechthoek 275">
                      <a:extLst>
                        <a:ext uri="{FF2B5EF4-FFF2-40B4-BE49-F238E27FC236}">
                          <a16:creationId xmlns:a16="http://schemas.microsoft.com/office/drawing/2014/main" id="{30CB3723-0DF0-419D-A243-FC7837798E5E}"/>
                        </a:ext>
                      </a:extLst>
                    </p:cNvPr>
                    <p:cNvSpPr/>
                    <p:nvPr userDrawn="1"/>
                  </p:nvSpPr>
                  <p:spPr>
                    <a:xfrm>
                      <a:off x="-2051585" y="1436824"/>
                      <a:ext cx="117842" cy="45718"/>
                    </a:xfrm>
                    <a:prstGeom prst="rect">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sp>
                  <p:nvSpPr>
                    <p:cNvPr id="277" name="Pijl: punthaak 276">
                      <a:extLst>
                        <a:ext uri="{FF2B5EF4-FFF2-40B4-BE49-F238E27FC236}">
                          <a16:creationId xmlns:a16="http://schemas.microsoft.com/office/drawing/2014/main" id="{C928910E-32D1-45B7-BCAD-1F92B23697E5}"/>
                        </a:ext>
                      </a:extLst>
                    </p:cNvPr>
                    <p:cNvSpPr/>
                    <p:nvPr userDrawn="1"/>
                  </p:nvSpPr>
                  <p:spPr>
                    <a:xfrm flipH="1">
                      <a:off x="-2091059" y="1395403"/>
                      <a:ext cx="128558" cy="128558"/>
                    </a:xfrm>
                    <a:prstGeom prst="chevron">
                      <a:avLst>
                        <a:gd name="adj" fmla="val 47962"/>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grpSp>
            </p:grpSp>
          </p:grpSp>
          <p:sp>
            <p:nvSpPr>
              <p:cNvPr id="270" name="Rechthoek 269">
                <a:extLst>
                  <a:ext uri="{FF2B5EF4-FFF2-40B4-BE49-F238E27FC236}">
                    <a16:creationId xmlns:a16="http://schemas.microsoft.com/office/drawing/2014/main" id="{9A0AC279-9C64-40B5-A259-F91E97DD8590}"/>
                  </a:ext>
                </a:extLst>
              </p:cNvPr>
              <p:cNvSpPr/>
              <p:nvPr userDrawn="1"/>
            </p:nvSpPr>
            <p:spPr>
              <a:xfrm>
                <a:off x="-1950057" y="439449"/>
                <a:ext cx="2435631" cy="198066"/>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Tekstniveau omhoog</a:t>
                </a:r>
              </a:p>
            </p:txBody>
          </p:sp>
          <p:sp>
            <p:nvSpPr>
              <p:cNvPr id="271" name="Rechthoek 270">
                <a:extLst>
                  <a:ext uri="{FF2B5EF4-FFF2-40B4-BE49-F238E27FC236}">
                    <a16:creationId xmlns:a16="http://schemas.microsoft.com/office/drawing/2014/main" id="{20034261-AFF3-4916-B8DE-4E12D0A49DCE}"/>
                  </a:ext>
                </a:extLst>
              </p:cNvPr>
              <p:cNvSpPr/>
              <p:nvPr userDrawn="1"/>
            </p:nvSpPr>
            <p:spPr>
              <a:xfrm>
                <a:off x="-1950057" y="848575"/>
                <a:ext cx="2213551" cy="186424"/>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Tekstniveau omlaag</a:t>
                </a:r>
              </a:p>
            </p:txBody>
          </p:sp>
        </p:grpSp>
        <p:cxnSp>
          <p:nvCxnSpPr>
            <p:cNvPr id="244" name="Rechte verbindingslijn 243">
              <a:extLst>
                <a:ext uri="{FF2B5EF4-FFF2-40B4-BE49-F238E27FC236}">
                  <a16:creationId xmlns:a16="http://schemas.microsoft.com/office/drawing/2014/main" id="{5B91DA79-C12E-4AD1-A18A-C170B0579690}"/>
                </a:ext>
              </a:extLst>
            </p:cNvPr>
            <p:cNvCxnSpPr>
              <a:cxnSpLocks/>
            </p:cNvCxnSpPr>
            <p:nvPr userDrawn="1"/>
          </p:nvCxnSpPr>
          <p:spPr>
            <a:xfrm>
              <a:off x="-3419346" y="1980503"/>
              <a:ext cx="3176013" cy="0"/>
            </a:xfrm>
            <a:prstGeom prst="line">
              <a:avLst/>
            </a:prstGeom>
            <a:noFill/>
            <a:ln w="3175" cap="flat" cmpd="sng" algn="ctr">
              <a:solidFill>
                <a:schemeClr val="bg1">
                  <a:lumMod val="50000"/>
                </a:schemeClr>
              </a:solidFill>
              <a:prstDash val="solid"/>
            </a:ln>
            <a:effectLst/>
          </p:spPr>
        </p:cxnSp>
        <p:sp>
          <p:nvSpPr>
            <p:cNvPr id="245" name="Rechthoek 244">
              <a:extLst>
                <a:ext uri="{FF2B5EF4-FFF2-40B4-BE49-F238E27FC236}">
                  <a16:creationId xmlns:a16="http://schemas.microsoft.com/office/drawing/2014/main" id="{47789934-DE87-41C7-9447-720FA8C053DC}"/>
                </a:ext>
              </a:extLst>
            </p:cNvPr>
            <p:cNvSpPr/>
            <p:nvPr userDrawn="1"/>
          </p:nvSpPr>
          <p:spPr>
            <a:xfrm>
              <a:off x="-3059324" y="2678715"/>
              <a:ext cx="2823104" cy="255963"/>
            </a:xfrm>
            <a:prstGeom prst="rect">
              <a:avLst/>
            </a:prstGeom>
            <a:noFill/>
            <a:ln w="25400" cap="flat" cmpd="sng" algn="ctr">
              <a:noFill/>
              <a:prstDash val="solid"/>
            </a:ln>
            <a:effectLst/>
          </p:spPr>
          <p:txBody>
            <a:bodyPr lIns="0" tIns="0" rIns="0" bIns="0" rtlCol="0" anchor="ctr"/>
            <a:lstStyle/>
            <a:p>
              <a:pPr marL="177800" marR="0" lvl="0" indent="-177800" algn="l" defTabSz="914400" rtl="0" eaLnBrk="1" fontAlgn="auto" latinLnBrk="0" hangingPunct="1">
                <a:lnSpc>
                  <a:spcPct val="100000"/>
                </a:lnSpc>
                <a:spcBef>
                  <a:spcPts val="300"/>
                </a:spcBef>
                <a:spcAft>
                  <a:spcPts val="300"/>
                </a:spcAft>
                <a:buClr>
                  <a:schemeClr val="accent1"/>
                </a:buClr>
                <a:buSzTx/>
                <a:buFont typeface="Wingdings" panose="05000000000000000000" pitchFamily="2" charset="2"/>
                <a:buChar char="§"/>
                <a:tabLst/>
                <a:defRPr/>
              </a:pPr>
              <a:r>
                <a:rPr lang="nl-NL" sz="1500" kern="1200" noProof="0" err="1">
                  <a:solidFill>
                    <a:schemeClr val="tx1"/>
                  </a:solidFill>
                  <a:latin typeface="+mn-lt"/>
                  <a:ea typeface="+mn-ea"/>
                  <a:cs typeface="+mn-cs"/>
                </a:rPr>
                <a:t>Bullet</a:t>
              </a:r>
              <a:r>
                <a:rPr lang="nl-NL" sz="1500" kern="1200" noProof="0">
                  <a:solidFill>
                    <a:schemeClr val="tx1"/>
                  </a:solidFill>
                  <a:latin typeface="+mn-lt"/>
                  <a:ea typeface="+mn-ea"/>
                  <a:cs typeface="+mn-cs"/>
                </a:rPr>
                <a:t> (15pt)</a:t>
              </a:r>
            </a:p>
          </p:txBody>
        </p:sp>
        <p:sp>
          <p:nvSpPr>
            <p:cNvPr id="246" name="Ovaal 245">
              <a:extLst>
                <a:ext uri="{FF2B5EF4-FFF2-40B4-BE49-F238E27FC236}">
                  <a16:creationId xmlns:a16="http://schemas.microsoft.com/office/drawing/2014/main" id="{71745DED-93DA-4FB1-86EC-0E2947444CDD}"/>
                </a:ext>
              </a:extLst>
            </p:cNvPr>
            <p:cNvSpPr/>
            <p:nvPr userDrawn="1"/>
          </p:nvSpPr>
          <p:spPr>
            <a:xfrm>
              <a:off x="-3425006" y="3050637"/>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2</a:t>
              </a:r>
            </a:p>
          </p:txBody>
        </p:sp>
        <p:sp>
          <p:nvSpPr>
            <p:cNvPr id="247" name="Rechthoek 246">
              <a:extLst>
                <a:ext uri="{FF2B5EF4-FFF2-40B4-BE49-F238E27FC236}">
                  <a16:creationId xmlns:a16="http://schemas.microsoft.com/office/drawing/2014/main" id="{753E4D0A-0F61-4C86-9240-87214F9AE5CD}"/>
                </a:ext>
              </a:extLst>
            </p:cNvPr>
            <p:cNvSpPr/>
            <p:nvPr userDrawn="1"/>
          </p:nvSpPr>
          <p:spPr>
            <a:xfrm>
              <a:off x="-3059324" y="3050636"/>
              <a:ext cx="2823104" cy="255963"/>
            </a:xfrm>
            <a:prstGeom prst="rect">
              <a:avLst/>
            </a:prstGeom>
            <a:noFill/>
            <a:ln w="25400" cap="flat" cmpd="sng" algn="ctr">
              <a:noFill/>
              <a:prstDash val="solid"/>
            </a:ln>
            <a:effectLst/>
          </p:spPr>
          <p:txBody>
            <a:bodyPr lIns="0" tIns="0" rIns="0" bIns="0" rtlCol="0" anchor="ctr"/>
            <a:lstStyle/>
            <a:p>
              <a:pPr marL="355600" marR="0" lvl="1" indent="-177800" algn="l" defTabSz="914400" rtl="0" eaLnBrk="1" fontAlgn="auto" latinLnBrk="0" hangingPunct="1">
                <a:lnSpc>
                  <a:spcPct val="100000"/>
                </a:lnSpc>
                <a:spcBef>
                  <a:spcPts val="300"/>
                </a:spcBef>
                <a:spcAft>
                  <a:spcPts val="300"/>
                </a:spcAft>
                <a:buClr>
                  <a:schemeClr val="accent1"/>
                </a:buClr>
                <a:buSzTx/>
                <a:buFont typeface="Wingdings" panose="05000000000000000000" pitchFamily="2" charset="2"/>
                <a:buChar char="§"/>
                <a:tabLst/>
                <a:defRPr/>
              </a:pPr>
              <a:r>
                <a:rPr lang="nl-NL" sz="1500" kern="1200" noProof="0">
                  <a:solidFill>
                    <a:schemeClr val="tx1"/>
                  </a:solidFill>
                  <a:latin typeface="+mn-lt"/>
                  <a:ea typeface="+mn-ea"/>
                  <a:cs typeface="+mn-cs"/>
                </a:rPr>
                <a:t>Sub-</a:t>
              </a:r>
              <a:r>
                <a:rPr lang="nl-NL" sz="1500" kern="1200" noProof="0" err="1">
                  <a:solidFill>
                    <a:schemeClr val="tx1"/>
                  </a:solidFill>
                  <a:latin typeface="+mn-lt"/>
                  <a:ea typeface="+mn-ea"/>
                  <a:cs typeface="+mn-cs"/>
                </a:rPr>
                <a:t>bullet</a:t>
              </a:r>
              <a:r>
                <a:rPr lang="nl-NL" sz="1500" kern="1200" noProof="0">
                  <a:solidFill>
                    <a:schemeClr val="tx1"/>
                  </a:solidFill>
                  <a:latin typeface="+mn-lt"/>
                  <a:ea typeface="+mn-ea"/>
                  <a:cs typeface="+mn-cs"/>
                </a:rPr>
                <a:t> #1 (15pt) </a:t>
              </a:r>
            </a:p>
          </p:txBody>
        </p:sp>
        <p:sp>
          <p:nvSpPr>
            <p:cNvPr id="248" name="Ovaal 247">
              <a:extLst>
                <a:ext uri="{FF2B5EF4-FFF2-40B4-BE49-F238E27FC236}">
                  <a16:creationId xmlns:a16="http://schemas.microsoft.com/office/drawing/2014/main" id="{E1D8641A-9CAF-4311-9B49-A4127E0A5E35}"/>
                </a:ext>
              </a:extLst>
            </p:cNvPr>
            <p:cNvSpPr/>
            <p:nvPr userDrawn="1"/>
          </p:nvSpPr>
          <p:spPr>
            <a:xfrm>
              <a:off x="-3425006" y="3424813"/>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3</a:t>
              </a:r>
            </a:p>
          </p:txBody>
        </p:sp>
        <p:sp>
          <p:nvSpPr>
            <p:cNvPr id="249" name="Rechthoek 248">
              <a:extLst>
                <a:ext uri="{FF2B5EF4-FFF2-40B4-BE49-F238E27FC236}">
                  <a16:creationId xmlns:a16="http://schemas.microsoft.com/office/drawing/2014/main" id="{C8C85584-D0CC-42DF-BC71-FFE6436D58D3}"/>
                </a:ext>
              </a:extLst>
            </p:cNvPr>
            <p:cNvSpPr/>
            <p:nvPr userDrawn="1"/>
          </p:nvSpPr>
          <p:spPr>
            <a:xfrm>
              <a:off x="-3059324" y="3424812"/>
              <a:ext cx="2823104" cy="255963"/>
            </a:xfrm>
            <a:prstGeom prst="rect">
              <a:avLst/>
            </a:prstGeom>
            <a:noFill/>
            <a:ln w="25400" cap="flat" cmpd="sng" algn="ctr">
              <a:noFill/>
              <a:prstDash val="solid"/>
            </a:ln>
            <a:effectLst/>
          </p:spPr>
          <p:txBody>
            <a:bodyPr lIns="0" tIns="0" rIns="0" bIns="0" rtlCol="0" anchor="ctr"/>
            <a:lstStyle/>
            <a:p>
              <a:pPr marL="531813" marR="0" lvl="2" indent="-176213" algn="l" defTabSz="914400" rtl="0" eaLnBrk="1" fontAlgn="auto" latinLnBrk="0" hangingPunct="1">
                <a:lnSpc>
                  <a:spcPct val="100000"/>
                </a:lnSpc>
                <a:spcBef>
                  <a:spcPts val="300"/>
                </a:spcBef>
                <a:spcAft>
                  <a:spcPts val="300"/>
                </a:spcAft>
                <a:buClr>
                  <a:schemeClr val="tx1"/>
                </a:buClr>
                <a:buSzTx/>
                <a:buFont typeface="Corbel" panose="020B0503020204020204" pitchFamily="34" charset="0"/>
                <a:buChar char="–"/>
                <a:tabLst/>
                <a:defRPr/>
              </a:pPr>
              <a:r>
                <a:rPr lang="nl-NL" sz="1500" kern="1200" noProof="0">
                  <a:solidFill>
                    <a:schemeClr val="tx1"/>
                  </a:solidFill>
                  <a:latin typeface="+mn-lt"/>
                  <a:ea typeface="+mn-ea"/>
                  <a:cs typeface="+mn-cs"/>
                </a:rPr>
                <a:t>Sub-</a:t>
              </a:r>
              <a:r>
                <a:rPr lang="nl-NL" sz="1500" kern="1200" noProof="0" err="1">
                  <a:solidFill>
                    <a:schemeClr val="tx1"/>
                  </a:solidFill>
                  <a:latin typeface="+mn-lt"/>
                  <a:ea typeface="+mn-ea"/>
                  <a:cs typeface="+mn-cs"/>
                </a:rPr>
                <a:t>bullet</a:t>
              </a:r>
              <a:r>
                <a:rPr lang="nl-NL" sz="1500" kern="1200" noProof="0">
                  <a:solidFill>
                    <a:schemeClr val="tx1"/>
                  </a:solidFill>
                  <a:latin typeface="+mn-lt"/>
                  <a:ea typeface="+mn-ea"/>
                  <a:cs typeface="+mn-cs"/>
                </a:rPr>
                <a:t> #2 (15pt)</a:t>
              </a:r>
            </a:p>
          </p:txBody>
        </p:sp>
        <p:sp>
          <p:nvSpPr>
            <p:cNvPr id="250" name="Ovaal 249">
              <a:extLst>
                <a:ext uri="{FF2B5EF4-FFF2-40B4-BE49-F238E27FC236}">
                  <a16:creationId xmlns:a16="http://schemas.microsoft.com/office/drawing/2014/main" id="{216B64B7-8299-4339-A6BE-65EB970D1BB8}"/>
                </a:ext>
              </a:extLst>
            </p:cNvPr>
            <p:cNvSpPr/>
            <p:nvPr userDrawn="1"/>
          </p:nvSpPr>
          <p:spPr>
            <a:xfrm>
              <a:off x="-3425006" y="3797458"/>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4</a:t>
              </a:r>
            </a:p>
          </p:txBody>
        </p:sp>
        <p:sp>
          <p:nvSpPr>
            <p:cNvPr id="251" name="Rechthoek 250">
              <a:extLst>
                <a:ext uri="{FF2B5EF4-FFF2-40B4-BE49-F238E27FC236}">
                  <a16:creationId xmlns:a16="http://schemas.microsoft.com/office/drawing/2014/main" id="{AE96D69C-11F6-4127-A6C6-E93C10351538}"/>
                </a:ext>
              </a:extLst>
            </p:cNvPr>
            <p:cNvSpPr/>
            <p:nvPr userDrawn="1"/>
          </p:nvSpPr>
          <p:spPr>
            <a:xfrm>
              <a:off x="-3059324" y="3797457"/>
              <a:ext cx="2823104" cy="255963"/>
            </a:xfrm>
            <a:prstGeom prst="rect">
              <a:avLst/>
            </a:prstGeom>
            <a:noFill/>
            <a:ln w="25400" cap="flat" cmpd="sng" algn="ctr">
              <a:noFill/>
              <a:prstDash val="solid"/>
            </a:ln>
            <a:effectLst/>
          </p:spPr>
          <p:txBody>
            <a:bodyPr lIns="0" tIns="0" rIns="0" bIns="0" rtlCol="0" anchor="ctr"/>
            <a:lstStyle/>
            <a:p>
              <a:pPr marL="0" marR="0" lvl="3" indent="0" algn="l" defTabSz="914400" rtl="0" eaLnBrk="1" fontAlgn="auto" latinLnBrk="0" hangingPunct="1">
                <a:lnSpc>
                  <a:spcPct val="100000"/>
                </a:lnSpc>
                <a:spcBef>
                  <a:spcPts val="300"/>
                </a:spcBef>
                <a:spcAft>
                  <a:spcPts val="300"/>
                </a:spcAft>
                <a:buClrTx/>
                <a:buSzTx/>
                <a:buFont typeface="Arial" panose="020B0604020202020204" pitchFamily="34" charset="0"/>
                <a:buNone/>
                <a:tabLst/>
                <a:defRPr/>
              </a:pPr>
              <a:r>
                <a:rPr lang="nl-NL" sz="1500" kern="1200" noProof="0">
                  <a:solidFill>
                    <a:schemeClr val="tx1"/>
                  </a:solidFill>
                  <a:latin typeface="+mn-lt"/>
                  <a:ea typeface="+mn-ea"/>
                  <a:cs typeface="+mn-cs"/>
                </a:rPr>
                <a:t>Leestekst (15pt)</a:t>
              </a:r>
            </a:p>
          </p:txBody>
        </p:sp>
        <p:sp>
          <p:nvSpPr>
            <p:cNvPr id="252" name="Ovaal 251">
              <a:extLst>
                <a:ext uri="{FF2B5EF4-FFF2-40B4-BE49-F238E27FC236}">
                  <a16:creationId xmlns:a16="http://schemas.microsoft.com/office/drawing/2014/main" id="{314DE40F-F20A-4C14-A172-2A907AE22679}"/>
                </a:ext>
              </a:extLst>
            </p:cNvPr>
            <p:cNvSpPr/>
            <p:nvPr userDrawn="1"/>
          </p:nvSpPr>
          <p:spPr>
            <a:xfrm>
              <a:off x="-3425006" y="4181064"/>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5</a:t>
              </a:r>
            </a:p>
          </p:txBody>
        </p:sp>
        <p:sp>
          <p:nvSpPr>
            <p:cNvPr id="253" name="Rechthoek 252">
              <a:extLst>
                <a:ext uri="{FF2B5EF4-FFF2-40B4-BE49-F238E27FC236}">
                  <a16:creationId xmlns:a16="http://schemas.microsoft.com/office/drawing/2014/main" id="{007562AC-2303-409C-A14B-7342B0737ED4}"/>
                </a:ext>
              </a:extLst>
            </p:cNvPr>
            <p:cNvSpPr/>
            <p:nvPr userDrawn="1"/>
          </p:nvSpPr>
          <p:spPr>
            <a:xfrm>
              <a:off x="-3059324" y="4181063"/>
              <a:ext cx="2823104" cy="255963"/>
            </a:xfrm>
            <a:prstGeom prst="rect">
              <a:avLst/>
            </a:prstGeom>
            <a:noFill/>
            <a:ln w="25400" cap="flat" cmpd="sng" algn="ctr">
              <a:noFill/>
              <a:prstDash val="solid"/>
            </a:ln>
            <a:effectLst/>
          </p:spPr>
          <p:txBody>
            <a:bodyPr lIns="0" tIns="0" rIns="0" bIns="0" rtlCol="0" anchor="ctr"/>
            <a:lstStyle/>
            <a:p>
              <a:pPr marL="0" marR="0" lvl="4" indent="0" fontAlgn="auto">
                <a:lnSpc>
                  <a:spcPct val="100000"/>
                </a:lnSpc>
                <a:spcBef>
                  <a:spcPts val="600"/>
                </a:spcBef>
                <a:spcAft>
                  <a:spcPts val="300"/>
                </a:spcAft>
                <a:buClrTx/>
                <a:buSzTx/>
                <a:buFont typeface="Arial" panose="020B0604020202020204" pitchFamily="34" charset="0"/>
                <a:buNone/>
                <a:tabLst/>
              </a:pPr>
              <a:r>
                <a:rPr lang="nl-NL" sz="1600" b="1" cap="none" baseline="0" noProof="0">
                  <a:solidFill>
                    <a:schemeClr val="accent1"/>
                  </a:solidFill>
                  <a:latin typeface="+mj-lt"/>
                </a:rPr>
                <a:t>Tussenkop (16pt)</a:t>
              </a:r>
            </a:p>
          </p:txBody>
        </p:sp>
        <p:sp>
          <p:nvSpPr>
            <p:cNvPr id="254" name="Rechthoek 253">
              <a:extLst>
                <a:ext uri="{FF2B5EF4-FFF2-40B4-BE49-F238E27FC236}">
                  <a16:creationId xmlns:a16="http://schemas.microsoft.com/office/drawing/2014/main" id="{DB9A2DCC-E590-4FDC-A37C-3422D1E9667F}"/>
                </a:ext>
              </a:extLst>
            </p:cNvPr>
            <p:cNvSpPr/>
            <p:nvPr userDrawn="1"/>
          </p:nvSpPr>
          <p:spPr>
            <a:xfrm>
              <a:off x="-3420798" y="2099231"/>
              <a:ext cx="3178016" cy="46701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Gebruik, onder de tab </a:t>
              </a:r>
              <a:r>
                <a:rPr kumimoji="0" lang="nl-NL" sz="1100" b="1" i="0" u="none" strike="noStrike" kern="0" cap="none" spc="0" normalizeH="0" baseline="0" noProof="0">
                  <a:ln>
                    <a:noFill/>
                  </a:ln>
                  <a:solidFill>
                    <a:srgbClr val="000000"/>
                  </a:solidFill>
                  <a:effectLst/>
                  <a:uLnTx/>
                  <a:uFillTx/>
                  <a:latin typeface="+mn-lt"/>
                  <a:cs typeface="Segoe UI Light" panose="020B0502040204020203" pitchFamily="34" charset="0"/>
                </a:rPr>
                <a:t>‘Start’</a:t>
              </a: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 de </a:t>
              </a:r>
              <a:r>
                <a:rPr kumimoji="0" lang="nl-NL" sz="1100" b="1" i="0" u="none" strike="noStrike" kern="0" cap="none" spc="0" normalizeH="0" baseline="0" noProof="0">
                  <a:ln>
                    <a:noFill/>
                  </a:ln>
                  <a:solidFill>
                    <a:srgbClr val="000000"/>
                  </a:solidFill>
                  <a:effectLst/>
                  <a:uLnTx/>
                  <a:uFillTx/>
                  <a:latin typeface="+mn-lt"/>
                  <a:cs typeface="Segoe UI Light" panose="020B0502040204020203" pitchFamily="34" charset="0"/>
                </a:rPr>
                <a:t>lijstniveau-knoppen</a:t>
              </a: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 zoals hierboven aangegeven, om een tekst niveau te kiezen. Kies uit:</a:t>
              </a:r>
            </a:p>
          </p:txBody>
        </p:sp>
        <p:cxnSp>
          <p:nvCxnSpPr>
            <p:cNvPr id="255" name="Rechte verbindingslijn 254">
              <a:extLst>
                <a:ext uri="{FF2B5EF4-FFF2-40B4-BE49-F238E27FC236}">
                  <a16:creationId xmlns:a16="http://schemas.microsoft.com/office/drawing/2014/main" id="{1D023111-277A-4944-B9A1-3507E7881513}"/>
                </a:ext>
              </a:extLst>
            </p:cNvPr>
            <p:cNvCxnSpPr>
              <a:cxnSpLocks/>
            </p:cNvCxnSpPr>
            <p:nvPr userDrawn="1"/>
          </p:nvCxnSpPr>
          <p:spPr>
            <a:xfrm>
              <a:off x="-3419346" y="1161637"/>
              <a:ext cx="3176013" cy="0"/>
            </a:xfrm>
            <a:prstGeom prst="line">
              <a:avLst/>
            </a:prstGeom>
            <a:noFill/>
            <a:ln w="3175" cap="flat" cmpd="sng" algn="ctr">
              <a:solidFill>
                <a:schemeClr val="bg1">
                  <a:lumMod val="50000"/>
                </a:schemeClr>
              </a:solidFill>
              <a:prstDash val="solid"/>
            </a:ln>
            <a:effectLst/>
          </p:spPr>
        </p:cxnSp>
        <p:sp>
          <p:nvSpPr>
            <p:cNvPr id="256" name="Ovaal 255">
              <a:extLst>
                <a:ext uri="{FF2B5EF4-FFF2-40B4-BE49-F238E27FC236}">
                  <a16:creationId xmlns:a16="http://schemas.microsoft.com/office/drawing/2014/main" id="{DCC5CB5C-A7E7-46F5-B3DD-04EDDA8BB98E}"/>
                </a:ext>
              </a:extLst>
            </p:cNvPr>
            <p:cNvSpPr/>
            <p:nvPr userDrawn="1"/>
          </p:nvSpPr>
          <p:spPr>
            <a:xfrm>
              <a:off x="-3425006" y="385248"/>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1</a:t>
              </a:r>
            </a:p>
          </p:txBody>
        </p:sp>
        <p:sp>
          <p:nvSpPr>
            <p:cNvPr id="257" name="Rechthoek 256">
              <a:extLst>
                <a:ext uri="{FF2B5EF4-FFF2-40B4-BE49-F238E27FC236}">
                  <a16:creationId xmlns:a16="http://schemas.microsoft.com/office/drawing/2014/main" id="{F5CA65F7-9207-45E4-8E8A-1DB91ACBC1C7}"/>
                </a:ext>
              </a:extLst>
            </p:cNvPr>
            <p:cNvSpPr/>
            <p:nvPr userDrawn="1"/>
          </p:nvSpPr>
          <p:spPr>
            <a:xfrm>
              <a:off x="-3059324" y="385247"/>
              <a:ext cx="2823104" cy="255963"/>
            </a:xfrm>
            <a:prstGeom prst="rect">
              <a:avLst/>
            </a:prstGeom>
            <a:noFill/>
            <a:ln w="25400" cap="flat" cmpd="sng" algn="ctr">
              <a:noFill/>
              <a:prstDash val="solid"/>
            </a:ln>
            <a:effectLst/>
          </p:spPr>
          <p:txBody>
            <a:bodyPr lIns="0" tIns="0" rIns="0" bIns="0" rtlCol="0" anchor="ctr"/>
            <a:lstStyle/>
            <a:p>
              <a:pPr marL="0" marR="0" lvl="0" indent="0" algn="l" defTabSz="914400" rtl="0" eaLnBrk="1" fontAlgn="auto" latinLnBrk="0" hangingPunct="1">
                <a:lnSpc>
                  <a:spcPct val="80000"/>
                </a:lnSpc>
                <a:spcBef>
                  <a:spcPct val="0"/>
                </a:spcBef>
                <a:spcAft>
                  <a:spcPts val="300"/>
                </a:spcAft>
                <a:buClr>
                  <a:schemeClr val="accent1"/>
                </a:buClr>
                <a:buSzTx/>
                <a:buFont typeface="Wingdings" panose="05000000000000000000" pitchFamily="2" charset="2"/>
                <a:buNone/>
                <a:tabLst/>
                <a:defRPr/>
              </a:pPr>
              <a:r>
                <a:rPr lang="nl-NL" sz="2600" b="0" kern="1200" noProof="0">
                  <a:solidFill>
                    <a:schemeClr val="tx1"/>
                  </a:solidFill>
                  <a:latin typeface="+mn-lt"/>
                  <a:ea typeface="+mj-ea"/>
                  <a:cs typeface="+mj-cs"/>
                </a:rPr>
                <a:t>Titel (26pt)</a:t>
              </a:r>
            </a:p>
          </p:txBody>
        </p:sp>
        <p:sp>
          <p:nvSpPr>
            <p:cNvPr id="258" name="Ovaal 257">
              <a:extLst>
                <a:ext uri="{FF2B5EF4-FFF2-40B4-BE49-F238E27FC236}">
                  <a16:creationId xmlns:a16="http://schemas.microsoft.com/office/drawing/2014/main" id="{60EF0DB7-2981-4C0C-A3D2-5C6B7828F96E}"/>
                </a:ext>
              </a:extLst>
            </p:cNvPr>
            <p:cNvSpPr/>
            <p:nvPr userDrawn="1"/>
          </p:nvSpPr>
          <p:spPr>
            <a:xfrm>
              <a:off x="-3425006" y="757169"/>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2</a:t>
              </a:r>
            </a:p>
          </p:txBody>
        </p:sp>
        <p:sp>
          <p:nvSpPr>
            <p:cNvPr id="259" name="Rechthoek 258">
              <a:extLst>
                <a:ext uri="{FF2B5EF4-FFF2-40B4-BE49-F238E27FC236}">
                  <a16:creationId xmlns:a16="http://schemas.microsoft.com/office/drawing/2014/main" id="{F057FF7E-881F-45CC-88D4-2E8D70EB1A39}"/>
                </a:ext>
              </a:extLst>
            </p:cNvPr>
            <p:cNvSpPr/>
            <p:nvPr userDrawn="1"/>
          </p:nvSpPr>
          <p:spPr>
            <a:xfrm>
              <a:off x="-3059324" y="757168"/>
              <a:ext cx="2823104" cy="255963"/>
            </a:xfrm>
            <a:prstGeom prst="rect">
              <a:avLst/>
            </a:prstGeom>
            <a:noFill/>
            <a:ln w="25400" cap="flat" cmpd="sng" algn="ctr">
              <a:noFill/>
              <a:prstDash val="solid"/>
            </a:ln>
            <a:effectLst/>
          </p:spPr>
          <p:txBody>
            <a:bodyPr lIns="0" tIns="0" rIns="0" bIns="0" rtlCol="0" anchor="ctr"/>
            <a:lstStyle/>
            <a:p>
              <a:pPr marL="0" marR="0" lvl="0" indent="0" algn="l" defTabSz="914400" rtl="0" eaLnBrk="1" fontAlgn="auto" latinLnBrk="0" hangingPunct="1">
                <a:lnSpc>
                  <a:spcPct val="100000"/>
                </a:lnSpc>
                <a:spcBef>
                  <a:spcPts val="300"/>
                </a:spcBef>
                <a:spcAft>
                  <a:spcPts val="300"/>
                </a:spcAft>
                <a:buClr>
                  <a:schemeClr val="accent1"/>
                </a:buClr>
                <a:buSzTx/>
                <a:buFont typeface="Wingdings" panose="05000000000000000000" pitchFamily="2" charset="2"/>
                <a:buNone/>
                <a:tabLst/>
                <a:defRPr/>
              </a:pPr>
              <a:r>
                <a:rPr lang="nl-NL" sz="2000" b="0" kern="1200" noProof="0">
                  <a:solidFill>
                    <a:schemeClr val="accent1"/>
                  </a:solidFill>
                  <a:latin typeface="+mn-lt"/>
                  <a:ea typeface="+mn-ea"/>
                  <a:cs typeface="+mn-cs"/>
                </a:rPr>
                <a:t>Subtitel (20pt)</a:t>
              </a:r>
            </a:p>
          </p:txBody>
        </p:sp>
      </p:grpSp>
      <p:grpSp>
        <p:nvGrpSpPr>
          <p:cNvPr id="312" name="Instructie">
            <a:extLst>
              <a:ext uri="{FF2B5EF4-FFF2-40B4-BE49-F238E27FC236}">
                <a16:creationId xmlns:a16="http://schemas.microsoft.com/office/drawing/2014/main" id="{3E6CDCE8-9C1A-4209-A05D-0F7AB0C7BEC2}"/>
              </a:ext>
            </a:extLst>
          </p:cNvPr>
          <p:cNvGrpSpPr/>
          <p:nvPr userDrawn="1"/>
        </p:nvGrpSpPr>
        <p:grpSpPr>
          <a:xfrm>
            <a:off x="12391601" y="0"/>
            <a:ext cx="3183677" cy="2499789"/>
            <a:chOff x="12391601" y="0"/>
            <a:chExt cx="3183677" cy="2499789"/>
          </a:xfrm>
        </p:grpSpPr>
        <p:sp>
          <p:nvSpPr>
            <p:cNvPr id="313" name="Rechthoek 312">
              <a:extLst>
                <a:ext uri="{FF2B5EF4-FFF2-40B4-BE49-F238E27FC236}">
                  <a16:creationId xmlns:a16="http://schemas.microsoft.com/office/drawing/2014/main" id="{6920A5F9-38BC-405A-804E-D0E873A4CC0B}"/>
                </a:ext>
              </a:extLst>
            </p:cNvPr>
            <p:cNvSpPr/>
            <p:nvPr userDrawn="1"/>
          </p:nvSpPr>
          <p:spPr>
            <a:xfrm>
              <a:off x="12397262" y="0"/>
              <a:ext cx="3178016" cy="191611"/>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80000"/>
                </a:lnSpc>
                <a:spcBef>
                  <a:spcPts val="0"/>
                </a:spcBef>
                <a:spcAft>
                  <a:spcPts val="0"/>
                </a:spcAft>
                <a:buClrTx/>
                <a:buSzTx/>
                <a:buFontTx/>
                <a:buNone/>
                <a:tabLst/>
                <a:defRPr/>
              </a:pPr>
              <a:r>
                <a:rPr kumimoji="0" lang="nl-NL" sz="1400" b="1" i="0" u="none" strike="noStrike" kern="0" cap="all" spc="0" normalizeH="0" baseline="0" noProof="0">
                  <a:ln>
                    <a:noFill/>
                  </a:ln>
                  <a:solidFill>
                    <a:schemeClr val="bg1">
                      <a:lumMod val="50000"/>
                    </a:schemeClr>
                  </a:solidFill>
                  <a:effectLst/>
                  <a:uLnTx/>
                  <a:uFillTx/>
                  <a:latin typeface="+mj-lt"/>
                  <a:cs typeface="Segoe UI Light" panose="020B0502040204020203" pitchFamily="34" charset="0"/>
                </a:rPr>
                <a:t>Tabel invoegen/veranderen</a:t>
              </a:r>
            </a:p>
          </p:txBody>
        </p:sp>
        <p:sp>
          <p:nvSpPr>
            <p:cNvPr id="314" name="Ovaal 313">
              <a:extLst>
                <a:ext uri="{FF2B5EF4-FFF2-40B4-BE49-F238E27FC236}">
                  <a16:creationId xmlns:a16="http://schemas.microsoft.com/office/drawing/2014/main" id="{A6B2C391-672F-4406-9505-DEF46CDAB81F}"/>
                </a:ext>
              </a:extLst>
            </p:cNvPr>
            <p:cNvSpPr/>
            <p:nvPr userDrawn="1"/>
          </p:nvSpPr>
          <p:spPr>
            <a:xfrm>
              <a:off x="12391601" y="366490"/>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1</a:t>
              </a:r>
            </a:p>
          </p:txBody>
        </p:sp>
        <p:cxnSp>
          <p:nvCxnSpPr>
            <p:cNvPr id="315" name="Rechte verbindingslijn 314">
              <a:extLst>
                <a:ext uri="{FF2B5EF4-FFF2-40B4-BE49-F238E27FC236}">
                  <a16:creationId xmlns:a16="http://schemas.microsoft.com/office/drawing/2014/main" id="{59D1BB86-93EE-4F49-A3B0-9CF5773DDEC5}"/>
                </a:ext>
              </a:extLst>
            </p:cNvPr>
            <p:cNvCxnSpPr>
              <a:cxnSpLocks/>
            </p:cNvCxnSpPr>
            <p:nvPr userDrawn="1"/>
          </p:nvCxnSpPr>
          <p:spPr>
            <a:xfrm>
              <a:off x="12397261" y="241635"/>
              <a:ext cx="3178017" cy="0"/>
            </a:xfrm>
            <a:prstGeom prst="line">
              <a:avLst/>
            </a:prstGeom>
            <a:noFill/>
            <a:ln w="3175" cap="flat" cmpd="sng" algn="ctr">
              <a:solidFill>
                <a:schemeClr val="bg1">
                  <a:lumMod val="50000"/>
                </a:schemeClr>
              </a:solidFill>
              <a:prstDash val="solid"/>
            </a:ln>
            <a:effectLst/>
          </p:spPr>
        </p:cxnSp>
        <p:cxnSp>
          <p:nvCxnSpPr>
            <p:cNvPr id="316" name="Rechte verbindingslijn 315">
              <a:extLst>
                <a:ext uri="{FF2B5EF4-FFF2-40B4-BE49-F238E27FC236}">
                  <a16:creationId xmlns:a16="http://schemas.microsoft.com/office/drawing/2014/main" id="{16986D34-E1C9-4768-AA5F-9CCF2CC64EDA}"/>
                </a:ext>
              </a:extLst>
            </p:cNvPr>
            <p:cNvCxnSpPr>
              <a:cxnSpLocks/>
            </p:cNvCxnSpPr>
            <p:nvPr userDrawn="1"/>
          </p:nvCxnSpPr>
          <p:spPr>
            <a:xfrm>
              <a:off x="12397261" y="1577933"/>
              <a:ext cx="3178017" cy="0"/>
            </a:xfrm>
            <a:prstGeom prst="line">
              <a:avLst/>
            </a:prstGeom>
            <a:noFill/>
            <a:ln w="3175" cap="flat" cmpd="sng" algn="ctr">
              <a:solidFill>
                <a:schemeClr val="bg1">
                  <a:lumMod val="50000"/>
                </a:schemeClr>
              </a:solidFill>
              <a:prstDash val="solid"/>
            </a:ln>
            <a:effectLst/>
          </p:spPr>
        </p:cxnSp>
        <p:sp>
          <p:nvSpPr>
            <p:cNvPr id="317" name="Rechthoek 316">
              <a:extLst>
                <a:ext uri="{FF2B5EF4-FFF2-40B4-BE49-F238E27FC236}">
                  <a16:creationId xmlns:a16="http://schemas.microsoft.com/office/drawing/2014/main" id="{80C3275E-427E-4F57-AA86-8AFD37084693}"/>
                </a:ext>
              </a:extLst>
            </p:cNvPr>
            <p:cNvSpPr/>
            <p:nvPr userDrawn="1"/>
          </p:nvSpPr>
          <p:spPr>
            <a:xfrm>
              <a:off x="12757282" y="432552"/>
              <a:ext cx="2817995" cy="59542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chemeClr val="accent1"/>
                </a:buClr>
                <a:buSzTx/>
                <a:buFont typeface="Arial" panose="020B0604020202020204" pitchFamily="34" charset="0"/>
                <a:buNone/>
                <a:tabLst/>
                <a:defRPr/>
              </a:pP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Wanneer nodig, verwijder de bestaande tabel d.m.v. de </a:t>
              </a:r>
              <a:r>
                <a:rPr kumimoji="0" lang="nl-NL" sz="1100" b="1" i="0" u="none" strike="noStrike" kern="0" cap="none" spc="0" normalizeH="0" baseline="0" noProof="0">
                  <a:ln>
                    <a:noFill/>
                  </a:ln>
                  <a:solidFill>
                    <a:srgbClr val="000000"/>
                  </a:solidFill>
                  <a:effectLst/>
                  <a:uLnTx/>
                  <a:uFillTx/>
                  <a:latin typeface="+mn-lt"/>
                  <a:cs typeface="Segoe UI Light" panose="020B0502040204020203" pitchFamily="34" charset="0"/>
                </a:rPr>
                <a:t>‘Delete’-knop</a:t>
              </a: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 Klik op het pictogram om een nieuwe tabel in te voegen. </a:t>
              </a:r>
              <a:r>
                <a:rPr kumimoji="0" lang="nl-NL" sz="1100" b="0" i="1" u="none" strike="noStrike" kern="0" cap="none" spc="0" normalizeH="0" baseline="0" noProof="0">
                  <a:ln>
                    <a:noFill/>
                  </a:ln>
                  <a:solidFill>
                    <a:srgbClr val="000000"/>
                  </a:solidFill>
                  <a:effectLst/>
                  <a:uLnTx/>
                  <a:uFillTx/>
                  <a:latin typeface="+mn-lt"/>
                  <a:cs typeface="Segoe UI Light" panose="020B0502040204020203" pitchFamily="34" charset="0"/>
                </a:rPr>
                <a:t>(zie onderstaand voorbeeld).</a:t>
              </a:r>
              <a:endPar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endParaRPr>
            </a:p>
          </p:txBody>
        </p:sp>
        <p:sp>
          <p:nvSpPr>
            <p:cNvPr id="318" name="Ovaal 317">
              <a:extLst>
                <a:ext uri="{FF2B5EF4-FFF2-40B4-BE49-F238E27FC236}">
                  <a16:creationId xmlns:a16="http://schemas.microsoft.com/office/drawing/2014/main" id="{3C000680-DAD4-4F26-A92C-DFD09F0250D9}"/>
                </a:ext>
              </a:extLst>
            </p:cNvPr>
            <p:cNvSpPr/>
            <p:nvPr userDrawn="1"/>
          </p:nvSpPr>
          <p:spPr>
            <a:xfrm>
              <a:off x="12391601" y="1706398"/>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2</a:t>
              </a:r>
            </a:p>
          </p:txBody>
        </p:sp>
        <p:sp>
          <p:nvSpPr>
            <p:cNvPr id="319" name="Rechthoek 318">
              <a:extLst>
                <a:ext uri="{FF2B5EF4-FFF2-40B4-BE49-F238E27FC236}">
                  <a16:creationId xmlns:a16="http://schemas.microsoft.com/office/drawing/2014/main" id="{D4ABAF02-5F5D-4FA2-8BD8-2E43E086F0F0}"/>
                </a:ext>
              </a:extLst>
            </p:cNvPr>
            <p:cNvSpPr/>
            <p:nvPr userDrawn="1"/>
          </p:nvSpPr>
          <p:spPr>
            <a:xfrm>
              <a:off x="12757282" y="1772461"/>
              <a:ext cx="2817995" cy="318048"/>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chemeClr val="accent1"/>
                </a:buClr>
                <a:buSzTx/>
                <a:buFont typeface="Arial" panose="020B0604020202020204" pitchFamily="34" charset="0"/>
                <a:buNone/>
                <a:tabLst/>
                <a:defRPr/>
              </a:pP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Selecteer het gewenste aantal rijen en kolommen en klik op </a:t>
              </a:r>
              <a:r>
                <a:rPr kumimoji="0" lang="nl-NL" sz="1100" b="1" i="0" u="none" strike="noStrike" kern="0" cap="none" spc="0" normalizeH="0" baseline="0" noProof="0">
                  <a:ln>
                    <a:noFill/>
                  </a:ln>
                  <a:solidFill>
                    <a:srgbClr val="000000"/>
                  </a:solidFill>
                  <a:effectLst/>
                  <a:uLnTx/>
                  <a:uFillTx/>
                  <a:latin typeface="+mn-lt"/>
                  <a:cs typeface="Segoe UI Light" panose="020B0502040204020203" pitchFamily="34" charset="0"/>
                </a:rPr>
                <a:t>‘OK’</a:t>
              </a: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a:t>
              </a:r>
              <a:endParaRPr kumimoji="0" lang="nl-NL" sz="1100" b="1" i="0" u="none" strike="noStrike" kern="0" cap="none" spc="0" normalizeH="0" baseline="0" noProof="0">
                <a:ln>
                  <a:noFill/>
                </a:ln>
                <a:solidFill>
                  <a:srgbClr val="000000"/>
                </a:solidFill>
                <a:effectLst/>
                <a:uLnTx/>
                <a:uFillTx/>
                <a:latin typeface="+mn-lt"/>
                <a:cs typeface="Segoe UI Light" panose="020B0502040204020203" pitchFamily="34" charset="0"/>
              </a:endParaRPr>
            </a:p>
          </p:txBody>
        </p:sp>
        <p:grpSp>
          <p:nvGrpSpPr>
            <p:cNvPr id="320" name="Groep 319">
              <a:extLst>
                <a:ext uri="{FF2B5EF4-FFF2-40B4-BE49-F238E27FC236}">
                  <a16:creationId xmlns:a16="http://schemas.microsoft.com/office/drawing/2014/main" id="{DC9C785A-5E87-4A6B-8A1E-7BED55D126D9}"/>
                </a:ext>
              </a:extLst>
            </p:cNvPr>
            <p:cNvGrpSpPr/>
            <p:nvPr userDrawn="1"/>
          </p:nvGrpSpPr>
          <p:grpSpPr>
            <a:xfrm>
              <a:off x="12757282" y="2184550"/>
              <a:ext cx="825500" cy="209550"/>
              <a:chOff x="13504624" y="2482850"/>
              <a:chExt cx="825500" cy="209550"/>
            </a:xfrm>
          </p:grpSpPr>
          <p:sp>
            <p:nvSpPr>
              <p:cNvPr id="331" name="Rechthoek 330">
                <a:extLst>
                  <a:ext uri="{FF2B5EF4-FFF2-40B4-BE49-F238E27FC236}">
                    <a16:creationId xmlns:a16="http://schemas.microsoft.com/office/drawing/2014/main" id="{6502314D-9C1A-4A3F-AD62-1D6DC8751503}"/>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252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800" b="0" noProof="0">
                    <a:solidFill>
                      <a:schemeClr val="tx1"/>
                    </a:solidFill>
                    <a:latin typeface="Arial" panose="020B0604020202020204" pitchFamily="34" charset="0"/>
                    <a:cs typeface="Arial" panose="020B0604020202020204" pitchFamily="34" charset="0"/>
                  </a:rPr>
                  <a:t>OK</a:t>
                </a:r>
              </a:p>
            </p:txBody>
          </p:sp>
          <p:cxnSp>
            <p:nvCxnSpPr>
              <p:cNvPr id="332" name="Rechte verbindingslijn 331">
                <a:extLst>
                  <a:ext uri="{FF2B5EF4-FFF2-40B4-BE49-F238E27FC236}">
                    <a16:creationId xmlns:a16="http://schemas.microsoft.com/office/drawing/2014/main" id="{A8E1C660-F930-40FA-8788-C7F8E2E2FC06}"/>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333" name="Gelijkbenige driehoek 332">
                <a:extLst>
                  <a:ext uri="{FF2B5EF4-FFF2-40B4-BE49-F238E27FC236}">
                    <a16:creationId xmlns:a16="http://schemas.microsoft.com/office/drawing/2014/main" id="{704CD03F-27AF-457C-BDE3-A91571FFDC21}"/>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grpSp>
        <p:cxnSp>
          <p:nvCxnSpPr>
            <p:cNvPr id="321" name="Rechte verbindingslijn 320">
              <a:extLst>
                <a:ext uri="{FF2B5EF4-FFF2-40B4-BE49-F238E27FC236}">
                  <a16:creationId xmlns:a16="http://schemas.microsoft.com/office/drawing/2014/main" id="{16C9B4F3-5660-48AE-B2B0-115EE32E95C3}"/>
                </a:ext>
              </a:extLst>
            </p:cNvPr>
            <p:cNvCxnSpPr>
              <a:cxnSpLocks/>
            </p:cNvCxnSpPr>
            <p:nvPr userDrawn="1"/>
          </p:nvCxnSpPr>
          <p:spPr>
            <a:xfrm>
              <a:off x="12397261" y="2499789"/>
              <a:ext cx="3178017" cy="0"/>
            </a:xfrm>
            <a:prstGeom prst="line">
              <a:avLst/>
            </a:prstGeom>
            <a:noFill/>
            <a:ln w="3175" cap="flat" cmpd="sng" algn="ctr">
              <a:solidFill>
                <a:schemeClr val="bg1">
                  <a:lumMod val="50000"/>
                </a:schemeClr>
              </a:solidFill>
              <a:prstDash val="solid"/>
            </a:ln>
            <a:effectLst/>
          </p:spPr>
        </p:cxnSp>
        <p:grpSp>
          <p:nvGrpSpPr>
            <p:cNvPr id="322" name="Tabel icoon">
              <a:extLst>
                <a:ext uri="{FF2B5EF4-FFF2-40B4-BE49-F238E27FC236}">
                  <a16:creationId xmlns:a16="http://schemas.microsoft.com/office/drawing/2014/main" id="{3AD7280B-CA10-417D-AD8B-9C0A15FC8837}"/>
                </a:ext>
              </a:extLst>
            </p:cNvPr>
            <p:cNvGrpSpPr/>
            <p:nvPr userDrawn="1"/>
          </p:nvGrpSpPr>
          <p:grpSpPr>
            <a:xfrm>
              <a:off x="12757283" y="1133664"/>
              <a:ext cx="375500" cy="339168"/>
              <a:chOff x="6072040" y="3376043"/>
              <a:chExt cx="1227920" cy="1109109"/>
            </a:xfrm>
          </p:grpSpPr>
          <p:sp>
            <p:nvSpPr>
              <p:cNvPr id="323" name="Rechthoek 322">
                <a:extLst>
                  <a:ext uri="{FF2B5EF4-FFF2-40B4-BE49-F238E27FC236}">
                    <a16:creationId xmlns:a16="http://schemas.microsoft.com/office/drawing/2014/main" id="{410C6B0F-C9DD-4634-9F26-0D66AB174194}"/>
                  </a:ext>
                </a:extLst>
              </p:cNvPr>
              <p:cNvSpPr/>
              <p:nvPr userDrawn="1"/>
            </p:nvSpPr>
            <p:spPr>
              <a:xfrm>
                <a:off x="6072040" y="3376043"/>
                <a:ext cx="1227920" cy="1109109"/>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p>
            </p:txBody>
          </p:sp>
          <p:sp>
            <p:nvSpPr>
              <p:cNvPr id="324" name="Rechthoek 323">
                <a:extLst>
                  <a:ext uri="{FF2B5EF4-FFF2-40B4-BE49-F238E27FC236}">
                    <a16:creationId xmlns:a16="http://schemas.microsoft.com/office/drawing/2014/main" id="{948678FB-847A-41FF-9195-84A6FC5ECF19}"/>
                  </a:ext>
                </a:extLst>
              </p:cNvPr>
              <p:cNvSpPr/>
              <p:nvPr userDrawn="1"/>
            </p:nvSpPr>
            <p:spPr>
              <a:xfrm>
                <a:off x="6090829" y="3393962"/>
                <a:ext cx="1209131" cy="218971"/>
              </a:xfrm>
              <a:prstGeom prst="rect">
                <a:avLst/>
              </a:prstGeom>
              <a:solidFill>
                <a:srgbClr val="6C6C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p>
            </p:txBody>
          </p:sp>
          <p:cxnSp>
            <p:nvCxnSpPr>
              <p:cNvPr id="325" name="Rechte verbindingslijn 324">
                <a:extLst>
                  <a:ext uri="{FF2B5EF4-FFF2-40B4-BE49-F238E27FC236}">
                    <a16:creationId xmlns:a16="http://schemas.microsoft.com/office/drawing/2014/main" id="{D78B3CE6-06EB-4830-A143-984E35D9179A}"/>
                  </a:ext>
                </a:extLst>
              </p:cNvPr>
              <p:cNvCxnSpPr/>
              <p:nvPr userDrawn="1"/>
            </p:nvCxnSpPr>
            <p:spPr>
              <a:xfrm>
                <a:off x="6493304" y="3605313"/>
                <a:ext cx="0" cy="872219"/>
              </a:xfrm>
              <a:prstGeom prst="line">
                <a:avLst/>
              </a:prstGeom>
              <a:ln w="12700">
                <a:solidFill>
                  <a:srgbClr val="B5B5B5"/>
                </a:solidFill>
              </a:ln>
            </p:spPr>
            <p:style>
              <a:lnRef idx="1">
                <a:schemeClr val="accent1"/>
              </a:lnRef>
              <a:fillRef idx="0">
                <a:schemeClr val="accent1"/>
              </a:fillRef>
              <a:effectRef idx="0">
                <a:schemeClr val="accent1"/>
              </a:effectRef>
              <a:fontRef idx="minor">
                <a:schemeClr val="tx1"/>
              </a:fontRef>
            </p:style>
          </p:cxnSp>
          <p:cxnSp>
            <p:nvCxnSpPr>
              <p:cNvPr id="326" name="Rechte verbindingslijn 325">
                <a:extLst>
                  <a:ext uri="{FF2B5EF4-FFF2-40B4-BE49-F238E27FC236}">
                    <a16:creationId xmlns:a16="http://schemas.microsoft.com/office/drawing/2014/main" id="{8A20F3A5-67E5-4428-8175-2B7A9E426324}"/>
                  </a:ext>
                </a:extLst>
              </p:cNvPr>
              <p:cNvCxnSpPr/>
              <p:nvPr userDrawn="1"/>
            </p:nvCxnSpPr>
            <p:spPr>
              <a:xfrm>
                <a:off x="6883025" y="3605313"/>
                <a:ext cx="0" cy="872219"/>
              </a:xfrm>
              <a:prstGeom prst="line">
                <a:avLst/>
              </a:prstGeom>
              <a:ln w="12700">
                <a:solidFill>
                  <a:srgbClr val="B5B5B5"/>
                </a:solidFill>
              </a:ln>
            </p:spPr>
            <p:style>
              <a:lnRef idx="1">
                <a:schemeClr val="accent1"/>
              </a:lnRef>
              <a:fillRef idx="0">
                <a:schemeClr val="accent1"/>
              </a:fillRef>
              <a:effectRef idx="0">
                <a:schemeClr val="accent1"/>
              </a:effectRef>
              <a:fontRef idx="minor">
                <a:schemeClr val="tx1"/>
              </a:fontRef>
            </p:style>
          </p:cxnSp>
          <p:cxnSp>
            <p:nvCxnSpPr>
              <p:cNvPr id="327" name="Rechte verbindingslijn 326">
                <a:extLst>
                  <a:ext uri="{FF2B5EF4-FFF2-40B4-BE49-F238E27FC236}">
                    <a16:creationId xmlns:a16="http://schemas.microsoft.com/office/drawing/2014/main" id="{2A5B27AE-9E33-4DB0-AD80-0B3CB69FA5A9}"/>
                  </a:ext>
                </a:extLst>
              </p:cNvPr>
              <p:cNvCxnSpPr/>
              <p:nvPr userDrawn="1"/>
            </p:nvCxnSpPr>
            <p:spPr>
              <a:xfrm flipH="1">
                <a:off x="6090561" y="3827108"/>
                <a:ext cx="1209399" cy="0"/>
              </a:xfrm>
              <a:prstGeom prst="line">
                <a:avLst/>
              </a:prstGeom>
              <a:ln w="12700">
                <a:solidFill>
                  <a:srgbClr val="B5B5B5"/>
                </a:solidFill>
              </a:ln>
            </p:spPr>
            <p:style>
              <a:lnRef idx="1">
                <a:schemeClr val="accent1"/>
              </a:lnRef>
              <a:fillRef idx="0">
                <a:schemeClr val="accent1"/>
              </a:fillRef>
              <a:effectRef idx="0">
                <a:schemeClr val="accent1"/>
              </a:effectRef>
              <a:fontRef idx="minor">
                <a:schemeClr val="tx1"/>
              </a:fontRef>
            </p:style>
          </p:cxnSp>
          <p:cxnSp>
            <p:nvCxnSpPr>
              <p:cNvPr id="328" name="Rechte verbindingslijn 327">
                <a:extLst>
                  <a:ext uri="{FF2B5EF4-FFF2-40B4-BE49-F238E27FC236}">
                    <a16:creationId xmlns:a16="http://schemas.microsoft.com/office/drawing/2014/main" id="{31EB11D2-91D1-4149-89C5-1F40DF5C036D}"/>
                  </a:ext>
                </a:extLst>
              </p:cNvPr>
              <p:cNvCxnSpPr/>
              <p:nvPr userDrawn="1"/>
            </p:nvCxnSpPr>
            <p:spPr>
              <a:xfrm flipH="1">
                <a:off x="6090561" y="4055708"/>
                <a:ext cx="1209399" cy="0"/>
              </a:xfrm>
              <a:prstGeom prst="line">
                <a:avLst/>
              </a:prstGeom>
              <a:ln w="12700">
                <a:solidFill>
                  <a:srgbClr val="B5B5B5"/>
                </a:solidFill>
              </a:ln>
            </p:spPr>
            <p:style>
              <a:lnRef idx="1">
                <a:schemeClr val="accent1"/>
              </a:lnRef>
              <a:fillRef idx="0">
                <a:schemeClr val="accent1"/>
              </a:fillRef>
              <a:effectRef idx="0">
                <a:schemeClr val="accent1"/>
              </a:effectRef>
              <a:fontRef idx="minor">
                <a:schemeClr val="tx1"/>
              </a:fontRef>
            </p:style>
          </p:cxnSp>
          <p:cxnSp>
            <p:nvCxnSpPr>
              <p:cNvPr id="329" name="Rechte verbindingslijn 328">
                <a:extLst>
                  <a:ext uri="{FF2B5EF4-FFF2-40B4-BE49-F238E27FC236}">
                    <a16:creationId xmlns:a16="http://schemas.microsoft.com/office/drawing/2014/main" id="{4798BE63-A488-4485-BA78-F6FE6FBD7374}"/>
                  </a:ext>
                </a:extLst>
              </p:cNvPr>
              <p:cNvCxnSpPr/>
              <p:nvPr userDrawn="1"/>
            </p:nvCxnSpPr>
            <p:spPr>
              <a:xfrm flipH="1">
                <a:off x="6090561" y="4276688"/>
                <a:ext cx="1209399" cy="0"/>
              </a:xfrm>
              <a:prstGeom prst="line">
                <a:avLst/>
              </a:prstGeom>
              <a:ln w="12700">
                <a:solidFill>
                  <a:srgbClr val="B5B5B5"/>
                </a:solidFill>
              </a:ln>
            </p:spPr>
            <p:style>
              <a:lnRef idx="1">
                <a:schemeClr val="accent1"/>
              </a:lnRef>
              <a:fillRef idx="0">
                <a:schemeClr val="accent1"/>
              </a:fillRef>
              <a:effectRef idx="0">
                <a:schemeClr val="accent1"/>
              </a:effectRef>
              <a:fontRef idx="minor">
                <a:schemeClr val="tx1"/>
              </a:fontRef>
            </p:style>
          </p:cxnSp>
          <p:sp>
            <p:nvSpPr>
              <p:cNvPr id="330" name="Rechthoek 329">
                <a:extLst>
                  <a:ext uri="{FF2B5EF4-FFF2-40B4-BE49-F238E27FC236}">
                    <a16:creationId xmlns:a16="http://schemas.microsoft.com/office/drawing/2014/main" id="{8AD466E9-BB10-4396-A03F-ED67DCB0F103}"/>
                  </a:ext>
                </a:extLst>
              </p:cNvPr>
              <p:cNvSpPr/>
              <p:nvPr userDrawn="1"/>
            </p:nvSpPr>
            <p:spPr>
              <a:xfrm>
                <a:off x="6072040" y="3376043"/>
                <a:ext cx="1227920" cy="1109109"/>
              </a:xfrm>
              <a:prstGeom prst="rect">
                <a:avLst/>
              </a:prstGeom>
              <a:noFill/>
              <a:ln w="12700">
                <a:solidFill>
                  <a:srgbClr val="6C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p>
            </p:txBody>
          </p:sp>
        </p:grpSp>
      </p:grpSp>
    </p:spTree>
    <p:extLst>
      <p:ext uri="{BB962C8B-B14F-4D97-AF65-F5344CB8AC3E}">
        <p14:creationId xmlns:p14="http://schemas.microsoft.com/office/powerpoint/2010/main" val="257981854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AB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AB23073-572C-4F04-B89A-B107AB932F47}"/>
              </a:ext>
            </a:extLst>
          </p:cNvPr>
          <p:cNvSpPr>
            <a:spLocks noGrp="1"/>
          </p:cNvSpPr>
          <p:nvPr>
            <p:ph type="title" hasCustomPrompt="1"/>
          </p:nvPr>
        </p:nvSpPr>
        <p:spPr/>
        <p:txBody>
          <a:bodyPr/>
          <a:lstStyle>
            <a:lvl1pPr>
              <a:defRPr/>
            </a:lvl1pPr>
          </a:lstStyle>
          <a:p>
            <a:r>
              <a:rPr lang="nl-NL" noProof="0"/>
              <a:t>Voeg hier een titel in</a:t>
            </a:r>
            <a:endParaRPr lang="nl-NL"/>
          </a:p>
        </p:txBody>
      </p:sp>
      <p:sp>
        <p:nvSpPr>
          <p:cNvPr id="4" name="Tijdelijke aanduiding voor datum 3">
            <a:extLst>
              <a:ext uri="{FF2B5EF4-FFF2-40B4-BE49-F238E27FC236}">
                <a16:creationId xmlns:a16="http://schemas.microsoft.com/office/drawing/2014/main" id="{DABA8B2F-5EFD-4A05-8481-248C853EA1DE}"/>
              </a:ext>
            </a:extLst>
          </p:cNvPr>
          <p:cNvSpPr>
            <a:spLocks noGrp="1"/>
          </p:cNvSpPr>
          <p:nvPr>
            <p:ph type="dt" sz="half" idx="10"/>
          </p:nvPr>
        </p:nvSpPr>
        <p:spPr/>
        <p:txBody>
          <a:bodyPr/>
          <a:lstStyle/>
          <a:p>
            <a:fld id="{1978AA17-878B-48EF-819A-CEC642EDAA36}" type="datetime4">
              <a:rPr lang="nl-NL" smtClean="0"/>
              <a:t>24 oktober 2023</a:t>
            </a:fld>
            <a:endParaRPr lang="nl-NL"/>
          </a:p>
        </p:txBody>
      </p:sp>
      <p:sp>
        <p:nvSpPr>
          <p:cNvPr id="5" name="Tijdelijke aanduiding voor voettekst 4">
            <a:extLst>
              <a:ext uri="{FF2B5EF4-FFF2-40B4-BE49-F238E27FC236}">
                <a16:creationId xmlns:a16="http://schemas.microsoft.com/office/drawing/2014/main" id="{7D35606D-4D2E-4F0A-88AD-FA9467155265}"/>
              </a:ext>
            </a:extLst>
          </p:cNvPr>
          <p:cNvSpPr>
            <a:spLocks noGrp="1"/>
          </p:cNvSpPr>
          <p:nvPr>
            <p:ph type="ftr" sz="quarter" idx="11"/>
          </p:nvPr>
        </p:nvSpPr>
        <p:spPr/>
        <p:txBody>
          <a:bodyPr/>
          <a:lstStyle/>
          <a:p>
            <a:r>
              <a:rPr lang="nl-NL"/>
              <a:t>Ga naar de tab ‘Invoegen’ &gt; Koptekst en voettekst &gt; Voettekst invullen met bedrijfsonderdeelnaam &gt; Overal Toepassen</a:t>
            </a:r>
          </a:p>
        </p:txBody>
      </p:sp>
      <p:sp>
        <p:nvSpPr>
          <p:cNvPr id="6" name="Tijdelijke aanduiding voor dianummer 5">
            <a:extLst>
              <a:ext uri="{FF2B5EF4-FFF2-40B4-BE49-F238E27FC236}">
                <a16:creationId xmlns:a16="http://schemas.microsoft.com/office/drawing/2014/main" id="{A7656491-ADD5-4A7E-BAFA-5FCFF07D6EB0}"/>
              </a:ext>
            </a:extLst>
          </p:cNvPr>
          <p:cNvSpPr>
            <a:spLocks noGrp="1"/>
          </p:cNvSpPr>
          <p:nvPr>
            <p:ph type="sldNum" sz="quarter" idx="12"/>
          </p:nvPr>
        </p:nvSpPr>
        <p:spPr/>
        <p:txBody>
          <a:bodyPr/>
          <a:lstStyle/>
          <a:p>
            <a:fld id="{8D374ABD-355D-4B52-8A38-020B3DD5CC75}" type="slidenum">
              <a:rPr lang="nl-NL" smtClean="0"/>
              <a:t>‹#›</a:t>
            </a:fld>
            <a:endParaRPr lang="nl-NL"/>
          </a:p>
        </p:txBody>
      </p:sp>
      <p:sp>
        <p:nvSpPr>
          <p:cNvPr id="7" name="Tijdelijke aanduiding voor tekst 32">
            <a:extLst>
              <a:ext uri="{FF2B5EF4-FFF2-40B4-BE49-F238E27FC236}">
                <a16:creationId xmlns:a16="http://schemas.microsoft.com/office/drawing/2014/main" id="{7175F566-3665-4B0F-B70C-72779DF2FDD6}"/>
              </a:ext>
            </a:extLst>
          </p:cNvPr>
          <p:cNvSpPr>
            <a:spLocks noGrp="1"/>
          </p:cNvSpPr>
          <p:nvPr>
            <p:ph type="body" sz="quarter" idx="13" hasCustomPrompt="1"/>
          </p:nvPr>
        </p:nvSpPr>
        <p:spPr>
          <a:xfrm>
            <a:off x="539998" y="839972"/>
            <a:ext cx="11112000" cy="259612"/>
          </a:xfrm>
        </p:spPr>
        <p:txBody>
          <a:bodyPr/>
          <a:lstStyle>
            <a:lvl1pPr marL="0" indent="0">
              <a:buNone/>
              <a:defRPr sz="2000" b="0">
                <a:solidFill>
                  <a:schemeClr val="accent1"/>
                </a:solidFill>
              </a:defRPr>
            </a:lvl1pPr>
          </a:lstStyle>
          <a:p>
            <a:pPr lvl="0"/>
            <a:r>
              <a:rPr lang="nl-NL" noProof="0"/>
              <a:t>Voeg hier een subtitel in</a:t>
            </a:r>
          </a:p>
        </p:txBody>
      </p:sp>
      <p:sp>
        <p:nvSpPr>
          <p:cNvPr id="17" name="Tijdelijke aanduiding voor tekst 34">
            <a:extLst>
              <a:ext uri="{FF2B5EF4-FFF2-40B4-BE49-F238E27FC236}">
                <a16:creationId xmlns:a16="http://schemas.microsoft.com/office/drawing/2014/main" id="{9955CEC2-0160-42D3-9E2E-941A4A11119D}"/>
              </a:ext>
            </a:extLst>
          </p:cNvPr>
          <p:cNvSpPr>
            <a:spLocks noGrp="1"/>
          </p:cNvSpPr>
          <p:nvPr>
            <p:ph type="body" sz="quarter" idx="14" hasCustomPrompt="1"/>
          </p:nvPr>
        </p:nvSpPr>
        <p:spPr>
          <a:xfrm>
            <a:off x="539749" y="5758889"/>
            <a:ext cx="11112249" cy="147981"/>
          </a:xfrm>
        </p:spPr>
        <p:txBody>
          <a:bodyPr anchor="b"/>
          <a:lstStyle>
            <a:lvl1pPr marL="0" indent="0">
              <a:buNone/>
              <a:defRPr sz="1000" i="1"/>
            </a:lvl1pPr>
          </a:lstStyle>
          <a:p>
            <a:pPr lvl="0"/>
            <a:r>
              <a:rPr lang="nl-NL" noProof="0"/>
              <a:t>Bron…</a:t>
            </a:r>
          </a:p>
        </p:txBody>
      </p:sp>
      <p:sp>
        <p:nvSpPr>
          <p:cNvPr id="18" name="Rechthoek: afgeronde hoeken 17">
            <a:extLst>
              <a:ext uri="{FF2B5EF4-FFF2-40B4-BE49-F238E27FC236}">
                <a16:creationId xmlns:a16="http://schemas.microsoft.com/office/drawing/2014/main" id="{765A9402-96DA-4D08-A873-873C05E81C86}"/>
              </a:ext>
            </a:extLst>
          </p:cNvPr>
          <p:cNvSpPr/>
          <p:nvPr userDrawn="1"/>
        </p:nvSpPr>
        <p:spPr>
          <a:xfrm>
            <a:off x="3048000" y="-491319"/>
            <a:ext cx="6096000" cy="300250"/>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lvl="0" algn="ctr"/>
            <a:r>
              <a:rPr lang="nl-NL" sz="2800" b="0" cap="all" baseline="0" noProof="0">
                <a:solidFill>
                  <a:schemeClr val="accent1"/>
                </a:solidFill>
                <a:latin typeface="+mn-lt"/>
              </a:rPr>
              <a:t>Tabel</a:t>
            </a:r>
          </a:p>
        </p:txBody>
      </p:sp>
      <p:sp>
        <p:nvSpPr>
          <p:cNvPr id="22" name="Tijdelijke aanduiding voor tabel 8">
            <a:extLst>
              <a:ext uri="{FF2B5EF4-FFF2-40B4-BE49-F238E27FC236}">
                <a16:creationId xmlns:a16="http://schemas.microsoft.com/office/drawing/2014/main" id="{3A7B68F0-B315-4D78-8510-1A733C0EE1BD}"/>
              </a:ext>
            </a:extLst>
          </p:cNvPr>
          <p:cNvSpPr>
            <a:spLocks noGrp="1"/>
          </p:cNvSpPr>
          <p:nvPr>
            <p:ph type="tbl" sz="quarter" idx="17" hasCustomPrompt="1"/>
          </p:nvPr>
        </p:nvSpPr>
        <p:spPr>
          <a:xfrm>
            <a:off x="539749" y="1459112"/>
            <a:ext cx="11112251" cy="4119774"/>
          </a:xfrm>
          <a:solidFill>
            <a:schemeClr val="bg1">
              <a:lumMod val="95000"/>
            </a:schemeClr>
          </a:solidFill>
        </p:spPr>
        <p:txBody>
          <a:bodyPr tIns="1620000"/>
          <a:lstStyle>
            <a:lvl1pPr marL="0" marR="0" indent="0" algn="ctr" defTabSz="914400" rtl="0" eaLnBrk="1" fontAlgn="auto" latinLnBrk="0" hangingPunct="1">
              <a:lnSpc>
                <a:spcPct val="90000"/>
              </a:lnSpc>
              <a:spcBef>
                <a:spcPts val="500"/>
              </a:spcBef>
              <a:spcAft>
                <a:spcPts val="500"/>
              </a:spcAft>
              <a:buClr>
                <a:schemeClr val="bg2"/>
              </a:buClr>
              <a:buSzTx/>
              <a:buFont typeface="Wingdings" panose="05000000000000000000" pitchFamily="2" charset="2"/>
              <a:buNone/>
              <a:tabLst/>
              <a:defRPr sz="1200" i="1">
                <a:solidFill>
                  <a:schemeClr val="bg1">
                    <a:lumMod val="50000"/>
                  </a:schemeClr>
                </a:solidFill>
              </a:defRPr>
            </a:lvl1pPr>
          </a:lstStyle>
          <a:p>
            <a:pPr marL="0" marR="0" lvl="0" indent="0" algn="ctr" defTabSz="914400" rtl="0" eaLnBrk="1" fontAlgn="auto" latinLnBrk="0" hangingPunct="1">
              <a:lnSpc>
                <a:spcPct val="90000"/>
              </a:lnSpc>
              <a:spcBef>
                <a:spcPts val="500"/>
              </a:spcBef>
              <a:spcAft>
                <a:spcPts val="500"/>
              </a:spcAft>
              <a:buClr>
                <a:schemeClr val="bg2"/>
              </a:buClr>
              <a:buSzTx/>
              <a:buFont typeface="Wingdings" panose="05000000000000000000" pitchFamily="2" charset="2"/>
              <a:buNone/>
              <a:tabLst/>
              <a:defRPr/>
            </a:pPr>
            <a:r>
              <a:rPr lang="nl-NL" noProof="0"/>
              <a:t>Klik op onderstaand pictogram om een tabel in te voegen</a:t>
            </a:r>
          </a:p>
        </p:txBody>
      </p:sp>
      <p:sp>
        <p:nvSpPr>
          <p:cNvPr id="21" name="Tijdelijke aanduiding voor tekst 43">
            <a:extLst>
              <a:ext uri="{FF2B5EF4-FFF2-40B4-BE49-F238E27FC236}">
                <a16:creationId xmlns:a16="http://schemas.microsoft.com/office/drawing/2014/main" id="{E9870227-35F5-4343-95B9-F4996570B217}"/>
              </a:ext>
            </a:extLst>
          </p:cNvPr>
          <p:cNvSpPr>
            <a:spLocks noGrp="1"/>
          </p:cNvSpPr>
          <p:nvPr>
            <p:ph type="body" sz="quarter" idx="15" hasCustomPrompt="1"/>
          </p:nvPr>
        </p:nvSpPr>
        <p:spPr>
          <a:xfrm>
            <a:off x="540000" y="0"/>
            <a:ext cx="1080000" cy="72000"/>
          </a:xfrm>
          <a:solidFill>
            <a:schemeClr val="accent1"/>
          </a:solidFill>
        </p:spPr>
        <p:txBody>
          <a:bodyPr/>
          <a:lstStyle>
            <a:lvl1pPr marL="0" indent="0">
              <a:buNone/>
              <a:defRPr sz="100">
                <a:solidFill>
                  <a:schemeClr val="bg2"/>
                </a:solidFill>
              </a:defRPr>
            </a:lvl1pPr>
            <a:lvl5pPr>
              <a:defRPr/>
            </a:lvl5pPr>
          </a:lstStyle>
          <a:p>
            <a:pPr lvl="0"/>
            <a:r>
              <a:rPr lang="en-GB"/>
              <a:t> </a:t>
            </a:r>
          </a:p>
        </p:txBody>
      </p:sp>
      <p:grpSp>
        <p:nvGrpSpPr>
          <p:cNvPr id="41" name="Instructie">
            <a:extLst>
              <a:ext uri="{FF2B5EF4-FFF2-40B4-BE49-F238E27FC236}">
                <a16:creationId xmlns:a16="http://schemas.microsoft.com/office/drawing/2014/main" id="{42FBC1ED-EE6F-4E5A-84CA-0283E514C9D5}"/>
              </a:ext>
            </a:extLst>
          </p:cNvPr>
          <p:cNvGrpSpPr/>
          <p:nvPr userDrawn="1"/>
        </p:nvGrpSpPr>
        <p:grpSpPr>
          <a:xfrm>
            <a:off x="12391601" y="0"/>
            <a:ext cx="3183677" cy="2499789"/>
            <a:chOff x="12391601" y="0"/>
            <a:chExt cx="3183677" cy="2499789"/>
          </a:xfrm>
        </p:grpSpPr>
        <p:sp>
          <p:nvSpPr>
            <p:cNvPr id="42" name="Rechthoek 41">
              <a:extLst>
                <a:ext uri="{FF2B5EF4-FFF2-40B4-BE49-F238E27FC236}">
                  <a16:creationId xmlns:a16="http://schemas.microsoft.com/office/drawing/2014/main" id="{DF4754D5-DE56-4EE2-A860-06CAD88F5DF8}"/>
                </a:ext>
              </a:extLst>
            </p:cNvPr>
            <p:cNvSpPr/>
            <p:nvPr userDrawn="1"/>
          </p:nvSpPr>
          <p:spPr>
            <a:xfrm>
              <a:off x="12397262" y="0"/>
              <a:ext cx="3178016" cy="191611"/>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80000"/>
                </a:lnSpc>
                <a:spcBef>
                  <a:spcPts val="0"/>
                </a:spcBef>
                <a:spcAft>
                  <a:spcPts val="0"/>
                </a:spcAft>
                <a:buClrTx/>
                <a:buSzTx/>
                <a:buFontTx/>
                <a:buNone/>
                <a:tabLst/>
                <a:defRPr/>
              </a:pPr>
              <a:r>
                <a:rPr kumimoji="0" lang="nl-NL" sz="1400" b="1" i="0" u="none" strike="noStrike" kern="0" cap="all" spc="0" normalizeH="0" baseline="0" noProof="0">
                  <a:ln>
                    <a:noFill/>
                  </a:ln>
                  <a:solidFill>
                    <a:schemeClr val="bg1">
                      <a:lumMod val="50000"/>
                    </a:schemeClr>
                  </a:solidFill>
                  <a:effectLst/>
                  <a:uLnTx/>
                  <a:uFillTx/>
                  <a:latin typeface="+mj-lt"/>
                  <a:cs typeface="Segoe UI Light" panose="020B0502040204020203" pitchFamily="34" charset="0"/>
                </a:rPr>
                <a:t>Tabel invoegen/veranderen</a:t>
              </a:r>
            </a:p>
          </p:txBody>
        </p:sp>
        <p:sp>
          <p:nvSpPr>
            <p:cNvPr id="43" name="Ovaal 42">
              <a:extLst>
                <a:ext uri="{FF2B5EF4-FFF2-40B4-BE49-F238E27FC236}">
                  <a16:creationId xmlns:a16="http://schemas.microsoft.com/office/drawing/2014/main" id="{B2EF2DAF-0E72-4527-BF24-D5972B43A1E1}"/>
                </a:ext>
              </a:extLst>
            </p:cNvPr>
            <p:cNvSpPr/>
            <p:nvPr userDrawn="1"/>
          </p:nvSpPr>
          <p:spPr>
            <a:xfrm>
              <a:off x="12391601" y="366490"/>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1</a:t>
              </a:r>
            </a:p>
          </p:txBody>
        </p:sp>
        <p:cxnSp>
          <p:nvCxnSpPr>
            <p:cNvPr id="44" name="Rechte verbindingslijn 43">
              <a:extLst>
                <a:ext uri="{FF2B5EF4-FFF2-40B4-BE49-F238E27FC236}">
                  <a16:creationId xmlns:a16="http://schemas.microsoft.com/office/drawing/2014/main" id="{297AAD0B-37E7-4686-941F-4662C812C44F}"/>
                </a:ext>
              </a:extLst>
            </p:cNvPr>
            <p:cNvCxnSpPr>
              <a:cxnSpLocks/>
            </p:cNvCxnSpPr>
            <p:nvPr userDrawn="1"/>
          </p:nvCxnSpPr>
          <p:spPr>
            <a:xfrm>
              <a:off x="12397261" y="241635"/>
              <a:ext cx="3178017" cy="0"/>
            </a:xfrm>
            <a:prstGeom prst="line">
              <a:avLst/>
            </a:prstGeom>
            <a:noFill/>
            <a:ln w="3175" cap="flat" cmpd="sng" algn="ctr">
              <a:solidFill>
                <a:schemeClr val="bg1">
                  <a:lumMod val="50000"/>
                </a:schemeClr>
              </a:solidFill>
              <a:prstDash val="solid"/>
            </a:ln>
            <a:effectLst/>
          </p:spPr>
        </p:cxnSp>
        <p:cxnSp>
          <p:nvCxnSpPr>
            <p:cNvPr id="45" name="Rechte verbindingslijn 44">
              <a:extLst>
                <a:ext uri="{FF2B5EF4-FFF2-40B4-BE49-F238E27FC236}">
                  <a16:creationId xmlns:a16="http://schemas.microsoft.com/office/drawing/2014/main" id="{BC792BCC-6082-476C-B5AD-4EAE1520B86B}"/>
                </a:ext>
              </a:extLst>
            </p:cNvPr>
            <p:cNvCxnSpPr>
              <a:cxnSpLocks/>
            </p:cNvCxnSpPr>
            <p:nvPr userDrawn="1"/>
          </p:nvCxnSpPr>
          <p:spPr>
            <a:xfrm>
              <a:off x="12397261" y="1577933"/>
              <a:ext cx="3178017" cy="0"/>
            </a:xfrm>
            <a:prstGeom prst="line">
              <a:avLst/>
            </a:prstGeom>
            <a:noFill/>
            <a:ln w="3175" cap="flat" cmpd="sng" algn="ctr">
              <a:solidFill>
                <a:schemeClr val="bg1">
                  <a:lumMod val="50000"/>
                </a:schemeClr>
              </a:solidFill>
              <a:prstDash val="solid"/>
            </a:ln>
            <a:effectLst/>
          </p:spPr>
        </p:cxnSp>
        <p:sp>
          <p:nvSpPr>
            <p:cNvPr id="46" name="Rechthoek 45">
              <a:extLst>
                <a:ext uri="{FF2B5EF4-FFF2-40B4-BE49-F238E27FC236}">
                  <a16:creationId xmlns:a16="http://schemas.microsoft.com/office/drawing/2014/main" id="{4E6ED860-C858-4869-BE40-F32240A07EDD}"/>
                </a:ext>
              </a:extLst>
            </p:cNvPr>
            <p:cNvSpPr/>
            <p:nvPr userDrawn="1"/>
          </p:nvSpPr>
          <p:spPr>
            <a:xfrm>
              <a:off x="12757282" y="432552"/>
              <a:ext cx="2817995" cy="59542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chemeClr val="accent1"/>
                </a:buClr>
                <a:buSzTx/>
                <a:buFont typeface="Arial" panose="020B0604020202020204" pitchFamily="34" charset="0"/>
                <a:buNone/>
                <a:tabLst/>
                <a:defRPr/>
              </a:pP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Wanneer nodig, verwijder de bestaande tabel d.m.v. de </a:t>
              </a:r>
              <a:r>
                <a:rPr kumimoji="0" lang="nl-NL" sz="1100" b="1" i="0" u="none" strike="noStrike" kern="0" cap="none" spc="0" normalizeH="0" baseline="0" noProof="0">
                  <a:ln>
                    <a:noFill/>
                  </a:ln>
                  <a:solidFill>
                    <a:srgbClr val="000000"/>
                  </a:solidFill>
                  <a:effectLst/>
                  <a:uLnTx/>
                  <a:uFillTx/>
                  <a:latin typeface="+mn-lt"/>
                  <a:cs typeface="Segoe UI Light" panose="020B0502040204020203" pitchFamily="34" charset="0"/>
                </a:rPr>
                <a:t>‘Delete’-knop</a:t>
              </a: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 Klik op het pictogram om een nieuwe tabel in te voegen. </a:t>
              </a:r>
              <a:r>
                <a:rPr kumimoji="0" lang="nl-NL" sz="1100" b="0" i="1" u="none" strike="noStrike" kern="0" cap="none" spc="0" normalizeH="0" baseline="0" noProof="0">
                  <a:ln>
                    <a:noFill/>
                  </a:ln>
                  <a:solidFill>
                    <a:srgbClr val="000000"/>
                  </a:solidFill>
                  <a:effectLst/>
                  <a:uLnTx/>
                  <a:uFillTx/>
                  <a:latin typeface="+mn-lt"/>
                  <a:cs typeface="Segoe UI Light" panose="020B0502040204020203" pitchFamily="34" charset="0"/>
                </a:rPr>
                <a:t>(zie onderstaand voorbeeld).</a:t>
              </a:r>
              <a:endPar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endParaRPr>
            </a:p>
          </p:txBody>
        </p:sp>
        <p:sp>
          <p:nvSpPr>
            <p:cNvPr id="47" name="Ovaal 46">
              <a:extLst>
                <a:ext uri="{FF2B5EF4-FFF2-40B4-BE49-F238E27FC236}">
                  <a16:creationId xmlns:a16="http://schemas.microsoft.com/office/drawing/2014/main" id="{362ED69E-A120-4E71-927D-BE70F8696B7D}"/>
                </a:ext>
              </a:extLst>
            </p:cNvPr>
            <p:cNvSpPr/>
            <p:nvPr userDrawn="1"/>
          </p:nvSpPr>
          <p:spPr>
            <a:xfrm>
              <a:off x="12391601" y="1706398"/>
              <a:ext cx="260914" cy="259683"/>
            </a:xfrm>
            <a:prstGeom prst="ellipse">
              <a:avLst/>
            </a:prstGeom>
            <a:solidFill>
              <a:schemeClr val="bg1">
                <a:lumMod val="50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2</a:t>
              </a:r>
            </a:p>
          </p:txBody>
        </p:sp>
        <p:sp>
          <p:nvSpPr>
            <p:cNvPr id="48" name="Rechthoek 47">
              <a:extLst>
                <a:ext uri="{FF2B5EF4-FFF2-40B4-BE49-F238E27FC236}">
                  <a16:creationId xmlns:a16="http://schemas.microsoft.com/office/drawing/2014/main" id="{EDD63F0A-B561-454B-850F-8C02C930AB73}"/>
                </a:ext>
              </a:extLst>
            </p:cNvPr>
            <p:cNvSpPr/>
            <p:nvPr userDrawn="1"/>
          </p:nvSpPr>
          <p:spPr>
            <a:xfrm>
              <a:off x="12757282" y="1772461"/>
              <a:ext cx="2817995" cy="318048"/>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chemeClr val="accent1"/>
                </a:buClr>
                <a:buSzTx/>
                <a:buFont typeface="Arial" panose="020B0604020202020204" pitchFamily="34" charset="0"/>
                <a:buNone/>
                <a:tabLst/>
                <a:defRPr/>
              </a:pP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Selecteer het gewenste aantal rijen en kolommen en klik op </a:t>
              </a:r>
              <a:r>
                <a:rPr kumimoji="0" lang="nl-NL" sz="1100" b="1" i="0" u="none" strike="noStrike" kern="0" cap="none" spc="0" normalizeH="0" baseline="0" noProof="0">
                  <a:ln>
                    <a:noFill/>
                  </a:ln>
                  <a:solidFill>
                    <a:srgbClr val="000000"/>
                  </a:solidFill>
                  <a:effectLst/>
                  <a:uLnTx/>
                  <a:uFillTx/>
                  <a:latin typeface="+mn-lt"/>
                  <a:cs typeface="Segoe UI Light" panose="020B0502040204020203" pitchFamily="34" charset="0"/>
                </a:rPr>
                <a:t>‘OK’</a:t>
              </a: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a:t>
              </a:r>
              <a:endParaRPr kumimoji="0" lang="nl-NL" sz="1100" b="1" i="0" u="none" strike="noStrike" kern="0" cap="none" spc="0" normalizeH="0" baseline="0" noProof="0">
                <a:ln>
                  <a:noFill/>
                </a:ln>
                <a:solidFill>
                  <a:srgbClr val="000000"/>
                </a:solidFill>
                <a:effectLst/>
                <a:uLnTx/>
                <a:uFillTx/>
                <a:latin typeface="+mn-lt"/>
                <a:cs typeface="Segoe UI Light" panose="020B0502040204020203" pitchFamily="34" charset="0"/>
              </a:endParaRPr>
            </a:p>
          </p:txBody>
        </p:sp>
        <p:grpSp>
          <p:nvGrpSpPr>
            <p:cNvPr id="49" name="Groep 48">
              <a:extLst>
                <a:ext uri="{FF2B5EF4-FFF2-40B4-BE49-F238E27FC236}">
                  <a16:creationId xmlns:a16="http://schemas.microsoft.com/office/drawing/2014/main" id="{6EF274DC-C092-405D-94A5-FC67534BB2E1}"/>
                </a:ext>
              </a:extLst>
            </p:cNvPr>
            <p:cNvGrpSpPr/>
            <p:nvPr userDrawn="1"/>
          </p:nvGrpSpPr>
          <p:grpSpPr>
            <a:xfrm>
              <a:off x="12757282" y="2184550"/>
              <a:ext cx="825500" cy="209550"/>
              <a:chOff x="13504624" y="2482850"/>
              <a:chExt cx="825500" cy="209550"/>
            </a:xfrm>
          </p:grpSpPr>
          <p:sp>
            <p:nvSpPr>
              <p:cNvPr id="60" name="Rechthoek 59">
                <a:extLst>
                  <a:ext uri="{FF2B5EF4-FFF2-40B4-BE49-F238E27FC236}">
                    <a16:creationId xmlns:a16="http://schemas.microsoft.com/office/drawing/2014/main" id="{19CB3C8A-E064-40B2-98F3-E454EAC98DAC}"/>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252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800" b="0" noProof="0">
                    <a:solidFill>
                      <a:schemeClr val="tx1"/>
                    </a:solidFill>
                    <a:latin typeface="Arial" panose="020B0604020202020204" pitchFamily="34" charset="0"/>
                    <a:cs typeface="Arial" panose="020B0604020202020204" pitchFamily="34" charset="0"/>
                  </a:rPr>
                  <a:t>OK</a:t>
                </a:r>
              </a:p>
            </p:txBody>
          </p:sp>
          <p:cxnSp>
            <p:nvCxnSpPr>
              <p:cNvPr id="61" name="Rechte verbindingslijn 60">
                <a:extLst>
                  <a:ext uri="{FF2B5EF4-FFF2-40B4-BE49-F238E27FC236}">
                    <a16:creationId xmlns:a16="http://schemas.microsoft.com/office/drawing/2014/main" id="{BAF23CE3-1113-4FE8-B53A-E5C0F149AD50}"/>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62" name="Gelijkbenige driehoek 61">
                <a:extLst>
                  <a:ext uri="{FF2B5EF4-FFF2-40B4-BE49-F238E27FC236}">
                    <a16:creationId xmlns:a16="http://schemas.microsoft.com/office/drawing/2014/main" id="{ED7A6F93-C3F6-4D35-A1D7-80FFF5658388}"/>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grpSp>
        <p:cxnSp>
          <p:nvCxnSpPr>
            <p:cNvPr id="50" name="Rechte verbindingslijn 49">
              <a:extLst>
                <a:ext uri="{FF2B5EF4-FFF2-40B4-BE49-F238E27FC236}">
                  <a16:creationId xmlns:a16="http://schemas.microsoft.com/office/drawing/2014/main" id="{DF05761D-C45F-481B-827F-A7C20E6BCA95}"/>
                </a:ext>
              </a:extLst>
            </p:cNvPr>
            <p:cNvCxnSpPr>
              <a:cxnSpLocks/>
            </p:cNvCxnSpPr>
            <p:nvPr userDrawn="1"/>
          </p:nvCxnSpPr>
          <p:spPr>
            <a:xfrm>
              <a:off x="12397261" y="2499789"/>
              <a:ext cx="3178017" cy="0"/>
            </a:xfrm>
            <a:prstGeom prst="line">
              <a:avLst/>
            </a:prstGeom>
            <a:noFill/>
            <a:ln w="3175" cap="flat" cmpd="sng" algn="ctr">
              <a:solidFill>
                <a:schemeClr val="bg1">
                  <a:lumMod val="50000"/>
                </a:schemeClr>
              </a:solidFill>
              <a:prstDash val="solid"/>
            </a:ln>
            <a:effectLst/>
          </p:spPr>
        </p:cxnSp>
        <p:grpSp>
          <p:nvGrpSpPr>
            <p:cNvPr id="51" name="Tabel icoon">
              <a:extLst>
                <a:ext uri="{FF2B5EF4-FFF2-40B4-BE49-F238E27FC236}">
                  <a16:creationId xmlns:a16="http://schemas.microsoft.com/office/drawing/2014/main" id="{5EAD34A7-E242-4F6A-ACF1-864B15587138}"/>
                </a:ext>
              </a:extLst>
            </p:cNvPr>
            <p:cNvGrpSpPr/>
            <p:nvPr userDrawn="1"/>
          </p:nvGrpSpPr>
          <p:grpSpPr>
            <a:xfrm>
              <a:off x="12757283" y="1133664"/>
              <a:ext cx="375500" cy="339168"/>
              <a:chOff x="6072040" y="3376043"/>
              <a:chExt cx="1227920" cy="1109109"/>
            </a:xfrm>
          </p:grpSpPr>
          <p:sp>
            <p:nvSpPr>
              <p:cNvPr id="52" name="Rechthoek 51">
                <a:extLst>
                  <a:ext uri="{FF2B5EF4-FFF2-40B4-BE49-F238E27FC236}">
                    <a16:creationId xmlns:a16="http://schemas.microsoft.com/office/drawing/2014/main" id="{8CE3C954-D297-458D-A189-29A98D0C2EE1}"/>
                  </a:ext>
                </a:extLst>
              </p:cNvPr>
              <p:cNvSpPr/>
              <p:nvPr userDrawn="1"/>
            </p:nvSpPr>
            <p:spPr>
              <a:xfrm>
                <a:off x="6072040" y="3376043"/>
                <a:ext cx="1227920" cy="1109109"/>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p>
            </p:txBody>
          </p:sp>
          <p:sp>
            <p:nvSpPr>
              <p:cNvPr id="53" name="Rechthoek 52">
                <a:extLst>
                  <a:ext uri="{FF2B5EF4-FFF2-40B4-BE49-F238E27FC236}">
                    <a16:creationId xmlns:a16="http://schemas.microsoft.com/office/drawing/2014/main" id="{BE3502DD-0DF7-4C04-A608-D6EF84CC022E}"/>
                  </a:ext>
                </a:extLst>
              </p:cNvPr>
              <p:cNvSpPr/>
              <p:nvPr userDrawn="1"/>
            </p:nvSpPr>
            <p:spPr>
              <a:xfrm>
                <a:off x="6090829" y="3393962"/>
                <a:ext cx="1209131" cy="218971"/>
              </a:xfrm>
              <a:prstGeom prst="rect">
                <a:avLst/>
              </a:prstGeom>
              <a:solidFill>
                <a:srgbClr val="6C6C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p>
            </p:txBody>
          </p:sp>
          <p:cxnSp>
            <p:nvCxnSpPr>
              <p:cNvPr id="54" name="Rechte verbindingslijn 53">
                <a:extLst>
                  <a:ext uri="{FF2B5EF4-FFF2-40B4-BE49-F238E27FC236}">
                    <a16:creationId xmlns:a16="http://schemas.microsoft.com/office/drawing/2014/main" id="{1CEC8736-D674-4573-BDE6-1D329D735175}"/>
                  </a:ext>
                </a:extLst>
              </p:cNvPr>
              <p:cNvCxnSpPr/>
              <p:nvPr userDrawn="1"/>
            </p:nvCxnSpPr>
            <p:spPr>
              <a:xfrm>
                <a:off x="6493304" y="3605313"/>
                <a:ext cx="0" cy="872219"/>
              </a:xfrm>
              <a:prstGeom prst="line">
                <a:avLst/>
              </a:prstGeom>
              <a:ln w="12700">
                <a:solidFill>
                  <a:srgbClr val="B5B5B5"/>
                </a:solidFill>
              </a:ln>
            </p:spPr>
            <p:style>
              <a:lnRef idx="1">
                <a:schemeClr val="accent1"/>
              </a:lnRef>
              <a:fillRef idx="0">
                <a:schemeClr val="accent1"/>
              </a:fillRef>
              <a:effectRef idx="0">
                <a:schemeClr val="accent1"/>
              </a:effectRef>
              <a:fontRef idx="minor">
                <a:schemeClr val="tx1"/>
              </a:fontRef>
            </p:style>
          </p:cxnSp>
          <p:cxnSp>
            <p:nvCxnSpPr>
              <p:cNvPr id="55" name="Rechte verbindingslijn 54">
                <a:extLst>
                  <a:ext uri="{FF2B5EF4-FFF2-40B4-BE49-F238E27FC236}">
                    <a16:creationId xmlns:a16="http://schemas.microsoft.com/office/drawing/2014/main" id="{C5D8B1FD-8C8E-4A82-AC75-6A186F79209E}"/>
                  </a:ext>
                </a:extLst>
              </p:cNvPr>
              <p:cNvCxnSpPr/>
              <p:nvPr userDrawn="1"/>
            </p:nvCxnSpPr>
            <p:spPr>
              <a:xfrm>
                <a:off x="6883025" y="3605313"/>
                <a:ext cx="0" cy="872219"/>
              </a:xfrm>
              <a:prstGeom prst="line">
                <a:avLst/>
              </a:prstGeom>
              <a:ln w="12700">
                <a:solidFill>
                  <a:srgbClr val="B5B5B5"/>
                </a:solidFill>
              </a:ln>
            </p:spPr>
            <p:style>
              <a:lnRef idx="1">
                <a:schemeClr val="accent1"/>
              </a:lnRef>
              <a:fillRef idx="0">
                <a:schemeClr val="accent1"/>
              </a:fillRef>
              <a:effectRef idx="0">
                <a:schemeClr val="accent1"/>
              </a:effectRef>
              <a:fontRef idx="minor">
                <a:schemeClr val="tx1"/>
              </a:fontRef>
            </p:style>
          </p:cxnSp>
          <p:cxnSp>
            <p:nvCxnSpPr>
              <p:cNvPr id="56" name="Rechte verbindingslijn 55">
                <a:extLst>
                  <a:ext uri="{FF2B5EF4-FFF2-40B4-BE49-F238E27FC236}">
                    <a16:creationId xmlns:a16="http://schemas.microsoft.com/office/drawing/2014/main" id="{885D6CEC-C122-4568-BE44-17932EFFCDA2}"/>
                  </a:ext>
                </a:extLst>
              </p:cNvPr>
              <p:cNvCxnSpPr/>
              <p:nvPr userDrawn="1"/>
            </p:nvCxnSpPr>
            <p:spPr>
              <a:xfrm flipH="1">
                <a:off x="6090561" y="3827108"/>
                <a:ext cx="1209399" cy="0"/>
              </a:xfrm>
              <a:prstGeom prst="line">
                <a:avLst/>
              </a:prstGeom>
              <a:ln w="12700">
                <a:solidFill>
                  <a:srgbClr val="B5B5B5"/>
                </a:solidFill>
              </a:ln>
            </p:spPr>
            <p:style>
              <a:lnRef idx="1">
                <a:schemeClr val="accent1"/>
              </a:lnRef>
              <a:fillRef idx="0">
                <a:schemeClr val="accent1"/>
              </a:fillRef>
              <a:effectRef idx="0">
                <a:schemeClr val="accent1"/>
              </a:effectRef>
              <a:fontRef idx="minor">
                <a:schemeClr val="tx1"/>
              </a:fontRef>
            </p:style>
          </p:cxnSp>
          <p:cxnSp>
            <p:nvCxnSpPr>
              <p:cNvPr id="57" name="Rechte verbindingslijn 56">
                <a:extLst>
                  <a:ext uri="{FF2B5EF4-FFF2-40B4-BE49-F238E27FC236}">
                    <a16:creationId xmlns:a16="http://schemas.microsoft.com/office/drawing/2014/main" id="{AD9B3590-09C3-4D85-B813-DDCBF88FAA5F}"/>
                  </a:ext>
                </a:extLst>
              </p:cNvPr>
              <p:cNvCxnSpPr/>
              <p:nvPr userDrawn="1"/>
            </p:nvCxnSpPr>
            <p:spPr>
              <a:xfrm flipH="1">
                <a:off x="6090561" y="4055708"/>
                <a:ext cx="1209399" cy="0"/>
              </a:xfrm>
              <a:prstGeom prst="line">
                <a:avLst/>
              </a:prstGeom>
              <a:ln w="12700">
                <a:solidFill>
                  <a:srgbClr val="B5B5B5"/>
                </a:solidFill>
              </a:ln>
            </p:spPr>
            <p:style>
              <a:lnRef idx="1">
                <a:schemeClr val="accent1"/>
              </a:lnRef>
              <a:fillRef idx="0">
                <a:schemeClr val="accent1"/>
              </a:fillRef>
              <a:effectRef idx="0">
                <a:schemeClr val="accent1"/>
              </a:effectRef>
              <a:fontRef idx="minor">
                <a:schemeClr val="tx1"/>
              </a:fontRef>
            </p:style>
          </p:cxnSp>
          <p:cxnSp>
            <p:nvCxnSpPr>
              <p:cNvPr id="58" name="Rechte verbindingslijn 57">
                <a:extLst>
                  <a:ext uri="{FF2B5EF4-FFF2-40B4-BE49-F238E27FC236}">
                    <a16:creationId xmlns:a16="http://schemas.microsoft.com/office/drawing/2014/main" id="{7EE41E3A-9F52-47B8-A9AC-944E657D362B}"/>
                  </a:ext>
                </a:extLst>
              </p:cNvPr>
              <p:cNvCxnSpPr/>
              <p:nvPr userDrawn="1"/>
            </p:nvCxnSpPr>
            <p:spPr>
              <a:xfrm flipH="1">
                <a:off x="6090561" y="4276688"/>
                <a:ext cx="1209399" cy="0"/>
              </a:xfrm>
              <a:prstGeom prst="line">
                <a:avLst/>
              </a:prstGeom>
              <a:ln w="12700">
                <a:solidFill>
                  <a:srgbClr val="B5B5B5"/>
                </a:solidFill>
              </a:ln>
            </p:spPr>
            <p:style>
              <a:lnRef idx="1">
                <a:schemeClr val="accent1"/>
              </a:lnRef>
              <a:fillRef idx="0">
                <a:schemeClr val="accent1"/>
              </a:fillRef>
              <a:effectRef idx="0">
                <a:schemeClr val="accent1"/>
              </a:effectRef>
              <a:fontRef idx="minor">
                <a:schemeClr val="tx1"/>
              </a:fontRef>
            </p:style>
          </p:cxnSp>
          <p:sp>
            <p:nvSpPr>
              <p:cNvPr id="59" name="Rechthoek 58">
                <a:extLst>
                  <a:ext uri="{FF2B5EF4-FFF2-40B4-BE49-F238E27FC236}">
                    <a16:creationId xmlns:a16="http://schemas.microsoft.com/office/drawing/2014/main" id="{C2F4FD23-A5FD-436B-AC3C-7BFB4B651544}"/>
                  </a:ext>
                </a:extLst>
              </p:cNvPr>
              <p:cNvSpPr/>
              <p:nvPr userDrawn="1"/>
            </p:nvSpPr>
            <p:spPr>
              <a:xfrm>
                <a:off x="6072040" y="3376043"/>
                <a:ext cx="1227920" cy="1109109"/>
              </a:xfrm>
              <a:prstGeom prst="rect">
                <a:avLst/>
              </a:prstGeom>
              <a:noFill/>
              <a:ln w="12700">
                <a:solidFill>
                  <a:srgbClr val="6C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p>
            </p:txBody>
          </p:sp>
        </p:grpSp>
      </p:grpSp>
    </p:spTree>
    <p:extLst>
      <p:ext uri="{BB962C8B-B14F-4D97-AF65-F5344CB8AC3E}">
        <p14:creationId xmlns:p14="http://schemas.microsoft.com/office/powerpoint/2010/main" val="125036478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ags" Target="../tags/tag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2.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oleObject" Target="../embeddings/oleObject1.bin"/></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0.xml"/><Relationship Id="rId18" Type="http://schemas.openxmlformats.org/officeDocument/2006/relationships/slideLayout" Target="../slideLayouts/slideLayout45.xml"/><Relationship Id="rId26" Type="http://schemas.openxmlformats.org/officeDocument/2006/relationships/slideLayout" Target="../slideLayouts/slideLayout53.xml"/><Relationship Id="rId21" Type="http://schemas.openxmlformats.org/officeDocument/2006/relationships/slideLayout" Target="../slideLayouts/slideLayout48.xml"/><Relationship Id="rId34" Type="http://schemas.openxmlformats.org/officeDocument/2006/relationships/tags" Target="../tags/tag5.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17" Type="http://schemas.openxmlformats.org/officeDocument/2006/relationships/slideLayout" Target="../slideLayouts/slideLayout44.xml"/><Relationship Id="rId25" Type="http://schemas.openxmlformats.org/officeDocument/2006/relationships/slideLayout" Target="../slideLayouts/slideLayout52.xml"/><Relationship Id="rId33" Type="http://schemas.openxmlformats.org/officeDocument/2006/relationships/theme" Target="../theme/theme2.xml"/><Relationship Id="rId38" Type="http://schemas.openxmlformats.org/officeDocument/2006/relationships/image" Target="../media/image8.tiff"/><Relationship Id="rId2" Type="http://schemas.openxmlformats.org/officeDocument/2006/relationships/slideLayout" Target="../slideLayouts/slideLayout29.xml"/><Relationship Id="rId16" Type="http://schemas.openxmlformats.org/officeDocument/2006/relationships/slideLayout" Target="../slideLayouts/slideLayout43.xml"/><Relationship Id="rId20" Type="http://schemas.openxmlformats.org/officeDocument/2006/relationships/slideLayout" Target="../slideLayouts/slideLayout47.xml"/><Relationship Id="rId29" Type="http://schemas.openxmlformats.org/officeDocument/2006/relationships/slideLayout" Target="../slideLayouts/slideLayout56.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24" Type="http://schemas.openxmlformats.org/officeDocument/2006/relationships/slideLayout" Target="../slideLayouts/slideLayout51.xml"/><Relationship Id="rId32" Type="http://schemas.openxmlformats.org/officeDocument/2006/relationships/slideLayout" Target="../slideLayouts/slideLayout59.xml"/><Relationship Id="rId37" Type="http://schemas.openxmlformats.org/officeDocument/2006/relationships/image" Target="../media/image7.emf"/><Relationship Id="rId5" Type="http://schemas.openxmlformats.org/officeDocument/2006/relationships/slideLayout" Target="../slideLayouts/slideLayout32.xml"/><Relationship Id="rId15" Type="http://schemas.openxmlformats.org/officeDocument/2006/relationships/slideLayout" Target="../slideLayouts/slideLayout42.xml"/><Relationship Id="rId23" Type="http://schemas.openxmlformats.org/officeDocument/2006/relationships/slideLayout" Target="../slideLayouts/slideLayout50.xml"/><Relationship Id="rId28" Type="http://schemas.openxmlformats.org/officeDocument/2006/relationships/slideLayout" Target="../slideLayouts/slideLayout55.xml"/><Relationship Id="rId36" Type="http://schemas.openxmlformats.org/officeDocument/2006/relationships/image" Target="../media/image6.emf"/><Relationship Id="rId10" Type="http://schemas.openxmlformats.org/officeDocument/2006/relationships/slideLayout" Target="../slideLayouts/slideLayout37.xml"/><Relationship Id="rId19" Type="http://schemas.openxmlformats.org/officeDocument/2006/relationships/slideLayout" Target="../slideLayouts/slideLayout46.xml"/><Relationship Id="rId31" Type="http://schemas.openxmlformats.org/officeDocument/2006/relationships/slideLayout" Target="../slideLayouts/slideLayout58.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slideLayout" Target="../slideLayouts/slideLayout41.xml"/><Relationship Id="rId22" Type="http://schemas.openxmlformats.org/officeDocument/2006/relationships/slideLayout" Target="../slideLayouts/slideLayout49.xml"/><Relationship Id="rId27" Type="http://schemas.openxmlformats.org/officeDocument/2006/relationships/slideLayout" Target="../slideLayouts/slideLayout54.xml"/><Relationship Id="rId30" Type="http://schemas.openxmlformats.org/officeDocument/2006/relationships/slideLayout" Target="../slideLayouts/slideLayout57.xml"/><Relationship Id="rId35" Type="http://schemas.openxmlformats.org/officeDocument/2006/relationships/oleObject" Target="../embeddings/oleObject4.bin"/><Relationship Id="rId8" Type="http://schemas.openxmlformats.org/officeDocument/2006/relationships/slideLayout" Target="../slideLayouts/slideLayout35.xml"/><Relationship Id="rId3" Type="http://schemas.openxmlformats.org/officeDocument/2006/relationships/slideLayout" Target="../slideLayouts/slideLayout3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7.xml"/><Relationship Id="rId13" Type="http://schemas.openxmlformats.org/officeDocument/2006/relationships/slideLayout" Target="../slideLayouts/slideLayout72.xml"/><Relationship Id="rId18" Type="http://schemas.openxmlformats.org/officeDocument/2006/relationships/slideLayout" Target="../slideLayouts/slideLayout77.xml"/><Relationship Id="rId3" Type="http://schemas.openxmlformats.org/officeDocument/2006/relationships/slideLayout" Target="../slideLayouts/slideLayout62.xml"/><Relationship Id="rId21" Type="http://schemas.openxmlformats.org/officeDocument/2006/relationships/slideLayout" Target="../slideLayouts/slideLayout80.xml"/><Relationship Id="rId7" Type="http://schemas.openxmlformats.org/officeDocument/2006/relationships/slideLayout" Target="../slideLayouts/slideLayout66.xml"/><Relationship Id="rId12" Type="http://schemas.openxmlformats.org/officeDocument/2006/relationships/slideLayout" Target="../slideLayouts/slideLayout71.xml"/><Relationship Id="rId17" Type="http://schemas.openxmlformats.org/officeDocument/2006/relationships/slideLayout" Target="../slideLayouts/slideLayout76.xml"/><Relationship Id="rId2" Type="http://schemas.openxmlformats.org/officeDocument/2006/relationships/slideLayout" Target="../slideLayouts/slideLayout61.xml"/><Relationship Id="rId16" Type="http://schemas.openxmlformats.org/officeDocument/2006/relationships/slideLayout" Target="../slideLayouts/slideLayout75.xml"/><Relationship Id="rId20" Type="http://schemas.openxmlformats.org/officeDocument/2006/relationships/slideLayout" Target="../slideLayouts/slideLayout79.xml"/><Relationship Id="rId1" Type="http://schemas.openxmlformats.org/officeDocument/2006/relationships/slideLayout" Target="../slideLayouts/slideLayout60.xml"/><Relationship Id="rId6" Type="http://schemas.openxmlformats.org/officeDocument/2006/relationships/slideLayout" Target="../slideLayouts/slideLayout65.xml"/><Relationship Id="rId11" Type="http://schemas.openxmlformats.org/officeDocument/2006/relationships/slideLayout" Target="../slideLayouts/slideLayout70.xml"/><Relationship Id="rId24" Type="http://schemas.openxmlformats.org/officeDocument/2006/relationships/image" Target="../media/image14.png"/><Relationship Id="rId5" Type="http://schemas.openxmlformats.org/officeDocument/2006/relationships/slideLayout" Target="../slideLayouts/slideLayout64.xml"/><Relationship Id="rId15" Type="http://schemas.openxmlformats.org/officeDocument/2006/relationships/slideLayout" Target="../slideLayouts/slideLayout74.xml"/><Relationship Id="rId23" Type="http://schemas.openxmlformats.org/officeDocument/2006/relationships/theme" Target="../theme/theme3.xml"/><Relationship Id="rId10" Type="http://schemas.openxmlformats.org/officeDocument/2006/relationships/slideLayout" Target="../slideLayouts/slideLayout69.xml"/><Relationship Id="rId19" Type="http://schemas.openxmlformats.org/officeDocument/2006/relationships/slideLayout" Target="../slideLayouts/slideLayout78.xml"/><Relationship Id="rId4" Type="http://schemas.openxmlformats.org/officeDocument/2006/relationships/slideLayout" Target="../slideLayouts/slideLayout63.xml"/><Relationship Id="rId9" Type="http://schemas.openxmlformats.org/officeDocument/2006/relationships/slideLayout" Target="../slideLayouts/slideLayout68.xml"/><Relationship Id="rId14" Type="http://schemas.openxmlformats.org/officeDocument/2006/relationships/slideLayout" Target="../slideLayouts/slideLayout73.xml"/><Relationship Id="rId22" Type="http://schemas.openxmlformats.org/officeDocument/2006/relationships/slideLayout" Target="../slideLayouts/slideLayout8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9.xml"/><Relationship Id="rId13" Type="http://schemas.openxmlformats.org/officeDocument/2006/relationships/slideLayout" Target="../slideLayouts/slideLayout94.xml"/><Relationship Id="rId18" Type="http://schemas.openxmlformats.org/officeDocument/2006/relationships/slideLayout" Target="../slideLayouts/slideLayout99.xml"/><Relationship Id="rId3" Type="http://schemas.openxmlformats.org/officeDocument/2006/relationships/slideLayout" Target="../slideLayouts/slideLayout84.xml"/><Relationship Id="rId21" Type="http://schemas.openxmlformats.org/officeDocument/2006/relationships/slideLayout" Target="../slideLayouts/slideLayout102.xml"/><Relationship Id="rId7" Type="http://schemas.openxmlformats.org/officeDocument/2006/relationships/slideLayout" Target="../slideLayouts/slideLayout88.xml"/><Relationship Id="rId12" Type="http://schemas.openxmlformats.org/officeDocument/2006/relationships/slideLayout" Target="../slideLayouts/slideLayout93.xml"/><Relationship Id="rId17" Type="http://schemas.openxmlformats.org/officeDocument/2006/relationships/slideLayout" Target="../slideLayouts/slideLayout98.xml"/><Relationship Id="rId2" Type="http://schemas.openxmlformats.org/officeDocument/2006/relationships/slideLayout" Target="../slideLayouts/slideLayout83.xml"/><Relationship Id="rId16" Type="http://schemas.openxmlformats.org/officeDocument/2006/relationships/slideLayout" Target="../slideLayouts/slideLayout97.xml"/><Relationship Id="rId20" Type="http://schemas.openxmlformats.org/officeDocument/2006/relationships/slideLayout" Target="../slideLayouts/slideLayout101.xml"/><Relationship Id="rId1" Type="http://schemas.openxmlformats.org/officeDocument/2006/relationships/slideLayout" Target="../slideLayouts/slideLayout82.xml"/><Relationship Id="rId6" Type="http://schemas.openxmlformats.org/officeDocument/2006/relationships/slideLayout" Target="../slideLayouts/slideLayout87.xml"/><Relationship Id="rId11" Type="http://schemas.openxmlformats.org/officeDocument/2006/relationships/slideLayout" Target="../slideLayouts/slideLayout92.xml"/><Relationship Id="rId24" Type="http://schemas.openxmlformats.org/officeDocument/2006/relationships/image" Target="../media/image14.png"/><Relationship Id="rId5" Type="http://schemas.openxmlformats.org/officeDocument/2006/relationships/slideLayout" Target="../slideLayouts/slideLayout86.xml"/><Relationship Id="rId15" Type="http://schemas.openxmlformats.org/officeDocument/2006/relationships/slideLayout" Target="../slideLayouts/slideLayout96.xml"/><Relationship Id="rId23" Type="http://schemas.openxmlformats.org/officeDocument/2006/relationships/theme" Target="../theme/theme4.xml"/><Relationship Id="rId10" Type="http://schemas.openxmlformats.org/officeDocument/2006/relationships/slideLayout" Target="../slideLayouts/slideLayout91.xml"/><Relationship Id="rId19" Type="http://schemas.openxmlformats.org/officeDocument/2006/relationships/slideLayout" Target="../slideLayouts/slideLayout100.xml"/><Relationship Id="rId4" Type="http://schemas.openxmlformats.org/officeDocument/2006/relationships/slideLayout" Target="../slideLayouts/slideLayout85.xml"/><Relationship Id="rId9" Type="http://schemas.openxmlformats.org/officeDocument/2006/relationships/slideLayout" Target="../slideLayouts/slideLayout90.xml"/><Relationship Id="rId14" Type="http://schemas.openxmlformats.org/officeDocument/2006/relationships/slideLayout" Target="../slideLayouts/slideLayout95.xml"/><Relationship Id="rId22" Type="http://schemas.openxmlformats.org/officeDocument/2006/relationships/slideLayout" Target="../slideLayouts/slideLayout103.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11.xml"/><Relationship Id="rId13" Type="http://schemas.openxmlformats.org/officeDocument/2006/relationships/slideLayout" Target="../slideLayouts/slideLayout116.xml"/><Relationship Id="rId18" Type="http://schemas.openxmlformats.org/officeDocument/2006/relationships/slideLayout" Target="../slideLayouts/slideLayout121.xml"/><Relationship Id="rId26" Type="http://schemas.openxmlformats.org/officeDocument/2006/relationships/theme" Target="../theme/theme5.xml"/><Relationship Id="rId3" Type="http://schemas.openxmlformats.org/officeDocument/2006/relationships/slideLayout" Target="../slideLayouts/slideLayout106.xml"/><Relationship Id="rId21" Type="http://schemas.openxmlformats.org/officeDocument/2006/relationships/slideLayout" Target="../slideLayouts/slideLayout124.xml"/><Relationship Id="rId7" Type="http://schemas.openxmlformats.org/officeDocument/2006/relationships/slideLayout" Target="../slideLayouts/slideLayout110.xml"/><Relationship Id="rId12" Type="http://schemas.openxmlformats.org/officeDocument/2006/relationships/slideLayout" Target="../slideLayouts/slideLayout115.xml"/><Relationship Id="rId17" Type="http://schemas.openxmlformats.org/officeDocument/2006/relationships/slideLayout" Target="../slideLayouts/slideLayout120.xml"/><Relationship Id="rId25" Type="http://schemas.openxmlformats.org/officeDocument/2006/relationships/slideLayout" Target="../slideLayouts/slideLayout128.xml"/><Relationship Id="rId2" Type="http://schemas.openxmlformats.org/officeDocument/2006/relationships/slideLayout" Target="../slideLayouts/slideLayout105.xml"/><Relationship Id="rId16" Type="http://schemas.openxmlformats.org/officeDocument/2006/relationships/slideLayout" Target="../slideLayouts/slideLayout119.xml"/><Relationship Id="rId20" Type="http://schemas.openxmlformats.org/officeDocument/2006/relationships/slideLayout" Target="../slideLayouts/slideLayout123.xml"/><Relationship Id="rId1" Type="http://schemas.openxmlformats.org/officeDocument/2006/relationships/slideLayout" Target="../slideLayouts/slideLayout104.xml"/><Relationship Id="rId6" Type="http://schemas.openxmlformats.org/officeDocument/2006/relationships/slideLayout" Target="../slideLayouts/slideLayout109.xml"/><Relationship Id="rId11" Type="http://schemas.openxmlformats.org/officeDocument/2006/relationships/slideLayout" Target="../slideLayouts/slideLayout114.xml"/><Relationship Id="rId24" Type="http://schemas.openxmlformats.org/officeDocument/2006/relationships/slideLayout" Target="../slideLayouts/slideLayout127.xml"/><Relationship Id="rId5" Type="http://schemas.openxmlformats.org/officeDocument/2006/relationships/slideLayout" Target="../slideLayouts/slideLayout108.xml"/><Relationship Id="rId15" Type="http://schemas.openxmlformats.org/officeDocument/2006/relationships/slideLayout" Target="../slideLayouts/slideLayout118.xml"/><Relationship Id="rId23" Type="http://schemas.openxmlformats.org/officeDocument/2006/relationships/slideLayout" Target="../slideLayouts/slideLayout126.xml"/><Relationship Id="rId10" Type="http://schemas.openxmlformats.org/officeDocument/2006/relationships/slideLayout" Target="../slideLayouts/slideLayout113.xml"/><Relationship Id="rId19" Type="http://schemas.openxmlformats.org/officeDocument/2006/relationships/slideLayout" Target="../slideLayouts/slideLayout122.xml"/><Relationship Id="rId4" Type="http://schemas.openxmlformats.org/officeDocument/2006/relationships/slideLayout" Target="../slideLayouts/slideLayout107.xml"/><Relationship Id="rId9" Type="http://schemas.openxmlformats.org/officeDocument/2006/relationships/slideLayout" Target="../slideLayouts/slideLayout112.xml"/><Relationship Id="rId14" Type="http://schemas.openxmlformats.org/officeDocument/2006/relationships/slideLayout" Target="../slideLayouts/slideLayout117.xml"/><Relationship Id="rId22" Type="http://schemas.openxmlformats.org/officeDocument/2006/relationships/slideLayout" Target="../slideLayouts/slideLayout1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9"/>
            </p:custDataLst>
            <p:extLst>
              <p:ext uri="{D42A27DB-BD31-4B8C-83A1-F6EECF244321}">
                <p14:modId xmlns:p14="http://schemas.microsoft.com/office/powerpoint/2010/main" val="3213357464"/>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0" imgW="270" imgH="270" progId="TCLayout.ActiveDocument.1">
                  <p:embed/>
                </p:oleObj>
              </mc:Choice>
              <mc:Fallback>
                <p:oleObj name="think-cell Slide" r:id="rId30" imgW="270" imgH="270" progId="TCLayout.ActiveDocument.1">
                  <p:embed/>
                  <p:pic>
                    <p:nvPicPr>
                      <p:cNvPr id="4" name="Object 3" hidden="1"/>
                      <p:cNvPicPr/>
                      <p:nvPr/>
                    </p:nvPicPr>
                    <p:blipFill>
                      <a:blip r:embed="rId31"/>
                      <a:stretch>
                        <a:fillRect/>
                      </a:stretch>
                    </p:blipFill>
                    <p:spPr>
                      <a:xfrm>
                        <a:off x="1588" y="1588"/>
                        <a:ext cx="1587" cy="1587"/>
                      </a:xfrm>
                      <a:prstGeom prst="rect">
                        <a:avLst/>
                      </a:prstGeom>
                    </p:spPr>
                  </p:pic>
                </p:oleObj>
              </mc:Fallback>
            </mc:AlternateContent>
          </a:graphicData>
        </a:graphic>
      </p:graphicFrame>
      <p:sp>
        <p:nvSpPr>
          <p:cNvPr id="14" name="Afgeronde rechthoek 13"/>
          <p:cNvSpPr/>
          <p:nvPr/>
        </p:nvSpPr>
        <p:spPr>
          <a:xfrm>
            <a:off x="248357" y="186267"/>
            <a:ext cx="11672711" cy="6480000"/>
          </a:xfrm>
          <a:prstGeom prst="roundRect">
            <a:avLst>
              <a:gd name="adj" fmla="val 2033"/>
            </a:avLst>
          </a:prstGeom>
          <a:gradFill>
            <a:gsLst>
              <a:gs pos="100000">
                <a:schemeClr val="bg1"/>
              </a:gs>
              <a:gs pos="0">
                <a:srgbClr val="C8C8C8"/>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800" noProof="0"/>
          </a:p>
        </p:txBody>
      </p:sp>
      <p:sp>
        <p:nvSpPr>
          <p:cNvPr id="18" name="Vrije vorm 17"/>
          <p:cNvSpPr/>
          <p:nvPr/>
        </p:nvSpPr>
        <p:spPr bwMode="gray">
          <a:xfrm>
            <a:off x="0" y="0"/>
            <a:ext cx="12192000" cy="6858000"/>
          </a:xfrm>
          <a:custGeom>
            <a:avLst/>
            <a:gdLst>
              <a:gd name="connsiteX0" fmla="*/ 323174 w 9144000"/>
              <a:gd name="connsiteY0" fmla="*/ 188913 h 6858000"/>
              <a:gd name="connsiteX1" fmla="*/ 179388 w 9144000"/>
              <a:gd name="connsiteY1" fmla="*/ 332699 h 6858000"/>
              <a:gd name="connsiteX2" fmla="*/ 179388 w 9144000"/>
              <a:gd name="connsiteY2" fmla="*/ 6548327 h 6858000"/>
              <a:gd name="connsiteX3" fmla="*/ 323174 w 9144000"/>
              <a:gd name="connsiteY3" fmla="*/ 6692113 h 6858000"/>
              <a:gd name="connsiteX4" fmla="*/ 8798602 w 9144000"/>
              <a:gd name="connsiteY4" fmla="*/ 6692113 h 6858000"/>
              <a:gd name="connsiteX5" fmla="*/ 8942388 w 9144000"/>
              <a:gd name="connsiteY5" fmla="*/ 6548327 h 6858000"/>
              <a:gd name="connsiteX6" fmla="*/ 8942388 w 9144000"/>
              <a:gd name="connsiteY6" fmla="*/ 332699 h 6858000"/>
              <a:gd name="connsiteX7" fmla="*/ 8798602 w 9144000"/>
              <a:gd name="connsiteY7" fmla="*/ 188913 h 6858000"/>
              <a:gd name="connsiteX8" fmla="*/ 0 w 9144000"/>
              <a:gd name="connsiteY8" fmla="*/ 0 h 6858000"/>
              <a:gd name="connsiteX9" fmla="*/ 9144000 w 9144000"/>
              <a:gd name="connsiteY9" fmla="*/ 0 h 6858000"/>
              <a:gd name="connsiteX10" fmla="*/ 9144000 w 9144000"/>
              <a:gd name="connsiteY10" fmla="*/ 6858000 h 6858000"/>
              <a:gd name="connsiteX11" fmla="*/ 0 w 9144000"/>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144000" h="6858000">
                <a:moveTo>
                  <a:pt x="323174" y="188913"/>
                </a:moveTo>
                <a:cubicBezTo>
                  <a:pt x="243763" y="188913"/>
                  <a:pt x="179388" y="253288"/>
                  <a:pt x="179388" y="332699"/>
                </a:cubicBezTo>
                <a:lnTo>
                  <a:pt x="179388" y="6548327"/>
                </a:lnTo>
                <a:cubicBezTo>
                  <a:pt x="179388" y="6627738"/>
                  <a:pt x="243763" y="6692113"/>
                  <a:pt x="323174" y="6692113"/>
                </a:cubicBezTo>
                <a:lnTo>
                  <a:pt x="8798602" y="6692113"/>
                </a:lnTo>
                <a:cubicBezTo>
                  <a:pt x="8878013" y="6692113"/>
                  <a:pt x="8942388" y="6627738"/>
                  <a:pt x="8942388" y="6548327"/>
                </a:cubicBezTo>
                <a:lnTo>
                  <a:pt x="8942388" y="332699"/>
                </a:lnTo>
                <a:cubicBezTo>
                  <a:pt x="8942388" y="253288"/>
                  <a:pt x="8878013" y="188913"/>
                  <a:pt x="8798602" y="188913"/>
                </a:cubicBezTo>
                <a:close/>
                <a:moveTo>
                  <a:pt x="0" y="0"/>
                </a:moveTo>
                <a:lnTo>
                  <a:pt x="9144000" y="0"/>
                </a:lnTo>
                <a:lnTo>
                  <a:pt x="9144000"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800" noProof="0"/>
          </a:p>
        </p:txBody>
      </p:sp>
      <p:sp>
        <p:nvSpPr>
          <p:cNvPr id="2" name="Title Placeholder 1"/>
          <p:cNvSpPr>
            <a:spLocks noGrp="1"/>
          </p:cNvSpPr>
          <p:nvPr>
            <p:ph type="title"/>
          </p:nvPr>
        </p:nvSpPr>
        <p:spPr>
          <a:xfrm>
            <a:off x="502651" y="533568"/>
            <a:ext cx="11122823" cy="584775"/>
          </a:xfrm>
          <a:prstGeom prst="rect">
            <a:avLst/>
          </a:prstGeom>
        </p:spPr>
        <p:txBody>
          <a:bodyPr vert="horz" lIns="91440" tIns="45720" rIns="91440" bIns="45720" rtlCol="0" anchor="t">
            <a:spAutoFit/>
          </a:bodyPr>
          <a:lstStyle/>
          <a:p>
            <a:endParaRPr lang="nl-NL" noProof="0"/>
          </a:p>
        </p:txBody>
      </p:sp>
      <p:sp>
        <p:nvSpPr>
          <p:cNvPr id="3" name="Text Placeholder 2"/>
          <p:cNvSpPr>
            <a:spLocks noGrp="1"/>
          </p:cNvSpPr>
          <p:nvPr>
            <p:ph type="body" idx="1"/>
          </p:nvPr>
        </p:nvSpPr>
        <p:spPr>
          <a:xfrm>
            <a:off x="502651" y="1703556"/>
            <a:ext cx="11122823" cy="4472257"/>
          </a:xfrm>
          <a:prstGeom prst="rect">
            <a:avLst/>
          </a:prstGeom>
        </p:spPr>
        <p:txBody>
          <a:bodyPr vert="horz" lIns="91440" tIns="45720" rIns="91440" bIns="45720" rtlCol="0">
            <a:noAutofit/>
          </a:bodyPr>
          <a:lstStyle/>
          <a:p>
            <a:pPr lvl="0"/>
            <a:r>
              <a:rPr lang="nl-NL" noProof="0"/>
              <a:t>Klik om de modelstijlen te bewerken</a:t>
            </a:r>
          </a:p>
          <a:p>
            <a:pPr lvl="1"/>
            <a:r>
              <a:rPr lang="nl-NL" noProof="0"/>
              <a:t>Tweede niveau</a:t>
            </a:r>
          </a:p>
          <a:p>
            <a:pPr lvl="2"/>
            <a:r>
              <a:rPr lang="nl-NL" noProof="0"/>
              <a:t>Derde niveau</a:t>
            </a:r>
          </a:p>
          <a:p>
            <a:pPr lvl="3"/>
            <a:r>
              <a:rPr lang="nl-NL" noProof="0"/>
              <a:t>Vierde niveau</a:t>
            </a:r>
          </a:p>
          <a:p>
            <a:pPr lvl="4"/>
            <a:r>
              <a:rPr lang="nl-NL" noProof="0"/>
              <a:t>Vijfde niveau</a:t>
            </a:r>
          </a:p>
        </p:txBody>
      </p:sp>
      <p:sp>
        <p:nvSpPr>
          <p:cNvPr id="5" name="Footer Placeholder 4"/>
          <p:cNvSpPr>
            <a:spLocks noGrp="1"/>
          </p:cNvSpPr>
          <p:nvPr>
            <p:ph type="ftr" sz="quarter" idx="3"/>
          </p:nvPr>
        </p:nvSpPr>
        <p:spPr>
          <a:xfrm>
            <a:off x="3793960" y="6387336"/>
            <a:ext cx="4719051" cy="230832"/>
          </a:xfrm>
          <a:prstGeom prst="rect">
            <a:avLst/>
          </a:prstGeom>
        </p:spPr>
        <p:txBody>
          <a:bodyPr vert="horz" wrap="square" lIns="0" tIns="45720" rIns="91440" bIns="45720" rtlCol="0" anchor="ctr">
            <a:spAutoFit/>
          </a:bodyPr>
          <a:lstStyle>
            <a:lvl1pPr algn="ctr">
              <a:defRPr sz="900">
                <a:solidFill>
                  <a:schemeClr val="tx1"/>
                </a:solidFill>
              </a:defRPr>
            </a:lvl1pPr>
          </a:lstStyle>
          <a:p>
            <a:endParaRPr lang="nl-NL" noProof="0"/>
          </a:p>
        </p:txBody>
      </p:sp>
      <p:sp>
        <p:nvSpPr>
          <p:cNvPr id="6" name="Slide Number Placeholder 5"/>
          <p:cNvSpPr>
            <a:spLocks noGrp="1"/>
          </p:cNvSpPr>
          <p:nvPr>
            <p:ph type="sldNum" sz="quarter" idx="4"/>
          </p:nvPr>
        </p:nvSpPr>
        <p:spPr>
          <a:xfrm>
            <a:off x="502654" y="6387336"/>
            <a:ext cx="566821" cy="230832"/>
          </a:xfrm>
          <a:prstGeom prst="rect">
            <a:avLst/>
          </a:prstGeom>
        </p:spPr>
        <p:txBody>
          <a:bodyPr vert="horz" lIns="91440" tIns="45720" rIns="91440" bIns="45720" rtlCol="0" anchor="ctr">
            <a:spAutoFit/>
          </a:bodyPr>
          <a:lstStyle>
            <a:lvl1pPr algn="l">
              <a:defRPr sz="900" b="1">
                <a:solidFill>
                  <a:schemeClr val="tx1"/>
                </a:solidFill>
              </a:defRPr>
            </a:lvl1pPr>
          </a:lstStyle>
          <a:p>
            <a:fld id="{8A87A398-2B52-41CE-AD18-FB681F1DBEA6}" type="slidenum">
              <a:rPr lang="nl-NL" noProof="0" smtClean="0"/>
              <a:pPr/>
              <a:t>‹#›</a:t>
            </a:fld>
            <a:endParaRPr lang="nl-NL" noProof="0"/>
          </a:p>
        </p:txBody>
      </p:sp>
      <p:grpSp>
        <p:nvGrpSpPr>
          <p:cNvPr id="16" name="Groep 15"/>
          <p:cNvGrpSpPr/>
          <p:nvPr/>
        </p:nvGrpSpPr>
        <p:grpSpPr>
          <a:xfrm>
            <a:off x="4398066" y="6768988"/>
            <a:ext cx="3497100" cy="89012"/>
            <a:chOff x="3298549" y="6768988"/>
            <a:chExt cx="2622825" cy="89012"/>
          </a:xfrm>
        </p:grpSpPr>
        <p:sp>
          <p:nvSpPr>
            <p:cNvPr id="17" name="Rechthoek 16"/>
            <p:cNvSpPr/>
            <p:nvPr/>
          </p:nvSpPr>
          <p:spPr>
            <a:xfrm>
              <a:off x="3298549" y="6768988"/>
              <a:ext cx="524565" cy="890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800" noProof="0"/>
            </a:p>
          </p:txBody>
        </p:sp>
        <p:sp>
          <p:nvSpPr>
            <p:cNvPr id="19" name="Rechthoek 18"/>
            <p:cNvSpPr/>
            <p:nvPr/>
          </p:nvSpPr>
          <p:spPr>
            <a:xfrm>
              <a:off x="3823114" y="6768988"/>
              <a:ext cx="524565" cy="8901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800" noProof="0"/>
            </a:p>
          </p:txBody>
        </p:sp>
        <p:sp>
          <p:nvSpPr>
            <p:cNvPr id="22" name="Rechthoek 21"/>
            <p:cNvSpPr/>
            <p:nvPr/>
          </p:nvSpPr>
          <p:spPr>
            <a:xfrm>
              <a:off x="4347679" y="6768988"/>
              <a:ext cx="524565" cy="890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800" noProof="0"/>
            </a:p>
          </p:txBody>
        </p:sp>
        <p:sp>
          <p:nvSpPr>
            <p:cNvPr id="28" name="Rechthoek 27"/>
            <p:cNvSpPr/>
            <p:nvPr/>
          </p:nvSpPr>
          <p:spPr>
            <a:xfrm>
              <a:off x="4872244" y="6768988"/>
              <a:ext cx="524565" cy="890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800" noProof="0"/>
            </a:p>
          </p:txBody>
        </p:sp>
        <p:sp>
          <p:nvSpPr>
            <p:cNvPr id="29" name="Rechthoek 28"/>
            <p:cNvSpPr/>
            <p:nvPr/>
          </p:nvSpPr>
          <p:spPr>
            <a:xfrm>
              <a:off x="5396809" y="6768988"/>
              <a:ext cx="524565" cy="8901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800" noProof="0"/>
            </a:p>
          </p:txBody>
        </p:sp>
      </p:grpSp>
      <p:pic>
        <p:nvPicPr>
          <p:cNvPr id="21" name="Afbeelding 20"/>
          <p:cNvPicPr>
            <a:picLocks noChangeAspect="1"/>
          </p:cNvPicPr>
          <p:nvPr/>
        </p:nvPicPr>
        <p:blipFill>
          <a:blip r:embed="rId32"/>
          <a:stretch>
            <a:fillRect/>
          </a:stretch>
        </p:blipFill>
        <p:spPr>
          <a:xfrm>
            <a:off x="10624654" y="6391182"/>
            <a:ext cx="1018287" cy="216000"/>
          </a:xfrm>
          <a:prstGeom prst="rect">
            <a:avLst/>
          </a:prstGeom>
        </p:spPr>
      </p:pic>
      <p:sp>
        <p:nvSpPr>
          <p:cNvPr id="15" name="Footer Placeholder 4"/>
          <p:cNvSpPr txBox="1">
            <a:spLocks/>
          </p:cNvSpPr>
          <p:nvPr/>
        </p:nvSpPr>
        <p:spPr>
          <a:xfrm>
            <a:off x="502653" y="6605254"/>
            <a:ext cx="2869811" cy="230832"/>
          </a:xfrm>
          <a:prstGeom prst="rect">
            <a:avLst/>
          </a:prstGeom>
        </p:spPr>
        <p:txBody>
          <a:bodyPr vert="horz" wrap="square" lIns="90000" tIns="45720" rIns="90000" bIns="45720" rtlCol="0" anchor="ctr">
            <a:spAutoFit/>
          </a:bodyPr>
          <a:lstStyle>
            <a:defPPr>
              <a:defRPr lang="nl-NL"/>
            </a:defPPr>
            <a:lvl1pPr marL="0" algn="ctr" defTabSz="914400" rtl="0" eaLnBrk="1" latinLnBrk="0" hangingPunct="1">
              <a:defRPr sz="1000" i="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nl-NL" sz="900" i="0"/>
              <a:t>[Vertrouwelijk]</a:t>
            </a:r>
          </a:p>
        </p:txBody>
      </p:sp>
    </p:spTree>
    <p:extLst>
      <p:ext uri="{BB962C8B-B14F-4D97-AF65-F5344CB8AC3E}">
        <p14:creationId xmlns:p14="http://schemas.microsoft.com/office/powerpoint/2010/main" val="2803494676"/>
      </p:ext>
    </p:extLst>
  </p:cSld>
  <p:clrMap bg1="lt1" tx1="dk1" bg2="lt2" tx2="dk2" accent1="accent1" accent2="accent2" accent3="accent3" accent4="accent4" accent5="accent5" accent6="accent6" hlink="hlink" folHlink="folHlink"/>
  <p:sldLayoutIdLst>
    <p:sldLayoutId id="2147483672" r:id="rId1"/>
    <p:sldLayoutId id="2147483677" r:id="rId2"/>
    <p:sldLayoutId id="2147483683" r:id="rId3"/>
    <p:sldLayoutId id="2147483684" r:id="rId4"/>
    <p:sldLayoutId id="2147483685" r:id="rId5"/>
    <p:sldLayoutId id="2147483686" r:id="rId6"/>
    <p:sldLayoutId id="2147483687" r:id="rId7"/>
    <p:sldLayoutId id="2147483664" r:id="rId8"/>
    <p:sldLayoutId id="2147483676" r:id="rId9"/>
    <p:sldLayoutId id="2147483679" r:id="rId10"/>
    <p:sldLayoutId id="2147483680" r:id="rId11"/>
    <p:sldLayoutId id="2147483681" r:id="rId12"/>
    <p:sldLayoutId id="2147483682" r:id="rId13"/>
    <p:sldLayoutId id="2147483688" r:id="rId14"/>
    <p:sldLayoutId id="2147483689" r:id="rId15"/>
    <p:sldLayoutId id="2147483690" r:id="rId16"/>
    <p:sldLayoutId id="2147483691" r:id="rId17"/>
    <p:sldLayoutId id="2147483692" r:id="rId18"/>
    <p:sldLayoutId id="2147483693" r:id="rId19"/>
    <p:sldLayoutId id="2147483694" r:id="rId20"/>
    <p:sldLayoutId id="2147483666" r:id="rId21"/>
    <p:sldLayoutId id="2147483673" r:id="rId22"/>
    <p:sldLayoutId id="2147483674" r:id="rId23"/>
    <p:sldLayoutId id="2147483675" r:id="rId24"/>
    <p:sldLayoutId id="2147483667" r:id="rId25"/>
    <p:sldLayoutId id="2147483668" r:id="rId26"/>
    <p:sldLayoutId id="2147483700" r:id="rId27"/>
  </p:sldLayoutIdLst>
  <p:hf hdr="0" dt="0"/>
  <p:txStyles>
    <p:titleStyle>
      <a:lvl1pPr algn="l" defTabSz="914400" rtl="0" eaLnBrk="1" latinLnBrk="0" hangingPunct="1">
        <a:lnSpc>
          <a:spcPct val="100000"/>
        </a:lnSpc>
        <a:spcBef>
          <a:spcPct val="0"/>
        </a:spcBef>
        <a:buNone/>
        <a:defRPr sz="3200" b="1" kern="1200">
          <a:solidFill>
            <a:schemeClr val="tx1"/>
          </a:solidFill>
          <a:latin typeface="+mn-lt"/>
          <a:ea typeface="+mj-ea"/>
          <a:cs typeface="+mj-cs"/>
        </a:defRPr>
      </a:lvl1pPr>
    </p:titleStyle>
    <p:bodyStyle>
      <a:lvl1pPr marL="0" indent="0" algn="l" defTabSz="914400" rtl="0" eaLnBrk="1" latinLnBrk="0" hangingPunct="1">
        <a:lnSpc>
          <a:spcPct val="100000"/>
        </a:lnSpc>
        <a:spcBef>
          <a:spcPts val="0"/>
        </a:spcBef>
        <a:buFont typeface="Arial" panose="020B0604020202020204" pitchFamily="34" charset="0"/>
        <a:buNone/>
        <a:defRPr sz="1800" kern="1200">
          <a:solidFill>
            <a:schemeClr val="tx1"/>
          </a:solidFill>
          <a:latin typeface="+mn-lt"/>
          <a:ea typeface="+mn-ea"/>
          <a:cs typeface="+mn-cs"/>
        </a:defRPr>
      </a:lvl1pPr>
      <a:lvl2pPr marL="449263" indent="-184150" algn="l" defTabSz="914400" rtl="0" eaLnBrk="1" latinLnBrk="0" hangingPunct="1">
        <a:lnSpc>
          <a:spcPct val="100000"/>
        </a:lnSpc>
        <a:spcBef>
          <a:spcPts val="0"/>
        </a:spcBef>
        <a:buFont typeface="Arial" panose="020B0604020202020204" pitchFamily="34" charset="0"/>
        <a:buChar char="•"/>
        <a:defRPr sz="1600" kern="1200">
          <a:solidFill>
            <a:schemeClr val="tx1"/>
          </a:solidFill>
          <a:latin typeface="+mn-lt"/>
          <a:ea typeface="+mn-ea"/>
          <a:cs typeface="+mn-cs"/>
        </a:defRPr>
      </a:lvl2pPr>
      <a:lvl3pPr marL="625475" indent="-176213" algn="l" defTabSz="914400" rtl="0" eaLnBrk="1" latinLnBrk="0" hangingPunct="1">
        <a:lnSpc>
          <a:spcPct val="100000"/>
        </a:lnSpc>
        <a:spcBef>
          <a:spcPts val="0"/>
        </a:spcBef>
        <a:buFont typeface="Arial" panose="020B0604020202020204" pitchFamily="34" charset="0"/>
        <a:buChar char="•"/>
        <a:defRPr sz="1400" kern="1200">
          <a:solidFill>
            <a:schemeClr val="tx1"/>
          </a:solidFill>
          <a:latin typeface="+mn-lt"/>
          <a:ea typeface="+mn-ea"/>
          <a:cs typeface="+mn-cs"/>
        </a:defRPr>
      </a:lvl3pPr>
      <a:lvl4pPr marL="809625" indent="-184150" algn="l" defTabSz="914400" rtl="0" eaLnBrk="1" latinLnBrk="0" hangingPunct="1">
        <a:lnSpc>
          <a:spcPct val="100000"/>
        </a:lnSpc>
        <a:spcBef>
          <a:spcPts val="0"/>
        </a:spcBef>
        <a:buFont typeface="Arial" panose="020B0604020202020204" pitchFamily="34" charset="0"/>
        <a:buChar char="•"/>
        <a:defRPr sz="1200" kern="1200">
          <a:solidFill>
            <a:schemeClr val="tx1"/>
          </a:solidFill>
          <a:latin typeface="+mn-lt"/>
          <a:ea typeface="+mn-ea"/>
          <a:cs typeface="+mn-cs"/>
        </a:defRPr>
      </a:lvl4pPr>
      <a:lvl5pPr marL="985838" indent="-176213" algn="l" defTabSz="914400" rtl="0" eaLnBrk="1" latinLnBrk="0" hangingPunct="1">
        <a:lnSpc>
          <a:spcPct val="100000"/>
        </a:lnSpc>
        <a:spcBef>
          <a:spcPts val="0"/>
        </a:spcBef>
        <a:buFont typeface="Arial" panose="020B0604020202020204" pitchFamily="34" charset="0"/>
        <a:buChar char="•"/>
        <a:tabLst/>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5AFAB03C-65C5-4A82-A893-B87B513DBC9D}"/>
              </a:ext>
            </a:extLst>
          </p:cNvPr>
          <p:cNvGraphicFramePr>
            <a:graphicFrameLocks noChangeAspect="1"/>
          </p:cNvGraphicFramePr>
          <p:nvPr userDrawn="1">
            <p:custDataLst>
              <p:tags r:id="rId34"/>
            </p:custDataLst>
            <p:extLst>
              <p:ext uri="{D42A27DB-BD31-4B8C-83A1-F6EECF244321}">
                <p14:modId xmlns:p14="http://schemas.microsoft.com/office/powerpoint/2010/main" val="19120958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5" imgW="498" imgH="499" progId="TCLayout.ActiveDocument.1">
                  <p:embed/>
                </p:oleObj>
              </mc:Choice>
              <mc:Fallback>
                <p:oleObj name="think-cell Slide" r:id="rId35" imgW="498" imgH="499" progId="TCLayout.ActiveDocument.1">
                  <p:embed/>
                  <p:pic>
                    <p:nvPicPr>
                      <p:cNvPr id="7" name="Object 6" hidden="1">
                        <a:extLst>
                          <a:ext uri="{FF2B5EF4-FFF2-40B4-BE49-F238E27FC236}">
                            <a16:creationId xmlns:a16="http://schemas.microsoft.com/office/drawing/2014/main" id="{5AFAB03C-65C5-4A82-A893-B87B513DBC9D}"/>
                          </a:ext>
                        </a:extLst>
                      </p:cNvPr>
                      <p:cNvPicPr/>
                      <p:nvPr/>
                    </p:nvPicPr>
                    <p:blipFill>
                      <a:blip r:embed="rId36"/>
                      <a:stretch>
                        <a:fillRect/>
                      </a:stretch>
                    </p:blipFill>
                    <p:spPr>
                      <a:xfrm>
                        <a:off x="1588" y="1588"/>
                        <a:ext cx="1588" cy="1588"/>
                      </a:xfrm>
                      <a:prstGeom prst="rect">
                        <a:avLst/>
                      </a:prstGeom>
                    </p:spPr>
                  </p:pic>
                </p:oleObj>
              </mc:Fallback>
            </mc:AlternateContent>
          </a:graphicData>
        </a:graphic>
      </p:graphicFrame>
      <p:sp>
        <p:nvSpPr>
          <p:cNvPr id="2" name="Tijdelijke aanduiding voor titel 1">
            <a:extLst>
              <a:ext uri="{FF2B5EF4-FFF2-40B4-BE49-F238E27FC236}">
                <a16:creationId xmlns:a16="http://schemas.microsoft.com/office/drawing/2014/main" id="{219B37A3-82F2-45D5-868F-F00F93F6E7B3}"/>
              </a:ext>
            </a:extLst>
          </p:cNvPr>
          <p:cNvSpPr>
            <a:spLocks noGrp="1"/>
          </p:cNvSpPr>
          <p:nvPr>
            <p:ph type="title"/>
          </p:nvPr>
        </p:nvSpPr>
        <p:spPr>
          <a:xfrm>
            <a:off x="540000" y="538833"/>
            <a:ext cx="11112000" cy="301139"/>
          </a:xfrm>
          <a:prstGeom prst="rect">
            <a:avLst/>
          </a:prstGeom>
        </p:spPr>
        <p:txBody>
          <a:bodyPr vert="horz" lIns="0" tIns="0" rIns="0" bIns="0" rtlCol="0" anchor="t">
            <a:noAutofit/>
          </a:bodyPr>
          <a:lstStyle/>
          <a:p>
            <a:r>
              <a:rPr lang="nl-NL" noProof="0"/>
              <a:t>Voeg hier een titel in</a:t>
            </a:r>
          </a:p>
        </p:txBody>
      </p:sp>
      <p:sp>
        <p:nvSpPr>
          <p:cNvPr id="3" name="Tijdelijke aanduiding voor tekst 2">
            <a:extLst>
              <a:ext uri="{FF2B5EF4-FFF2-40B4-BE49-F238E27FC236}">
                <a16:creationId xmlns:a16="http://schemas.microsoft.com/office/drawing/2014/main" id="{061B9A90-182E-49A3-8BF5-04F32288137B}"/>
              </a:ext>
            </a:extLst>
          </p:cNvPr>
          <p:cNvSpPr>
            <a:spLocks noGrp="1"/>
          </p:cNvSpPr>
          <p:nvPr>
            <p:ph type="body" idx="1"/>
          </p:nvPr>
        </p:nvSpPr>
        <p:spPr>
          <a:xfrm>
            <a:off x="539999" y="1459112"/>
            <a:ext cx="11112001" cy="4119774"/>
          </a:xfrm>
          <a:prstGeom prst="rect">
            <a:avLst/>
          </a:prstGeom>
        </p:spPr>
        <p:txBody>
          <a:bodyPr vert="horz" lIns="0" tIns="0" rIns="0" bIns="0" rtlCol="0">
            <a:noAutofit/>
          </a:bodyPr>
          <a:lstStyle/>
          <a:p>
            <a:pPr lvl="0"/>
            <a:r>
              <a:rPr lang="nl-NL" noProof="0" err="1"/>
              <a:t>Bullet</a:t>
            </a:r>
            <a:endParaRPr lang="nl-NL" noProof="0"/>
          </a:p>
          <a:p>
            <a:pPr lvl="1"/>
            <a:r>
              <a:rPr lang="nl-NL" noProof="0"/>
              <a:t>Sub-</a:t>
            </a:r>
            <a:r>
              <a:rPr lang="nl-NL" noProof="0" err="1"/>
              <a:t>bullet</a:t>
            </a:r>
            <a:r>
              <a:rPr lang="nl-NL" noProof="0"/>
              <a:t> #1</a:t>
            </a:r>
          </a:p>
          <a:p>
            <a:pPr lvl="2"/>
            <a:r>
              <a:rPr lang="nl-NL" noProof="0"/>
              <a:t>Sub-</a:t>
            </a:r>
            <a:r>
              <a:rPr lang="nl-NL" noProof="0" err="1"/>
              <a:t>bullet</a:t>
            </a:r>
            <a:r>
              <a:rPr lang="nl-NL" noProof="0"/>
              <a:t> #2</a:t>
            </a:r>
          </a:p>
          <a:p>
            <a:pPr lvl="3"/>
            <a:r>
              <a:rPr lang="nl-NL" noProof="0"/>
              <a:t>Leestekst</a:t>
            </a:r>
          </a:p>
          <a:p>
            <a:pPr lvl="4"/>
            <a:r>
              <a:rPr lang="nl-NL" noProof="0"/>
              <a:t>Tussenkop</a:t>
            </a:r>
          </a:p>
          <a:p>
            <a:pPr lvl="5"/>
            <a:r>
              <a:rPr lang="nl-NL" noProof="0"/>
              <a:t>Numerieke </a:t>
            </a:r>
            <a:r>
              <a:rPr lang="nl-NL" noProof="0" err="1"/>
              <a:t>bullet</a:t>
            </a:r>
            <a:endParaRPr lang="nl-NL" noProof="0"/>
          </a:p>
          <a:p>
            <a:pPr lvl="6"/>
            <a:r>
              <a:rPr lang="nl-NL" noProof="0"/>
              <a:t>Alfabetische </a:t>
            </a:r>
            <a:r>
              <a:rPr lang="nl-NL" noProof="0" err="1"/>
              <a:t>bullet</a:t>
            </a:r>
            <a:endParaRPr lang="nl-NL" noProof="0"/>
          </a:p>
          <a:p>
            <a:pPr lvl="7"/>
            <a:r>
              <a:rPr lang="nl-NL" noProof="0"/>
              <a:t>Fotobeschrijving</a:t>
            </a:r>
          </a:p>
          <a:p>
            <a:pPr lvl="8"/>
            <a:r>
              <a:rPr lang="nl-NL" noProof="0"/>
              <a:t>Quote tekst</a:t>
            </a:r>
          </a:p>
          <a:p>
            <a:pPr lvl="8"/>
            <a:endParaRPr lang="nl-NL" noProof="0"/>
          </a:p>
        </p:txBody>
      </p:sp>
      <p:sp>
        <p:nvSpPr>
          <p:cNvPr id="20" name="Tekstvak 19">
            <a:extLst>
              <a:ext uri="{FF2B5EF4-FFF2-40B4-BE49-F238E27FC236}">
                <a16:creationId xmlns:a16="http://schemas.microsoft.com/office/drawing/2014/main" id="{88A106C3-3B5C-4817-A9B9-E1AA65368768}"/>
              </a:ext>
            </a:extLst>
          </p:cNvPr>
          <p:cNvSpPr txBox="1"/>
          <p:nvPr userDrawn="1"/>
        </p:nvSpPr>
        <p:spPr>
          <a:xfrm>
            <a:off x="5031475" y="-696037"/>
            <a:ext cx="2129051" cy="150127"/>
          </a:xfrm>
          <a:prstGeom prst="rect">
            <a:avLst/>
          </a:prstGeom>
          <a:noFill/>
        </p:spPr>
        <p:txBody>
          <a:bodyPr wrap="square" lIns="72000" tIns="0" rIns="72000" bIns="0" rtlCol="0">
            <a:noAutofit/>
          </a:bodyPr>
          <a:lstStyle/>
          <a:p>
            <a:pPr algn="ctr"/>
            <a:r>
              <a:rPr lang="nl-NL" sz="1200" b="0" cap="all" baseline="0" noProof="0">
                <a:latin typeface="+mn-lt"/>
              </a:rPr>
              <a:t>Naam van de indeling</a:t>
            </a:r>
          </a:p>
        </p:txBody>
      </p:sp>
      <p:grpSp>
        <p:nvGrpSpPr>
          <p:cNvPr id="96" name="GRID" hidden="1">
            <a:extLst>
              <a:ext uri="{FF2B5EF4-FFF2-40B4-BE49-F238E27FC236}">
                <a16:creationId xmlns:a16="http://schemas.microsoft.com/office/drawing/2014/main" id="{75B097B3-7A68-4D5C-B43B-DF33941C7F97}"/>
              </a:ext>
            </a:extLst>
          </p:cNvPr>
          <p:cNvGrpSpPr/>
          <p:nvPr userDrawn="1"/>
        </p:nvGrpSpPr>
        <p:grpSpPr>
          <a:xfrm>
            <a:off x="0" y="0"/>
            <a:ext cx="12192000" cy="6858000"/>
            <a:chOff x="0" y="0"/>
            <a:chExt cx="12192000" cy="6858000"/>
          </a:xfrm>
          <a:solidFill>
            <a:schemeClr val="tx1">
              <a:alpha val="30000"/>
            </a:schemeClr>
          </a:solidFill>
        </p:grpSpPr>
        <p:sp>
          <p:nvSpPr>
            <p:cNvPr id="97" name="Rechthoek 96">
              <a:extLst>
                <a:ext uri="{FF2B5EF4-FFF2-40B4-BE49-F238E27FC236}">
                  <a16:creationId xmlns:a16="http://schemas.microsoft.com/office/drawing/2014/main" id="{EE3D9B21-E975-43D7-8C81-95C8CDD290B5}"/>
                </a:ext>
              </a:extLst>
            </p:cNvPr>
            <p:cNvSpPr/>
            <p:nvPr userDrawn="1"/>
          </p:nvSpPr>
          <p:spPr>
            <a:xfrm>
              <a:off x="0" y="0"/>
              <a:ext cx="12192000" cy="54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98" name="Rechthoek 97">
              <a:extLst>
                <a:ext uri="{FF2B5EF4-FFF2-40B4-BE49-F238E27FC236}">
                  <a16:creationId xmlns:a16="http://schemas.microsoft.com/office/drawing/2014/main" id="{105DD2F5-A6F6-4D19-B89E-2F7BCA325C6F}"/>
                </a:ext>
              </a:extLst>
            </p:cNvPr>
            <p:cNvSpPr/>
            <p:nvPr userDrawn="1"/>
          </p:nvSpPr>
          <p:spPr>
            <a:xfrm>
              <a:off x="0" y="0"/>
              <a:ext cx="540000"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99" name="Rechthoek 98">
              <a:extLst>
                <a:ext uri="{FF2B5EF4-FFF2-40B4-BE49-F238E27FC236}">
                  <a16:creationId xmlns:a16="http://schemas.microsoft.com/office/drawing/2014/main" id="{2AEA8E2A-9314-4431-84B8-815D27F55574}"/>
                </a:ext>
              </a:extLst>
            </p:cNvPr>
            <p:cNvSpPr/>
            <p:nvPr userDrawn="1"/>
          </p:nvSpPr>
          <p:spPr>
            <a:xfrm>
              <a:off x="11652000" y="0"/>
              <a:ext cx="540000"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100" name="Rechthoek 99">
              <a:extLst>
                <a:ext uri="{FF2B5EF4-FFF2-40B4-BE49-F238E27FC236}">
                  <a16:creationId xmlns:a16="http://schemas.microsoft.com/office/drawing/2014/main" id="{CDFCBDD9-389E-4547-9AAC-86E6DEAA46E7}"/>
                </a:ext>
              </a:extLst>
            </p:cNvPr>
            <p:cNvSpPr/>
            <p:nvPr userDrawn="1"/>
          </p:nvSpPr>
          <p:spPr>
            <a:xfrm>
              <a:off x="0" y="1099111"/>
              <a:ext cx="12192000" cy="36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101" name="Rechthoek 100">
              <a:extLst>
                <a:ext uri="{FF2B5EF4-FFF2-40B4-BE49-F238E27FC236}">
                  <a16:creationId xmlns:a16="http://schemas.microsoft.com/office/drawing/2014/main" id="{96AE3856-6B74-49F5-9845-EF4D8D887E33}"/>
                </a:ext>
              </a:extLst>
            </p:cNvPr>
            <p:cNvSpPr/>
            <p:nvPr userDrawn="1"/>
          </p:nvSpPr>
          <p:spPr>
            <a:xfrm>
              <a:off x="0" y="6678000"/>
              <a:ext cx="12192000" cy="18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102" name="Rechthoek 101">
              <a:extLst>
                <a:ext uri="{FF2B5EF4-FFF2-40B4-BE49-F238E27FC236}">
                  <a16:creationId xmlns:a16="http://schemas.microsoft.com/office/drawing/2014/main" id="{19E8D85C-6B8B-4402-BE42-283B5165F5DD}"/>
                </a:ext>
              </a:extLst>
            </p:cNvPr>
            <p:cNvSpPr/>
            <p:nvPr userDrawn="1"/>
          </p:nvSpPr>
          <p:spPr>
            <a:xfrm>
              <a:off x="0" y="5906871"/>
              <a:ext cx="12192000" cy="36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103" name="Rechthoek 102">
              <a:extLst>
                <a:ext uri="{FF2B5EF4-FFF2-40B4-BE49-F238E27FC236}">
                  <a16:creationId xmlns:a16="http://schemas.microsoft.com/office/drawing/2014/main" id="{6B31C5D1-7B62-4E2A-BDD3-C2CA5E9E2002}"/>
                </a:ext>
              </a:extLst>
            </p:cNvPr>
            <p:cNvSpPr/>
            <p:nvPr userDrawn="1"/>
          </p:nvSpPr>
          <p:spPr>
            <a:xfrm>
              <a:off x="0" y="6295673"/>
              <a:ext cx="12192000" cy="18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104" name="Rechthoek 103">
              <a:extLst>
                <a:ext uri="{FF2B5EF4-FFF2-40B4-BE49-F238E27FC236}">
                  <a16:creationId xmlns:a16="http://schemas.microsoft.com/office/drawing/2014/main" id="{5BFF5FB1-4524-485C-AC08-837EBEAA9764}"/>
                </a:ext>
              </a:extLst>
            </p:cNvPr>
            <p:cNvSpPr/>
            <p:nvPr userDrawn="1"/>
          </p:nvSpPr>
          <p:spPr>
            <a:xfrm>
              <a:off x="0" y="5578887"/>
              <a:ext cx="12192000" cy="18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45" name="Rechthoek 44">
              <a:extLst>
                <a:ext uri="{FF2B5EF4-FFF2-40B4-BE49-F238E27FC236}">
                  <a16:creationId xmlns:a16="http://schemas.microsoft.com/office/drawing/2014/main" id="{5BAE6A63-4FB0-4411-AFFC-63A8A8EF4DAE}"/>
                </a:ext>
              </a:extLst>
            </p:cNvPr>
            <p:cNvSpPr/>
            <p:nvPr userDrawn="1"/>
          </p:nvSpPr>
          <p:spPr>
            <a:xfrm>
              <a:off x="12024980" y="0"/>
              <a:ext cx="167020"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46" name="Rechthoek 45">
              <a:extLst>
                <a:ext uri="{FF2B5EF4-FFF2-40B4-BE49-F238E27FC236}">
                  <a16:creationId xmlns:a16="http://schemas.microsoft.com/office/drawing/2014/main" id="{32F9B240-ED3F-49CA-B562-C067CCB5C19D}"/>
                </a:ext>
              </a:extLst>
            </p:cNvPr>
            <p:cNvSpPr/>
            <p:nvPr userDrawn="1"/>
          </p:nvSpPr>
          <p:spPr>
            <a:xfrm>
              <a:off x="0" y="0"/>
              <a:ext cx="167020"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grpSp>
      <p:sp>
        <p:nvSpPr>
          <p:cNvPr id="39" name="Tijdelijke aanduiding voor dianummer 3">
            <a:extLst>
              <a:ext uri="{FF2B5EF4-FFF2-40B4-BE49-F238E27FC236}">
                <a16:creationId xmlns:a16="http://schemas.microsoft.com/office/drawing/2014/main" id="{F22C19E4-E41C-CB43-AA6C-6DE3D1153F5A}"/>
              </a:ext>
            </a:extLst>
          </p:cNvPr>
          <p:cNvSpPr txBox="1">
            <a:spLocks/>
          </p:cNvSpPr>
          <p:nvPr userDrawn="1"/>
        </p:nvSpPr>
        <p:spPr>
          <a:xfrm>
            <a:off x="263467" y="6547709"/>
            <a:ext cx="539998" cy="224300"/>
          </a:xfrm>
          <a:prstGeom prst="rect">
            <a:avLst/>
          </a:prstGeom>
        </p:spPr>
        <p:txBody>
          <a:bodyPr anchor="ct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rtl="0" eaLnBrk="1" fontAlgn="auto" latinLnBrk="0" hangingPunct="1">
              <a:lnSpc>
                <a:spcPct val="100000"/>
              </a:lnSpc>
              <a:spcBef>
                <a:spcPts val="0"/>
              </a:spcBef>
              <a:spcAft>
                <a:spcPts val="0"/>
              </a:spcAft>
              <a:buClrTx/>
              <a:buSzTx/>
              <a:buFontTx/>
              <a:buNone/>
              <a:tabLst/>
              <a:defRPr/>
            </a:pPr>
            <a:fld id="{8D374ABD-355D-4B52-8A38-020B3DD5CC75}" type="slidenum">
              <a:rPr kumimoji="0" lang="nl-NL" sz="1200" b="1" i="0" u="none" strike="noStrike" kern="1200" cap="none" spc="0" normalizeH="0" baseline="0" noProof="0" smtClean="0">
                <a:ln>
                  <a:noFill/>
                </a:ln>
                <a:solidFill>
                  <a:schemeClr val="accent1"/>
                </a:solidFill>
                <a:effectLst/>
                <a:uLnTx/>
                <a:uFillTx/>
                <a:latin typeface="Calibri"/>
                <a:ea typeface="+mn-ea"/>
                <a:cs typeface="+mn-cs"/>
              </a:rPr>
              <a:pPr marL="0" marR="0" lvl="0" indent="0" defTabSz="914400" rtl="0" eaLnBrk="1" fontAlgn="auto" latinLnBrk="0" hangingPunct="1">
                <a:lnSpc>
                  <a:spcPct val="100000"/>
                </a:lnSpc>
                <a:spcBef>
                  <a:spcPts val="0"/>
                </a:spcBef>
                <a:spcAft>
                  <a:spcPts val="0"/>
                </a:spcAft>
                <a:buClrTx/>
                <a:buSzTx/>
                <a:buFontTx/>
                <a:buNone/>
                <a:tabLst/>
                <a:defRPr/>
              </a:pPr>
              <a:t>‹#›</a:t>
            </a:fld>
            <a:endParaRPr kumimoji="0" lang="nl-NL" sz="1200" b="1" i="0" u="none" strike="noStrike" kern="1200" cap="none" spc="0" normalizeH="0" baseline="0" noProof="0">
              <a:ln>
                <a:noFill/>
              </a:ln>
              <a:solidFill>
                <a:schemeClr val="accent1"/>
              </a:solidFill>
              <a:effectLst/>
              <a:uLnTx/>
              <a:uFillTx/>
              <a:latin typeface="Calibri"/>
              <a:ea typeface="+mn-ea"/>
              <a:cs typeface="+mn-cs"/>
            </a:endParaRPr>
          </a:p>
        </p:txBody>
      </p:sp>
      <p:sp>
        <p:nvSpPr>
          <p:cNvPr id="5" name="Tekstvak 4"/>
          <p:cNvSpPr txBox="1"/>
          <p:nvPr userDrawn="1"/>
        </p:nvSpPr>
        <p:spPr>
          <a:xfrm>
            <a:off x="4572000" y="-1672167"/>
            <a:ext cx="914400" cy="914400"/>
          </a:xfrm>
          <a:prstGeom prst="rect">
            <a:avLst/>
          </a:prstGeom>
          <a:noFill/>
        </p:spPr>
        <p:txBody>
          <a:bodyPr wrap="none" lIns="0" tIns="0" rIns="0" bIns="0" rtlCol="0">
            <a:noAutofit/>
          </a:bodyPr>
          <a:lstStyle/>
          <a:p>
            <a:pPr algn="l"/>
            <a:endParaRPr lang="nl-NL" sz="1600"/>
          </a:p>
        </p:txBody>
      </p:sp>
      <p:sp>
        <p:nvSpPr>
          <p:cNvPr id="6" name="Tekstvak 5"/>
          <p:cNvSpPr txBox="1"/>
          <p:nvPr userDrawn="1"/>
        </p:nvSpPr>
        <p:spPr>
          <a:xfrm>
            <a:off x="8413750" y="-1820333"/>
            <a:ext cx="914400" cy="914400"/>
          </a:xfrm>
          <a:prstGeom prst="rect">
            <a:avLst/>
          </a:prstGeom>
          <a:noFill/>
        </p:spPr>
        <p:txBody>
          <a:bodyPr wrap="none" lIns="0" tIns="0" rIns="0" bIns="0" rtlCol="0">
            <a:noAutofit/>
          </a:bodyPr>
          <a:lstStyle/>
          <a:p>
            <a:pPr algn="l"/>
            <a:endParaRPr lang="nl-NL" sz="1600"/>
          </a:p>
        </p:txBody>
      </p:sp>
      <p:pic>
        <p:nvPicPr>
          <p:cNvPr id="40" name="Afbeelding 39">
            <a:extLst>
              <a:ext uri="{FF2B5EF4-FFF2-40B4-BE49-F238E27FC236}">
                <a16:creationId xmlns:a16="http://schemas.microsoft.com/office/drawing/2014/main" id="{62E57C1C-87E1-154A-861A-34BCA8AA08BF}"/>
              </a:ext>
            </a:extLst>
          </p:cNvPr>
          <p:cNvPicPr>
            <a:picLocks noChangeAspect="1"/>
          </p:cNvPicPr>
          <p:nvPr userDrawn="1"/>
        </p:nvPicPr>
        <p:blipFill>
          <a:blip r:embed="rId37" cstate="email">
            <a:extLst>
              <a:ext uri="{28A0092B-C50C-407E-A947-70E740481C1C}">
                <a14:useLocalDpi xmlns:a14="http://schemas.microsoft.com/office/drawing/2010/main"/>
              </a:ext>
            </a:extLst>
          </a:blip>
          <a:stretch>
            <a:fillRect/>
          </a:stretch>
        </p:blipFill>
        <p:spPr>
          <a:xfrm>
            <a:off x="10511406" y="6035220"/>
            <a:ext cx="1366570" cy="357314"/>
          </a:xfrm>
          <a:prstGeom prst="rect">
            <a:avLst/>
          </a:prstGeom>
        </p:spPr>
      </p:pic>
      <p:pic>
        <p:nvPicPr>
          <p:cNvPr id="42" name="Afbeelding 41">
            <a:extLst>
              <a:ext uri="{FF2B5EF4-FFF2-40B4-BE49-F238E27FC236}">
                <a16:creationId xmlns:a16="http://schemas.microsoft.com/office/drawing/2014/main" id="{7DE3C648-1803-6B4C-8676-EFD04E1CD9FB}"/>
              </a:ext>
            </a:extLst>
          </p:cNvPr>
          <p:cNvPicPr>
            <a:picLocks noChangeAspect="1"/>
          </p:cNvPicPr>
          <p:nvPr userDrawn="1"/>
        </p:nvPicPr>
        <p:blipFill>
          <a:blip r:embed="rId38" cstate="email">
            <a:extLst>
              <a:ext uri="{28A0092B-C50C-407E-A947-70E740481C1C}">
                <a14:useLocalDpi xmlns:a14="http://schemas.microsoft.com/office/drawing/2010/main"/>
              </a:ext>
            </a:extLst>
          </a:blip>
          <a:stretch>
            <a:fillRect/>
          </a:stretch>
        </p:blipFill>
        <p:spPr>
          <a:xfrm>
            <a:off x="355600" y="6494759"/>
            <a:ext cx="11480800" cy="165100"/>
          </a:xfrm>
          <a:prstGeom prst="rect">
            <a:avLst/>
          </a:prstGeom>
        </p:spPr>
      </p:pic>
    </p:spTree>
    <p:extLst>
      <p:ext uri="{BB962C8B-B14F-4D97-AF65-F5344CB8AC3E}">
        <p14:creationId xmlns:p14="http://schemas.microsoft.com/office/powerpoint/2010/main" val="222979526"/>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 id="2147483714" r:id="rId12"/>
    <p:sldLayoutId id="2147483715" r:id="rId13"/>
    <p:sldLayoutId id="2147483716" r:id="rId14"/>
    <p:sldLayoutId id="2147483717" r:id="rId15"/>
    <p:sldLayoutId id="2147483718" r:id="rId16"/>
    <p:sldLayoutId id="2147483719" r:id="rId17"/>
    <p:sldLayoutId id="2147483720" r:id="rId18"/>
    <p:sldLayoutId id="2147483721" r:id="rId19"/>
    <p:sldLayoutId id="2147483722" r:id="rId20"/>
    <p:sldLayoutId id="2147483723" r:id="rId21"/>
    <p:sldLayoutId id="2147483724" r:id="rId22"/>
    <p:sldLayoutId id="2147483725" r:id="rId23"/>
    <p:sldLayoutId id="2147483726" r:id="rId24"/>
    <p:sldLayoutId id="2147483727" r:id="rId25"/>
    <p:sldLayoutId id="2147483728" r:id="rId26"/>
    <p:sldLayoutId id="2147483729" r:id="rId27"/>
    <p:sldLayoutId id="2147483730" r:id="rId28"/>
    <p:sldLayoutId id="2147483731" r:id="rId29"/>
    <p:sldLayoutId id="2147483732" r:id="rId30"/>
    <p:sldLayoutId id="2147483733" r:id="rId31"/>
    <p:sldLayoutId id="2147483734" r:id="rId32"/>
  </p:sldLayoutIdLst>
  <p:hf hdr="0" dt="0"/>
  <p:txStyles>
    <p:titleStyle>
      <a:lvl1pPr algn="l" defTabSz="914400" rtl="0" eaLnBrk="1" latinLnBrk="0" hangingPunct="1">
        <a:lnSpc>
          <a:spcPct val="80000"/>
        </a:lnSpc>
        <a:spcBef>
          <a:spcPct val="0"/>
        </a:spcBef>
        <a:buNone/>
        <a:defRPr sz="2400" b="1" kern="1200">
          <a:solidFill>
            <a:schemeClr val="accent1"/>
          </a:solidFill>
          <a:latin typeface="+mn-lt"/>
          <a:ea typeface="+mj-ea"/>
          <a:cs typeface="+mj-cs"/>
        </a:defRPr>
      </a:lvl1pPr>
    </p:titleStyle>
    <p:bodyStyle>
      <a:lvl1pPr marL="177800" indent="-177800" algn="l" defTabSz="914400" rtl="0" eaLnBrk="1" latinLnBrk="0" hangingPunct="1">
        <a:lnSpc>
          <a:spcPct val="100000"/>
        </a:lnSpc>
        <a:spcBef>
          <a:spcPts val="300"/>
        </a:spcBef>
        <a:spcAft>
          <a:spcPts val="300"/>
        </a:spcAft>
        <a:buClr>
          <a:schemeClr val="accent1"/>
        </a:buClr>
        <a:buSzPct val="110000"/>
        <a:buFont typeface="Arial"/>
        <a:buChar char="•"/>
        <a:defRPr sz="1500" kern="1200">
          <a:solidFill>
            <a:schemeClr val="bg1">
              <a:lumMod val="50000"/>
            </a:schemeClr>
          </a:solidFill>
          <a:latin typeface="+mn-lt"/>
          <a:ea typeface="+mn-ea"/>
          <a:cs typeface="+mn-cs"/>
        </a:defRPr>
      </a:lvl1pPr>
      <a:lvl2pPr marL="355600" indent="-177800" algn="l" defTabSz="914400" rtl="0" eaLnBrk="1" latinLnBrk="0" hangingPunct="1">
        <a:lnSpc>
          <a:spcPct val="100000"/>
        </a:lnSpc>
        <a:spcBef>
          <a:spcPts val="300"/>
        </a:spcBef>
        <a:spcAft>
          <a:spcPts val="300"/>
        </a:spcAft>
        <a:buClr>
          <a:schemeClr val="accent1"/>
        </a:buClr>
        <a:buSzPct val="110000"/>
        <a:buFont typeface="Arial"/>
        <a:buChar char="•"/>
        <a:tabLst/>
        <a:defRPr sz="1500" kern="1200">
          <a:solidFill>
            <a:schemeClr val="bg1">
              <a:lumMod val="50000"/>
            </a:schemeClr>
          </a:solidFill>
          <a:latin typeface="+mn-lt"/>
          <a:ea typeface="+mn-ea"/>
          <a:cs typeface="+mn-cs"/>
        </a:defRPr>
      </a:lvl2pPr>
      <a:lvl3pPr marL="531813" indent="-176213" algn="l" defTabSz="914400" rtl="0" eaLnBrk="1" latinLnBrk="0" hangingPunct="1">
        <a:lnSpc>
          <a:spcPct val="100000"/>
        </a:lnSpc>
        <a:spcBef>
          <a:spcPts val="300"/>
        </a:spcBef>
        <a:spcAft>
          <a:spcPts val="300"/>
        </a:spcAft>
        <a:buClrTx/>
        <a:buFont typeface="Corbel" panose="020B0503020204020204" pitchFamily="34" charset="0"/>
        <a:buChar char="–"/>
        <a:defRPr sz="1500" kern="1200">
          <a:solidFill>
            <a:schemeClr val="bg1">
              <a:lumMod val="50000"/>
            </a:schemeClr>
          </a:solidFill>
          <a:latin typeface="+mn-lt"/>
          <a:ea typeface="+mn-ea"/>
          <a:cs typeface="+mn-cs"/>
        </a:defRPr>
      </a:lvl3pPr>
      <a:lvl4pPr marL="0" indent="0" algn="l" defTabSz="914400" rtl="0" eaLnBrk="1" latinLnBrk="0" hangingPunct="1">
        <a:lnSpc>
          <a:spcPct val="100000"/>
        </a:lnSpc>
        <a:spcBef>
          <a:spcPts val="300"/>
        </a:spcBef>
        <a:spcAft>
          <a:spcPts val="300"/>
        </a:spcAft>
        <a:buFont typeface="Arial" panose="020B0604020202020204" pitchFamily="34" charset="0"/>
        <a:buNone/>
        <a:defRPr sz="1500" kern="1200">
          <a:solidFill>
            <a:schemeClr val="bg1">
              <a:lumMod val="50000"/>
            </a:schemeClr>
          </a:solidFill>
          <a:latin typeface="+mn-lt"/>
          <a:ea typeface="+mn-ea"/>
          <a:cs typeface="+mn-cs"/>
        </a:defRPr>
      </a:lvl4pPr>
      <a:lvl5pPr marL="0" indent="0" algn="l" defTabSz="914400" rtl="0" eaLnBrk="1" latinLnBrk="0" hangingPunct="1">
        <a:lnSpc>
          <a:spcPct val="100000"/>
        </a:lnSpc>
        <a:spcBef>
          <a:spcPts val="600"/>
        </a:spcBef>
        <a:spcAft>
          <a:spcPts val="300"/>
        </a:spcAft>
        <a:buFont typeface="Arial" panose="020B0604020202020204" pitchFamily="34" charset="0"/>
        <a:buNone/>
        <a:defRPr sz="1600" b="1" kern="1200" cap="none" baseline="0">
          <a:solidFill>
            <a:schemeClr val="accent1"/>
          </a:solidFill>
          <a:latin typeface="+mj-lt"/>
          <a:ea typeface="+mn-ea"/>
          <a:cs typeface="+mn-cs"/>
        </a:defRPr>
      </a:lvl5pPr>
      <a:lvl6pPr marL="265113" indent="-265113" algn="l" defTabSz="914400" rtl="0" eaLnBrk="1" latinLnBrk="0" hangingPunct="1">
        <a:lnSpc>
          <a:spcPct val="100000"/>
        </a:lnSpc>
        <a:spcBef>
          <a:spcPts val="300"/>
        </a:spcBef>
        <a:spcAft>
          <a:spcPts val="300"/>
        </a:spcAft>
        <a:buClrTx/>
        <a:buSzPct val="85000"/>
        <a:buFont typeface="+mj-lt"/>
        <a:buAutoNum type="arabicPeriod"/>
        <a:defRPr sz="1500" kern="1200">
          <a:solidFill>
            <a:srgbClr val="7F7F7F"/>
          </a:solidFill>
          <a:latin typeface="+mn-lt"/>
          <a:ea typeface="+mn-ea"/>
          <a:cs typeface="+mn-cs"/>
        </a:defRPr>
      </a:lvl6pPr>
      <a:lvl7pPr marL="265113" indent="-265113" algn="l" defTabSz="914400" rtl="0" eaLnBrk="1" latinLnBrk="0" hangingPunct="1">
        <a:lnSpc>
          <a:spcPct val="100000"/>
        </a:lnSpc>
        <a:spcBef>
          <a:spcPts val="300"/>
        </a:spcBef>
        <a:spcAft>
          <a:spcPts val="300"/>
        </a:spcAft>
        <a:buClrTx/>
        <a:buSzPct val="85000"/>
        <a:buFont typeface="+mj-lt"/>
        <a:buAutoNum type="alphaLcPeriod"/>
        <a:tabLst/>
        <a:defRPr sz="1500" kern="1200">
          <a:solidFill>
            <a:srgbClr val="7F7F7F"/>
          </a:solidFill>
          <a:latin typeface="+mn-lt"/>
          <a:ea typeface="+mn-ea"/>
          <a:cs typeface="+mn-cs"/>
        </a:defRPr>
      </a:lvl7pPr>
      <a:lvl8pPr marL="0" indent="0" algn="l" defTabSz="914400" rtl="0" eaLnBrk="1" latinLnBrk="0" hangingPunct="1">
        <a:lnSpc>
          <a:spcPct val="100000"/>
        </a:lnSpc>
        <a:spcBef>
          <a:spcPts val="300"/>
        </a:spcBef>
        <a:spcAft>
          <a:spcPts val="300"/>
        </a:spcAft>
        <a:buClr>
          <a:schemeClr val="accent3"/>
        </a:buClr>
        <a:buFont typeface="Arial" panose="020B0604020202020204" pitchFamily="34" charset="0"/>
        <a:buNone/>
        <a:defRPr sz="1000" i="1" kern="1200">
          <a:solidFill>
            <a:srgbClr val="7F7F7F"/>
          </a:solidFill>
          <a:latin typeface="+mn-lt"/>
          <a:ea typeface="+mn-ea"/>
          <a:cs typeface="+mn-cs"/>
        </a:defRPr>
      </a:lvl8pPr>
      <a:lvl9pPr marL="0" indent="0" algn="l" defTabSz="914400" rtl="0" eaLnBrk="1" latinLnBrk="0" hangingPunct="1">
        <a:lnSpc>
          <a:spcPct val="100000"/>
        </a:lnSpc>
        <a:spcBef>
          <a:spcPts val="600"/>
        </a:spcBef>
        <a:spcAft>
          <a:spcPts val="300"/>
        </a:spcAft>
        <a:buFont typeface="Arial" panose="020B0604020202020204" pitchFamily="34" charset="0"/>
        <a:buNone/>
        <a:defRPr sz="2000" i="1" kern="1200">
          <a:solidFill>
            <a:srgbClr val="7F7F7F"/>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13" name="THEMAKLEUREN">
            <a:extLst>
              <a:ext uri="{FF2B5EF4-FFF2-40B4-BE49-F238E27FC236}">
                <a16:creationId xmlns:a16="http://schemas.microsoft.com/office/drawing/2014/main" id="{9D3C318D-7D68-4056-B093-32B4543686BA}"/>
              </a:ext>
            </a:extLst>
          </p:cNvPr>
          <p:cNvGrpSpPr/>
          <p:nvPr userDrawn="1"/>
        </p:nvGrpSpPr>
        <p:grpSpPr>
          <a:xfrm>
            <a:off x="0" y="6925673"/>
            <a:ext cx="1461003" cy="333499"/>
            <a:chOff x="8419153" y="176532"/>
            <a:chExt cx="1461003" cy="333499"/>
          </a:xfrm>
        </p:grpSpPr>
        <p:grpSp>
          <p:nvGrpSpPr>
            <p:cNvPr id="12" name="Groep 11">
              <a:extLst>
                <a:ext uri="{FF2B5EF4-FFF2-40B4-BE49-F238E27FC236}">
                  <a16:creationId xmlns:a16="http://schemas.microsoft.com/office/drawing/2014/main" id="{6C8B8488-5D61-436D-BCDE-494BA44E52B3}"/>
                </a:ext>
              </a:extLst>
            </p:cNvPr>
            <p:cNvGrpSpPr/>
            <p:nvPr userDrawn="1"/>
          </p:nvGrpSpPr>
          <p:grpSpPr>
            <a:xfrm rot="16200000">
              <a:off x="9078096" y="-292029"/>
              <a:ext cx="143117" cy="1461003"/>
              <a:chOff x="8410390" y="426075"/>
              <a:chExt cx="212649" cy="2170815"/>
            </a:xfrm>
          </p:grpSpPr>
          <p:sp>
            <p:nvSpPr>
              <p:cNvPr id="10" name="Rechthoek: afgeronde hoeken 9">
                <a:extLst>
                  <a:ext uri="{FF2B5EF4-FFF2-40B4-BE49-F238E27FC236}">
                    <a16:creationId xmlns:a16="http://schemas.microsoft.com/office/drawing/2014/main" id="{72C35D7D-AAB4-4264-96AA-812D82EE03AB}"/>
                  </a:ext>
                </a:extLst>
              </p:cNvPr>
              <p:cNvSpPr/>
              <p:nvPr userDrawn="1"/>
            </p:nvSpPr>
            <p:spPr>
              <a:xfrm>
                <a:off x="8410390" y="705813"/>
                <a:ext cx="212649" cy="212649"/>
              </a:xfrm>
              <a:prstGeom prst="roundRect">
                <a:avLst>
                  <a:gd name="adj" fmla="val 26722"/>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algn="ctr"/>
                <a:endParaRPr lang="nl-NL" sz="1000" b="1" u="none" noProof="0">
                  <a:latin typeface="+mj-lt"/>
                </a:endParaRPr>
              </a:p>
            </p:txBody>
          </p:sp>
          <p:sp>
            <p:nvSpPr>
              <p:cNvPr id="26" name="Rechthoek: afgeronde hoeken 25">
                <a:extLst>
                  <a:ext uri="{FF2B5EF4-FFF2-40B4-BE49-F238E27FC236}">
                    <a16:creationId xmlns:a16="http://schemas.microsoft.com/office/drawing/2014/main" id="{21B9CFFD-C4AF-4A24-8B0F-80433A49DA58}"/>
                  </a:ext>
                </a:extLst>
              </p:cNvPr>
              <p:cNvSpPr/>
              <p:nvPr userDrawn="1"/>
            </p:nvSpPr>
            <p:spPr>
              <a:xfrm>
                <a:off x="8410390" y="985551"/>
                <a:ext cx="212649" cy="212649"/>
              </a:xfrm>
              <a:prstGeom prst="roundRect">
                <a:avLst>
                  <a:gd name="adj" fmla="val 2672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algn="ctr"/>
                <a:endParaRPr lang="nl-NL" sz="1000" b="1" u="none" noProof="0">
                  <a:latin typeface="+mj-lt"/>
                </a:endParaRPr>
              </a:p>
            </p:txBody>
          </p:sp>
          <p:sp>
            <p:nvSpPr>
              <p:cNvPr id="29" name="Rechthoek: afgeronde hoeken 28">
                <a:extLst>
                  <a:ext uri="{FF2B5EF4-FFF2-40B4-BE49-F238E27FC236}">
                    <a16:creationId xmlns:a16="http://schemas.microsoft.com/office/drawing/2014/main" id="{71112316-63C8-419B-93FA-B3BB8F8EFB81}"/>
                  </a:ext>
                </a:extLst>
              </p:cNvPr>
              <p:cNvSpPr/>
              <p:nvPr userDrawn="1"/>
            </p:nvSpPr>
            <p:spPr>
              <a:xfrm>
                <a:off x="8410390" y="1265289"/>
                <a:ext cx="212649" cy="212649"/>
              </a:xfrm>
              <a:prstGeom prst="roundRect">
                <a:avLst>
                  <a:gd name="adj" fmla="val 26722"/>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algn="ctr"/>
                <a:endParaRPr lang="nl-NL" sz="1000" b="1" u="none" noProof="0">
                  <a:latin typeface="+mj-lt"/>
                </a:endParaRPr>
              </a:p>
            </p:txBody>
          </p:sp>
          <p:sp>
            <p:nvSpPr>
              <p:cNvPr id="32" name="Rechthoek: afgeronde hoeken 31">
                <a:extLst>
                  <a:ext uri="{FF2B5EF4-FFF2-40B4-BE49-F238E27FC236}">
                    <a16:creationId xmlns:a16="http://schemas.microsoft.com/office/drawing/2014/main" id="{D7E9BEBB-D0DC-4557-835D-FC149C7585FD}"/>
                  </a:ext>
                </a:extLst>
              </p:cNvPr>
              <p:cNvSpPr/>
              <p:nvPr userDrawn="1"/>
            </p:nvSpPr>
            <p:spPr>
              <a:xfrm>
                <a:off x="8410390" y="1545027"/>
                <a:ext cx="212649" cy="212649"/>
              </a:xfrm>
              <a:prstGeom prst="roundRect">
                <a:avLst>
                  <a:gd name="adj" fmla="val 26722"/>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algn="ctr"/>
                <a:endParaRPr lang="nl-NL" sz="1000" b="1" u="none" noProof="0">
                  <a:latin typeface="+mj-lt"/>
                </a:endParaRPr>
              </a:p>
            </p:txBody>
          </p:sp>
          <p:sp>
            <p:nvSpPr>
              <p:cNvPr id="35" name="Rechthoek: afgeronde hoeken 34">
                <a:extLst>
                  <a:ext uri="{FF2B5EF4-FFF2-40B4-BE49-F238E27FC236}">
                    <a16:creationId xmlns:a16="http://schemas.microsoft.com/office/drawing/2014/main" id="{2196EB4D-914A-41CD-9D75-6F89501EF0B8}"/>
                  </a:ext>
                </a:extLst>
              </p:cNvPr>
              <p:cNvSpPr/>
              <p:nvPr userDrawn="1"/>
            </p:nvSpPr>
            <p:spPr>
              <a:xfrm>
                <a:off x="8410390" y="1824765"/>
                <a:ext cx="212649" cy="212649"/>
              </a:xfrm>
              <a:prstGeom prst="roundRect">
                <a:avLst>
                  <a:gd name="adj" fmla="val 2672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algn="ctr"/>
                <a:endParaRPr lang="nl-NL" sz="1000" b="1" u="none" noProof="0">
                  <a:latin typeface="+mj-lt"/>
                </a:endParaRPr>
              </a:p>
            </p:txBody>
          </p:sp>
          <p:sp>
            <p:nvSpPr>
              <p:cNvPr id="38" name="Rechthoek: afgeronde hoeken 37">
                <a:extLst>
                  <a:ext uri="{FF2B5EF4-FFF2-40B4-BE49-F238E27FC236}">
                    <a16:creationId xmlns:a16="http://schemas.microsoft.com/office/drawing/2014/main" id="{F1454947-644A-4FBF-A032-C689B5740B2A}"/>
                  </a:ext>
                </a:extLst>
              </p:cNvPr>
              <p:cNvSpPr/>
              <p:nvPr userDrawn="1"/>
            </p:nvSpPr>
            <p:spPr>
              <a:xfrm>
                <a:off x="8410390" y="2104503"/>
                <a:ext cx="212649" cy="212649"/>
              </a:xfrm>
              <a:prstGeom prst="roundRect">
                <a:avLst>
                  <a:gd name="adj" fmla="val 26722"/>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algn="ctr"/>
                <a:endParaRPr lang="nl-NL" sz="1000" b="1" u="none" noProof="0">
                  <a:latin typeface="+mj-lt"/>
                </a:endParaRPr>
              </a:p>
            </p:txBody>
          </p:sp>
          <p:sp>
            <p:nvSpPr>
              <p:cNvPr id="41" name="Rechthoek: afgeronde hoeken 40">
                <a:extLst>
                  <a:ext uri="{FF2B5EF4-FFF2-40B4-BE49-F238E27FC236}">
                    <a16:creationId xmlns:a16="http://schemas.microsoft.com/office/drawing/2014/main" id="{78DD8BE2-8EB7-4C12-B1C2-AEA6DD7D8C23}"/>
                  </a:ext>
                </a:extLst>
              </p:cNvPr>
              <p:cNvSpPr/>
              <p:nvPr userDrawn="1"/>
            </p:nvSpPr>
            <p:spPr>
              <a:xfrm>
                <a:off x="8410390" y="2384241"/>
                <a:ext cx="212649" cy="212649"/>
              </a:xfrm>
              <a:prstGeom prst="roundRect">
                <a:avLst>
                  <a:gd name="adj" fmla="val 2672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algn="ctr"/>
                <a:endParaRPr lang="nl-NL" sz="1000" b="1" u="none" noProof="0">
                  <a:latin typeface="+mj-lt"/>
                </a:endParaRPr>
              </a:p>
            </p:txBody>
          </p:sp>
          <p:sp>
            <p:nvSpPr>
              <p:cNvPr id="47" name="Rechthoek: afgeronde hoeken 46">
                <a:extLst>
                  <a:ext uri="{FF2B5EF4-FFF2-40B4-BE49-F238E27FC236}">
                    <a16:creationId xmlns:a16="http://schemas.microsoft.com/office/drawing/2014/main" id="{1D7DDBC7-4460-4F2C-927A-7AE13B24D8F4}"/>
                  </a:ext>
                </a:extLst>
              </p:cNvPr>
              <p:cNvSpPr/>
              <p:nvPr userDrawn="1"/>
            </p:nvSpPr>
            <p:spPr>
              <a:xfrm>
                <a:off x="8410390" y="426075"/>
                <a:ext cx="212649" cy="212649"/>
              </a:xfrm>
              <a:prstGeom prst="roundRect">
                <a:avLst>
                  <a:gd name="adj" fmla="val 26722"/>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algn="ctr"/>
                <a:endParaRPr lang="nl-NL" sz="1000" b="1" u="none" noProof="0">
                  <a:latin typeface="+mj-lt"/>
                </a:endParaRPr>
              </a:p>
            </p:txBody>
          </p:sp>
        </p:grpSp>
        <p:sp>
          <p:nvSpPr>
            <p:cNvPr id="49" name="Tekstvak 48">
              <a:extLst>
                <a:ext uri="{FF2B5EF4-FFF2-40B4-BE49-F238E27FC236}">
                  <a16:creationId xmlns:a16="http://schemas.microsoft.com/office/drawing/2014/main" id="{00A66507-1AE0-46EB-92B8-915DBFB60F41}"/>
                </a:ext>
              </a:extLst>
            </p:cNvPr>
            <p:cNvSpPr txBox="1"/>
            <p:nvPr userDrawn="1"/>
          </p:nvSpPr>
          <p:spPr>
            <a:xfrm>
              <a:off x="8419153" y="176532"/>
              <a:ext cx="1461003" cy="134653"/>
            </a:xfrm>
            <a:prstGeom prst="rect">
              <a:avLst/>
            </a:prstGeom>
            <a:noFill/>
          </p:spPr>
          <p:txBody>
            <a:bodyPr wrap="square" lIns="0" tIns="0" rIns="0" bIns="0" rtlCol="0">
              <a:noAutofit/>
            </a:bodyPr>
            <a:lstStyle/>
            <a:p>
              <a:pPr algn="l"/>
              <a:r>
                <a:rPr lang="nl-NL" sz="1000" b="1" u="none" noProof="0">
                  <a:latin typeface="+mj-lt"/>
                </a:rPr>
                <a:t>Achmea themakleuren</a:t>
              </a:r>
            </a:p>
          </p:txBody>
        </p:sp>
      </p:grpSp>
      <p:grpSp>
        <p:nvGrpSpPr>
          <p:cNvPr id="50" name="OVERIGE KLEUREN">
            <a:extLst>
              <a:ext uri="{FF2B5EF4-FFF2-40B4-BE49-F238E27FC236}">
                <a16:creationId xmlns:a16="http://schemas.microsoft.com/office/drawing/2014/main" id="{139292DB-CA74-4075-BC92-B06602D34DDC}"/>
              </a:ext>
            </a:extLst>
          </p:cNvPr>
          <p:cNvGrpSpPr/>
          <p:nvPr userDrawn="1"/>
        </p:nvGrpSpPr>
        <p:grpSpPr>
          <a:xfrm>
            <a:off x="1716813" y="6925672"/>
            <a:ext cx="1461003" cy="333499"/>
            <a:chOff x="8419153" y="176531"/>
            <a:chExt cx="1461003" cy="333499"/>
          </a:xfrm>
        </p:grpSpPr>
        <p:grpSp>
          <p:nvGrpSpPr>
            <p:cNvPr id="51" name="Groep 50">
              <a:extLst>
                <a:ext uri="{FF2B5EF4-FFF2-40B4-BE49-F238E27FC236}">
                  <a16:creationId xmlns:a16="http://schemas.microsoft.com/office/drawing/2014/main" id="{026BC4A5-3D18-4206-AEC3-1395E2D4F813}"/>
                </a:ext>
              </a:extLst>
            </p:cNvPr>
            <p:cNvGrpSpPr/>
            <p:nvPr userDrawn="1"/>
          </p:nvGrpSpPr>
          <p:grpSpPr>
            <a:xfrm rot="16200000">
              <a:off x="8607423" y="178644"/>
              <a:ext cx="143117" cy="519656"/>
              <a:chOff x="8410390" y="426075"/>
              <a:chExt cx="212649" cy="772125"/>
            </a:xfrm>
          </p:grpSpPr>
          <p:sp>
            <p:nvSpPr>
              <p:cNvPr id="53" name="Rechthoek: afgeronde hoeken 52">
                <a:extLst>
                  <a:ext uri="{FF2B5EF4-FFF2-40B4-BE49-F238E27FC236}">
                    <a16:creationId xmlns:a16="http://schemas.microsoft.com/office/drawing/2014/main" id="{5465870F-5975-4142-8BF0-A929890F5184}"/>
                  </a:ext>
                </a:extLst>
              </p:cNvPr>
              <p:cNvSpPr/>
              <p:nvPr userDrawn="1"/>
            </p:nvSpPr>
            <p:spPr>
              <a:xfrm>
                <a:off x="8410390" y="705813"/>
                <a:ext cx="212649" cy="212649"/>
              </a:xfrm>
              <a:prstGeom prst="roundRect">
                <a:avLst>
                  <a:gd name="adj" fmla="val 26722"/>
                </a:avLst>
              </a:pr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lvl="0" algn="ctr"/>
                <a:endParaRPr lang="nl-NL" sz="1000" b="1" u="none" noProof="0">
                  <a:latin typeface="+mj-lt"/>
                </a:endParaRPr>
              </a:p>
            </p:txBody>
          </p:sp>
          <p:sp>
            <p:nvSpPr>
              <p:cNvPr id="54" name="Rechthoek: afgeronde hoeken 53">
                <a:extLst>
                  <a:ext uri="{FF2B5EF4-FFF2-40B4-BE49-F238E27FC236}">
                    <a16:creationId xmlns:a16="http://schemas.microsoft.com/office/drawing/2014/main" id="{63DEE779-FB50-4FA3-93B0-85E181EA893E}"/>
                  </a:ext>
                </a:extLst>
              </p:cNvPr>
              <p:cNvSpPr/>
              <p:nvPr userDrawn="1"/>
            </p:nvSpPr>
            <p:spPr>
              <a:xfrm>
                <a:off x="8410390" y="985551"/>
                <a:ext cx="212649" cy="212649"/>
              </a:xfrm>
              <a:prstGeom prst="roundRect">
                <a:avLst>
                  <a:gd name="adj" fmla="val 26722"/>
                </a:avLst>
              </a:prstGeom>
              <a:solidFill>
                <a:srgbClr val="828282"/>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lvl="0" algn="ctr"/>
                <a:endParaRPr lang="nl-NL" sz="1000" b="1" u="none" noProof="0">
                  <a:latin typeface="+mj-lt"/>
                </a:endParaRPr>
              </a:p>
            </p:txBody>
          </p:sp>
          <p:sp>
            <p:nvSpPr>
              <p:cNvPr id="61" name="Rechthoek: afgeronde hoeken 60">
                <a:extLst>
                  <a:ext uri="{FF2B5EF4-FFF2-40B4-BE49-F238E27FC236}">
                    <a16:creationId xmlns:a16="http://schemas.microsoft.com/office/drawing/2014/main" id="{21C7E1C1-A97E-47CD-9961-15F5227E277B}"/>
                  </a:ext>
                </a:extLst>
              </p:cNvPr>
              <p:cNvSpPr/>
              <p:nvPr userDrawn="1"/>
            </p:nvSpPr>
            <p:spPr>
              <a:xfrm>
                <a:off x="8410390" y="426075"/>
                <a:ext cx="212649" cy="212649"/>
              </a:xfrm>
              <a:prstGeom prst="roundRect">
                <a:avLst>
                  <a:gd name="adj" fmla="val 26722"/>
                </a:avLst>
              </a:prstGeom>
              <a:solidFill>
                <a:srgbClr val="4A794C"/>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lvl="0" algn="ctr"/>
                <a:endParaRPr lang="nl-NL" sz="1000" b="1" u="none" noProof="0">
                  <a:latin typeface="+mj-lt"/>
                </a:endParaRPr>
              </a:p>
            </p:txBody>
          </p:sp>
        </p:grpSp>
        <p:sp>
          <p:nvSpPr>
            <p:cNvPr id="52" name="Tekstvak 51">
              <a:extLst>
                <a:ext uri="{FF2B5EF4-FFF2-40B4-BE49-F238E27FC236}">
                  <a16:creationId xmlns:a16="http://schemas.microsoft.com/office/drawing/2014/main" id="{C44176F0-EB56-46B2-B92E-619B77378192}"/>
                </a:ext>
              </a:extLst>
            </p:cNvPr>
            <p:cNvSpPr txBox="1"/>
            <p:nvPr userDrawn="1"/>
          </p:nvSpPr>
          <p:spPr>
            <a:xfrm>
              <a:off x="8419153" y="176531"/>
              <a:ext cx="1461003" cy="134653"/>
            </a:xfrm>
            <a:prstGeom prst="rect">
              <a:avLst/>
            </a:prstGeom>
            <a:noFill/>
          </p:spPr>
          <p:txBody>
            <a:bodyPr wrap="square" lIns="0" tIns="0" rIns="0" bIns="0" rtlCol="0">
              <a:noAutofit/>
            </a:bodyPr>
            <a:lstStyle/>
            <a:p>
              <a:pPr algn="l"/>
              <a:r>
                <a:rPr lang="nl-NL" sz="1000" b="1" u="none" noProof="0">
                  <a:latin typeface="+mj-lt"/>
                </a:rPr>
                <a:t>Overige Achmea kleuren</a:t>
              </a:r>
            </a:p>
          </p:txBody>
        </p:sp>
      </p:grpSp>
      <p:sp>
        <p:nvSpPr>
          <p:cNvPr id="2" name="Tijdelijke aanduiding voor titel 1">
            <a:extLst>
              <a:ext uri="{FF2B5EF4-FFF2-40B4-BE49-F238E27FC236}">
                <a16:creationId xmlns:a16="http://schemas.microsoft.com/office/drawing/2014/main" id="{219B37A3-82F2-45D5-868F-F00F93F6E7B3}"/>
              </a:ext>
            </a:extLst>
          </p:cNvPr>
          <p:cNvSpPr>
            <a:spLocks noGrp="1"/>
          </p:cNvSpPr>
          <p:nvPr>
            <p:ph type="title"/>
          </p:nvPr>
        </p:nvSpPr>
        <p:spPr>
          <a:xfrm>
            <a:off x="540000" y="538833"/>
            <a:ext cx="11112000" cy="301139"/>
          </a:xfrm>
          <a:prstGeom prst="rect">
            <a:avLst/>
          </a:prstGeom>
        </p:spPr>
        <p:txBody>
          <a:bodyPr vert="horz" lIns="0" tIns="0" rIns="0" bIns="0" rtlCol="0" anchor="t">
            <a:noAutofit/>
          </a:bodyPr>
          <a:lstStyle/>
          <a:p>
            <a:r>
              <a:rPr lang="nl-NL" noProof="0"/>
              <a:t>Voeg hier een titel in</a:t>
            </a:r>
          </a:p>
        </p:txBody>
      </p:sp>
      <p:sp>
        <p:nvSpPr>
          <p:cNvPr id="3" name="Tijdelijke aanduiding voor tekst 2">
            <a:extLst>
              <a:ext uri="{FF2B5EF4-FFF2-40B4-BE49-F238E27FC236}">
                <a16:creationId xmlns:a16="http://schemas.microsoft.com/office/drawing/2014/main" id="{061B9A90-182E-49A3-8BF5-04F32288137B}"/>
              </a:ext>
            </a:extLst>
          </p:cNvPr>
          <p:cNvSpPr>
            <a:spLocks noGrp="1"/>
          </p:cNvSpPr>
          <p:nvPr>
            <p:ph type="body" idx="1"/>
          </p:nvPr>
        </p:nvSpPr>
        <p:spPr>
          <a:xfrm>
            <a:off x="539999" y="1459112"/>
            <a:ext cx="11112001" cy="4119774"/>
          </a:xfrm>
          <a:prstGeom prst="rect">
            <a:avLst/>
          </a:prstGeom>
        </p:spPr>
        <p:txBody>
          <a:bodyPr vert="horz" lIns="0" tIns="0" rIns="0" bIns="0" rtlCol="0">
            <a:noAutofit/>
          </a:bodyPr>
          <a:lstStyle/>
          <a:p>
            <a:pPr lvl="0"/>
            <a:r>
              <a:rPr lang="nl-NL" noProof="0" err="1"/>
              <a:t>Bullet</a:t>
            </a:r>
            <a:endParaRPr lang="nl-NL" noProof="0"/>
          </a:p>
          <a:p>
            <a:pPr lvl="1"/>
            <a:r>
              <a:rPr lang="nl-NL" noProof="0"/>
              <a:t>Sub-</a:t>
            </a:r>
            <a:r>
              <a:rPr lang="nl-NL" noProof="0" err="1"/>
              <a:t>bullet</a:t>
            </a:r>
            <a:r>
              <a:rPr lang="nl-NL" noProof="0"/>
              <a:t> #1</a:t>
            </a:r>
          </a:p>
          <a:p>
            <a:pPr lvl="2"/>
            <a:r>
              <a:rPr lang="nl-NL" noProof="0"/>
              <a:t>Sub-</a:t>
            </a:r>
            <a:r>
              <a:rPr lang="nl-NL" noProof="0" err="1"/>
              <a:t>bullet</a:t>
            </a:r>
            <a:r>
              <a:rPr lang="nl-NL" noProof="0"/>
              <a:t> #2</a:t>
            </a:r>
          </a:p>
          <a:p>
            <a:pPr lvl="3"/>
            <a:r>
              <a:rPr lang="nl-NL" noProof="0"/>
              <a:t>Leestekst</a:t>
            </a:r>
          </a:p>
          <a:p>
            <a:pPr lvl="4"/>
            <a:r>
              <a:rPr lang="nl-NL" noProof="0"/>
              <a:t>Tussenkop</a:t>
            </a:r>
          </a:p>
          <a:p>
            <a:pPr lvl="5"/>
            <a:r>
              <a:rPr lang="nl-NL" noProof="0"/>
              <a:t>Numerieke </a:t>
            </a:r>
            <a:r>
              <a:rPr lang="nl-NL" noProof="0" err="1"/>
              <a:t>bullet</a:t>
            </a:r>
            <a:endParaRPr lang="nl-NL" noProof="0"/>
          </a:p>
          <a:p>
            <a:pPr lvl="6"/>
            <a:r>
              <a:rPr lang="nl-NL" noProof="0"/>
              <a:t>Alfabetische </a:t>
            </a:r>
            <a:r>
              <a:rPr lang="nl-NL" noProof="0" err="1"/>
              <a:t>bullet</a:t>
            </a:r>
            <a:endParaRPr lang="nl-NL" noProof="0"/>
          </a:p>
          <a:p>
            <a:pPr lvl="7"/>
            <a:r>
              <a:rPr lang="nl-NL" noProof="0"/>
              <a:t>Fotobeschrijving</a:t>
            </a:r>
          </a:p>
          <a:p>
            <a:pPr lvl="8"/>
            <a:r>
              <a:rPr lang="nl-NL" noProof="0"/>
              <a:t>Quote tekst</a:t>
            </a:r>
          </a:p>
          <a:p>
            <a:pPr lvl="8"/>
            <a:endParaRPr lang="nl-NL" noProof="0"/>
          </a:p>
        </p:txBody>
      </p:sp>
      <p:sp>
        <p:nvSpPr>
          <p:cNvPr id="4" name="Tijdelijke aanduiding voor datum 3">
            <a:extLst>
              <a:ext uri="{FF2B5EF4-FFF2-40B4-BE49-F238E27FC236}">
                <a16:creationId xmlns:a16="http://schemas.microsoft.com/office/drawing/2014/main" id="{2CC0954C-56F0-4481-AEFC-476FD5516A05}"/>
              </a:ext>
            </a:extLst>
          </p:cNvPr>
          <p:cNvSpPr>
            <a:spLocks noGrp="1"/>
          </p:cNvSpPr>
          <p:nvPr>
            <p:ph type="dt" sz="half" idx="2"/>
          </p:nvPr>
        </p:nvSpPr>
        <p:spPr>
          <a:xfrm>
            <a:off x="10917011" y="6940826"/>
            <a:ext cx="1274989" cy="127963"/>
          </a:xfrm>
          <a:prstGeom prst="rect">
            <a:avLst/>
          </a:prstGeom>
        </p:spPr>
        <p:txBody>
          <a:bodyPr vert="horz" lIns="0" tIns="0" rIns="0" bIns="0" rtlCol="0" anchor="ctr">
            <a:noAutofit/>
          </a:bodyPr>
          <a:lstStyle>
            <a:lvl1pPr algn="r">
              <a:defRPr sz="1000">
                <a:solidFill>
                  <a:schemeClr val="tx1"/>
                </a:solidFill>
                <a:latin typeface="+mn-lt"/>
              </a:defRPr>
            </a:lvl1pPr>
          </a:lstStyle>
          <a:p>
            <a:fld id="{5B976527-E0F2-4AB9-8F7A-C80BB568F200}" type="datetime4">
              <a:rPr lang="nl-NL" smtClean="0"/>
              <a:t>24 oktober 2023</a:t>
            </a:fld>
            <a:endParaRPr lang="nl-NL"/>
          </a:p>
        </p:txBody>
      </p:sp>
      <p:sp>
        <p:nvSpPr>
          <p:cNvPr id="5" name="Tijdelijke aanduiding voor voettekst 4">
            <a:extLst>
              <a:ext uri="{FF2B5EF4-FFF2-40B4-BE49-F238E27FC236}">
                <a16:creationId xmlns:a16="http://schemas.microsoft.com/office/drawing/2014/main" id="{293B2B64-2362-45C8-9E78-5ECAAAF3478D}"/>
              </a:ext>
            </a:extLst>
          </p:cNvPr>
          <p:cNvSpPr>
            <a:spLocks noGrp="1"/>
          </p:cNvSpPr>
          <p:nvPr>
            <p:ph type="ftr" sz="quarter" idx="3"/>
          </p:nvPr>
        </p:nvSpPr>
        <p:spPr>
          <a:xfrm>
            <a:off x="8121316" y="7068790"/>
            <a:ext cx="4070683" cy="360000"/>
          </a:xfrm>
          <a:prstGeom prst="rect">
            <a:avLst/>
          </a:prstGeom>
        </p:spPr>
        <p:txBody>
          <a:bodyPr vert="horz" lIns="0" tIns="0" rIns="0" bIns="0" rtlCol="0" anchor="ctr">
            <a:noAutofit/>
          </a:bodyPr>
          <a:lstStyle>
            <a:lvl1pPr algn="r">
              <a:defRPr sz="1100" b="0">
                <a:solidFill>
                  <a:schemeClr val="accent1"/>
                </a:solidFill>
                <a:latin typeface="+mn-lt"/>
              </a:defRPr>
            </a:lvl1pPr>
          </a:lstStyle>
          <a:p>
            <a:r>
              <a:rPr lang="nl-NL"/>
              <a:t>Ga naar de tab ‘Invoegen’ &gt; Koptekst en voettekst &gt; Voettekst invullen met bedrijfsonderdeelnaam &gt; Overal Toepassen</a:t>
            </a:r>
          </a:p>
        </p:txBody>
      </p:sp>
      <p:sp>
        <p:nvSpPr>
          <p:cNvPr id="6" name="Tijdelijke aanduiding voor dianummer 5">
            <a:extLst>
              <a:ext uri="{FF2B5EF4-FFF2-40B4-BE49-F238E27FC236}">
                <a16:creationId xmlns:a16="http://schemas.microsoft.com/office/drawing/2014/main" id="{5549FE6F-67CB-4243-BE03-A9A3C4007850}"/>
              </a:ext>
            </a:extLst>
          </p:cNvPr>
          <p:cNvSpPr>
            <a:spLocks noGrp="1"/>
          </p:cNvSpPr>
          <p:nvPr>
            <p:ph type="sldNum" sz="quarter" idx="4"/>
          </p:nvPr>
        </p:nvSpPr>
        <p:spPr>
          <a:xfrm>
            <a:off x="0" y="6489321"/>
            <a:ext cx="539998" cy="224300"/>
          </a:xfrm>
          <a:prstGeom prst="rect">
            <a:avLst/>
          </a:prstGeom>
        </p:spPr>
        <p:txBody>
          <a:bodyPr vert="horz" lIns="0" tIns="0" rIns="0" bIns="0" rtlCol="0" anchor="ctr">
            <a:noAutofit/>
          </a:bodyPr>
          <a:lstStyle>
            <a:lvl1pPr algn="ctr">
              <a:defRPr sz="1200" b="0">
                <a:solidFill>
                  <a:srgbClr val="828282"/>
                </a:solidFill>
                <a:latin typeface="+mn-lt"/>
              </a:defRPr>
            </a:lvl1pPr>
          </a:lstStyle>
          <a:p>
            <a:fld id="{D7B5DC5B-6873-43DB-ADC7-B15ACCE0DFDB}" type="slidenum">
              <a:rPr lang="nl-NL" smtClean="0"/>
              <a:pPr/>
              <a:t>‹#›</a:t>
            </a:fld>
            <a:endParaRPr lang="nl-NL"/>
          </a:p>
        </p:txBody>
      </p:sp>
      <p:sp>
        <p:nvSpPr>
          <p:cNvPr id="20" name="Tekstvak 19">
            <a:extLst>
              <a:ext uri="{FF2B5EF4-FFF2-40B4-BE49-F238E27FC236}">
                <a16:creationId xmlns:a16="http://schemas.microsoft.com/office/drawing/2014/main" id="{88A106C3-3B5C-4817-A9B9-E1AA65368768}"/>
              </a:ext>
            </a:extLst>
          </p:cNvPr>
          <p:cNvSpPr txBox="1"/>
          <p:nvPr userDrawn="1"/>
        </p:nvSpPr>
        <p:spPr>
          <a:xfrm>
            <a:off x="5031475" y="-696037"/>
            <a:ext cx="2129051" cy="150127"/>
          </a:xfrm>
          <a:prstGeom prst="rect">
            <a:avLst/>
          </a:prstGeom>
          <a:noFill/>
        </p:spPr>
        <p:txBody>
          <a:bodyPr wrap="square" lIns="72000" tIns="0" rIns="72000" bIns="0" rtlCol="0">
            <a:noAutofit/>
          </a:bodyPr>
          <a:lstStyle/>
          <a:p>
            <a:pPr algn="ctr"/>
            <a:r>
              <a:rPr lang="nl-NL" sz="1200" b="0" cap="all" baseline="0" noProof="0">
                <a:latin typeface="+mn-lt"/>
              </a:rPr>
              <a:t>Naam van de indeling</a:t>
            </a:r>
          </a:p>
        </p:txBody>
      </p:sp>
      <p:sp>
        <p:nvSpPr>
          <p:cNvPr id="84" name="LOGO">
            <a:extLst>
              <a:ext uri="{FF2B5EF4-FFF2-40B4-BE49-F238E27FC236}">
                <a16:creationId xmlns:a16="http://schemas.microsoft.com/office/drawing/2014/main" id="{F3950CA2-C0C5-4E51-A069-AB8682DBCAB9}"/>
              </a:ext>
            </a:extLst>
          </p:cNvPr>
          <p:cNvSpPr/>
          <p:nvPr userDrawn="1"/>
        </p:nvSpPr>
        <p:spPr>
          <a:xfrm>
            <a:off x="10670998" y="6462442"/>
            <a:ext cx="1353982" cy="251179"/>
          </a:xfrm>
          <a:custGeom>
            <a:avLst/>
            <a:gdLst>
              <a:gd name="connsiteX0" fmla="*/ 1694783 w 5391150"/>
              <a:gd name="connsiteY0" fmla="*/ 439484 h 1000125"/>
              <a:gd name="connsiteX1" fmla="*/ 1694783 w 5391150"/>
              <a:gd name="connsiteY1" fmla="*/ 744474 h 1000125"/>
              <a:gd name="connsiteX2" fmla="*/ 1525715 w 5391150"/>
              <a:gd name="connsiteY2" fmla="*/ 744474 h 1000125"/>
              <a:gd name="connsiteX3" fmla="*/ 1525715 w 5391150"/>
              <a:gd name="connsiteY3" fmla="*/ 507778 h 1000125"/>
              <a:gd name="connsiteX4" fmla="*/ 1447991 w 5391150"/>
              <a:gd name="connsiteY4" fmla="*/ 385286 h 1000125"/>
              <a:gd name="connsiteX5" fmla="*/ 1343025 w 5391150"/>
              <a:gd name="connsiteY5" fmla="*/ 537972 h 1000125"/>
              <a:gd name="connsiteX6" fmla="*/ 1343025 w 5391150"/>
              <a:gd name="connsiteY6" fmla="*/ 744569 h 1000125"/>
              <a:gd name="connsiteX7" fmla="*/ 1174337 w 5391150"/>
              <a:gd name="connsiteY7" fmla="*/ 744569 h 1000125"/>
              <a:gd name="connsiteX8" fmla="*/ 1174337 w 5391150"/>
              <a:gd name="connsiteY8" fmla="*/ 44291 h 1000125"/>
              <a:gd name="connsiteX9" fmla="*/ 1307306 w 5391150"/>
              <a:gd name="connsiteY9" fmla="*/ 44291 h 1000125"/>
              <a:gd name="connsiteX10" fmla="*/ 1342930 w 5391150"/>
              <a:gd name="connsiteY10" fmla="*/ 81725 h 1000125"/>
              <a:gd name="connsiteX11" fmla="*/ 1342930 w 5391150"/>
              <a:gd name="connsiteY11" fmla="*/ 328041 h 1000125"/>
              <a:gd name="connsiteX12" fmla="*/ 1344740 w 5391150"/>
              <a:gd name="connsiteY12" fmla="*/ 328041 h 1000125"/>
              <a:gd name="connsiteX13" fmla="*/ 1507998 w 5391150"/>
              <a:gd name="connsiteY13" fmla="*/ 244793 h 1000125"/>
              <a:gd name="connsiteX14" fmla="*/ 1694783 w 5391150"/>
              <a:gd name="connsiteY14" fmla="*/ 439484 h 1000125"/>
              <a:gd name="connsiteX15" fmla="*/ 799910 w 5391150"/>
              <a:gd name="connsiteY15" fmla="*/ 504920 h 1000125"/>
              <a:gd name="connsiteX16" fmla="*/ 930402 w 5391150"/>
              <a:gd name="connsiteY16" fmla="*/ 371094 h 1000125"/>
              <a:gd name="connsiteX17" fmla="*/ 1004792 w 5391150"/>
              <a:gd name="connsiteY17" fmla="*/ 383667 h 1000125"/>
              <a:gd name="connsiteX18" fmla="*/ 1017651 w 5391150"/>
              <a:gd name="connsiteY18" fmla="*/ 388144 h 1000125"/>
              <a:gd name="connsiteX19" fmla="*/ 1019270 w 5391150"/>
              <a:gd name="connsiteY19" fmla="*/ 388144 h 1000125"/>
              <a:gd name="connsiteX20" fmla="*/ 1036225 w 5391150"/>
              <a:gd name="connsiteY20" fmla="*/ 371475 h 1000125"/>
              <a:gd name="connsiteX21" fmla="*/ 1036225 w 5391150"/>
              <a:gd name="connsiteY21" fmla="*/ 269843 h 1000125"/>
              <a:gd name="connsiteX22" fmla="*/ 910876 w 5391150"/>
              <a:gd name="connsiteY22" fmla="*/ 246412 h 1000125"/>
              <a:gd name="connsiteX23" fmla="*/ 624649 w 5391150"/>
              <a:gd name="connsiteY23" fmla="*/ 502063 h 1000125"/>
              <a:gd name="connsiteX24" fmla="*/ 910019 w 5391150"/>
              <a:gd name="connsiteY24" fmla="*/ 756952 h 1000125"/>
              <a:gd name="connsiteX25" fmla="*/ 1044988 w 5391150"/>
              <a:gd name="connsiteY25" fmla="*/ 736568 h 1000125"/>
              <a:gd name="connsiteX26" fmla="*/ 1044988 w 5391150"/>
              <a:gd name="connsiteY26" fmla="*/ 609219 h 1000125"/>
              <a:gd name="connsiteX27" fmla="*/ 939070 w 5391150"/>
              <a:gd name="connsiteY27" fmla="*/ 632746 h 1000125"/>
              <a:gd name="connsiteX28" fmla="*/ 799910 w 5391150"/>
              <a:gd name="connsiteY28" fmla="*/ 504920 h 1000125"/>
              <a:gd name="connsiteX29" fmla="*/ 2498884 w 5391150"/>
              <a:gd name="connsiteY29" fmla="*/ 244697 h 1000125"/>
              <a:gd name="connsiteX30" fmla="*/ 2325529 w 5391150"/>
              <a:gd name="connsiteY30" fmla="*/ 338423 h 1000125"/>
              <a:gd name="connsiteX31" fmla="*/ 2172653 w 5391150"/>
              <a:gd name="connsiteY31" fmla="*/ 244697 h 1000125"/>
              <a:gd name="connsiteX32" fmla="*/ 1990154 w 5391150"/>
              <a:gd name="connsiteY32" fmla="*/ 326422 h 1000125"/>
              <a:gd name="connsiteX33" fmla="*/ 1968818 w 5391150"/>
              <a:gd name="connsiteY33" fmla="*/ 338328 h 1000125"/>
              <a:gd name="connsiteX34" fmla="*/ 1951577 w 5391150"/>
              <a:gd name="connsiteY34" fmla="*/ 331565 h 1000125"/>
              <a:gd name="connsiteX35" fmla="*/ 1884426 w 5391150"/>
              <a:gd name="connsiteY35" fmla="*/ 263652 h 1000125"/>
              <a:gd name="connsiteX36" fmla="*/ 1865567 w 5391150"/>
              <a:gd name="connsiteY36" fmla="*/ 255746 h 1000125"/>
              <a:gd name="connsiteX37" fmla="*/ 1838992 w 5391150"/>
              <a:gd name="connsiteY37" fmla="*/ 282416 h 1000125"/>
              <a:gd name="connsiteX38" fmla="*/ 1838992 w 5391150"/>
              <a:gd name="connsiteY38" fmla="*/ 744474 h 1000125"/>
              <a:gd name="connsiteX39" fmla="*/ 2007870 w 5391150"/>
              <a:gd name="connsiteY39" fmla="*/ 744474 h 1000125"/>
              <a:gd name="connsiteX40" fmla="*/ 2007870 w 5391150"/>
              <a:gd name="connsiteY40" fmla="*/ 538258 h 1000125"/>
              <a:gd name="connsiteX41" fmla="*/ 2103787 w 5391150"/>
              <a:gd name="connsiteY41" fmla="*/ 385382 h 1000125"/>
              <a:gd name="connsiteX42" fmla="*/ 2170843 w 5391150"/>
              <a:gd name="connsiteY42" fmla="*/ 481965 h 1000125"/>
              <a:gd name="connsiteX43" fmla="*/ 2170843 w 5391150"/>
              <a:gd name="connsiteY43" fmla="*/ 744474 h 1000125"/>
              <a:gd name="connsiteX44" fmla="*/ 2339721 w 5391150"/>
              <a:gd name="connsiteY44" fmla="*/ 744474 h 1000125"/>
              <a:gd name="connsiteX45" fmla="*/ 2339721 w 5391150"/>
              <a:gd name="connsiteY45" fmla="*/ 538258 h 1000125"/>
              <a:gd name="connsiteX46" fmla="*/ 2435543 w 5391150"/>
              <a:gd name="connsiteY46" fmla="*/ 385382 h 1000125"/>
              <a:gd name="connsiteX47" fmla="*/ 2502884 w 5391150"/>
              <a:gd name="connsiteY47" fmla="*/ 481965 h 1000125"/>
              <a:gd name="connsiteX48" fmla="*/ 2502884 w 5391150"/>
              <a:gd name="connsiteY48" fmla="*/ 744474 h 1000125"/>
              <a:gd name="connsiteX49" fmla="*/ 2671382 w 5391150"/>
              <a:gd name="connsiteY49" fmla="*/ 744474 h 1000125"/>
              <a:gd name="connsiteX50" fmla="*/ 2671382 w 5391150"/>
              <a:gd name="connsiteY50" fmla="*/ 456819 h 1000125"/>
              <a:gd name="connsiteX51" fmla="*/ 2498884 w 5391150"/>
              <a:gd name="connsiteY51" fmla="*/ 244697 h 1000125"/>
              <a:gd name="connsiteX52" fmla="*/ 510635 w 5391150"/>
              <a:gd name="connsiteY52" fmla="*/ 296894 h 1000125"/>
              <a:gd name="connsiteX53" fmla="*/ 510635 w 5391150"/>
              <a:gd name="connsiteY53" fmla="*/ 706374 h 1000125"/>
              <a:gd name="connsiteX54" fmla="*/ 484061 w 5391150"/>
              <a:gd name="connsiteY54" fmla="*/ 732758 h 1000125"/>
              <a:gd name="connsiteX55" fmla="*/ 465487 w 5391150"/>
              <a:gd name="connsiteY55" fmla="*/ 724948 h 1000125"/>
              <a:gd name="connsiteX56" fmla="*/ 440246 w 5391150"/>
              <a:gd name="connsiteY56" fmla="*/ 699516 h 1000125"/>
              <a:gd name="connsiteX57" fmla="*/ 421958 w 5391150"/>
              <a:gd name="connsiteY57" fmla="*/ 691706 h 1000125"/>
              <a:gd name="connsiteX58" fmla="*/ 404527 w 5391150"/>
              <a:gd name="connsiteY58" fmla="*/ 698659 h 1000125"/>
              <a:gd name="connsiteX59" fmla="*/ 255270 w 5391150"/>
              <a:gd name="connsiteY59" fmla="*/ 756761 h 1000125"/>
              <a:gd name="connsiteX60" fmla="*/ 0 w 5391150"/>
              <a:gd name="connsiteY60" fmla="*/ 501491 h 1000125"/>
              <a:gd name="connsiteX61" fmla="*/ 255270 w 5391150"/>
              <a:gd name="connsiteY61" fmla="*/ 246317 h 1000125"/>
              <a:gd name="connsiteX62" fmla="*/ 404527 w 5391150"/>
              <a:gd name="connsiteY62" fmla="*/ 304419 h 1000125"/>
              <a:gd name="connsiteX63" fmla="*/ 421958 w 5391150"/>
              <a:gd name="connsiteY63" fmla="*/ 311468 h 1000125"/>
              <a:gd name="connsiteX64" fmla="*/ 440246 w 5391150"/>
              <a:gd name="connsiteY64" fmla="*/ 303752 h 1000125"/>
              <a:gd name="connsiteX65" fmla="*/ 465487 w 5391150"/>
              <a:gd name="connsiteY65" fmla="*/ 278130 h 1000125"/>
              <a:gd name="connsiteX66" fmla="*/ 484061 w 5391150"/>
              <a:gd name="connsiteY66" fmla="*/ 270415 h 1000125"/>
              <a:gd name="connsiteX67" fmla="*/ 510635 w 5391150"/>
              <a:gd name="connsiteY67" fmla="*/ 296894 h 1000125"/>
              <a:gd name="connsiteX68" fmla="*/ 370904 w 5391150"/>
              <a:gd name="connsiteY68" fmla="*/ 501587 h 1000125"/>
              <a:gd name="connsiteX69" fmla="*/ 262604 w 5391150"/>
              <a:gd name="connsiteY69" fmla="*/ 386810 h 1000125"/>
              <a:gd name="connsiteX70" fmla="*/ 154210 w 5391150"/>
              <a:gd name="connsiteY70" fmla="*/ 501587 h 1000125"/>
              <a:gd name="connsiteX71" fmla="*/ 262604 w 5391150"/>
              <a:gd name="connsiteY71" fmla="*/ 616458 h 1000125"/>
              <a:gd name="connsiteX72" fmla="*/ 370904 w 5391150"/>
              <a:gd name="connsiteY72" fmla="*/ 501587 h 1000125"/>
              <a:gd name="connsiteX73" fmla="*/ 3912965 w 5391150"/>
              <a:gd name="connsiteY73" fmla="*/ 296894 h 1000125"/>
              <a:gd name="connsiteX74" fmla="*/ 3912965 w 5391150"/>
              <a:gd name="connsiteY74" fmla="*/ 706374 h 1000125"/>
              <a:gd name="connsiteX75" fmla="*/ 3886581 w 5391150"/>
              <a:gd name="connsiteY75" fmla="*/ 732758 h 1000125"/>
              <a:gd name="connsiteX76" fmla="*/ 3867531 w 5391150"/>
              <a:gd name="connsiteY76" fmla="*/ 724948 h 1000125"/>
              <a:gd name="connsiteX77" fmla="*/ 3842385 w 5391150"/>
              <a:gd name="connsiteY77" fmla="*/ 699516 h 1000125"/>
              <a:gd name="connsiteX78" fmla="*/ 3824288 w 5391150"/>
              <a:gd name="connsiteY78" fmla="*/ 691706 h 1000125"/>
              <a:gd name="connsiteX79" fmla="*/ 3806762 w 5391150"/>
              <a:gd name="connsiteY79" fmla="*/ 698659 h 1000125"/>
              <a:gd name="connsiteX80" fmla="*/ 3657791 w 5391150"/>
              <a:gd name="connsiteY80" fmla="*/ 756761 h 1000125"/>
              <a:gd name="connsiteX81" fmla="*/ 3402235 w 5391150"/>
              <a:gd name="connsiteY81" fmla="*/ 501491 h 1000125"/>
              <a:gd name="connsiteX82" fmla="*/ 3657791 w 5391150"/>
              <a:gd name="connsiteY82" fmla="*/ 246317 h 1000125"/>
              <a:gd name="connsiteX83" fmla="*/ 3806762 w 5391150"/>
              <a:gd name="connsiteY83" fmla="*/ 304419 h 1000125"/>
              <a:gd name="connsiteX84" fmla="*/ 3824288 w 5391150"/>
              <a:gd name="connsiteY84" fmla="*/ 311468 h 1000125"/>
              <a:gd name="connsiteX85" fmla="*/ 3842385 w 5391150"/>
              <a:gd name="connsiteY85" fmla="*/ 303752 h 1000125"/>
              <a:gd name="connsiteX86" fmla="*/ 3867531 w 5391150"/>
              <a:gd name="connsiteY86" fmla="*/ 278130 h 1000125"/>
              <a:gd name="connsiteX87" fmla="*/ 3886581 w 5391150"/>
              <a:gd name="connsiteY87" fmla="*/ 270415 h 1000125"/>
              <a:gd name="connsiteX88" fmla="*/ 3912965 w 5391150"/>
              <a:gd name="connsiteY88" fmla="*/ 296894 h 1000125"/>
              <a:gd name="connsiteX89" fmla="*/ 3773234 w 5391150"/>
              <a:gd name="connsiteY89" fmla="*/ 501587 h 1000125"/>
              <a:gd name="connsiteX90" fmla="*/ 3665125 w 5391150"/>
              <a:gd name="connsiteY90" fmla="*/ 386810 h 1000125"/>
              <a:gd name="connsiteX91" fmla="*/ 3556635 w 5391150"/>
              <a:gd name="connsiteY91" fmla="*/ 501587 h 1000125"/>
              <a:gd name="connsiteX92" fmla="*/ 3665125 w 5391150"/>
              <a:gd name="connsiteY92" fmla="*/ 616458 h 1000125"/>
              <a:gd name="connsiteX93" fmla="*/ 3773234 w 5391150"/>
              <a:gd name="connsiteY93" fmla="*/ 501587 h 1000125"/>
              <a:gd name="connsiteX94" fmla="*/ 3298222 w 5391150"/>
              <a:gd name="connsiteY94" fmla="*/ 520351 h 1000125"/>
              <a:gd name="connsiteX95" fmla="*/ 3298222 w 5391150"/>
              <a:gd name="connsiteY95" fmla="*/ 551688 h 1000125"/>
              <a:gd name="connsiteX96" fmla="*/ 2963227 w 5391150"/>
              <a:gd name="connsiteY96" fmla="*/ 551688 h 1000125"/>
              <a:gd name="connsiteX97" fmla="*/ 3105817 w 5391150"/>
              <a:gd name="connsiteY97" fmla="*/ 644747 h 1000125"/>
              <a:gd name="connsiteX98" fmla="*/ 3254312 w 5391150"/>
              <a:gd name="connsiteY98" fmla="*/ 607314 h 1000125"/>
              <a:gd name="connsiteX99" fmla="*/ 3254312 w 5391150"/>
              <a:gd name="connsiteY99" fmla="*/ 726091 h 1000125"/>
              <a:gd name="connsiteX100" fmla="*/ 3075908 w 5391150"/>
              <a:gd name="connsiteY100" fmla="*/ 756952 h 1000125"/>
              <a:gd name="connsiteX101" fmla="*/ 2793778 w 5391150"/>
              <a:gd name="connsiteY101" fmla="*/ 501682 h 1000125"/>
              <a:gd name="connsiteX102" fmla="*/ 3053429 w 5391150"/>
              <a:gd name="connsiteY102" fmla="*/ 246507 h 1000125"/>
              <a:gd name="connsiteX103" fmla="*/ 3298222 w 5391150"/>
              <a:gd name="connsiteY103" fmla="*/ 520351 h 1000125"/>
              <a:gd name="connsiteX104" fmla="*/ 3142869 w 5391150"/>
              <a:gd name="connsiteY104" fmla="*/ 435102 h 1000125"/>
              <a:gd name="connsiteX105" fmla="*/ 3050762 w 5391150"/>
              <a:gd name="connsiteY105" fmla="*/ 352997 h 1000125"/>
              <a:gd name="connsiteX106" fmla="*/ 2960084 w 5391150"/>
              <a:gd name="connsiteY106" fmla="*/ 436055 h 1000125"/>
              <a:gd name="connsiteX107" fmla="*/ 2977229 w 5391150"/>
              <a:gd name="connsiteY107" fmla="*/ 456343 h 1000125"/>
              <a:gd name="connsiteX108" fmla="*/ 3125534 w 5391150"/>
              <a:gd name="connsiteY108" fmla="*/ 456343 h 1000125"/>
              <a:gd name="connsiteX109" fmla="*/ 3142869 w 5391150"/>
              <a:gd name="connsiteY109" fmla="*/ 435102 h 1000125"/>
              <a:gd name="connsiteX110" fmla="*/ 4898422 w 5391150"/>
              <a:gd name="connsiteY110" fmla="*/ 0 h 1000125"/>
              <a:gd name="connsiteX111" fmla="*/ 4579620 w 5391150"/>
              <a:gd name="connsiteY111" fmla="*/ 114491 h 1000125"/>
              <a:gd name="connsiteX112" fmla="*/ 4545426 w 5391150"/>
              <a:gd name="connsiteY112" fmla="*/ 127826 h 1000125"/>
              <a:gd name="connsiteX113" fmla="*/ 4510088 w 5391150"/>
              <a:gd name="connsiteY113" fmla="*/ 113157 h 1000125"/>
              <a:gd name="connsiteX114" fmla="*/ 4453890 w 5391150"/>
              <a:gd name="connsiteY114" fmla="*/ 57245 h 1000125"/>
              <a:gd name="connsiteX115" fmla="*/ 4430078 w 5391150"/>
              <a:gd name="connsiteY115" fmla="*/ 47530 h 1000125"/>
              <a:gd name="connsiteX116" fmla="*/ 4396835 w 5391150"/>
              <a:gd name="connsiteY116" fmla="*/ 81248 h 1000125"/>
              <a:gd name="connsiteX117" fmla="*/ 4396835 w 5391150"/>
              <a:gd name="connsiteY117" fmla="*/ 922020 h 1000125"/>
              <a:gd name="connsiteX118" fmla="*/ 4430078 w 5391150"/>
              <a:gd name="connsiteY118" fmla="*/ 955738 h 1000125"/>
              <a:gd name="connsiteX119" fmla="*/ 4453890 w 5391150"/>
              <a:gd name="connsiteY119" fmla="*/ 946023 h 1000125"/>
              <a:gd name="connsiteX120" fmla="*/ 4510088 w 5391150"/>
              <a:gd name="connsiteY120" fmla="*/ 890111 h 1000125"/>
              <a:gd name="connsiteX121" fmla="*/ 4545426 w 5391150"/>
              <a:gd name="connsiteY121" fmla="*/ 875443 h 1000125"/>
              <a:gd name="connsiteX122" fmla="*/ 4579620 w 5391150"/>
              <a:gd name="connsiteY122" fmla="*/ 888778 h 1000125"/>
              <a:gd name="connsiteX123" fmla="*/ 4898422 w 5391150"/>
              <a:gd name="connsiteY123" fmla="*/ 1003268 h 1000125"/>
              <a:gd name="connsiteX124" fmla="*/ 5399913 w 5391150"/>
              <a:gd name="connsiteY124" fmla="*/ 501682 h 1000125"/>
              <a:gd name="connsiteX125" fmla="*/ 4898422 w 5391150"/>
              <a:gd name="connsiteY125" fmla="*/ 0 h 1000125"/>
              <a:gd name="connsiteX126" fmla="*/ 4882706 w 5391150"/>
              <a:gd name="connsiteY126" fmla="*/ 191262 h 1000125"/>
              <a:gd name="connsiteX127" fmla="*/ 5080254 w 5391150"/>
              <a:gd name="connsiteY127" fmla="*/ 261938 h 1000125"/>
              <a:gd name="connsiteX128" fmla="*/ 5101019 w 5391150"/>
              <a:gd name="connsiteY128" fmla="*/ 270224 h 1000125"/>
              <a:gd name="connsiteX129" fmla="*/ 5123021 w 5391150"/>
              <a:gd name="connsiteY129" fmla="*/ 261271 h 1000125"/>
              <a:gd name="connsiteX130" fmla="*/ 5157883 w 5391150"/>
              <a:gd name="connsiteY130" fmla="*/ 226600 h 1000125"/>
              <a:gd name="connsiteX131" fmla="*/ 5172171 w 5391150"/>
              <a:gd name="connsiteY131" fmla="*/ 220599 h 1000125"/>
              <a:gd name="connsiteX132" fmla="*/ 5193221 w 5391150"/>
              <a:gd name="connsiteY132" fmla="*/ 241364 h 1000125"/>
              <a:gd name="connsiteX133" fmla="*/ 5193221 w 5391150"/>
              <a:gd name="connsiteY133" fmla="*/ 761810 h 1000125"/>
              <a:gd name="connsiteX134" fmla="*/ 5172171 w 5391150"/>
              <a:gd name="connsiteY134" fmla="*/ 782574 h 1000125"/>
              <a:gd name="connsiteX135" fmla="*/ 5157883 w 5391150"/>
              <a:gd name="connsiteY135" fmla="*/ 776573 h 1000125"/>
              <a:gd name="connsiteX136" fmla="*/ 5123021 w 5391150"/>
              <a:gd name="connsiteY136" fmla="*/ 741902 h 1000125"/>
              <a:gd name="connsiteX137" fmla="*/ 5101019 w 5391150"/>
              <a:gd name="connsiteY137" fmla="*/ 732949 h 1000125"/>
              <a:gd name="connsiteX138" fmla="*/ 5080254 w 5391150"/>
              <a:gd name="connsiteY138" fmla="*/ 741236 h 1000125"/>
              <a:gd name="connsiteX139" fmla="*/ 4882706 w 5391150"/>
              <a:gd name="connsiteY139" fmla="*/ 811911 h 1000125"/>
              <a:gd name="connsiteX140" fmla="*/ 4572667 w 5391150"/>
              <a:gd name="connsiteY140" fmla="*/ 501587 h 1000125"/>
              <a:gd name="connsiteX141" fmla="*/ 4882706 w 5391150"/>
              <a:gd name="connsiteY141" fmla="*/ 191262 h 1000125"/>
              <a:gd name="connsiteX142" fmla="*/ 4890612 w 5391150"/>
              <a:gd name="connsiteY142" fmla="*/ 635508 h 1000125"/>
              <a:gd name="connsiteX143" fmla="*/ 5016627 w 5391150"/>
              <a:gd name="connsiteY143" fmla="*/ 501682 h 1000125"/>
              <a:gd name="connsiteX144" fmla="*/ 4890612 w 5391150"/>
              <a:gd name="connsiteY144" fmla="*/ 367856 h 1000125"/>
              <a:gd name="connsiteX145" fmla="*/ 4764786 w 5391150"/>
              <a:gd name="connsiteY145" fmla="*/ 501682 h 1000125"/>
              <a:gd name="connsiteX146" fmla="*/ 4890612 w 5391150"/>
              <a:gd name="connsiteY146" fmla="*/ 635508 h 1000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Lst>
            <a:rect l="l" t="t" r="r" b="b"/>
            <a:pathLst>
              <a:path w="5391150" h="1000125">
                <a:moveTo>
                  <a:pt x="1694783" y="439484"/>
                </a:moveTo>
                <a:lnTo>
                  <a:pt x="1694783" y="744474"/>
                </a:lnTo>
                <a:lnTo>
                  <a:pt x="1525715" y="744474"/>
                </a:lnTo>
                <a:lnTo>
                  <a:pt x="1525715" y="507778"/>
                </a:lnTo>
                <a:cubicBezTo>
                  <a:pt x="1525715" y="416147"/>
                  <a:pt x="1494092" y="385286"/>
                  <a:pt x="1447991" y="385286"/>
                </a:cubicBezTo>
                <a:cubicBezTo>
                  <a:pt x="1378553" y="385286"/>
                  <a:pt x="1343025" y="433197"/>
                  <a:pt x="1343025" y="537972"/>
                </a:cubicBezTo>
                <a:lnTo>
                  <a:pt x="1343025" y="744569"/>
                </a:lnTo>
                <a:lnTo>
                  <a:pt x="1174337" y="744569"/>
                </a:lnTo>
                <a:lnTo>
                  <a:pt x="1174337" y="44291"/>
                </a:lnTo>
                <a:cubicBezTo>
                  <a:pt x="1174337" y="44291"/>
                  <a:pt x="1299210" y="44291"/>
                  <a:pt x="1307306" y="44291"/>
                </a:cubicBezTo>
                <a:cubicBezTo>
                  <a:pt x="1327499" y="44291"/>
                  <a:pt x="1342930" y="54197"/>
                  <a:pt x="1342930" y="81725"/>
                </a:cubicBezTo>
                <a:cubicBezTo>
                  <a:pt x="1342930" y="91154"/>
                  <a:pt x="1342930" y="328041"/>
                  <a:pt x="1342930" y="328041"/>
                </a:cubicBezTo>
                <a:lnTo>
                  <a:pt x="1344740" y="328041"/>
                </a:lnTo>
                <a:cubicBezTo>
                  <a:pt x="1381411" y="277368"/>
                  <a:pt x="1434751" y="244793"/>
                  <a:pt x="1507998" y="244793"/>
                </a:cubicBezTo>
                <a:cubicBezTo>
                  <a:pt x="1641158" y="244697"/>
                  <a:pt x="1694783" y="338138"/>
                  <a:pt x="1694783" y="439484"/>
                </a:cubicBezTo>
                <a:close/>
                <a:moveTo>
                  <a:pt x="799910" y="504920"/>
                </a:moveTo>
                <a:cubicBezTo>
                  <a:pt x="799910" y="420053"/>
                  <a:pt x="857345" y="371094"/>
                  <a:pt x="930402" y="371094"/>
                </a:cubicBezTo>
                <a:cubicBezTo>
                  <a:pt x="958787" y="371094"/>
                  <a:pt x="982409" y="374999"/>
                  <a:pt x="1004792" y="383667"/>
                </a:cubicBezTo>
                <a:cubicBezTo>
                  <a:pt x="1009936" y="385763"/>
                  <a:pt x="1013270" y="387668"/>
                  <a:pt x="1017651" y="388144"/>
                </a:cubicBezTo>
                <a:cubicBezTo>
                  <a:pt x="1018318" y="388144"/>
                  <a:pt x="1018794" y="388144"/>
                  <a:pt x="1019270" y="388144"/>
                </a:cubicBezTo>
                <a:cubicBezTo>
                  <a:pt x="1028700" y="388144"/>
                  <a:pt x="1036225" y="380619"/>
                  <a:pt x="1036225" y="371475"/>
                </a:cubicBezTo>
                <a:cubicBezTo>
                  <a:pt x="1036225" y="371189"/>
                  <a:pt x="1036225" y="269843"/>
                  <a:pt x="1036225" y="269843"/>
                </a:cubicBezTo>
                <a:cubicBezTo>
                  <a:pt x="999839" y="254032"/>
                  <a:pt x="957644" y="246412"/>
                  <a:pt x="910876" y="246412"/>
                </a:cubicBezTo>
                <a:cubicBezTo>
                  <a:pt x="748856" y="246412"/>
                  <a:pt x="624649" y="339090"/>
                  <a:pt x="624649" y="502063"/>
                </a:cubicBezTo>
                <a:cubicBezTo>
                  <a:pt x="624649" y="664274"/>
                  <a:pt x="748189" y="756952"/>
                  <a:pt x="910019" y="756952"/>
                </a:cubicBezTo>
                <a:cubicBezTo>
                  <a:pt x="953834" y="756952"/>
                  <a:pt x="1003078" y="749808"/>
                  <a:pt x="1044988" y="736568"/>
                </a:cubicBezTo>
                <a:lnTo>
                  <a:pt x="1044988" y="609219"/>
                </a:lnTo>
                <a:cubicBezTo>
                  <a:pt x="1016508" y="623983"/>
                  <a:pt x="977837" y="632746"/>
                  <a:pt x="939070" y="632746"/>
                </a:cubicBezTo>
                <a:cubicBezTo>
                  <a:pt x="865823" y="632841"/>
                  <a:pt x="799910" y="582930"/>
                  <a:pt x="799910" y="504920"/>
                </a:cubicBezTo>
                <a:close/>
                <a:moveTo>
                  <a:pt x="2498884" y="244697"/>
                </a:moveTo>
                <a:cubicBezTo>
                  <a:pt x="2429637" y="244697"/>
                  <a:pt x="2364772" y="272891"/>
                  <a:pt x="2325529" y="338423"/>
                </a:cubicBezTo>
                <a:cubicBezTo>
                  <a:pt x="2299240" y="274892"/>
                  <a:pt x="2242185" y="244697"/>
                  <a:pt x="2172653" y="244697"/>
                </a:cubicBezTo>
                <a:cubicBezTo>
                  <a:pt x="2100929" y="244697"/>
                  <a:pt x="2046923" y="269939"/>
                  <a:pt x="1990154" y="326422"/>
                </a:cubicBezTo>
                <a:cubicBezTo>
                  <a:pt x="1990154" y="326422"/>
                  <a:pt x="1979581" y="338328"/>
                  <a:pt x="1968818" y="338328"/>
                </a:cubicBezTo>
                <a:cubicBezTo>
                  <a:pt x="1962150" y="338328"/>
                  <a:pt x="1956149" y="335756"/>
                  <a:pt x="1951577" y="331565"/>
                </a:cubicBezTo>
                <a:lnTo>
                  <a:pt x="1884426" y="263652"/>
                </a:lnTo>
                <a:cubicBezTo>
                  <a:pt x="1879568" y="258890"/>
                  <a:pt x="1873091" y="255746"/>
                  <a:pt x="1865567" y="255746"/>
                </a:cubicBezTo>
                <a:cubicBezTo>
                  <a:pt x="1850708" y="255746"/>
                  <a:pt x="1838992" y="268224"/>
                  <a:pt x="1838992" y="282416"/>
                </a:cubicBezTo>
                <a:lnTo>
                  <a:pt x="1838992" y="744474"/>
                </a:lnTo>
                <a:lnTo>
                  <a:pt x="2007870" y="744474"/>
                </a:lnTo>
                <a:lnTo>
                  <a:pt x="2007870" y="538258"/>
                </a:lnTo>
                <a:cubicBezTo>
                  <a:pt x="2007870" y="433292"/>
                  <a:pt x="2043684" y="385382"/>
                  <a:pt x="2103787" y="385382"/>
                </a:cubicBezTo>
                <a:cubicBezTo>
                  <a:pt x="2151317" y="385382"/>
                  <a:pt x="2170843" y="426625"/>
                  <a:pt x="2170843" y="481965"/>
                </a:cubicBezTo>
                <a:lnTo>
                  <a:pt x="2170843" y="744474"/>
                </a:lnTo>
                <a:lnTo>
                  <a:pt x="2339721" y="744474"/>
                </a:lnTo>
                <a:lnTo>
                  <a:pt x="2339721" y="538258"/>
                </a:lnTo>
                <a:cubicBezTo>
                  <a:pt x="2339721" y="433292"/>
                  <a:pt x="2375249" y="385382"/>
                  <a:pt x="2435543" y="385382"/>
                </a:cubicBezTo>
                <a:cubicBezTo>
                  <a:pt x="2482787" y="385382"/>
                  <a:pt x="2502884" y="426625"/>
                  <a:pt x="2502884" y="481965"/>
                </a:cubicBezTo>
                <a:lnTo>
                  <a:pt x="2502884" y="744474"/>
                </a:lnTo>
                <a:lnTo>
                  <a:pt x="2671382" y="744474"/>
                </a:lnTo>
                <a:lnTo>
                  <a:pt x="2671382" y="456819"/>
                </a:lnTo>
                <a:cubicBezTo>
                  <a:pt x="2671286" y="324422"/>
                  <a:pt x="2639377" y="244697"/>
                  <a:pt x="2498884" y="244697"/>
                </a:cubicBezTo>
                <a:close/>
                <a:moveTo>
                  <a:pt x="510635" y="296894"/>
                </a:moveTo>
                <a:lnTo>
                  <a:pt x="510635" y="706374"/>
                </a:lnTo>
                <a:cubicBezTo>
                  <a:pt x="510635" y="720471"/>
                  <a:pt x="499015" y="732758"/>
                  <a:pt x="484061" y="732758"/>
                </a:cubicBezTo>
                <a:cubicBezTo>
                  <a:pt x="476441" y="732758"/>
                  <a:pt x="469868" y="729329"/>
                  <a:pt x="465487" y="724948"/>
                </a:cubicBezTo>
                <a:lnTo>
                  <a:pt x="440246" y="699516"/>
                </a:lnTo>
                <a:cubicBezTo>
                  <a:pt x="435578" y="694563"/>
                  <a:pt x="429006" y="691706"/>
                  <a:pt x="421958" y="691706"/>
                </a:cubicBezTo>
                <a:cubicBezTo>
                  <a:pt x="415100" y="691706"/>
                  <a:pt x="409289" y="694468"/>
                  <a:pt x="404527" y="698659"/>
                </a:cubicBezTo>
                <a:cubicBezTo>
                  <a:pt x="362331" y="737330"/>
                  <a:pt x="317087" y="756761"/>
                  <a:pt x="255270" y="756761"/>
                </a:cubicBezTo>
                <a:cubicBezTo>
                  <a:pt x="114014" y="756761"/>
                  <a:pt x="0" y="642461"/>
                  <a:pt x="0" y="501491"/>
                </a:cubicBezTo>
                <a:cubicBezTo>
                  <a:pt x="0" y="360617"/>
                  <a:pt x="114014" y="246317"/>
                  <a:pt x="255270" y="246317"/>
                </a:cubicBezTo>
                <a:cubicBezTo>
                  <a:pt x="317087" y="246317"/>
                  <a:pt x="362331" y="265843"/>
                  <a:pt x="404527" y="304419"/>
                </a:cubicBezTo>
                <a:cubicBezTo>
                  <a:pt x="409289" y="308705"/>
                  <a:pt x="415100" y="311468"/>
                  <a:pt x="421958" y="311468"/>
                </a:cubicBezTo>
                <a:cubicBezTo>
                  <a:pt x="429006" y="311468"/>
                  <a:pt x="435483" y="308229"/>
                  <a:pt x="440246" y="303752"/>
                </a:cubicBezTo>
                <a:lnTo>
                  <a:pt x="465487" y="278130"/>
                </a:lnTo>
                <a:cubicBezTo>
                  <a:pt x="469868" y="273558"/>
                  <a:pt x="476441" y="270415"/>
                  <a:pt x="484061" y="270415"/>
                </a:cubicBezTo>
                <a:cubicBezTo>
                  <a:pt x="499015" y="270510"/>
                  <a:pt x="510635" y="282893"/>
                  <a:pt x="510635" y="296894"/>
                </a:cubicBezTo>
                <a:close/>
                <a:moveTo>
                  <a:pt x="370904" y="501587"/>
                </a:moveTo>
                <a:cubicBezTo>
                  <a:pt x="370904" y="438150"/>
                  <a:pt x="322421" y="386810"/>
                  <a:pt x="262604" y="386810"/>
                </a:cubicBezTo>
                <a:cubicBezTo>
                  <a:pt x="202406" y="386810"/>
                  <a:pt x="154210" y="438150"/>
                  <a:pt x="154210" y="501587"/>
                </a:cubicBezTo>
                <a:cubicBezTo>
                  <a:pt x="154210" y="565118"/>
                  <a:pt x="202406" y="616458"/>
                  <a:pt x="262604" y="616458"/>
                </a:cubicBezTo>
                <a:cubicBezTo>
                  <a:pt x="322517" y="616458"/>
                  <a:pt x="370904" y="565118"/>
                  <a:pt x="370904" y="501587"/>
                </a:cubicBezTo>
                <a:close/>
                <a:moveTo>
                  <a:pt x="3912965" y="296894"/>
                </a:moveTo>
                <a:lnTo>
                  <a:pt x="3912965" y="706374"/>
                </a:lnTo>
                <a:cubicBezTo>
                  <a:pt x="3912965" y="720471"/>
                  <a:pt x="3901535" y="732758"/>
                  <a:pt x="3886581" y="732758"/>
                </a:cubicBezTo>
                <a:cubicBezTo>
                  <a:pt x="3878771" y="732758"/>
                  <a:pt x="3872008" y="729329"/>
                  <a:pt x="3867531" y="724948"/>
                </a:cubicBezTo>
                <a:lnTo>
                  <a:pt x="3842385" y="699516"/>
                </a:lnTo>
                <a:cubicBezTo>
                  <a:pt x="3837813" y="694563"/>
                  <a:pt x="3831146" y="691706"/>
                  <a:pt x="3824288" y="691706"/>
                </a:cubicBezTo>
                <a:cubicBezTo>
                  <a:pt x="3817430" y="691706"/>
                  <a:pt x="3811429" y="694468"/>
                  <a:pt x="3806762" y="698659"/>
                </a:cubicBezTo>
                <a:cubicBezTo>
                  <a:pt x="3764471" y="737330"/>
                  <a:pt x="3719227" y="756761"/>
                  <a:pt x="3657791" y="756761"/>
                </a:cubicBezTo>
                <a:cubicBezTo>
                  <a:pt x="3516154" y="756761"/>
                  <a:pt x="3402235" y="642461"/>
                  <a:pt x="3402235" y="501491"/>
                </a:cubicBezTo>
                <a:cubicBezTo>
                  <a:pt x="3402235" y="360617"/>
                  <a:pt x="3516154" y="246317"/>
                  <a:pt x="3657791" y="246317"/>
                </a:cubicBezTo>
                <a:cubicBezTo>
                  <a:pt x="3719227" y="246317"/>
                  <a:pt x="3764471" y="265843"/>
                  <a:pt x="3806762" y="304419"/>
                </a:cubicBezTo>
                <a:cubicBezTo>
                  <a:pt x="3811429" y="308705"/>
                  <a:pt x="3817430" y="311468"/>
                  <a:pt x="3824288" y="311468"/>
                </a:cubicBezTo>
                <a:cubicBezTo>
                  <a:pt x="3831146" y="311468"/>
                  <a:pt x="3837813" y="308229"/>
                  <a:pt x="3842385" y="303752"/>
                </a:cubicBezTo>
                <a:lnTo>
                  <a:pt x="3867531" y="278130"/>
                </a:lnTo>
                <a:cubicBezTo>
                  <a:pt x="3872008" y="273558"/>
                  <a:pt x="3878771" y="270415"/>
                  <a:pt x="3886581" y="270415"/>
                </a:cubicBezTo>
                <a:cubicBezTo>
                  <a:pt x="3901535" y="270510"/>
                  <a:pt x="3912965" y="282893"/>
                  <a:pt x="3912965" y="296894"/>
                </a:cubicBezTo>
                <a:close/>
                <a:moveTo>
                  <a:pt x="3773234" y="501587"/>
                </a:moveTo>
                <a:cubicBezTo>
                  <a:pt x="3773234" y="438150"/>
                  <a:pt x="3724656" y="386810"/>
                  <a:pt x="3665125" y="386810"/>
                </a:cubicBezTo>
                <a:cubicBezTo>
                  <a:pt x="3604832" y="386810"/>
                  <a:pt x="3556635" y="438150"/>
                  <a:pt x="3556635" y="501587"/>
                </a:cubicBezTo>
                <a:cubicBezTo>
                  <a:pt x="3556635" y="565118"/>
                  <a:pt x="3604927" y="616458"/>
                  <a:pt x="3665125" y="616458"/>
                </a:cubicBezTo>
                <a:cubicBezTo>
                  <a:pt x="3724751" y="616458"/>
                  <a:pt x="3773234" y="565118"/>
                  <a:pt x="3773234" y="501587"/>
                </a:cubicBezTo>
                <a:close/>
                <a:moveTo>
                  <a:pt x="3298222" y="520351"/>
                </a:moveTo>
                <a:lnTo>
                  <a:pt x="3298222" y="551688"/>
                </a:lnTo>
                <a:lnTo>
                  <a:pt x="2963227" y="551688"/>
                </a:lnTo>
                <a:cubicBezTo>
                  <a:pt x="2972657" y="619030"/>
                  <a:pt x="3024092" y="644747"/>
                  <a:pt x="3105817" y="644747"/>
                </a:cubicBezTo>
                <a:cubicBezTo>
                  <a:pt x="3151251" y="644747"/>
                  <a:pt x="3203258" y="634270"/>
                  <a:pt x="3254312" y="607314"/>
                </a:cubicBezTo>
                <a:lnTo>
                  <a:pt x="3254312" y="726091"/>
                </a:lnTo>
                <a:cubicBezTo>
                  <a:pt x="3199352" y="747808"/>
                  <a:pt x="3138297" y="756952"/>
                  <a:pt x="3075908" y="756952"/>
                </a:cubicBezTo>
                <a:cubicBezTo>
                  <a:pt x="2915698" y="756952"/>
                  <a:pt x="2793778" y="663226"/>
                  <a:pt x="2793778" y="501682"/>
                </a:cubicBezTo>
                <a:cubicBezTo>
                  <a:pt x="2793778" y="340328"/>
                  <a:pt x="2902458" y="246507"/>
                  <a:pt x="3053429" y="246507"/>
                </a:cubicBezTo>
                <a:cubicBezTo>
                  <a:pt x="3232976" y="246412"/>
                  <a:pt x="3298222" y="375285"/>
                  <a:pt x="3298222" y="520351"/>
                </a:cubicBezTo>
                <a:close/>
                <a:moveTo>
                  <a:pt x="3142869" y="435102"/>
                </a:moveTo>
                <a:cubicBezTo>
                  <a:pt x="3136868" y="388715"/>
                  <a:pt x="3109151" y="352997"/>
                  <a:pt x="3050762" y="352997"/>
                </a:cubicBezTo>
                <a:cubicBezTo>
                  <a:pt x="2997422" y="352997"/>
                  <a:pt x="2968943" y="389001"/>
                  <a:pt x="2960084" y="436055"/>
                </a:cubicBezTo>
                <a:cubicBezTo>
                  <a:pt x="2958275" y="447580"/>
                  <a:pt x="2964942" y="456343"/>
                  <a:pt x="2977229" y="456343"/>
                </a:cubicBezTo>
                <a:lnTo>
                  <a:pt x="3125534" y="456343"/>
                </a:lnTo>
                <a:cubicBezTo>
                  <a:pt x="3136487" y="456343"/>
                  <a:pt x="3144584" y="449485"/>
                  <a:pt x="3142869" y="435102"/>
                </a:cubicBezTo>
                <a:close/>
                <a:moveTo>
                  <a:pt x="4898422" y="0"/>
                </a:moveTo>
                <a:cubicBezTo>
                  <a:pt x="4777169" y="0"/>
                  <a:pt x="4662011" y="38576"/>
                  <a:pt x="4579620" y="114491"/>
                </a:cubicBezTo>
                <a:cubicBezTo>
                  <a:pt x="4570571" y="122682"/>
                  <a:pt x="4558665" y="127826"/>
                  <a:pt x="4545426" y="127826"/>
                </a:cubicBezTo>
                <a:cubicBezTo>
                  <a:pt x="4531614" y="127826"/>
                  <a:pt x="4519136" y="121920"/>
                  <a:pt x="4510088" y="113157"/>
                </a:cubicBezTo>
                <a:lnTo>
                  <a:pt x="4453890" y="57245"/>
                </a:lnTo>
                <a:cubicBezTo>
                  <a:pt x="4447699" y="51245"/>
                  <a:pt x="4439412" y="47530"/>
                  <a:pt x="4430078" y="47530"/>
                </a:cubicBezTo>
                <a:cubicBezTo>
                  <a:pt x="4411790" y="47530"/>
                  <a:pt x="4396835" y="62484"/>
                  <a:pt x="4396835" y="81248"/>
                </a:cubicBezTo>
                <a:lnTo>
                  <a:pt x="4396835" y="922020"/>
                </a:lnTo>
                <a:cubicBezTo>
                  <a:pt x="4396835" y="940689"/>
                  <a:pt x="4411790" y="955738"/>
                  <a:pt x="4430078" y="955738"/>
                </a:cubicBezTo>
                <a:cubicBezTo>
                  <a:pt x="4439317" y="955738"/>
                  <a:pt x="4447699" y="951929"/>
                  <a:pt x="4453890" y="946023"/>
                </a:cubicBezTo>
                <a:lnTo>
                  <a:pt x="4510088" y="890111"/>
                </a:lnTo>
                <a:cubicBezTo>
                  <a:pt x="4519136" y="881348"/>
                  <a:pt x="4531614" y="875443"/>
                  <a:pt x="4545426" y="875443"/>
                </a:cubicBezTo>
                <a:cubicBezTo>
                  <a:pt x="4558665" y="875443"/>
                  <a:pt x="4570571" y="880586"/>
                  <a:pt x="4579620" y="888778"/>
                </a:cubicBezTo>
                <a:cubicBezTo>
                  <a:pt x="4662107" y="964692"/>
                  <a:pt x="4777169" y="1003268"/>
                  <a:pt x="4898422" y="1003268"/>
                </a:cubicBezTo>
                <a:cubicBezTo>
                  <a:pt x="5175314" y="1003268"/>
                  <a:pt x="5399913" y="778669"/>
                  <a:pt x="5399913" y="501682"/>
                </a:cubicBezTo>
                <a:cubicBezTo>
                  <a:pt x="5399913" y="224600"/>
                  <a:pt x="5175314" y="0"/>
                  <a:pt x="4898422" y="0"/>
                </a:cubicBezTo>
                <a:close/>
                <a:moveTo>
                  <a:pt x="4882706" y="191262"/>
                </a:moveTo>
                <a:cubicBezTo>
                  <a:pt x="4957763" y="191262"/>
                  <a:pt x="5028914" y="214979"/>
                  <a:pt x="5080254" y="261938"/>
                </a:cubicBezTo>
                <a:cubicBezTo>
                  <a:pt x="5085779" y="267081"/>
                  <a:pt x="5092923" y="270224"/>
                  <a:pt x="5101019" y="270224"/>
                </a:cubicBezTo>
                <a:cubicBezTo>
                  <a:pt x="5109781" y="270224"/>
                  <a:pt x="5117497" y="266795"/>
                  <a:pt x="5123021" y="261271"/>
                </a:cubicBezTo>
                <a:lnTo>
                  <a:pt x="5157883" y="226600"/>
                </a:lnTo>
                <a:cubicBezTo>
                  <a:pt x="5161312" y="222980"/>
                  <a:pt x="5166741" y="220599"/>
                  <a:pt x="5172171" y="220599"/>
                </a:cubicBezTo>
                <a:cubicBezTo>
                  <a:pt x="5183791" y="220599"/>
                  <a:pt x="5193221" y="229934"/>
                  <a:pt x="5193221" y="241364"/>
                </a:cubicBezTo>
                <a:lnTo>
                  <a:pt x="5193221" y="761810"/>
                </a:lnTo>
                <a:cubicBezTo>
                  <a:pt x="5193221" y="773240"/>
                  <a:pt x="5183886" y="782574"/>
                  <a:pt x="5172171" y="782574"/>
                </a:cubicBezTo>
                <a:cubicBezTo>
                  <a:pt x="5166741" y="782574"/>
                  <a:pt x="5161312" y="780193"/>
                  <a:pt x="5157883" y="776573"/>
                </a:cubicBezTo>
                <a:lnTo>
                  <a:pt x="5123021" y="741902"/>
                </a:lnTo>
                <a:cubicBezTo>
                  <a:pt x="5117592" y="736378"/>
                  <a:pt x="5109877" y="732949"/>
                  <a:pt x="5101019" y="732949"/>
                </a:cubicBezTo>
                <a:cubicBezTo>
                  <a:pt x="5092923" y="732949"/>
                  <a:pt x="5085779" y="735997"/>
                  <a:pt x="5080254" y="741236"/>
                </a:cubicBezTo>
                <a:cubicBezTo>
                  <a:pt x="5028914" y="788194"/>
                  <a:pt x="4957763" y="811911"/>
                  <a:pt x="4882706" y="811911"/>
                </a:cubicBezTo>
                <a:cubicBezTo>
                  <a:pt x="4711542" y="811911"/>
                  <a:pt x="4572667" y="673132"/>
                  <a:pt x="4572667" y="501587"/>
                </a:cubicBezTo>
                <a:cubicBezTo>
                  <a:pt x="4572667" y="330041"/>
                  <a:pt x="4711542" y="191262"/>
                  <a:pt x="4882706" y="191262"/>
                </a:cubicBezTo>
                <a:close/>
                <a:moveTo>
                  <a:pt x="4890612" y="635508"/>
                </a:moveTo>
                <a:cubicBezTo>
                  <a:pt x="4960239" y="635508"/>
                  <a:pt x="5016627" y="575405"/>
                  <a:pt x="5016627" y="501682"/>
                </a:cubicBezTo>
                <a:cubicBezTo>
                  <a:pt x="5016627" y="427958"/>
                  <a:pt x="4960239" y="367856"/>
                  <a:pt x="4890612" y="367856"/>
                </a:cubicBezTo>
                <a:cubicBezTo>
                  <a:pt x="4820889" y="367856"/>
                  <a:pt x="4764786" y="427958"/>
                  <a:pt x="4764786" y="501682"/>
                </a:cubicBezTo>
                <a:cubicBezTo>
                  <a:pt x="4764786" y="575405"/>
                  <a:pt x="4820889" y="635508"/>
                  <a:pt x="4890612" y="635508"/>
                </a:cubicBezTo>
                <a:close/>
              </a:path>
            </a:pathLst>
          </a:custGeom>
          <a:solidFill>
            <a:srgbClr val="CC0000"/>
          </a:solidFill>
          <a:ln w="9525" cap="flat">
            <a:noFill/>
            <a:prstDash val="solid"/>
            <a:miter/>
          </a:ln>
        </p:spPr>
        <p:txBody>
          <a:bodyPr rtlCol="0" anchor="ctr"/>
          <a:lstStyle/>
          <a:p>
            <a:endParaRPr lang="nl-NL" noProof="0">
              <a:latin typeface="+mn-lt"/>
            </a:endParaRPr>
          </a:p>
        </p:txBody>
      </p:sp>
      <p:sp>
        <p:nvSpPr>
          <p:cNvPr id="7" name="Rechthoek 6">
            <a:extLst>
              <a:ext uri="{FF2B5EF4-FFF2-40B4-BE49-F238E27FC236}">
                <a16:creationId xmlns:a16="http://schemas.microsoft.com/office/drawing/2014/main" id="{A195EC66-DC64-44B6-BB19-DC4F493EF84D}"/>
              </a:ext>
            </a:extLst>
          </p:cNvPr>
          <p:cNvSpPr/>
          <p:nvPr userDrawn="1"/>
        </p:nvSpPr>
        <p:spPr>
          <a:xfrm>
            <a:off x="0" y="6265769"/>
            <a:ext cx="12192000" cy="36000"/>
          </a:xfrm>
          <a:prstGeom prst="rect">
            <a:avLst/>
          </a:prstGeom>
          <a:solidFill>
            <a:srgbClr val="417FA2"/>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algn="ctr"/>
            <a:endParaRPr lang="nl-NL" sz="1600" noProof="0"/>
          </a:p>
        </p:txBody>
      </p:sp>
      <p:grpSp>
        <p:nvGrpSpPr>
          <p:cNvPr id="96" name="GRID" hidden="1">
            <a:extLst>
              <a:ext uri="{FF2B5EF4-FFF2-40B4-BE49-F238E27FC236}">
                <a16:creationId xmlns:a16="http://schemas.microsoft.com/office/drawing/2014/main" id="{75B097B3-7A68-4D5C-B43B-DF33941C7F97}"/>
              </a:ext>
            </a:extLst>
          </p:cNvPr>
          <p:cNvGrpSpPr/>
          <p:nvPr userDrawn="1"/>
        </p:nvGrpSpPr>
        <p:grpSpPr>
          <a:xfrm>
            <a:off x="0" y="0"/>
            <a:ext cx="12192000" cy="6858000"/>
            <a:chOff x="0" y="0"/>
            <a:chExt cx="12192000" cy="6858000"/>
          </a:xfrm>
          <a:solidFill>
            <a:schemeClr val="tx1">
              <a:alpha val="30000"/>
            </a:schemeClr>
          </a:solidFill>
        </p:grpSpPr>
        <p:sp>
          <p:nvSpPr>
            <p:cNvPr id="97" name="Rechthoek 96">
              <a:extLst>
                <a:ext uri="{FF2B5EF4-FFF2-40B4-BE49-F238E27FC236}">
                  <a16:creationId xmlns:a16="http://schemas.microsoft.com/office/drawing/2014/main" id="{EE3D9B21-E975-43D7-8C81-95C8CDD290B5}"/>
                </a:ext>
              </a:extLst>
            </p:cNvPr>
            <p:cNvSpPr/>
            <p:nvPr userDrawn="1"/>
          </p:nvSpPr>
          <p:spPr>
            <a:xfrm>
              <a:off x="0" y="0"/>
              <a:ext cx="12192000" cy="54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98" name="Rechthoek 97">
              <a:extLst>
                <a:ext uri="{FF2B5EF4-FFF2-40B4-BE49-F238E27FC236}">
                  <a16:creationId xmlns:a16="http://schemas.microsoft.com/office/drawing/2014/main" id="{105DD2F5-A6F6-4D19-B89E-2F7BCA325C6F}"/>
                </a:ext>
              </a:extLst>
            </p:cNvPr>
            <p:cNvSpPr/>
            <p:nvPr userDrawn="1"/>
          </p:nvSpPr>
          <p:spPr>
            <a:xfrm>
              <a:off x="0" y="0"/>
              <a:ext cx="540000"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99" name="Rechthoek 98">
              <a:extLst>
                <a:ext uri="{FF2B5EF4-FFF2-40B4-BE49-F238E27FC236}">
                  <a16:creationId xmlns:a16="http://schemas.microsoft.com/office/drawing/2014/main" id="{2AEA8E2A-9314-4431-84B8-815D27F55574}"/>
                </a:ext>
              </a:extLst>
            </p:cNvPr>
            <p:cNvSpPr/>
            <p:nvPr userDrawn="1"/>
          </p:nvSpPr>
          <p:spPr>
            <a:xfrm>
              <a:off x="11652000" y="0"/>
              <a:ext cx="540000"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100" name="Rechthoek 99">
              <a:extLst>
                <a:ext uri="{FF2B5EF4-FFF2-40B4-BE49-F238E27FC236}">
                  <a16:creationId xmlns:a16="http://schemas.microsoft.com/office/drawing/2014/main" id="{CDFCBDD9-389E-4547-9AAC-86E6DEAA46E7}"/>
                </a:ext>
              </a:extLst>
            </p:cNvPr>
            <p:cNvSpPr/>
            <p:nvPr userDrawn="1"/>
          </p:nvSpPr>
          <p:spPr>
            <a:xfrm>
              <a:off x="0" y="1099111"/>
              <a:ext cx="12192000" cy="36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101" name="Rechthoek 100">
              <a:extLst>
                <a:ext uri="{FF2B5EF4-FFF2-40B4-BE49-F238E27FC236}">
                  <a16:creationId xmlns:a16="http://schemas.microsoft.com/office/drawing/2014/main" id="{96AE3856-6B74-49F5-9845-EF4D8D887E33}"/>
                </a:ext>
              </a:extLst>
            </p:cNvPr>
            <p:cNvSpPr/>
            <p:nvPr userDrawn="1"/>
          </p:nvSpPr>
          <p:spPr>
            <a:xfrm>
              <a:off x="0" y="6678000"/>
              <a:ext cx="12192000" cy="18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102" name="Rechthoek 101">
              <a:extLst>
                <a:ext uri="{FF2B5EF4-FFF2-40B4-BE49-F238E27FC236}">
                  <a16:creationId xmlns:a16="http://schemas.microsoft.com/office/drawing/2014/main" id="{19E8D85C-6B8B-4402-BE42-283B5165F5DD}"/>
                </a:ext>
              </a:extLst>
            </p:cNvPr>
            <p:cNvSpPr/>
            <p:nvPr userDrawn="1"/>
          </p:nvSpPr>
          <p:spPr>
            <a:xfrm>
              <a:off x="0" y="5906871"/>
              <a:ext cx="12192000" cy="36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103" name="Rechthoek 102">
              <a:extLst>
                <a:ext uri="{FF2B5EF4-FFF2-40B4-BE49-F238E27FC236}">
                  <a16:creationId xmlns:a16="http://schemas.microsoft.com/office/drawing/2014/main" id="{6B31C5D1-7B62-4E2A-BDD3-C2CA5E9E2002}"/>
                </a:ext>
              </a:extLst>
            </p:cNvPr>
            <p:cNvSpPr/>
            <p:nvPr userDrawn="1"/>
          </p:nvSpPr>
          <p:spPr>
            <a:xfrm>
              <a:off x="0" y="6295673"/>
              <a:ext cx="12192000" cy="18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104" name="Rechthoek 103">
              <a:extLst>
                <a:ext uri="{FF2B5EF4-FFF2-40B4-BE49-F238E27FC236}">
                  <a16:creationId xmlns:a16="http://schemas.microsoft.com/office/drawing/2014/main" id="{5BFF5FB1-4524-485C-AC08-837EBEAA9764}"/>
                </a:ext>
              </a:extLst>
            </p:cNvPr>
            <p:cNvSpPr/>
            <p:nvPr userDrawn="1"/>
          </p:nvSpPr>
          <p:spPr>
            <a:xfrm>
              <a:off x="0" y="5578887"/>
              <a:ext cx="12192000" cy="18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45" name="Rechthoek 44">
              <a:extLst>
                <a:ext uri="{FF2B5EF4-FFF2-40B4-BE49-F238E27FC236}">
                  <a16:creationId xmlns:a16="http://schemas.microsoft.com/office/drawing/2014/main" id="{5BAE6A63-4FB0-4411-AFFC-63A8A8EF4DAE}"/>
                </a:ext>
              </a:extLst>
            </p:cNvPr>
            <p:cNvSpPr/>
            <p:nvPr userDrawn="1"/>
          </p:nvSpPr>
          <p:spPr>
            <a:xfrm>
              <a:off x="12024980" y="0"/>
              <a:ext cx="167020"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46" name="Rechthoek 45">
              <a:extLst>
                <a:ext uri="{FF2B5EF4-FFF2-40B4-BE49-F238E27FC236}">
                  <a16:creationId xmlns:a16="http://schemas.microsoft.com/office/drawing/2014/main" id="{32F9B240-ED3F-49CA-B562-C067CCB5C19D}"/>
                </a:ext>
              </a:extLst>
            </p:cNvPr>
            <p:cNvSpPr/>
            <p:nvPr userDrawn="1"/>
          </p:nvSpPr>
          <p:spPr>
            <a:xfrm>
              <a:off x="0" y="0"/>
              <a:ext cx="167020"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grpSp>
      <p:sp>
        <p:nvSpPr>
          <p:cNvPr id="39" name="Tekstvak 38">
            <a:extLst>
              <a:ext uri="{FF2B5EF4-FFF2-40B4-BE49-F238E27FC236}">
                <a16:creationId xmlns:a16="http://schemas.microsoft.com/office/drawing/2014/main" id="{EEDD9676-507B-47AF-9FD9-E37F113BD9E8}"/>
              </a:ext>
            </a:extLst>
          </p:cNvPr>
          <p:cNvSpPr txBox="1"/>
          <p:nvPr userDrawn="1"/>
        </p:nvSpPr>
        <p:spPr>
          <a:xfrm>
            <a:off x="539749" y="6464074"/>
            <a:ext cx="2158390" cy="244103"/>
          </a:xfrm>
          <a:prstGeom prst="rect">
            <a:avLst/>
          </a:prstGeom>
          <a:noFill/>
        </p:spPr>
        <p:txBody>
          <a:bodyPr wrap="square" lIns="0" tIns="0" rIns="0" bIns="0" rtlCol="0" anchor="ctr">
            <a:noAutofit/>
          </a:bodyPr>
          <a:lstStyle/>
          <a:p>
            <a:pPr algn="l"/>
            <a:r>
              <a:rPr lang="nl-NL" sz="1500">
                <a:solidFill>
                  <a:schemeClr val="accent1"/>
                </a:solidFill>
              </a:rPr>
              <a:t>Schade en Inkomen   |   </a:t>
            </a:r>
          </a:p>
        </p:txBody>
      </p:sp>
      <p:grpSp>
        <p:nvGrpSpPr>
          <p:cNvPr id="56" name="OVERIGE KLEUREN">
            <a:extLst>
              <a:ext uri="{FF2B5EF4-FFF2-40B4-BE49-F238E27FC236}">
                <a16:creationId xmlns:a16="http://schemas.microsoft.com/office/drawing/2014/main" id="{C96DD12D-E32B-E746-A0A2-06877D8A22F8}"/>
              </a:ext>
            </a:extLst>
          </p:cNvPr>
          <p:cNvGrpSpPr/>
          <p:nvPr userDrawn="1"/>
        </p:nvGrpSpPr>
        <p:grpSpPr>
          <a:xfrm>
            <a:off x="3241700" y="6925672"/>
            <a:ext cx="1028611" cy="333473"/>
            <a:chOff x="8419153" y="176531"/>
            <a:chExt cx="1028611" cy="333473"/>
          </a:xfrm>
        </p:grpSpPr>
        <p:grpSp>
          <p:nvGrpSpPr>
            <p:cNvPr id="57" name="Groep 56">
              <a:extLst>
                <a:ext uri="{FF2B5EF4-FFF2-40B4-BE49-F238E27FC236}">
                  <a16:creationId xmlns:a16="http://schemas.microsoft.com/office/drawing/2014/main" id="{83DC1345-C378-064B-B36A-B0BEEC4583BF}"/>
                </a:ext>
              </a:extLst>
            </p:cNvPr>
            <p:cNvGrpSpPr/>
            <p:nvPr userDrawn="1"/>
          </p:nvGrpSpPr>
          <p:grpSpPr>
            <a:xfrm rot="16200000">
              <a:off x="8707994" y="78045"/>
              <a:ext cx="143119" cy="720800"/>
              <a:chOff x="8410390" y="426075"/>
              <a:chExt cx="212651" cy="1070988"/>
            </a:xfrm>
          </p:grpSpPr>
          <p:sp>
            <p:nvSpPr>
              <p:cNvPr id="59" name="Rechthoek: afgeronde hoeken 71">
                <a:extLst>
                  <a:ext uri="{FF2B5EF4-FFF2-40B4-BE49-F238E27FC236}">
                    <a16:creationId xmlns:a16="http://schemas.microsoft.com/office/drawing/2014/main" id="{12E03DD5-8025-994D-8874-83A241B234E7}"/>
                  </a:ext>
                </a:extLst>
              </p:cNvPr>
              <p:cNvSpPr/>
              <p:nvPr userDrawn="1"/>
            </p:nvSpPr>
            <p:spPr>
              <a:xfrm>
                <a:off x="8410390" y="705813"/>
                <a:ext cx="212649" cy="212649"/>
              </a:xfrm>
              <a:prstGeom prst="roundRect">
                <a:avLst>
                  <a:gd name="adj" fmla="val 26722"/>
                </a:avLst>
              </a:prstGeom>
              <a:solidFill>
                <a:srgbClr val="00B332"/>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lvl="0" algn="ctr"/>
                <a:endParaRPr lang="nl-NL" sz="1000" b="1" u="none" noProof="0">
                  <a:latin typeface="+mj-lt"/>
                </a:endParaRPr>
              </a:p>
            </p:txBody>
          </p:sp>
          <p:sp>
            <p:nvSpPr>
              <p:cNvPr id="60" name="Rechthoek: afgeronde hoeken 73">
                <a:extLst>
                  <a:ext uri="{FF2B5EF4-FFF2-40B4-BE49-F238E27FC236}">
                    <a16:creationId xmlns:a16="http://schemas.microsoft.com/office/drawing/2014/main" id="{6AF41A4F-1DD2-B543-930B-78B218994E15}"/>
                  </a:ext>
                </a:extLst>
              </p:cNvPr>
              <p:cNvSpPr/>
              <p:nvPr userDrawn="1"/>
            </p:nvSpPr>
            <p:spPr>
              <a:xfrm>
                <a:off x="8410390" y="426075"/>
                <a:ext cx="212649" cy="212649"/>
              </a:xfrm>
              <a:prstGeom prst="roundRect">
                <a:avLst>
                  <a:gd name="adj" fmla="val 26722"/>
                </a:avLst>
              </a:prstGeom>
              <a:solidFill>
                <a:srgbClr val="0BA29C"/>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lvl="0" algn="ctr"/>
                <a:endParaRPr lang="nl-NL" sz="1000" b="1" u="none" noProof="0">
                  <a:latin typeface="+mj-lt"/>
                </a:endParaRPr>
              </a:p>
            </p:txBody>
          </p:sp>
          <p:sp>
            <p:nvSpPr>
              <p:cNvPr id="62" name="Rechthoek: afgeronde hoeken 74">
                <a:extLst>
                  <a:ext uri="{FF2B5EF4-FFF2-40B4-BE49-F238E27FC236}">
                    <a16:creationId xmlns:a16="http://schemas.microsoft.com/office/drawing/2014/main" id="{5DBF99B8-945F-5948-9418-DC63FABF2BA9}"/>
                  </a:ext>
                </a:extLst>
              </p:cNvPr>
              <p:cNvSpPr/>
              <p:nvPr userDrawn="1"/>
            </p:nvSpPr>
            <p:spPr>
              <a:xfrm>
                <a:off x="8410391" y="1014997"/>
                <a:ext cx="212650" cy="212648"/>
              </a:xfrm>
              <a:prstGeom prst="roundRect">
                <a:avLst>
                  <a:gd name="adj" fmla="val 26722"/>
                </a:avLst>
              </a:prstGeom>
              <a:solidFill>
                <a:srgbClr val="005EAA"/>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lvl="0" algn="ctr"/>
                <a:endParaRPr lang="nl-NL" sz="1000" b="1" u="none" noProof="0">
                  <a:latin typeface="+mj-lt"/>
                </a:endParaRPr>
              </a:p>
            </p:txBody>
          </p:sp>
          <p:sp>
            <p:nvSpPr>
              <p:cNvPr id="63" name="Rechthoek: afgeronde hoeken 76">
                <a:extLst>
                  <a:ext uri="{FF2B5EF4-FFF2-40B4-BE49-F238E27FC236}">
                    <a16:creationId xmlns:a16="http://schemas.microsoft.com/office/drawing/2014/main" id="{608B4901-44AB-BB40-90FC-94CB346F0721}"/>
                  </a:ext>
                </a:extLst>
              </p:cNvPr>
              <p:cNvSpPr/>
              <p:nvPr userDrawn="1"/>
            </p:nvSpPr>
            <p:spPr>
              <a:xfrm>
                <a:off x="8410391" y="1284415"/>
                <a:ext cx="212650" cy="212648"/>
              </a:xfrm>
              <a:prstGeom prst="roundRect">
                <a:avLst>
                  <a:gd name="adj" fmla="val 26722"/>
                </a:avLst>
              </a:prstGeom>
              <a:solidFill>
                <a:srgbClr val="E13214"/>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lvl="0" algn="ctr"/>
                <a:endParaRPr lang="nl-NL" sz="1000" b="1" u="none" noProof="0">
                  <a:latin typeface="+mj-lt"/>
                </a:endParaRPr>
              </a:p>
            </p:txBody>
          </p:sp>
        </p:grpSp>
        <p:sp>
          <p:nvSpPr>
            <p:cNvPr id="58" name="Tekstvak 57">
              <a:extLst>
                <a:ext uri="{FF2B5EF4-FFF2-40B4-BE49-F238E27FC236}">
                  <a16:creationId xmlns:a16="http://schemas.microsoft.com/office/drawing/2014/main" id="{3160A0A3-DCBA-AA47-8A22-A749B3CDFDE5}"/>
                </a:ext>
              </a:extLst>
            </p:cNvPr>
            <p:cNvSpPr txBox="1"/>
            <p:nvPr userDrawn="1"/>
          </p:nvSpPr>
          <p:spPr>
            <a:xfrm>
              <a:off x="8419153" y="176531"/>
              <a:ext cx="1028611" cy="143117"/>
            </a:xfrm>
            <a:prstGeom prst="rect">
              <a:avLst/>
            </a:prstGeom>
            <a:noFill/>
          </p:spPr>
          <p:txBody>
            <a:bodyPr wrap="square" lIns="0" tIns="0" rIns="0" bIns="0" rtlCol="0">
              <a:noAutofit/>
            </a:bodyPr>
            <a:lstStyle/>
            <a:p>
              <a:pPr algn="l"/>
              <a:r>
                <a:rPr lang="nl-NL" sz="1000" b="1" u="none" noProof="0">
                  <a:latin typeface="+mj-lt"/>
                </a:rPr>
                <a:t>Merk kleuren</a:t>
              </a:r>
            </a:p>
          </p:txBody>
        </p:sp>
      </p:grpSp>
      <p:pic>
        <p:nvPicPr>
          <p:cNvPr id="64" name="Afbeelding 63">
            <a:extLst>
              <a:ext uri="{FF2B5EF4-FFF2-40B4-BE49-F238E27FC236}">
                <a16:creationId xmlns:a16="http://schemas.microsoft.com/office/drawing/2014/main" id="{564633FC-92C1-4842-9E18-AFE0F5576ACF}"/>
              </a:ext>
            </a:extLst>
          </p:cNvPr>
          <p:cNvPicPr>
            <a:picLocks noChangeAspect="1"/>
          </p:cNvPicPr>
          <p:nvPr userDrawn="1"/>
        </p:nvPicPr>
        <p:blipFill>
          <a:blip r:embed="rId24" cstate="print">
            <a:extLst>
              <a:ext uri="{28A0092B-C50C-407E-A947-70E740481C1C}">
                <a14:useLocalDpi xmlns:a14="http://schemas.microsoft.com/office/drawing/2010/main" val="0"/>
              </a:ext>
            </a:extLst>
          </a:blip>
          <a:stretch>
            <a:fillRect/>
          </a:stretch>
        </p:blipFill>
        <p:spPr>
          <a:xfrm>
            <a:off x="2301269" y="6288849"/>
            <a:ext cx="3179346" cy="562716"/>
          </a:xfrm>
          <a:prstGeom prst="rect">
            <a:avLst/>
          </a:prstGeom>
        </p:spPr>
      </p:pic>
    </p:spTree>
    <p:extLst>
      <p:ext uri="{BB962C8B-B14F-4D97-AF65-F5344CB8AC3E}">
        <p14:creationId xmlns:p14="http://schemas.microsoft.com/office/powerpoint/2010/main" val="48447688"/>
      </p:ext>
    </p:extLst>
  </p:cSld>
  <p:clrMap bg1="lt1" tx1="dk1" bg2="lt2" tx2="dk2" accent1="accent1" accent2="accent2" accent3="accent3" accent4="accent4" accent5="accent5" accent6="accent6" hlink="hlink" folHlink="folHlink"/>
  <p:sldLayoutIdLst>
    <p:sldLayoutId id="2147483855" r:id="rId1"/>
    <p:sldLayoutId id="2147483856" r:id="rId2"/>
    <p:sldLayoutId id="2147483857" r:id="rId3"/>
    <p:sldLayoutId id="2147483858" r:id="rId4"/>
    <p:sldLayoutId id="2147483859" r:id="rId5"/>
    <p:sldLayoutId id="2147483860" r:id="rId6"/>
    <p:sldLayoutId id="2147483861" r:id="rId7"/>
    <p:sldLayoutId id="2147483862" r:id="rId8"/>
    <p:sldLayoutId id="2147483863" r:id="rId9"/>
    <p:sldLayoutId id="2147483864" r:id="rId10"/>
    <p:sldLayoutId id="2147483865" r:id="rId11"/>
    <p:sldLayoutId id="2147483866" r:id="rId12"/>
    <p:sldLayoutId id="2147483867" r:id="rId13"/>
    <p:sldLayoutId id="2147483868" r:id="rId14"/>
    <p:sldLayoutId id="2147483869" r:id="rId15"/>
    <p:sldLayoutId id="2147483870" r:id="rId16"/>
    <p:sldLayoutId id="2147483871" r:id="rId17"/>
    <p:sldLayoutId id="2147483872" r:id="rId18"/>
    <p:sldLayoutId id="2147483873" r:id="rId19"/>
    <p:sldLayoutId id="2147483874" r:id="rId20"/>
    <p:sldLayoutId id="2147483875" r:id="rId21"/>
    <p:sldLayoutId id="2147483876" r:id="rId22"/>
  </p:sldLayoutIdLst>
  <p:hf hdr="0" dt="0"/>
  <p:txStyles>
    <p:titleStyle>
      <a:lvl1pPr algn="l" defTabSz="914400" rtl="0" eaLnBrk="1" latinLnBrk="0" hangingPunct="1">
        <a:lnSpc>
          <a:spcPct val="80000"/>
        </a:lnSpc>
        <a:spcBef>
          <a:spcPct val="0"/>
        </a:spcBef>
        <a:buNone/>
        <a:defRPr sz="2600" b="0" kern="1200">
          <a:solidFill>
            <a:schemeClr val="tx1"/>
          </a:solidFill>
          <a:latin typeface="+mn-lt"/>
          <a:ea typeface="+mj-ea"/>
          <a:cs typeface="+mj-cs"/>
        </a:defRPr>
      </a:lvl1pPr>
    </p:titleStyle>
    <p:bodyStyle>
      <a:lvl1pPr marL="177800" indent="-177800" algn="l" defTabSz="914400" rtl="0" eaLnBrk="1" latinLnBrk="0" hangingPunct="1">
        <a:lnSpc>
          <a:spcPct val="100000"/>
        </a:lnSpc>
        <a:spcBef>
          <a:spcPts val="300"/>
        </a:spcBef>
        <a:spcAft>
          <a:spcPts val="300"/>
        </a:spcAft>
        <a:buClr>
          <a:schemeClr val="accent1"/>
        </a:buClr>
        <a:buFont typeface="Wingdings" panose="05000000000000000000" pitchFamily="2" charset="2"/>
        <a:buChar char="§"/>
        <a:defRPr sz="1500" kern="1200">
          <a:solidFill>
            <a:schemeClr val="tx1"/>
          </a:solidFill>
          <a:latin typeface="+mn-lt"/>
          <a:ea typeface="+mn-ea"/>
          <a:cs typeface="+mn-cs"/>
        </a:defRPr>
      </a:lvl1pPr>
      <a:lvl2pPr marL="355600" indent="-177800" algn="l" defTabSz="914400" rtl="0" eaLnBrk="1" latinLnBrk="0" hangingPunct="1">
        <a:lnSpc>
          <a:spcPct val="100000"/>
        </a:lnSpc>
        <a:spcBef>
          <a:spcPts val="300"/>
        </a:spcBef>
        <a:spcAft>
          <a:spcPts val="300"/>
        </a:spcAft>
        <a:buClr>
          <a:schemeClr val="accent1"/>
        </a:buClr>
        <a:buFont typeface="Wingdings" panose="05000000000000000000" pitchFamily="2" charset="2"/>
        <a:buChar char="§"/>
        <a:tabLst/>
        <a:defRPr sz="1500" kern="1200">
          <a:solidFill>
            <a:schemeClr val="tx1"/>
          </a:solidFill>
          <a:latin typeface="+mn-lt"/>
          <a:ea typeface="+mn-ea"/>
          <a:cs typeface="+mn-cs"/>
        </a:defRPr>
      </a:lvl2pPr>
      <a:lvl3pPr marL="531813" indent="-176213" algn="l" defTabSz="914400" rtl="0" eaLnBrk="1" latinLnBrk="0" hangingPunct="1">
        <a:lnSpc>
          <a:spcPct val="100000"/>
        </a:lnSpc>
        <a:spcBef>
          <a:spcPts val="300"/>
        </a:spcBef>
        <a:spcAft>
          <a:spcPts val="300"/>
        </a:spcAft>
        <a:buClr>
          <a:schemeClr val="tx1"/>
        </a:buClr>
        <a:buFont typeface="Corbel" panose="020B0503020204020204" pitchFamily="34" charset="0"/>
        <a:buChar char="–"/>
        <a:defRPr sz="1500" kern="1200">
          <a:solidFill>
            <a:schemeClr val="tx1"/>
          </a:solidFill>
          <a:latin typeface="+mn-lt"/>
          <a:ea typeface="+mn-ea"/>
          <a:cs typeface="+mn-cs"/>
        </a:defRPr>
      </a:lvl3pPr>
      <a:lvl4pPr marL="0" indent="0" algn="l" defTabSz="914400" rtl="0" eaLnBrk="1" latinLnBrk="0" hangingPunct="1">
        <a:lnSpc>
          <a:spcPct val="100000"/>
        </a:lnSpc>
        <a:spcBef>
          <a:spcPts val="300"/>
        </a:spcBef>
        <a:spcAft>
          <a:spcPts val="300"/>
        </a:spcAft>
        <a:buFont typeface="Arial" panose="020B0604020202020204" pitchFamily="34" charset="0"/>
        <a:buNone/>
        <a:defRPr sz="1500" kern="1200">
          <a:solidFill>
            <a:schemeClr val="tx1"/>
          </a:solidFill>
          <a:latin typeface="+mn-lt"/>
          <a:ea typeface="+mn-ea"/>
          <a:cs typeface="+mn-cs"/>
        </a:defRPr>
      </a:lvl4pPr>
      <a:lvl5pPr marL="0" indent="0" algn="l" defTabSz="914400" rtl="0" eaLnBrk="1" latinLnBrk="0" hangingPunct="1">
        <a:lnSpc>
          <a:spcPct val="100000"/>
        </a:lnSpc>
        <a:spcBef>
          <a:spcPts val="600"/>
        </a:spcBef>
        <a:spcAft>
          <a:spcPts val="300"/>
        </a:spcAft>
        <a:buFont typeface="Arial" panose="020B0604020202020204" pitchFamily="34" charset="0"/>
        <a:buNone/>
        <a:defRPr sz="1600" b="1" kern="1200" cap="none" baseline="0">
          <a:solidFill>
            <a:schemeClr val="accent1"/>
          </a:solidFill>
          <a:latin typeface="+mj-lt"/>
          <a:ea typeface="+mn-ea"/>
          <a:cs typeface="+mn-cs"/>
        </a:defRPr>
      </a:lvl5pPr>
      <a:lvl6pPr marL="265113" indent="-265113" algn="l" defTabSz="914400" rtl="0" eaLnBrk="1" latinLnBrk="0" hangingPunct="1">
        <a:lnSpc>
          <a:spcPct val="100000"/>
        </a:lnSpc>
        <a:spcBef>
          <a:spcPts val="300"/>
        </a:spcBef>
        <a:spcAft>
          <a:spcPts val="300"/>
        </a:spcAft>
        <a:buClr>
          <a:schemeClr val="tx1"/>
        </a:buClr>
        <a:buSzPct val="85000"/>
        <a:buFont typeface="+mj-lt"/>
        <a:buAutoNum type="arabicPeriod"/>
        <a:defRPr sz="1500" kern="1200">
          <a:solidFill>
            <a:schemeClr val="tx1"/>
          </a:solidFill>
          <a:latin typeface="+mn-lt"/>
          <a:ea typeface="+mn-ea"/>
          <a:cs typeface="+mn-cs"/>
        </a:defRPr>
      </a:lvl6pPr>
      <a:lvl7pPr marL="265113" indent="-265113" algn="l" defTabSz="914400" rtl="0" eaLnBrk="1" latinLnBrk="0" hangingPunct="1">
        <a:lnSpc>
          <a:spcPct val="100000"/>
        </a:lnSpc>
        <a:spcBef>
          <a:spcPts val="300"/>
        </a:spcBef>
        <a:spcAft>
          <a:spcPts val="300"/>
        </a:spcAft>
        <a:buClr>
          <a:schemeClr val="tx1"/>
        </a:buClr>
        <a:buSzPct val="85000"/>
        <a:buFont typeface="+mj-lt"/>
        <a:buAutoNum type="alphaLcPeriod"/>
        <a:tabLst/>
        <a:defRPr sz="1500" kern="1200">
          <a:solidFill>
            <a:schemeClr val="tx1"/>
          </a:solidFill>
          <a:latin typeface="+mn-lt"/>
          <a:ea typeface="+mn-ea"/>
          <a:cs typeface="+mn-cs"/>
        </a:defRPr>
      </a:lvl7pPr>
      <a:lvl8pPr marL="0" indent="0" algn="l" defTabSz="914400" rtl="0" eaLnBrk="1" latinLnBrk="0" hangingPunct="1">
        <a:lnSpc>
          <a:spcPct val="100000"/>
        </a:lnSpc>
        <a:spcBef>
          <a:spcPts val="300"/>
        </a:spcBef>
        <a:spcAft>
          <a:spcPts val="300"/>
        </a:spcAft>
        <a:buClr>
          <a:schemeClr val="accent3"/>
        </a:buClr>
        <a:buFont typeface="Arial" panose="020B0604020202020204" pitchFamily="34" charset="0"/>
        <a:buNone/>
        <a:defRPr sz="1000" i="1" kern="1200">
          <a:solidFill>
            <a:schemeClr val="tx1"/>
          </a:solidFill>
          <a:latin typeface="+mn-lt"/>
          <a:ea typeface="+mn-ea"/>
          <a:cs typeface="+mn-cs"/>
        </a:defRPr>
      </a:lvl8pPr>
      <a:lvl9pPr marL="0" indent="0" algn="l" defTabSz="914400" rtl="0" eaLnBrk="1" latinLnBrk="0" hangingPunct="1">
        <a:lnSpc>
          <a:spcPct val="100000"/>
        </a:lnSpc>
        <a:spcBef>
          <a:spcPts val="600"/>
        </a:spcBef>
        <a:spcAft>
          <a:spcPts val="300"/>
        </a:spcAft>
        <a:buFont typeface="Arial" panose="020B0604020202020204" pitchFamily="34" charset="0"/>
        <a:buNone/>
        <a:defRPr sz="2000" i="1"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13" name="THEMAKLEUREN">
            <a:extLst>
              <a:ext uri="{FF2B5EF4-FFF2-40B4-BE49-F238E27FC236}">
                <a16:creationId xmlns:a16="http://schemas.microsoft.com/office/drawing/2014/main" id="{9D3C318D-7D68-4056-B093-32B4543686BA}"/>
              </a:ext>
            </a:extLst>
          </p:cNvPr>
          <p:cNvGrpSpPr/>
          <p:nvPr userDrawn="1"/>
        </p:nvGrpSpPr>
        <p:grpSpPr>
          <a:xfrm>
            <a:off x="0" y="6925673"/>
            <a:ext cx="1461003" cy="333499"/>
            <a:chOff x="8419153" y="176532"/>
            <a:chExt cx="1461003" cy="333499"/>
          </a:xfrm>
        </p:grpSpPr>
        <p:grpSp>
          <p:nvGrpSpPr>
            <p:cNvPr id="12" name="Groep 11">
              <a:extLst>
                <a:ext uri="{FF2B5EF4-FFF2-40B4-BE49-F238E27FC236}">
                  <a16:creationId xmlns:a16="http://schemas.microsoft.com/office/drawing/2014/main" id="{6C8B8488-5D61-436D-BCDE-494BA44E52B3}"/>
                </a:ext>
              </a:extLst>
            </p:cNvPr>
            <p:cNvGrpSpPr/>
            <p:nvPr userDrawn="1"/>
          </p:nvGrpSpPr>
          <p:grpSpPr>
            <a:xfrm rot="16200000">
              <a:off x="9078096" y="-292029"/>
              <a:ext cx="143117" cy="1461003"/>
              <a:chOff x="8410390" y="426075"/>
              <a:chExt cx="212649" cy="2170815"/>
            </a:xfrm>
          </p:grpSpPr>
          <p:sp>
            <p:nvSpPr>
              <p:cNvPr id="10" name="Rechthoek: afgeronde hoeken 9">
                <a:extLst>
                  <a:ext uri="{FF2B5EF4-FFF2-40B4-BE49-F238E27FC236}">
                    <a16:creationId xmlns:a16="http://schemas.microsoft.com/office/drawing/2014/main" id="{72C35D7D-AAB4-4264-96AA-812D82EE03AB}"/>
                  </a:ext>
                </a:extLst>
              </p:cNvPr>
              <p:cNvSpPr/>
              <p:nvPr userDrawn="1"/>
            </p:nvSpPr>
            <p:spPr>
              <a:xfrm>
                <a:off x="8410390" y="705813"/>
                <a:ext cx="212649" cy="212649"/>
              </a:xfrm>
              <a:prstGeom prst="roundRect">
                <a:avLst>
                  <a:gd name="adj" fmla="val 26722"/>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algn="ctr"/>
                <a:endParaRPr lang="nl-NL" sz="1000" b="1" u="none" noProof="0">
                  <a:latin typeface="+mj-lt"/>
                </a:endParaRPr>
              </a:p>
            </p:txBody>
          </p:sp>
          <p:sp>
            <p:nvSpPr>
              <p:cNvPr id="26" name="Rechthoek: afgeronde hoeken 25">
                <a:extLst>
                  <a:ext uri="{FF2B5EF4-FFF2-40B4-BE49-F238E27FC236}">
                    <a16:creationId xmlns:a16="http://schemas.microsoft.com/office/drawing/2014/main" id="{21B9CFFD-C4AF-4A24-8B0F-80433A49DA58}"/>
                  </a:ext>
                </a:extLst>
              </p:cNvPr>
              <p:cNvSpPr/>
              <p:nvPr userDrawn="1"/>
            </p:nvSpPr>
            <p:spPr>
              <a:xfrm>
                <a:off x="8410390" y="985551"/>
                <a:ext cx="212649" cy="212649"/>
              </a:xfrm>
              <a:prstGeom prst="roundRect">
                <a:avLst>
                  <a:gd name="adj" fmla="val 2672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algn="ctr"/>
                <a:endParaRPr lang="nl-NL" sz="1000" b="1" u="none" noProof="0">
                  <a:latin typeface="+mj-lt"/>
                </a:endParaRPr>
              </a:p>
            </p:txBody>
          </p:sp>
          <p:sp>
            <p:nvSpPr>
              <p:cNvPr id="29" name="Rechthoek: afgeronde hoeken 28">
                <a:extLst>
                  <a:ext uri="{FF2B5EF4-FFF2-40B4-BE49-F238E27FC236}">
                    <a16:creationId xmlns:a16="http://schemas.microsoft.com/office/drawing/2014/main" id="{71112316-63C8-419B-93FA-B3BB8F8EFB81}"/>
                  </a:ext>
                </a:extLst>
              </p:cNvPr>
              <p:cNvSpPr/>
              <p:nvPr userDrawn="1"/>
            </p:nvSpPr>
            <p:spPr>
              <a:xfrm>
                <a:off x="8410390" y="1265289"/>
                <a:ext cx="212649" cy="212649"/>
              </a:xfrm>
              <a:prstGeom prst="roundRect">
                <a:avLst>
                  <a:gd name="adj" fmla="val 26722"/>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algn="ctr"/>
                <a:endParaRPr lang="nl-NL" sz="1000" b="1" u="none" noProof="0">
                  <a:latin typeface="+mj-lt"/>
                </a:endParaRPr>
              </a:p>
            </p:txBody>
          </p:sp>
          <p:sp>
            <p:nvSpPr>
              <p:cNvPr id="32" name="Rechthoek: afgeronde hoeken 31">
                <a:extLst>
                  <a:ext uri="{FF2B5EF4-FFF2-40B4-BE49-F238E27FC236}">
                    <a16:creationId xmlns:a16="http://schemas.microsoft.com/office/drawing/2014/main" id="{D7E9BEBB-D0DC-4557-835D-FC149C7585FD}"/>
                  </a:ext>
                </a:extLst>
              </p:cNvPr>
              <p:cNvSpPr/>
              <p:nvPr userDrawn="1"/>
            </p:nvSpPr>
            <p:spPr>
              <a:xfrm>
                <a:off x="8410390" y="1545027"/>
                <a:ext cx="212649" cy="212649"/>
              </a:xfrm>
              <a:prstGeom prst="roundRect">
                <a:avLst>
                  <a:gd name="adj" fmla="val 26722"/>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algn="ctr"/>
                <a:endParaRPr lang="nl-NL" sz="1000" b="1" u="none" noProof="0">
                  <a:latin typeface="+mj-lt"/>
                </a:endParaRPr>
              </a:p>
            </p:txBody>
          </p:sp>
          <p:sp>
            <p:nvSpPr>
              <p:cNvPr id="35" name="Rechthoek: afgeronde hoeken 34">
                <a:extLst>
                  <a:ext uri="{FF2B5EF4-FFF2-40B4-BE49-F238E27FC236}">
                    <a16:creationId xmlns:a16="http://schemas.microsoft.com/office/drawing/2014/main" id="{2196EB4D-914A-41CD-9D75-6F89501EF0B8}"/>
                  </a:ext>
                </a:extLst>
              </p:cNvPr>
              <p:cNvSpPr/>
              <p:nvPr userDrawn="1"/>
            </p:nvSpPr>
            <p:spPr>
              <a:xfrm>
                <a:off x="8410390" y="1824765"/>
                <a:ext cx="212649" cy="212649"/>
              </a:xfrm>
              <a:prstGeom prst="roundRect">
                <a:avLst>
                  <a:gd name="adj" fmla="val 2672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algn="ctr"/>
                <a:endParaRPr lang="nl-NL" sz="1000" b="1" u="none" noProof="0">
                  <a:latin typeface="+mj-lt"/>
                </a:endParaRPr>
              </a:p>
            </p:txBody>
          </p:sp>
          <p:sp>
            <p:nvSpPr>
              <p:cNvPr id="38" name="Rechthoek: afgeronde hoeken 37">
                <a:extLst>
                  <a:ext uri="{FF2B5EF4-FFF2-40B4-BE49-F238E27FC236}">
                    <a16:creationId xmlns:a16="http://schemas.microsoft.com/office/drawing/2014/main" id="{F1454947-644A-4FBF-A032-C689B5740B2A}"/>
                  </a:ext>
                </a:extLst>
              </p:cNvPr>
              <p:cNvSpPr/>
              <p:nvPr userDrawn="1"/>
            </p:nvSpPr>
            <p:spPr>
              <a:xfrm>
                <a:off x="8410390" y="2104503"/>
                <a:ext cx="212649" cy="212649"/>
              </a:xfrm>
              <a:prstGeom prst="roundRect">
                <a:avLst>
                  <a:gd name="adj" fmla="val 26722"/>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algn="ctr"/>
                <a:endParaRPr lang="nl-NL" sz="1000" b="1" u="none" noProof="0">
                  <a:latin typeface="+mj-lt"/>
                </a:endParaRPr>
              </a:p>
            </p:txBody>
          </p:sp>
          <p:sp>
            <p:nvSpPr>
              <p:cNvPr id="41" name="Rechthoek: afgeronde hoeken 40">
                <a:extLst>
                  <a:ext uri="{FF2B5EF4-FFF2-40B4-BE49-F238E27FC236}">
                    <a16:creationId xmlns:a16="http://schemas.microsoft.com/office/drawing/2014/main" id="{78DD8BE2-8EB7-4C12-B1C2-AEA6DD7D8C23}"/>
                  </a:ext>
                </a:extLst>
              </p:cNvPr>
              <p:cNvSpPr/>
              <p:nvPr userDrawn="1"/>
            </p:nvSpPr>
            <p:spPr>
              <a:xfrm>
                <a:off x="8410390" y="2384241"/>
                <a:ext cx="212649" cy="212649"/>
              </a:xfrm>
              <a:prstGeom prst="roundRect">
                <a:avLst>
                  <a:gd name="adj" fmla="val 2672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algn="ctr"/>
                <a:endParaRPr lang="nl-NL" sz="1000" b="1" u="none" noProof="0">
                  <a:latin typeface="+mj-lt"/>
                </a:endParaRPr>
              </a:p>
            </p:txBody>
          </p:sp>
          <p:sp>
            <p:nvSpPr>
              <p:cNvPr id="47" name="Rechthoek: afgeronde hoeken 46">
                <a:extLst>
                  <a:ext uri="{FF2B5EF4-FFF2-40B4-BE49-F238E27FC236}">
                    <a16:creationId xmlns:a16="http://schemas.microsoft.com/office/drawing/2014/main" id="{1D7DDBC7-4460-4F2C-927A-7AE13B24D8F4}"/>
                  </a:ext>
                </a:extLst>
              </p:cNvPr>
              <p:cNvSpPr/>
              <p:nvPr userDrawn="1"/>
            </p:nvSpPr>
            <p:spPr>
              <a:xfrm>
                <a:off x="8410390" y="426075"/>
                <a:ext cx="212649" cy="212649"/>
              </a:xfrm>
              <a:prstGeom prst="roundRect">
                <a:avLst>
                  <a:gd name="adj" fmla="val 26722"/>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algn="ctr"/>
                <a:endParaRPr lang="nl-NL" sz="1000" b="1" u="none" noProof="0">
                  <a:latin typeface="+mj-lt"/>
                </a:endParaRPr>
              </a:p>
            </p:txBody>
          </p:sp>
        </p:grpSp>
        <p:sp>
          <p:nvSpPr>
            <p:cNvPr id="49" name="Tekstvak 48">
              <a:extLst>
                <a:ext uri="{FF2B5EF4-FFF2-40B4-BE49-F238E27FC236}">
                  <a16:creationId xmlns:a16="http://schemas.microsoft.com/office/drawing/2014/main" id="{00A66507-1AE0-46EB-92B8-915DBFB60F41}"/>
                </a:ext>
              </a:extLst>
            </p:cNvPr>
            <p:cNvSpPr txBox="1"/>
            <p:nvPr userDrawn="1"/>
          </p:nvSpPr>
          <p:spPr>
            <a:xfrm>
              <a:off x="8419153" y="176532"/>
              <a:ext cx="1461003" cy="134653"/>
            </a:xfrm>
            <a:prstGeom prst="rect">
              <a:avLst/>
            </a:prstGeom>
            <a:noFill/>
          </p:spPr>
          <p:txBody>
            <a:bodyPr wrap="square" lIns="0" tIns="0" rIns="0" bIns="0" rtlCol="0">
              <a:noAutofit/>
            </a:bodyPr>
            <a:lstStyle/>
            <a:p>
              <a:pPr algn="l"/>
              <a:r>
                <a:rPr lang="nl-NL" sz="1000" b="1" u="none" noProof="0">
                  <a:latin typeface="+mj-lt"/>
                </a:rPr>
                <a:t>Achmea themakleuren</a:t>
              </a:r>
            </a:p>
          </p:txBody>
        </p:sp>
      </p:grpSp>
      <p:grpSp>
        <p:nvGrpSpPr>
          <p:cNvPr id="50" name="OVERIGE KLEUREN">
            <a:extLst>
              <a:ext uri="{FF2B5EF4-FFF2-40B4-BE49-F238E27FC236}">
                <a16:creationId xmlns:a16="http://schemas.microsoft.com/office/drawing/2014/main" id="{139292DB-CA74-4075-BC92-B06602D34DDC}"/>
              </a:ext>
            </a:extLst>
          </p:cNvPr>
          <p:cNvGrpSpPr/>
          <p:nvPr userDrawn="1"/>
        </p:nvGrpSpPr>
        <p:grpSpPr>
          <a:xfrm>
            <a:off x="1716813" y="6925672"/>
            <a:ext cx="1461003" cy="333499"/>
            <a:chOff x="8419153" y="176531"/>
            <a:chExt cx="1461003" cy="333499"/>
          </a:xfrm>
        </p:grpSpPr>
        <p:grpSp>
          <p:nvGrpSpPr>
            <p:cNvPr id="51" name="Groep 50">
              <a:extLst>
                <a:ext uri="{FF2B5EF4-FFF2-40B4-BE49-F238E27FC236}">
                  <a16:creationId xmlns:a16="http://schemas.microsoft.com/office/drawing/2014/main" id="{026BC4A5-3D18-4206-AEC3-1395E2D4F813}"/>
                </a:ext>
              </a:extLst>
            </p:cNvPr>
            <p:cNvGrpSpPr/>
            <p:nvPr userDrawn="1"/>
          </p:nvGrpSpPr>
          <p:grpSpPr>
            <a:xfrm rot="16200000">
              <a:off x="8607423" y="178644"/>
              <a:ext cx="143117" cy="519656"/>
              <a:chOff x="8410390" y="426075"/>
              <a:chExt cx="212649" cy="772125"/>
            </a:xfrm>
          </p:grpSpPr>
          <p:sp>
            <p:nvSpPr>
              <p:cNvPr id="53" name="Rechthoek: afgeronde hoeken 52">
                <a:extLst>
                  <a:ext uri="{FF2B5EF4-FFF2-40B4-BE49-F238E27FC236}">
                    <a16:creationId xmlns:a16="http://schemas.microsoft.com/office/drawing/2014/main" id="{5465870F-5975-4142-8BF0-A929890F5184}"/>
                  </a:ext>
                </a:extLst>
              </p:cNvPr>
              <p:cNvSpPr/>
              <p:nvPr userDrawn="1"/>
            </p:nvSpPr>
            <p:spPr>
              <a:xfrm>
                <a:off x="8410390" y="705813"/>
                <a:ext cx="212649" cy="212649"/>
              </a:xfrm>
              <a:prstGeom prst="roundRect">
                <a:avLst>
                  <a:gd name="adj" fmla="val 26722"/>
                </a:avLst>
              </a:pr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lvl="0" algn="ctr"/>
                <a:endParaRPr lang="nl-NL" sz="1000" b="1" u="none" noProof="0">
                  <a:latin typeface="+mj-lt"/>
                </a:endParaRPr>
              </a:p>
            </p:txBody>
          </p:sp>
          <p:sp>
            <p:nvSpPr>
              <p:cNvPr id="54" name="Rechthoek: afgeronde hoeken 53">
                <a:extLst>
                  <a:ext uri="{FF2B5EF4-FFF2-40B4-BE49-F238E27FC236}">
                    <a16:creationId xmlns:a16="http://schemas.microsoft.com/office/drawing/2014/main" id="{63DEE779-FB50-4FA3-93B0-85E181EA893E}"/>
                  </a:ext>
                </a:extLst>
              </p:cNvPr>
              <p:cNvSpPr/>
              <p:nvPr userDrawn="1"/>
            </p:nvSpPr>
            <p:spPr>
              <a:xfrm>
                <a:off x="8410390" y="985551"/>
                <a:ext cx="212649" cy="212649"/>
              </a:xfrm>
              <a:prstGeom prst="roundRect">
                <a:avLst>
                  <a:gd name="adj" fmla="val 26722"/>
                </a:avLst>
              </a:prstGeom>
              <a:solidFill>
                <a:srgbClr val="828282"/>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lvl="0" algn="ctr"/>
                <a:endParaRPr lang="nl-NL" sz="1000" b="1" u="none" noProof="0">
                  <a:latin typeface="+mj-lt"/>
                </a:endParaRPr>
              </a:p>
            </p:txBody>
          </p:sp>
          <p:sp>
            <p:nvSpPr>
              <p:cNvPr id="61" name="Rechthoek: afgeronde hoeken 60">
                <a:extLst>
                  <a:ext uri="{FF2B5EF4-FFF2-40B4-BE49-F238E27FC236}">
                    <a16:creationId xmlns:a16="http://schemas.microsoft.com/office/drawing/2014/main" id="{21C7E1C1-A97E-47CD-9961-15F5227E277B}"/>
                  </a:ext>
                </a:extLst>
              </p:cNvPr>
              <p:cNvSpPr/>
              <p:nvPr userDrawn="1"/>
            </p:nvSpPr>
            <p:spPr>
              <a:xfrm>
                <a:off x="8410390" y="426075"/>
                <a:ext cx="212649" cy="212649"/>
              </a:xfrm>
              <a:prstGeom prst="roundRect">
                <a:avLst>
                  <a:gd name="adj" fmla="val 26722"/>
                </a:avLst>
              </a:prstGeom>
              <a:solidFill>
                <a:srgbClr val="4A794C"/>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lvl="0" algn="ctr"/>
                <a:endParaRPr lang="nl-NL" sz="1000" b="1" u="none" noProof="0">
                  <a:latin typeface="+mj-lt"/>
                </a:endParaRPr>
              </a:p>
            </p:txBody>
          </p:sp>
        </p:grpSp>
        <p:sp>
          <p:nvSpPr>
            <p:cNvPr id="52" name="Tekstvak 51">
              <a:extLst>
                <a:ext uri="{FF2B5EF4-FFF2-40B4-BE49-F238E27FC236}">
                  <a16:creationId xmlns:a16="http://schemas.microsoft.com/office/drawing/2014/main" id="{C44176F0-EB56-46B2-B92E-619B77378192}"/>
                </a:ext>
              </a:extLst>
            </p:cNvPr>
            <p:cNvSpPr txBox="1"/>
            <p:nvPr userDrawn="1"/>
          </p:nvSpPr>
          <p:spPr>
            <a:xfrm>
              <a:off x="8419153" y="176531"/>
              <a:ext cx="1461003" cy="134653"/>
            </a:xfrm>
            <a:prstGeom prst="rect">
              <a:avLst/>
            </a:prstGeom>
            <a:noFill/>
          </p:spPr>
          <p:txBody>
            <a:bodyPr wrap="square" lIns="0" tIns="0" rIns="0" bIns="0" rtlCol="0">
              <a:noAutofit/>
            </a:bodyPr>
            <a:lstStyle/>
            <a:p>
              <a:pPr algn="l"/>
              <a:r>
                <a:rPr lang="nl-NL" sz="1000" b="1" u="none" noProof="0">
                  <a:latin typeface="+mj-lt"/>
                </a:rPr>
                <a:t>Overige Achmea kleuren</a:t>
              </a:r>
            </a:p>
          </p:txBody>
        </p:sp>
      </p:grpSp>
      <p:sp>
        <p:nvSpPr>
          <p:cNvPr id="2" name="Tijdelijke aanduiding voor titel 1">
            <a:extLst>
              <a:ext uri="{FF2B5EF4-FFF2-40B4-BE49-F238E27FC236}">
                <a16:creationId xmlns:a16="http://schemas.microsoft.com/office/drawing/2014/main" id="{219B37A3-82F2-45D5-868F-F00F93F6E7B3}"/>
              </a:ext>
            </a:extLst>
          </p:cNvPr>
          <p:cNvSpPr>
            <a:spLocks noGrp="1"/>
          </p:cNvSpPr>
          <p:nvPr>
            <p:ph type="title"/>
          </p:nvPr>
        </p:nvSpPr>
        <p:spPr>
          <a:xfrm>
            <a:off x="540000" y="538833"/>
            <a:ext cx="11112000" cy="301139"/>
          </a:xfrm>
          <a:prstGeom prst="rect">
            <a:avLst/>
          </a:prstGeom>
        </p:spPr>
        <p:txBody>
          <a:bodyPr vert="horz" lIns="0" tIns="0" rIns="0" bIns="0" rtlCol="0" anchor="t">
            <a:noAutofit/>
          </a:bodyPr>
          <a:lstStyle/>
          <a:p>
            <a:r>
              <a:rPr lang="nl-NL" noProof="0"/>
              <a:t>Voeg hier een titel in</a:t>
            </a:r>
          </a:p>
        </p:txBody>
      </p:sp>
      <p:sp>
        <p:nvSpPr>
          <p:cNvPr id="3" name="Tijdelijke aanduiding voor tekst 2">
            <a:extLst>
              <a:ext uri="{FF2B5EF4-FFF2-40B4-BE49-F238E27FC236}">
                <a16:creationId xmlns:a16="http://schemas.microsoft.com/office/drawing/2014/main" id="{061B9A90-182E-49A3-8BF5-04F32288137B}"/>
              </a:ext>
            </a:extLst>
          </p:cNvPr>
          <p:cNvSpPr>
            <a:spLocks noGrp="1"/>
          </p:cNvSpPr>
          <p:nvPr>
            <p:ph type="body" idx="1"/>
          </p:nvPr>
        </p:nvSpPr>
        <p:spPr>
          <a:xfrm>
            <a:off x="539999" y="1459112"/>
            <a:ext cx="11112001" cy="4119774"/>
          </a:xfrm>
          <a:prstGeom prst="rect">
            <a:avLst/>
          </a:prstGeom>
        </p:spPr>
        <p:txBody>
          <a:bodyPr vert="horz" lIns="0" tIns="0" rIns="0" bIns="0" rtlCol="0">
            <a:noAutofit/>
          </a:bodyPr>
          <a:lstStyle/>
          <a:p>
            <a:pPr lvl="0"/>
            <a:r>
              <a:rPr lang="nl-NL" noProof="0" err="1"/>
              <a:t>Bullet</a:t>
            </a:r>
            <a:endParaRPr lang="nl-NL" noProof="0"/>
          </a:p>
          <a:p>
            <a:pPr lvl="1"/>
            <a:r>
              <a:rPr lang="nl-NL" noProof="0"/>
              <a:t>Sub-</a:t>
            </a:r>
            <a:r>
              <a:rPr lang="nl-NL" noProof="0" err="1"/>
              <a:t>bullet</a:t>
            </a:r>
            <a:r>
              <a:rPr lang="nl-NL" noProof="0"/>
              <a:t> #1</a:t>
            </a:r>
          </a:p>
          <a:p>
            <a:pPr lvl="2"/>
            <a:r>
              <a:rPr lang="nl-NL" noProof="0"/>
              <a:t>Sub-</a:t>
            </a:r>
            <a:r>
              <a:rPr lang="nl-NL" noProof="0" err="1"/>
              <a:t>bullet</a:t>
            </a:r>
            <a:r>
              <a:rPr lang="nl-NL" noProof="0"/>
              <a:t> #2</a:t>
            </a:r>
          </a:p>
          <a:p>
            <a:pPr lvl="3"/>
            <a:r>
              <a:rPr lang="nl-NL" noProof="0"/>
              <a:t>Leestekst</a:t>
            </a:r>
          </a:p>
          <a:p>
            <a:pPr lvl="4"/>
            <a:r>
              <a:rPr lang="nl-NL" noProof="0"/>
              <a:t>Tussenkop</a:t>
            </a:r>
          </a:p>
          <a:p>
            <a:pPr lvl="5"/>
            <a:r>
              <a:rPr lang="nl-NL" noProof="0"/>
              <a:t>Numerieke </a:t>
            </a:r>
            <a:r>
              <a:rPr lang="nl-NL" noProof="0" err="1"/>
              <a:t>bullet</a:t>
            </a:r>
            <a:endParaRPr lang="nl-NL" noProof="0"/>
          </a:p>
          <a:p>
            <a:pPr lvl="6"/>
            <a:r>
              <a:rPr lang="nl-NL" noProof="0"/>
              <a:t>Alfabetische </a:t>
            </a:r>
            <a:r>
              <a:rPr lang="nl-NL" noProof="0" err="1"/>
              <a:t>bullet</a:t>
            </a:r>
            <a:endParaRPr lang="nl-NL" noProof="0"/>
          </a:p>
          <a:p>
            <a:pPr lvl="7"/>
            <a:r>
              <a:rPr lang="nl-NL" noProof="0"/>
              <a:t>Fotobeschrijving</a:t>
            </a:r>
          </a:p>
          <a:p>
            <a:pPr lvl="8"/>
            <a:r>
              <a:rPr lang="nl-NL" noProof="0"/>
              <a:t>Quote tekst</a:t>
            </a:r>
          </a:p>
          <a:p>
            <a:pPr lvl="8"/>
            <a:endParaRPr lang="nl-NL" noProof="0"/>
          </a:p>
        </p:txBody>
      </p:sp>
      <p:sp>
        <p:nvSpPr>
          <p:cNvPr id="4" name="Tijdelijke aanduiding voor datum 3">
            <a:extLst>
              <a:ext uri="{FF2B5EF4-FFF2-40B4-BE49-F238E27FC236}">
                <a16:creationId xmlns:a16="http://schemas.microsoft.com/office/drawing/2014/main" id="{2CC0954C-56F0-4481-AEFC-476FD5516A05}"/>
              </a:ext>
            </a:extLst>
          </p:cNvPr>
          <p:cNvSpPr>
            <a:spLocks noGrp="1"/>
          </p:cNvSpPr>
          <p:nvPr>
            <p:ph type="dt" sz="half" idx="2"/>
          </p:nvPr>
        </p:nvSpPr>
        <p:spPr>
          <a:xfrm>
            <a:off x="10917011" y="6940826"/>
            <a:ext cx="1274989" cy="127963"/>
          </a:xfrm>
          <a:prstGeom prst="rect">
            <a:avLst/>
          </a:prstGeom>
        </p:spPr>
        <p:txBody>
          <a:bodyPr vert="horz" lIns="0" tIns="0" rIns="0" bIns="0" rtlCol="0" anchor="ctr">
            <a:noAutofit/>
          </a:bodyPr>
          <a:lstStyle>
            <a:lvl1pPr algn="r">
              <a:defRPr sz="1000">
                <a:solidFill>
                  <a:schemeClr val="tx1"/>
                </a:solidFill>
                <a:latin typeface="+mn-lt"/>
              </a:defRPr>
            </a:lvl1pPr>
          </a:lstStyle>
          <a:p>
            <a:fld id="{5B976527-E0F2-4AB9-8F7A-C80BB568F200}" type="datetime4">
              <a:rPr lang="nl-NL" smtClean="0"/>
              <a:t>24 oktober 2023</a:t>
            </a:fld>
            <a:endParaRPr lang="nl-NL"/>
          </a:p>
        </p:txBody>
      </p:sp>
      <p:sp>
        <p:nvSpPr>
          <p:cNvPr id="5" name="Tijdelijke aanduiding voor voettekst 4">
            <a:extLst>
              <a:ext uri="{FF2B5EF4-FFF2-40B4-BE49-F238E27FC236}">
                <a16:creationId xmlns:a16="http://schemas.microsoft.com/office/drawing/2014/main" id="{293B2B64-2362-45C8-9E78-5ECAAAF3478D}"/>
              </a:ext>
            </a:extLst>
          </p:cNvPr>
          <p:cNvSpPr>
            <a:spLocks noGrp="1"/>
          </p:cNvSpPr>
          <p:nvPr>
            <p:ph type="ftr" sz="quarter" idx="3"/>
          </p:nvPr>
        </p:nvSpPr>
        <p:spPr>
          <a:xfrm>
            <a:off x="8121316" y="7068790"/>
            <a:ext cx="4070683" cy="360000"/>
          </a:xfrm>
          <a:prstGeom prst="rect">
            <a:avLst/>
          </a:prstGeom>
        </p:spPr>
        <p:txBody>
          <a:bodyPr vert="horz" lIns="0" tIns="0" rIns="0" bIns="0" rtlCol="0" anchor="ctr">
            <a:noAutofit/>
          </a:bodyPr>
          <a:lstStyle>
            <a:lvl1pPr algn="r">
              <a:defRPr sz="1100" b="0">
                <a:solidFill>
                  <a:schemeClr val="accent1"/>
                </a:solidFill>
                <a:latin typeface="+mn-lt"/>
              </a:defRPr>
            </a:lvl1pPr>
          </a:lstStyle>
          <a:p>
            <a:r>
              <a:rPr lang="nl-NL"/>
              <a:t>Ga naar de tab ‘Invoegen’ &gt; Koptekst en voettekst &gt; Voettekst invullen met bedrijfsonderdeelnaam &gt; Overal Toepassen</a:t>
            </a:r>
          </a:p>
        </p:txBody>
      </p:sp>
      <p:sp>
        <p:nvSpPr>
          <p:cNvPr id="6" name="Tijdelijke aanduiding voor dianummer 5">
            <a:extLst>
              <a:ext uri="{FF2B5EF4-FFF2-40B4-BE49-F238E27FC236}">
                <a16:creationId xmlns:a16="http://schemas.microsoft.com/office/drawing/2014/main" id="{5549FE6F-67CB-4243-BE03-A9A3C4007850}"/>
              </a:ext>
            </a:extLst>
          </p:cNvPr>
          <p:cNvSpPr>
            <a:spLocks noGrp="1"/>
          </p:cNvSpPr>
          <p:nvPr>
            <p:ph type="sldNum" sz="quarter" idx="4"/>
          </p:nvPr>
        </p:nvSpPr>
        <p:spPr>
          <a:xfrm>
            <a:off x="0" y="6489321"/>
            <a:ext cx="539998" cy="224300"/>
          </a:xfrm>
          <a:prstGeom prst="rect">
            <a:avLst/>
          </a:prstGeom>
        </p:spPr>
        <p:txBody>
          <a:bodyPr vert="horz" lIns="0" tIns="0" rIns="0" bIns="0" rtlCol="0" anchor="ctr">
            <a:noAutofit/>
          </a:bodyPr>
          <a:lstStyle>
            <a:lvl1pPr algn="ctr">
              <a:defRPr sz="1200" b="0">
                <a:solidFill>
                  <a:srgbClr val="828282"/>
                </a:solidFill>
                <a:latin typeface="+mn-lt"/>
              </a:defRPr>
            </a:lvl1pPr>
          </a:lstStyle>
          <a:p>
            <a:fld id="{D7B5DC5B-6873-43DB-ADC7-B15ACCE0DFDB}" type="slidenum">
              <a:rPr lang="nl-NL" smtClean="0"/>
              <a:pPr/>
              <a:t>‹#›</a:t>
            </a:fld>
            <a:endParaRPr lang="nl-NL"/>
          </a:p>
        </p:txBody>
      </p:sp>
      <p:sp>
        <p:nvSpPr>
          <p:cNvPr id="20" name="Tekstvak 19">
            <a:extLst>
              <a:ext uri="{FF2B5EF4-FFF2-40B4-BE49-F238E27FC236}">
                <a16:creationId xmlns:a16="http://schemas.microsoft.com/office/drawing/2014/main" id="{88A106C3-3B5C-4817-A9B9-E1AA65368768}"/>
              </a:ext>
            </a:extLst>
          </p:cNvPr>
          <p:cNvSpPr txBox="1"/>
          <p:nvPr userDrawn="1"/>
        </p:nvSpPr>
        <p:spPr>
          <a:xfrm>
            <a:off x="5031475" y="-696037"/>
            <a:ext cx="2129051" cy="150127"/>
          </a:xfrm>
          <a:prstGeom prst="rect">
            <a:avLst/>
          </a:prstGeom>
          <a:noFill/>
        </p:spPr>
        <p:txBody>
          <a:bodyPr wrap="square" lIns="72000" tIns="0" rIns="72000" bIns="0" rtlCol="0">
            <a:noAutofit/>
          </a:bodyPr>
          <a:lstStyle/>
          <a:p>
            <a:pPr algn="ctr"/>
            <a:r>
              <a:rPr lang="nl-NL" sz="1200" b="0" cap="all" baseline="0" noProof="0">
                <a:latin typeface="+mn-lt"/>
              </a:rPr>
              <a:t>Naam van de indeling</a:t>
            </a:r>
          </a:p>
        </p:txBody>
      </p:sp>
      <p:sp>
        <p:nvSpPr>
          <p:cNvPr id="84" name="LOGO">
            <a:extLst>
              <a:ext uri="{FF2B5EF4-FFF2-40B4-BE49-F238E27FC236}">
                <a16:creationId xmlns:a16="http://schemas.microsoft.com/office/drawing/2014/main" id="{F3950CA2-C0C5-4E51-A069-AB8682DBCAB9}"/>
              </a:ext>
            </a:extLst>
          </p:cNvPr>
          <p:cNvSpPr/>
          <p:nvPr userDrawn="1"/>
        </p:nvSpPr>
        <p:spPr>
          <a:xfrm>
            <a:off x="10670998" y="6462442"/>
            <a:ext cx="1353982" cy="251179"/>
          </a:xfrm>
          <a:custGeom>
            <a:avLst/>
            <a:gdLst>
              <a:gd name="connsiteX0" fmla="*/ 1694783 w 5391150"/>
              <a:gd name="connsiteY0" fmla="*/ 439484 h 1000125"/>
              <a:gd name="connsiteX1" fmla="*/ 1694783 w 5391150"/>
              <a:gd name="connsiteY1" fmla="*/ 744474 h 1000125"/>
              <a:gd name="connsiteX2" fmla="*/ 1525715 w 5391150"/>
              <a:gd name="connsiteY2" fmla="*/ 744474 h 1000125"/>
              <a:gd name="connsiteX3" fmla="*/ 1525715 w 5391150"/>
              <a:gd name="connsiteY3" fmla="*/ 507778 h 1000125"/>
              <a:gd name="connsiteX4" fmla="*/ 1447991 w 5391150"/>
              <a:gd name="connsiteY4" fmla="*/ 385286 h 1000125"/>
              <a:gd name="connsiteX5" fmla="*/ 1343025 w 5391150"/>
              <a:gd name="connsiteY5" fmla="*/ 537972 h 1000125"/>
              <a:gd name="connsiteX6" fmla="*/ 1343025 w 5391150"/>
              <a:gd name="connsiteY6" fmla="*/ 744569 h 1000125"/>
              <a:gd name="connsiteX7" fmla="*/ 1174337 w 5391150"/>
              <a:gd name="connsiteY7" fmla="*/ 744569 h 1000125"/>
              <a:gd name="connsiteX8" fmla="*/ 1174337 w 5391150"/>
              <a:gd name="connsiteY8" fmla="*/ 44291 h 1000125"/>
              <a:gd name="connsiteX9" fmla="*/ 1307306 w 5391150"/>
              <a:gd name="connsiteY9" fmla="*/ 44291 h 1000125"/>
              <a:gd name="connsiteX10" fmla="*/ 1342930 w 5391150"/>
              <a:gd name="connsiteY10" fmla="*/ 81725 h 1000125"/>
              <a:gd name="connsiteX11" fmla="*/ 1342930 w 5391150"/>
              <a:gd name="connsiteY11" fmla="*/ 328041 h 1000125"/>
              <a:gd name="connsiteX12" fmla="*/ 1344740 w 5391150"/>
              <a:gd name="connsiteY12" fmla="*/ 328041 h 1000125"/>
              <a:gd name="connsiteX13" fmla="*/ 1507998 w 5391150"/>
              <a:gd name="connsiteY13" fmla="*/ 244793 h 1000125"/>
              <a:gd name="connsiteX14" fmla="*/ 1694783 w 5391150"/>
              <a:gd name="connsiteY14" fmla="*/ 439484 h 1000125"/>
              <a:gd name="connsiteX15" fmla="*/ 799910 w 5391150"/>
              <a:gd name="connsiteY15" fmla="*/ 504920 h 1000125"/>
              <a:gd name="connsiteX16" fmla="*/ 930402 w 5391150"/>
              <a:gd name="connsiteY16" fmla="*/ 371094 h 1000125"/>
              <a:gd name="connsiteX17" fmla="*/ 1004792 w 5391150"/>
              <a:gd name="connsiteY17" fmla="*/ 383667 h 1000125"/>
              <a:gd name="connsiteX18" fmla="*/ 1017651 w 5391150"/>
              <a:gd name="connsiteY18" fmla="*/ 388144 h 1000125"/>
              <a:gd name="connsiteX19" fmla="*/ 1019270 w 5391150"/>
              <a:gd name="connsiteY19" fmla="*/ 388144 h 1000125"/>
              <a:gd name="connsiteX20" fmla="*/ 1036225 w 5391150"/>
              <a:gd name="connsiteY20" fmla="*/ 371475 h 1000125"/>
              <a:gd name="connsiteX21" fmla="*/ 1036225 w 5391150"/>
              <a:gd name="connsiteY21" fmla="*/ 269843 h 1000125"/>
              <a:gd name="connsiteX22" fmla="*/ 910876 w 5391150"/>
              <a:gd name="connsiteY22" fmla="*/ 246412 h 1000125"/>
              <a:gd name="connsiteX23" fmla="*/ 624649 w 5391150"/>
              <a:gd name="connsiteY23" fmla="*/ 502063 h 1000125"/>
              <a:gd name="connsiteX24" fmla="*/ 910019 w 5391150"/>
              <a:gd name="connsiteY24" fmla="*/ 756952 h 1000125"/>
              <a:gd name="connsiteX25" fmla="*/ 1044988 w 5391150"/>
              <a:gd name="connsiteY25" fmla="*/ 736568 h 1000125"/>
              <a:gd name="connsiteX26" fmla="*/ 1044988 w 5391150"/>
              <a:gd name="connsiteY26" fmla="*/ 609219 h 1000125"/>
              <a:gd name="connsiteX27" fmla="*/ 939070 w 5391150"/>
              <a:gd name="connsiteY27" fmla="*/ 632746 h 1000125"/>
              <a:gd name="connsiteX28" fmla="*/ 799910 w 5391150"/>
              <a:gd name="connsiteY28" fmla="*/ 504920 h 1000125"/>
              <a:gd name="connsiteX29" fmla="*/ 2498884 w 5391150"/>
              <a:gd name="connsiteY29" fmla="*/ 244697 h 1000125"/>
              <a:gd name="connsiteX30" fmla="*/ 2325529 w 5391150"/>
              <a:gd name="connsiteY30" fmla="*/ 338423 h 1000125"/>
              <a:gd name="connsiteX31" fmla="*/ 2172653 w 5391150"/>
              <a:gd name="connsiteY31" fmla="*/ 244697 h 1000125"/>
              <a:gd name="connsiteX32" fmla="*/ 1990154 w 5391150"/>
              <a:gd name="connsiteY32" fmla="*/ 326422 h 1000125"/>
              <a:gd name="connsiteX33" fmla="*/ 1968818 w 5391150"/>
              <a:gd name="connsiteY33" fmla="*/ 338328 h 1000125"/>
              <a:gd name="connsiteX34" fmla="*/ 1951577 w 5391150"/>
              <a:gd name="connsiteY34" fmla="*/ 331565 h 1000125"/>
              <a:gd name="connsiteX35" fmla="*/ 1884426 w 5391150"/>
              <a:gd name="connsiteY35" fmla="*/ 263652 h 1000125"/>
              <a:gd name="connsiteX36" fmla="*/ 1865567 w 5391150"/>
              <a:gd name="connsiteY36" fmla="*/ 255746 h 1000125"/>
              <a:gd name="connsiteX37" fmla="*/ 1838992 w 5391150"/>
              <a:gd name="connsiteY37" fmla="*/ 282416 h 1000125"/>
              <a:gd name="connsiteX38" fmla="*/ 1838992 w 5391150"/>
              <a:gd name="connsiteY38" fmla="*/ 744474 h 1000125"/>
              <a:gd name="connsiteX39" fmla="*/ 2007870 w 5391150"/>
              <a:gd name="connsiteY39" fmla="*/ 744474 h 1000125"/>
              <a:gd name="connsiteX40" fmla="*/ 2007870 w 5391150"/>
              <a:gd name="connsiteY40" fmla="*/ 538258 h 1000125"/>
              <a:gd name="connsiteX41" fmla="*/ 2103787 w 5391150"/>
              <a:gd name="connsiteY41" fmla="*/ 385382 h 1000125"/>
              <a:gd name="connsiteX42" fmla="*/ 2170843 w 5391150"/>
              <a:gd name="connsiteY42" fmla="*/ 481965 h 1000125"/>
              <a:gd name="connsiteX43" fmla="*/ 2170843 w 5391150"/>
              <a:gd name="connsiteY43" fmla="*/ 744474 h 1000125"/>
              <a:gd name="connsiteX44" fmla="*/ 2339721 w 5391150"/>
              <a:gd name="connsiteY44" fmla="*/ 744474 h 1000125"/>
              <a:gd name="connsiteX45" fmla="*/ 2339721 w 5391150"/>
              <a:gd name="connsiteY45" fmla="*/ 538258 h 1000125"/>
              <a:gd name="connsiteX46" fmla="*/ 2435543 w 5391150"/>
              <a:gd name="connsiteY46" fmla="*/ 385382 h 1000125"/>
              <a:gd name="connsiteX47" fmla="*/ 2502884 w 5391150"/>
              <a:gd name="connsiteY47" fmla="*/ 481965 h 1000125"/>
              <a:gd name="connsiteX48" fmla="*/ 2502884 w 5391150"/>
              <a:gd name="connsiteY48" fmla="*/ 744474 h 1000125"/>
              <a:gd name="connsiteX49" fmla="*/ 2671382 w 5391150"/>
              <a:gd name="connsiteY49" fmla="*/ 744474 h 1000125"/>
              <a:gd name="connsiteX50" fmla="*/ 2671382 w 5391150"/>
              <a:gd name="connsiteY50" fmla="*/ 456819 h 1000125"/>
              <a:gd name="connsiteX51" fmla="*/ 2498884 w 5391150"/>
              <a:gd name="connsiteY51" fmla="*/ 244697 h 1000125"/>
              <a:gd name="connsiteX52" fmla="*/ 510635 w 5391150"/>
              <a:gd name="connsiteY52" fmla="*/ 296894 h 1000125"/>
              <a:gd name="connsiteX53" fmla="*/ 510635 w 5391150"/>
              <a:gd name="connsiteY53" fmla="*/ 706374 h 1000125"/>
              <a:gd name="connsiteX54" fmla="*/ 484061 w 5391150"/>
              <a:gd name="connsiteY54" fmla="*/ 732758 h 1000125"/>
              <a:gd name="connsiteX55" fmla="*/ 465487 w 5391150"/>
              <a:gd name="connsiteY55" fmla="*/ 724948 h 1000125"/>
              <a:gd name="connsiteX56" fmla="*/ 440246 w 5391150"/>
              <a:gd name="connsiteY56" fmla="*/ 699516 h 1000125"/>
              <a:gd name="connsiteX57" fmla="*/ 421958 w 5391150"/>
              <a:gd name="connsiteY57" fmla="*/ 691706 h 1000125"/>
              <a:gd name="connsiteX58" fmla="*/ 404527 w 5391150"/>
              <a:gd name="connsiteY58" fmla="*/ 698659 h 1000125"/>
              <a:gd name="connsiteX59" fmla="*/ 255270 w 5391150"/>
              <a:gd name="connsiteY59" fmla="*/ 756761 h 1000125"/>
              <a:gd name="connsiteX60" fmla="*/ 0 w 5391150"/>
              <a:gd name="connsiteY60" fmla="*/ 501491 h 1000125"/>
              <a:gd name="connsiteX61" fmla="*/ 255270 w 5391150"/>
              <a:gd name="connsiteY61" fmla="*/ 246317 h 1000125"/>
              <a:gd name="connsiteX62" fmla="*/ 404527 w 5391150"/>
              <a:gd name="connsiteY62" fmla="*/ 304419 h 1000125"/>
              <a:gd name="connsiteX63" fmla="*/ 421958 w 5391150"/>
              <a:gd name="connsiteY63" fmla="*/ 311468 h 1000125"/>
              <a:gd name="connsiteX64" fmla="*/ 440246 w 5391150"/>
              <a:gd name="connsiteY64" fmla="*/ 303752 h 1000125"/>
              <a:gd name="connsiteX65" fmla="*/ 465487 w 5391150"/>
              <a:gd name="connsiteY65" fmla="*/ 278130 h 1000125"/>
              <a:gd name="connsiteX66" fmla="*/ 484061 w 5391150"/>
              <a:gd name="connsiteY66" fmla="*/ 270415 h 1000125"/>
              <a:gd name="connsiteX67" fmla="*/ 510635 w 5391150"/>
              <a:gd name="connsiteY67" fmla="*/ 296894 h 1000125"/>
              <a:gd name="connsiteX68" fmla="*/ 370904 w 5391150"/>
              <a:gd name="connsiteY68" fmla="*/ 501587 h 1000125"/>
              <a:gd name="connsiteX69" fmla="*/ 262604 w 5391150"/>
              <a:gd name="connsiteY69" fmla="*/ 386810 h 1000125"/>
              <a:gd name="connsiteX70" fmla="*/ 154210 w 5391150"/>
              <a:gd name="connsiteY70" fmla="*/ 501587 h 1000125"/>
              <a:gd name="connsiteX71" fmla="*/ 262604 w 5391150"/>
              <a:gd name="connsiteY71" fmla="*/ 616458 h 1000125"/>
              <a:gd name="connsiteX72" fmla="*/ 370904 w 5391150"/>
              <a:gd name="connsiteY72" fmla="*/ 501587 h 1000125"/>
              <a:gd name="connsiteX73" fmla="*/ 3912965 w 5391150"/>
              <a:gd name="connsiteY73" fmla="*/ 296894 h 1000125"/>
              <a:gd name="connsiteX74" fmla="*/ 3912965 w 5391150"/>
              <a:gd name="connsiteY74" fmla="*/ 706374 h 1000125"/>
              <a:gd name="connsiteX75" fmla="*/ 3886581 w 5391150"/>
              <a:gd name="connsiteY75" fmla="*/ 732758 h 1000125"/>
              <a:gd name="connsiteX76" fmla="*/ 3867531 w 5391150"/>
              <a:gd name="connsiteY76" fmla="*/ 724948 h 1000125"/>
              <a:gd name="connsiteX77" fmla="*/ 3842385 w 5391150"/>
              <a:gd name="connsiteY77" fmla="*/ 699516 h 1000125"/>
              <a:gd name="connsiteX78" fmla="*/ 3824288 w 5391150"/>
              <a:gd name="connsiteY78" fmla="*/ 691706 h 1000125"/>
              <a:gd name="connsiteX79" fmla="*/ 3806762 w 5391150"/>
              <a:gd name="connsiteY79" fmla="*/ 698659 h 1000125"/>
              <a:gd name="connsiteX80" fmla="*/ 3657791 w 5391150"/>
              <a:gd name="connsiteY80" fmla="*/ 756761 h 1000125"/>
              <a:gd name="connsiteX81" fmla="*/ 3402235 w 5391150"/>
              <a:gd name="connsiteY81" fmla="*/ 501491 h 1000125"/>
              <a:gd name="connsiteX82" fmla="*/ 3657791 w 5391150"/>
              <a:gd name="connsiteY82" fmla="*/ 246317 h 1000125"/>
              <a:gd name="connsiteX83" fmla="*/ 3806762 w 5391150"/>
              <a:gd name="connsiteY83" fmla="*/ 304419 h 1000125"/>
              <a:gd name="connsiteX84" fmla="*/ 3824288 w 5391150"/>
              <a:gd name="connsiteY84" fmla="*/ 311468 h 1000125"/>
              <a:gd name="connsiteX85" fmla="*/ 3842385 w 5391150"/>
              <a:gd name="connsiteY85" fmla="*/ 303752 h 1000125"/>
              <a:gd name="connsiteX86" fmla="*/ 3867531 w 5391150"/>
              <a:gd name="connsiteY86" fmla="*/ 278130 h 1000125"/>
              <a:gd name="connsiteX87" fmla="*/ 3886581 w 5391150"/>
              <a:gd name="connsiteY87" fmla="*/ 270415 h 1000125"/>
              <a:gd name="connsiteX88" fmla="*/ 3912965 w 5391150"/>
              <a:gd name="connsiteY88" fmla="*/ 296894 h 1000125"/>
              <a:gd name="connsiteX89" fmla="*/ 3773234 w 5391150"/>
              <a:gd name="connsiteY89" fmla="*/ 501587 h 1000125"/>
              <a:gd name="connsiteX90" fmla="*/ 3665125 w 5391150"/>
              <a:gd name="connsiteY90" fmla="*/ 386810 h 1000125"/>
              <a:gd name="connsiteX91" fmla="*/ 3556635 w 5391150"/>
              <a:gd name="connsiteY91" fmla="*/ 501587 h 1000125"/>
              <a:gd name="connsiteX92" fmla="*/ 3665125 w 5391150"/>
              <a:gd name="connsiteY92" fmla="*/ 616458 h 1000125"/>
              <a:gd name="connsiteX93" fmla="*/ 3773234 w 5391150"/>
              <a:gd name="connsiteY93" fmla="*/ 501587 h 1000125"/>
              <a:gd name="connsiteX94" fmla="*/ 3298222 w 5391150"/>
              <a:gd name="connsiteY94" fmla="*/ 520351 h 1000125"/>
              <a:gd name="connsiteX95" fmla="*/ 3298222 w 5391150"/>
              <a:gd name="connsiteY95" fmla="*/ 551688 h 1000125"/>
              <a:gd name="connsiteX96" fmla="*/ 2963227 w 5391150"/>
              <a:gd name="connsiteY96" fmla="*/ 551688 h 1000125"/>
              <a:gd name="connsiteX97" fmla="*/ 3105817 w 5391150"/>
              <a:gd name="connsiteY97" fmla="*/ 644747 h 1000125"/>
              <a:gd name="connsiteX98" fmla="*/ 3254312 w 5391150"/>
              <a:gd name="connsiteY98" fmla="*/ 607314 h 1000125"/>
              <a:gd name="connsiteX99" fmla="*/ 3254312 w 5391150"/>
              <a:gd name="connsiteY99" fmla="*/ 726091 h 1000125"/>
              <a:gd name="connsiteX100" fmla="*/ 3075908 w 5391150"/>
              <a:gd name="connsiteY100" fmla="*/ 756952 h 1000125"/>
              <a:gd name="connsiteX101" fmla="*/ 2793778 w 5391150"/>
              <a:gd name="connsiteY101" fmla="*/ 501682 h 1000125"/>
              <a:gd name="connsiteX102" fmla="*/ 3053429 w 5391150"/>
              <a:gd name="connsiteY102" fmla="*/ 246507 h 1000125"/>
              <a:gd name="connsiteX103" fmla="*/ 3298222 w 5391150"/>
              <a:gd name="connsiteY103" fmla="*/ 520351 h 1000125"/>
              <a:gd name="connsiteX104" fmla="*/ 3142869 w 5391150"/>
              <a:gd name="connsiteY104" fmla="*/ 435102 h 1000125"/>
              <a:gd name="connsiteX105" fmla="*/ 3050762 w 5391150"/>
              <a:gd name="connsiteY105" fmla="*/ 352997 h 1000125"/>
              <a:gd name="connsiteX106" fmla="*/ 2960084 w 5391150"/>
              <a:gd name="connsiteY106" fmla="*/ 436055 h 1000125"/>
              <a:gd name="connsiteX107" fmla="*/ 2977229 w 5391150"/>
              <a:gd name="connsiteY107" fmla="*/ 456343 h 1000125"/>
              <a:gd name="connsiteX108" fmla="*/ 3125534 w 5391150"/>
              <a:gd name="connsiteY108" fmla="*/ 456343 h 1000125"/>
              <a:gd name="connsiteX109" fmla="*/ 3142869 w 5391150"/>
              <a:gd name="connsiteY109" fmla="*/ 435102 h 1000125"/>
              <a:gd name="connsiteX110" fmla="*/ 4898422 w 5391150"/>
              <a:gd name="connsiteY110" fmla="*/ 0 h 1000125"/>
              <a:gd name="connsiteX111" fmla="*/ 4579620 w 5391150"/>
              <a:gd name="connsiteY111" fmla="*/ 114491 h 1000125"/>
              <a:gd name="connsiteX112" fmla="*/ 4545426 w 5391150"/>
              <a:gd name="connsiteY112" fmla="*/ 127826 h 1000125"/>
              <a:gd name="connsiteX113" fmla="*/ 4510088 w 5391150"/>
              <a:gd name="connsiteY113" fmla="*/ 113157 h 1000125"/>
              <a:gd name="connsiteX114" fmla="*/ 4453890 w 5391150"/>
              <a:gd name="connsiteY114" fmla="*/ 57245 h 1000125"/>
              <a:gd name="connsiteX115" fmla="*/ 4430078 w 5391150"/>
              <a:gd name="connsiteY115" fmla="*/ 47530 h 1000125"/>
              <a:gd name="connsiteX116" fmla="*/ 4396835 w 5391150"/>
              <a:gd name="connsiteY116" fmla="*/ 81248 h 1000125"/>
              <a:gd name="connsiteX117" fmla="*/ 4396835 w 5391150"/>
              <a:gd name="connsiteY117" fmla="*/ 922020 h 1000125"/>
              <a:gd name="connsiteX118" fmla="*/ 4430078 w 5391150"/>
              <a:gd name="connsiteY118" fmla="*/ 955738 h 1000125"/>
              <a:gd name="connsiteX119" fmla="*/ 4453890 w 5391150"/>
              <a:gd name="connsiteY119" fmla="*/ 946023 h 1000125"/>
              <a:gd name="connsiteX120" fmla="*/ 4510088 w 5391150"/>
              <a:gd name="connsiteY120" fmla="*/ 890111 h 1000125"/>
              <a:gd name="connsiteX121" fmla="*/ 4545426 w 5391150"/>
              <a:gd name="connsiteY121" fmla="*/ 875443 h 1000125"/>
              <a:gd name="connsiteX122" fmla="*/ 4579620 w 5391150"/>
              <a:gd name="connsiteY122" fmla="*/ 888778 h 1000125"/>
              <a:gd name="connsiteX123" fmla="*/ 4898422 w 5391150"/>
              <a:gd name="connsiteY123" fmla="*/ 1003268 h 1000125"/>
              <a:gd name="connsiteX124" fmla="*/ 5399913 w 5391150"/>
              <a:gd name="connsiteY124" fmla="*/ 501682 h 1000125"/>
              <a:gd name="connsiteX125" fmla="*/ 4898422 w 5391150"/>
              <a:gd name="connsiteY125" fmla="*/ 0 h 1000125"/>
              <a:gd name="connsiteX126" fmla="*/ 4882706 w 5391150"/>
              <a:gd name="connsiteY126" fmla="*/ 191262 h 1000125"/>
              <a:gd name="connsiteX127" fmla="*/ 5080254 w 5391150"/>
              <a:gd name="connsiteY127" fmla="*/ 261938 h 1000125"/>
              <a:gd name="connsiteX128" fmla="*/ 5101019 w 5391150"/>
              <a:gd name="connsiteY128" fmla="*/ 270224 h 1000125"/>
              <a:gd name="connsiteX129" fmla="*/ 5123021 w 5391150"/>
              <a:gd name="connsiteY129" fmla="*/ 261271 h 1000125"/>
              <a:gd name="connsiteX130" fmla="*/ 5157883 w 5391150"/>
              <a:gd name="connsiteY130" fmla="*/ 226600 h 1000125"/>
              <a:gd name="connsiteX131" fmla="*/ 5172171 w 5391150"/>
              <a:gd name="connsiteY131" fmla="*/ 220599 h 1000125"/>
              <a:gd name="connsiteX132" fmla="*/ 5193221 w 5391150"/>
              <a:gd name="connsiteY132" fmla="*/ 241364 h 1000125"/>
              <a:gd name="connsiteX133" fmla="*/ 5193221 w 5391150"/>
              <a:gd name="connsiteY133" fmla="*/ 761810 h 1000125"/>
              <a:gd name="connsiteX134" fmla="*/ 5172171 w 5391150"/>
              <a:gd name="connsiteY134" fmla="*/ 782574 h 1000125"/>
              <a:gd name="connsiteX135" fmla="*/ 5157883 w 5391150"/>
              <a:gd name="connsiteY135" fmla="*/ 776573 h 1000125"/>
              <a:gd name="connsiteX136" fmla="*/ 5123021 w 5391150"/>
              <a:gd name="connsiteY136" fmla="*/ 741902 h 1000125"/>
              <a:gd name="connsiteX137" fmla="*/ 5101019 w 5391150"/>
              <a:gd name="connsiteY137" fmla="*/ 732949 h 1000125"/>
              <a:gd name="connsiteX138" fmla="*/ 5080254 w 5391150"/>
              <a:gd name="connsiteY138" fmla="*/ 741236 h 1000125"/>
              <a:gd name="connsiteX139" fmla="*/ 4882706 w 5391150"/>
              <a:gd name="connsiteY139" fmla="*/ 811911 h 1000125"/>
              <a:gd name="connsiteX140" fmla="*/ 4572667 w 5391150"/>
              <a:gd name="connsiteY140" fmla="*/ 501587 h 1000125"/>
              <a:gd name="connsiteX141" fmla="*/ 4882706 w 5391150"/>
              <a:gd name="connsiteY141" fmla="*/ 191262 h 1000125"/>
              <a:gd name="connsiteX142" fmla="*/ 4890612 w 5391150"/>
              <a:gd name="connsiteY142" fmla="*/ 635508 h 1000125"/>
              <a:gd name="connsiteX143" fmla="*/ 5016627 w 5391150"/>
              <a:gd name="connsiteY143" fmla="*/ 501682 h 1000125"/>
              <a:gd name="connsiteX144" fmla="*/ 4890612 w 5391150"/>
              <a:gd name="connsiteY144" fmla="*/ 367856 h 1000125"/>
              <a:gd name="connsiteX145" fmla="*/ 4764786 w 5391150"/>
              <a:gd name="connsiteY145" fmla="*/ 501682 h 1000125"/>
              <a:gd name="connsiteX146" fmla="*/ 4890612 w 5391150"/>
              <a:gd name="connsiteY146" fmla="*/ 635508 h 1000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Lst>
            <a:rect l="l" t="t" r="r" b="b"/>
            <a:pathLst>
              <a:path w="5391150" h="1000125">
                <a:moveTo>
                  <a:pt x="1694783" y="439484"/>
                </a:moveTo>
                <a:lnTo>
                  <a:pt x="1694783" y="744474"/>
                </a:lnTo>
                <a:lnTo>
                  <a:pt x="1525715" y="744474"/>
                </a:lnTo>
                <a:lnTo>
                  <a:pt x="1525715" y="507778"/>
                </a:lnTo>
                <a:cubicBezTo>
                  <a:pt x="1525715" y="416147"/>
                  <a:pt x="1494092" y="385286"/>
                  <a:pt x="1447991" y="385286"/>
                </a:cubicBezTo>
                <a:cubicBezTo>
                  <a:pt x="1378553" y="385286"/>
                  <a:pt x="1343025" y="433197"/>
                  <a:pt x="1343025" y="537972"/>
                </a:cubicBezTo>
                <a:lnTo>
                  <a:pt x="1343025" y="744569"/>
                </a:lnTo>
                <a:lnTo>
                  <a:pt x="1174337" y="744569"/>
                </a:lnTo>
                <a:lnTo>
                  <a:pt x="1174337" y="44291"/>
                </a:lnTo>
                <a:cubicBezTo>
                  <a:pt x="1174337" y="44291"/>
                  <a:pt x="1299210" y="44291"/>
                  <a:pt x="1307306" y="44291"/>
                </a:cubicBezTo>
                <a:cubicBezTo>
                  <a:pt x="1327499" y="44291"/>
                  <a:pt x="1342930" y="54197"/>
                  <a:pt x="1342930" y="81725"/>
                </a:cubicBezTo>
                <a:cubicBezTo>
                  <a:pt x="1342930" y="91154"/>
                  <a:pt x="1342930" y="328041"/>
                  <a:pt x="1342930" y="328041"/>
                </a:cubicBezTo>
                <a:lnTo>
                  <a:pt x="1344740" y="328041"/>
                </a:lnTo>
                <a:cubicBezTo>
                  <a:pt x="1381411" y="277368"/>
                  <a:pt x="1434751" y="244793"/>
                  <a:pt x="1507998" y="244793"/>
                </a:cubicBezTo>
                <a:cubicBezTo>
                  <a:pt x="1641158" y="244697"/>
                  <a:pt x="1694783" y="338138"/>
                  <a:pt x="1694783" y="439484"/>
                </a:cubicBezTo>
                <a:close/>
                <a:moveTo>
                  <a:pt x="799910" y="504920"/>
                </a:moveTo>
                <a:cubicBezTo>
                  <a:pt x="799910" y="420053"/>
                  <a:pt x="857345" y="371094"/>
                  <a:pt x="930402" y="371094"/>
                </a:cubicBezTo>
                <a:cubicBezTo>
                  <a:pt x="958787" y="371094"/>
                  <a:pt x="982409" y="374999"/>
                  <a:pt x="1004792" y="383667"/>
                </a:cubicBezTo>
                <a:cubicBezTo>
                  <a:pt x="1009936" y="385763"/>
                  <a:pt x="1013270" y="387668"/>
                  <a:pt x="1017651" y="388144"/>
                </a:cubicBezTo>
                <a:cubicBezTo>
                  <a:pt x="1018318" y="388144"/>
                  <a:pt x="1018794" y="388144"/>
                  <a:pt x="1019270" y="388144"/>
                </a:cubicBezTo>
                <a:cubicBezTo>
                  <a:pt x="1028700" y="388144"/>
                  <a:pt x="1036225" y="380619"/>
                  <a:pt x="1036225" y="371475"/>
                </a:cubicBezTo>
                <a:cubicBezTo>
                  <a:pt x="1036225" y="371189"/>
                  <a:pt x="1036225" y="269843"/>
                  <a:pt x="1036225" y="269843"/>
                </a:cubicBezTo>
                <a:cubicBezTo>
                  <a:pt x="999839" y="254032"/>
                  <a:pt x="957644" y="246412"/>
                  <a:pt x="910876" y="246412"/>
                </a:cubicBezTo>
                <a:cubicBezTo>
                  <a:pt x="748856" y="246412"/>
                  <a:pt x="624649" y="339090"/>
                  <a:pt x="624649" y="502063"/>
                </a:cubicBezTo>
                <a:cubicBezTo>
                  <a:pt x="624649" y="664274"/>
                  <a:pt x="748189" y="756952"/>
                  <a:pt x="910019" y="756952"/>
                </a:cubicBezTo>
                <a:cubicBezTo>
                  <a:pt x="953834" y="756952"/>
                  <a:pt x="1003078" y="749808"/>
                  <a:pt x="1044988" y="736568"/>
                </a:cubicBezTo>
                <a:lnTo>
                  <a:pt x="1044988" y="609219"/>
                </a:lnTo>
                <a:cubicBezTo>
                  <a:pt x="1016508" y="623983"/>
                  <a:pt x="977837" y="632746"/>
                  <a:pt x="939070" y="632746"/>
                </a:cubicBezTo>
                <a:cubicBezTo>
                  <a:pt x="865823" y="632841"/>
                  <a:pt x="799910" y="582930"/>
                  <a:pt x="799910" y="504920"/>
                </a:cubicBezTo>
                <a:close/>
                <a:moveTo>
                  <a:pt x="2498884" y="244697"/>
                </a:moveTo>
                <a:cubicBezTo>
                  <a:pt x="2429637" y="244697"/>
                  <a:pt x="2364772" y="272891"/>
                  <a:pt x="2325529" y="338423"/>
                </a:cubicBezTo>
                <a:cubicBezTo>
                  <a:pt x="2299240" y="274892"/>
                  <a:pt x="2242185" y="244697"/>
                  <a:pt x="2172653" y="244697"/>
                </a:cubicBezTo>
                <a:cubicBezTo>
                  <a:pt x="2100929" y="244697"/>
                  <a:pt x="2046923" y="269939"/>
                  <a:pt x="1990154" y="326422"/>
                </a:cubicBezTo>
                <a:cubicBezTo>
                  <a:pt x="1990154" y="326422"/>
                  <a:pt x="1979581" y="338328"/>
                  <a:pt x="1968818" y="338328"/>
                </a:cubicBezTo>
                <a:cubicBezTo>
                  <a:pt x="1962150" y="338328"/>
                  <a:pt x="1956149" y="335756"/>
                  <a:pt x="1951577" y="331565"/>
                </a:cubicBezTo>
                <a:lnTo>
                  <a:pt x="1884426" y="263652"/>
                </a:lnTo>
                <a:cubicBezTo>
                  <a:pt x="1879568" y="258890"/>
                  <a:pt x="1873091" y="255746"/>
                  <a:pt x="1865567" y="255746"/>
                </a:cubicBezTo>
                <a:cubicBezTo>
                  <a:pt x="1850708" y="255746"/>
                  <a:pt x="1838992" y="268224"/>
                  <a:pt x="1838992" y="282416"/>
                </a:cubicBezTo>
                <a:lnTo>
                  <a:pt x="1838992" y="744474"/>
                </a:lnTo>
                <a:lnTo>
                  <a:pt x="2007870" y="744474"/>
                </a:lnTo>
                <a:lnTo>
                  <a:pt x="2007870" y="538258"/>
                </a:lnTo>
                <a:cubicBezTo>
                  <a:pt x="2007870" y="433292"/>
                  <a:pt x="2043684" y="385382"/>
                  <a:pt x="2103787" y="385382"/>
                </a:cubicBezTo>
                <a:cubicBezTo>
                  <a:pt x="2151317" y="385382"/>
                  <a:pt x="2170843" y="426625"/>
                  <a:pt x="2170843" y="481965"/>
                </a:cubicBezTo>
                <a:lnTo>
                  <a:pt x="2170843" y="744474"/>
                </a:lnTo>
                <a:lnTo>
                  <a:pt x="2339721" y="744474"/>
                </a:lnTo>
                <a:lnTo>
                  <a:pt x="2339721" y="538258"/>
                </a:lnTo>
                <a:cubicBezTo>
                  <a:pt x="2339721" y="433292"/>
                  <a:pt x="2375249" y="385382"/>
                  <a:pt x="2435543" y="385382"/>
                </a:cubicBezTo>
                <a:cubicBezTo>
                  <a:pt x="2482787" y="385382"/>
                  <a:pt x="2502884" y="426625"/>
                  <a:pt x="2502884" y="481965"/>
                </a:cubicBezTo>
                <a:lnTo>
                  <a:pt x="2502884" y="744474"/>
                </a:lnTo>
                <a:lnTo>
                  <a:pt x="2671382" y="744474"/>
                </a:lnTo>
                <a:lnTo>
                  <a:pt x="2671382" y="456819"/>
                </a:lnTo>
                <a:cubicBezTo>
                  <a:pt x="2671286" y="324422"/>
                  <a:pt x="2639377" y="244697"/>
                  <a:pt x="2498884" y="244697"/>
                </a:cubicBezTo>
                <a:close/>
                <a:moveTo>
                  <a:pt x="510635" y="296894"/>
                </a:moveTo>
                <a:lnTo>
                  <a:pt x="510635" y="706374"/>
                </a:lnTo>
                <a:cubicBezTo>
                  <a:pt x="510635" y="720471"/>
                  <a:pt x="499015" y="732758"/>
                  <a:pt x="484061" y="732758"/>
                </a:cubicBezTo>
                <a:cubicBezTo>
                  <a:pt x="476441" y="732758"/>
                  <a:pt x="469868" y="729329"/>
                  <a:pt x="465487" y="724948"/>
                </a:cubicBezTo>
                <a:lnTo>
                  <a:pt x="440246" y="699516"/>
                </a:lnTo>
                <a:cubicBezTo>
                  <a:pt x="435578" y="694563"/>
                  <a:pt x="429006" y="691706"/>
                  <a:pt x="421958" y="691706"/>
                </a:cubicBezTo>
                <a:cubicBezTo>
                  <a:pt x="415100" y="691706"/>
                  <a:pt x="409289" y="694468"/>
                  <a:pt x="404527" y="698659"/>
                </a:cubicBezTo>
                <a:cubicBezTo>
                  <a:pt x="362331" y="737330"/>
                  <a:pt x="317087" y="756761"/>
                  <a:pt x="255270" y="756761"/>
                </a:cubicBezTo>
                <a:cubicBezTo>
                  <a:pt x="114014" y="756761"/>
                  <a:pt x="0" y="642461"/>
                  <a:pt x="0" y="501491"/>
                </a:cubicBezTo>
                <a:cubicBezTo>
                  <a:pt x="0" y="360617"/>
                  <a:pt x="114014" y="246317"/>
                  <a:pt x="255270" y="246317"/>
                </a:cubicBezTo>
                <a:cubicBezTo>
                  <a:pt x="317087" y="246317"/>
                  <a:pt x="362331" y="265843"/>
                  <a:pt x="404527" y="304419"/>
                </a:cubicBezTo>
                <a:cubicBezTo>
                  <a:pt x="409289" y="308705"/>
                  <a:pt x="415100" y="311468"/>
                  <a:pt x="421958" y="311468"/>
                </a:cubicBezTo>
                <a:cubicBezTo>
                  <a:pt x="429006" y="311468"/>
                  <a:pt x="435483" y="308229"/>
                  <a:pt x="440246" y="303752"/>
                </a:cubicBezTo>
                <a:lnTo>
                  <a:pt x="465487" y="278130"/>
                </a:lnTo>
                <a:cubicBezTo>
                  <a:pt x="469868" y="273558"/>
                  <a:pt x="476441" y="270415"/>
                  <a:pt x="484061" y="270415"/>
                </a:cubicBezTo>
                <a:cubicBezTo>
                  <a:pt x="499015" y="270510"/>
                  <a:pt x="510635" y="282893"/>
                  <a:pt x="510635" y="296894"/>
                </a:cubicBezTo>
                <a:close/>
                <a:moveTo>
                  <a:pt x="370904" y="501587"/>
                </a:moveTo>
                <a:cubicBezTo>
                  <a:pt x="370904" y="438150"/>
                  <a:pt x="322421" y="386810"/>
                  <a:pt x="262604" y="386810"/>
                </a:cubicBezTo>
                <a:cubicBezTo>
                  <a:pt x="202406" y="386810"/>
                  <a:pt x="154210" y="438150"/>
                  <a:pt x="154210" y="501587"/>
                </a:cubicBezTo>
                <a:cubicBezTo>
                  <a:pt x="154210" y="565118"/>
                  <a:pt x="202406" y="616458"/>
                  <a:pt x="262604" y="616458"/>
                </a:cubicBezTo>
                <a:cubicBezTo>
                  <a:pt x="322517" y="616458"/>
                  <a:pt x="370904" y="565118"/>
                  <a:pt x="370904" y="501587"/>
                </a:cubicBezTo>
                <a:close/>
                <a:moveTo>
                  <a:pt x="3912965" y="296894"/>
                </a:moveTo>
                <a:lnTo>
                  <a:pt x="3912965" y="706374"/>
                </a:lnTo>
                <a:cubicBezTo>
                  <a:pt x="3912965" y="720471"/>
                  <a:pt x="3901535" y="732758"/>
                  <a:pt x="3886581" y="732758"/>
                </a:cubicBezTo>
                <a:cubicBezTo>
                  <a:pt x="3878771" y="732758"/>
                  <a:pt x="3872008" y="729329"/>
                  <a:pt x="3867531" y="724948"/>
                </a:cubicBezTo>
                <a:lnTo>
                  <a:pt x="3842385" y="699516"/>
                </a:lnTo>
                <a:cubicBezTo>
                  <a:pt x="3837813" y="694563"/>
                  <a:pt x="3831146" y="691706"/>
                  <a:pt x="3824288" y="691706"/>
                </a:cubicBezTo>
                <a:cubicBezTo>
                  <a:pt x="3817430" y="691706"/>
                  <a:pt x="3811429" y="694468"/>
                  <a:pt x="3806762" y="698659"/>
                </a:cubicBezTo>
                <a:cubicBezTo>
                  <a:pt x="3764471" y="737330"/>
                  <a:pt x="3719227" y="756761"/>
                  <a:pt x="3657791" y="756761"/>
                </a:cubicBezTo>
                <a:cubicBezTo>
                  <a:pt x="3516154" y="756761"/>
                  <a:pt x="3402235" y="642461"/>
                  <a:pt x="3402235" y="501491"/>
                </a:cubicBezTo>
                <a:cubicBezTo>
                  <a:pt x="3402235" y="360617"/>
                  <a:pt x="3516154" y="246317"/>
                  <a:pt x="3657791" y="246317"/>
                </a:cubicBezTo>
                <a:cubicBezTo>
                  <a:pt x="3719227" y="246317"/>
                  <a:pt x="3764471" y="265843"/>
                  <a:pt x="3806762" y="304419"/>
                </a:cubicBezTo>
                <a:cubicBezTo>
                  <a:pt x="3811429" y="308705"/>
                  <a:pt x="3817430" y="311468"/>
                  <a:pt x="3824288" y="311468"/>
                </a:cubicBezTo>
                <a:cubicBezTo>
                  <a:pt x="3831146" y="311468"/>
                  <a:pt x="3837813" y="308229"/>
                  <a:pt x="3842385" y="303752"/>
                </a:cubicBezTo>
                <a:lnTo>
                  <a:pt x="3867531" y="278130"/>
                </a:lnTo>
                <a:cubicBezTo>
                  <a:pt x="3872008" y="273558"/>
                  <a:pt x="3878771" y="270415"/>
                  <a:pt x="3886581" y="270415"/>
                </a:cubicBezTo>
                <a:cubicBezTo>
                  <a:pt x="3901535" y="270510"/>
                  <a:pt x="3912965" y="282893"/>
                  <a:pt x="3912965" y="296894"/>
                </a:cubicBezTo>
                <a:close/>
                <a:moveTo>
                  <a:pt x="3773234" y="501587"/>
                </a:moveTo>
                <a:cubicBezTo>
                  <a:pt x="3773234" y="438150"/>
                  <a:pt x="3724656" y="386810"/>
                  <a:pt x="3665125" y="386810"/>
                </a:cubicBezTo>
                <a:cubicBezTo>
                  <a:pt x="3604832" y="386810"/>
                  <a:pt x="3556635" y="438150"/>
                  <a:pt x="3556635" y="501587"/>
                </a:cubicBezTo>
                <a:cubicBezTo>
                  <a:pt x="3556635" y="565118"/>
                  <a:pt x="3604927" y="616458"/>
                  <a:pt x="3665125" y="616458"/>
                </a:cubicBezTo>
                <a:cubicBezTo>
                  <a:pt x="3724751" y="616458"/>
                  <a:pt x="3773234" y="565118"/>
                  <a:pt x="3773234" y="501587"/>
                </a:cubicBezTo>
                <a:close/>
                <a:moveTo>
                  <a:pt x="3298222" y="520351"/>
                </a:moveTo>
                <a:lnTo>
                  <a:pt x="3298222" y="551688"/>
                </a:lnTo>
                <a:lnTo>
                  <a:pt x="2963227" y="551688"/>
                </a:lnTo>
                <a:cubicBezTo>
                  <a:pt x="2972657" y="619030"/>
                  <a:pt x="3024092" y="644747"/>
                  <a:pt x="3105817" y="644747"/>
                </a:cubicBezTo>
                <a:cubicBezTo>
                  <a:pt x="3151251" y="644747"/>
                  <a:pt x="3203258" y="634270"/>
                  <a:pt x="3254312" y="607314"/>
                </a:cubicBezTo>
                <a:lnTo>
                  <a:pt x="3254312" y="726091"/>
                </a:lnTo>
                <a:cubicBezTo>
                  <a:pt x="3199352" y="747808"/>
                  <a:pt x="3138297" y="756952"/>
                  <a:pt x="3075908" y="756952"/>
                </a:cubicBezTo>
                <a:cubicBezTo>
                  <a:pt x="2915698" y="756952"/>
                  <a:pt x="2793778" y="663226"/>
                  <a:pt x="2793778" y="501682"/>
                </a:cubicBezTo>
                <a:cubicBezTo>
                  <a:pt x="2793778" y="340328"/>
                  <a:pt x="2902458" y="246507"/>
                  <a:pt x="3053429" y="246507"/>
                </a:cubicBezTo>
                <a:cubicBezTo>
                  <a:pt x="3232976" y="246412"/>
                  <a:pt x="3298222" y="375285"/>
                  <a:pt x="3298222" y="520351"/>
                </a:cubicBezTo>
                <a:close/>
                <a:moveTo>
                  <a:pt x="3142869" y="435102"/>
                </a:moveTo>
                <a:cubicBezTo>
                  <a:pt x="3136868" y="388715"/>
                  <a:pt x="3109151" y="352997"/>
                  <a:pt x="3050762" y="352997"/>
                </a:cubicBezTo>
                <a:cubicBezTo>
                  <a:pt x="2997422" y="352997"/>
                  <a:pt x="2968943" y="389001"/>
                  <a:pt x="2960084" y="436055"/>
                </a:cubicBezTo>
                <a:cubicBezTo>
                  <a:pt x="2958275" y="447580"/>
                  <a:pt x="2964942" y="456343"/>
                  <a:pt x="2977229" y="456343"/>
                </a:cubicBezTo>
                <a:lnTo>
                  <a:pt x="3125534" y="456343"/>
                </a:lnTo>
                <a:cubicBezTo>
                  <a:pt x="3136487" y="456343"/>
                  <a:pt x="3144584" y="449485"/>
                  <a:pt x="3142869" y="435102"/>
                </a:cubicBezTo>
                <a:close/>
                <a:moveTo>
                  <a:pt x="4898422" y="0"/>
                </a:moveTo>
                <a:cubicBezTo>
                  <a:pt x="4777169" y="0"/>
                  <a:pt x="4662011" y="38576"/>
                  <a:pt x="4579620" y="114491"/>
                </a:cubicBezTo>
                <a:cubicBezTo>
                  <a:pt x="4570571" y="122682"/>
                  <a:pt x="4558665" y="127826"/>
                  <a:pt x="4545426" y="127826"/>
                </a:cubicBezTo>
                <a:cubicBezTo>
                  <a:pt x="4531614" y="127826"/>
                  <a:pt x="4519136" y="121920"/>
                  <a:pt x="4510088" y="113157"/>
                </a:cubicBezTo>
                <a:lnTo>
                  <a:pt x="4453890" y="57245"/>
                </a:lnTo>
                <a:cubicBezTo>
                  <a:pt x="4447699" y="51245"/>
                  <a:pt x="4439412" y="47530"/>
                  <a:pt x="4430078" y="47530"/>
                </a:cubicBezTo>
                <a:cubicBezTo>
                  <a:pt x="4411790" y="47530"/>
                  <a:pt x="4396835" y="62484"/>
                  <a:pt x="4396835" y="81248"/>
                </a:cubicBezTo>
                <a:lnTo>
                  <a:pt x="4396835" y="922020"/>
                </a:lnTo>
                <a:cubicBezTo>
                  <a:pt x="4396835" y="940689"/>
                  <a:pt x="4411790" y="955738"/>
                  <a:pt x="4430078" y="955738"/>
                </a:cubicBezTo>
                <a:cubicBezTo>
                  <a:pt x="4439317" y="955738"/>
                  <a:pt x="4447699" y="951929"/>
                  <a:pt x="4453890" y="946023"/>
                </a:cubicBezTo>
                <a:lnTo>
                  <a:pt x="4510088" y="890111"/>
                </a:lnTo>
                <a:cubicBezTo>
                  <a:pt x="4519136" y="881348"/>
                  <a:pt x="4531614" y="875443"/>
                  <a:pt x="4545426" y="875443"/>
                </a:cubicBezTo>
                <a:cubicBezTo>
                  <a:pt x="4558665" y="875443"/>
                  <a:pt x="4570571" y="880586"/>
                  <a:pt x="4579620" y="888778"/>
                </a:cubicBezTo>
                <a:cubicBezTo>
                  <a:pt x="4662107" y="964692"/>
                  <a:pt x="4777169" y="1003268"/>
                  <a:pt x="4898422" y="1003268"/>
                </a:cubicBezTo>
                <a:cubicBezTo>
                  <a:pt x="5175314" y="1003268"/>
                  <a:pt x="5399913" y="778669"/>
                  <a:pt x="5399913" y="501682"/>
                </a:cubicBezTo>
                <a:cubicBezTo>
                  <a:pt x="5399913" y="224600"/>
                  <a:pt x="5175314" y="0"/>
                  <a:pt x="4898422" y="0"/>
                </a:cubicBezTo>
                <a:close/>
                <a:moveTo>
                  <a:pt x="4882706" y="191262"/>
                </a:moveTo>
                <a:cubicBezTo>
                  <a:pt x="4957763" y="191262"/>
                  <a:pt x="5028914" y="214979"/>
                  <a:pt x="5080254" y="261938"/>
                </a:cubicBezTo>
                <a:cubicBezTo>
                  <a:pt x="5085779" y="267081"/>
                  <a:pt x="5092923" y="270224"/>
                  <a:pt x="5101019" y="270224"/>
                </a:cubicBezTo>
                <a:cubicBezTo>
                  <a:pt x="5109781" y="270224"/>
                  <a:pt x="5117497" y="266795"/>
                  <a:pt x="5123021" y="261271"/>
                </a:cubicBezTo>
                <a:lnTo>
                  <a:pt x="5157883" y="226600"/>
                </a:lnTo>
                <a:cubicBezTo>
                  <a:pt x="5161312" y="222980"/>
                  <a:pt x="5166741" y="220599"/>
                  <a:pt x="5172171" y="220599"/>
                </a:cubicBezTo>
                <a:cubicBezTo>
                  <a:pt x="5183791" y="220599"/>
                  <a:pt x="5193221" y="229934"/>
                  <a:pt x="5193221" y="241364"/>
                </a:cubicBezTo>
                <a:lnTo>
                  <a:pt x="5193221" y="761810"/>
                </a:lnTo>
                <a:cubicBezTo>
                  <a:pt x="5193221" y="773240"/>
                  <a:pt x="5183886" y="782574"/>
                  <a:pt x="5172171" y="782574"/>
                </a:cubicBezTo>
                <a:cubicBezTo>
                  <a:pt x="5166741" y="782574"/>
                  <a:pt x="5161312" y="780193"/>
                  <a:pt x="5157883" y="776573"/>
                </a:cubicBezTo>
                <a:lnTo>
                  <a:pt x="5123021" y="741902"/>
                </a:lnTo>
                <a:cubicBezTo>
                  <a:pt x="5117592" y="736378"/>
                  <a:pt x="5109877" y="732949"/>
                  <a:pt x="5101019" y="732949"/>
                </a:cubicBezTo>
                <a:cubicBezTo>
                  <a:pt x="5092923" y="732949"/>
                  <a:pt x="5085779" y="735997"/>
                  <a:pt x="5080254" y="741236"/>
                </a:cubicBezTo>
                <a:cubicBezTo>
                  <a:pt x="5028914" y="788194"/>
                  <a:pt x="4957763" y="811911"/>
                  <a:pt x="4882706" y="811911"/>
                </a:cubicBezTo>
                <a:cubicBezTo>
                  <a:pt x="4711542" y="811911"/>
                  <a:pt x="4572667" y="673132"/>
                  <a:pt x="4572667" y="501587"/>
                </a:cubicBezTo>
                <a:cubicBezTo>
                  <a:pt x="4572667" y="330041"/>
                  <a:pt x="4711542" y="191262"/>
                  <a:pt x="4882706" y="191262"/>
                </a:cubicBezTo>
                <a:close/>
                <a:moveTo>
                  <a:pt x="4890612" y="635508"/>
                </a:moveTo>
                <a:cubicBezTo>
                  <a:pt x="4960239" y="635508"/>
                  <a:pt x="5016627" y="575405"/>
                  <a:pt x="5016627" y="501682"/>
                </a:cubicBezTo>
                <a:cubicBezTo>
                  <a:pt x="5016627" y="427958"/>
                  <a:pt x="4960239" y="367856"/>
                  <a:pt x="4890612" y="367856"/>
                </a:cubicBezTo>
                <a:cubicBezTo>
                  <a:pt x="4820889" y="367856"/>
                  <a:pt x="4764786" y="427958"/>
                  <a:pt x="4764786" y="501682"/>
                </a:cubicBezTo>
                <a:cubicBezTo>
                  <a:pt x="4764786" y="575405"/>
                  <a:pt x="4820889" y="635508"/>
                  <a:pt x="4890612" y="635508"/>
                </a:cubicBezTo>
                <a:close/>
              </a:path>
            </a:pathLst>
          </a:custGeom>
          <a:solidFill>
            <a:srgbClr val="CC0000"/>
          </a:solidFill>
          <a:ln w="9525" cap="flat">
            <a:noFill/>
            <a:prstDash val="solid"/>
            <a:miter/>
          </a:ln>
        </p:spPr>
        <p:txBody>
          <a:bodyPr rtlCol="0" anchor="ctr"/>
          <a:lstStyle/>
          <a:p>
            <a:endParaRPr lang="nl-NL" noProof="0">
              <a:latin typeface="+mn-lt"/>
            </a:endParaRPr>
          </a:p>
        </p:txBody>
      </p:sp>
      <p:sp>
        <p:nvSpPr>
          <p:cNvPr id="7" name="Rechthoek 6">
            <a:extLst>
              <a:ext uri="{FF2B5EF4-FFF2-40B4-BE49-F238E27FC236}">
                <a16:creationId xmlns:a16="http://schemas.microsoft.com/office/drawing/2014/main" id="{A195EC66-DC64-44B6-BB19-DC4F493EF84D}"/>
              </a:ext>
            </a:extLst>
          </p:cNvPr>
          <p:cNvSpPr/>
          <p:nvPr userDrawn="1"/>
        </p:nvSpPr>
        <p:spPr>
          <a:xfrm>
            <a:off x="0" y="6265769"/>
            <a:ext cx="12192000" cy="36000"/>
          </a:xfrm>
          <a:prstGeom prst="rect">
            <a:avLst/>
          </a:prstGeom>
          <a:solidFill>
            <a:srgbClr val="417FA2"/>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algn="ctr"/>
            <a:endParaRPr lang="nl-NL" sz="1600" noProof="0"/>
          </a:p>
        </p:txBody>
      </p:sp>
      <p:grpSp>
        <p:nvGrpSpPr>
          <p:cNvPr id="96" name="GRID" hidden="1">
            <a:extLst>
              <a:ext uri="{FF2B5EF4-FFF2-40B4-BE49-F238E27FC236}">
                <a16:creationId xmlns:a16="http://schemas.microsoft.com/office/drawing/2014/main" id="{75B097B3-7A68-4D5C-B43B-DF33941C7F97}"/>
              </a:ext>
            </a:extLst>
          </p:cNvPr>
          <p:cNvGrpSpPr/>
          <p:nvPr userDrawn="1"/>
        </p:nvGrpSpPr>
        <p:grpSpPr>
          <a:xfrm>
            <a:off x="0" y="0"/>
            <a:ext cx="12192000" cy="6858000"/>
            <a:chOff x="0" y="0"/>
            <a:chExt cx="12192000" cy="6858000"/>
          </a:xfrm>
          <a:solidFill>
            <a:schemeClr val="tx1">
              <a:alpha val="30000"/>
            </a:schemeClr>
          </a:solidFill>
        </p:grpSpPr>
        <p:sp>
          <p:nvSpPr>
            <p:cNvPr id="97" name="Rechthoek 96">
              <a:extLst>
                <a:ext uri="{FF2B5EF4-FFF2-40B4-BE49-F238E27FC236}">
                  <a16:creationId xmlns:a16="http://schemas.microsoft.com/office/drawing/2014/main" id="{EE3D9B21-E975-43D7-8C81-95C8CDD290B5}"/>
                </a:ext>
              </a:extLst>
            </p:cNvPr>
            <p:cNvSpPr/>
            <p:nvPr userDrawn="1"/>
          </p:nvSpPr>
          <p:spPr>
            <a:xfrm>
              <a:off x="0" y="0"/>
              <a:ext cx="12192000" cy="54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98" name="Rechthoek 97">
              <a:extLst>
                <a:ext uri="{FF2B5EF4-FFF2-40B4-BE49-F238E27FC236}">
                  <a16:creationId xmlns:a16="http://schemas.microsoft.com/office/drawing/2014/main" id="{105DD2F5-A6F6-4D19-B89E-2F7BCA325C6F}"/>
                </a:ext>
              </a:extLst>
            </p:cNvPr>
            <p:cNvSpPr/>
            <p:nvPr userDrawn="1"/>
          </p:nvSpPr>
          <p:spPr>
            <a:xfrm>
              <a:off x="0" y="0"/>
              <a:ext cx="540000"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99" name="Rechthoek 98">
              <a:extLst>
                <a:ext uri="{FF2B5EF4-FFF2-40B4-BE49-F238E27FC236}">
                  <a16:creationId xmlns:a16="http://schemas.microsoft.com/office/drawing/2014/main" id="{2AEA8E2A-9314-4431-84B8-815D27F55574}"/>
                </a:ext>
              </a:extLst>
            </p:cNvPr>
            <p:cNvSpPr/>
            <p:nvPr userDrawn="1"/>
          </p:nvSpPr>
          <p:spPr>
            <a:xfrm>
              <a:off x="11652000" y="0"/>
              <a:ext cx="540000"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100" name="Rechthoek 99">
              <a:extLst>
                <a:ext uri="{FF2B5EF4-FFF2-40B4-BE49-F238E27FC236}">
                  <a16:creationId xmlns:a16="http://schemas.microsoft.com/office/drawing/2014/main" id="{CDFCBDD9-389E-4547-9AAC-86E6DEAA46E7}"/>
                </a:ext>
              </a:extLst>
            </p:cNvPr>
            <p:cNvSpPr/>
            <p:nvPr userDrawn="1"/>
          </p:nvSpPr>
          <p:spPr>
            <a:xfrm>
              <a:off x="0" y="1099111"/>
              <a:ext cx="12192000" cy="36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101" name="Rechthoek 100">
              <a:extLst>
                <a:ext uri="{FF2B5EF4-FFF2-40B4-BE49-F238E27FC236}">
                  <a16:creationId xmlns:a16="http://schemas.microsoft.com/office/drawing/2014/main" id="{96AE3856-6B74-49F5-9845-EF4D8D887E33}"/>
                </a:ext>
              </a:extLst>
            </p:cNvPr>
            <p:cNvSpPr/>
            <p:nvPr userDrawn="1"/>
          </p:nvSpPr>
          <p:spPr>
            <a:xfrm>
              <a:off x="0" y="6678000"/>
              <a:ext cx="12192000" cy="18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102" name="Rechthoek 101">
              <a:extLst>
                <a:ext uri="{FF2B5EF4-FFF2-40B4-BE49-F238E27FC236}">
                  <a16:creationId xmlns:a16="http://schemas.microsoft.com/office/drawing/2014/main" id="{19E8D85C-6B8B-4402-BE42-283B5165F5DD}"/>
                </a:ext>
              </a:extLst>
            </p:cNvPr>
            <p:cNvSpPr/>
            <p:nvPr userDrawn="1"/>
          </p:nvSpPr>
          <p:spPr>
            <a:xfrm>
              <a:off x="0" y="5906871"/>
              <a:ext cx="12192000" cy="36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103" name="Rechthoek 102">
              <a:extLst>
                <a:ext uri="{FF2B5EF4-FFF2-40B4-BE49-F238E27FC236}">
                  <a16:creationId xmlns:a16="http://schemas.microsoft.com/office/drawing/2014/main" id="{6B31C5D1-7B62-4E2A-BDD3-C2CA5E9E2002}"/>
                </a:ext>
              </a:extLst>
            </p:cNvPr>
            <p:cNvSpPr/>
            <p:nvPr userDrawn="1"/>
          </p:nvSpPr>
          <p:spPr>
            <a:xfrm>
              <a:off x="0" y="6295673"/>
              <a:ext cx="12192000" cy="18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104" name="Rechthoek 103">
              <a:extLst>
                <a:ext uri="{FF2B5EF4-FFF2-40B4-BE49-F238E27FC236}">
                  <a16:creationId xmlns:a16="http://schemas.microsoft.com/office/drawing/2014/main" id="{5BFF5FB1-4524-485C-AC08-837EBEAA9764}"/>
                </a:ext>
              </a:extLst>
            </p:cNvPr>
            <p:cNvSpPr/>
            <p:nvPr userDrawn="1"/>
          </p:nvSpPr>
          <p:spPr>
            <a:xfrm>
              <a:off x="0" y="5578887"/>
              <a:ext cx="12192000" cy="18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45" name="Rechthoek 44">
              <a:extLst>
                <a:ext uri="{FF2B5EF4-FFF2-40B4-BE49-F238E27FC236}">
                  <a16:creationId xmlns:a16="http://schemas.microsoft.com/office/drawing/2014/main" id="{5BAE6A63-4FB0-4411-AFFC-63A8A8EF4DAE}"/>
                </a:ext>
              </a:extLst>
            </p:cNvPr>
            <p:cNvSpPr/>
            <p:nvPr userDrawn="1"/>
          </p:nvSpPr>
          <p:spPr>
            <a:xfrm>
              <a:off x="12024980" y="0"/>
              <a:ext cx="167020"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46" name="Rechthoek 45">
              <a:extLst>
                <a:ext uri="{FF2B5EF4-FFF2-40B4-BE49-F238E27FC236}">
                  <a16:creationId xmlns:a16="http://schemas.microsoft.com/office/drawing/2014/main" id="{32F9B240-ED3F-49CA-B562-C067CCB5C19D}"/>
                </a:ext>
              </a:extLst>
            </p:cNvPr>
            <p:cNvSpPr/>
            <p:nvPr userDrawn="1"/>
          </p:nvSpPr>
          <p:spPr>
            <a:xfrm>
              <a:off x="0" y="0"/>
              <a:ext cx="167020"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grpSp>
      <p:sp>
        <p:nvSpPr>
          <p:cNvPr id="39" name="Tekstvak 38">
            <a:extLst>
              <a:ext uri="{FF2B5EF4-FFF2-40B4-BE49-F238E27FC236}">
                <a16:creationId xmlns:a16="http://schemas.microsoft.com/office/drawing/2014/main" id="{EEDD9676-507B-47AF-9FD9-E37F113BD9E8}"/>
              </a:ext>
            </a:extLst>
          </p:cNvPr>
          <p:cNvSpPr txBox="1"/>
          <p:nvPr userDrawn="1"/>
        </p:nvSpPr>
        <p:spPr>
          <a:xfrm>
            <a:off x="539749" y="6464074"/>
            <a:ext cx="2158390" cy="244103"/>
          </a:xfrm>
          <a:prstGeom prst="rect">
            <a:avLst/>
          </a:prstGeom>
          <a:noFill/>
        </p:spPr>
        <p:txBody>
          <a:bodyPr wrap="square" lIns="0" tIns="0" rIns="0" bIns="0" rtlCol="0" anchor="ctr">
            <a:noAutofit/>
          </a:bodyPr>
          <a:lstStyle/>
          <a:p>
            <a:pPr algn="l"/>
            <a:r>
              <a:rPr lang="nl-NL" sz="1500">
                <a:solidFill>
                  <a:schemeClr val="accent1"/>
                </a:solidFill>
              </a:rPr>
              <a:t>IT-keten S&amp;I   |   </a:t>
            </a:r>
          </a:p>
        </p:txBody>
      </p:sp>
      <p:grpSp>
        <p:nvGrpSpPr>
          <p:cNvPr id="56" name="OVERIGE KLEUREN">
            <a:extLst>
              <a:ext uri="{FF2B5EF4-FFF2-40B4-BE49-F238E27FC236}">
                <a16:creationId xmlns:a16="http://schemas.microsoft.com/office/drawing/2014/main" id="{C96DD12D-E32B-E746-A0A2-06877D8A22F8}"/>
              </a:ext>
            </a:extLst>
          </p:cNvPr>
          <p:cNvGrpSpPr/>
          <p:nvPr userDrawn="1"/>
        </p:nvGrpSpPr>
        <p:grpSpPr>
          <a:xfrm>
            <a:off x="3241700" y="6925672"/>
            <a:ext cx="1028611" cy="333473"/>
            <a:chOff x="8419153" y="176531"/>
            <a:chExt cx="1028611" cy="333473"/>
          </a:xfrm>
        </p:grpSpPr>
        <p:grpSp>
          <p:nvGrpSpPr>
            <p:cNvPr id="57" name="Groep 56">
              <a:extLst>
                <a:ext uri="{FF2B5EF4-FFF2-40B4-BE49-F238E27FC236}">
                  <a16:creationId xmlns:a16="http://schemas.microsoft.com/office/drawing/2014/main" id="{83DC1345-C378-064B-B36A-B0BEEC4583BF}"/>
                </a:ext>
              </a:extLst>
            </p:cNvPr>
            <p:cNvGrpSpPr/>
            <p:nvPr userDrawn="1"/>
          </p:nvGrpSpPr>
          <p:grpSpPr>
            <a:xfrm rot="16200000">
              <a:off x="8707994" y="78045"/>
              <a:ext cx="143119" cy="720800"/>
              <a:chOff x="8410390" y="426075"/>
              <a:chExt cx="212651" cy="1070988"/>
            </a:xfrm>
          </p:grpSpPr>
          <p:sp>
            <p:nvSpPr>
              <p:cNvPr id="59" name="Rechthoek: afgeronde hoeken 71">
                <a:extLst>
                  <a:ext uri="{FF2B5EF4-FFF2-40B4-BE49-F238E27FC236}">
                    <a16:creationId xmlns:a16="http://schemas.microsoft.com/office/drawing/2014/main" id="{12E03DD5-8025-994D-8874-83A241B234E7}"/>
                  </a:ext>
                </a:extLst>
              </p:cNvPr>
              <p:cNvSpPr/>
              <p:nvPr userDrawn="1"/>
            </p:nvSpPr>
            <p:spPr>
              <a:xfrm>
                <a:off x="8410390" y="705813"/>
                <a:ext cx="212649" cy="212649"/>
              </a:xfrm>
              <a:prstGeom prst="roundRect">
                <a:avLst>
                  <a:gd name="adj" fmla="val 26722"/>
                </a:avLst>
              </a:prstGeom>
              <a:solidFill>
                <a:srgbClr val="00B332"/>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lvl="0" algn="ctr"/>
                <a:endParaRPr lang="nl-NL" sz="1000" b="1" u="none" noProof="0">
                  <a:latin typeface="+mj-lt"/>
                </a:endParaRPr>
              </a:p>
            </p:txBody>
          </p:sp>
          <p:sp>
            <p:nvSpPr>
              <p:cNvPr id="60" name="Rechthoek: afgeronde hoeken 73">
                <a:extLst>
                  <a:ext uri="{FF2B5EF4-FFF2-40B4-BE49-F238E27FC236}">
                    <a16:creationId xmlns:a16="http://schemas.microsoft.com/office/drawing/2014/main" id="{6AF41A4F-1DD2-B543-930B-78B218994E15}"/>
                  </a:ext>
                </a:extLst>
              </p:cNvPr>
              <p:cNvSpPr/>
              <p:nvPr userDrawn="1"/>
            </p:nvSpPr>
            <p:spPr>
              <a:xfrm>
                <a:off x="8410390" y="426075"/>
                <a:ext cx="212649" cy="212649"/>
              </a:xfrm>
              <a:prstGeom prst="roundRect">
                <a:avLst>
                  <a:gd name="adj" fmla="val 26722"/>
                </a:avLst>
              </a:prstGeom>
              <a:solidFill>
                <a:srgbClr val="0BA29C"/>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lvl="0" algn="ctr"/>
                <a:endParaRPr lang="nl-NL" sz="1000" b="1" u="none" noProof="0">
                  <a:latin typeface="+mj-lt"/>
                </a:endParaRPr>
              </a:p>
            </p:txBody>
          </p:sp>
          <p:sp>
            <p:nvSpPr>
              <p:cNvPr id="62" name="Rechthoek: afgeronde hoeken 74">
                <a:extLst>
                  <a:ext uri="{FF2B5EF4-FFF2-40B4-BE49-F238E27FC236}">
                    <a16:creationId xmlns:a16="http://schemas.microsoft.com/office/drawing/2014/main" id="{5DBF99B8-945F-5948-9418-DC63FABF2BA9}"/>
                  </a:ext>
                </a:extLst>
              </p:cNvPr>
              <p:cNvSpPr/>
              <p:nvPr userDrawn="1"/>
            </p:nvSpPr>
            <p:spPr>
              <a:xfrm>
                <a:off x="8410391" y="1014997"/>
                <a:ext cx="212650" cy="212648"/>
              </a:xfrm>
              <a:prstGeom prst="roundRect">
                <a:avLst>
                  <a:gd name="adj" fmla="val 26722"/>
                </a:avLst>
              </a:prstGeom>
              <a:solidFill>
                <a:srgbClr val="005EAA"/>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lvl="0" algn="ctr"/>
                <a:endParaRPr lang="nl-NL" sz="1000" b="1" u="none" noProof="0">
                  <a:latin typeface="+mj-lt"/>
                </a:endParaRPr>
              </a:p>
            </p:txBody>
          </p:sp>
          <p:sp>
            <p:nvSpPr>
              <p:cNvPr id="63" name="Rechthoek: afgeronde hoeken 76">
                <a:extLst>
                  <a:ext uri="{FF2B5EF4-FFF2-40B4-BE49-F238E27FC236}">
                    <a16:creationId xmlns:a16="http://schemas.microsoft.com/office/drawing/2014/main" id="{608B4901-44AB-BB40-90FC-94CB346F0721}"/>
                  </a:ext>
                </a:extLst>
              </p:cNvPr>
              <p:cNvSpPr/>
              <p:nvPr userDrawn="1"/>
            </p:nvSpPr>
            <p:spPr>
              <a:xfrm>
                <a:off x="8410391" y="1284415"/>
                <a:ext cx="212650" cy="212648"/>
              </a:xfrm>
              <a:prstGeom prst="roundRect">
                <a:avLst>
                  <a:gd name="adj" fmla="val 26722"/>
                </a:avLst>
              </a:prstGeom>
              <a:solidFill>
                <a:srgbClr val="E13214"/>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lvl="0" algn="ctr"/>
                <a:endParaRPr lang="nl-NL" sz="1000" b="1" u="none" noProof="0">
                  <a:latin typeface="+mj-lt"/>
                </a:endParaRPr>
              </a:p>
            </p:txBody>
          </p:sp>
        </p:grpSp>
        <p:sp>
          <p:nvSpPr>
            <p:cNvPr id="58" name="Tekstvak 57">
              <a:extLst>
                <a:ext uri="{FF2B5EF4-FFF2-40B4-BE49-F238E27FC236}">
                  <a16:creationId xmlns:a16="http://schemas.microsoft.com/office/drawing/2014/main" id="{3160A0A3-DCBA-AA47-8A22-A749B3CDFDE5}"/>
                </a:ext>
              </a:extLst>
            </p:cNvPr>
            <p:cNvSpPr txBox="1"/>
            <p:nvPr userDrawn="1"/>
          </p:nvSpPr>
          <p:spPr>
            <a:xfrm>
              <a:off x="8419153" y="176531"/>
              <a:ext cx="1028611" cy="143117"/>
            </a:xfrm>
            <a:prstGeom prst="rect">
              <a:avLst/>
            </a:prstGeom>
            <a:noFill/>
          </p:spPr>
          <p:txBody>
            <a:bodyPr wrap="square" lIns="0" tIns="0" rIns="0" bIns="0" rtlCol="0">
              <a:noAutofit/>
            </a:bodyPr>
            <a:lstStyle/>
            <a:p>
              <a:pPr algn="l"/>
              <a:r>
                <a:rPr lang="nl-NL" sz="1000" b="1" u="none" noProof="0">
                  <a:latin typeface="+mj-lt"/>
                </a:rPr>
                <a:t>Merk kleuren</a:t>
              </a:r>
            </a:p>
          </p:txBody>
        </p:sp>
      </p:grpSp>
      <p:pic>
        <p:nvPicPr>
          <p:cNvPr id="48" name="Afbeelding 47">
            <a:extLst>
              <a:ext uri="{FF2B5EF4-FFF2-40B4-BE49-F238E27FC236}">
                <a16:creationId xmlns:a16="http://schemas.microsoft.com/office/drawing/2014/main" id="{3A20A89F-3ADE-9B43-A791-ACE85C002912}"/>
              </a:ext>
            </a:extLst>
          </p:cNvPr>
          <p:cNvPicPr>
            <a:picLocks noChangeAspect="1"/>
          </p:cNvPicPr>
          <p:nvPr userDrawn="1"/>
        </p:nvPicPr>
        <p:blipFill>
          <a:blip r:embed="rId24" cstate="print">
            <a:extLst>
              <a:ext uri="{28A0092B-C50C-407E-A947-70E740481C1C}">
                <a14:useLocalDpi xmlns:a14="http://schemas.microsoft.com/office/drawing/2010/main" val="0"/>
              </a:ext>
            </a:extLst>
          </a:blip>
          <a:stretch>
            <a:fillRect/>
          </a:stretch>
        </p:blipFill>
        <p:spPr>
          <a:xfrm>
            <a:off x="1766034" y="6295724"/>
            <a:ext cx="3179346" cy="562716"/>
          </a:xfrm>
          <a:prstGeom prst="rect">
            <a:avLst/>
          </a:prstGeom>
        </p:spPr>
      </p:pic>
    </p:spTree>
    <p:extLst>
      <p:ext uri="{BB962C8B-B14F-4D97-AF65-F5344CB8AC3E}">
        <p14:creationId xmlns:p14="http://schemas.microsoft.com/office/powerpoint/2010/main" val="1898063571"/>
      </p:ext>
    </p:extLst>
  </p:cSld>
  <p:clrMap bg1="lt1" tx1="dk1" bg2="lt2" tx2="dk2" accent1="accent1" accent2="accent2" accent3="accent3" accent4="accent4" accent5="accent5" accent6="accent6" hlink="hlink" folHlink="folHlink"/>
  <p:sldLayoutIdLst>
    <p:sldLayoutId id="2147483878" r:id="rId1"/>
    <p:sldLayoutId id="2147483879" r:id="rId2"/>
    <p:sldLayoutId id="2147483880" r:id="rId3"/>
    <p:sldLayoutId id="2147483881" r:id="rId4"/>
    <p:sldLayoutId id="2147483882" r:id="rId5"/>
    <p:sldLayoutId id="2147483883" r:id="rId6"/>
    <p:sldLayoutId id="2147483884" r:id="rId7"/>
    <p:sldLayoutId id="2147483885" r:id="rId8"/>
    <p:sldLayoutId id="2147483886" r:id="rId9"/>
    <p:sldLayoutId id="2147483887" r:id="rId10"/>
    <p:sldLayoutId id="2147483888" r:id="rId11"/>
    <p:sldLayoutId id="2147483889" r:id="rId12"/>
    <p:sldLayoutId id="2147483890" r:id="rId13"/>
    <p:sldLayoutId id="2147483891" r:id="rId14"/>
    <p:sldLayoutId id="2147483892" r:id="rId15"/>
    <p:sldLayoutId id="2147483893" r:id="rId16"/>
    <p:sldLayoutId id="2147483894" r:id="rId17"/>
    <p:sldLayoutId id="2147483895" r:id="rId18"/>
    <p:sldLayoutId id="2147483896" r:id="rId19"/>
    <p:sldLayoutId id="2147483897" r:id="rId20"/>
    <p:sldLayoutId id="2147483898" r:id="rId21"/>
    <p:sldLayoutId id="2147483899" r:id="rId22"/>
  </p:sldLayoutIdLst>
  <p:hf hdr="0" dt="0"/>
  <p:txStyles>
    <p:titleStyle>
      <a:lvl1pPr algn="l" defTabSz="914400" rtl="0" eaLnBrk="1" latinLnBrk="0" hangingPunct="1">
        <a:lnSpc>
          <a:spcPct val="80000"/>
        </a:lnSpc>
        <a:spcBef>
          <a:spcPct val="0"/>
        </a:spcBef>
        <a:buNone/>
        <a:defRPr sz="2600" b="0" kern="1200">
          <a:solidFill>
            <a:schemeClr val="tx1"/>
          </a:solidFill>
          <a:latin typeface="+mn-lt"/>
          <a:ea typeface="+mj-ea"/>
          <a:cs typeface="+mj-cs"/>
        </a:defRPr>
      </a:lvl1pPr>
    </p:titleStyle>
    <p:bodyStyle>
      <a:lvl1pPr marL="177800" indent="-177800" algn="l" defTabSz="914400" rtl="0" eaLnBrk="1" latinLnBrk="0" hangingPunct="1">
        <a:lnSpc>
          <a:spcPct val="100000"/>
        </a:lnSpc>
        <a:spcBef>
          <a:spcPts val="300"/>
        </a:spcBef>
        <a:spcAft>
          <a:spcPts val="300"/>
        </a:spcAft>
        <a:buClr>
          <a:schemeClr val="accent1"/>
        </a:buClr>
        <a:buFont typeface="Wingdings" panose="05000000000000000000" pitchFamily="2" charset="2"/>
        <a:buChar char="§"/>
        <a:defRPr sz="1500" kern="1200">
          <a:solidFill>
            <a:schemeClr val="tx1"/>
          </a:solidFill>
          <a:latin typeface="+mn-lt"/>
          <a:ea typeface="+mn-ea"/>
          <a:cs typeface="+mn-cs"/>
        </a:defRPr>
      </a:lvl1pPr>
      <a:lvl2pPr marL="355600" indent="-177800" algn="l" defTabSz="914400" rtl="0" eaLnBrk="1" latinLnBrk="0" hangingPunct="1">
        <a:lnSpc>
          <a:spcPct val="100000"/>
        </a:lnSpc>
        <a:spcBef>
          <a:spcPts val="300"/>
        </a:spcBef>
        <a:spcAft>
          <a:spcPts val="300"/>
        </a:spcAft>
        <a:buClr>
          <a:schemeClr val="accent1"/>
        </a:buClr>
        <a:buFont typeface="Wingdings" panose="05000000000000000000" pitchFamily="2" charset="2"/>
        <a:buChar char="§"/>
        <a:tabLst/>
        <a:defRPr sz="1500" kern="1200">
          <a:solidFill>
            <a:schemeClr val="tx1"/>
          </a:solidFill>
          <a:latin typeface="+mn-lt"/>
          <a:ea typeface="+mn-ea"/>
          <a:cs typeface="+mn-cs"/>
        </a:defRPr>
      </a:lvl2pPr>
      <a:lvl3pPr marL="531813" indent="-176213" algn="l" defTabSz="914400" rtl="0" eaLnBrk="1" latinLnBrk="0" hangingPunct="1">
        <a:lnSpc>
          <a:spcPct val="100000"/>
        </a:lnSpc>
        <a:spcBef>
          <a:spcPts val="300"/>
        </a:spcBef>
        <a:spcAft>
          <a:spcPts val="300"/>
        </a:spcAft>
        <a:buClr>
          <a:schemeClr val="tx1"/>
        </a:buClr>
        <a:buFont typeface="Corbel" panose="020B0503020204020204" pitchFamily="34" charset="0"/>
        <a:buChar char="–"/>
        <a:defRPr sz="1500" kern="1200">
          <a:solidFill>
            <a:schemeClr val="tx1"/>
          </a:solidFill>
          <a:latin typeface="+mn-lt"/>
          <a:ea typeface="+mn-ea"/>
          <a:cs typeface="+mn-cs"/>
        </a:defRPr>
      </a:lvl3pPr>
      <a:lvl4pPr marL="0" indent="0" algn="l" defTabSz="914400" rtl="0" eaLnBrk="1" latinLnBrk="0" hangingPunct="1">
        <a:lnSpc>
          <a:spcPct val="100000"/>
        </a:lnSpc>
        <a:spcBef>
          <a:spcPts val="300"/>
        </a:spcBef>
        <a:spcAft>
          <a:spcPts val="300"/>
        </a:spcAft>
        <a:buFont typeface="Arial" panose="020B0604020202020204" pitchFamily="34" charset="0"/>
        <a:buNone/>
        <a:defRPr sz="1500" kern="1200">
          <a:solidFill>
            <a:schemeClr val="tx1"/>
          </a:solidFill>
          <a:latin typeface="+mn-lt"/>
          <a:ea typeface="+mn-ea"/>
          <a:cs typeface="+mn-cs"/>
        </a:defRPr>
      </a:lvl4pPr>
      <a:lvl5pPr marL="0" indent="0" algn="l" defTabSz="914400" rtl="0" eaLnBrk="1" latinLnBrk="0" hangingPunct="1">
        <a:lnSpc>
          <a:spcPct val="100000"/>
        </a:lnSpc>
        <a:spcBef>
          <a:spcPts val="600"/>
        </a:spcBef>
        <a:spcAft>
          <a:spcPts val="300"/>
        </a:spcAft>
        <a:buFont typeface="Arial" panose="020B0604020202020204" pitchFamily="34" charset="0"/>
        <a:buNone/>
        <a:defRPr sz="1600" b="1" kern="1200" cap="none" baseline="0">
          <a:solidFill>
            <a:schemeClr val="accent1"/>
          </a:solidFill>
          <a:latin typeface="+mj-lt"/>
          <a:ea typeface="+mn-ea"/>
          <a:cs typeface="+mn-cs"/>
        </a:defRPr>
      </a:lvl5pPr>
      <a:lvl6pPr marL="265113" indent="-265113" algn="l" defTabSz="914400" rtl="0" eaLnBrk="1" latinLnBrk="0" hangingPunct="1">
        <a:lnSpc>
          <a:spcPct val="100000"/>
        </a:lnSpc>
        <a:spcBef>
          <a:spcPts val="300"/>
        </a:spcBef>
        <a:spcAft>
          <a:spcPts val="300"/>
        </a:spcAft>
        <a:buClr>
          <a:schemeClr val="tx1"/>
        </a:buClr>
        <a:buSzPct val="85000"/>
        <a:buFont typeface="+mj-lt"/>
        <a:buAutoNum type="arabicPeriod"/>
        <a:defRPr sz="1500" kern="1200">
          <a:solidFill>
            <a:schemeClr val="tx1"/>
          </a:solidFill>
          <a:latin typeface="+mn-lt"/>
          <a:ea typeface="+mn-ea"/>
          <a:cs typeface="+mn-cs"/>
        </a:defRPr>
      </a:lvl6pPr>
      <a:lvl7pPr marL="265113" indent="-265113" algn="l" defTabSz="914400" rtl="0" eaLnBrk="1" latinLnBrk="0" hangingPunct="1">
        <a:lnSpc>
          <a:spcPct val="100000"/>
        </a:lnSpc>
        <a:spcBef>
          <a:spcPts val="300"/>
        </a:spcBef>
        <a:spcAft>
          <a:spcPts val="300"/>
        </a:spcAft>
        <a:buClr>
          <a:schemeClr val="tx1"/>
        </a:buClr>
        <a:buSzPct val="85000"/>
        <a:buFont typeface="+mj-lt"/>
        <a:buAutoNum type="alphaLcPeriod"/>
        <a:tabLst/>
        <a:defRPr sz="1500" kern="1200">
          <a:solidFill>
            <a:schemeClr val="tx1"/>
          </a:solidFill>
          <a:latin typeface="+mn-lt"/>
          <a:ea typeface="+mn-ea"/>
          <a:cs typeface="+mn-cs"/>
        </a:defRPr>
      </a:lvl7pPr>
      <a:lvl8pPr marL="0" indent="0" algn="l" defTabSz="914400" rtl="0" eaLnBrk="1" latinLnBrk="0" hangingPunct="1">
        <a:lnSpc>
          <a:spcPct val="100000"/>
        </a:lnSpc>
        <a:spcBef>
          <a:spcPts val="300"/>
        </a:spcBef>
        <a:spcAft>
          <a:spcPts val="300"/>
        </a:spcAft>
        <a:buClr>
          <a:schemeClr val="accent3"/>
        </a:buClr>
        <a:buFont typeface="Arial" panose="020B0604020202020204" pitchFamily="34" charset="0"/>
        <a:buNone/>
        <a:defRPr sz="1000" i="1" kern="1200">
          <a:solidFill>
            <a:schemeClr val="tx1"/>
          </a:solidFill>
          <a:latin typeface="+mn-lt"/>
          <a:ea typeface="+mn-ea"/>
          <a:cs typeface="+mn-cs"/>
        </a:defRPr>
      </a:lvl8pPr>
      <a:lvl9pPr marL="0" indent="0" algn="l" defTabSz="914400" rtl="0" eaLnBrk="1" latinLnBrk="0" hangingPunct="1">
        <a:lnSpc>
          <a:spcPct val="100000"/>
        </a:lnSpc>
        <a:spcBef>
          <a:spcPts val="600"/>
        </a:spcBef>
        <a:spcAft>
          <a:spcPts val="300"/>
        </a:spcAft>
        <a:buFont typeface="Arial" panose="020B0604020202020204" pitchFamily="34" charset="0"/>
        <a:buNone/>
        <a:defRPr sz="2000" i="1"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13" name="THEMAKLEUREN">
            <a:extLst>
              <a:ext uri="{FF2B5EF4-FFF2-40B4-BE49-F238E27FC236}">
                <a16:creationId xmlns:a16="http://schemas.microsoft.com/office/drawing/2014/main" id="{9D3C318D-7D68-4056-B093-32B4543686BA}"/>
              </a:ext>
            </a:extLst>
          </p:cNvPr>
          <p:cNvGrpSpPr/>
          <p:nvPr userDrawn="1"/>
        </p:nvGrpSpPr>
        <p:grpSpPr>
          <a:xfrm>
            <a:off x="1" y="6925673"/>
            <a:ext cx="1461003" cy="333499"/>
            <a:chOff x="8419153" y="176532"/>
            <a:chExt cx="1461003" cy="333499"/>
          </a:xfrm>
        </p:grpSpPr>
        <p:grpSp>
          <p:nvGrpSpPr>
            <p:cNvPr id="12" name="Groep 11">
              <a:extLst>
                <a:ext uri="{FF2B5EF4-FFF2-40B4-BE49-F238E27FC236}">
                  <a16:creationId xmlns:a16="http://schemas.microsoft.com/office/drawing/2014/main" id="{6C8B8488-5D61-436D-BCDE-494BA44E52B3}"/>
                </a:ext>
              </a:extLst>
            </p:cNvPr>
            <p:cNvGrpSpPr/>
            <p:nvPr userDrawn="1"/>
          </p:nvGrpSpPr>
          <p:grpSpPr>
            <a:xfrm rot="16200000">
              <a:off x="9078096" y="-292029"/>
              <a:ext cx="143117" cy="1461003"/>
              <a:chOff x="8410390" y="426075"/>
              <a:chExt cx="212649" cy="2170815"/>
            </a:xfrm>
          </p:grpSpPr>
          <p:sp>
            <p:nvSpPr>
              <p:cNvPr id="10" name="Rechthoek: afgeronde hoeken 9">
                <a:extLst>
                  <a:ext uri="{FF2B5EF4-FFF2-40B4-BE49-F238E27FC236}">
                    <a16:creationId xmlns:a16="http://schemas.microsoft.com/office/drawing/2014/main" id="{72C35D7D-AAB4-4264-96AA-812D82EE03AB}"/>
                  </a:ext>
                </a:extLst>
              </p:cNvPr>
              <p:cNvSpPr/>
              <p:nvPr userDrawn="1"/>
            </p:nvSpPr>
            <p:spPr>
              <a:xfrm>
                <a:off x="8410390" y="705813"/>
                <a:ext cx="212649" cy="212649"/>
              </a:xfrm>
              <a:prstGeom prst="roundRect">
                <a:avLst>
                  <a:gd name="adj" fmla="val 26722"/>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algn="ctr"/>
                <a:endParaRPr lang="nl-NL" sz="1000" b="1" u="none" noProof="0">
                  <a:latin typeface="+mj-lt"/>
                </a:endParaRPr>
              </a:p>
            </p:txBody>
          </p:sp>
          <p:sp>
            <p:nvSpPr>
              <p:cNvPr id="26" name="Rechthoek: afgeronde hoeken 25">
                <a:extLst>
                  <a:ext uri="{FF2B5EF4-FFF2-40B4-BE49-F238E27FC236}">
                    <a16:creationId xmlns:a16="http://schemas.microsoft.com/office/drawing/2014/main" id="{21B9CFFD-C4AF-4A24-8B0F-80433A49DA58}"/>
                  </a:ext>
                </a:extLst>
              </p:cNvPr>
              <p:cNvSpPr/>
              <p:nvPr userDrawn="1"/>
            </p:nvSpPr>
            <p:spPr>
              <a:xfrm>
                <a:off x="8410390" y="985551"/>
                <a:ext cx="212649" cy="212649"/>
              </a:xfrm>
              <a:prstGeom prst="roundRect">
                <a:avLst>
                  <a:gd name="adj" fmla="val 2672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algn="ctr"/>
                <a:endParaRPr lang="nl-NL" sz="1000" b="1" u="none" noProof="0">
                  <a:latin typeface="+mj-lt"/>
                </a:endParaRPr>
              </a:p>
            </p:txBody>
          </p:sp>
          <p:sp>
            <p:nvSpPr>
              <p:cNvPr id="29" name="Rechthoek: afgeronde hoeken 28">
                <a:extLst>
                  <a:ext uri="{FF2B5EF4-FFF2-40B4-BE49-F238E27FC236}">
                    <a16:creationId xmlns:a16="http://schemas.microsoft.com/office/drawing/2014/main" id="{71112316-63C8-419B-93FA-B3BB8F8EFB81}"/>
                  </a:ext>
                </a:extLst>
              </p:cNvPr>
              <p:cNvSpPr/>
              <p:nvPr userDrawn="1"/>
            </p:nvSpPr>
            <p:spPr>
              <a:xfrm>
                <a:off x="8410390" y="1265289"/>
                <a:ext cx="212649" cy="212649"/>
              </a:xfrm>
              <a:prstGeom prst="roundRect">
                <a:avLst>
                  <a:gd name="adj" fmla="val 26722"/>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algn="ctr"/>
                <a:endParaRPr lang="nl-NL" sz="1000" b="1" u="none" noProof="0">
                  <a:latin typeface="+mj-lt"/>
                </a:endParaRPr>
              </a:p>
            </p:txBody>
          </p:sp>
          <p:sp>
            <p:nvSpPr>
              <p:cNvPr id="32" name="Rechthoek: afgeronde hoeken 31">
                <a:extLst>
                  <a:ext uri="{FF2B5EF4-FFF2-40B4-BE49-F238E27FC236}">
                    <a16:creationId xmlns:a16="http://schemas.microsoft.com/office/drawing/2014/main" id="{D7E9BEBB-D0DC-4557-835D-FC149C7585FD}"/>
                  </a:ext>
                </a:extLst>
              </p:cNvPr>
              <p:cNvSpPr/>
              <p:nvPr userDrawn="1"/>
            </p:nvSpPr>
            <p:spPr>
              <a:xfrm>
                <a:off x="8410390" y="1545027"/>
                <a:ext cx="212649" cy="212649"/>
              </a:xfrm>
              <a:prstGeom prst="roundRect">
                <a:avLst>
                  <a:gd name="adj" fmla="val 26722"/>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algn="ctr"/>
                <a:endParaRPr lang="nl-NL" sz="1000" b="1" u="none" noProof="0">
                  <a:latin typeface="+mj-lt"/>
                </a:endParaRPr>
              </a:p>
            </p:txBody>
          </p:sp>
          <p:sp>
            <p:nvSpPr>
              <p:cNvPr id="35" name="Rechthoek: afgeronde hoeken 34">
                <a:extLst>
                  <a:ext uri="{FF2B5EF4-FFF2-40B4-BE49-F238E27FC236}">
                    <a16:creationId xmlns:a16="http://schemas.microsoft.com/office/drawing/2014/main" id="{2196EB4D-914A-41CD-9D75-6F89501EF0B8}"/>
                  </a:ext>
                </a:extLst>
              </p:cNvPr>
              <p:cNvSpPr/>
              <p:nvPr userDrawn="1"/>
            </p:nvSpPr>
            <p:spPr>
              <a:xfrm>
                <a:off x="8410390" y="1824765"/>
                <a:ext cx="212649" cy="212649"/>
              </a:xfrm>
              <a:prstGeom prst="roundRect">
                <a:avLst>
                  <a:gd name="adj" fmla="val 2672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algn="ctr"/>
                <a:endParaRPr lang="nl-NL" sz="1000" b="1" u="none" noProof="0">
                  <a:latin typeface="+mj-lt"/>
                </a:endParaRPr>
              </a:p>
            </p:txBody>
          </p:sp>
          <p:sp>
            <p:nvSpPr>
              <p:cNvPr id="38" name="Rechthoek: afgeronde hoeken 37">
                <a:extLst>
                  <a:ext uri="{FF2B5EF4-FFF2-40B4-BE49-F238E27FC236}">
                    <a16:creationId xmlns:a16="http://schemas.microsoft.com/office/drawing/2014/main" id="{F1454947-644A-4FBF-A032-C689B5740B2A}"/>
                  </a:ext>
                </a:extLst>
              </p:cNvPr>
              <p:cNvSpPr/>
              <p:nvPr userDrawn="1"/>
            </p:nvSpPr>
            <p:spPr>
              <a:xfrm>
                <a:off x="8410390" y="2104503"/>
                <a:ext cx="212649" cy="212649"/>
              </a:xfrm>
              <a:prstGeom prst="roundRect">
                <a:avLst>
                  <a:gd name="adj" fmla="val 26722"/>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algn="ctr"/>
                <a:endParaRPr lang="nl-NL" sz="1000" b="1" u="none" noProof="0">
                  <a:latin typeface="+mj-lt"/>
                </a:endParaRPr>
              </a:p>
            </p:txBody>
          </p:sp>
          <p:sp>
            <p:nvSpPr>
              <p:cNvPr id="41" name="Rechthoek: afgeronde hoeken 40">
                <a:extLst>
                  <a:ext uri="{FF2B5EF4-FFF2-40B4-BE49-F238E27FC236}">
                    <a16:creationId xmlns:a16="http://schemas.microsoft.com/office/drawing/2014/main" id="{78DD8BE2-8EB7-4C12-B1C2-AEA6DD7D8C23}"/>
                  </a:ext>
                </a:extLst>
              </p:cNvPr>
              <p:cNvSpPr/>
              <p:nvPr userDrawn="1"/>
            </p:nvSpPr>
            <p:spPr>
              <a:xfrm>
                <a:off x="8410390" y="2384241"/>
                <a:ext cx="212649" cy="212649"/>
              </a:xfrm>
              <a:prstGeom prst="roundRect">
                <a:avLst>
                  <a:gd name="adj" fmla="val 2672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algn="ctr"/>
                <a:endParaRPr lang="nl-NL" sz="1000" b="1" u="none" noProof="0">
                  <a:latin typeface="+mj-lt"/>
                </a:endParaRPr>
              </a:p>
            </p:txBody>
          </p:sp>
          <p:sp>
            <p:nvSpPr>
              <p:cNvPr id="47" name="Rechthoek: afgeronde hoeken 46">
                <a:extLst>
                  <a:ext uri="{FF2B5EF4-FFF2-40B4-BE49-F238E27FC236}">
                    <a16:creationId xmlns:a16="http://schemas.microsoft.com/office/drawing/2014/main" id="{1D7DDBC7-4460-4F2C-927A-7AE13B24D8F4}"/>
                  </a:ext>
                </a:extLst>
              </p:cNvPr>
              <p:cNvSpPr/>
              <p:nvPr userDrawn="1"/>
            </p:nvSpPr>
            <p:spPr>
              <a:xfrm>
                <a:off x="8410390" y="426075"/>
                <a:ext cx="212649" cy="212649"/>
              </a:xfrm>
              <a:prstGeom prst="roundRect">
                <a:avLst>
                  <a:gd name="adj" fmla="val 26722"/>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algn="ctr"/>
                <a:endParaRPr lang="nl-NL" sz="1000" b="1" u="none" noProof="0">
                  <a:latin typeface="+mj-lt"/>
                </a:endParaRPr>
              </a:p>
            </p:txBody>
          </p:sp>
        </p:grpSp>
        <p:sp>
          <p:nvSpPr>
            <p:cNvPr id="49" name="Tekstvak 48">
              <a:extLst>
                <a:ext uri="{FF2B5EF4-FFF2-40B4-BE49-F238E27FC236}">
                  <a16:creationId xmlns:a16="http://schemas.microsoft.com/office/drawing/2014/main" id="{00A66507-1AE0-46EB-92B8-915DBFB60F41}"/>
                </a:ext>
              </a:extLst>
            </p:cNvPr>
            <p:cNvSpPr txBox="1"/>
            <p:nvPr userDrawn="1"/>
          </p:nvSpPr>
          <p:spPr>
            <a:xfrm>
              <a:off x="8419153" y="176532"/>
              <a:ext cx="1461003" cy="134653"/>
            </a:xfrm>
            <a:prstGeom prst="rect">
              <a:avLst/>
            </a:prstGeom>
            <a:noFill/>
          </p:spPr>
          <p:txBody>
            <a:bodyPr wrap="square" lIns="0" tIns="0" rIns="0" bIns="0" rtlCol="0">
              <a:noAutofit/>
            </a:bodyPr>
            <a:lstStyle/>
            <a:p>
              <a:pPr algn="l"/>
              <a:r>
                <a:rPr lang="nl-NL" sz="1000" b="1" u="none" noProof="0">
                  <a:latin typeface="+mj-lt"/>
                </a:rPr>
                <a:t>Achmea themakleuren</a:t>
              </a:r>
            </a:p>
          </p:txBody>
        </p:sp>
      </p:grpSp>
      <p:grpSp>
        <p:nvGrpSpPr>
          <p:cNvPr id="50" name="OVERIGE KLEUREN">
            <a:extLst>
              <a:ext uri="{FF2B5EF4-FFF2-40B4-BE49-F238E27FC236}">
                <a16:creationId xmlns:a16="http://schemas.microsoft.com/office/drawing/2014/main" id="{139292DB-CA74-4075-BC92-B06602D34DDC}"/>
              </a:ext>
            </a:extLst>
          </p:cNvPr>
          <p:cNvGrpSpPr/>
          <p:nvPr userDrawn="1"/>
        </p:nvGrpSpPr>
        <p:grpSpPr>
          <a:xfrm>
            <a:off x="1716814" y="6925672"/>
            <a:ext cx="1461003" cy="333499"/>
            <a:chOff x="8419153" y="176531"/>
            <a:chExt cx="1461003" cy="333499"/>
          </a:xfrm>
        </p:grpSpPr>
        <p:grpSp>
          <p:nvGrpSpPr>
            <p:cNvPr id="51" name="Groep 50">
              <a:extLst>
                <a:ext uri="{FF2B5EF4-FFF2-40B4-BE49-F238E27FC236}">
                  <a16:creationId xmlns:a16="http://schemas.microsoft.com/office/drawing/2014/main" id="{026BC4A5-3D18-4206-AEC3-1395E2D4F813}"/>
                </a:ext>
              </a:extLst>
            </p:cNvPr>
            <p:cNvGrpSpPr/>
            <p:nvPr userDrawn="1"/>
          </p:nvGrpSpPr>
          <p:grpSpPr>
            <a:xfrm rot="16200000">
              <a:off x="8607423" y="178644"/>
              <a:ext cx="143117" cy="519656"/>
              <a:chOff x="8410390" y="426075"/>
              <a:chExt cx="212649" cy="772125"/>
            </a:xfrm>
          </p:grpSpPr>
          <p:sp>
            <p:nvSpPr>
              <p:cNvPr id="53" name="Rechthoek: afgeronde hoeken 52">
                <a:extLst>
                  <a:ext uri="{FF2B5EF4-FFF2-40B4-BE49-F238E27FC236}">
                    <a16:creationId xmlns:a16="http://schemas.microsoft.com/office/drawing/2014/main" id="{5465870F-5975-4142-8BF0-A929890F5184}"/>
                  </a:ext>
                </a:extLst>
              </p:cNvPr>
              <p:cNvSpPr/>
              <p:nvPr userDrawn="1"/>
            </p:nvSpPr>
            <p:spPr>
              <a:xfrm>
                <a:off x="8410390" y="705813"/>
                <a:ext cx="212649" cy="212649"/>
              </a:xfrm>
              <a:prstGeom prst="roundRect">
                <a:avLst>
                  <a:gd name="adj" fmla="val 26722"/>
                </a:avLst>
              </a:pr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lvl="0" algn="ctr"/>
                <a:endParaRPr lang="nl-NL" sz="1000" b="1" u="none" noProof="0">
                  <a:latin typeface="+mj-lt"/>
                </a:endParaRPr>
              </a:p>
            </p:txBody>
          </p:sp>
          <p:sp>
            <p:nvSpPr>
              <p:cNvPr id="54" name="Rechthoek: afgeronde hoeken 53">
                <a:extLst>
                  <a:ext uri="{FF2B5EF4-FFF2-40B4-BE49-F238E27FC236}">
                    <a16:creationId xmlns:a16="http://schemas.microsoft.com/office/drawing/2014/main" id="{63DEE779-FB50-4FA3-93B0-85E181EA893E}"/>
                  </a:ext>
                </a:extLst>
              </p:cNvPr>
              <p:cNvSpPr/>
              <p:nvPr userDrawn="1"/>
            </p:nvSpPr>
            <p:spPr>
              <a:xfrm>
                <a:off x="8410390" y="985551"/>
                <a:ext cx="212649" cy="212649"/>
              </a:xfrm>
              <a:prstGeom prst="roundRect">
                <a:avLst>
                  <a:gd name="adj" fmla="val 26722"/>
                </a:avLst>
              </a:prstGeom>
              <a:solidFill>
                <a:srgbClr val="828282"/>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lvl="0" algn="ctr"/>
                <a:endParaRPr lang="nl-NL" sz="1000" b="1" u="none" noProof="0">
                  <a:latin typeface="+mj-lt"/>
                </a:endParaRPr>
              </a:p>
            </p:txBody>
          </p:sp>
          <p:sp>
            <p:nvSpPr>
              <p:cNvPr id="61" name="Rechthoek: afgeronde hoeken 60">
                <a:extLst>
                  <a:ext uri="{FF2B5EF4-FFF2-40B4-BE49-F238E27FC236}">
                    <a16:creationId xmlns:a16="http://schemas.microsoft.com/office/drawing/2014/main" id="{21C7E1C1-A97E-47CD-9961-15F5227E277B}"/>
                  </a:ext>
                </a:extLst>
              </p:cNvPr>
              <p:cNvSpPr/>
              <p:nvPr userDrawn="1"/>
            </p:nvSpPr>
            <p:spPr>
              <a:xfrm>
                <a:off x="8410390" y="426075"/>
                <a:ext cx="212649" cy="212649"/>
              </a:xfrm>
              <a:prstGeom prst="roundRect">
                <a:avLst>
                  <a:gd name="adj" fmla="val 26722"/>
                </a:avLst>
              </a:prstGeom>
              <a:solidFill>
                <a:srgbClr val="4A794C"/>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lvl="0" algn="ctr"/>
                <a:endParaRPr lang="nl-NL" sz="1000" b="1" u="none" noProof="0">
                  <a:latin typeface="+mj-lt"/>
                </a:endParaRPr>
              </a:p>
            </p:txBody>
          </p:sp>
        </p:grpSp>
        <p:sp>
          <p:nvSpPr>
            <p:cNvPr id="52" name="Tekstvak 51">
              <a:extLst>
                <a:ext uri="{FF2B5EF4-FFF2-40B4-BE49-F238E27FC236}">
                  <a16:creationId xmlns:a16="http://schemas.microsoft.com/office/drawing/2014/main" id="{C44176F0-EB56-46B2-B92E-619B77378192}"/>
                </a:ext>
              </a:extLst>
            </p:cNvPr>
            <p:cNvSpPr txBox="1"/>
            <p:nvPr userDrawn="1"/>
          </p:nvSpPr>
          <p:spPr>
            <a:xfrm>
              <a:off x="8419153" y="176531"/>
              <a:ext cx="1461003" cy="134653"/>
            </a:xfrm>
            <a:prstGeom prst="rect">
              <a:avLst/>
            </a:prstGeom>
            <a:noFill/>
          </p:spPr>
          <p:txBody>
            <a:bodyPr wrap="square" lIns="0" tIns="0" rIns="0" bIns="0" rtlCol="0">
              <a:noAutofit/>
            </a:bodyPr>
            <a:lstStyle/>
            <a:p>
              <a:pPr algn="l"/>
              <a:r>
                <a:rPr lang="nl-NL" sz="1000" b="1" u="none" noProof="0">
                  <a:latin typeface="+mj-lt"/>
                </a:rPr>
                <a:t>Overige Achmea kleuren</a:t>
              </a:r>
            </a:p>
          </p:txBody>
        </p:sp>
      </p:grpSp>
      <p:sp>
        <p:nvSpPr>
          <p:cNvPr id="2" name="Tijdelijke aanduiding voor titel 1">
            <a:extLst>
              <a:ext uri="{FF2B5EF4-FFF2-40B4-BE49-F238E27FC236}">
                <a16:creationId xmlns:a16="http://schemas.microsoft.com/office/drawing/2014/main" id="{219B37A3-82F2-45D5-868F-F00F93F6E7B3}"/>
              </a:ext>
            </a:extLst>
          </p:cNvPr>
          <p:cNvSpPr>
            <a:spLocks noGrp="1"/>
          </p:cNvSpPr>
          <p:nvPr>
            <p:ph type="title"/>
          </p:nvPr>
        </p:nvSpPr>
        <p:spPr>
          <a:xfrm>
            <a:off x="540000" y="538835"/>
            <a:ext cx="11112000" cy="301139"/>
          </a:xfrm>
          <a:prstGeom prst="rect">
            <a:avLst/>
          </a:prstGeom>
        </p:spPr>
        <p:txBody>
          <a:bodyPr vert="horz" lIns="0" tIns="0" rIns="0" bIns="0" rtlCol="0" anchor="t">
            <a:noAutofit/>
          </a:bodyPr>
          <a:lstStyle/>
          <a:p>
            <a:r>
              <a:rPr lang="nl-NL" noProof="0"/>
              <a:t>Voeg hier een titel in</a:t>
            </a:r>
          </a:p>
        </p:txBody>
      </p:sp>
      <p:sp>
        <p:nvSpPr>
          <p:cNvPr id="3" name="Tijdelijke aanduiding voor tekst 2">
            <a:extLst>
              <a:ext uri="{FF2B5EF4-FFF2-40B4-BE49-F238E27FC236}">
                <a16:creationId xmlns:a16="http://schemas.microsoft.com/office/drawing/2014/main" id="{061B9A90-182E-49A3-8BF5-04F32288137B}"/>
              </a:ext>
            </a:extLst>
          </p:cNvPr>
          <p:cNvSpPr>
            <a:spLocks noGrp="1"/>
          </p:cNvSpPr>
          <p:nvPr>
            <p:ph type="body" idx="1"/>
          </p:nvPr>
        </p:nvSpPr>
        <p:spPr>
          <a:xfrm>
            <a:off x="540000" y="1459112"/>
            <a:ext cx="11112001" cy="4119774"/>
          </a:xfrm>
          <a:prstGeom prst="rect">
            <a:avLst/>
          </a:prstGeom>
        </p:spPr>
        <p:txBody>
          <a:bodyPr vert="horz" lIns="0" tIns="0" rIns="0" bIns="0" rtlCol="0">
            <a:noAutofit/>
          </a:bodyPr>
          <a:lstStyle/>
          <a:p>
            <a:pPr lvl="0"/>
            <a:r>
              <a:rPr lang="nl-NL" noProof="0" err="1"/>
              <a:t>Bullet</a:t>
            </a:r>
            <a:endParaRPr lang="nl-NL" noProof="0"/>
          </a:p>
          <a:p>
            <a:pPr lvl="1"/>
            <a:r>
              <a:rPr lang="nl-NL" noProof="0"/>
              <a:t>Sub-</a:t>
            </a:r>
            <a:r>
              <a:rPr lang="nl-NL" noProof="0" err="1"/>
              <a:t>bullet</a:t>
            </a:r>
            <a:r>
              <a:rPr lang="nl-NL" noProof="0"/>
              <a:t> #1</a:t>
            </a:r>
          </a:p>
          <a:p>
            <a:pPr lvl="2"/>
            <a:r>
              <a:rPr lang="nl-NL" noProof="0"/>
              <a:t>Sub-</a:t>
            </a:r>
            <a:r>
              <a:rPr lang="nl-NL" noProof="0" err="1"/>
              <a:t>bullet</a:t>
            </a:r>
            <a:r>
              <a:rPr lang="nl-NL" noProof="0"/>
              <a:t> #2</a:t>
            </a:r>
          </a:p>
          <a:p>
            <a:pPr lvl="3"/>
            <a:r>
              <a:rPr lang="nl-NL" noProof="0"/>
              <a:t>Leestekst</a:t>
            </a:r>
          </a:p>
          <a:p>
            <a:pPr lvl="4"/>
            <a:r>
              <a:rPr lang="nl-NL" noProof="0"/>
              <a:t>Tussenkop</a:t>
            </a:r>
          </a:p>
          <a:p>
            <a:pPr lvl="5"/>
            <a:r>
              <a:rPr lang="nl-NL" noProof="0"/>
              <a:t>Numerieke </a:t>
            </a:r>
            <a:r>
              <a:rPr lang="nl-NL" noProof="0" err="1"/>
              <a:t>bullet</a:t>
            </a:r>
            <a:endParaRPr lang="nl-NL" noProof="0"/>
          </a:p>
          <a:p>
            <a:pPr lvl="6"/>
            <a:r>
              <a:rPr lang="nl-NL" noProof="0"/>
              <a:t>Alfabetische </a:t>
            </a:r>
            <a:r>
              <a:rPr lang="nl-NL" noProof="0" err="1"/>
              <a:t>bullet</a:t>
            </a:r>
            <a:endParaRPr lang="nl-NL" noProof="0"/>
          </a:p>
          <a:p>
            <a:pPr lvl="7"/>
            <a:r>
              <a:rPr lang="nl-NL" noProof="0"/>
              <a:t>Fotobeschrijving</a:t>
            </a:r>
          </a:p>
          <a:p>
            <a:pPr lvl="8"/>
            <a:r>
              <a:rPr lang="nl-NL" noProof="0"/>
              <a:t>Quote tekst</a:t>
            </a:r>
          </a:p>
          <a:p>
            <a:pPr lvl="8"/>
            <a:endParaRPr lang="nl-NL" noProof="0"/>
          </a:p>
        </p:txBody>
      </p:sp>
      <p:sp>
        <p:nvSpPr>
          <p:cNvPr id="4" name="Tijdelijke aanduiding voor datum 3">
            <a:extLst>
              <a:ext uri="{FF2B5EF4-FFF2-40B4-BE49-F238E27FC236}">
                <a16:creationId xmlns:a16="http://schemas.microsoft.com/office/drawing/2014/main" id="{2CC0954C-56F0-4481-AEFC-476FD5516A05}"/>
              </a:ext>
            </a:extLst>
          </p:cNvPr>
          <p:cNvSpPr>
            <a:spLocks noGrp="1"/>
          </p:cNvSpPr>
          <p:nvPr>
            <p:ph type="dt" sz="half" idx="2"/>
          </p:nvPr>
        </p:nvSpPr>
        <p:spPr>
          <a:xfrm>
            <a:off x="10917012" y="6940828"/>
            <a:ext cx="1274989" cy="127963"/>
          </a:xfrm>
          <a:prstGeom prst="rect">
            <a:avLst/>
          </a:prstGeom>
        </p:spPr>
        <p:txBody>
          <a:bodyPr vert="horz" lIns="0" tIns="0" rIns="0" bIns="0" rtlCol="0" anchor="ctr">
            <a:noAutofit/>
          </a:bodyPr>
          <a:lstStyle>
            <a:lvl1pPr algn="r">
              <a:defRPr sz="1000">
                <a:solidFill>
                  <a:schemeClr val="tx1"/>
                </a:solidFill>
                <a:latin typeface="+mn-lt"/>
              </a:defRPr>
            </a:lvl1pPr>
          </a:lstStyle>
          <a:p>
            <a:fld id="{22B0ABC7-2FDE-4D21-9B5B-F3FEAA65D8CF}" type="datetime4">
              <a:rPr lang="nl-NL" smtClean="0"/>
              <a:t>24 oktober 2023</a:t>
            </a:fld>
            <a:endParaRPr lang="nl-NL"/>
          </a:p>
        </p:txBody>
      </p:sp>
      <p:sp>
        <p:nvSpPr>
          <p:cNvPr id="5" name="Tijdelijke aanduiding voor voettekst 4">
            <a:extLst>
              <a:ext uri="{FF2B5EF4-FFF2-40B4-BE49-F238E27FC236}">
                <a16:creationId xmlns:a16="http://schemas.microsoft.com/office/drawing/2014/main" id="{293B2B64-2362-45C8-9E78-5ECAAAF3478D}"/>
              </a:ext>
            </a:extLst>
          </p:cNvPr>
          <p:cNvSpPr>
            <a:spLocks noGrp="1"/>
          </p:cNvSpPr>
          <p:nvPr>
            <p:ph type="ftr" sz="quarter" idx="3"/>
          </p:nvPr>
        </p:nvSpPr>
        <p:spPr>
          <a:xfrm>
            <a:off x="539999" y="6489321"/>
            <a:ext cx="9478328" cy="224300"/>
          </a:xfrm>
          <a:prstGeom prst="rect">
            <a:avLst/>
          </a:prstGeom>
        </p:spPr>
        <p:txBody>
          <a:bodyPr vert="horz" lIns="0" tIns="0" rIns="0" bIns="0" rtlCol="0" anchor="ctr">
            <a:noAutofit/>
          </a:bodyPr>
          <a:lstStyle>
            <a:lvl1pPr algn="l">
              <a:defRPr sz="1500" b="0">
                <a:solidFill>
                  <a:schemeClr val="accent1"/>
                </a:solidFill>
                <a:latin typeface="+mn-lt"/>
              </a:defRPr>
            </a:lvl1pPr>
          </a:lstStyle>
          <a:p>
            <a:r>
              <a:rPr lang="nl-NL"/>
              <a:t>Voortgangsrapportage Stuurgroep Privacy Deepdive</a:t>
            </a:r>
          </a:p>
        </p:txBody>
      </p:sp>
      <p:sp>
        <p:nvSpPr>
          <p:cNvPr id="6" name="Tijdelijke aanduiding voor dianummer 5">
            <a:extLst>
              <a:ext uri="{FF2B5EF4-FFF2-40B4-BE49-F238E27FC236}">
                <a16:creationId xmlns:a16="http://schemas.microsoft.com/office/drawing/2014/main" id="{5549FE6F-67CB-4243-BE03-A9A3C4007850}"/>
              </a:ext>
            </a:extLst>
          </p:cNvPr>
          <p:cNvSpPr>
            <a:spLocks noGrp="1"/>
          </p:cNvSpPr>
          <p:nvPr>
            <p:ph type="sldNum" sz="quarter" idx="4"/>
          </p:nvPr>
        </p:nvSpPr>
        <p:spPr>
          <a:xfrm>
            <a:off x="1" y="6489321"/>
            <a:ext cx="539998" cy="224300"/>
          </a:xfrm>
          <a:prstGeom prst="rect">
            <a:avLst/>
          </a:prstGeom>
        </p:spPr>
        <p:txBody>
          <a:bodyPr vert="horz" lIns="0" tIns="0" rIns="0" bIns="0" rtlCol="0" anchor="ctr">
            <a:noAutofit/>
          </a:bodyPr>
          <a:lstStyle>
            <a:lvl1pPr algn="ctr">
              <a:defRPr sz="1200" b="0">
                <a:solidFill>
                  <a:srgbClr val="828282"/>
                </a:solidFill>
                <a:latin typeface="+mn-lt"/>
              </a:defRPr>
            </a:lvl1pPr>
          </a:lstStyle>
          <a:p>
            <a:fld id="{D7B5DC5B-6873-43DB-ADC7-B15ACCE0DFDB}" type="slidenum">
              <a:rPr lang="nl-NL" smtClean="0"/>
              <a:pPr/>
              <a:t>‹#›</a:t>
            </a:fld>
            <a:endParaRPr lang="nl-NL"/>
          </a:p>
        </p:txBody>
      </p:sp>
      <p:sp>
        <p:nvSpPr>
          <p:cNvPr id="20" name="Tekstvak 19">
            <a:extLst>
              <a:ext uri="{FF2B5EF4-FFF2-40B4-BE49-F238E27FC236}">
                <a16:creationId xmlns:a16="http://schemas.microsoft.com/office/drawing/2014/main" id="{88A106C3-3B5C-4817-A9B9-E1AA65368768}"/>
              </a:ext>
            </a:extLst>
          </p:cNvPr>
          <p:cNvSpPr txBox="1"/>
          <p:nvPr userDrawn="1"/>
        </p:nvSpPr>
        <p:spPr>
          <a:xfrm>
            <a:off x="5031476" y="-696037"/>
            <a:ext cx="2129051" cy="150127"/>
          </a:xfrm>
          <a:prstGeom prst="rect">
            <a:avLst/>
          </a:prstGeom>
          <a:noFill/>
        </p:spPr>
        <p:txBody>
          <a:bodyPr wrap="square" lIns="71981" tIns="0" rIns="71981" bIns="0" rtlCol="0">
            <a:noAutofit/>
          </a:bodyPr>
          <a:lstStyle/>
          <a:p>
            <a:pPr algn="ctr"/>
            <a:r>
              <a:rPr lang="nl-NL" sz="1200" b="0" cap="all" baseline="0" noProof="0">
                <a:latin typeface="+mn-lt"/>
              </a:rPr>
              <a:t>Naam van de indeling</a:t>
            </a:r>
          </a:p>
        </p:txBody>
      </p:sp>
      <p:sp>
        <p:nvSpPr>
          <p:cNvPr id="84" name="LOGO">
            <a:extLst>
              <a:ext uri="{FF2B5EF4-FFF2-40B4-BE49-F238E27FC236}">
                <a16:creationId xmlns:a16="http://schemas.microsoft.com/office/drawing/2014/main" id="{F3950CA2-C0C5-4E51-A069-AB8682DBCAB9}"/>
              </a:ext>
            </a:extLst>
          </p:cNvPr>
          <p:cNvSpPr/>
          <p:nvPr userDrawn="1"/>
        </p:nvSpPr>
        <p:spPr>
          <a:xfrm>
            <a:off x="10670999" y="6462444"/>
            <a:ext cx="1353982" cy="251179"/>
          </a:xfrm>
          <a:custGeom>
            <a:avLst/>
            <a:gdLst>
              <a:gd name="connsiteX0" fmla="*/ 1694783 w 5391150"/>
              <a:gd name="connsiteY0" fmla="*/ 439484 h 1000125"/>
              <a:gd name="connsiteX1" fmla="*/ 1694783 w 5391150"/>
              <a:gd name="connsiteY1" fmla="*/ 744474 h 1000125"/>
              <a:gd name="connsiteX2" fmla="*/ 1525715 w 5391150"/>
              <a:gd name="connsiteY2" fmla="*/ 744474 h 1000125"/>
              <a:gd name="connsiteX3" fmla="*/ 1525715 w 5391150"/>
              <a:gd name="connsiteY3" fmla="*/ 507778 h 1000125"/>
              <a:gd name="connsiteX4" fmla="*/ 1447991 w 5391150"/>
              <a:gd name="connsiteY4" fmla="*/ 385286 h 1000125"/>
              <a:gd name="connsiteX5" fmla="*/ 1343025 w 5391150"/>
              <a:gd name="connsiteY5" fmla="*/ 537972 h 1000125"/>
              <a:gd name="connsiteX6" fmla="*/ 1343025 w 5391150"/>
              <a:gd name="connsiteY6" fmla="*/ 744569 h 1000125"/>
              <a:gd name="connsiteX7" fmla="*/ 1174337 w 5391150"/>
              <a:gd name="connsiteY7" fmla="*/ 744569 h 1000125"/>
              <a:gd name="connsiteX8" fmla="*/ 1174337 w 5391150"/>
              <a:gd name="connsiteY8" fmla="*/ 44291 h 1000125"/>
              <a:gd name="connsiteX9" fmla="*/ 1307306 w 5391150"/>
              <a:gd name="connsiteY9" fmla="*/ 44291 h 1000125"/>
              <a:gd name="connsiteX10" fmla="*/ 1342930 w 5391150"/>
              <a:gd name="connsiteY10" fmla="*/ 81725 h 1000125"/>
              <a:gd name="connsiteX11" fmla="*/ 1342930 w 5391150"/>
              <a:gd name="connsiteY11" fmla="*/ 328041 h 1000125"/>
              <a:gd name="connsiteX12" fmla="*/ 1344740 w 5391150"/>
              <a:gd name="connsiteY12" fmla="*/ 328041 h 1000125"/>
              <a:gd name="connsiteX13" fmla="*/ 1507998 w 5391150"/>
              <a:gd name="connsiteY13" fmla="*/ 244793 h 1000125"/>
              <a:gd name="connsiteX14" fmla="*/ 1694783 w 5391150"/>
              <a:gd name="connsiteY14" fmla="*/ 439484 h 1000125"/>
              <a:gd name="connsiteX15" fmla="*/ 799910 w 5391150"/>
              <a:gd name="connsiteY15" fmla="*/ 504920 h 1000125"/>
              <a:gd name="connsiteX16" fmla="*/ 930402 w 5391150"/>
              <a:gd name="connsiteY16" fmla="*/ 371094 h 1000125"/>
              <a:gd name="connsiteX17" fmla="*/ 1004792 w 5391150"/>
              <a:gd name="connsiteY17" fmla="*/ 383667 h 1000125"/>
              <a:gd name="connsiteX18" fmla="*/ 1017651 w 5391150"/>
              <a:gd name="connsiteY18" fmla="*/ 388144 h 1000125"/>
              <a:gd name="connsiteX19" fmla="*/ 1019270 w 5391150"/>
              <a:gd name="connsiteY19" fmla="*/ 388144 h 1000125"/>
              <a:gd name="connsiteX20" fmla="*/ 1036225 w 5391150"/>
              <a:gd name="connsiteY20" fmla="*/ 371475 h 1000125"/>
              <a:gd name="connsiteX21" fmla="*/ 1036225 w 5391150"/>
              <a:gd name="connsiteY21" fmla="*/ 269843 h 1000125"/>
              <a:gd name="connsiteX22" fmla="*/ 910876 w 5391150"/>
              <a:gd name="connsiteY22" fmla="*/ 246412 h 1000125"/>
              <a:gd name="connsiteX23" fmla="*/ 624649 w 5391150"/>
              <a:gd name="connsiteY23" fmla="*/ 502063 h 1000125"/>
              <a:gd name="connsiteX24" fmla="*/ 910019 w 5391150"/>
              <a:gd name="connsiteY24" fmla="*/ 756952 h 1000125"/>
              <a:gd name="connsiteX25" fmla="*/ 1044988 w 5391150"/>
              <a:gd name="connsiteY25" fmla="*/ 736568 h 1000125"/>
              <a:gd name="connsiteX26" fmla="*/ 1044988 w 5391150"/>
              <a:gd name="connsiteY26" fmla="*/ 609219 h 1000125"/>
              <a:gd name="connsiteX27" fmla="*/ 939070 w 5391150"/>
              <a:gd name="connsiteY27" fmla="*/ 632746 h 1000125"/>
              <a:gd name="connsiteX28" fmla="*/ 799910 w 5391150"/>
              <a:gd name="connsiteY28" fmla="*/ 504920 h 1000125"/>
              <a:gd name="connsiteX29" fmla="*/ 2498884 w 5391150"/>
              <a:gd name="connsiteY29" fmla="*/ 244697 h 1000125"/>
              <a:gd name="connsiteX30" fmla="*/ 2325529 w 5391150"/>
              <a:gd name="connsiteY30" fmla="*/ 338423 h 1000125"/>
              <a:gd name="connsiteX31" fmla="*/ 2172653 w 5391150"/>
              <a:gd name="connsiteY31" fmla="*/ 244697 h 1000125"/>
              <a:gd name="connsiteX32" fmla="*/ 1990154 w 5391150"/>
              <a:gd name="connsiteY32" fmla="*/ 326422 h 1000125"/>
              <a:gd name="connsiteX33" fmla="*/ 1968818 w 5391150"/>
              <a:gd name="connsiteY33" fmla="*/ 338328 h 1000125"/>
              <a:gd name="connsiteX34" fmla="*/ 1951577 w 5391150"/>
              <a:gd name="connsiteY34" fmla="*/ 331565 h 1000125"/>
              <a:gd name="connsiteX35" fmla="*/ 1884426 w 5391150"/>
              <a:gd name="connsiteY35" fmla="*/ 263652 h 1000125"/>
              <a:gd name="connsiteX36" fmla="*/ 1865567 w 5391150"/>
              <a:gd name="connsiteY36" fmla="*/ 255746 h 1000125"/>
              <a:gd name="connsiteX37" fmla="*/ 1838992 w 5391150"/>
              <a:gd name="connsiteY37" fmla="*/ 282416 h 1000125"/>
              <a:gd name="connsiteX38" fmla="*/ 1838992 w 5391150"/>
              <a:gd name="connsiteY38" fmla="*/ 744474 h 1000125"/>
              <a:gd name="connsiteX39" fmla="*/ 2007870 w 5391150"/>
              <a:gd name="connsiteY39" fmla="*/ 744474 h 1000125"/>
              <a:gd name="connsiteX40" fmla="*/ 2007870 w 5391150"/>
              <a:gd name="connsiteY40" fmla="*/ 538258 h 1000125"/>
              <a:gd name="connsiteX41" fmla="*/ 2103787 w 5391150"/>
              <a:gd name="connsiteY41" fmla="*/ 385382 h 1000125"/>
              <a:gd name="connsiteX42" fmla="*/ 2170843 w 5391150"/>
              <a:gd name="connsiteY42" fmla="*/ 481965 h 1000125"/>
              <a:gd name="connsiteX43" fmla="*/ 2170843 w 5391150"/>
              <a:gd name="connsiteY43" fmla="*/ 744474 h 1000125"/>
              <a:gd name="connsiteX44" fmla="*/ 2339721 w 5391150"/>
              <a:gd name="connsiteY44" fmla="*/ 744474 h 1000125"/>
              <a:gd name="connsiteX45" fmla="*/ 2339721 w 5391150"/>
              <a:gd name="connsiteY45" fmla="*/ 538258 h 1000125"/>
              <a:gd name="connsiteX46" fmla="*/ 2435543 w 5391150"/>
              <a:gd name="connsiteY46" fmla="*/ 385382 h 1000125"/>
              <a:gd name="connsiteX47" fmla="*/ 2502884 w 5391150"/>
              <a:gd name="connsiteY47" fmla="*/ 481965 h 1000125"/>
              <a:gd name="connsiteX48" fmla="*/ 2502884 w 5391150"/>
              <a:gd name="connsiteY48" fmla="*/ 744474 h 1000125"/>
              <a:gd name="connsiteX49" fmla="*/ 2671382 w 5391150"/>
              <a:gd name="connsiteY49" fmla="*/ 744474 h 1000125"/>
              <a:gd name="connsiteX50" fmla="*/ 2671382 w 5391150"/>
              <a:gd name="connsiteY50" fmla="*/ 456819 h 1000125"/>
              <a:gd name="connsiteX51" fmla="*/ 2498884 w 5391150"/>
              <a:gd name="connsiteY51" fmla="*/ 244697 h 1000125"/>
              <a:gd name="connsiteX52" fmla="*/ 510635 w 5391150"/>
              <a:gd name="connsiteY52" fmla="*/ 296894 h 1000125"/>
              <a:gd name="connsiteX53" fmla="*/ 510635 w 5391150"/>
              <a:gd name="connsiteY53" fmla="*/ 706374 h 1000125"/>
              <a:gd name="connsiteX54" fmla="*/ 484061 w 5391150"/>
              <a:gd name="connsiteY54" fmla="*/ 732758 h 1000125"/>
              <a:gd name="connsiteX55" fmla="*/ 465487 w 5391150"/>
              <a:gd name="connsiteY55" fmla="*/ 724948 h 1000125"/>
              <a:gd name="connsiteX56" fmla="*/ 440246 w 5391150"/>
              <a:gd name="connsiteY56" fmla="*/ 699516 h 1000125"/>
              <a:gd name="connsiteX57" fmla="*/ 421958 w 5391150"/>
              <a:gd name="connsiteY57" fmla="*/ 691706 h 1000125"/>
              <a:gd name="connsiteX58" fmla="*/ 404527 w 5391150"/>
              <a:gd name="connsiteY58" fmla="*/ 698659 h 1000125"/>
              <a:gd name="connsiteX59" fmla="*/ 255270 w 5391150"/>
              <a:gd name="connsiteY59" fmla="*/ 756761 h 1000125"/>
              <a:gd name="connsiteX60" fmla="*/ 0 w 5391150"/>
              <a:gd name="connsiteY60" fmla="*/ 501491 h 1000125"/>
              <a:gd name="connsiteX61" fmla="*/ 255270 w 5391150"/>
              <a:gd name="connsiteY61" fmla="*/ 246317 h 1000125"/>
              <a:gd name="connsiteX62" fmla="*/ 404527 w 5391150"/>
              <a:gd name="connsiteY62" fmla="*/ 304419 h 1000125"/>
              <a:gd name="connsiteX63" fmla="*/ 421958 w 5391150"/>
              <a:gd name="connsiteY63" fmla="*/ 311468 h 1000125"/>
              <a:gd name="connsiteX64" fmla="*/ 440246 w 5391150"/>
              <a:gd name="connsiteY64" fmla="*/ 303752 h 1000125"/>
              <a:gd name="connsiteX65" fmla="*/ 465487 w 5391150"/>
              <a:gd name="connsiteY65" fmla="*/ 278130 h 1000125"/>
              <a:gd name="connsiteX66" fmla="*/ 484061 w 5391150"/>
              <a:gd name="connsiteY66" fmla="*/ 270415 h 1000125"/>
              <a:gd name="connsiteX67" fmla="*/ 510635 w 5391150"/>
              <a:gd name="connsiteY67" fmla="*/ 296894 h 1000125"/>
              <a:gd name="connsiteX68" fmla="*/ 370904 w 5391150"/>
              <a:gd name="connsiteY68" fmla="*/ 501587 h 1000125"/>
              <a:gd name="connsiteX69" fmla="*/ 262604 w 5391150"/>
              <a:gd name="connsiteY69" fmla="*/ 386810 h 1000125"/>
              <a:gd name="connsiteX70" fmla="*/ 154210 w 5391150"/>
              <a:gd name="connsiteY70" fmla="*/ 501587 h 1000125"/>
              <a:gd name="connsiteX71" fmla="*/ 262604 w 5391150"/>
              <a:gd name="connsiteY71" fmla="*/ 616458 h 1000125"/>
              <a:gd name="connsiteX72" fmla="*/ 370904 w 5391150"/>
              <a:gd name="connsiteY72" fmla="*/ 501587 h 1000125"/>
              <a:gd name="connsiteX73" fmla="*/ 3912965 w 5391150"/>
              <a:gd name="connsiteY73" fmla="*/ 296894 h 1000125"/>
              <a:gd name="connsiteX74" fmla="*/ 3912965 w 5391150"/>
              <a:gd name="connsiteY74" fmla="*/ 706374 h 1000125"/>
              <a:gd name="connsiteX75" fmla="*/ 3886581 w 5391150"/>
              <a:gd name="connsiteY75" fmla="*/ 732758 h 1000125"/>
              <a:gd name="connsiteX76" fmla="*/ 3867531 w 5391150"/>
              <a:gd name="connsiteY76" fmla="*/ 724948 h 1000125"/>
              <a:gd name="connsiteX77" fmla="*/ 3842385 w 5391150"/>
              <a:gd name="connsiteY77" fmla="*/ 699516 h 1000125"/>
              <a:gd name="connsiteX78" fmla="*/ 3824288 w 5391150"/>
              <a:gd name="connsiteY78" fmla="*/ 691706 h 1000125"/>
              <a:gd name="connsiteX79" fmla="*/ 3806762 w 5391150"/>
              <a:gd name="connsiteY79" fmla="*/ 698659 h 1000125"/>
              <a:gd name="connsiteX80" fmla="*/ 3657791 w 5391150"/>
              <a:gd name="connsiteY80" fmla="*/ 756761 h 1000125"/>
              <a:gd name="connsiteX81" fmla="*/ 3402235 w 5391150"/>
              <a:gd name="connsiteY81" fmla="*/ 501491 h 1000125"/>
              <a:gd name="connsiteX82" fmla="*/ 3657791 w 5391150"/>
              <a:gd name="connsiteY82" fmla="*/ 246317 h 1000125"/>
              <a:gd name="connsiteX83" fmla="*/ 3806762 w 5391150"/>
              <a:gd name="connsiteY83" fmla="*/ 304419 h 1000125"/>
              <a:gd name="connsiteX84" fmla="*/ 3824288 w 5391150"/>
              <a:gd name="connsiteY84" fmla="*/ 311468 h 1000125"/>
              <a:gd name="connsiteX85" fmla="*/ 3842385 w 5391150"/>
              <a:gd name="connsiteY85" fmla="*/ 303752 h 1000125"/>
              <a:gd name="connsiteX86" fmla="*/ 3867531 w 5391150"/>
              <a:gd name="connsiteY86" fmla="*/ 278130 h 1000125"/>
              <a:gd name="connsiteX87" fmla="*/ 3886581 w 5391150"/>
              <a:gd name="connsiteY87" fmla="*/ 270415 h 1000125"/>
              <a:gd name="connsiteX88" fmla="*/ 3912965 w 5391150"/>
              <a:gd name="connsiteY88" fmla="*/ 296894 h 1000125"/>
              <a:gd name="connsiteX89" fmla="*/ 3773234 w 5391150"/>
              <a:gd name="connsiteY89" fmla="*/ 501587 h 1000125"/>
              <a:gd name="connsiteX90" fmla="*/ 3665125 w 5391150"/>
              <a:gd name="connsiteY90" fmla="*/ 386810 h 1000125"/>
              <a:gd name="connsiteX91" fmla="*/ 3556635 w 5391150"/>
              <a:gd name="connsiteY91" fmla="*/ 501587 h 1000125"/>
              <a:gd name="connsiteX92" fmla="*/ 3665125 w 5391150"/>
              <a:gd name="connsiteY92" fmla="*/ 616458 h 1000125"/>
              <a:gd name="connsiteX93" fmla="*/ 3773234 w 5391150"/>
              <a:gd name="connsiteY93" fmla="*/ 501587 h 1000125"/>
              <a:gd name="connsiteX94" fmla="*/ 3298222 w 5391150"/>
              <a:gd name="connsiteY94" fmla="*/ 520351 h 1000125"/>
              <a:gd name="connsiteX95" fmla="*/ 3298222 w 5391150"/>
              <a:gd name="connsiteY95" fmla="*/ 551688 h 1000125"/>
              <a:gd name="connsiteX96" fmla="*/ 2963227 w 5391150"/>
              <a:gd name="connsiteY96" fmla="*/ 551688 h 1000125"/>
              <a:gd name="connsiteX97" fmla="*/ 3105817 w 5391150"/>
              <a:gd name="connsiteY97" fmla="*/ 644747 h 1000125"/>
              <a:gd name="connsiteX98" fmla="*/ 3254312 w 5391150"/>
              <a:gd name="connsiteY98" fmla="*/ 607314 h 1000125"/>
              <a:gd name="connsiteX99" fmla="*/ 3254312 w 5391150"/>
              <a:gd name="connsiteY99" fmla="*/ 726091 h 1000125"/>
              <a:gd name="connsiteX100" fmla="*/ 3075908 w 5391150"/>
              <a:gd name="connsiteY100" fmla="*/ 756952 h 1000125"/>
              <a:gd name="connsiteX101" fmla="*/ 2793778 w 5391150"/>
              <a:gd name="connsiteY101" fmla="*/ 501682 h 1000125"/>
              <a:gd name="connsiteX102" fmla="*/ 3053429 w 5391150"/>
              <a:gd name="connsiteY102" fmla="*/ 246507 h 1000125"/>
              <a:gd name="connsiteX103" fmla="*/ 3298222 w 5391150"/>
              <a:gd name="connsiteY103" fmla="*/ 520351 h 1000125"/>
              <a:gd name="connsiteX104" fmla="*/ 3142869 w 5391150"/>
              <a:gd name="connsiteY104" fmla="*/ 435102 h 1000125"/>
              <a:gd name="connsiteX105" fmla="*/ 3050762 w 5391150"/>
              <a:gd name="connsiteY105" fmla="*/ 352997 h 1000125"/>
              <a:gd name="connsiteX106" fmla="*/ 2960084 w 5391150"/>
              <a:gd name="connsiteY106" fmla="*/ 436055 h 1000125"/>
              <a:gd name="connsiteX107" fmla="*/ 2977229 w 5391150"/>
              <a:gd name="connsiteY107" fmla="*/ 456343 h 1000125"/>
              <a:gd name="connsiteX108" fmla="*/ 3125534 w 5391150"/>
              <a:gd name="connsiteY108" fmla="*/ 456343 h 1000125"/>
              <a:gd name="connsiteX109" fmla="*/ 3142869 w 5391150"/>
              <a:gd name="connsiteY109" fmla="*/ 435102 h 1000125"/>
              <a:gd name="connsiteX110" fmla="*/ 4898422 w 5391150"/>
              <a:gd name="connsiteY110" fmla="*/ 0 h 1000125"/>
              <a:gd name="connsiteX111" fmla="*/ 4579620 w 5391150"/>
              <a:gd name="connsiteY111" fmla="*/ 114491 h 1000125"/>
              <a:gd name="connsiteX112" fmla="*/ 4545426 w 5391150"/>
              <a:gd name="connsiteY112" fmla="*/ 127826 h 1000125"/>
              <a:gd name="connsiteX113" fmla="*/ 4510088 w 5391150"/>
              <a:gd name="connsiteY113" fmla="*/ 113157 h 1000125"/>
              <a:gd name="connsiteX114" fmla="*/ 4453890 w 5391150"/>
              <a:gd name="connsiteY114" fmla="*/ 57245 h 1000125"/>
              <a:gd name="connsiteX115" fmla="*/ 4430078 w 5391150"/>
              <a:gd name="connsiteY115" fmla="*/ 47530 h 1000125"/>
              <a:gd name="connsiteX116" fmla="*/ 4396835 w 5391150"/>
              <a:gd name="connsiteY116" fmla="*/ 81248 h 1000125"/>
              <a:gd name="connsiteX117" fmla="*/ 4396835 w 5391150"/>
              <a:gd name="connsiteY117" fmla="*/ 922020 h 1000125"/>
              <a:gd name="connsiteX118" fmla="*/ 4430078 w 5391150"/>
              <a:gd name="connsiteY118" fmla="*/ 955738 h 1000125"/>
              <a:gd name="connsiteX119" fmla="*/ 4453890 w 5391150"/>
              <a:gd name="connsiteY119" fmla="*/ 946023 h 1000125"/>
              <a:gd name="connsiteX120" fmla="*/ 4510088 w 5391150"/>
              <a:gd name="connsiteY120" fmla="*/ 890111 h 1000125"/>
              <a:gd name="connsiteX121" fmla="*/ 4545426 w 5391150"/>
              <a:gd name="connsiteY121" fmla="*/ 875443 h 1000125"/>
              <a:gd name="connsiteX122" fmla="*/ 4579620 w 5391150"/>
              <a:gd name="connsiteY122" fmla="*/ 888778 h 1000125"/>
              <a:gd name="connsiteX123" fmla="*/ 4898422 w 5391150"/>
              <a:gd name="connsiteY123" fmla="*/ 1003268 h 1000125"/>
              <a:gd name="connsiteX124" fmla="*/ 5399913 w 5391150"/>
              <a:gd name="connsiteY124" fmla="*/ 501682 h 1000125"/>
              <a:gd name="connsiteX125" fmla="*/ 4898422 w 5391150"/>
              <a:gd name="connsiteY125" fmla="*/ 0 h 1000125"/>
              <a:gd name="connsiteX126" fmla="*/ 4882706 w 5391150"/>
              <a:gd name="connsiteY126" fmla="*/ 191262 h 1000125"/>
              <a:gd name="connsiteX127" fmla="*/ 5080254 w 5391150"/>
              <a:gd name="connsiteY127" fmla="*/ 261938 h 1000125"/>
              <a:gd name="connsiteX128" fmla="*/ 5101019 w 5391150"/>
              <a:gd name="connsiteY128" fmla="*/ 270224 h 1000125"/>
              <a:gd name="connsiteX129" fmla="*/ 5123021 w 5391150"/>
              <a:gd name="connsiteY129" fmla="*/ 261271 h 1000125"/>
              <a:gd name="connsiteX130" fmla="*/ 5157883 w 5391150"/>
              <a:gd name="connsiteY130" fmla="*/ 226600 h 1000125"/>
              <a:gd name="connsiteX131" fmla="*/ 5172171 w 5391150"/>
              <a:gd name="connsiteY131" fmla="*/ 220599 h 1000125"/>
              <a:gd name="connsiteX132" fmla="*/ 5193221 w 5391150"/>
              <a:gd name="connsiteY132" fmla="*/ 241364 h 1000125"/>
              <a:gd name="connsiteX133" fmla="*/ 5193221 w 5391150"/>
              <a:gd name="connsiteY133" fmla="*/ 761810 h 1000125"/>
              <a:gd name="connsiteX134" fmla="*/ 5172171 w 5391150"/>
              <a:gd name="connsiteY134" fmla="*/ 782574 h 1000125"/>
              <a:gd name="connsiteX135" fmla="*/ 5157883 w 5391150"/>
              <a:gd name="connsiteY135" fmla="*/ 776573 h 1000125"/>
              <a:gd name="connsiteX136" fmla="*/ 5123021 w 5391150"/>
              <a:gd name="connsiteY136" fmla="*/ 741902 h 1000125"/>
              <a:gd name="connsiteX137" fmla="*/ 5101019 w 5391150"/>
              <a:gd name="connsiteY137" fmla="*/ 732949 h 1000125"/>
              <a:gd name="connsiteX138" fmla="*/ 5080254 w 5391150"/>
              <a:gd name="connsiteY138" fmla="*/ 741236 h 1000125"/>
              <a:gd name="connsiteX139" fmla="*/ 4882706 w 5391150"/>
              <a:gd name="connsiteY139" fmla="*/ 811911 h 1000125"/>
              <a:gd name="connsiteX140" fmla="*/ 4572667 w 5391150"/>
              <a:gd name="connsiteY140" fmla="*/ 501587 h 1000125"/>
              <a:gd name="connsiteX141" fmla="*/ 4882706 w 5391150"/>
              <a:gd name="connsiteY141" fmla="*/ 191262 h 1000125"/>
              <a:gd name="connsiteX142" fmla="*/ 4890612 w 5391150"/>
              <a:gd name="connsiteY142" fmla="*/ 635508 h 1000125"/>
              <a:gd name="connsiteX143" fmla="*/ 5016627 w 5391150"/>
              <a:gd name="connsiteY143" fmla="*/ 501682 h 1000125"/>
              <a:gd name="connsiteX144" fmla="*/ 4890612 w 5391150"/>
              <a:gd name="connsiteY144" fmla="*/ 367856 h 1000125"/>
              <a:gd name="connsiteX145" fmla="*/ 4764786 w 5391150"/>
              <a:gd name="connsiteY145" fmla="*/ 501682 h 1000125"/>
              <a:gd name="connsiteX146" fmla="*/ 4890612 w 5391150"/>
              <a:gd name="connsiteY146" fmla="*/ 635508 h 1000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Lst>
            <a:rect l="l" t="t" r="r" b="b"/>
            <a:pathLst>
              <a:path w="5391150" h="1000125">
                <a:moveTo>
                  <a:pt x="1694783" y="439484"/>
                </a:moveTo>
                <a:lnTo>
                  <a:pt x="1694783" y="744474"/>
                </a:lnTo>
                <a:lnTo>
                  <a:pt x="1525715" y="744474"/>
                </a:lnTo>
                <a:lnTo>
                  <a:pt x="1525715" y="507778"/>
                </a:lnTo>
                <a:cubicBezTo>
                  <a:pt x="1525715" y="416147"/>
                  <a:pt x="1494092" y="385286"/>
                  <a:pt x="1447991" y="385286"/>
                </a:cubicBezTo>
                <a:cubicBezTo>
                  <a:pt x="1378553" y="385286"/>
                  <a:pt x="1343025" y="433197"/>
                  <a:pt x="1343025" y="537972"/>
                </a:cubicBezTo>
                <a:lnTo>
                  <a:pt x="1343025" y="744569"/>
                </a:lnTo>
                <a:lnTo>
                  <a:pt x="1174337" y="744569"/>
                </a:lnTo>
                <a:lnTo>
                  <a:pt x="1174337" y="44291"/>
                </a:lnTo>
                <a:cubicBezTo>
                  <a:pt x="1174337" y="44291"/>
                  <a:pt x="1299210" y="44291"/>
                  <a:pt x="1307306" y="44291"/>
                </a:cubicBezTo>
                <a:cubicBezTo>
                  <a:pt x="1327499" y="44291"/>
                  <a:pt x="1342930" y="54197"/>
                  <a:pt x="1342930" y="81725"/>
                </a:cubicBezTo>
                <a:cubicBezTo>
                  <a:pt x="1342930" y="91154"/>
                  <a:pt x="1342930" y="328041"/>
                  <a:pt x="1342930" y="328041"/>
                </a:cubicBezTo>
                <a:lnTo>
                  <a:pt x="1344740" y="328041"/>
                </a:lnTo>
                <a:cubicBezTo>
                  <a:pt x="1381411" y="277368"/>
                  <a:pt x="1434751" y="244793"/>
                  <a:pt x="1507998" y="244793"/>
                </a:cubicBezTo>
                <a:cubicBezTo>
                  <a:pt x="1641158" y="244697"/>
                  <a:pt x="1694783" y="338138"/>
                  <a:pt x="1694783" y="439484"/>
                </a:cubicBezTo>
                <a:close/>
                <a:moveTo>
                  <a:pt x="799910" y="504920"/>
                </a:moveTo>
                <a:cubicBezTo>
                  <a:pt x="799910" y="420053"/>
                  <a:pt x="857345" y="371094"/>
                  <a:pt x="930402" y="371094"/>
                </a:cubicBezTo>
                <a:cubicBezTo>
                  <a:pt x="958787" y="371094"/>
                  <a:pt x="982409" y="374999"/>
                  <a:pt x="1004792" y="383667"/>
                </a:cubicBezTo>
                <a:cubicBezTo>
                  <a:pt x="1009936" y="385763"/>
                  <a:pt x="1013270" y="387668"/>
                  <a:pt x="1017651" y="388144"/>
                </a:cubicBezTo>
                <a:cubicBezTo>
                  <a:pt x="1018318" y="388144"/>
                  <a:pt x="1018794" y="388144"/>
                  <a:pt x="1019270" y="388144"/>
                </a:cubicBezTo>
                <a:cubicBezTo>
                  <a:pt x="1028700" y="388144"/>
                  <a:pt x="1036225" y="380619"/>
                  <a:pt x="1036225" y="371475"/>
                </a:cubicBezTo>
                <a:cubicBezTo>
                  <a:pt x="1036225" y="371189"/>
                  <a:pt x="1036225" y="269843"/>
                  <a:pt x="1036225" y="269843"/>
                </a:cubicBezTo>
                <a:cubicBezTo>
                  <a:pt x="999839" y="254032"/>
                  <a:pt x="957644" y="246412"/>
                  <a:pt x="910876" y="246412"/>
                </a:cubicBezTo>
                <a:cubicBezTo>
                  <a:pt x="748856" y="246412"/>
                  <a:pt x="624649" y="339090"/>
                  <a:pt x="624649" y="502063"/>
                </a:cubicBezTo>
                <a:cubicBezTo>
                  <a:pt x="624649" y="664274"/>
                  <a:pt x="748189" y="756952"/>
                  <a:pt x="910019" y="756952"/>
                </a:cubicBezTo>
                <a:cubicBezTo>
                  <a:pt x="953834" y="756952"/>
                  <a:pt x="1003078" y="749808"/>
                  <a:pt x="1044988" y="736568"/>
                </a:cubicBezTo>
                <a:lnTo>
                  <a:pt x="1044988" y="609219"/>
                </a:lnTo>
                <a:cubicBezTo>
                  <a:pt x="1016508" y="623983"/>
                  <a:pt x="977837" y="632746"/>
                  <a:pt x="939070" y="632746"/>
                </a:cubicBezTo>
                <a:cubicBezTo>
                  <a:pt x="865823" y="632841"/>
                  <a:pt x="799910" y="582930"/>
                  <a:pt x="799910" y="504920"/>
                </a:cubicBezTo>
                <a:close/>
                <a:moveTo>
                  <a:pt x="2498884" y="244697"/>
                </a:moveTo>
                <a:cubicBezTo>
                  <a:pt x="2429637" y="244697"/>
                  <a:pt x="2364772" y="272891"/>
                  <a:pt x="2325529" y="338423"/>
                </a:cubicBezTo>
                <a:cubicBezTo>
                  <a:pt x="2299240" y="274892"/>
                  <a:pt x="2242185" y="244697"/>
                  <a:pt x="2172653" y="244697"/>
                </a:cubicBezTo>
                <a:cubicBezTo>
                  <a:pt x="2100929" y="244697"/>
                  <a:pt x="2046923" y="269939"/>
                  <a:pt x="1990154" y="326422"/>
                </a:cubicBezTo>
                <a:cubicBezTo>
                  <a:pt x="1990154" y="326422"/>
                  <a:pt x="1979581" y="338328"/>
                  <a:pt x="1968818" y="338328"/>
                </a:cubicBezTo>
                <a:cubicBezTo>
                  <a:pt x="1962150" y="338328"/>
                  <a:pt x="1956149" y="335756"/>
                  <a:pt x="1951577" y="331565"/>
                </a:cubicBezTo>
                <a:lnTo>
                  <a:pt x="1884426" y="263652"/>
                </a:lnTo>
                <a:cubicBezTo>
                  <a:pt x="1879568" y="258890"/>
                  <a:pt x="1873091" y="255746"/>
                  <a:pt x="1865567" y="255746"/>
                </a:cubicBezTo>
                <a:cubicBezTo>
                  <a:pt x="1850708" y="255746"/>
                  <a:pt x="1838992" y="268224"/>
                  <a:pt x="1838992" y="282416"/>
                </a:cubicBezTo>
                <a:lnTo>
                  <a:pt x="1838992" y="744474"/>
                </a:lnTo>
                <a:lnTo>
                  <a:pt x="2007870" y="744474"/>
                </a:lnTo>
                <a:lnTo>
                  <a:pt x="2007870" y="538258"/>
                </a:lnTo>
                <a:cubicBezTo>
                  <a:pt x="2007870" y="433292"/>
                  <a:pt x="2043684" y="385382"/>
                  <a:pt x="2103787" y="385382"/>
                </a:cubicBezTo>
                <a:cubicBezTo>
                  <a:pt x="2151317" y="385382"/>
                  <a:pt x="2170843" y="426625"/>
                  <a:pt x="2170843" y="481965"/>
                </a:cubicBezTo>
                <a:lnTo>
                  <a:pt x="2170843" y="744474"/>
                </a:lnTo>
                <a:lnTo>
                  <a:pt x="2339721" y="744474"/>
                </a:lnTo>
                <a:lnTo>
                  <a:pt x="2339721" y="538258"/>
                </a:lnTo>
                <a:cubicBezTo>
                  <a:pt x="2339721" y="433292"/>
                  <a:pt x="2375249" y="385382"/>
                  <a:pt x="2435543" y="385382"/>
                </a:cubicBezTo>
                <a:cubicBezTo>
                  <a:pt x="2482787" y="385382"/>
                  <a:pt x="2502884" y="426625"/>
                  <a:pt x="2502884" y="481965"/>
                </a:cubicBezTo>
                <a:lnTo>
                  <a:pt x="2502884" y="744474"/>
                </a:lnTo>
                <a:lnTo>
                  <a:pt x="2671382" y="744474"/>
                </a:lnTo>
                <a:lnTo>
                  <a:pt x="2671382" y="456819"/>
                </a:lnTo>
                <a:cubicBezTo>
                  <a:pt x="2671286" y="324422"/>
                  <a:pt x="2639377" y="244697"/>
                  <a:pt x="2498884" y="244697"/>
                </a:cubicBezTo>
                <a:close/>
                <a:moveTo>
                  <a:pt x="510635" y="296894"/>
                </a:moveTo>
                <a:lnTo>
                  <a:pt x="510635" y="706374"/>
                </a:lnTo>
                <a:cubicBezTo>
                  <a:pt x="510635" y="720471"/>
                  <a:pt x="499015" y="732758"/>
                  <a:pt x="484061" y="732758"/>
                </a:cubicBezTo>
                <a:cubicBezTo>
                  <a:pt x="476441" y="732758"/>
                  <a:pt x="469868" y="729329"/>
                  <a:pt x="465487" y="724948"/>
                </a:cubicBezTo>
                <a:lnTo>
                  <a:pt x="440246" y="699516"/>
                </a:lnTo>
                <a:cubicBezTo>
                  <a:pt x="435578" y="694563"/>
                  <a:pt x="429006" y="691706"/>
                  <a:pt x="421958" y="691706"/>
                </a:cubicBezTo>
                <a:cubicBezTo>
                  <a:pt x="415100" y="691706"/>
                  <a:pt x="409289" y="694468"/>
                  <a:pt x="404527" y="698659"/>
                </a:cubicBezTo>
                <a:cubicBezTo>
                  <a:pt x="362331" y="737330"/>
                  <a:pt x="317087" y="756761"/>
                  <a:pt x="255270" y="756761"/>
                </a:cubicBezTo>
                <a:cubicBezTo>
                  <a:pt x="114014" y="756761"/>
                  <a:pt x="0" y="642461"/>
                  <a:pt x="0" y="501491"/>
                </a:cubicBezTo>
                <a:cubicBezTo>
                  <a:pt x="0" y="360617"/>
                  <a:pt x="114014" y="246317"/>
                  <a:pt x="255270" y="246317"/>
                </a:cubicBezTo>
                <a:cubicBezTo>
                  <a:pt x="317087" y="246317"/>
                  <a:pt x="362331" y="265843"/>
                  <a:pt x="404527" y="304419"/>
                </a:cubicBezTo>
                <a:cubicBezTo>
                  <a:pt x="409289" y="308705"/>
                  <a:pt x="415100" y="311468"/>
                  <a:pt x="421958" y="311468"/>
                </a:cubicBezTo>
                <a:cubicBezTo>
                  <a:pt x="429006" y="311468"/>
                  <a:pt x="435483" y="308229"/>
                  <a:pt x="440246" y="303752"/>
                </a:cubicBezTo>
                <a:lnTo>
                  <a:pt x="465487" y="278130"/>
                </a:lnTo>
                <a:cubicBezTo>
                  <a:pt x="469868" y="273558"/>
                  <a:pt x="476441" y="270415"/>
                  <a:pt x="484061" y="270415"/>
                </a:cubicBezTo>
                <a:cubicBezTo>
                  <a:pt x="499015" y="270510"/>
                  <a:pt x="510635" y="282893"/>
                  <a:pt x="510635" y="296894"/>
                </a:cubicBezTo>
                <a:close/>
                <a:moveTo>
                  <a:pt x="370904" y="501587"/>
                </a:moveTo>
                <a:cubicBezTo>
                  <a:pt x="370904" y="438150"/>
                  <a:pt x="322421" y="386810"/>
                  <a:pt x="262604" y="386810"/>
                </a:cubicBezTo>
                <a:cubicBezTo>
                  <a:pt x="202406" y="386810"/>
                  <a:pt x="154210" y="438150"/>
                  <a:pt x="154210" y="501587"/>
                </a:cubicBezTo>
                <a:cubicBezTo>
                  <a:pt x="154210" y="565118"/>
                  <a:pt x="202406" y="616458"/>
                  <a:pt x="262604" y="616458"/>
                </a:cubicBezTo>
                <a:cubicBezTo>
                  <a:pt x="322517" y="616458"/>
                  <a:pt x="370904" y="565118"/>
                  <a:pt x="370904" y="501587"/>
                </a:cubicBezTo>
                <a:close/>
                <a:moveTo>
                  <a:pt x="3912965" y="296894"/>
                </a:moveTo>
                <a:lnTo>
                  <a:pt x="3912965" y="706374"/>
                </a:lnTo>
                <a:cubicBezTo>
                  <a:pt x="3912965" y="720471"/>
                  <a:pt x="3901535" y="732758"/>
                  <a:pt x="3886581" y="732758"/>
                </a:cubicBezTo>
                <a:cubicBezTo>
                  <a:pt x="3878771" y="732758"/>
                  <a:pt x="3872008" y="729329"/>
                  <a:pt x="3867531" y="724948"/>
                </a:cubicBezTo>
                <a:lnTo>
                  <a:pt x="3842385" y="699516"/>
                </a:lnTo>
                <a:cubicBezTo>
                  <a:pt x="3837813" y="694563"/>
                  <a:pt x="3831146" y="691706"/>
                  <a:pt x="3824288" y="691706"/>
                </a:cubicBezTo>
                <a:cubicBezTo>
                  <a:pt x="3817430" y="691706"/>
                  <a:pt x="3811429" y="694468"/>
                  <a:pt x="3806762" y="698659"/>
                </a:cubicBezTo>
                <a:cubicBezTo>
                  <a:pt x="3764471" y="737330"/>
                  <a:pt x="3719227" y="756761"/>
                  <a:pt x="3657791" y="756761"/>
                </a:cubicBezTo>
                <a:cubicBezTo>
                  <a:pt x="3516154" y="756761"/>
                  <a:pt x="3402235" y="642461"/>
                  <a:pt x="3402235" y="501491"/>
                </a:cubicBezTo>
                <a:cubicBezTo>
                  <a:pt x="3402235" y="360617"/>
                  <a:pt x="3516154" y="246317"/>
                  <a:pt x="3657791" y="246317"/>
                </a:cubicBezTo>
                <a:cubicBezTo>
                  <a:pt x="3719227" y="246317"/>
                  <a:pt x="3764471" y="265843"/>
                  <a:pt x="3806762" y="304419"/>
                </a:cubicBezTo>
                <a:cubicBezTo>
                  <a:pt x="3811429" y="308705"/>
                  <a:pt x="3817430" y="311468"/>
                  <a:pt x="3824288" y="311468"/>
                </a:cubicBezTo>
                <a:cubicBezTo>
                  <a:pt x="3831146" y="311468"/>
                  <a:pt x="3837813" y="308229"/>
                  <a:pt x="3842385" y="303752"/>
                </a:cubicBezTo>
                <a:lnTo>
                  <a:pt x="3867531" y="278130"/>
                </a:lnTo>
                <a:cubicBezTo>
                  <a:pt x="3872008" y="273558"/>
                  <a:pt x="3878771" y="270415"/>
                  <a:pt x="3886581" y="270415"/>
                </a:cubicBezTo>
                <a:cubicBezTo>
                  <a:pt x="3901535" y="270510"/>
                  <a:pt x="3912965" y="282893"/>
                  <a:pt x="3912965" y="296894"/>
                </a:cubicBezTo>
                <a:close/>
                <a:moveTo>
                  <a:pt x="3773234" y="501587"/>
                </a:moveTo>
                <a:cubicBezTo>
                  <a:pt x="3773234" y="438150"/>
                  <a:pt x="3724656" y="386810"/>
                  <a:pt x="3665125" y="386810"/>
                </a:cubicBezTo>
                <a:cubicBezTo>
                  <a:pt x="3604832" y="386810"/>
                  <a:pt x="3556635" y="438150"/>
                  <a:pt x="3556635" y="501587"/>
                </a:cubicBezTo>
                <a:cubicBezTo>
                  <a:pt x="3556635" y="565118"/>
                  <a:pt x="3604927" y="616458"/>
                  <a:pt x="3665125" y="616458"/>
                </a:cubicBezTo>
                <a:cubicBezTo>
                  <a:pt x="3724751" y="616458"/>
                  <a:pt x="3773234" y="565118"/>
                  <a:pt x="3773234" y="501587"/>
                </a:cubicBezTo>
                <a:close/>
                <a:moveTo>
                  <a:pt x="3298222" y="520351"/>
                </a:moveTo>
                <a:lnTo>
                  <a:pt x="3298222" y="551688"/>
                </a:lnTo>
                <a:lnTo>
                  <a:pt x="2963227" y="551688"/>
                </a:lnTo>
                <a:cubicBezTo>
                  <a:pt x="2972657" y="619030"/>
                  <a:pt x="3024092" y="644747"/>
                  <a:pt x="3105817" y="644747"/>
                </a:cubicBezTo>
                <a:cubicBezTo>
                  <a:pt x="3151251" y="644747"/>
                  <a:pt x="3203258" y="634270"/>
                  <a:pt x="3254312" y="607314"/>
                </a:cubicBezTo>
                <a:lnTo>
                  <a:pt x="3254312" y="726091"/>
                </a:lnTo>
                <a:cubicBezTo>
                  <a:pt x="3199352" y="747808"/>
                  <a:pt x="3138297" y="756952"/>
                  <a:pt x="3075908" y="756952"/>
                </a:cubicBezTo>
                <a:cubicBezTo>
                  <a:pt x="2915698" y="756952"/>
                  <a:pt x="2793778" y="663226"/>
                  <a:pt x="2793778" y="501682"/>
                </a:cubicBezTo>
                <a:cubicBezTo>
                  <a:pt x="2793778" y="340328"/>
                  <a:pt x="2902458" y="246507"/>
                  <a:pt x="3053429" y="246507"/>
                </a:cubicBezTo>
                <a:cubicBezTo>
                  <a:pt x="3232976" y="246412"/>
                  <a:pt x="3298222" y="375285"/>
                  <a:pt x="3298222" y="520351"/>
                </a:cubicBezTo>
                <a:close/>
                <a:moveTo>
                  <a:pt x="3142869" y="435102"/>
                </a:moveTo>
                <a:cubicBezTo>
                  <a:pt x="3136868" y="388715"/>
                  <a:pt x="3109151" y="352997"/>
                  <a:pt x="3050762" y="352997"/>
                </a:cubicBezTo>
                <a:cubicBezTo>
                  <a:pt x="2997422" y="352997"/>
                  <a:pt x="2968943" y="389001"/>
                  <a:pt x="2960084" y="436055"/>
                </a:cubicBezTo>
                <a:cubicBezTo>
                  <a:pt x="2958275" y="447580"/>
                  <a:pt x="2964942" y="456343"/>
                  <a:pt x="2977229" y="456343"/>
                </a:cubicBezTo>
                <a:lnTo>
                  <a:pt x="3125534" y="456343"/>
                </a:lnTo>
                <a:cubicBezTo>
                  <a:pt x="3136487" y="456343"/>
                  <a:pt x="3144584" y="449485"/>
                  <a:pt x="3142869" y="435102"/>
                </a:cubicBezTo>
                <a:close/>
                <a:moveTo>
                  <a:pt x="4898422" y="0"/>
                </a:moveTo>
                <a:cubicBezTo>
                  <a:pt x="4777169" y="0"/>
                  <a:pt x="4662011" y="38576"/>
                  <a:pt x="4579620" y="114491"/>
                </a:cubicBezTo>
                <a:cubicBezTo>
                  <a:pt x="4570571" y="122682"/>
                  <a:pt x="4558665" y="127826"/>
                  <a:pt x="4545426" y="127826"/>
                </a:cubicBezTo>
                <a:cubicBezTo>
                  <a:pt x="4531614" y="127826"/>
                  <a:pt x="4519136" y="121920"/>
                  <a:pt x="4510088" y="113157"/>
                </a:cubicBezTo>
                <a:lnTo>
                  <a:pt x="4453890" y="57245"/>
                </a:lnTo>
                <a:cubicBezTo>
                  <a:pt x="4447699" y="51245"/>
                  <a:pt x="4439412" y="47530"/>
                  <a:pt x="4430078" y="47530"/>
                </a:cubicBezTo>
                <a:cubicBezTo>
                  <a:pt x="4411790" y="47530"/>
                  <a:pt x="4396835" y="62484"/>
                  <a:pt x="4396835" y="81248"/>
                </a:cubicBezTo>
                <a:lnTo>
                  <a:pt x="4396835" y="922020"/>
                </a:lnTo>
                <a:cubicBezTo>
                  <a:pt x="4396835" y="940689"/>
                  <a:pt x="4411790" y="955738"/>
                  <a:pt x="4430078" y="955738"/>
                </a:cubicBezTo>
                <a:cubicBezTo>
                  <a:pt x="4439317" y="955738"/>
                  <a:pt x="4447699" y="951929"/>
                  <a:pt x="4453890" y="946023"/>
                </a:cubicBezTo>
                <a:lnTo>
                  <a:pt x="4510088" y="890111"/>
                </a:lnTo>
                <a:cubicBezTo>
                  <a:pt x="4519136" y="881348"/>
                  <a:pt x="4531614" y="875443"/>
                  <a:pt x="4545426" y="875443"/>
                </a:cubicBezTo>
                <a:cubicBezTo>
                  <a:pt x="4558665" y="875443"/>
                  <a:pt x="4570571" y="880586"/>
                  <a:pt x="4579620" y="888778"/>
                </a:cubicBezTo>
                <a:cubicBezTo>
                  <a:pt x="4662107" y="964692"/>
                  <a:pt x="4777169" y="1003268"/>
                  <a:pt x="4898422" y="1003268"/>
                </a:cubicBezTo>
                <a:cubicBezTo>
                  <a:pt x="5175314" y="1003268"/>
                  <a:pt x="5399913" y="778669"/>
                  <a:pt x="5399913" y="501682"/>
                </a:cubicBezTo>
                <a:cubicBezTo>
                  <a:pt x="5399913" y="224600"/>
                  <a:pt x="5175314" y="0"/>
                  <a:pt x="4898422" y="0"/>
                </a:cubicBezTo>
                <a:close/>
                <a:moveTo>
                  <a:pt x="4882706" y="191262"/>
                </a:moveTo>
                <a:cubicBezTo>
                  <a:pt x="4957763" y="191262"/>
                  <a:pt x="5028914" y="214979"/>
                  <a:pt x="5080254" y="261938"/>
                </a:cubicBezTo>
                <a:cubicBezTo>
                  <a:pt x="5085779" y="267081"/>
                  <a:pt x="5092923" y="270224"/>
                  <a:pt x="5101019" y="270224"/>
                </a:cubicBezTo>
                <a:cubicBezTo>
                  <a:pt x="5109781" y="270224"/>
                  <a:pt x="5117497" y="266795"/>
                  <a:pt x="5123021" y="261271"/>
                </a:cubicBezTo>
                <a:lnTo>
                  <a:pt x="5157883" y="226600"/>
                </a:lnTo>
                <a:cubicBezTo>
                  <a:pt x="5161312" y="222980"/>
                  <a:pt x="5166741" y="220599"/>
                  <a:pt x="5172171" y="220599"/>
                </a:cubicBezTo>
                <a:cubicBezTo>
                  <a:pt x="5183791" y="220599"/>
                  <a:pt x="5193221" y="229934"/>
                  <a:pt x="5193221" y="241364"/>
                </a:cubicBezTo>
                <a:lnTo>
                  <a:pt x="5193221" y="761810"/>
                </a:lnTo>
                <a:cubicBezTo>
                  <a:pt x="5193221" y="773240"/>
                  <a:pt x="5183886" y="782574"/>
                  <a:pt x="5172171" y="782574"/>
                </a:cubicBezTo>
                <a:cubicBezTo>
                  <a:pt x="5166741" y="782574"/>
                  <a:pt x="5161312" y="780193"/>
                  <a:pt x="5157883" y="776573"/>
                </a:cubicBezTo>
                <a:lnTo>
                  <a:pt x="5123021" y="741902"/>
                </a:lnTo>
                <a:cubicBezTo>
                  <a:pt x="5117592" y="736378"/>
                  <a:pt x="5109877" y="732949"/>
                  <a:pt x="5101019" y="732949"/>
                </a:cubicBezTo>
                <a:cubicBezTo>
                  <a:pt x="5092923" y="732949"/>
                  <a:pt x="5085779" y="735997"/>
                  <a:pt x="5080254" y="741236"/>
                </a:cubicBezTo>
                <a:cubicBezTo>
                  <a:pt x="5028914" y="788194"/>
                  <a:pt x="4957763" y="811911"/>
                  <a:pt x="4882706" y="811911"/>
                </a:cubicBezTo>
                <a:cubicBezTo>
                  <a:pt x="4711542" y="811911"/>
                  <a:pt x="4572667" y="673132"/>
                  <a:pt x="4572667" y="501587"/>
                </a:cubicBezTo>
                <a:cubicBezTo>
                  <a:pt x="4572667" y="330041"/>
                  <a:pt x="4711542" y="191262"/>
                  <a:pt x="4882706" y="191262"/>
                </a:cubicBezTo>
                <a:close/>
                <a:moveTo>
                  <a:pt x="4890612" y="635508"/>
                </a:moveTo>
                <a:cubicBezTo>
                  <a:pt x="4960239" y="635508"/>
                  <a:pt x="5016627" y="575405"/>
                  <a:pt x="5016627" y="501682"/>
                </a:cubicBezTo>
                <a:cubicBezTo>
                  <a:pt x="5016627" y="427958"/>
                  <a:pt x="4960239" y="367856"/>
                  <a:pt x="4890612" y="367856"/>
                </a:cubicBezTo>
                <a:cubicBezTo>
                  <a:pt x="4820889" y="367856"/>
                  <a:pt x="4764786" y="427958"/>
                  <a:pt x="4764786" y="501682"/>
                </a:cubicBezTo>
                <a:cubicBezTo>
                  <a:pt x="4764786" y="575405"/>
                  <a:pt x="4820889" y="635508"/>
                  <a:pt x="4890612" y="635508"/>
                </a:cubicBezTo>
                <a:close/>
              </a:path>
            </a:pathLst>
          </a:custGeom>
          <a:solidFill>
            <a:srgbClr val="CC0000"/>
          </a:solidFill>
          <a:ln w="9525" cap="flat">
            <a:noFill/>
            <a:prstDash val="solid"/>
            <a:miter/>
          </a:ln>
        </p:spPr>
        <p:txBody>
          <a:bodyPr rtlCol="0" anchor="ctr"/>
          <a:lstStyle/>
          <a:p>
            <a:endParaRPr lang="nl-NL" sz="1866" noProof="0">
              <a:latin typeface="+mn-lt"/>
            </a:endParaRPr>
          </a:p>
        </p:txBody>
      </p:sp>
      <p:sp>
        <p:nvSpPr>
          <p:cNvPr id="7" name="Rechthoek 6">
            <a:extLst>
              <a:ext uri="{FF2B5EF4-FFF2-40B4-BE49-F238E27FC236}">
                <a16:creationId xmlns:a16="http://schemas.microsoft.com/office/drawing/2014/main" id="{A195EC66-DC64-44B6-BB19-DC4F493EF84D}"/>
              </a:ext>
            </a:extLst>
          </p:cNvPr>
          <p:cNvSpPr/>
          <p:nvPr userDrawn="1"/>
        </p:nvSpPr>
        <p:spPr>
          <a:xfrm>
            <a:off x="0" y="6265769"/>
            <a:ext cx="12192000" cy="36000"/>
          </a:xfrm>
          <a:prstGeom prst="rect">
            <a:avLst/>
          </a:prstGeom>
          <a:solidFill>
            <a:srgbClr val="427FA1"/>
          </a:solidFill>
          <a:ln>
            <a:noFill/>
          </a:ln>
        </p:spPr>
        <p:style>
          <a:lnRef idx="2">
            <a:schemeClr val="accent1">
              <a:shade val="50000"/>
            </a:schemeClr>
          </a:lnRef>
          <a:fillRef idx="1">
            <a:schemeClr val="accent1"/>
          </a:fillRef>
          <a:effectRef idx="0">
            <a:schemeClr val="accent1"/>
          </a:effectRef>
          <a:fontRef idx="minor">
            <a:schemeClr val="lt1"/>
          </a:fontRef>
        </p:style>
        <p:txBody>
          <a:bodyPr lIns="143963" tIns="143963" rIns="143963" bIns="143963" rtlCol="0" anchor="ctr"/>
          <a:lstStyle/>
          <a:p>
            <a:pPr algn="ctr"/>
            <a:endParaRPr lang="nl-NL" sz="1600" noProof="0"/>
          </a:p>
        </p:txBody>
      </p:sp>
      <p:grpSp>
        <p:nvGrpSpPr>
          <p:cNvPr id="96" name="GRID" hidden="1">
            <a:extLst>
              <a:ext uri="{FF2B5EF4-FFF2-40B4-BE49-F238E27FC236}">
                <a16:creationId xmlns:a16="http://schemas.microsoft.com/office/drawing/2014/main" id="{75B097B3-7A68-4D5C-B43B-DF33941C7F97}"/>
              </a:ext>
            </a:extLst>
          </p:cNvPr>
          <p:cNvGrpSpPr/>
          <p:nvPr userDrawn="1"/>
        </p:nvGrpSpPr>
        <p:grpSpPr>
          <a:xfrm>
            <a:off x="0" y="0"/>
            <a:ext cx="12192000" cy="6858000"/>
            <a:chOff x="0" y="0"/>
            <a:chExt cx="12192000" cy="6858000"/>
          </a:xfrm>
          <a:solidFill>
            <a:schemeClr val="tx1">
              <a:alpha val="30000"/>
            </a:schemeClr>
          </a:solidFill>
        </p:grpSpPr>
        <p:sp>
          <p:nvSpPr>
            <p:cNvPr id="97" name="Rechthoek 96">
              <a:extLst>
                <a:ext uri="{FF2B5EF4-FFF2-40B4-BE49-F238E27FC236}">
                  <a16:creationId xmlns:a16="http://schemas.microsoft.com/office/drawing/2014/main" id="{EE3D9B21-E975-43D7-8C81-95C8CDD290B5}"/>
                </a:ext>
              </a:extLst>
            </p:cNvPr>
            <p:cNvSpPr/>
            <p:nvPr userDrawn="1"/>
          </p:nvSpPr>
          <p:spPr>
            <a:xfrm>
              <a:off x="0" y="0"/>
              <a:ext cx="12192000" cy="54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866" noProof="0"/>
            </a:p>
          </p:txBody>
        </p:sp>
        <p:sp>
          <p:nvSpPr>
            <p:cNvPr id="98" name="Rechthoek 97">
              <a:extLst>
                <a:ext uri="{FF2B5EF4-FFF2-40B4-BE49-F238E27FC236}">
                  <a16:creationId xmlns:a16="http://schemas.microsoft.com/office/drawing/2014/main" id="{105DD2F5-A6F6-4D19-B89E-2F7BCA325C6F}"/>
                </a:ext>
              </a:extLst>
            </p:cNvPr>
            <p:cNvSpPr/>
            <p:nvPr userDrawn="1"/>
          </p:nvSpPr>
          <p:spPr>
            <a:xfrm>
              <a:off x="0" y="0"/>
              <a:ext cx="540000"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866" noProof="0"/>
            </a:p>
          </p:txBody>
        </p:sp>
        <p:sp>
          <p:nvSpPr>
            <p:cNvPr id="99" name="Rechthoek 98">
              <a:extLst>
                <a:ext uri="{FF2B5EF4-FFF2-40B4-BE49-F238E27FC236}">
                  <a16:creationId xmlns:a16="http://schemas.microsoft.com/office/drawing/2014/main" id="{2AEA8E2A-9314-4431-84B8-815D27F55574}"/>
                </a:ext>
              </a:extLst>
            </p:cNvPr>
            <p:cNvSpPr/>
            <p:nvPr userDrawn="1"/>
          </p:nvSpPr>
          <p:spPr>
            <a:xfrm>
              <a:off x="11652000" y="0"/>
              <a:ext cx="540000"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866" noProof="0"/>
            </a:p>
          </p:txBody>
        </p:sp>
        <p:sp>
          <p:nvSpPr>
            <p:cNvPr id="100" name="Rechthoek 99">
              <a:extLst>
                <a:ext uri="{FF2B5EF4-FFF2-40B4-BE49-F238E27FC236}">
                  <a16:creationId xmlns:a16="http://schemas.microsoft.com/office/drawing/2014/main" id="{CDFCBDD9-389E-4547-9AAC-86E6DEAA46E7}"/>
                </a:ext>
              </a:extLst>
            </p:cNvPr>
            <p:cNvSpPr/>
            <p:nvPr userDrawn="1"/>
          </p:nvSpPr>
          <p:spPr>
            <a:xfrm>
              <a:off x="0" y="1099111"/>
              <a:ext cx="12192000" cy="36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866" noProof="0"/>
            </a:p>
          </p:txBody>
        </p:sp>
        <p:sp>
          <p:nvSpPr>
            <p:cNvPr id="101" name="Rechthoek 100">
              <a:extLst>
                <a:ext uri="{FF2B5EF4-FFF2-40B4-BE49-F238E27FC236}">
                  <a16:creationId xmlns:a16="http://schemas.microsoft.com/office/drawing/2014/main" id="{96AE3856-6B74-49F5-9845-EF4D8D887E33}"/>
                </a:ext>
              </a:extLst>
            </p:cNvPr>
            <p:cNvSpPr/>
            <p:nvPr userDrawn="1"/>
          </p:nvSpPr>
          <p:spPr>
            <a:xfrm>
              <a:off x="0" y="6678000"/>
              <a:ext cx="12192000" cy="18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866" noProof="0"/>
            </a:p>
          </p:txBody>
        </p:sp>
        <p:sp>
          <p:nvSpPr>
            <p:cNvPr id="102" name="Rechthoek 101">
              <a:extLst>
                <a:ext uri="{FF2B5EF4-FFF2-40B4-BE49-F238E27FC236}">
                  <a16:creationId xmlns:a16="http://schemas.microsoft.com/office/drawing/2014/main" id="{19E8D85C-6B8B-4402-BE42-283B5165F5DD}"/>
                </a:ext>
              </a:extLst>
            </p:cNvPr>
            <p:cNvSpPr/>
            <p:nvPr userDrawn="1"/>
          </p:nvSpPr>
          <p:spPr>
            <a:xfrm>
              <a:off x="0" y="5906871"/>
              <a:ext cx="12192000" cy="36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866" noProof="0"/>
            </a:p>
          </p:txBody>
        </p:sp>
        <p:sp>
          <p:nvSpPr>
            <p:cNvPr id="103" name="Rechthoek 102">
              <a:extLst>
                <a:ext uri="{FF2B5EF4-FFF2-40B4-BE49-F238E27FC236}">
                  <a16:creationId xmlns:a16="http://schemas.microsoft.com/office/drawing/2014/main" id="{6B31C5D1-7B62-4E2A-BDD3-C2CA5E9E2002}"/>
                </a:ext>
              </a:extLst>
            </p:cNvPr>
            <p:cNvSpPr/>
            <p:nvPr userDrawn="1"/>
          </p:nvSpPr>
          <p:spPr>
            <a:xfrm>
              <a:off x="0" y="6295673"/>
              <a:ext cx="12192000" cy="18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866" noProof="0"/>
            </a:p>
          </p:txBody>
        </p:sp>
        <p:sp>
          <p:nvSpPr>
            <p:cNvPr id="104" name="Rechthoek 103">
              <a:extLst>
                <a:ext uri="{FF2B5EF4-FFF2-40B4-BE49-F238E27FC236}">
                  <a16:creationId xmlns:a16="http://schemas.microsoft.com/office/drawing/2014/main" id="{5BFF5FB1-4524-485C-AC08-837EBEAA9764}"/>
                </a:ext>
              </a:extLst>
            </p:cNvPr>
            <p:cNvSpPr/>
            <p:nvPr userDrawn="1"/>
          </p:nvSpPr>
          <p:spPr>
            <a:xfrm>
              <a:off x="0" y="5578887"/>
              <a:ext cx="12192000" cy="18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866" noProof="0"/>
            </a:p>
          </p:txBody>
        </p:sp>
        <p:sp>
          <p:nvSpPr>
            <p:cNvPr id="45" name="Rechthoek 44">
              <a:extLst>
                <a:ext uri="{FF2B5EF4-FFF2-40B4-BE49-F238E27FC236}">
                  <a16:creationId xmlns:a16="http://schemas.microsoft.com/office/drawing/2014/main" id="{5BAE6A63-4FB0-4411-AFFC-63A8A8EF4DAE}"/>
                </a:ext>
              </a:extLst>
            </p:cNvPr>
            <p:cNvSpPr/>
            <p:nvPr userDrawn="1"/>
          </p:nvSpPr>
          <p:spPr>
            <a:xfrm>
              <a:off x="12024980" y="0"/>
              <a:ext cx="167020"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866" noProof="0"/>
            </a:p>
          </p:txBody>
        </p:sp>
        <p:sp>
          <p:nvSpPr>
            <p:cNvPr id="46" name="Rechthoek 45">
              <a:extLst>
                <a:ext uri="{FF2B5EF4-FFF2-40B4-BE49-F238E27FC236}">
                  <a16:creationId xmlns:a16="http://schemas.microsoft.com/office/drawing/2014/main" id="{32F9B240-ED3F-49CA-B562-C067CCB5C19D}"/>
                </a:ext>
              </a:extLst>
            </p:cNvPr>
            <p:cNvSpPr/>
            <p:nvPr userDrawn="1"/>
          </p:nvSpPr>
          <p:spPr>
            <a:xfrm>
              <a:off x="0" y="0"/>
              <a:ext cx="167020"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866" noProof="0"/>
            </a:p>
          </p:txBody>
        </p:sp>
      </p:grpSp>
    </p:spTree>
    <p:extLst>
      <p:ext uri="{BB962C8B-B14F-4D97-AF65-F5344CB8AC3E}">
        <p14:creationId xmlns:p14="http://schemas.microsoft.com/office/powerpoint/2010/main" val="2733306560"/>
      </p:ext>
    </p:extLst>
  </p:cSld>
  <p:clrMap bg1="lt1" tx1="dk1" bg2="lt2" tx2="dk2" accent1="accent1" accent2="accent2" accent3="accent3" accent4="accent4" accent5="accent5" accent6="accent6" hlink="hlink" folHlink="folHlink"/>
  <p:sldLayoutIdLst>
    <p:sldLayoutId id="2147483965" r:id="rId1"/>
    <p:sldLayoutId id="2147483966" r:id="rId2"/>
    <p:sldLayoutId id="2147483967" r:id="rId3"/>
    <p:sldLayoutId id="2147483968" r:id="rId4"/>
    <p:sldLayoutId id="2147483969" r:id="rId5"/>
    <p:sldLayoutId id="2147483970" r:id="rId6"/>
    <p:sldLayoutId id="2147483971" r:id="rId7"/>
    <p:sldLayoutId id="2147483972" r:id="rId8"/>
    <p:sldLayoutId id="2147483973" r:id="rId9"/>
    <p:sldLayoutId id="2147483974" r:id="rId10"/>
    <p:sldLayoutId id="2147483975" r:id="rId11"/>
    <p:sldLayoutId id="2147483976" r:id="rId12"/>
    <p:sldLayoutId id="2147483977" r:id="rId13"/>
    <p:sldLayoutId id="2147483978" r:id="rId14"/>
    <p:sldLayoutId id="2147483979" r:id="rId15"/>
    <p:sldLayoutId id="2147483980" r:id="rId16"/>
    <p:sldLayoutId id="2147483981" r:id="rId17"/>
    <p:sldLayoutId id="2147483982" r:id="rId18"/>
    <p:sldLayoutId id="2147483983" r:id="rId19"/>
    <p:sldLayoutId id="2147483984" r:id="rId20"/>
    <p:sldLayoutId id="2147483985" r:id="rId21"/>
    <p:sldLayoutId id="2147483986" r:id="rId22"/>
    <p:sldLayoutId id="2147483987" r:id="rId23"/>
    <p:sldLayoutId id="2147483988" r:id="rId24"/>
    <p:sldLayoutId id="2147483989" r:id="rId25"/>
  </p:sldLayoutIdLst>
  <p:hf hdr="0" ftr="0" dt="0"/>
  <p:txStyles>
    <p:titleStyle>
      <a:lvl1pPr algn="l" defTabSz="914126" rtl="0" eaLnBrk="1" latinLnBrk="0" hangingPunct="1">
        <a:lnSpc>
          <a:spcPct val="80000"/>
        </a:lnSpc>
        <a:spcBef>
          <a:spcPct val="0"/>
        </a:spcBef>
        <a:buNone/>
        <a:defRPr sz="2599" b="0" kern="1200">
          <a:solidFill>
            <a:schemeClr val="tx1"/>
          </a:solidFill>
          <a:latin typeface="+mn-lt"/>
          <a:ea typeface="+mj-ea"/>
          <a:cs typeface="+mj-cs"/>
        </a:defRPr>
      </a:lvl1pPr>
    </p:titleStyle>
    <p:bodyStyle>
      <a:lvl1pPr marL="177747" indent="-177747" algn="l" defTabSz="914126" rtl="0" eaLnBrk="1" latinLnBrk="0" hangingPunct="1">
        <a:lnSpc>
          <a:spcPct val="100000"/>
        </a:lnSpc>
        <a:spcBef>
          <a:spcPts val="300"/>
        </a:spcBef>
        <a:spcAft>
          <a:spcPts val="300"/>
        </a:spcAft>
        <a:buClr>
          <a:schemeClr val="accent1"/>
        </a:buClr>
        <a:buFont typeface="Wingdings" panose="05000000000000000000" pitchFamily="2" charset="2"/>
        <a:buChar char="§"/>
        <a:defRPr sz="1500" kern="1200">
          <a:solidFill>
            <a:schemeClr val="tx1"/>
          </a:solidFill>
          <a:latin typeface="+mn-lt"/>
          <a:ea typeface="+mn-ea"/>
          <a:cs typeface="+mn-cs"/>
        </a:defRPr>
      </a:lvl1pPr>
      <a:lvl2pPr marL="355493" indent="-177747" algn="l" defTabSz="914126" rtl="0" eaLnBrk="1" latinLnBrk="0" hangingPunct="1">
        <a:lnSpc>
          <a:spcPct val="100000"/>
        </a:lnSpc>
        <a:spcBef>
          <a:spcPts val="300"/>
        </a:spcBef>
        <a:spcAft>
          <a:spcPts val="300"/>
        </a:spcAft>
        <a:buClr>
          <a:schemeClr val="accent1"/>
        </a:buClr>
        <a:buFont typeface="Wingdings" panose="05000000000000000000" pitchFamily="2" charset="2"/>
        <a:buChar char="§"/>
        <a:tabLst/>
        <a:defRPr sz="1500" kern="1200">
          <a:solidFill>
            <a:schemeClr val="tx1"/>
          </a:solidFill>
          <a:latin typeface="+mn-lt"/>
          <a:ea typeface="+mn-ea"/>
          <a:cs typeface="+mn-cs"/>
        </a:defRPr>
      </a:lvl2pPr>
      <a:lvl3pPr marL="531653" indent="-176160" algn="l" defTabSz="914126" rtl="0" eaLnBrk="1" latinLnBrk="0" hangingPunct="1">
        <a:lnSpc>
          <a:spcPct val="100000"/>
        </a:lnSpc>
        <a:spcBef>
          <a:spcPts val="300"/>
        </a:spcBef>
        <a:spcAft>
          <a:spcPts val="300"/>
        </a:spcAft>
        <a:buClr>
          <a:schemeClr val="tx1"/>
        </a:buClr>
        <a:buFont typeface="Corbel" panose="020B0503020204020204" pitchFamily="34" charset="0"/>
        <a:buChar char="–"/>
        <a:defRPr sz="1500" kern="1200">
          <a:solidFill>
            <a:schemeClr val="tx1"/>
          </a:solidFill>
          <a:latin typeface="+mn-lt"/>
          <a:ea typeface="+mn-ea"/>
          <a:cs typeface="+mn-cs"/>
        </a:defRPr>
      </a:lvl3pPr>
      <a:lvl4pPr marL="0" indent="0" algn="l" defTabSz="914126" rtl="0" eaLnBrk="1" latinLnBrk="0" hangingPunct="1">
        <a:lnSpc>
          <a:spcPct val="100000"/>
        </a:lnSpc>
        <a:spcBef>
          <a:spcPts val="300"/>
        </a:spcBef>
        <a:spcAft>
          <a:spcPts val="300"/>
        </a:spcAft>
        <a:buFont typeface="Arial" panose="020B0604020202020204" pitchFamily="34" charset="0"/>
        <a:buNone/>
        <a:defRPr sz="1500" kern="1200">
          <a:solidFill>
            <a:schemeClr val="tx1"/>
          </a:solidFill>
          <a:latin typeface="+mn-lt"/>
          <a:ea typeface="+mn-ea"/>
          <a:cs typeface="+mn-cs"/>
        </a:defRPr>
      </a:lvl4pPr>
      <a:lvl5pPr marL="0" indent="0" algn="l" defTabSz="914126" rtl="0" eaLnBrk="1" latinLnBrk="0" hangingPunct="1">
        <a:lnSpc>
          <a:spcPct val="100000"/>
        </a:lnSpc>
        <a:spcBef>
          <a:spcPts val="600"/>
        </a:spcBef>
        <a:spcAft>
          <a:spcPts val="300"/>
        </a:spcAft>
        <a:buFont typeface="Arial" panose="020B0604020202020204" pitchFamily="34" charset="0"/>
        <a:buNone/>
        <a:defRPr sz="1600" b="1" kern="1200" cap="none" baseline="0">
          <a:solidFill>
            <a:schemeClr val="accent1"/>
          </a:solidFill>
          <a:latin typeface="+mj-lt"/>
          <a:ea typeface="+mn-ea"/>
          <a:cs typeface="+mn-cs"/>
        </a:defRPr>
      </a:lvl5pPr>
      <a:lvl6pPr marL="265033" indent="-265033" algn="l" defTabSz="914126" rtl="0" eaLnBrk="1" latinLnBrk="0" hangingPunct="1">
        <a:lnSpc>
          <a:spcPct val="100000"/>
        </a:lnSpc>
        <a:spcBef>
          <a:spcPts val="300"/>
        </a:spcBef>
        <a:spcAft>
          <a:spcPts val="300"/>
        </a:spcAft>
        <a:buClr>
          <a:schemeClr val="tx1"/>
        </a:buClr>
        <a:buSzPct val="85000"/>
        <a:buFont typeface="+mj-lt"/>
        <a:buAutoNum type="arabicPeriod"/>
        <a:defRPr sz="1500" kern="1200">
          <a:solidFill>
            <a:schemeClr val="tx1"/>
          </a:solidFill>
          <a:latin typeface="+mn-lt"/>
          <a:ea typeface="+mn-ea"/>
          <a:cs typeface="+mn-cs"/>
        </a:defRPr>
      </a:lvl6pPr>
      <a:lvl7pPr marL="265033" indent="-265033" algn="l" defTabSz="914126" rtl="0" eaLnBrk="1" latinLnBrk="0" hangingPunct="1">
        <a:lnSpc>
          <a:spcPct val="100000"/>
        </a:lnSpc>
        <a:spcBef>
          <a:spcPts val="300"/>
        </a:spcBef>
        <a:spcAft>
          <a:spcPts val="300"/>
        </a:spcAft>
        <a:buClr>
          <a:schemeClr val="tx1"/>
        </a:buClr>
        <a:buSzPct val="85000"/>
        <a:buFont typeface="+mj-lt"/>
        <a:buAutoNum type="alphaLcPeriod"/>
        <a:tabLst/>
        <a:defRPr sz="1500" kern="1200">
          <a:solidFill>
            <a:schemeClr val="tx1"/>
          </a:solidFill>
          <a:latin typeface="+mn-lt"/>
          <a:ea typeface="+mn-ea"/>
          <a:cs typeface="+mn-cs"/>
        </a:defRPr>
      </a:lvl7pPr>
      <a:lvl8pPr marL="0" indent="0" algn="l" defTabSz="914126" rtl="0" eaLnBrk="1" latinLnBrk="0" hangingPunct="1">
        <a:lnSpc>
          <a:spcPct val="100000"/>
        </a:lnSpc>
        <a:spcBef>
          <a:spcPts val="300"/>
        </a:spcBef>
        <a:spcAft>
          <a:spcPts val="300"/>
        </a:spcAft>
        <a:buClr>
          <a:schemeClr val="accent3"/>
        </a:buClr>
        <a:buFont typeface="Arial" panose="020B0604020202020204" pitchFamily="34" charset="0"/>
        <a:buNone/>
        <a:defRPr sz="1000" i="1" kern="1200">
          <a:solidFill>
            <a:schemeClr val="tx1"/>
          </a:solidFill>
          <a:latin typeface="+mn-lt"/>
          <a:ea typeface="+mn-ea"/>
          <a:cs typeface="+mn-cs"/>
        </a:defRPr>
      </a:lvl8pPr>
      <a:lvl9pPr marL="0" indent="0" algn="l" defTabSz="914126" rtl="0" eaLnBrk="1" latinLnBrk="0" hangingPunct="1">
        <a:lnSpc>
          <a:spcPct val="100000"/>
        </a:lnSpc>
        <a:spcBef>
          <a:spcPts val="600"/>
        </a:spcBef>
        <a:spcAft>
          <a:spcPts val="300"/>
        </a:spcAft>
        <a:buFont typeface="Arial" panose="020B0604020202020204" pitchFamily="34" charset="0"/>
        <a:buNone/>
        <a:defRPr sz="1999" i="1" kern="1200">
          <a:solidFill>
            <a:schemeClr val="tx1"/>
          </a:solidFill>
          <a:latin typeface="+mn-lt"/>
          <a:ea typeface="+mn-ea"/>
          <a:cs typeface="+mn-cs"/>
        </a:defRPr>
      </a:lvl9pPr>
    </p:bodyStyle>
    <p:otherStyle>
      <a:defPPr>
        <a:defRPr lang="nl-NL"/>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27.xml"/><Relationship Id="rId7" Type="http://schemas.openxmlformats.org/officeDocument/2006/relationships/image" Target="../media/image25.png"/><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image" Target="../media/image24.emf"/><Relationship Id="rId5" Type="http://schemas.openxmlformats.org/officeDocument/2006/relationships/oleObject" Target="../embeddings/oleObject6.bin"/><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2" Type="http://schemas.openxmlformats.org/officeDocument/2006/relationships/hyperlink" Target="https://learn.microsoft.com/en-us/purview/information-protection#know-your-data" TargetMode="External"/><Relationship Id="rId1" Type="http://schemas.openxmlformats.org/officeDocument/2006/relationships/slideLayout" Target="../slideLayouts/slideLayout127.xml"/></Relationships>
</file>

<file path=ppt/slides/_rels/slide11.xml.rels><?xml version="1.0" encoding="UTF-8" standalone="yes"?>
<Relationships xmlns="http://schemas.openxmlformats.org/package/2006/relationships"><Relationship Id="rId2" Type="http://schemas.openxmlformats.org/officeDocument/2006/relationships/hyperlink" Target="https://learn.microsoft.com/en-us/purview/information-protection#protect-your-data" TargetMode="External"/><Relationship Id="rId1" Type="http://schemas.openxmlformats.org/officeDocument/2006/relationships/slideLayout" Target="../slideLayouts/slideLayout12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7.xml"/></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hyperlink" Target="https://learn.microsoft.com/en-us/purview/manage-data-governance" TargetMode="External"/><Relationship Id="rId1" Type="http://schemas.openxmlformats.org/officeDocument/2006/relationships/slideLayout" Target="../slideLayouts/slideLayout12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5.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notesSlide" Target="../notesSlides/notesSlide2.xml"/><Relationship Id="rId7" Type="http://schemas.openxmlformats.org/officeDocument/2006/relationships/image" Target="../media/image27.png"/><Relationship Id="rId2" Type="http://schemas.openxmlformats.org/officeDocument/2006/relationships/slideLayout" Target="../slideLayouts/slideLayout128.xml"/><Relationship Id="rId1" Type="http://schemas.openxmlformats.org/officeDocument/2006/relationships/tags" Target="../tags/tag9.xml"/><Relationship Id="rId6" Type="http://schemas.openxmlformats.org/officeDocument/2006/relationships/image" Target="../media/image26.png"/><Relationship Id="rId11" Type="http://schemas.openxmlformats.org/officeDocument/2006/relationships/image" Target="../media/image31.svg"/><Relationship Id="rId5" Type="http://schemas.openxmlformats.org/officeDocument/2006/relationships/image" Target="../media/image3.emf"/><Relationship Id="rId10" Type="http://schemas.openxmlformats.org/officeDocument/2006/relationships/image" Target="../media/image30.png"/><Relationship Id="rId4" Type="http://schemas.openxmlformats.org/officeDocument/2006/relationships/oleObject" Target="../embeddings/oleObject7.bin"/><Relationship Id="rId9" Type="http://schemas.openxmlformats.org/officeDocument/2006/relationships/image" Target="../media/image29.jpeg"/></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05.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0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Object 8" hidden="1"/>
          <p:cNvGraphicFramePr>
            <a:graphicFrameLocks noChangeAspect="1"/>
          </p:cNvGraphicFramePr>
          <p:nvPr>
            <p:custDataLst>
              <p:tags r:id="rId1"/>
            </p:custDataLst>
            <p:extLst>
              <p:ext uri="{D42A27DB-BD31-4B8C-83A1-F6EECF244321}">
                <p14:modId xmlns:p14="http://schemas.microsoft.com/office/powerpoint/2010/main" val="305248965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270" imgH="270" progId="TCLayout.ActiveDocument.1">
                  <p:embed/>
                </p:oleObj>
              </mc:Choice>
              <mc:Fallback>
                <p:oleObj name="think-cell Slide" r:id="rId5" imgW="270" imgH="270" progId="TCLayout.ActiveDocument.1">
                  <p:embed/>
                  <p:pic>
                    <p:nvPicPr>
                      <p:cNvPr id="9" name="Object 8"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4" name="Rechthoek 3" hidden="1"/>
          <p:cNvSpPr/>
          <p:nvPr>
            <p:custDataLst>
              <p:tags r:id="rId2"/>
            </p:custDataLst>
          </p:nvPr>
        </p:nvSpPr>
        <p:spPr>
          <a:xfrm>
            <a:off x="0" y="0"/>
            <a:ext cx="158750" cy="15875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spcBef>
                <a:spcPct val="0"/>
              </a:spcBef>
              <a:spcAft>
                <a:spcPct val="0"/>
              </a:spcAft>
            </a:pPr>
            <a:endParaRPr lang="nl-NL" sz="4400" b="1">
              <a:latin typeface="Calibri" panose="020F0502020204030204" pitchFamily="34" charset="0"/>
              <a:ea typeface="+mj-ea"/>
              <a:cs typeface="+mj-cs"/>
              <a:sym typeface="Calibri" panose="020F0502020204030204" pitchFamily="34" charset="0"/>
            </a:endParaRPr>
          </a:p>
        </p:txBody>
      </p:sp>
      <p:pic>
        <p:nvPicPr>
          <p:cNvPr id="8" name="Afbeelding 7"/>
          <p:cNvPicPr>
            <a:picLocks noChangeAspect="1"/>
          </p:cNvPicPr>
          <p:nvPr/>
        </p:nvPicPr>
        <p:blipFill rotWithShape="1">
          <a:blip r:embed="rId7"/>
          <a:srcRect r="9619"/>
          <a:stretch/>
        </p:blipFill>
        <p:spPr>
          <a:xfrm>
            <a:off x="1318663" y="61562"/>
            <a:ext cx="10823510" cy="6734876"/>
          </a:xfrm>
          <a:prstGeom prst="rect">
            <a:avLst/>
          </a:prstGeom>
        </p:spPr>
      </p:pic>
      <p:sp>
        <p:nvSpPr>
          <p:cNvPr id="2" name="Titel 1"/>
          <p:cNvSpPr>
            <a:spLocks noGrp="1"/>
          </p:cNvSpPr>
          <p:nvPr>
            <p:ph type="ctrTitle"/>
          </p:nvPr>
        </p:nvSpPr>
        <p:spPr/>
        <p:txBody>
          <a:bodyPr vert="horz"/>
          <a:lstStyle/>
          <a:p>
            <a:br>
              <a:rPr lang="nl-NL" sz="3200"/>
            </a:br>
            <a:br>
              <a:rPr lang="nl-NL" sz="3200"/>
            </a:br>
            <a:r>
              <a:rPr lang="nl-NL" sz="3200"/>
              <a:t>Plan van aanpak </a:t>
            </a:r>
            <a:br>
              <a:rPr lang="nl-NL" sz="3200"/>
            </a:br>
            <a:r>
              <a:rPr lang="nl-NL" sz="3200"/>
              <a:t>Grip op Ongestructureerde data </a:t>
            </a:r>
            <a:br>
              <a:rPr lang="nl-NL" sz="3200"/>
            </a:br>
            <a:r>
              <a:rPr lang="nl-NL" sz="3200"/>
              <a:t>Achmea</a:t>
            </a:r>
          </a:p>
        </p:txBody>
      </p:sp>
      <p:sp>
        <p:nvSpPr>
          <p:cNvPr id="3" name="Ondertitel 2"/>
          <p:cNvSpPr>
            <a:spLocks noGrp="1"/>
          </p:cNvSpPr>
          <p:nvPr>
            <p:ph type="subTitle" idx="1"/>
          </p:nvPr>
        </p:nvSpPr>
        <p:spPr/>
        <p:txBody>
          <a:bodyPr>
            <a:normAutofit lnSpcReduction="10000"/>
          </a:bodyPr>
          <a:lstStyle/>
          <a:p>
            <a:endParaRPr lang="nl-NL" sz="1800"/>
          </a:p>
          <a:p>
            <a:endParaRPr lang="nl-NL" sz="1800"/>
          </a:p>
          <a:p>
            <a:endParaRPr lang="nl-NL" sz="1800"/>
          </a:p>
          <a:p>
            <a:r>
              <a:rPr lang="nl-NL" sz="1800"/>
              <a:t>Oktober 2023</a:t>
            </a:r>
          </a:p>
          <a:p>
            <a:r>
              <a:rPr lang="nl-NL" sz="1600"/>
              <a:t>Bert Munniks, Ron Kuipers</a:t>
            </a:r>
          </a:p>
          <a:p>
            <a:r>
              <a:rPr lang="nl-NL" sz="1600"/>
              <a:t>Stephan Smits, Michiel Hammer</a:t>
            </a:r>
          </a:p>
        </p:txBody>
      </p:sp>
      <p:sp>
        <p:nvSpPr>
          <p:cNvPr id="11" name="Vrije vorm 17"/>
          <p:cNvSpPr/>
          <p:nvPr/>
        </p:nvSpPr>
        <p:spPr bwMode="gray">
          <a:xfrm>
            <a:off x="-49827" y="-8760"/>
            <a:ext cx="12192000" cy="6858000"/>
          </a:xfrm>
          <a:custGeom>
            <a:avLst/>
            <a:gdLst>
              <a:gd name="connsiteX0" fmla="*/ 323174 w 9144000"/>
              <a:gd name="connsiteY0" fmla="*/ 188913 h 6858000"/>
              <a:gd name="connsiteX1" fmla="*/ 179388 w 9144000"/>
              <a:gd name="connsiteY1" fmla="*/ 332699 h 6858000"/>
              <a:gd name="connsiteX2" fmla="*/ 179388 w 9144000"/>
              <a:gd name="connsiteY2" fmla="*/ 6548327 h 6858000"/>
              <a:gd name="connsiteX3" fmla="*/ 323174 w 9144000"/>
              <a:gd name="connsiteY3" fmla="*/ 6692113 h 6858000"/>
              <a:gd name="connsiteX4" fmla="*/ 8798602 w 9144000"/>
              <a:gd name="connsiteY4" fmla="*/ 6692113 h 6858000"/>
              <a:gd name="connsiteX5" fmla="*/ 8942388 w 9144000"/>
              <a:gd name="connsiteY5" fmla="*/ 6548327 h 6858000"/>
              <a:gd name="connsiteX6" fmla="*/ 8942388 w 9144000"/>
              <a:gd name="connsiteY6" fmla="*/ 332699 h 6858000"/>
              <a:gd name="connsiteX7" fmla="*/ 8798602 w 9144000"/>
              <a:gd name="connsiteY7" fmla="*/ 188913 h 6858000"/>
              <a:gd name="connsiteX8" fmla="*/ 0 w 9144000"/>
              <a:gd name="connsiteY8" fmla="*/ 0 h 6858000"/>
              <a:gd name="connsiteX9" fmla="*/ 9144000 w 9144000"/>
              <a:gd name="connsiteY9" fmla="*/ 0 h 6858000"/>
              <a:gd name="connsiteX10" fmla="*/ 9144000 w 9144000"/>
              <a:gd name="connsiteY10" fmla="*/ 6858000 h 6858000"/>
              <a:gd name="connsiteX11" fmla="*/ 0 w 9144000"/>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144000" h="6858000">
                <a:moveTo>
                  <a:pt x="323174" y="188913"/>
                </a:moveTo>
                <a:cubicBezTo>
                  <a:pt x="243763" y="188913"/>
                  <a:pt x="179388" y="253288"/>
                  <a:pt x="179388" y="332699"/>
                </a:cubicBezTo>
                <a:lnTo>
                  <a:pt x="179388" y="6548327"/>
                </a:lnTo>
                <a:cubicBezTo>
                  <a:pt x="179388" y="6627738"/>
                  <a:pt x="243763" y="6692113"/>
                  <a:pt x="323174" y="6692113"/>
                </a:cubicBezTo>
                <a:lnTo>
                  <a:pt x="8798602" y="6692113"/>
                </a:lnTo>
                <a:cubicBezTo>
                  <a:pt x="8878013" y="6692113"/>
                  <a:pt x="8942388" y="6627738"/>
                  <a:pt x="8942388" y="6548327"/>
                </a:cubicBezTo>
                <a:lnTo>
                  <a:pt x="8942388" y="332699"/>
                </a:lnTo>
                <a:cubicBezTo>
                  <a:pt x="8942388" y="253288"/>
                  <a:pt x="8878013" y="188913"/>
                  <a:pt x="8798602" y="188913"/>
                </a:cubicBezTo>
                <a:close/>
                <a:moveTo>
                  <a:pt x="0" y="0"/>
                </a:moveTo>
                <a:lnTo>
                  <a:pt x="9144000" y="0"/>
                </a:lnTo>
                <a:lnTo>
                  <a:pt x="9144000"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800" noProof="0"/>
          </a:p>
        </p:txBody>
      </p:sp>
      <p:pic>
        <p:nvPicPr>
          <p:cNvPr id="14" name="Afbeelding 13"/>
          <p:cNvPicPr>
            <a:picLocks noChangeAspect="1"/>
          </p:cNvPicPr>
          <p:nvPr/>
        </p:nvPicPr>
        <p:blipFill>
          <a:blip r:embed="rId8"/>
          <a:stretch>
            <a:fillRect/>
          </a:stretch>
        </p:blipFill>
        <p:spPr>
          <a:xfrm>
            <a:off x="10624654" y="6391182"/>
            <a:ext cx="1018287" cy="216000"/>
          </a:xfrm>
          <a:prstGeom prst="rect">
            <a:avLst/>
          </a:prstGeom>
        </p:spPr>
      </p:pic>
      <p:sp>
        <p:nvSpPr>
          <p:cNvPr id="6" name="Tijdelijke aanduiding voor tekst 5">
            <a:extLst>
              <a:ext uri="{FF2B5EF4-FFF2-40B4-BE49-F238E27FC236}">
                <a16:creationId xmlns:a16="http://schemas.microsoft.com/office/drawing/2014/main" id="{840D3C73-F71F-977D-AB2E-7C0EFB15D574}"/>
              </a:ext>
            </a:extLst>
          </p:cNvPr>
          <p:cNvSpPr>
            <a:spLocks noGrp="1"/>
          </p:cNvSpPr>
          <p:nvPr>
            <p:ph type="body" sz="quarter" idx="16"/>
          </p:nvPr>
        </p:nvSpPr>
        <p:spPr/>
        <p:txBody>
          <a:bodyPr/>
          <a:lstStyle/>
          <a:p>
            <a:r>
              <a:rPr lang="nl-NL"/>
              <a:t>Vertrouwelijk</a:t>
            </a:r>
          </a:p>
        </p:txBody>
      </p:sp>
    </p:spTree>
    <p:extLst>
      <p:ext uri="{BB962C8B-B14F-4D97-AF65-F5344CB8AC3E}">
        <p14:creationId xmlns:p14="http://schemas.microsoft.com/office/powerpoint/2010/main" val="3481966118"/>
      </p:ext>
    </p:extLst>
  </p:cSld>
  <p:clrMapOvr>
    <a:masterClrMapping/>
  </p:clrMapOvr>
  <mc:AlternateContent xmlns:mc="http://schemas.openxmlformats.org/markup-compatibility/2006">
    <mc:Choice xmlns:p14="http://schemas.microsoft.com/office/powerpoint/2010/main" Requires="p14">
      <p:transition p14:dur="400">
        <p:wipe dir="r"/>
      </p:transition>
    </mc:Choice>
    <mc:Fallback>
      <p:transition>
        <p:wipe dir="r"/>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A64348-3E84-F62C-B8B9-6A6BFC4C7BD7}"/>
              </a:ext>
            </a:extLst>
          </p:cNvPr>
          <p:cNvSpPr>
            <a:spLocks noGrp="1"/>
          </p:cNvSpPr>
          <p:nvPr>
            <p:ph type="title"/>
          </p:nvPr>
        </p:nvSpPr>
        <p:spPr>
          <a:xfrm>
            <a:off x="621167" y="194306"/>
            <a:ext cx="8349916" cy="327975"/>
          </a:xfrm>
        </p:spPr>
        <p:txBody>
          <a:bodyPr/>
          <a:lstStyle/>
          <a:p>
            <a:r>
              <a:rPr lang="en-US" sz="2550" b="1">
                <a:solidFill>
                  <a:schemeClr val="accent3"/>
                </a:solidFill>
                <a:cs typeface="Arial"/>
              </a:rPr>
              <a:t>Know your Data</a:t>
            </a:r>
            <a:endParaRPr lang="nl-NL" sz="2550" b="1">
              <a:solidFill>
                <a:schemeClr val="accent3"/>
              </a:solidFill>
              <a:cs typeface="Arial"/>
            </a:endParaRPr>
          </a:p>
        </p:txBody>
      </p:sp>
      <p:sp>
        <p:nvSpPr>
          <p:cNvPr id="6" name="Footer Placeholder 5">
            <a:extLst>
              <a:ext uri="{FF2B5EF4-FFF2-40B4-BE49-F238E27FC236}">
                <a16:creationId xmlns:a16="http://schemas.microsoft.com/office/drawing/2014/main" id="{9BF3028B-032D-40B9-9DDB-805EEFC69ACD}"/>
              </a:ext>
            </a:extLst>
          </p:cNvPr>
          <p:cNvSpPr>
            <a:spLocks noGrp="1"/>
          </p:cNvSpPr>
          <p:nvPr>
            <p:ph type="ftr" sz="quarter" idx="3"/>
          </p:nvPr>
        </p:nvSpPr>
        <p:spPr/>
        <p:txBody>
          <a:bodyPr/>
          <a:lstStyle/>
          <a:p>
            <a:endParaRPr lang="en-US">
              <a:solidFill>
                <a:srgbClr val="818181"/>
              </a:solidFill>
            </a:endParaRPr>
          </a:p>
        </p:txBody>
      </p:sp>
      <p:sp>
        <p:nvSpPr>
          <p:cNvPr id="7" name="Slide Number Placeholder 6">
            <a:extLst>
              <a:ext uri="{FF2B5EF4-FFF2-40B4-BE49-F238E27FC236}">
                <a16:creationId xmlns:a16="http://schemas.microsoft.com/office/drawing/2014/main" id="{E85C57A4-6D56-BE48-9ECD-E7AF6EE47661}"/>
              </a:ext>
            </a:extLst>
          </p:cNvPr>
          <p:cNvSpPr>
            <a:spLocks noGrp="1"/>
          </p:cNvSpPr>
          <p:nvPr>
            <p:ph type="sldNum" sz="quarter" idx="4"/>
          </p:nvPr>
        </p:nvSpPr>
        <p:spPr/>
        <p:txBody>
          <a:bodyPr/>
          <a:lstStyle/>
          <a:p>
            <a:fld id="{8A87A398-2B52-41CE-AD18-FB681F1DBEA6}" type="slidenum">
              <a:rPr lang="en-US" smtClean="0">
                <a:solidFill>
                  <a:srgbClr val="818181"/>
                </a:solidFill>
              </a:rPr>
              <a:pPr/>
              <a:t>10</a:t>
            </a:fld>
            <a:endParaRPr lang="en-US">
              <a:solidFill>
                <a:srgbClr val="818181"/>
              </a:solidFill>
            </a:endParaRPr>
          </a:p>
        </p:txBody>
      </p:sp>
      <p:sp>
        <p:nvSpPr>
          <p:cNvPr id="8" name="Flowchart: Connector 7">
            <a:extLst>
              <a:ext uri="{FF2B5EF4-FFF2-40B4-BE49-F238E27FC236}">
                <a16:creationId xmlns:a16="http://schemas.microsoft.com/office/drawing/2014/main" id="{3526ACB5-3455-9327-52B1-985CCA79450C}"/>
              </a:ext>
            </a:extLst>
          </p:cNvPr>
          <p:cNvSpPr/>
          <p:nvPr/>
        </p:nvSpPr>
        <p:spPr>
          <a:xfrm>
            <a:off x="4679191" y="2039814"/>
            <a:ext cx="2180484" cy="2234872"/>
          </a:xfrm>
          <a:prstGeom prst="flowChartConnector">
            <a:avLst/>
          </a:prstGeom>
          <a:solidFill>
            <a:srgbClr val="00B0F0"/>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solidFill>
                <a:hlinkClick r:id="rId2">
                  <a:extLst>
                    <a:ext uri="{A12FA001-AC4F-418D-AE19-62706E023703}">
                      <ahyp:hlinkClr xmlns:ahyp="http://schemas.microsoft.com/office/drawing/2018/hyperlinkcolor" val="tx"/>
                    </a:ext>
                  </a:extLst>
                </a:hlinkClick>
              </a:rPr>
              <a:t>KNOW YOUR DATA</a:t>
            </a:r>
            <a:endParaRPr lang="nl-NL">
              <a:solidFill>
                <a:schemeClr val="bg1"/>
              </a:solidFill>
            </a:endParaRPr>
          </a:p>
        </p:txBody>
      </p:sp>
      <p:sp>
        <p:nvSpPr>
          <p:cNvPr id="9" name="Flowchart: Alternate Process 8">
            <a:extLst>
              <a:ext uri="{FF2B5EF4-FFF2-40B4-BE49-F238E27FC236}">
                <a16:creationId xmlns:a16="http://schemas.microsoft.com/office/drawing/2014/main" id="{AA3601C4-B491-0940-27D6-4A780FC32DD2}"/>
              </a:ext>
            </a:extLst>
          </p:cNvPr>
          <p:cNvSpPr/>
          <p:nvPr/>
        </p:nvSpPr>
        <p:spPr>
          <a:xfrm>
            <a:off x="1994554" y="1727064"/>
            <a:ext cx="2121948" cy="733254"/>
          </a:xfrm>
          <a:prstGeom prst="flowChartAlternateProcess">
            <a:avLst/>
          </a:prstGeom>
          <a:solidFill>
            <a:schemeClr val="accent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Sensitive Information Types</a:t>
            </a:r>
            <a:endParaRPr lang="nl-NL"/>
          </a:p>
        </p:txBody>
      </p:sp>
      <p:sp>
        <p:nvSpPr>
          <p:cNvPr id="10" name="Flowchart: Alternate Process 9">
            <a:extLst>
              <a:ext uri="{FF2B5EF4-FFF2-40B4-BE49-F238E27FC236}">
                <a16:creationId xmlns:a16="http://schemas.microsoft.com/office/drawing/2014/main" id="{DDB1CD5F-B0F5-B180-705E-1D5F216293FB}"/>
              </a:ext>
            </a:extLst>
          </p:cNvPr>
          <p:cNvSpPr/>
          <p:nvPr/>
        </p:nvSpPr>
        <p:spPr>
          <a:xfrm>
            <a:off x="7522778" y="1827551"/>
            <a:ext cx="1856891" cy="633047"/>
          </a:xfrm>
          <a:prstGeom prst="flowChartAlternateProcess">
            <a:avLst/>
          </a:prstGeom>
          <a:solidFill>
            <a:schemeClr val="accent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Trainable Classifiers</a:t>
            </a:r>
            <a:endParaRPr lang="nl-NL"/>
          </a:p>
        </p:txBody>
      </p:sp>
      <p:sp>
        <p:nvSpPr>
          <p:cNvPr id="11" name="Flowchart: Alternate Process 10">
            <a:extLst>
              <a:ext uri="{FF2B5EF4-FFF2-40B4-BE49-F238E27FC236}">
                <a16:creationId xmlns:a16="http://schemas.microsoft.com/office/drawing/2014/main" id="{54B59BD4-DCCC-E5F9-F247-CE306CBA5DFD}"/>
              </a:ext>
            </a:extLst>
          </p:cNvPr>
          <p:cNvSpPr/>
          <p:nvPr/>
        </p:nvSpPr>
        <p:spPr>
          <a:xfrm>
            <a:off x="4895219" y="5151234"/>
            <a:ext cx="1790396" cy="633047"/>
          </a:xfrm>
          <a:prstGeom prst="flowChartAlternateProcess">
            <a:avLst/>
          </a:prstGeom>
          <a:solidFill>
            <a:schemeClr val="accent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Data classification</a:t>
            </a:r>
            <a:endParaRPr lang="nl-NL"/>
          </a:p>
        </p:txBody>
      </p:sp>
      <p:cxnSp>
        <p:nvCxnSpPr>
          <p:cNvPr id="17" name="Straight Arrow Connector 16">
            <a:extLst>
              <a:ext uri="{FF2B5EF4-FFF2-40B4-BE49-F238E27FC236}">
                <a16:creationId xmlns:a16="http://schemas.microsoft.com/office/drawing/2014/main" id="{2E89237F-DD01-8EB6-FA6A-C44B6E780338}"/>
              </a:ext>
            </a:extLst>
          </p:cNvPr>
          <p:cNvCxnSpPr>
            <a:cxnSpLocks/>
            <a:endCxn id="11" idx="0"/>
          </p:cNvCxnSpPr>
          <p:nvPr/>
        </p:nvCxnSpPr>
        <p:spPr>
          <a:xfrm>
            <a:off x="5790417" y="4371033"/>
            <a:ext cx="0" cy="7802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Speech Bubble: Rectangle 20">
            <a:extLst>
              <a:ext uri="{FF2B5EF4-FFF2-40B4-BE49-F238E27FC236}">
                <a16:creationId xmlns:a16="http://schemas.microsoft.com/office/drawing/2014/main" id="{2BA448D9-C79D-B5EF-D7FF-AF45B951DAF0}"/>
              </a:ext>
            </a:extLst>
          </p:cNvPr>
          <p:cNvSpPr/>
          <p:nvPr/>
        </p:nvSpPr>
        <p:spPr>
          <a:xfrm>
            <a:off x="2920721" y="956913"/>
            <a:ext cx="3764895" cy="600583"/>
          </a:xfrm>
          <a:prstGeom prst="wedgeRectCallout">
            <a:avLst>
              <a:gd name="adj1" fmla="val -48537"/>
              <a:gd name="adj2" fmla="val 77558"/>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a:solidFill>
                  <a:schemeClr val="bg1">
                    <a:lumMod val="95000"/>
                  </a:schemeClr>
                </a:solidFill>
              </a:rPr>
              <a:t>Identifies sensitive data by using built-in or custom regular expressions or a function. Corroborative evidence includes keywords, confidence levels, and proximity. </a:t>
            </a:r>
            <a:endParaRPr lang="nl-NL" sz="1100">
              <a:solidFill>
                <a:schemeClr val="bg1">
                  <a:lumMod val="95000"/>
                </a:schemeClr>
              </a:solidFill>
            </a:endParaRPr>
          </a:p>
        </p:txBody>
      </p:sp>
      <p:sp>
        <p:nvSpPr>
          <p:cNvPr id="22" name="Speech Bubble: Rectangle 21">
            <a:extLst>
              <a:ext uri="{FF2B5EF4-FFF2-40B4-BE49-F238E27FC236}">
                <a16:creationId xmlns:a16="http://schemas.microsoft.com/office/drawing/2014/main" id="{19D5534E-6F39-2915-2EA5-8336B82533FC}"/>
              </a:ext>
            </a:extLst>
          </p:cNvPr>
          <p:cNvSpPr/>
          <p:nvPr/>
        </p:nvSpPr>
        <p:spPr>
          <a:xfrm>
            <a:off x="7602414" y="3687745"/>
            <a:ext cx="2647740" cy="984740"/>
          </a:xfrm>
          <a:prstGeom prst="wedgeRectCallout">
            <a:avLst>
              <a:gd name="adj1" fmla="val 39"/>
              <a:gd name="adj2" fmla="val -169223"/>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a:solidFill>
                  <a:schemeClr val="bg1">
                    <a:lumMod val="95000"/>
                  </a:schemeClr>
                </a:solidFill>
              </a:rPr>
              <a:t>Identifies sensitive data by using examples of the data you're interested in rather than identifying elements in the item (pattern matching). Use built-in classifiers or train a classifier with your own content.</a:t>
            </a:r>
            <a:endParaRPr lang="nl-NL" sz="1100">
              <a:solidFill>
                <a:schemeClr val="bg1">
                  <a:lumMod val="95000"/>
                </a:schemeClr>
              </a:solidFill>
            </a:endParaRPr>
          </a:p>
        </p:txBody>
      </p:sp>
      <p:sp>
        <p:nvSpPr>
          <p:cNvPr id="23" name="Speech Bubble: Rectangle 22">
            <a:extLst>
              <a:ext uri="{FF2B5EF4-FFF2-40B4-BE49-F238E27FC236}">
                <a16:creationId xmlns:a16="http://schemas.microsoft.com/office/drawing/2014/main" id="{CC8F402B-7B20-31C8-F86C-EAEC246E4762}"/>
              </a:ext>
            </a:extLst>
          </p:cNvPr>
          <p:cNvSpPr/>
          <p:nvPr/>
        </p:nvSpPr>
        <p:spPr>
          <a:xfrm>
            <a:off x="1825451" y="4558893"/>
            <a:ext cx="2719722" cy="1024043"/>
          </a:xfrm>
          <a:prstGeom prst="wedgeRectCallout">
            <a:avLst>
              <a:gd name="adj1" fmla="val 61292"/>
              <a:gd name="adj2" fmla="val 34071"/>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a:solidFill>
                  <a:schemeClr val="bg1">
                    <a:lumMod val="95000"/>
                  </a:schemeClr>
                </a:solidFill>
              </a:rPr>
              <a:t>A graphical identification of items in an organization that have a sensitivity label, a retention label, or have been classified. Can also be used to gain insights into the actions that users are taking on these items</a:t>
            </a:r>
            <a:endParaRPr lang="nl-NL" sz="1100">
              <a:solidFill>
                <a:schemeClr val="bg1">
                  <a:lumMod val="95000"/>
                </a:schemeClr>
              </a:solidFill>
            </a:endParaRPr>
          </a:p>
        </p:txBody>
      </p:sp>
      <p:cxnSp>
        <p:nvCxnSpPr>
          <p:cNvPr id="24" name="Straight Arrow Connector 23">
            <a:extLst>
              <a:ext uri="{FF2B5EF4-FFF2-40B4-BE49-F238E27FC236}">
                <a16:creationId xmlns:a16="http://schemas.microsoft.com/office/drawing/2014/main" id="{370B22F6-FE97-2A52-B430-AD7D44F38817}"/>
              </a:ext>
            </a:extLst>
          </p:cNvPr>
          <p:cNvCxnSpPr>
            <a:cxnSpLocks/>
          </p:cNvCxnSpPr>
          <p:nvPr/>
        </p:nvCxnSpPr>
        <p:spPr>
          <a:xfrm flipH="1" flipV="1">
            <a:off x="3493477" y="2460598"/>
            <a:ext cx="1051696" cy="64406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5C5888A4-96BE-3390-DF17-694192B7FE05}"/>
              </a:ext>
            </a:extLst>
          </p:cNvPr>
          <p:cNvCxnSpPr>
            <a:cxnSpLocks/>
          </p:cNvCxnSpPr>
          <p:nvPr/>
        </p:nvCxnSpPr>
        <p:spPr>
          <a:xfrm flipV="1">
            <a:off x="7059051" y="2532185"/>
            <a:ext cx="1066717" cy="63807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24212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21" grpId="0" animBg="1"/>
      <p:bldP spid="22" grpId="0" animBg="1"/>
      <p:bldP spid="2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576B5A-9760-EE22-B00B-213C179C2CBB}"/>
              </a:ext>
            </a:extLst>
          </p:cNvPr>
          <p:cNvSpPr>
            <a:spLocks noGrp="1"/>
          </p:cNvSpPr>
          <p:nvPr>
            <p:ph type="title"/>
          </p:nvPr>
        </p:nvSpPr>
        <p:spPr>
          <a:xfrm>
            <a:off x="630990" y="250841"/>
            <a:ext cx="8349916" cy="327975"/>
          </a:xfrm>
        </p:spPr>
        <p:txBody>
          <a:bodyPr/>
          <a:lstStyle/>
          <a:p>
            <a:r>
              <a:rPr lang="en-US" sz="2550" b="1">
                <a:solidFill>
                  <a:schemeClr val="accent3"/>
                </a:solidFill>
                <a:cs typeface="Arial"/>
              </a:rPr>
              <a:t>Protect your data</a:t>
            </a:r>
            <a:endParaRPr lang="nl-NL" sz="2550" b="1">
              <a:solidFill>
                <a:schemeClr val="accent3"/>
              </a:solidFill>
              <a:cs typeface="Arial"/>
            </a:endParaRPr>
          </a:p>
        </p:txBody>
      </p:sp>
      <p:sp>
        <p:nvSpPr>
          <p:cNvPr id="7" name="Slide Number Placeholder 6">
            <a:extLst>
              <a:ext uri="{FF2B5EF4-FFF2-40B4-BE49-F238E27FC236}">
                <a16:creationId xmlns:a16="http://schemas.microsoft.com/office/drawing/2014/main" id="{ED3FB8A3-5AC3-1D84-C9B1-6E48B8365B10}"/>
              </a:ext>
            </a:extLst>
          </p:cNvPr>
          <p:cNvSpPr>
            <a:spLocks noGrp="1"/>
          </p:cNvSpPr>
          <p:nvPr>
            <p:ph type="sldNum" sz="quarter" idx="4"/>
          </p:nvPr>
        </p:nvSpPr>
        <p:spPr>
          <a:xfrm>
            <a:off x="502654" y="6378026"/>
            <a:ext cx="566821" cy="201751"/>
          </a:xfrm>
        </p:spPr>
        <p:txBody>
          <a:bodyPr/>
          <a:lstStyle/>
          <a:p>
            <a:fld id="{8A87A398-2B52-41CE-AD18-FB681F1DBEA6}" type="slidenum">
              <a:rPr lang="en-US" smtClean="0">
                <a:solidFill>
                  <a:srgbClr val="818181"/>
                </a:solidFill>
              </a:rPr>
              <a:pPr/>
              <a:t>11</a:t>
            </a:fld>
            <a:endParaRPr lang="en-US">
              <a:solidFill>
                <a:srgbClr val="818181"/>
              </a:solidFill>
            </a:endParaRPr>
          </a:p>
        </p:txBody>
      </p:sp>
      <p:sp>
        <p:nvSpPr>
          <p:cNvPr id="8" name="Flowchart: Connector 7">
            <a:extLst>
              <a:ext uri="{FF2B5EF4-FFF2-40B4-BE49-F238E27FC236}">
                <a16:creationId xmlns:a16="http://schemas.microsoft.com/office/drawing/2014/main" id="{6BEE7238-A326-86BC-7600-9F7429140EA3}"/>
              </a:ext>
            </a:extLst>
          </p:cNvPr>
          <p:cNvSpPr/>
          <p:nvPr/>
        </p:nvSpPr>
        <p:spPr>
          <a:xfrm>
            <a:off x="4962326" y="2317415"/>
            <a:ext cx="2048077" cy="2150347"/>
          </a:xfrm>
          <a:prstGeom prst="flowChartConnector">
            <a:avLst/>
          </a:prstGeom>
          <a:solidFill>
            <a:srgbClr val="0070C0"/>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solidFill>
                <a:hlinkClick r:id="rId2">
                  <a:extLst>
                    <a:ext uri="{A12FA001-AC4F-418D-AE19-62706E023703}">
                      <ahyp:hlinkClr xmlns:ahyp="http://schemas.microsoft.com/office/drawing/2018/hyperlinkcolor" val="tx"/>
                    </a:ext>
                  </a:extLst>
                </a:hlinkClick>
              </a:rPr>
              <a:t>PROTECT YOUR DATA</a:t>
            </a:r>
            <a:endParaRPr lang="nl-NL">
              <a:solidFill>
                <a:schemeClr val="bg1"/>
              </a:solidFill>
            </a:endParaRPr>
          </a:p>
        </p:txBody>
      </p:sp>
      <p:sp>
        <p:nvSpPr>
          <p:cNvPr id="9" name="Flowchart: Alternate Process 8">
            <a:extLst>
              <a:ext uri="{FF2B5EF4-FFF2-40B4-BE49-F238E27FC236}">
                <a16:creationId xmlns:a16="http://schemas.microsoft.com/office/drawing/2014/main" id="{EEAE721A-96DA-24BD-3CB9-9EE0F627B34B}"/>
              </a:ext>
            </a:extLst>
          </p:cNvPr>
          <p:cNvSpPr/>
          <p:nvPr/>
        </p:nvSpPr>
        <p:spPr>
          <a:xfrm>
            <a:off x="2549560" y="3947606"/>
            <a:ext cx="1790396" cy="633047"/>
          </a:xfrm>
          <a:prstGeom prst="flowChartAlternateProcess">
            <a:avLst/>
          </a:prstGeom>
          <a:solidFill>
            <a:schemeClr val="accent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Customer Key</a:t>
            </a:r>
          </a:p>
        </p:txBody>
      </p:sp>
      <p:sp>
        <p:nvSpPr>
          <p:cNvPr id="10" name="Flowchart: Alternate Process 9">
            <a:extLst>
              <a:ext uri="{FF2B5EF4-FFF2-40B4-BE49-F238E27FC236}">
                <a16:creationId xmlns:a16="http://schemas.microsoft.com/office/drawing/2014/main" id="{F4798787-F536-1098-6A77-5675917844F7}"/>
              </a:ext>
            </a:extLst>
          </p:cNvPr>
          <p:cNvSpPr/>
          <p:nvPr/>
        </p:nvSpPr>
        <p:spPr>
          <a:xfrm>
            <a:off x="5119519" y="1003860"/>
            <a:ext cx="1790396" cy="633047"/>
          </a:xfrm>
          <a:prstGeom prst="flowChartAlternateProcess">
            <a:avLst/>
          </a:prstGeom>
          <a:solidFill>
            <a:schemeClr val="accent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Message Encryption</a:t>
            </a:r>
          </a:p>
        </p:txBody>
      </p:sp>
      <p:sp>
        <p:nvSpPr>
          <p:cNvPr id="11" name="Flowchart: Alternate Process 10">
            <a:extLst>
              <a:ext uri="{FF2B5EF4-FFF2-40B4-BE49-F238E27FC236}">
                <a16:creationId xmlns:a16="http://schemas.microsoft.com/office/drawing/2014/main" id="{C1F2C19D-DE96-5703-0D6F-78B2ED65EC7E}"/>
              </a:ext>
            </a:extLst>
          </p:cNvPr>
          <p:cNvSpPr/>
          <p:nvPr/>
        </p:nvSpPr>
        <p:spPr>
          <a:xfrm>
            <a:off x="2579077" y="2000891"/>
            <a:ext cx="1790396" cy="633047"/>
          </a:xfrm>
          <a:prstGeom prst="flowChartAlternateProcess">
            <a:avLst/>
          </a:prstGeom>
          <a:solidFill>
            <a:schemeClr val="accent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Sensitivity Labels</a:t>
            </a:r>
            <a:endParaRPr lang="nl-NL"/>
          </a:p>
        </p:txBody>
      </p:sp>
      <p:sp>
        <p:nvSpPr>
          <p:cNvPr id="12" name="Flowchart: Alternate Process 11">
            <a:extLst>
              <a:ext uri="{FF2B5EF4-FFF2-40B4-BE49-F238E27FC236}">
                <a16:creationId xmlns:a16="http://schemas.microsoft.com/office/drawing/2014/main" id="{BBC92CEB-6D22-46D5-D390-CEE265C14C22}"/>
              </a:ext>
            </a:extLst>
          </p:cNvPr>
          <p:cNvSpPr/>
          <p:nvPr/>
        </p:nvSpPr>
        <p:spPr>
          <a:xfrm>
            <a:off x="7648659" y="2061519"/>
            <a:ext cx="1790396" cy="633047"/>
          </a:xfrm>
          <a:prstGeom prst="flowChartAlternateProcess">
            <a:avLst/>
          </a:prstGeom>
          <a:solidFill>
            <a:schemeClr val="accent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Double Key Encryption</a:t>
            </a:r>
          </a:p>
        </p:txBody>
      </p:sp>
      <p:sp>
        <p:nvSpPr>
          <p:cNvPr id="13" name="Flowchart: Alternate Process 12">
            <a:extLst>
              <a:ext uri="{FF2B5EF4-FFF2-40B4-BE49-F238E27FC236}">
                <a16:creationId xmlns:a16="http://schemas.microsoft.com/office/drawing/2014/main" id="{70AB99F6-23AA-7D87-ED54-33870CB63713}"/>
              </a:ext>
            </a:extLst>
          </p:cNvPr>
          <p:cNvSpPr/>
          <p:nvPr/>
        </p:nvSpPr>
        <p:spPr>
          <a:xfrm>
            <a:off x="7648659" y="3911154"/>
            <a:ext cx="1790396" cy="633047"/>
          </a:xfrm>
          <a:prstGeom prst="flowChartAlternateProcess">
            <a:avLst/>
          </a:prstGeom>
          <a:solidFill>
            <a:schemeClr val="accent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Protection SDK</a:t>
            </a:r>
          </a:p>
        </p:txBody>
      </p:sp>
      <p:sp>
        <p:nvSpPr>
          <p:cNvPr id="15" name="Flowchart: Alternate Process 14">
            <a:extLst>
              <a:ext uri="{FF2B5EF4-FFF2-40B4-BE49-F238E27FC236}">
                <a16:creationId xmlns:a16="http://schemas.microsoft.com/office/drawing/2014/main" id="{E33DB50A-5D1E-2D2C-2118-BF221429D035}"/>
              </a:ext>
            </a:extLst>
          </p:cNvPr>
          <p:cNvSpPr/>
          <p:nvPr/>
        </p:nvSpPr>
        <p:spPr>
          <a:xfrm>
            <a:off x="5070174" y="5247046"/>
            <a:ext cx="1790396" cy="633047"/>
          </a:xfrm>
          <a:prstGeom prst="flowChartAlternateProcess">
            <a:avLst/>
          </a:prstGeom>
          <a:solidFill>
            <a:schemeClr val="accent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Data Map</a:t>
            </a:r>
            <a:endParaRPr lang="nl-NL"/>
          </a:p>
        </p:txBody>
      </p:sp>
      <p:cxnSp>
        <p:nvCxnSpPr>
          <p:cNvPr id="19" name="Straight Arrow Connector 18">
            <a:extLst>
              <a:ext uri="{FF2B5EF4-FFF2-40B4-BE49-F238E27FC236}">
                <a16:creationId xmlns:a16="http://schemas.microsoft.com/office/drawing/2014/main" id="{1FE048EF-99E9-84DC-F414-3B2895276735}"/>
              </a:ext>
            </a:extLst>
          </p:cNvPr>
          <p:cNvCxnSpPr>
            <a:cxnSpLocks/>
          </p:cNvCxnSpPr>
          <p:nvPr/>
        </p:nvCxnSpPr>
        <p:spPr>
          <a:xfrm flipH="1" flipV="1">
            <a:off x="4429761" y="2317414"/>
            <a:ext cx="750046" cy="31652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CACB9C4D-E65D-C173-29BA-774974EB8AB4}"/>
              </a:ext>
            </a:extLst>
          </p:cNvPr>
          <p:cNvCxnSpPr>
            <a:cxnSpLocks/>
          </p:cNvCxnSpPr>
          <p:nvPr/>
        </p:nvCxnSpPr>
        <p:spPr>
          <a:xfrm flipV="1">
            <a:off x="6909916" y="2317413"/>
            <a:ext cx="693339" cy="41530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AB77C30C-D85C-E8EA-6769-D6B1CE5EAA89}"/>
              </a:ext>
            </a:extLst>
          </p:cNvPr>
          <p:cNvCxnSpPr>
            <a:cxnSpLocks/>
          </p:cNvCxnSpPr>
          <p:nvPr/>
        </p:nvCxnSpPr>
        <p:spPr>
          <a:xfrm flipV="1">
            <a:off x="6019112" y="1681804"/>
            <a:ext cx="0" cy="57735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6348412-AFB8-2440-AD0B-8712BFD6AB64}"/>
              </a:ext>
            </a:extLst>
          </p:cNvPr>
          <p:cNvCxnSpPr>
            <a:cxnSpLocks/>
          </p:cNvCxnSpPr>
          <p:nvPr/>
        </p:nvCxnSpPr>
        <p:spPr>
          <a:xfrm>
            <a:off x="7010402" y="3947606"/>
            <a:ext cx="592852" cy="28007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611E6356-783F-0FB6-A917-D30B29E36696}"/>
              </a:ext>
            </a:extLst>
          </p:cNvPr>
          <p:cNvCxnSpPr>
            <a:cxnSpLocks/>
          </p:cNvCxnSpPr>
          <p:nvPr/>
        </p:nvCxnSpPr>
        <p:spPr>
          <a:xfrm>
            <a:off x="5965372" y="4580652"/>
            <a:ext cx="0" cy="62063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58810D85-A992-C528-E411-102FC6DCA154}"/>
              </a:ext>
            </a:extLst>
          </p:cNvPr>
          <p:cNvCxnSpPr>
            <a:cxnSpLocks/>
          </p:cNvCxnSpPr>
          <p:nvPr/>
        </p:nvCxnSpPr>
        <p:spPr>
          <a:xfrm flipH="1">
            <a:off x="4369473" y="4046268"/>
            <a:ext cx="743346" cy="21786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Speech Bubble: Rectangle with Corners Rounded 42">
            <a:extLst>
              <a:ext uri="{FF2B5EF4-FFF2-40B4-BE49-F238E27FC236}">
                <a16:creationId xmlns:a16="http://schemas.microsoft.com/office/drawing/2014/main" id="{A7C6F4E2-42A5-4AC7-6568-1EB31EEE0E1D}"/>
              </a:ext>
            </a:extLst>
          </p:cNvPr>
          <p:cNvSpPr/>
          <p:nvPr/>
        </p:nvSpPr>
        <p:spPr>
          <a:xfrm>
            <a:off x="1900990" y="808480"/>
            <a:ext cx="2255678" cy="1046709"/>
          </a:xfrm>
          <a:prstGeom prst="wedgeRoundRectCallout">
            <a:avLst>
              <a:gd name="adj1" fmla="val -323"/>
              <a:gd name="adj2" fmla="val 63770"/>
              <a:gd name="adj3" fmla="val 16667"/>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a:solidFill>
                  <a:schemeClr val="bg1">
                    <a:lumMod val="95000"/>
                  </a:schemeClr>
                </a:solidFill>
              </a:rPr>
              <a:t>A single labeling solution across apps, services, and devices to protect your data as it travels inside and outside your organization</a:t>
            </a:r>
            <a:r>
              <a:rPr lang="en-US" sz="1100"/>
              <a:t>.</a:t>
            </a:r>
          </a:p>
        </p:txBody>
      </p:sp>
      <p:sp>
        <p:nvSpPr>
          <p:cNvPr id="44" name="Speech Bubble: Rectangle with Corners Rounded 43">
            <a:extLst>
              <a:ext uri="{FF2B5EF4-FFF2-40B4-BE49-F238E27FC236}">
                <a16:creationId xmlns:a16="http://schemas.microsoft.com/office/drawing/2014/main" id="{BA32707B-7809-971E-B6E7-3A1081EA631A}"/>
              </a:ext>
            </a:extLst>
          </p:cNvPr>
          <p:cNvSpPr/>
          <p:nvPr/>
        </p:nvSpPr>
        <p:spPr>
          <a:xfrm>
            <a:off x="1642158" y="4909704"/>
            <a:ext cx="2921915" cy="1134365"/>
          </a:xfrm>
          <a:prstGeom prst="wedgeRoundRectCallout">
            <a:avLst>
              <a:gd name="adj1" fmla="val 66819"/>
              <a:gd name="adj2" fmla="val -13964"/>
              <a:gd name="adj3" fmla="val 16667"/>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a:solidFill>
                  <a:schemeClr val="bg1">
                    <a:lumMod val="95000"/>
                  </a:schemeClr>
                </a:solidFill>
              </a:rPr>
              <a:t>Identifies sensitive data and applies automatic labeling to content in Microsoft Purview Data Map assets. These include files in storage such as Azure Data Lake and Azure Files, and schematized data such as columns in Azure SQL DB and Azure Cosmos DB.</a:t>
            </a:r>
          </a:p>
        </p:txBody>
      </p:sp>
      <p:sp>
        <p:nvSpPr>
          <p:cNvPr id="48" name="Speech Bubble: Rectangle with Corners Rounded 47">
            <a:extLst>
              <a:ext uri="{FF2B5EF4-FFF2-40B4-BE49-F238E27FC236}">
                <a16:creationId xmlns:a16="http://schemas.microsoft.com/office/drawing/2014/main" id="{936A2AC1-2B3D-068B-C0ED-18166AB4F389}"/>
              </a:ext>
            </a:extLst>
          </p:cNvPr>
          <p:cNvSpPr/>
          <p:nvPr/>
        </p:nvSpPr>
        <p:spPr>
          <a:xfrm>
            <a:off x="1732852" y="3047599"/>
            <a:ext cx="2255678" cy="760352"/>
          </a:xfrm>
          <a:prstGeom prst="wedgeRoundRectCallout">
            <a:avLst>
              <a:gd name="adj1" fmla="val -323"/>
              <a:gd name="adj2" fmla="val 63770"/>
              <a:gd name="adj3" fmla="val 16667"/>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07000"/>
              </a:lnSpc>
            </a:pPr>
            <a:r>
              <a:rPr lang="en-US" sz="1100" kern="100">
                <a:solidFill>
                  <a:schemeClr val="bg1">
                    <a:lumMod val="95000"/>
                  </a:schemeClr>
                </a:solidFill>
              </a:rPr>
              <a:t>Meet </a:t>
            </a:r>
            <a:r>
              <a:rPr lang="en-US" sz="1100">
                <a:solidFill>
                  <a:schemeClr val="bg1">
                    <a:lumMod val="95000"/>
                  </a:schemeClr>
                </a:solidFill>
              </a:rPr>
              <a:t>compliance</a:t>
            </a:r>
            <a:r>
              <a:rPr lang="en-US" sz="1100" kern="100">
                <a:solidFill>
                  <a:schemeClr val="bg1">
                    <a:lumMod val="95000"/>
                  </a:schemeClr>
                </a:solidFill>
              </a:rPr>
              <a:t> requirements by exercising control over your organization’s encryption keys.</a:t>
            </a:r>
            <a:endParaRPr lang="nl-NL" sz="1100" kern="100">
              <a:solidFill>
                <a:schemeClr val="bg1">
                  <a:lumMod val="95000"/>
                </a:schemeClr>
              </a:solidFill>
              <a:latin typeface="Calibri" panose="020F0502020204030204" pitchFamily="34" charset="0"/>
              <a:cs typeface="Times New Roman" panose="02020603050405020304" pitchFamily="18" charset="0"/>
            </a:endParaRPr>
          </a:p>
        </p:txBody>
      </p:sp>
      <p:sp>
        <p:nvSpPr>
          <p:cNvPr id="49" name="Speech Bubble: Rectangle with Corners Rounded 48">
            <a:extLst>
              <a:ext uri="{FF2B5EF4-FFF2-40B4-BE49-F238E27FC236}">
                <a16:creationId xmlns:a16="http://schemas.microsoft.com/office/drawing/2014/main" id="{5DAE785A-A27F-756C-E5CA-1006D825795A}"/>
              </a:ext>
            </a:extLst>
          </p:cNvPr>
          <p:cNvSpPr/>
          <p:nvPr/>
        </p:nvSpPr>
        <p:spPr>
          <a:xfrm>
            <a:off x="7416018" y="525993"/>
            <a:ext cx="2255678" cy="760352"/>
          </a:xfrm>
          <a:prstGeom prst="wedgeRoundRectCallout">
            <a:avLst>
              <a:gd name="adj1" fmla="val -72044"/>
              <a:gd name="adj2" fmla="val 61127"/>
              <a:gd name="adj3" fmla="val 16667"/>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a:solidFill>
                  <a:schemeClr val="bg1">
                    <a:lumMod val="95000"/>
                  </a:schemeClr>
                </a:solidFill>
              </a:rPr>
              <a:t>Send and receive encrypted email messages to people inside and out the organization.</a:t>
            </a:r>
          </a:p>
        </p:txBody>
      </p:sp>
      <p:sp>
        <p:nvSpPr>
          <p:cNvPr id="50" name="Speech Bubble: Rectangle with Corners Rounded 49">
            <a:extLst>
              <a:ext uri="{FF2B5EF4-FFF2-40B4-BE49-F238E27FC236}">
                <a16:creationId xmlns:a16="http://schemas.microsoft.com/office/drawing/2014/main" id="{BC05F031-8B74-6965-32EE-27913959B2E7}"/>
              </a:ext>
            </a:extLst>
          </p:cNvPr>
          <p:cNvSpPr/>
          <p:nvPr/>
        </p:nvSpPr>
        <p:spPr>
          <a:xfrm>
            <a:off x="8203470" y="2877637"/>
            <a:ext cx="2255678" cy="760352"/>
          </a:xfrm>
          <a:prstGeom prst="wedgeRoundRectCallout">
            <a:avLst>
              <a:gd name="adj1" fmla="val -34179"/>
              <a:gd name="adj2" fmla="val -71027"/>
              <a:gd name="adj3" fmla="val 16667"/>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07000"/>
              </a:lnSpc>
            </a:pPr>
            <a:r>
              <a:rPr lang="en-US" sz="1100" kern="100">
                <a:solidFill>
                  <a:schemeClr val="bg1">
                    <a:lumMod val="95000"/>
                  </a:schemeClr>
                </a:solidFill>
              </a:rPr>
              <a:t>Uses 2 keys together to access protected content. Microsoft stores one key in Azure and you hold the other key.</a:t>
            </a:r>
          </a:p>
        </p:txBody>
      </p:sp>
      <p:sp>
        <p:nvSpPr>
          <p:cNvPr id="51" name="Speech Bubble: Rectangle with Corners Rounded 50">
            <a:extLst>
              <a:ext uri="{FF2B5EF4-FFF2-40B4-BE49-F238E27FC236}">
                <a16:creationId xmlns:a16="http://schemas.microsoft.com/office/drawing/2014/main" id="{A0DA5DDD-6CCD-9D04-CB44-0F87461BBBAB}"/>
              </a:ext>
            </a:extLst>
          </p:cNvPr>
          <p:cNvSpPr/>
          <p:nvPr/>
        </p:nvSpPr>
        <p:spPr>
          <a:xfrm>
            <a:off x="7995228" y="4854577"/>
            <a:ext cx="2255678" cy="620638"/>
          </a:xfrm>
          <a:prstGeom prst="wedgeRoundRectCallout">
            <a:avLst>
              <a:gd name="adj1" fmla="val -36407"/>
              <a:gd name="adj2" fmla="val -94981"/>
              <a:gd name="adj3" fmla="val 16667"/>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07000"/>
              </a:lnSpc>
            </a:pPr>
            <a:r>
              <a:rPr lang="en-US" sz="1100" kern="100"/>
              <a:t>Extends sensitivity labels to third-party apps and services.</a:t>
            </a:r>
            <a:endParaRPr lang="nl-NL" sz="1100" kern="100">
              <a:latin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227753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5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3" grpId="0" animBg="1"/>
      <p:bldP spid="15" grpId="0" animBg="1"/>
      <p:bldP spid="43" grpId="0" animBg="1"/>
      <p:bldP spid="44" grpId="0" animBg="1"/>
      <p:bldP spid="48" grpId="0" animBg="1"/>
      <p:bldP spid="49" grpId="0" animBg="1"/>
      <p:bldP spid="50" grpId="0" animBg="1"/>
      <p:bldP spid="51"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576B5A-9760-EE22-B00B-213C179C2CBB}"/>
              </a:ext>
            </a:extLst>
          </p:cNvPr>
          <p:cNvSpPr>
            <a:spLocks noGrp="1"/>
          </p:cNvSpPr>
          <p:nvPr>
            <p:ph type="title"/>
          </p:nvPr>
        </p:nvSpPr>
        <p:spPr>
          <a:xfrm>
            <a:off x="585633" y="202123"/>
            <a:ext cx="8349916" cy="327975"/>
          </a:xfrm>
        </p:spPr>
        <p:txBody>
          <a:bodyPr/>
          <a:lstStyle/>
          <a:p>
            <a:r>
              <a:rPr lang="en-US" sz="2550" b="1">
                <a:solidFill>
                  <a:schemeClr val="accent3"/>
                </a:solidFill>
                <a:cs typeface="Arial"/>
              </a:rPr>
              <a:t>Prevent Data Loss</a:t>
            </a:r>
            <a:endParaRPr lang="nl-NL" sz="2550" b="1">
              <a:solidFill>
                <a:schemeClr val="accent3"/>
              </a:solidFill>
              <a:cs typeface="Arial"/>
            </a:endParaRPr>
          </a:p>
        </p:txBody>
      </p:sp>
      <p:sp>
        <p:nvSpPr>
          <p:cNvPr id="7" name="Slide Number Placeholder 6">
            <a:extLst>
              <a:ext uri="{FF2B5EF4-FFF2-40B4-BE49-F238E27FC236}">
                <a16:creationId xmlns:a16="http://schemas.microsoft.com/office/drawing/2014/main" id="{ED3FB8A3-5AC3-1D84-C9B1-6E48B8365B10}"/>
              </a:ext>
            </a:extLst>
          </p:cNvPr>
          <p:cNvSpPr>
            <a:spLocks noGrp="1"/>
          </p:cNvSpPr>
          <p:nvPr>
            <p:ph type="sldNum" sz="quarter" idx="4"/>
          </p:nvPr>
        </p:nvSpPr>
        <p:spPr/>
        <p:txBody>
          <a:bodyPr/>
          <a:lstStyle/>
          <a:p>
            <a:fld id="{8A87A398-2B52-41CE-AD18-FB681F1DBEA6}" type="slidenum">
              <a:rPr lang="en-US" smtClean="0">
                <a:solidFill>
                  <a:srgbClr val="818181"/>
                </a:solidFill>
              </a:rPr>
              <a:pPr/>
              <a:t>12</a:t>
            </a:fld>
            <a:endParaRPr lang="en-US">
              <a:solidFill>
                <a:srgbClr val="818181"/>
              </a:solidFill>
            </a:endParaRPr>
          </a:p>
        </p:txBody>
      </p:sp>
      <p:sp>
        <p:nvSpPr>
          <p:cNvPr id="8" name="Flowchart: Connector 7">
            <a:extLst>
              <a:ext uri="{FF2B5EF4-FFF2-40B4-BE49-F238E27FC236}">
                <a16:creationId xmlns:a16="http://schemas.microsoft.com/office/drawing/2014/main" id="{6BEE7238-A326-86BC-7600-9F7429140EA3}"/>
              </a:ext>
            </a:extLst>
          </p:cNvPr>
          <p:cNvSpPr/>
          <p:nvPr/>
        </p:nvSpPr>
        <p:spPr>
          <a:xfrm>
            <a:off x="4962326" y="2341268"/>
            <a:ext cx="2048077" cy="2150347"/>
          </a:xfrm>
          <a:prstGeom prst="flowChartConnector">
            <a:avLst/>
          </a:prstGeom>
          <a:solidFill>
            <a:schemeClr val="bg2">
              <a:lumMod val="7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PREVENT DATA LOSS</a:t>
            </a:r>
            <a:endParaRPr lang="nl-NL"/>
          </a:p>
        </p:txBody>
      </p:sp>
      <p:sp>
        <p:nvSpPr>
          <p:cNvPr id="10" name="Flowchart: Alternate Process 9">
            <a:extLst>
              <a:ext uri="{FF2B5EF4-FFF2-40B4-BE49-F238E27FC236}">
                <a16:creationId xmlns:a16="http://schemas.microsoft.com/office/drawing/2014/main" id="{F4798787-F536-1098-6A77-5675917844F7}"/>
              </a:ext>
            </a:extLst>
          </p:cNvPr>
          <p:cNvSpPr/>
          <p:nvPr/>
        </p:nvSpPr>
        <p:spPr>
          <a:xfrm>
            <a:off x="7020453" y="1554680"/>
            <a:ext cx="2227674" cy="633047"/>
          </a:xfrm>
          <a:prstGeom prst="flowChartAlternateProcess">
            <a:avLst/>
          </a:prstGeom>
          <a:solidFill>
            <a:schemeClr val="accent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Endpoint data loss prevention</a:t>
            </a:r>
          </a:p>
        </p:txBody>
      </p:sp>
      <p:sp>
        <p:nvSpPr>
          <p:cNvPr id="11" name="Flowchart: Alternate Process 10">
            <a:extLst>
              <a:ext uri="{FF2B5EF4-FFF2-40B4-BE49-F238E27FC236}">
                <a16:creationId xmlns:a16="http://schemas.microsoft.com/office/drawing/2014/main" id="{C1F2C19D-DE96-5703-0D6F-78B2ED65EC7E}"/>
              </a:ext>
            </a:extLst>
          </p:cNvPr>
          <p:cNvSpPr/>
          <p:nvPr/>
        </p:nvSpPr>
        <p:spPr>
          <a:xfrm>
            <a:off x="2478593" y="1495341"/>
            <a:ext cx="2255678" cy="633047"/>
          </a:xfrm>
          <a:prstGeom prst="flowChartAlternateProcess">
            <a:avLst/>
          </a:prstGeom>
          <a:solidFill>
            <a:schemeClr val="accent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Microsoft Purview Data Loss Prevention</a:t>
            </a:r>
            <a:endParaRPr lang="nl-NL"/>
          </a:p>
        </p:txBody>
      </p:sp>
      <p:sp>
        <p:nvSpPr>
          <p:cNvPr id="15" name="Flowchart: Alternate Process 14">
            <a:extLst>
              <a:ext uri="{FF2B5EF4-FFF2-40B4-BE49-F238E27FC236}">
                <a16:creationId xmlns:a16="http://schemas.microsoft.com/office/drawing/2014/main" id="{E33DB50A-5D1E-2D2C-2118-BF221429D035}"/>
              </a:ext>
            </a:extLst>
          </p:cNvPr>
          <p:cNvSpPr/>
          <p:nvPr/>
        </p:nvSpPr>
        <p:spPr>
          <a:xfrm>
            <a:off x="4862779" y="5270899"/>
            <a:ext cx="2227669" cy="633047"/>
          </a:xfrm>
          <a:prstGeom prst="flowChartAlternateProcess">
            <a:avLst/>
          </a:prstGeom>
          <a:solidFill>
            <a:schemeClr val="accent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Protect sensitive information in Teams</a:t>
            </a:r>
            <a:endParaRPr lang="nl-NL"/>
          </a:p>
        </p:txBody>
      </p:sp>
      <p:cxnSp>
        <p:nvCxnSpPr>
          <p:cNvPr id="19" name="Straight Arrow Connector 18">
            <a:extLst>
              <a:ext uri="{FF2B5EF4-FFF2-40B4-BE49-F238E27FC236}">
                <a16:creationId xmlns:a16="http://schemas.microsoft.com/office/drawing/2014/main" id="{1FE048EF-99E9-84DC-F414-3B2895276735}"/>
              </a:ext>
            </a:extLst>
          </p:cNvPr>
          <p:cNvCxnSpPr>
            <a:cxnSpLocks/>
          </p:cNvCxnSpPr>
          <p:nvPr/>
        </p:nvCxnSpPr>
        <p:spPr>
          <a:xfrm flipH="1" flipV="1">
            <a:off x="3644203" y="2228376"/>
            <a:ext cx="1318123" cy="84307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CACB9C4D-E65D-C173-29BA-774974EB8AB4}"/>
              </a:ext>
            </a:extLst>
          </p:cNvPr>
          <p:cNvCxnSpPr>
            <a:cxnSpLocks/>
          </p:cNvCxnSpPr>
          <p:nvPr/>
        </p:nvCxnSpPr>
        <p:spPr>
          <a:xfrm flipV="1">
            <a:off x="7020453" y="2283016"/>
            <a:ext cx="1215847" cy="87334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611E6356-783F-0FB6-A917-D30B29E36696}"/>
              </a:ext>
            </a:extLst>
          </p:cNvPr>
          <p:cNvCxnSpPr>
            <a:cxnSpLocks/>
          </p:cNvCxnSpPr>
          <p:nvPr/>
        </p:nvCxnSpPr>
        <p:spPr>
          <a:xfrm>
            <a:off x="5965372" y="4604505"/>
            <a:ext cx="0" cy="62063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Speech Bubble: Rectangle with Corners Rounded 43">
            <a:extLst>
              <a:ext uri="{FF2B5EF4-FFF2-40B4-BE49-F238E27FC236}">
                <a16:creationId xmlns:a16="http://schemas.microsoft.com/office/drawing/2014/main" id="{BA32707B-7809-971E-B6E7-3A1081EA631A}"/>
              </a:ext>
            </a:extLst>
          </p:cNvPr>
          <p:cNvSpPr/>
          <p:nvPr/>
        </p:nvSpPr>
        <p:spPr>
          <a:xfrm>
            <a:off x="2548934" y="4876965"/>
            <a:ext cx="2159390" cy="658945"/>
          </a:xfrm>
          <a:prstGeom prst="wedgeRoundRectCallout">
            <a:avLst>
              <a:gd name="adj1" fmla="val 70542"/>
              <a:gd name="adj2" fmla="val -4815"/>
              <a:gd name="adj3" fmla="val 16667"/>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a:solidFill>
                  <a:schemeClr val="bg1">
                    <a:lumMod val="95000"/>
                  </a:schemeClr>
                </a:solidFill>
              </a:rPr>
              <a:t>Extends some DLP functionality to Teams chat and channel messages</a:t>
            </a:r>
          </a:p>
        </p:txBody>
      </p:sp>
      <p:sp>
        <p:nvSpPr>
          <p:cNvPr id="48" name="Speech Bubble: Rectangle with Corners Rounded 47">
            <a:extLst>
              <a:ext uri="{FF2B5EF4-FFF2-40B4-BE49-F238E27FC236}">
                <a16:creationId xmlns:a16="http://schemas.microsoft.com/office/drawing/2014/main" id="{936A2AC1-2B3D-068B-C0ED-18166AB4F389}"/>
              </a:ext>
            </a:extLst>
          </p:cNvPr>
          <p:cNvSpPr/>
          <p:nvPr/>
        </p:nvSpPr>
        <p:spPr>
          <a:xfrm>
            <a:off x="1786409" y="2641006"/>
            <a:ext cx="2255678" cy="515357"/>
          </a:xfrm>
          <a:prstGeom prst="wedgeRoundRectCallout">
            <a:avLst>
              <a:gd name="adj1" fmla="val 568"/>
              <a:gd name="adj2" fmla="val -144512"/>
              <a:gd name="adj3" fmla="val 16667"/>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07000"/>
              </a:lnSpc>
            </a:pPr>
            <a:r>
              <a:rPr lang="en-US" sz="1100" kern="100">
                <a:solidFill>
                  <a:schemeClr val="bg1">
                    <a:lumMod val="95000"/>
                  </a:schemeClr>
                </a:solidFill>
              </a:rPr>
              <a:t>Helps prevent unintentional sharing of sensitive items.</a:t>
            </a:r>
            <a:endParaRPr lang="nl-NL" sz="1100" kern="100">
              <a:solidFill>
                <a:schemeClr val="bg1">
                  <a:lumMod val="95000"/>
                </a:schemeClr>
              </a:solidFill>
              <a:latin typeface="Calibri" panose="020F0502020204030204" pitchFamily="34" charset="0"/>
              <a:cs typeface="Times New Roman" panose="02020603050405020304" pitchFamily="18" charset="0"/>
            </a:endParaRPr>
          </a:p>
        </p:txBody>
      </p:sp>
      <p:sp>
        <p:nvSpPr>
          <p:cNvPr id="6" name="Speech Bubble: Rectangle with Corners Rounded 5">
            <a:extLst>
              <a:ext uri="{FF2B5EF4-FFF2-40B4-BE49-F238E27FC236}">
                <a16:creationId xmlns:a16="http://schemas.microsoft.com/office/drawing/2014/main" id="{1C5D47C7-2270-4F02-F4B0-8D67315B4E39}"/>
              </a:ext>
            </a:extLst>
          </p:cNvPr>
          <p:cNvSpPr/>
          <p:nvPr/>
        </p:nvSpPr>
        <p:spPr>
          <a:xfrm>
            <a:off x="8133862" y="2719689"/>
            <a:ext cx="2255678" cy="633047"/>
          </a:xfrm>
          <a:prstGeom prst="wedgeRoundRectCallout">
            <a:avLst>
              <a:gd name="adj1" fmla="val -36405"/>
              <a:gd name="adj2" fmla="val -128340"/>
              <a:gd name="adj3" fmla="val 16667"/>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07000"/>
              </a:lnSpc>
            </a:pPr>
            <a:r>
              <a:rPr lang="en-US" sz="1100" kern="100">
                <a:solidFill>
                  <a:schemeClr val="bg1">
                    <a:lumMod val="95000"/>
                  </a:schemeClr>
                </a:solidFill>
              </a:rPr>
              <a:t>Extends DLP capabilities to items that are used and shared on Windows 10 computers.</a:t>
            </a:r>
            <a:endParaRPr lang="nl-NL" sz="1100" kern="100">
              <a:solidFill>
                <a:schemeClr val="bg1">
                  <a:lumMod val="95000"/>
                </a:schemeClr>
              </a:solidFill>
              <a:latin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791811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5" grpId="0" animBg="1"/>
      <p:bldP spid="44" grpId="0" animBg="1"/>
      <p:bldP spid="48" grpId="0" animBg="1"/>
      <p:bldP spid="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576B5A-9760-EE22-B00B-213C179C2CBB}"/>
              </a:ext>
            </a:extLst>
          </p:cNvPr>
          <p:cNvSpPr>
            <a:spLocks noGrp="1"/>
          </p:cNvSpPr>
          <p:nvPr>
            <p:ph type="title"/>
          </p:nvPr>
        </p:nvSpPr>
        <p:spPr>
          <a:xfrm>
            <a:off x="629271" y="226749"/>
            <a:ext cx="8349916" cy="327975"/>
          </a:xfrm>
        </p:spPr>
        <p:txBody>
          <a:bodyPr/>
          <a:lstStyle/>
          <a:p>
            <a:r>
              <a:rPr lang="en-US" sz="2550" b="1">
                <a:solidFill>
                  <a:schemeClr val="accent3"/>
                </a:solidFill>
                <a:cs typeface="Arial"/>
              </a:rPr>
              <a:t>Govern your Data</a:t>
            </a:r>
            <a:endParaRPr lang="nl-NL" sz="2550" b="1">
              <a:solidFill>
                <a:schemeClr val="accent3"/>
              </a:solidFill>
              <a:cs typeface="Arial"/>
            </a:endParaRPr>
          </a:p>
        </p:txBody>
      </p:sp>
      <p:sp>
        <p:nvSpPr>
          <p:cNvPr id="7" name="Slide Number Placeholder 6">
            <a:extLst>
              <a:ext uri="{FF2B5EF4-FFF2-40B4-BE49-F238E27FC236}">
                <a16:creationId xmlns:a16="http://schemas.microsoft.com/office/drawing/2014/main" id="{ED3FB8A3-5AC3-1D84-C9B1-6E48B8365B10}"/>
              </a:ext>
            </a:extLst>
          </p:cNvPr>
          <p:cNvSpPr>
            <a:spLocks noGrp="1"/>
          </p:cNvSpPr>
          <p:nvPr>
            <p:ph type="sldNum" sz="quarter" idx="4"/>
          </p:nvPr>
        </p:nvSpPr>
        <p:spPr/>
        <p:txBody>
          <a:bodyPr/>
          <a:lstStyle/>
          <a:p>
            <a:fld id="{8A87A398-2B52-41CE-AD18-FB681F1DBEA6}" type="slidenum">
              <a:rPr lang="en-US" smtClean="0">
                <a:solidFill>
                  <a:srgbClr val="818181"/>
                </a:solidFill>
              </a:rPr>
              <a:pPr/>
              <a:t>13</a:t>
            </a:fld>
            <a:endParaRPr lang="en-US">
              <a:solidFill>
                <a:srgbClr val="818181"/>
              </a:solidFill>
            </a:endParaRPr>
          </a:p>
        </p:txBody>
      </p:sp>
      <p:sp>
        <p:nvSpPr>
          <p:cNvPr id="8" name="Flowchart: Connector 7">
            <a:extLst>
              <a:ext uri="{FF2B5EF4-FFF2-40B4-BE49-F238E27FC236}">
                <a16:creationId xmlns:a16="http://schemas.microsoft.com/office/drawing/2014/main" id="{6BEE7238-A326-86BC-7600-9F7429140EA3}"/>
              </a:ext>
            </a:extLst>
          </p:cNvPr>
          <p:cNvSpPr/>
          <p:nvPr/>
        </p:nvSpPr>
        <p:spPr>
          <a:xfrm>
            <a:off x="6148029" y="1818758"/>
            <a:ext cx="2048077" cy="2150347"/>
          </a:xfrm>
          <a:prstGeom prst="flowChartConnector">
            <a:avLst/>
          </a:prstGeom>
          <a:solidFill>
            <a:schemeClr val="accent6">
              <a:lumMod val="7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solidFill>
                <a:hlinkClick r:id="rId2">
                  <a:extLst>
                    <a:ext uri="{A12FA001-AC4F-418D-AE19-62706E023703}">
                      <ahyp:hlinkClr xmlns:ahyp="http://schemas.microsoft.com/office/drawing/2018/hyperlinkcolor" val="tx"/>
                    </a:ext>
                  </a:extLst>
                </a:hlinkClick>
              </a:rPr>
              <a:t>GOVERN YOUR DATA</a:t>
            </a:r>
            <a:endParaRPr lang="nl-NL">
              <a:solidFill>
                <a:schemeClr val="bg1"/>
              </a:solidFill>
            </a:endParaRPr>
          </a:p>
        </p:txBody>
      </p:sp>
      <p:sp>
        <p:nvSpPr>
          <p:cNvPr id="10" name="Flowchart: Alternate Process 9">
            <a:extLst>
              <a:ext uri="{FF2B5EF4-FFF2-40B4-BE49-F238E27FC236}">
                <a16:creationId xmlns:a16="http://schemas.microsoft.com/office/drawing/2014/main" id="{F4798787-F536-1098-6A77-5675917844F7}"/>
              </a:ext>
            </a:extLst>
          </p:cNvPr>
          <p:cNvSpPr/>
          <p:nvPr/>
        </p:nvSpPr>
        <p:spPr>
          <a:xfrm>
            <a:off x="8676633" y="1032170"/>
            <a:ext cx="1790396" cy="633047"/>
          </a:xfrm>
          <a:prstGeom prst="flowChartAlternateProcess">
            <a:avLst/>
          </a:prstGeom>
          <a:solidFill>
            <a:schemeClr val="accent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Records Management</a:t>
            </a:r>
          </a:p>
        </p:txBody>
      </p:sp>
      <p:sp>
        <p:nvSpPr>
          <p:cNvPr id="11" name="Flowchart: Alternate Process 10">
            <a:extLst>
              <a:ext uri="{FF2B5EF4-FFF2-40B4-BE49-F238E27FC236}">
                <a16:creationId xmlns:a16="http://schemas.microsoft.com/office/drawing/2014/main" id="{C1F2C19D-DE96-5703-0D6F-78B2ED65EC7E}"/>
              </a:ext>
            </a:extLst>
          </p:cNvPr>
          <p:cNvSpPr/>
          <p:nvPr/>
        </p:nvSpPr>
        <p:spPr>
          <a:xfrm>
            <a:off x="3664296" y="972831"/>
            <a:ext cx="1790396" cy="633047"/>
          </a:xfrm>
          <a:prstGeom prst="flowChartAlternateProcess">
            <a:avLst/>
          </a:prstGeom>
          <a:solidFill>
            <a:schemeClr val="accent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Data Life Cycle Management</a:t>
            </a:r>
          </a:p>
        </p:txBody>
      </p:sp>
      <p:cxnSp>
        <p:nvCxnSpPr>
          <p:cNvPr id="19" name="Straight Arrow Connector 18">
            <a:extLst>
              <a:ext uri="{FF2B5EF4-FFF2-40B4-BE49-F238E27FC236}">
                <a16:creationId xmlns:a16="http://schemas.microsoft.com/office/drawing/2014/main" id="{1FE048EF-99E9-84DC-F414-3B2895276735}"/>
              </a:ext>
            </a:extLst>
          </p:cNvPr>
          <p:cNvCxnSpPr>
            <a:cxnSpLocks/>
          </p:cNvCxnSpPr>
          <p:nvPr/>
        </p:nvCxnSpPr>
        <p:spPr>
          <a:xfrm flipH="1" flipV="1">
            <a:off x="4829906" y="1705866"/>
            <a:ext cx="1318123" cy="84307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CACB9C4D-E65D-C173-29BA-774974EB8AB4}"/>
              </a:ext>
            </a:extLst>
          </p:cNvPr>
          <p:cNvCxnSpPr>
            <a:cxnSpLocks/>
          </p:cNvCxnSpPr>
          <p:nvPr/>
        </p:nvCxnSpPr>
        <p:spPr>
          <a:xfrm flipV="1">
            <a:off x="8206156" y="1760506"/>
            <a:ext cx="1215847" cy="87334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Speech Bubble: Rectangle with Corners Rounded 47">
            <a:extLst>
              <a:ext uri="{FF2B5EF4-FFF2-40B4-BE49-F238E27FC236}">
                <a16:creationId xmlns:a16="http://schemas.microsoft.com/office/drawing/2014/main" id="{936A2AC1-2B3D-068B-C0ED-18166AB4F389}"/>
              </a:ext>
            </a:extLst>
          </p:cNvPr>
          <p:cNvSpPr/>
          <p:nvPr/>
        </p:nvSpPr>
        <p:spPr>
          <a:xfrm>
            <a:off x="2972112" y="2118496"/>
            <a:ext cx="2255678" cy="515357"/>
          </a:xfrm>
          <a:prstGeom prst="wedgeRoundRectCallout">
            <a:avLst>
              <a:gd name="adj1" fmla="val 568"/>
              <a:gd name="adj2" fmla="val -144512"/>
              <a:gd name="adj3" fmla="val 16667"/>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07000"/>
              </a:lnSpc>
            </a:pPr>
            <a:r>
              <a:rPr lang="en-US" sz="1100" kern="100">
                <a:solidFill>
                  <a:schemeClr val="bg1">
                    <a:lumMod val="95000"/>
                  </a:schemeClr>
                </a:solidFill>
              </a:rPr>
              <a:t>Helps prevent unintentional sharing of sensitive items.</a:t>
            </a:r>
            <a:endParaRPr lang="nl-NL" sz="1100" kern="100">
              <a:solidFill>
                <a:schemeClr val="bg1">
                  <a:lumMod val="95000"/>
                </a:schemeClr>
              </a:solidFill>
              <a:latin typeface="Calibri" panose="020F0502020204030204" pitchFamily="34" charset="0"/>
              <a:cs typeface="Times New Roman" panose="02020603050405020304" pitchFamily="18" charset="0"/>
            </a:endParaRPr>
          </a:p>
        </p:txBody>
      </p:sp>
      <p:sp>
        <p:nvSpPr>
          <p:cNvPr id="6" name="Speech Bubble: Rectangle with Corners Rounded 5">
            <a:extLst>
              <a:ext uri="{FF2B5EF4-FFF2-40B4-BE49-F238E27FC236}">
                <a16:creationId xmlns:a16="http://schemas.microsoft.com/office/drawing/2014/main" id="{1C5D47C7-2270-4F02-F4B0-8D67315B4E39}"/>
              </a:ext>
            </a:extLst>
          </p:cNvPr>
          <p:cNvSpPr/>
          <p:nvPr/>
        </p:nvSpPr>
        <p:spPr>
          <a:xfrm>
            <a:off x="6075948" y="808826"/>
            <a:ext cx="2255678" cy="633047"/>
          </a:xfrm>
          <a:prstGeom prst="wedgeRoundRectCallout">
            <a:avLst>
              <a:gd name="adj1" fmla="val 77635"/>
              <a:gd name="adj2" fmla="val -18816"/>
              <a:gd name="adj3" fmla="val 16667"/>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07000"/>
              </a:lnSpc>
            </a:pPr>
            <a:r>
              <a:rPr lang="en-US" sz="1100" kern="100">
                <a:solidFill>
                  <a:schemeClr val="bg1">
                    <a:lumMod val="95000"/>
                  </a:schemeClr>
                </a:solidFill>
              </a:rPr>
              <a:t>Extends DLP capabilities to items that are used and shared on Windows 10 computers.</a:t>
            </a:r>
            <a:endParaRPr lang="nl-NL" sz="1100" kern="100">
              <a:solidFill>
                <a:schemeClr val="bg1">
                  <a:lumMod val="95000"/>
                </a:schemeClr>
              </a:solidFill>
              <a:latin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4140532A-B074-590B-78DE-83A327BFC06F}"/>
              </a:ext>
            </a:extLst>
          </p:cNvPr>
          <p:cNvPicPr>
            <a:picLocks noChangeAspect="1"/>
          </p:cNvPicPr>
          <p:nvPr/>
        </p:nvPicPr>
        <p:blipFill>
          <a:blip r:embed="rId3"/>
          <a:stretch>
            <a:fillRect/>
          </a:stretch>
        </p:blipFill>
        <p:spPr>
          <a:xfrm>
            <a:off x="112201" y="3139022"/>
            <a:ext cx="4548443" cy="3064652"/>
          </a:xfrm>
          <a:prstGeom prst="rect">
            <a:avLst/>
          </a:prstGeom>
        </p:spPr>
      </p:pic>
    </p:spTree>
    <p:extLst>
      <p:ext uri="{BB962C8B-B14F-4D97-AF65-F5344CB8AC3E}">
        <p14:creationId xmlns:p14="http://schemas.microsoft.com/office/powerpoint/2010/main" val="3543432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1" grpId="0" animBg="1"/>
      <p:bldP spid="48" grpId="0" animBg="1"/>
      <p:bldP spid="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77FD0A5-D984-A7FA-D57A-96165C122475}"/>
              </a:ext>
            </a:extLst>
          </p:cNvPr>
          <p:cNvSpPr>
            <a:spLocks noGrp="1"/>
          </p:cNvSpPr>
          <p:nvPr>
            <p:ph type="title"/>
          </p:nvPr>
        </p:nvSpPr>
        <p:spPr>
          <a:xfrm>
            <a:off x="539751" y="327330"/>
            <a:ext cx="11112000" cy="301061"/>
          </a:xfrm>
        </p:spPr>
        <p:txBody>
          <a:bodyPr/>
          <a:lstStyle/>
          <a:p>
            <a:r>
              <a:rPr lang="nl-NL">
                <a:solidFill>
                  <a:srgbClr val="3E7FA2"/>
                </a:solidFill>
              </a:rPr>
              <a:t>Management samenvatting tbv Strategische Security Overleg (SSO)</a:t>
            </a:r>
          </a:p>
        </p:txBody>
      </p:sp>
      <p:sp>
        <p:nvSpPr>
          <p:cNvPr id="3" name="Tijdelijke aanduiding voor verticale tekst 2">
            <a:extLst>
              <a:ext uri="{FF2B5EF4-FFF2-40B4-BE49-F238E27FC236}">
                <a16:creationId xmlns:a16="http://schemas.microsoft.com/office/drawing/2014/main" id="{81B126F1-B9E3-2569-3DDA-B93792FE6430}"/>
              </a:ext>
            </a:extLst>
          </p:cNvPr>
          <p:cNvSpPr>
            <a:spLocks noGrp="1"/>
          </p:cNvSpPr>
          <p:nvPr>
            <p:ph type="body" orient="vert" idx="1"/>
          </p:nvPr>
        </p:nvSpPr>
        <p:spPr>
          <a:xfrm>
            <a:off x="539751" y="657656"/>
            <a:ext cx="11231937" cy="5829478"/>
          </a:xfrm>
        </p:spPr>
        <p:txBody>
          <a:bodyPr vert="horz" lIns="0" tIns="0" rIns="0" bIns="0" rtlCol="0" anchor="t">
            <a:noAutofit/>
          </a:bodyPr>
          <a:lstStyle/>
          <a:p>
            <a:pPr marL="0" marR="0" lvl="0" indent="0" algn="l" defTabSz="1279525" rtl="0" eaLnBrk="1" fontAlgn="auto" latinLnBrk="0" hangingPunct="1">
              <a:lnSpc>
                <a:spcPct val="100000"/>
              </a:lnSpc>
              <a:spcBef>
                <a:spcPts val="0"/>
              </a:spcBef>
              <a:spcAft>
                <a:spcPts val="0"/>
              </a:spcAft>
              <a:buClrTx/>
              <a:buSzTx/>
              <a:buFontTx/>
              <a:buNone/>
              <a:tabLst/>
              <a:defRPr/>
            </a:pPr>
            <a:endParaRPr kumimoji="0" lang="nl-NL" sz="1400" b="1" i="0" u="none" strike="noStrike" kern="1200" cap="none" spc="0" normalizeH="0" baseline="0" noProof="0">
              <a:ln>
                <a:noFill/>
              </a:ln>
              <a:solidFill>
                <a:srgbClr val="000000"/>
              </a:solidFill>
              <a:effectLst/>
              <a:uLnTx/>
              <a:uFillTx/>
              <a:ea typeface="+mn-ea"/>
              <a:cs typeface="+mn-cs"/>
            </a:endParaRPr>
          </a:p>
          <a:p>
            <a:pPr marL="0" marR="0" lvl="0" indent="0" algn="l" defTabSz="1279525" rtl="0" eaLnBrk="1" fontAlgn="auto" latinLnBrk="0" hangingPunct="1">
              <a:lnSpc>
                <a:spcPct val="100000"/>
              </a:lnSpc>
              <a:spcBef>
                <a:spcPts val="0"/>
              </a:spcBef>
              <a:spcAft>
                <a:spcPts val="0"/>
              </a:spcAft>
              <a:buClrTx/>
              <a:buSzTx/>
              <a:buNone/>
              <a:tabLst/>
              <a:defRPr/>
            </a:pPr>
            <a:r>
              <a:rPr lang="nl-NL" sz="1400" i="1"/>
              <a:t>Geschetste probleemstelling, oplossing en in samenhang daarmee te verwachten prioriteit voor de daaruit volgende werkzaamheden. Consequentie: Keuze om deze te prioriteren betekent dat andere Achmea werkzaamheden getemporiseerd worden. Operationele SG zal deze keuzes komende periode voorleggen.</a:t>
            </a:r>
          </a:p>
          <a:p>
            <a:pPr marL="0" marR="0" lvl="0" indent="0" algn="l" defTabSz="1279525" rtl="0" eaLnBrk="1" fontAlgn="auto" latinLnBrk="0" hangingPunct="1">
              <a:lnSpc>
                <a:spcPct val="100000"/>
              </a:lnSpc>
              <a:spcBef>
                <a:spcPts val="0"/>
              </a:spcBef>
              <a:spcAft>
                <a:spcPts val="0"/>
              </a:spcAft>
              <a:buClrTx/>
              <a:buSzTx/>
              <a:buNone/>
              <a:tabLst/>
              <a:defRPr/>
            </a:pPr>
            <a:endParaRPr lang="nl-NL" sz="1400"/>
          </a:p>
          <a:p>
            <a:pPr marL="0" marR="0" lvl="0" indent="0" algn="l" defTabSz="1279525" rtl="0" eaLnBrk="1" fontAlgn="auto" latinLnBrk="0" hangingPunct="1">
              <a:lnSpc>
                <a:spcPct val="100000"/>
              </a:lnSpc>
              <a:spcBef>
                <a:spcPts val="0"/>
              </a:spcBef>
              <a:spcAft>
                <a:spcPts val="0"/>
              </a:spcAft>
              <a:buClrTx/>
              <a:buSzTx/>
              <a:buNone/>
              <a:tabLst/>
              <a:defRPr/>
            </a:pPr>
            <a:endParaRPr lang="nl-NL" sz="1400"/>
          </a:p>
          <a:p>
            <a:pPr marL="0" marR="0" lvl="0" indent="0" algn="l" defTabSz="1279525" rtl="0" eaLnBrk="1" fontAlgn="auto" latinLnBrk="0" hangingPunct="1">
              <a:lnSpc>
                <a:spcPct val="100000"/>
              </a:lnSpc>
              <a:spcBef>
                <a:spcPts val="0"/>
              </a:spcBef>
              <a:spcAft>
                <a:spcPts val="0"/>
              </a:spcAft>
              <a:buClrTx/>
              <a:buSzTx/>
              <a:buNone/>
              <a:tabLst/>
              <a:defRPr/>
            </a:pPr>
            <a:endParaRPr lang="nl-NL" sz="1400"/>
          </a:p>
          <a:p>
            <a:pPr marL="0" marR="0" lvl="0" indent="0" algn="l" defTabSz="1279525" rtl="0" eaLnBrk="1" fontAlgn="auto" latinLnBrk="0" hangingPunct="1">
              <a:lnSpc>
                <a:spcPct val="100000"/>
              </a:lnSpc>
              <a:spcBef>
                <a:spcPts val="0"/>
              </a:spcBef>
              <a:spcAft>
                <a:spcPts val="0"/>
              </a:spcAft>
              <a:buClrTx/>
              <a:buSzTx/>
              <a:buNone/>
              <a:tabLst/>
              <a:defRPr/>
            </a:pPr>
            <a:endParaRPr lang="nl-NL" sz="1400"/>
          </a:p>
          <a:p>
            <a:pPr marL="0" marR="0" lvl="0" indent="0" algn="l" defTabSz="1279525" rtl="0" eaLnBrk="1" fontAlgn="auto" latinLnBrk="0" hangingPunct="1">
              <a:lnSpc>
                <a:spcPct val="100000"/>
              </a:lnSpc>
              <a:spcBef>
                <a:spcPts val="0"/>
              </a:spcBef>
              <a:spcAft>
                <a:spcPts val="0"/>
              </a:spcAft>
              <a:buClrTx/>
              <a:buSzTx/>
              <a:buNone/>
              <a:tabLst/>
              <a:defRPr/>
            </a:pPr>
            <a:endParaRPr lang="nl-NL" sz="1400"/>
          </a:p>
          <a:p>
            <a:pPr marL="0" marR="0" lvl="0" indent="0" algn="l" defTabSz="1279525" rtl="0" eaLnBrk="1" fontAlgn="auto" latinLnBrk="0" hangingPunct="1">
              <a:lnSpc>
                <a:spcPct val="100000"/>
              </a:lnSpc>
              <a:spcBef>
                <a:spcPts val="0"/>
              </a:spcBef>
              <a:spcAft>
                <a:spcPts val="0"/>
              </a:spcAft>
              <a:buClrTx/>
              <a:buSzTx/>
              <a:buNone/>
              <a:tabLst/>
              <a:defRPr/>
            </a:pPr>
            <a:endParaRPr lang="nl-NL" sz="1400"/>
          </a:p>
          <a:p>
            <a:pPr marL="0" marR="0" lvl="0" indent="0" algn="l" defTabSz="1279525" rtl="0" eaLnBrk="1" fontAlgn="auto" latinLnBrk="0" hangingPunct="1">
              <a:lnSpc>
                <a:spcPct val="100000"/>
              </a:lnSpc>
              <a:spcBef>
                <a:spcPts val="0"/>
              </a:spcBef>
              <a:spcAft>
                <a:spcPts val="0"/>
              </a:spcAft>
              <a:buClrTx/>
              <a:buSzTx/>
              <a:buFontTx/>
              <a:buNone/>
              <a:tabLst/>
              <a:defRPr/>
            </a:pPr>
            <a:endParaRPr lang="nl-NL" sz="1400" b="1">
              <a:solidFill>
                <a:schemeClr val="tx2"/>
              </a:solidFill>
            </a:endParaRPr>
          </a:p>
          <a:p>
            <a:pPr marL="0" marR="0" lvl="0" indent="0" algn="l" defTabSz="1279525" rtl="0" eaLnBrk="1" fontAlgn="auto" latinLnBrk="0" hangingPunct="1">
              <a:lnSpc>
                <a:spcPct val="100000"/>
              </a:lnSpc>
              <a:spcBef>
                <a:spcPts val="0"/>
              </a:spcBef>
              <a:spcAft>
                <a:spcPts val="0"/>
              </a:spcAft>
              <a:buClrTx/>
              <a:buSzTx/>
              <a:buFontTx/>
              <a:buNone/>
              <a:tabLst/>
              <a:defRPr/>
            </a:pPr>
            <a:endParaRPr lang="nl-NL" sz="1400" b="1">
              <a:solidFill>
                <a:schemeClr val="tx2"/>
              </a:solidFill>
            </a:endParaRPr>
          </a:p>
          <a:p>
            <a:pPr marL="0" marR="0" lvl="0" indent="0" algn="l" defTabSz="1279525" rtl="0" eaLnBrk="1" fontAlgn="auto" latinLnBrk="0" hangingPunct="1">
              <a:lnSpc>
                <a:spcPct val="100000"/>
              </a:lnSpc>
              <a:spcBef>
                <a:spcPts val="0"/>
              </a:spcBef>
              <a:spcAft>
                <a:spcPts val="0"/>
              </a:spcAft>
              <a:buClrTx/>
              <a:buSzTx/>
              <a:buFontTx/>
              <a:buNone/>
              <a:tabLst/>
              <a:defRPr/>
            </a:pPr>
            <a:endParaRPr lang="nl-NL" sz="1400" b="1">
              <a:solidFill>
                <a:schemeClr val="tx2"/>
              </a:solidFill>
            </a:endParaRPr>
          </a:p>
          <a:p>
            <a:pPr marL="0" marR="0" lvl="0" indent="0" algn="l" defTabSz="1279525" rtl="0" eaLnBrk="1" fontAlgn="auto" latinLnBrk="0" hangingPunct="1">
              <a:lnSpc>
                <a:spcPct val="100000"/>
              </a:lnSpc>
              <a:spcBef>
                <a:spcPts val="0"/>
              </a:spcBef>
              <a:spcAft>
                <a:spcPts val="0"/>
              </a:spcAft>
              <a:buClrTx/>
              <a:buSzTx/>
              <a:buFontTx/>
              <a:buNone/>
              <a:tabLst/>
              <a:defRPr/>
            </a:pPr>
            <a:endParaRPr kumimoji="0" lang="nl-NL" sz="1400" b="1" i="0" u="none" strike="noStrike" kern="1200" cap="none" spc="0" normalizeH="0" baseline="0" noProof="0">
              <a:ln>
                <a:noFill/>
              </a:ln>
              <a:solidFill>
                <a:schemeClr val="tx2"/>
              </a:solidFill>
              <a:effectLst/>
              <a:uLnTx/>
              <a:uFillTx/>
              <a:ea typeface="+mn-ea"/>
              <a:cs typeface="+mn-cs"/>
            </a:endParaRPr>
          </a:p>
          <a:p>
            <a:pPr marL="0" marR="0" lvl="0" indent="0" algn="l" defTabSz="1279525" rtl="0" eaLnBrk="1" fontAlgn="auto" latinLnBrk="0" hangingPunct="1">
              <a:lnSpc>
                <a:spcPct val="100000"/>
              </a:lnSpc>
              <a:spcBef>
                <a:spcPts val="0"/>
              </a:spcBef>
              <a:spcAft>
                <a:spcPts val="0"/>
              </a:spcAft>
              <a:buClrTx/>
              <a:buSzTx/>
              <a:buFontTx/>
              <a:buNone/>
              <a:tabLst/>
              <a:defRPr/>
            </a:pPr>
            <a:endParaRPr kumimoji="0" lang="nl-NL" sz="1400" b="1" i="0" u="none" strike="noStrike" kern="1200" cap="none" spc="0" normalizeH="0" baseline="0" noProof="0">
              <a:ln>
                <a:noFill/>
              </a:ln>
              <a:solidFill>
                <a:schemeClr val="tx2"/>
              </a:solidFill>
              <a:effectLst/>
              <a:uLnTx/>
              <a:uFillTx/>
              <a:ea typeface="+mn-ea"/>
              <a:cs typeface="+mn-cs"/>
            </a:endParaRPr>
          </a:p>
        </p:txBody>
      </p:sp>
      <p:sp>
        <p:nvSpPr>
          <p:cNvPr id="5" name="Tijdelijke aanduiding voor dianummer 4">
            <a:extLst>
              <a:ext uri="{FF2B5EF4-FFF2-40B4-BE49-F238E27FC236}">
                <a16:creationId xmlns:a16="http://schemas.microsoft.com/office/drawing/2014/main" id="{7C27F2DE-8876-BE76-8093-77BC00CEAA00}"/>
              </a:ext>
            </a:extLst>
          </p:cNvPr>
          <p:cNvSpPr>
            <a:spLocks noGrp="1"/>
          </p:cNvSpPr>
          <p:nvPr>
            <p:ph type="sldNum" sz="quarter" idx="12"/>
          </p:nvPr>
        </p:nvSpPr>
        <p:spPr/>
        <p:txBody>
          <a:bodyPr/>
          <a:lstStyle/>
          <a:p>
            <a:pPr defTabSz="915215"/>
            <a:fld id="{8D374ABD-355D-4B52-8A38-020B3DD5CC75}" type="slidenum">
              <a:rPr lang="nl-NL">
                <a:latin typeface="Calibri"/>
              </a:rPr>
              <a:pPr defTabSz="915215"/>
              <a:t>2</a:t>
            </a:fld>
            <a:endParaRPr lang="nl-NL">
              <a:latin typeface="Calibri"/>
            </a:endParaRPr>
          </a:p>
        </p:txBody>
      </p:sp>
      <p:sp>
        <p:nvSpPr>
          <p:cNvPr id="8" name="Tijdelijke aanduiding voor tekst 7">
            <a:extLst>
              <a:ext uri="{FF2B5EF4-FFF2-40B4-BE49-F238E27FC236}">
                <a16:creationId xmlns:a16="http://schemas.microsoft.com/office/drawing/2014/main" id="{B38B0E56-23C6-7E9E-860D-66A63D83A797}"/>
              </a:ext>
            </a:extLst>
          </p:cNvPr>
          <p:cNvSpPr>
            <a:spLocks noGrp="1"/>
          </p:cNvSpPr>
          <p:nvPr>
            <p:ph type="body" sz="quarter" idx="15"/>
          </p:nvPr>
        </p:nvSpPr>
        <p:spPr/>
        <p:txBody>
          <a:bodyPr/>
          <a:lstStyle/>
          <a:p>
            <a:endParaRPr lang="nl-NL"/>
          </a:p>
        </p:txBody>
      </p:sp>
      <p:graphicFrame>
        <p:nvGraphicFramePr>
          <p:cNvPr id="6" name="Tabel 6">
            <a:extLst>
              <a:ext uri="{FF2B5EF4-FFF2-40B4-BE49-F238E27FC236}">
                <a16:creationId xmlns:a16="http://schemas.microsoft.com/office/drawing/2014/main" id="{05E22AA1-252D-2B75-6F64-C09A39F89708}"/>
              </a:ext>
            </a:extLst>
          </p:cNvPr>
          <p:cNvGraphicFramePr>
            <a:graphicFrameLocks noGrp="1"/>
          </p:cNvGraphicFramePr>
          <p:nvPr/>
        </p:nvGraphicFramePr>
        <p:xfrm>
          <a:off x="539751" y="1581482"/>
          <a:ext cx="11378271" cy="4644206"/>
        </p:xfrm>
        <a:graphic>
          <a:graphicData uri="http://schemas.openxmlformats.org/drawingml/2006/table">
            <a:tbl>
              <a:tblPr firstRow="1" bandRow="1">
                <a:tableStyleId>{5C22544A-7EE6-4342-B048-85BDC9FD1C3A}</a:tableStyleId>
              </a:tblPr>
              <a:tblGrid>
                <a:gridCol w="1886994">
                  <a:extLst>
                    <a:ext uri="{9D8B030D-6E8A-4147-A177-3AD203B41FA5}">
                      <a16:colId xmlns:a16="http://schemas.microsoft.com/office/drawing/2014/main" val="3015864977"/>
                    </a:ext>
                  </a:extLst>
                </a:gridCol>
                <a:gridCol w="8363175">
                  <a:extLst>
                    <a:ext uri="{9D8B030D-6E8A-4147-A177-3AD203B41FA5}">
                      <a16:colId xmlns:a16="http://schemas.microsoft.com/office/drawing/2014/main" val="3737801436"/>
                    </a:ext>
                  </a:extLst>
                </a:gridCol>
                <a:gridCol w="1128102">
                  <a:extLst>
                    <a:ext uri="{9D8B030D-6E8A-4147-A177-3AD203B41FA5}">
                      <a16:colId xmlns:a16="http://schemas.microsoft.com/office/drawing/2014/main" val="2781835927"/>
                    </a:ext>
                  </a:extLst>
                </a:gridCol>
              </a:tblGrid>
              <a:tr h="299926">
                <a:tc gridSpan="3">
                  <a:txBody>
                    <a:bodyPr/>
                    <a:lstStyle/>
                    <a:p>
                      <a:pPr marL="0" marR="0" lvl="0" indent="0" algn="l" defTabSz="914126" rtl="0" eaLnBrk="1" fontAlgn="auto" latinLnBrk="0" hangingPunct="1">
                        <a:lnSpc>
                          <a:spcPct val="100000"/>
                        </a:lnSpc>
                        <a:spcBef>
                          <a:spcPts val="0"/>
                        </a:spcBef>
                        <a:spcAft>
                          <a:spcPts val="0"/>
                        </a:spcAft>
                        <a:buClrTx/>
                        <a:buSzTx/>
                        <a:buFontTx/>
                        <a:buNone/>
                        <a:tabLst/>
                        <a:defRPr/>
                      </a:pPr>
                      <a:r>
                        <a:rPr lang="nl-NL" sz="1400"/>
                        <a:t>Uitgangspunten:</a:t>
                      </a:r>
                    </a:p>
                  </a:txBody>
                  <a:tcPr/>
                </a:tc>
                <a:tc hMerge="1">
                  <a:txBody>
                    <a:bodyPr/>
                    <a:lstStyle/>
                    <a:p>
                      <a:endParaRPr lang="nl-NL"/>
                    </a:p>
                  </a:txBody>
                  <a:tcPr/>
                </a:tc>
                <a:tc hMerge="1">
                  <a:txBody>
                    <a:bodyPr/>
                    <a:lstStyle/>
                    <a:p>
                      <a:endParaRPr lang="nl-NL"/>
                    </a:p>
                  </a:txBody>
                  <a:tcPr/>
                </a:tc>
                <a:extLst>
                  <a:ext uri="{0D108BD9-81ED-4DB2-BD59-A6C34878D82A}">
                    <a16:rowId xmlns:a16="http://schemas.microsoft.com/office/drawing/2014/main" val="1750510204"/>
                  </a:ext>
                </a:extLst>
              </a:tr>
              <a:tr h="719823">
                <a:tc>
                  <a:txBody>
                    <a:bodyPr/>
                    <a:lstStyle/>
                    <a:p>
                      <a:pPr marL="342900" indent="-342900">
                        <a:buFont typeface="+mj-lt"/>
                        <a:buAutoNum type="arabicPeriod"/>
                      </a:pPr>
                      <a:r>
                        <a:rPr lang="nl-NL" sz="1400"/>
                        <a:t>IT-Delivery</a:t>
                      </a:r>
                    </a:p>
                  </a:txBody>
                  <a:tcPr/>
                </a:tc>
                <a:tc>
                  <a:txBody>
                    <a:bodyPr/>
                    <a:lstStyle/>
                    <a:p>
                      <a:r>
                        <a:rPr lang="nl-NL" sz="1400" u="sng"/>
                        <a:t>De dienstontwikkeling en beschikbaar stelling </a:t>
                      </a:r>
                      <a:r>
                        <a:rPr lang="nl-NL" sz="1400"/>
                        <a:t>(via Eindgebruikersdiensten) </a:t>
                      </a:r>
                      <a:r>
                        <a:rPr lang="nl-NL" sz="1400" err="1"/>
                        <a:t>mbt</a:t>
                      </a:r>
                      <a:r>
                        <a:rPr lang="nl-NL" sz="1400"/>
                        <a:t>: Beveiligd mailen*, </a:t>
                      </a:r>
                      <a:r>
                        <a:rPr lang="nl-NL" sz="1400" err="1"/>
                        <a:t>Scantooling</a:t>
                      </a:r>
                      <a:r>
                        <a:rPr lang="nl-NL" sz="1400"/>
                        <a:t>, Dataprotectie, Retentie &amp; Archiveren.</a:t>
                      </a:r>
                    </a:p>
                    <a:p>
                      <a:endParaRPr lang="nl-NL" sz="1400"/>
                    </a:p>
                  </a:txBody>
                  <a:tcPr/>
                </a:tc>
                <a:tc>
                  <a:txBody>
                    <a:bodyPr/>
                    <a:lstStyle/>
                    <a:p>
                      <a:pPr algn="ctr"/>
                      <a:endParaRPr lang="nl-NL" sz="1400"/>
                    </a:p>
                  </a:txBody>
                  <a:tcPr/>
                </a:tc>
                <a:extLst>
                  <a:ext uri="{0D108BD9-81ED-4DB2-BD59-A6C34878D82A}">
                    <a16:rowId xmlns:a16="http://schemas.microsoft.com/office/drawing/2014/main" val="2971400381"/>
                  </a:ext>
                </a:extLst>
              </a:tr>
              <a:tr h="989756">
                <a:tc>
                  <a:txBody>
                    <a:bodyPr/>
                    <a:lstStyle/>
                    <a:p>
                      <a:pPr marL="342900" indent="-342900">
                        <a:buFont typeface="+mj-lt"/>
                        <a:buAutoNum type="arabicPeriod" startAt="2"/>
                      </a:pPr>
                      <a:r>
                        <a:rPr lang="nl-NL" sz="1400"/>
                        <a:t>IT-Delivery</a:t>
                      </a:r>
                    </a:p>
                  </a:txBody>
                  <a:tcPr/>
                </a:tc>
                <a:tc>
                  <a:txBody>
                    <a:bodyPr/>
                    <a:lstStyle/>
                    <a:p>
                      <a:pPr marL="0" marR="0" lvl="0" indent="0" algn="l" defTabSz="914126" rtl="0" eaLnBrk="1" fontAlgn="auto" latinLnBrk="0" hangingPunct="1">
                        <a:lnSpc>
                          <a:spcPct val="100000"/>
                        </a:lnSpc>
                        <a:spcBef>
                          <a:spcPts val="0"/>
                        </a:spcBef>
                        <a:spcAft>
                          <a:spcPts val="0"/>
                        </a:spcAft>
                        <a:buClrTx/>
                        <a:buSzTx/>
                        <a:buFontTx/>
                        <a:buNone/>
                        <a:tabLst/>
                        <a:defRPr/>
                      </a:pPr>
                      <a:r>
                        <a:rPr lang="nl-NL" sz="1400" u="sng"/>
                        <a:t>Opstellen planning per dienst</a:t>
                      </a:r>
                      <a:r>
                        <a:rPr lang="nl-NL" sz="1400"/>
                        <a:t>, waarbij de uitvoering van werkzaamheden zoveel als mogelijk gelijktijdig worden uitgevoerd, om de doorlooptijd te minimaliseren (geen meer-jaren planning). </a:t>
                      </a:r>
                      <a:r>
                        <a:rPr lang="nl-NL" sz="1600"/>
                        <a:t>*</a:t>
                      </a:r>
                    </a:p>
                    <a:p>
                      <a:pPr marL="0" marR="0" lvl="0" indent="0" algn="l" defTabSz="914126" rtl="0" eaLnBrk="1" fontAlgn="auto" latinLnBrk="0" hangingPunct="1">
                        <a:lnSpc>
                          <a:spcPct val="100000"/>
                        </a:lnSpc>
                        <a:spcBef>
                          <a:spcPts val="0"/>
                        </a:spcBef>
                        <a:spcAft>
                          <a:spcPts val="0"/>
                        </a:spcAft>
                        <a:buClrTx/>
                        <a:buSzTx/>
                        <a:buFontTx/>
                        <a:buNone/>
                        <a:tabLst/>
                        <a:defRPr/>
                      </a:pPr>
                      <a:endParaRPr lang="nl-NL" sz="1600"/>
                    </a:p>
                  </a:txBody>
                  <a:tcPr/>
                </a:tc>
                <a:tc>
                  <a:txBody>
                    <a:bodyPr/>
                    <a:lstStyle/>
                    <a:p>
                      <a:pPr algn="ctr"/>
                      <a:endParaRPr lang="nl-NL" sz="1400"/>
                    </a:p>
                  </a:txBody>
                  <a:tcPr/>
                </a:tc>
                <a:extLst>
                  <a:ext uri="{0D108BD9-81ED-4DB2-BD59-A6C34878D82A}">
                    <a16:rowId xmlns:a16="http://schemas.microsoft.com/office/drawing/2014/main" val="436930641"/>
                  </a:ext>
                </a:extLst>
              </a:tr>
              <a:tr h="1349667">
                <a:tc>
                  <a:txBody>
                    <a:bodyPr/>
                    <a:lstStyle/>
                    <a:p>
                      <a:pPr marL="342900" indent="-342900">
                        <a:buFont typeface="+mj-lt"/>
                        <a:buAutoNum type="arabicPeriod" startAt="3"/>
                      </a:pPr>
                      <a:r>
                        <a:rPr lang="nl-NL" sz="1400"/>
                        <a:t>Divisies/business</a:t>
                      </a:r>
                    </a:p>
                  </a:txBody>
                  <a:tcPr/>
                </a:tc>
                <a:tc>
                  <a:txBody>
                    <a:bodyPr/>
                    <a:lstStyle/>
                    <a:p>
                      <a:pPr marL="0" marR="0" lvl="0" indent="0" algn="l" defTabSz="914126" rtl="0" eaLnBrk="1" fontAlgn="auto" latinLnBrk="0" hangingPunct="1">
                        <a:lnSpc>
                          <a:spcPct val="100000"/>
                        </a:lnSpc>
                        <a:spcBef>
                          <a:spcPts val="0"/>
                        </a:spcBef>
                        <a:spcAft>
                          <a:spcPts val="0"/>
                        </a:spcAft>
                        <a:buClrTx/>
                        <a:buSzTx/>
                        <a:buFontTx/>
                        <a:buNone/>
                        <a:tabLst/>
                        <a:defRPr/>
                      </a:pPr>
                      <a:r>
                        <a:rPr lang="nl-NL" sz="1400"/>
                        <a:t>Aan de verschillende </a:t>
                      </a:r>
                      <a:r>
                        <a:rPr lang="nl-NL" sz="1400" u="sng"/>
                        <a:t>divisies</a:t>
                      </a:r>
                      <a:r>
                        <a:rPr lang="nl-NL" sz="1400"/>
                        <a:t> (minimaal welke momenteel zijn aangesloten op de SG Privacy </a:t>
                      </a:r>
                      <a:r>
                        <a:rPr lang="nl-NL" sz="1400" err="1"/>
                        <a:t>Deepdive</a:t>
                      </a:r>
                      <a:r>
                        <a:rPr lang="nl-NL" sz="1400"/>
                        <a:t>) zal worden </a:t>
                      </a:r>
                      <a:r>
                        <a:rPr lang="nl-NL" sz="1400" u="sng"/>
                        <a:t>gevraagd om een aansluitplan te </a:t>
                      </a:r>
                      <a:r>
                        <a:rPr lang="nl-NL" sz="1400" u="none"/>
                        <a:t>formuleren, op</a:t>
                      </a:r>
                      <a:r>
                        <a:rPr lang="nl-NL" sz="1400"/>
                        <a:t> de bovengenoemde dienstontwikkeling, en de daaruit volgende werkzaamheden te prioriteren (opname in divisie </a:t>
                      </a:r>
                      <a:r>
                        <a:rPr lang="nl-NL" sz="1400" err="1"/>
                        <a:t>roadmap</a:t>
                      </a:r>
                      <a:r>
                        <a:rPr lang="nl-NL" sz="1400"/>
                        <a:t>/prioritering binnen de eigen </a:t>
                      </a:r>
                      <a:r>
                        <a:rPr lang="nl-NL" sz="1400" err="1"/>
                        <a:t>Art’s</a:t>
                      </a:r>
                      <a:r>
                        <a:rPr lang="nl-NL" sz="1400"/>
                        <a:t>/etc.)</a:t>
                      </a:r>
                    </a:p>
                    <a:p>
                      <a:endParaRPr lang="nl-NL" sz="1400"/>
                    </a:p>
                  </a:txBody>
                  <a:tcPr/>
                </a:tc>
                <a:tc>
                  <a:txBody>
                    <a:bodyPr/>
                    <a:lstStyle/>
                    <a:p>
                      <a:pPr algn="ctr"/>
                      <a:endParaRPr lang="nl-NL" sz="1400"/>
                    </a:p>
                  </a:txBody>
                  <a:tcPr/>
                </a:tc>
                <a:extLst>
                  <a:ext uri="{0D108BD9-81ED-4DB2-BD59-A6C34878D82A}">
                    <a16:rowId xmlns:a16="http://schemas.microsoft.com/office/drawing/2014/main" val="3244119646"/>
                  </a:ext>
                </a:extLst>
              </a:tr>
              <a:tr h="719823">
                <a:tc>
                  <a:txBody>
                    <a:bodyPr/>
                    <a:lstStyle/>
                    <a:p>
                      <a:pPr marL="342900" indent="-342900">
                        <a:buFont typeface="+mj-lt"/>
                        <a:buAutoNum type="arabicPeriod" startAt="4"/>
                      </a:pPr>
                      <a:r>
                        <a:rPr lang="nl-NL" sz="1400"/>
                        <a:t>Budget</a:t>
                      </a:r>
                    </a:p>
                  </a:txBody>
                  <a:tcPr/>
                </a:tc>
                <a:tc>
                  <a:txBody>
                    <a:bodyPr/>
                    <a:lstStyle/>
                    <a:p>
                      <a:r>
                        <a:rPr lang="nl-NL" sz="1400"/>
                        <a:t>Op het bovenstaande te kunnen uitvoeren zal budget gevraagd worden voor zowel delivery als voor de business zelf. Deze BC zal aansluitend op het bovenstaande worden opgesteld.</a:t>
                      </a:r>
                    </a:p>
                  </a:txBody>
                  <a:tcPr/>
                </a:tc>
                <a:tc>
                  <a:txBody>
                    <a:bodyPr/>
                    <a:lstStyle/>
                    <a:p>
                      <a:pPr algn="ctr"/>
                      <a:endParaRPr lang="nl-NL" sz="1400"/>
                    </a:p>
                  </a:txBody>
                  <a:tcPr/>
                </a:tc>
                <a:extLst>
                  <a:ext uri="{0D108BD9-81ED-4DB2-BD59-A6C34878D82A}">
                    <a16:rowId xmlns:a16="http://schemas.microsoft.com/office/drawing/2014/main" val="617313663"/>
                  </a:ext>
                </a:extLst>
              </a:tr>
              <a:tr h="539867">
                <a:tc gridSpan="3">
                  <a:txBody>
                    <a:bodyPr/>
                    <a:lstStyle/>
                    <a:p>
                      <a:pPr marL="0" indent="0">
                        <a:buFont typeface="+mj-lt"/>
                        <a:buNone/>
                      </a:pPr>
                      <a:r>
                        <a:rPr lang="nl-NL" sz="1600"/>
                        <a:t>* NB: </a:t>
                      </a:r>
                      <a:r>
                        <a:rPr lang="nl-NL" sz="1400"/>
                        <a:t>Zoals uit de bijlagen in deze presentatie blijkt, is er veel samenhang tussen de diensten </a:t>
                      </a:r>
                      <a:r>
                        <a:rPr lang="nl-NL" sz="1400" err="1"/>
                        <a:t>Scantooling</a:t>
                      </a:r>
                      <a:r>
                        <a:rPr lang="nl-NL" sz="1400"/>
                        <a:t>, Dataprotectie en Retentie &amp; Archiveren. De dienst Beveiligd mailen staat meer zelfstandig t.o.v. deze diensten en kent een hoge prioriteit </a:t>
                      </a:r>
                    </a:p>
                  </a:txBody>
                  <a:tcPr/>
                </a:tc>
                <a:tc hMerge="1">
                  <a:txBody>
                    <a:bodyPr/>
                    <a:lstStyle/>
                    <a:p>
                      <a:endParaRPr lang="nl-NL" sz="1400"/>
                    </a:p>
                  </a:txBody>
                  <a:tcPr/>
                </a:tc>
                <a:tc hMerge="1">
                  <a:txBody>
                    <a:bodyPr/>
                    <a:lstStyle/>
                    <a:p>
                      <a:endParaRPr lang="nl-NL" sz="1400"/>
                    </a:p>
                  </a:txBody>
                  <a:tcPr/>
                </a:tc>
                <a:extLst>
                  <a:ext uri="{0D108BD9-81ED-4DB2-BD59-A6C34878D82A}">
                    <a16:rowId xmlns:a16="http://schemas.microsoft.com/office/drawing/2014/main" val="156790125"/>
                  </a:ext>
                </a:extLst>
              </a:tr>
            </a:tbl>
          </a:graphicData>
        </a:graphic>
      </p:graphicFrame>
    </p:spTree>
    <p:extLst>
      <p:ext uri="{BB962C8B-B14F-4D97-AF65-F5344CB8AC3E}">
        <p14:creationId xmlns:p14="http://schemas.microsoft.com/office/powerpoint/2010/main" val="304524663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77FD0A5-D984-A7FA-D57A-96165C122475}"/>
              </a:ext>
            </a:extLst>
          </p:cNvPr>
          <p:cNvSpPr>
            <a:spLocks noGrp="1"/>
          </p:cNvSpPr>
          <p:nvPr>
            <p:ph type="title"/>
          </p:nvPr>
        </p:nvSpPr>
        <p:spPr>
          <a:xfrm>
            <a:off x="539751" y="327330"/>
            <a:ext cx="11112000" cy="301061"/>
          </a:xfrm>
        </p:spPr>
        <p:txBody>
          <a:bodyPr/>
          <a:lstStyle/>
          <a:p>
            <a:r>
              <a:rPr lang="nl-NL">
                <a:solidFill>
                  <a:srgbClr val="3E7FA2"/>
                </a:solidFill>
              </a:rPr>
              <a:t>Inleiding, Probleemstelling en Oplossing</a:t>
            </a:r>
          </a:p>
        </p:txBody>
      </p:sp>
      <p:sp>
        <p:nvSpPr>
          <p:cNvPr id="3" name="Tijdelijke aanduiding voor verticale tekst 2">
            <a:extLst>
              <a:ext uri="{FF2B5EF4-FFF2-40B4-BE49-F238E27FC236}">
                <a16:creationId xmlns:a16="http://schemas.microsoft.com/office/drawing/2014/main" id="{81B126F1-B9E3-2569-3DDA-B93792FE6430}"/>
              </a:ext>
            </a:extLst>
          </p:cNvPr>
          <p:cNvSpPr>
            <a:spLocks noGrp="1"/>
          </p:cNvSpPr>
          <p:nvPr>
            <p:ph type="body" orient="vert" idx="1"/>
          </p:nvPr>
        </p:nvSpPr>
        <p:spPr>
          <a:xfrm>
            <a:off x="539751" y="657656"/>
            <a:ext cx="11553023" cy="5829478"/>
          </a:xfrm>
        </p:spPr>
        <p:txBody>
          <a:bodyPr vert="horz" lIns="0" tIns="0" rIns="0" bIns="0" rtlCol="0" anchor="t">
            <a:noAutofit/>
          </a:bodyPr>
          <a:lstStyle/>
          <a:p>
            <a:pPr marL="0" marR="0" lvl="0" indent="0" algn="l" defTabSz="1279525" rtl="0" eaLnBrk="1" fontAlgn="auto" latinLnBrk="0" hangingPunct="1">
              <a:lnSpc>
                <a:spcPct val="100000"/>
              </a:lnSpc>
              <a:spcBef>
                <a:spcPts val="0"/>
              </a:spcBef>
              <a:spcAft>
                <a:spcPts val="0"/>
              </a:spcAft>
              <a:buClrTx/>
              <a:buSzTx/>
              <a:buFontTx/>
              <a:buNone/>
              <a:tabLst/>
              <a:defRPr/>
            </a:pPr>
            <a:endParaRPr kumimoji="0" lang="nl-NL" sz="1400" b="1" i="0" u="none" strike="noStrike" kern="1200" cap="none" spc="0" normalizeH="0" baseline="0" noProof="0">
              <a:ln>
                <a:noFill/>
              </a:ln>
              <a:solidFill>
                <a:srgbClr val="000000"/>
              </a:solidFill>
              <a:effectLst/>
              <a:uLnTx/>
              <a:uFillTx/>
              <a:ea typeface="+mn-ea"/>
              <a:cs typeface="+mn-cs"/>
            </a:endParaRPr>
          </a:p>
          <a:p>
            <a:pPr marL="0" marR="0" lvl="0" indent="0" algn="l" defTabSz="1279525" rtl="0" eaLnBrk="1" fontAlgn="auto" latinLnBrk="0" hangingPunct="1">
              <a:lnSpc>
                <a:spcPct val="100000"/>
              </a:lnSpc>
              <a:spcBef>
                <a:spcPts val="0"/>
              </a:spcBef>
              <a:spcAft>
                <a:spcPts val="0"/>
              </a:spcAft>
              <a:buClrTx/>
              <a:buSzTx/>
              <a:buFontTx/>
              <a:buNone/>
              <a:tabLst/>
              <a:defRPr/>
            </a:pPr>
            <a:r>
              <a:rPr kumimoji="0" lang="nl-NL" sz="1400" b="1" i="0" u="none" strike="noStrike" kern="1200" cap="none" spc="0" normalizeH="0" baseline="0" noProof="0">
                <a:ln>
                  <a:noFill/>
                </a:ln>
                <a:solidFill>
                  <a:schemeClr val="tx2"/>
                </a:solidFill>
                <a:effectLst/>
                <a:uLnTx/>
                <a:uFillTx/>
                <a:ea typeface="+mn-ea"/>
                <a:cs typeface="+mn-cs"/>
              </a:rPr>
              <a:t>Inleiding</a:t>
            </a:r>
          </a:p>
          <a:p>
            <a:pPr marL="0" marR="0" lvl="0" indent="0" algn="l" defTabSz="1279525" rtl="0" eaLnBrk="1" fontAlgn="auto" latinLnBrk="0" hangingPunct="1">
              <a:lnSpc>
                <a:spcPct val="100000"/>
              </a:lnSpc>
              <a:spcBef>
                <a:spcPts val="0"/>
              </a:spcBef>
              <a:spcAft>
                <a:spcPts val="0"/>
              </a:spcAft>
              <a:buClrTx/>
              <a:buSzTx/>
              <a:buFontTx/>
              <a:buNone/>
              <a:tabLst/>
              <a:defRPr/>
            </a:pPr>
            <a:r>
              <a:rPr lang="nl-NL" sz="1400">
                <a:solidFill>
                  <a:srgbClr val="000000"/>
                </a:solidFill>
              </a:rPr>
              <a:t>In de </a:t>
            </a:r>
            <a:r>
              <a:rPr lang="nl-NL" sz="1400" err="1">
                <a:solidFill>
                  <a:srgbClr val="000000"/>
                </a:solidFill>
              </a:rPr>
              <a:t>waardestroom</a:t>
            </a:r>
            <a:r>
              <a:rPr lang="nl-NL" sz="1400">
                <a:solidFill>
                  <a:srgbClr val="000000"/>
                </a:solidFill>
              </a:rPr>
              <a:t> Data en Digitaal wordt invulling gegeven aan de </a:t>
            </a:r>
            <a:r>
              <a:rPr lang="nl-NL" sz="1400" err="1">
                <a:solidFill>
                  <a:srgbClr val="000000"/>
                </a:solidFill>
              </a:rPr>
              <a:t>purposebouwsteen</a:t>
            </a:r>
            <a:r>
              <a:rPr lang="nl-NL" sz="1400">
                <a:solidFill>
                  <a:srgbClr val="000000"/>
                </a:solidFill>
              </a:rPr>
              <a:t> Expertise in Data en Digital als onderdeel van de Achmea visie Duurzaam Samen Leven. Om invulling te kunnen geven aan efficiënte en effectieve processen, het aanbieden van waardevolle informatieproducten en services o.b.v. onze data, waarbij klanten, medewerkers en partners hun eigen data kunnen inzien en muteren, moet data digitaal </a:t>
            </a:r>
            <a:r>
              <a:rPr lang="nl-NL" sz="1400" err="1">
                <a:solidFill>
                  <a:srgbClr val="000000"/>
                </a:solidFill>
              </a:rPr>
              <a:t>ontsluitbaar</a:t>
            </a:r>
            <a:r>
              <a:rPr lang="nl-NL" sz="1400">
                <a:solidFill>
                  <a:srgbClr val="000000"/>
                </a:solidFill>
              </a:rPr>
              <a:t> zijn, veilig zijn (secure), de privacy ervan geborgd zijn, en deze data tijdig worden vernietigd c.q. lang genoeg worden bewaard (</a:t>
            </a:r>
            <a:r>
              <a:rPr lang="nl-NL" sz="1400" err="1">
                <a:solidFill>
                  <a:srgbClr val="000000"/>
                </a:solidFill>
              </a:rPr>
              <a:t>compliancy</a:t>
            </a:r>
            <a:r>
              <a:rPr lang="nl-NL" sz="1400">
                <a:solidFill>
                  <a:srgbClr val="000000"/>
                </a:solidFill>
              </a:rPr>
              <a:t>).</a:t>
            </a:r>
          </a:p>
          <a:p>
            <a:pPr marL="0" marR="0" lvl="0" indent="0" algn="l" defTabSz="1279525" rtl="0" eaLnBrk="1" fontAlgn="auto" latinLnBrk="0" hangingPunct="1">
              <a:lnSpc>
                <a:spcPct val="100000"/>
              </a:lnSpc>
              <a:spcBef>
                <a:spcPts val="0"/>
              </a:spcBef>
              <a:spcAft>
                <a:spcPts val="0"/>
              </a:spcAft>
              <a:buClrTx/>
              <a:buSzTx/>
              <a:buFontTx/>
              <a:buNone/>
              <a:tabLst/>
              <a:defRPr/>
            </a:pPr>
            <a:r>
              <a:rPr lang="nl-NL" sz="1400">
                <a:solidFill>
                  <a:srgbClr val="000000"/>
                </a:solidFill>
              </a:rPr>
              <a:t>Hiervoor is het noodzakelijk dat we grip krijgen op de ongestructureerde data van Achmea. </a:t>
            </a:r>
          </a:p>
          <a:p>
            <a:pPr marL="0" indent="0" defTabSz="1279525">
              <a:spcBef>
                <a:spcPts val="0"/>
              </a:spcBef>
              <a:spcAft>
                <a:spcPts val="0"/>
              </a:spcAft>
              <a:buClrTx/>
              <a:buNone/>
              <a:defRPr/>
            </a:pPr>
            <a:endParaRPr lang="nl-NL" sz="1400" b="1">
              <a:solidFill>
                <a:srgbClr val="000000"/>
              </a:solidFill>
            </a:endParaRPr>
          </a:p>
          <a:p>
            <a:pPr marL="0" indent="0" defTabSz="1279525">
              <a:spcBef>
                <a:spcPts val="0"/>
              </a:spcBef>
              <a:spcAft>
                <a:spcPts val="0"/>
              </a:spcAft>
              <a:buClrTx/>
              <a:buNone/>
              <a:defRPr/>
            </a:pPr>
            <a:r>
              <a:rPr lang="nl-NL" sz="1400" b="1">
                <a:solidFill>
                  <a:schemeClr val="tx2"/>
                </a:solidFill>
              </a:rPr>
              <a:t>Probleemstelling</a:t>
            </a:r>
          </a:p>
          <a:p>
            <a:pPr marL="0" marR="0" lvl="0" indent="0" algn="l" defTabSz="1279525" rtl="0" eaLnBrk="1" fontAlgn="auto" latinLnBrk="0" hangingPunct="1">
              <a:lnSpc>
                <a:spcPct val="100000"/>
              </a:lnSpc>
              <a:spcBef>
                <a:spcPts val="0"/>
              </a:spcBef>
              <a:spcAft>
                <a:spcPts val="0"/>
              </a:spcAft>
              <a:buClrTx/>
              <a:buSzTx/>
              <a:buFontTx/>
              <a:buNone/>
              <a:tabLst/>
              <a:defRPr/>
            </a:pPr>
            <a:r>
              <a:rPr lang="nl-NL" sz="1400">
                <a:solidFill>
                  <a:srgbClr val="000000"/>
                </a:solidFill>
              </a:rPr>
              <a:t>We ontwikkelen binnen Achmea verschillende diensten die er voor zorgen dat we grip krijgen op ongestructureerde data. De samenhang van verschillende diensten is niet altijd overal voldoende bekend. IT en business vinden elkaar in deze individuele trajecten onvoldoende om de juiste snelheid te genereren die nodig is om grip op ongestructureerde data te realiseren. </a:t>
            </a:r>
            <a:r>
              <a:rPr kumimoji="0" lang="nl-NL" sz="1400" b="0" i="0" u="none" strike="noStrike" kern="1200" cap="none" spc="0" normalizeH="0" baseline="0" noProof="0">
                <a:ln>
                  <a:noFill/>
                </a:ln>
                <a:solidFill>
                  <a:srgbClr val="000000"/>
                </a:solidFill>
                <a:effectLst/>
                <a:uLnTx/>
                <a:uFillTx/>
                <a:ea typeface="+mn-ea"/>
                <a:cs typeface="+mn-cs"/>
              </a:rPr>
              <a:t>In Q3 is door de stuurgroep Privacy vastgesteld dat er meer stuur, versnelling en samenhang op de verschillende trajecten moet komen. </a:t>
            </a:r>
          </a:p>
          <a:p>
            <a:pPr marL="0" marR="0" lvl="0" indent="0" algn="l" defTabSz="1279525" rtl="0" eaLnBrk="1" fontAlgn="auto" latinLnBrk="0" hangingPunct="1">
              <a:lnSpc>
                <a:spcPct val="100000"/>
              </a:lnSpc>
              <a:spcBef>
                <a:spcPts val="0"/>
              </a:spcBef>
              <a:spcAft>
                <a:spcPts val="0"/>
              </a:spcAft>
              <a:buClrTx/>
              <a:buSzTx/>
              <a:buFontTx/>
              <a:buNone/>
              <a:tabLst/>
              <a:defRPr/>
            </a:pPr>
            <a:endParaRPr kumimoji="0" lang="nl-NL" sz="1400" b="1" i="0" u="none" strike="noStrike" kern="1200" cap="none" spc="0" normalizeH="0" baseline="0" noProof="0">
              <a:ln>
                <a:noFill/>
              </a:ln>
              <a:solidFill>
                <a:srgbClr val="000000"/>
              </a:solidFill>
              <a:effectLst/>
              <a:uLnTx/>
              <a:uFillTx/>
              <a:ea typeface="+mn-ea"/>
              <a:cs typeface="+mn-cs"/>
            </a:endParaRPr>
          </a:p>
          <a:p>
            <a:pPr marL="0" marR="0" lvl="0" indent="0" algn="l" defTabSz="1279525" rtl="0" eaLnBrk="1" fontAlgn="auto" latinLnBrk="0" hangingPunct="1">
              <a:lnSpc>
                <a:spcPct val="100000"/>
              </a:lnSpc>
              <a:spcBef>
                <a:spcPts val="0"/>
              </a:spcBef>
              <a:spcAft>
                <a:spcPts val="0"/>
              </a:spcAft>
              <a:buClrTx/>
              <a:buSzTx/>
              <a:buFontTx/>
              <a:buNone/>
              <a:tabLst/>
              <a:defRPr/>
            </a:pPr>
            <a:r>
              <a:rPr kumimoji="0" lang="nl-NL" sz="1400" b="1" i="0" u="none" strike="noStrike" kern="1200" cap="none" spc="0" normalizeH="0" baseline="0" noProof="0">
                <a:ln>
                  <a:noFill/>
                </a:ln>
                <a:solidFill>
                  <a:schemeClr val="tx2"/>
                </a:solidFill>
                <a:effectLst/>
                <a:uLnTx/>
                <a:uFillTx/>
                <a:ea typeface="+mn-ea"/>
                <a:cs typeface="+mn-cs"/>
              </a:rPr>
              <a:t>Oplossing </a:t>
            </a:r>
          </a:p>
          <a:p>
            <a:pPr marL="0" indent="0" defTabSz="1279525">
              <a:spcBef>
                <a:spcPts val="0"/>
              </a:spcBef>
              <a:spcAft>
                <a:spcPts val="0"/>
              </a:spcAft>
              <a:buClrTx/>
              <a:buNone/>
              <a:defRPr/>
            </a:pPr>
            <a:r>
              <a:rPr kumimoji="0" lang="nl-NL" sz="1400" b="0" i="0" u="none" strike="noStrike" kern="1200" cap="none" spc="0" normalizeH="0" baseline="0" noProof="0">
                <a:ln>
                  <a:noFill/>
                </a:ln>
                <a:solidFill>
                  <a:srgbClr val="000000"/>
                </a:solidFill>
                <a:effectLst/>
                <a:uLnTx/>
                <a:uFillTx/>
                <a:ea typeface="+mn-ea"/>
                <a:cs typeface="+mn-cs"/>
              </a:rPr>
              <a:t>Vanuit het Strategische Security Overleg (SSO) zijn deze vraagstukken ook onderkend en is actie gevraagd. </a:t>
            </a:r>
            <a:r>
              <a:rPr lang="nl-NL" sz="1400">
                <a:solidFill>
                  <a:srgbClr val="000000"/>
                </a:solidFill>
                <a:ea typeface="Verdana" panose="020B0604030504040204" pitchFamily="34" charset="0"/>
              </a:rPr>
              <a:t>Om tegemoet te komen aan de wens tot versnelling is het voorstel om over te gaan tot een gezamenlijke integrale aanpak. </a:t>
            </a:r>
            <a:endParaRPr lang="nl-NL" sz="1400">
              <a:ea typeface="Verdana" panose="020B0604030504040204" pitchFamily="34" charset="0"/>
            </a:endParaRPr>
          </a:p>
          <a:p>
            <a:pPr marL="0" marR="0" lvl="0" indent="0" algn="l" defTabSz="1279525" rtl="0" eaLnBrk="1" fontAlgn="auto" latinLnBrk="0" hangingPunct="1">
              <a:lnSpc>
                <a:spcPct val="100000"/>
              </a:lnSpc>
              <a:spcBef>
                <a:spcPts val="0"/>
              </a:spcBef>
              <a:spcAft>
                <a:spcPts val="0"/>
              </a:spcAft>
              <a:buClrTx/>
              <a:buSzTx/>
              <a:buFontTx/>
              <a:buNone/>
              <a:tabLst/>
              <a:defRPr/>
            </a:pPr>
            <a:endParaRPr kumimoji="0" lang="nl-NL" sz="1400" b="0" i="0" u="none" strike="noStrike" kern="1200" cap="none" spc="0" normalizeH="0" baseline="0" noProof="0">
              <a:ln>
                <a:noFill/>
              </a:ln>
              <a:solidFill>
                <a:srgbClr val="000000"/>
              </a:solidFill>
              <a:effectLst/>
              <a:uLnTx/>
              <a:uFillTx/>
              <a:ea typeface="+mn-ea"/>
              <a:cs typeface="+mn-cs"/>
            </a:endParaRPr>
          </a:p>
          <a:p>
            <a:pPr marL="0" marR="0" lvl="0" indent="0" algn="l" defTabSz="1279525" rtl="0" eaLnBrk="1" fontAlgn="auto" latinLnBrk="0" hangingPunct="1">
              <a:lnSpc>
                <a:spcPct val="100000"/>
              </a:lnSpc>
              <a:spcBef>
                <a:spcPts val="0"/>
              </a:spcBef>
              <a:spcAft>
                <a:spcPts val="0"/>
              </a:spcAft>
              <a:buClrTx/>
              <a:buSzTx/>
              <a:buFontTx/>
              <a:buNone/>
              <a:tabLst/>
              <a:defRPr/>
            </a:pPr>
            <a:r>
              <a:rPr kumimoji="0" lang="nl-NL" sz="1400" b="0" i="0" u="none" strike="noStrike" kern="1200" cap="none" spc="0" normalizeH="0" baseline="0" noProof="0">
                <a:ln>
                  <a:noFill/>
                </a:ln>
                <a:solidFill>
                  <a:srgbClr val="000000"/>
                </a:solidFill>
                <a:effectLst/>
                <a:uLnTx/>
                <a:uFillTx/>
                <a:ea typeface="+mn-ea"/>
                <a:cs typeface="+mn-cs"/>
              </a:rPr>
              <a:t>Dit plan van aanpak gaat in op </a:t>
            </a:r>
            <a:r>
              <a:rPr lang="nl-NL" sz="1400">
                <a:solidFill>
                  <a:srgbClr val="000000"/>
                </a:solidFill>
              </a:rPr>
              <a:t>het neerzetten, </a:t>
            </a:r>
            <a:r>
              <a:rPr lang="nl-NL" sz="1400" err="1">
                <a:solidFill>
                  <a:srgbClr val="000000"/>
                </a:solidFill>
              </a:rPr>
              <a:t>doorontwikkelen</a:t>
            </a:r>
            <a:r>
              <a:rPr lang="nl-NL" sz="1400">
                <a:solidFill>
                  <a:srgbClr val="000000"/>
                </a:solidFill>
              </a:rPr>
              <a:t> en implementeren van de diensten waarmee invulling wordt gegeven aan het besturen en beheren van je data. Dit langs de as van de volgende 4 kerngebieden: </a:t>
            </a:r>
          </a:p>
          <a:p>
            <a:pPr lvl="1" defTabSz="1279525">
              <a:spcBef>
                <a:spcPts val="0"/>
              </a:spcBef>
              <a:spcAft>
                <a:spcPts val="0"/>
              </a:spcAft>
              <a:buClrTx/>
              <a:buFont typeface="Arial" panose="020B0604020202020204" pitchFamily="34" charset="0"/>
              <a:buChar char="•"/>
              <a:defRPr/>
            </a:pPr>
            <a:r>
              <a:rPr lang="nl-NL" sz="1400">
                <a:solidFill>
                  <a:srgbClr val="000000"/>
                </a:solidFill>
              </a:rPr>
              <a:t>Ken je data</a:t>
            </a:r>
          </a:p>
          <a:p>
            <a:pPr lvl="1" defTabSz="1279525">
              <a:spcBef>
                <a:spcPts val="0"/>
              </a:spcBef>
              <a:spcAft>
                <a:spcPts val="0"/>
              </a:spcAft>
              <a:buClrTx/>
              <a:buFont typeface="Arial" panose="020B0604020202020204" pitchFamily="34" charset="0"/>
              <a:buChar char="•"/>
              <a:defRPr/>
            </a:pPr>
            <a:r>
              <a:rPr lang="nl-NL" sz="1400">
                <a:solidFill>
                  <a:srgbClr val="000000"/>
                </a:solidFill>
              </a:rPr>
              <a:t>Bescherm je data</a:t>
            </a:r>
          </a:p>
          <a:p>
            <a:pPr lvl="1" defTabSz="1279525">
              <a:spcBef>
                <a:spcPts val="0"/>
              </a:spcBef>
              <a:spcAft>
                <a:spcPts val="0"/>
              </a:spcAft>
              <a:buClrTx/>
              <a:buFont typeface="Arial" panose="020B0604020202020204" pitchFamily="34" charset="0"/>
              <a:buChar char="•"/>
              <a:defRPr/>
            </a:pPr>
            <a:r>
              <a:rPr lang="nl-NL" sz="1400">
                <a:solidFill>
                  <a:srgbClr val="000000"/>
                </a:solidFill>
              </a:rPr>
              <a:t>Voorkom </a:t>
            </a:r>
            <a:r>
              <a:rPr lang="nl-NL" sz="1400" err="1">
                <a:solidFill>
                  <a:srgbClr val="000000"/>
                </a:solidFill>
              </a:rPr>
              <a:t>datalek</a:t>
            </a:r>
            <a:endParaRPr lang="nl-NL" sz="1400">
              <a:solidFill>
                <a:srgbClr val="000000"/>
              </a:solidFill>
            </a:endParaRPr>
          </a:p>
          <a:p>
            <a:pPr lvl="1" defTabSz="1279525">
              <a:spcBef>
                <a:spcPts val="0"/>
              </a:spcBef>
              <a:spcAft>
                <a:spcPts val="0"/>
              </a:spcAft>
              <a:buClrTx/>
              <a:buFont typeface="Arial" panose="020B0604020202020204" pitchFamily="34" charset="0"/>
              <a:buChar char="•"/>
              <a:defRPr/>
            </a:pPr>
            <a:r>
              <a:rPr lang="nl-NL" sz="1400">
                <a:solidFill>
                  <a:srgbClr val="000000"/>
                </a:solidFill>
              </a:rPr>
              <a:t>Grip op data  </a:t>
            </a:r>
          </a:p>
          <a:p>
            <a:pPr marL="0" marR="0" lvl="0" indent="0" algn="l" defTabSz="1279525" rtl="0" eaLnBrk="1" fontAlgn="auto" latinLnBrk="0" hangingPunct="1">
              <a:lnSpc>
                <a:spcPct val="100000"/>
              </a:lnSpc>
              <a:spcBef>
                <a:spcPts val="0"/>
              </a:spcBef>
              <a:spcAft>
                <a:spcPts val="0"/>
              </a:spcAft>
              <a:buClrTx/>
              <a:buSzTx/>
              <a:buNone/>
              <a:tabLst/>
              <a:defRPr/>
            </a:pPr>
            <a:endParaRPr lang="nl-NL" sz="1400">
              <a:solidFill>
                <a:srgbClr val="000000"/>
              </a:solidFill>
            </a:endParaRPr>
          </a:p>
          <a:p>
            <a:pPr marL="0" marR="0" lvl="0" indent="0" algn="l" defTabSz="1279525" rtl="0" eaLnBrk="1" fontAlgn="auto" latinLnBrk="0" hangingPunct="1">
              <a:lnSpc>
                <a:spcPct val="100000"/>
              </a:lnSpc>
              <a:spcBef>
                <a:spcPts val="0"/>
              </a:spcBef>
              <a:spcAft>
                <a:spcPts val="0"/>
              </a:spcAft>
              <a:buClrTx/>
              <a:buSzTx/>
              <a:buFontTx/>
              <a:buNone/>
              <a:tabLst/>
              <a:defRPr/>
            </a:pPr>
            <a:r>
              <a:rPr kumimoji="0" lang="nl-NL" sz="1400" b="0" i="0" u="none" strike="noStrike" kern="1200" cap="none" spc="0" normalizeH="0" baseline="0" noProof="0">
                <a:ln>
                  <a:noFill/>
                </a:ln>
                <a:solidFill>
                  <a:srgbClr val="000000"/>
                </a:solidFill>
                <a:effectLst/>
                <a:uLnTx/>
                <a:uFillTx/>
                <a:ea typeface="+mn-ea"/>
                <a:cs typeface="+mn-cs"/>
              </a:rPr>
              <a:t>Hiermee komen we tot een </a:t>
            </a:r>
            <a:r>
              <a:rPr kumimoji="0" lang="nl-NL" sz="1400" b="0" i="0" u="none" strike="noStrike" kern="1200" cap="none" spc="0" normalizeH="0" baseline="0" noProof="0" err="1">
                <a:ln>
                  <a:noFill/>
                </a:ln>
                <a:solidFill>
                  <a:srgbClr val="000000"/>
                </a:solidFill>
                <a:effectLst/>
                <a:uLnTx/>
                <a:uFillTx/>
                <a:ea typeface="+mn-ea"/>
                <a:cs typeface="+mn-cs"/>
              </a:rPr>
              <a:t>handshake</a:t>
            </a:r>
            <a:r>
              <a:rPr kumimoji="0" lang="nl-NL" sz="1400" b="0" i="0" u="none" strike="noStrike" kern="1200" cap="none" spc="0" normalizeH="0" baseline="0" noProof="0">
                <a:ln>
                  <a:noFill/>
                </a:ln>
                <a:solidFill>
                  <a:srgbClr val="000000"/>
                </a:solidFill>
                <a:effectLst/>
                <a:uLnTx/>
                <a:uFillTx/>
                <a:ea typeface="+mn-ea"/>
                <a:cs typeface="+mn-cs"/>
              </a:rPr>
              <a:t> tussen IT en Business om meer grip op </a:t>
            </a:r>
            <a:r>
              <a:rPr lang="nl-NL" sz="1400">
                <a:solidFill>
                  <a:srgbClr val="000000"/>
                </a:solidFill>
              </a:rPr>
              <a:t>ongestructureerde data te krijgen.</a:t>
            </a:r>
            <a:endParaRPr lang="nl-NL" sz="1400"/>
          </a:p>
        </p:txBody>
      </p:sp>
      <p:sp>
        <p:nvSpPr>
          <p:cNvPr id="5" name="Tijdelijke aanduiding voor dianummer 4">
            <a:extLst>
              <a:ext uri="{FF2B5EF4-FFF2-40B4-BE49-F238E27FC236}">
                <a16:creationId xmlns:a16="http://schemas.microsoft.com/office/drawing/2014/main" id="{7C27F2DE-8876-BE76-8093-77BC00CEAA00}"/>
              </a:ext>
            </a:extLst>
          </p:cNvPr>
          <p:cNvSpPr>
            <a:spLocks noGrp="1"/>
          </p:cNvSpPr>
          <p:nvPr>
            <p:ph type="sldNum" sz="quarter" idx="12"/>
          </p:nvPr>
        </p:nvSpPr>
        <p:spPr/>
        <p:txBody>
          <a:bodyPr/>
          <a:lstStyle/>
          <a:p>
            <a:pPr defTabSz="915215"/>
            <a:fld id="{8D374ABD-355D-4B52-8A38-020B3DD5CC75}" type="slidenum">
              <a:rPr lang="nl-NL">
                <a:latin typeface="Calibri"/>
              </a:rPr>
              <a:pPr defTabSz="915215"/>
              <a:t>3</a:t>
            </a:fld>
            <a:endParaRPr lang="nl-NL">
              <a:latin typeface="Calibri"/>
            </a:endParaRPr>
          </a:p>
        </p:txBody>
      </p:sp>
      <p:sp>
        <p:nvSpPr>
          <p:cNvPr id="8" name="Tijdelijke aanduiding voor tekst 7">
            <a:extLst>
              <a:ext uri="{FF2B5EF4-FFF2-40B4-BE49-F238E27FC236}">
                <a16:creationId xmlns:a16="http://schemas.microsoft.com/office/drawing/2014/main" id="{B38B0E56-23C6-7E9E-860D-66A63D83A797}"/>
              </a:ext>
            </a:extLst>
          </p:cNvPr>
          <p:cNvSpPr>
            <a:spLocks noGrp="1"/>
          </p:cNvSpPr>
          <p:nvPr>
            <p:ph type="body" sz="quarter" idx="15"/>
          </p:nvPr>
        </p:nvSpPr>
        <p:spPr/>
        <p:txBody>
          <a:bodyPr/>
          <a:lstStyle/>
          <a:p>
            <a:endParaRPr lang="nl-NL"/>
          </a:p>
        </p:txBody>
      </p:sp>
    </p:spTree>
    <p:extLst>
      <p:ext uri="{BB962C8B-B14F-4D97-AF65-F5344CB8AC3E}">
        <p14:creationId xmlns:p14="http://schemas.microsoft.com/office/powerpoint/2010/main" val="116379619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77FD0A5-D984-A7FA-D57A-96165C122475}"/>
              </a:ext>
            </a:extLst>
          </p:cNvPr>
          <p:cNvSpPr>
            <a:spLocks noGrp="1"/>
          </p:cNvSpPr>
          <p:nvPr>
            <p:ph type="title"/>
          </p:nvPr>
        </p:nvSpPr>
        <p:spPr>
          <a:xfrm>
            <a:off x="539751" y="327330"/>
            <a:ext cx="11112000" cy="301061"/>
          </a:xfrm>
        </p:spPr>
        <p:txBody>
          <a:bodyPr/>
          <a:lstStyle/>
          <a:p>
            <a:r>
              <a:rPr lang="nl-NL">
                <a:solidFill>
                  <a:srgbClr val="3E7FA2"/>
                </a:solidFill>
              </a:rPr>
              <a:t>Welke problemen gaan we oplossen </a:t>
            </a:r>
          </a:p>
        </p:txBody>
      </p:sp>
      <p:sp>
        <p:nvSpPr>
          <p:cNvPr id="3" name="Tijdelijke aanduiding voor verticale tekst 2">
            <a:extLst>
              <a:ext uri="{FF2B5EF4-FFF2-40B4-BE49-F238E27FC236}">
                <a16:creationId xmlns:a16="http://schemas.microsoft.com/office/drawing/2014/main" id="{81B126F1-B9E3-2569-3DDA-B93792FE6430}"/>
              </a:ext>
            </a:extLst>
          </p:cNvPr>
          <p:cNvSpPr>
            <a:spLocks noGrp="1"/>
          </p:cNvSpPr>
          <p:nvPr>
            <p:ph type="body" orient="vert" idx="1"/>
          </p:nvPr>
        </p:nvSpPr>
        <p:spPr>
          <a:xfrm>
            <a:off x="539751" y="657656"/>
            <a:ext cx="11553023" cy="5829478"/>
          </a:xfrm>
        </p:spPr>
        <p:txBody>
          <a:bodyPr vert="horz" lIns="0" tIns="0" rIns="0" bIns="0" rtlCol="0" anchor="t">
            <a:noAutofit/>
          </a:bodyPr>
          <a:lstStyle/>
          <a:p>
            <a:pPr marL="0" marR="0" lvl="0" indent="0" algn="l" defTabSz="1279525" rtl="0" eaLnBrk="1" fontAlgn="auto" latinLnBrk="0" hangingPunct="1">
              <a:lnSpc>
                <a:spcPct val="100000"/>
              </a:lnSpc>
              <a:spcBef>
                <a:spcPts val="0"/>
              </a:spcBef>
              <a:spcAft>
                <a:spcPts val="0"/>
              </a:spcAft>
              <a:buClrTx/>
              <a:buSzTx/>
              <a:buFontTx/>
              <a:buNone/>
              <a:tabLst/>
              <a:defRPr/>
            </a:pPr>
            <a:endParaRPr kumimoji="0" lang="nl-NL" sz="1400" b="1" i="0" u="none" strike="noStrike" kern="1200" cap="none" spc="0" normalizeH="0" baseline="0" noProof="0">
              <a:ln>
                <a:noFill/>
              </a:ln>
              <a:solidFill>
                <a:srgbClr val="000000"/>
              </a:solidFill>
              <a:effectLst/>
              <a:uLnTx/>
              <a:uFillTx/>
              <a:ea typeface="+mn-ea"/>
              <a:cs typeface="+mn-cs"/>
            </a:endParaRPr>
          </a:p>
          <a:p>
            <a:pPr marL="0" marR="0" lvl="0" indent="0" algn="l" defTabSz="1279525" rtl="0" eaLnBrk="1" fontAlgn="auto" latinLnBrk="0" hangingPunct="1">
              <a:lnSpc>
                <a:spcPct val="100000"/>
              </a:lnSpc>
              <a:spcBef>
                <a:spcPts val="0"/>
              </a:spcBef>
              <a:spcAft>
                <a:spcPts val="0"/>
              </a:spcAft>
              <a:buClrTx/>
              <a:buSzTx/>
              <a:buFontTx/>
              <a:buNone/>
              <a:tabLst/>
              <a:defRPr/>
            </a:pPr>
            <a:r>
              <a:rPr kumimoji="0" lang="nl-NL" sz="1400" b="1" i="0" u="none" strike="noStrike" kern="1200" cap="none" spc="0" normalizeH="0" baseline="0" noProof="0">
                <a:ln>
                  <a:noFill/>
                </a:ln>
                <a:solidFill>
                  <a:schemeClr val="tx2"/>
                </a:solidFill>
                <a:effectLst/>
                <a:uLnTx/>
                <a:uFillTx/>
                <a:ea typeface="+mn-ea"/>
                <a:cs typeface="+mn-cs"/>
              </a:rPr>
              <a:t> </a:t>
            </a:r>
            <a:endParaRPr lang="nl-NL" sz="1400"/>
          </a:p>
        </p:txBody>
      </p:sp>
      <p:sp>
        <p:nvSpPr>
          <p:cNvPr id="5" name="Tijdelijke aanduiding voor dianummer 4">
            <a:extLst>
              <a:ext uri="{FF2B5EF4-FFF2-40B4-BE49-F238E27FC236}">
                <a16:creationId xmlns:a16="http://schemas.microsoft.com/office/drawing/2014/main" id="{7C27F2DE-8876-BE76-8093-77BC00CEAA00}"/>
              </a:ext>
            </a:extLst>
          </p:cNvPr>
          <p:cNvSpPr>
            <a:spLocks noGrp="1"/>
          </p:cNvSpPr>
          <p:nvPr>
            <p:ph type="sldNum" sz="quarter" idx="12"/>
          </p:nvPr>
        </p:nvSpPr>
        <p:spPr/>
        <p:txBody>
          <a:bodyPr/>
          <a:lstStyle/>
          <a:p>
            <a:pPr defTabSz="915215"/>
            <a:fld id="{8D374ABD-355D-4B52-8A38-020B3DD5CC75}" type="slidenum">
              <a:rPr lang="nl-NL">
                <a:latin typeface="Calibri"/>
              </a:rPr>
              <a:pPr defTabSz="915215"/>
              <a:t>4</a:t>
            </a:fld>
            <a:endParaRPr lang="nl-NL">
              <a:latin typeface="Calibri"/>
            </a:endParaRPr>
          </a:p>
        </p:txBody>
      </p:sp>
      <p:sp>
        <p:nvSpPr>
          <p:cNvPr id="8" name="Tijdelijke aanduiding voor tekst 7">
            <a:extLst>
              <a:ext uri="{FF2B5EF4-FFF2-40B4-BE49-F238E27FC236}">
                <a16:creationId xmlns:a16="http://schemas.microsoft.com/office/drawing/2014/main" id="{B38B0E56-23C6-7E9E-860D-66A63D83A797}"/>
              </a:ext>
            </a:extLst>
          </p:cNvPr>
          <p:cNvSpPr>
            <a:spLocks noGrp="1"/>
          </p:cNvSpPr>
          <p:nvPr>
            <p:ph type="body" sz="quarter" idx="15"/>
          </p:nvPr>
        </p:nvSpPr>
        <p:spPr/>
        <p:txBody>
          <a:bodyPr/>
          <a:lstStyle/>
          <a:p>
            <a:endParaRPr lang="nl-NL"/>
          </a:p>
        </p:txBody>
      </p:sp>
      <p:graphicFrame>
        <p:nvGraphicFramePr>
          <p:cNvPr id="4" name="Tabel 5">
            <a:extLst>
              <a:ext uri="{FF2B5EF4-FFF2-40B4-BE49-F238E27FC236}">
                <a16:creationId xmlns:a16="http://schemas.microsoft.com/office/drawing/2014/main" id="{DDBD004F-0023-FA2F-6A69-8E6A2FEF7B74}"/>
              </a:ext>
            </a:extLst>
          </p:cNvPr>
          <p:cNvGraphicFramePr>
            <a:graphicFrameLocks noGrp="1"/>
          </p:cNvGraphicFramePr>
          <p:nvPr>
            <p:extLst>
              <p:ext uri="{D42A27DB-BD31-4B8C-83A1-F6EECF244321}">
                <p14:modId xmlns:p14="http://schemas.microsoft.com/office/powerpoint/2010/main" val="352882348"/>
              </p:ext>
            </p:extLst>
          </p:nvPr>
        </p:nvGraphicFramePr>
        <p:xfrm>
          <a:off x="539751" y="1005611"/>
          <a:ext cx="11112000" cy="1854200"/>
        </p:xfrm>
        <a:graphic>
          <a:graphicData uri="http://schemas.openxmlformats.org/drawingml/2006/table">
            <a:tbl>
              <a:tblPr firstRow="1" bandRow="1">
                <a:tableStyleId>{5C22544A-7EE6-4342-B048-85BDC9FD1C3A}</a:tableStyleId>
              </a:tblPr>
              <a:tblGrid>
                <a:gridCol w="5383971">
                  <a:extLst>
                    <a:ext uri="{9D8B030D-6E8A-4147-A177-3AD203B41FA5}">
                      <a16:colId xmlns:a16="http://schemas.microsoft.com/office/drawing/2014/main" val="4179892867"/>
                    </a:ext>
                  </a:extLst>
                </a:gridCol>
                <a:gridCol w="5728029">
                  <a:extLst>
                    <a:ext uri="{9D8B030D-6E8A-4147-A177-3AD203B41FA5}">
                      <a16:colId xmlns:a16="http://schemas.microsoft.com/office/drawing/2014/main" val="3692136638"/>
                    </a:ext>
                  </a:extLst>
                </a:gridCol>
              </a:tblGrid>
              <a:tr h="370840">
                <a:tc>
                  <a:txBody>
                    <a:bodyPr/>
                    <a:lstStyle/>
                    <a:p>
                      <a:r>
                        <a:rPr lang="nl-NL"/>
                        <a:t>Probleem</a:t>
                      </a:r>
                    </a:p>
                  </a:txBody>
                  <a:tcPr/>
                </a:tc>
                <a:tc>
                  <a:txBody>
                    <a:bodyPr/>
                    <a:lstStyle/>
                    <a:p>
                      <a:r>
                        <a:rPr lang="nl-NL"/>
                        <a:t> Oplossing/dienst</a:t>
                      </a:r>
                    </a:p>
                  </a:txBody>
                  <a:tcPr/>
                </a:tc>
                <a:extLst>
                  <a:ext uri="{0D108BD9-81ED-4DB2-BD59-A6C34878D82A}">
                    <a16:rowId xmlns:a16="http://schemas.microsoft.com/office/drawing/2014/main" val="2987497075"/>
                  </a:ext>
                </a:extLst>
              </a:tr>
              <a:tr h="370840">
                <a:tc>
                  <a:txBody>
                    <a:bodyPr/>
                    <a:lstStyle/>
                    <a:p>
                      <a:r>
                        <a:rPr lang="nl-NL"/>
                        <a:t>We weten niet welke data waar staat met welke context </a:t>
                      </a:r>
                    </a:p>
                  </a:txBody>
                  <a:tcPr/>
                </a:tc>
                <a:tc>
                  <a:txBody>
                    <a:bodyPr/>
                    <a:lstStyle/>
                    <a:p>
                      <a:r>
                        <a:rPr lang="nl-NL"/>
                        <a:t>Scantooling</a:t>
                      </a:r>
                    </a:p>
                  </a:txBody>
                  <a:tcPr/>
                </a:tc>
                <a:extLst>
                  <a:ext uri="{0D108BD9-81ED-4DB2-BD59-A6C34878D82A}">
                    <a16:rowId xmlns:a16="http://schemas.microsoft.com/office/drawing/2014/main" val="670701066"/>
                  </a:ext>
                </a:extLst>
              </a:tr>
              <a:tr h="370840">
                <a:tc>
                  <a:txBody>
                    <a:bodyPr/>
                    <a:lstStyle/>
                    <a:p>
                      <a:pPr marL="0" marR="0" lvl="0" indent="0" algn="l" defTabSz="914126" rtl="0" eaLnBrk="1" fontAlgn="auto" latinLnBrk="0" hangingPunct="1">
                        <a:lnSpc>
                          <a:spcPct val="100000"/>
                        </a:lnSpc>
                        <a:spcBef>
                          <a:spcPts val="0"/>
                        </a:spcBef>
                        <a:spcAft>
                          <a:spcPts val="0"/>
                        </a:spcAft>
                        <a:buClrTx/>
                        <a:buSzTx/>
                        <a:buFontTx/>
                        <a:buNone/>
                        <a:tabLst/>
                        <a:defRPr/>
                      </a:pPr>
                      <a:r>
                        <a:rPr lang="nl-NL" sz="1800"/>
                        <a:t>We kunnen data niet goed classificeren</a:t>
                      </a:r>
                    </a:p>
                  </a:txBody>
                  <a:tcPr/>
                </a:tc>
                <a:tc>
                  <a:txBody>
                    <a:bodyPr/>
                    <a:lstStyle/>
                    <a:p>
                      <a:r>
                        <a:rPr lang="nl-NL"/>
                        <a:t>Information Protection*  </a:t>
                      </a:r>
                    </a:p>
                  </a:txBody>
                  <a:tcPr/>
                </a:tc>
                <a:extLst>
                  <a:ext uri="{0D108BD9-81ED-4DB2-BD59-A6C34878D82A}">
                    <a16:rowId xmlns:a16="http://schemas.microsoft.com/office/drawing/2014/main" val="2484100961"/>
                  </a:ext>
                </a:extLst>
              </a:tr>
              <a:tr h="370840">
                <a:tc>
                  <a:txBody>
                    <a:bodyPr/>
                    <a:lstStyle/>
                    <a:p>
                      <a:pPr marL="0" marR="0" lvl="0" indent="0" algn="l" defTabSz="914126" rtl="0" eaLnBrk="1" fontAlgn="auto" latinLnBrk="0" hangingPunct="1">
                        <a:lnSpc>
                          <a:spcPct val="100000"/>
                        </a:lnSpc>
                        <a:spcBef>
                          <a:spcPts val="0"/>
                        </a:spcBef>
                        <a:spcAft>
                          <a:spcPts val="0"/>
                        </a:spcAft>
                        <a:buClrTx/>
                        <a:buSzTx/>
                        <a:buFontTx/>
                        <a:buNone/>
                        <a:tabLst/>
                        <a:defRPr/>
                      </a:pPr>
                      <a:r>
                        <a:rPr lang="nl-NL" sz="1800"/>
                        <a:t>We kunnen niet vertrouwelijk data mailen</a:t>
                      </a:r>
                    </a:p>
                  </a:txBody>
                  <a:tcPr/>
                </a:tc>
                <a:tc>
                  <a:txBody>
                    <a:bodyPr/>
                    <a:lstStyle/>
                    <a:p>
                      <a:r>
                        <a:rPr lang="nl-NL"/>
                        <a:t>Beveiligd mailen, DLP</a:t>
                      </a:r>
                    </a:p>
                  </a:txBody>
                  <a:tcPr/>
                </a:tc>
                <a:extLst>
                  <a:ext uri="{0D108BD9-81ED-4DB2-BD59-A6C34878D82A}">
                    <a16:rowId xmlns:a16="http://schemas.microsoft.com/office/drawing/2014/main" val="876021611"/>
                  </a:ext>
                </a:extLst>
              </a:tr>
              <a:tr h="370840">
                <a:tc>
                  <a:txBody>
                    <a:bodyPr/>
                    <a:lstStyle/>
                    <a:p>
                      <a:pPr marL="0" marR="0" lvl="0" indent="0" algn="l" defTabSz="914126" rtl="0" eaLnBrk="1" fontAlgn="auto" latinLnBrk="0" hangingPunct="1">
                        <a:lnSpc>
                          <a:spcPct val="100000"/>
                        </a:lnSpc>
                        <a:spcBef>
                          <a:spcPts val="0"/>
                        </a:spcBef>
                        <a:spcAft>
                          <a:spcPts val="0"/>
                        </a:spcAft>
                        <a:buClrTx/>
                        <a:buSzTx/>
                        <a:buFontTx/>
                        <a:buNone/>
                        <a:tabLst/>
                        <a:defRPr/>
                      </a:pPr>
                      <a:r>
                        <a:rPr lang="nl-NL" sz="1800"/>
                        <a:t>We bewaren data te lang of te kort </a:t>
                      </a:r>
                    </a:p>
                  </a:txBody>
                  <a:tcPr/>
                </a:tc>
                <a:tc>
                  <a:txBody>
                    <a:bodyPr/>
                    <a:lstStyle/>
                    <a:p>
                      <a:r>
                        <a:rPr lang="nl-NL"/>
                        <a:t>Retentie &amp; Archivering (R&amp;A)</a:t>
                      </a:r>
                    </a:p>
                  </a:txBody>
                  <a:tcPr/>
                </a:tc>
                <a:extLst>
                  <a:ext uri="{0D108BD9-81ED-4DB2-BD59-A6C34878D82A}">
                    <a16:rowId xmlns:a16="http://schemas.microsoft.com/office/drawing/2014/main" val="952520231"/>
                  </a:ext>
                </a:extLst>
              </a:tr>
            </a:tbl>
          </a:graphicData>
        </a:graphic>
      </p:graphicFrame>
      <p:sp>
        <p:nvSpPr>
          <p:cNvPr id="6" name="Tekstvak 5">
            <a:extLst>
              <a:ext uri="{FF2B5EF4-FFF2-40B4-BE49-F238E27FC236}">
                <a16:creationId xmlns:a16="http://schemas.microsoft.com/office/drawing/2014/main" id="{B7BEB6BD-30F4-268E-B62E-38371A715016}"/>
              </a:ext>
            </a:extLst>
          </p:cNvPr>
          <p:cNvSpPr txBox="1"/>
          <p:nvPr/>
        </p:nvSpPr>
        <p:spPr>
          <a:xfrm>
            <a:off x="389613" y="5169605"/>
            <a:ext cx="3625795" cy="763325"/>
          </a:xfrm>
          <a:prstGeom prst="rect">
            <a:avLst/>
          </a:prstGeom>
          <a:noFill/>
        </p:spPr>
        <p:txBody>
          <a:bodyPr wrap="square" lIns="0" tIns="0" rIns="0" bIns="0" rtlCol="0">
            <a:noAutofit/>
          </a:bodyPr>
          <a:lstStyle/>
          <a:p>
            <a:pPr algn="ctr"/>
            <a:r>
              <a:rPr lang="nl-NL" sz="1200"/>
              <a:t>*Voorheen Information </a:t>
            </a:r>
            <a:r>
              <a:rPr lang="nl-NL" sz="1200" err="1"/>
              <a:t>Rights</a:t>
            </a:r>
            <a:r>
              <a:rPr lang="nl-NL" sz="1200"/>
              <a:t> Management (IRM)</a:t>
            </a:r>
          </a:p>
          <a:p>
            <a:pPr algn="ctr"/>
            <a:endParaRPr lang="nl-NL" sz="1200"/>
          </a:p>
        </p:txBody>
      </p:sp>
      <p:sp>
        <p:nvSpPr>
          <p:cNvPr id="7" name="Pijl: omhoog 6">
            <a:extLst>
              <a:ext uri="{FF2B5EF4-FFF2-40B4-BE49-F238E27FC236}">
                <a16:creationId xmlns:a16="http://schemas.microsoft.com/office/drawing/2014/main" id="{331774DC-319B-41BC-D6E6-30D4EB299BFD}"/>
              </a:ext>
            </a:extLst>
          </p:cNvPr>
          <p:cNvSpPr/>
          <p:nvPr/>
        </p:nvSpPr>
        <p:spPr>
          <a:xfrm>
            <a:off x="4309608" y="3244425"/>
            <a:ext cx="3283888" cy="1540565"/>
          </a:xfrm>
          <a:prstGeom prst="up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algn="ctr"/>
            <a:r>
              <a:rPr lang="nl-NL" sz="1600"/>
              <a:t>Integrale aanpak</a:t>
            </a:r>
          </a:p>
        </p:txBody>
      </p:sp>
    </p:spTree>
    <p:extLst>
      <p:ext uri="{BB962C8B-B14F-4D97-AF65-F5344CB8AC3E}">
        <p14:creationId xmlns:p14="http://schemas.microsoft.com/office/powerpoint/2010/main" val="154415764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fgeronde rechthoek 1"/>
          <p:cNvSpPr/>
          <p:nvPr/>
        </p:nvSpPr>
        <p:spPr>
          <a:xfrm>
            <a:off x="2721697" y="3543608"/>
            <a:ext cx="2251025" cy="194310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graphicFrame>
        <p:nvGraphicFramePr>
          <p:cNvPr id="63" name="Object 62" hidden="1"/>
          <p:cNvGraphicFramePr>
            <a:graphicFrameLocks noChangeAspect="1"/>
          </p:cNvGraphicFramePr>
          <p:nvPr>
            <p:custDataLst>
              <p:tags r:id="rId1"/>
            </p:custDataLst>
          </p:nvPr>
        </p:nvGraphicFramePr>
        <p:xfrm>
          <a:off x="6" y="14"/>
          <a:ext cx="215979" cy="161975"/>
        </p:xfrm>
        <a:graphic>
          <a:graphicData uri="http://schemas.openxmlformats.org/presentationml/2006/ole">
            <mc:AlternateContent xmlns:mc="http://schemas.openxmlformats.org/markup-compatibility/2006">
              <mc:Choice xmlns:v="urn:schemas-microsoft-com:vml" Requires="v">
                <p:oleObj name="think-cell Slide" r:id="rId4" imgW="270" imgH="270" progId="TCLayout.ActiveDocument.1">
                  <p:embed/>
                </p:oleObj>
              </mc:Choice>
              <mc:Fallback>
                <p:oleObj name="think-cell Slide" r:id="rId4" imgW="270" imgH="270" progId="TCLayout.ActiveDocument.1">
                  <p:embed/>
                  <p:pic>
                    <p:nvPicPr>
                      <p:cNvPr id="63" name="Object 62" hidden="1"/>
                      <p:cNvPicPr/>
                      <p:nvPr/>
                    </p:nvPicPr>
                    <p:blipFill>
                      <a:blip r:embed="rId5"/>
                      <a:stretch>
                        <a:fillRect/>
                      </a:stretch>
                    </p:blipFill>
                    <p:spPr>
                      <a:xfrm>
                        <a:off x="6" y="14"/>
                        <a:ext cx="215979" cy="161975"/>
                      </a:xfrm>
                      <a:prstGeom prst="rect">
                        <a:avLst/>
                      </a:prstGeom>
                    </p:spPr>
                  </p:pic>
                </p:oleObj>
              </mc:Fallback>
            </mc:AlternateContent>
          </a:graphicData>
        </a:graphic>
      </p:graphicFrame>
      <p:sp>
        <p:nvSpPr>
          <p:cNvPr id="3" name="Tijdelijke aanduiding voor dianummer 2"/>
          <p:cNvSpPr>
            <a:spLocks noGrp="1"/>
          </p:cNvSpPr>
          <p:nvPr>
            <p:ph type="sldNum" sz="quarter" idx="4"/>
          </p:nvPr>
        </p:nvSpPr>
        <p:spPr>
          <a:xfrm>
            <a:off x="11737146" y="6580109"/>
            <a:ext cx="454854" cy="246221"/>
          </a:xfrm>
        </p:spPr>
        <p:txBody>
          <a:bodyPr/>
          <a:lstStyle/>
          <a:p>
            <a:fld id="{BCEB47A6-CBA8-4F99-AA9E-77FC284047B7}" type="slidenum">
              <a:rPr lang="en-US" smtClean="0">
                <a:solidFill>
                  <a:srgbClr val="FFFFFF"/>
                </a:solidFill>
              </a:rPr>
              <a:pPr/>
              <a:t>5</a:t>
            </a:fld>
            <a:endParaRPr lang="en-US">
              <a:solidFill>
                <a:srgbClr val="FFFFFF"/>
              </a:solidFill>
            </a:endParaRPr>
          </a:p>
        </p:txBody>
      </p:sp>
      <p:sp>
        <p:nvSpPr>
          <p:cNvPr id="59" name="Titel 4"/>
          <p:cNvSpPr>
            <a:spLocks noGrp="1"/>
          </p:cNvSpPr>
          <p:nvPr>
            <p:ph type="title"/>
          </p:nvPr>
        </p:nvSpPr>
        <p:spPr>
          <a:xfrm>
            <a:off x="215985" y="191233"/>
            <a:ext cx="11712158" cy="584775"/>
          </a:xfrm>
        </p:spPr>
        <p:txBody>
          <a:bodyPr/>
          <a:lstStyle/>
          <a:p>
            <a:r>
              <a:rPr lang="nl-NL"/>
              <a:t>Werkwijze Business en IT</a:t>
            </a:r>
          </a:p>
        </p:txBody>
      </p:sp>
      <p:sp>
        <p:nvSpPr>
          <p:cNvPr id="52" name="Toelichting met afgeronde rechthoek 51"/>
          <p:cNvSpPr/>
          <p:nvPr/>
        </p:nvSpPr>
        <p:spPr>
          <a:xfrm>
            <a:off x="442151" y="1732802"/>
            <a:ext cx="2946851" cy="1090555"/>
          </a:xfrm>
          <a:prstGeom prst="wedgeRoundRectCallout">
            <a:avLst>
              <a:gd name="adj1" fmla="val 41606"/>
              <a:gd name="adj2" fmla="val 133793"/>
              <a:gd name="adj3" fmla="val 16667"/>
            </a:avLst>
          </a:prstGeom>
          <a:ln>
            <a:solidFill>
              <a:schemeClr val="accent3">
                <a:lumMod val="50000"/>
              </a:schemeClr>
            </a:solidFill>
          </a:ln>
        </p:spPr>
        <p:style>
          <a:lnRef idx="2">
            <a:schemeClr val="accent2"/>
          </a:lnRef>
          <a:fillRef idx="1">
            <a:schemeClr val="lt1"/>
          </a:fillRef>
          <a:effectRef idx="0">
            <a:schemeClr val="accent2"/>
          </a:effectRef>
          <a:fontRef idx="minor">
            <a:schemeClr val="dk1"/>
          </a:fontRef>
        </p:style>
        <p:txBody>
          <a:bodyPr rtlCol="0" anchor="ctr"/>
          <a:lstStyle/>
          <a:p>
            <a:pPr marL="171450" indent="-171450">
              <a:buFont typeface="Arial" panose="020B0604020202020204" pitchFamily="34" charset="0"/>
              <a:buChar char="•"/>
            </a:pPr>
            <a:r>
              <a:rPr lang="nl-NL" sz="1100">
                <a:solidFill>
                  <a:srgbClr val="3E7FA2">
                    <a:lumMod val="50000"/>
                  </a:srgbClr>
                </a:solidFill>
              </a:rPr>
              <a:t>Laag awareness op beheerst gebruik van ongestructureerde data</a:t>
            </a:r>
          </a:p>
        </p:txBody>
      </p:sp>
      <p:sp>
        <p:nvSpPr>
          <p:cNvPr id="30" name="Afgeronde rechthoek 29"/>
          <p:cNvSpPr/>
          <p:nvPr/>
        </p:nvSpPr>
        <p:spPr>
          <a:xfrm>
            <a:off x="7467362" y="1740798"/>
            <a:ext cx="2251025" cy="194310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1" name="Afgeronde rechthoek 30"/>
          <p:cNvSpPr/>
          <p:nvPr/>
        </p:nvSpPr>
        <p:spPr>
          <a:xfrm>
            <a:off x="4763209" y="2539450"/>
            <a:ext cx="2251025" cy="194310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 name="Gebogen pijl 3"/>
          <p:cNvSpPr/>
          <p:nvPr/>
        </p:nvSpPr>
        <p:spPr>
          <a:xfrm>
            <a:off x="4453666" y="2627819"/>
            <a:ext cx="519056" cy="722844"/>
          </a:xfrm>
          <a:prstGeom prst="ben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chemeClr val="tx1"/>
              </a:solidFill>
            </a:endParaRPr>
          </a:p>
        </p:txBody>
      </p:sp>
      <p:sp>
        <p:nvSpPr>
          <p:cNvPr id="34" name="Gebogen pijl 33"/>
          <p:cNvSpPr/>
          <p:nvPr/>
        </p:nvSpPr>
        <p:spPr>
          <a:xfrm>
            <a:off x="6865697" y="1752842"/>
            <a:ext cx="519056" cy="722844"/>
          </a:xfrm>
          <a:prstGeom prst="ben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chemeClr val="tx1"/>
              </a:solidFill>
            </a:endParaRPr>
          </a:p>
        </p:txBody>
      </p:sp>
      <p:pic>
        <p:nvPicPr>
          <p:cNvPr id="37" name="Picture 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620546" y="2024741"/>
            <a:ext cx="1097228" cy="6321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8" name="Picture 2"/>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866579" y="3158925"/>
            <a:ext cx="831371" cy="7675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0" name="Picture 2"/>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888406" y="2152000"/>
            <a:ext cx="1188465" cy="10971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6" name="Picture 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011828" y="3422375"/>
            <a:ext cx="1097228" cy="6321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50" name="Picture 6" descr="\\SRV00047\home$\AA007890\Desktop\de-kunst-van-het-netwerken-corinne-jaspers-1030x773.jp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538481" y="1935169"/>
            <a:ext cx="2099749" cy="1575831"/>
          </a:xfrm>
          <a:prstGeom prst="rect">
            <a:avLst/>
          </a:prstGeom>
          <a:noFill/>
          <a:extLst>
            <a:ext uri="{909E8E84-426E-40DD-AFC4-6F175D3DCCD1}">
              <a14:hiddenFill xmlns:a14="http://schemas.microsoft.com/office/drawing/2010/main">
                <a:solidFill>
                  <a:srgbClr val="FFFFFF"/>
                </a:solidFill>
              </a14:hiddenFill>
            </a:ext>
          </a:extLst>
        </p:spPr>
      </p:pic>
      <p:sp>
        <p:nvSpPr>
          <p:cNvPr id="51" name="Tekstvak 50"/>
          <p:cNvSpPr txBox="1"/>
          <p:nvPr/>
        </p:nvSpPr>
        <p:spPr>
          <a:xfrm>
            <a:off x="8045535" y="1318037"/>
            <a:ext cx="2251025" cy="307777"/>
          </a:xfrm>
          <a:prstGeom prst="rect">
            <a:avLst/>
          </a:prstGeom>
          <a:noFill/>
          <a:ln>
            <a:solidFill>
              <a:srgbClr val="0070C0"/>
            </a:solidFill>
          </a:ln>
        </p:spPr>
        <p:txBody>
          <a:bodyPr wrap="square" rtlCol="0">
            <a:spAutoFit/>
          </a:bodyPr>
          <a:lstStyle>
            <a:defPPr>
              <a:defRPr lang="nl-NL"/>
            </a:defPPr>
            <a:lvl1pPr algn="ctr">
              <a:defRPr sz="1400" b="1"/>
            </a:lvl1pPr>
          </a:lstStyle>
          <a:p>
            <a:r>
              <a:rPr lang="nl-NL"/>
              <a:t>naar</a:t>
            </a:r>
          </a:p>
        </p:txBody>
      </p:sp>
      <p:sp>
        <p:nvSpPr>
          <p:cNvPr id="66" name="Tekstvak 65"/>
          <p:cNvSpPr txBox="1"/>
          <p:nvPr/>
        </p:nvSpPr>
        <p:spPr>
          <a:xfrm>
            <a:off x="4406144" y="1325851"/>
            <a:ext cx="2251025" cy="307777"/>
          </a:xfrm>
          <a:prstGeom prst="rect">
            <a:avLst/>
          </a:prstGeom>
          <a:noFill/>
          <a:ln>
            <a:solidFill>
              <a:srgbClr val="0070C0"/>
            </a:solidFill>
          </a:ln>
        </p:spPr>
        <p:txBody>
          <a:bodyPr wrap="square" rtlCol="0">
            <a:spAutoFit/>
          </a:bodyPr>
          <a:lstStyle>
            <a:defPPr>
              <a:defRPr lang="nl-NL"/>
            </a:defPPr>
            <a:lvl1pPr algn="ctr">
              <a:defRPr sz="1400" b="1"/>
            </a:lvl1pPr>
          </a:lstStyle>
          <a:p>
            <a:r>
              <a:rPr lang="nl-NL"/>
              <a:t>via</a:t>
            </a:r>
          </a:p>
        </p:txBody>
      </p:sp>
      <p:sp>
        <p:nvSpPr>
          <p:cNvPr id="67" name="Tekstvak 66"/>
          <p:cNvSpPr txBox="1"/>
          <p:nvPr/>
        </p:nvSpPr>
        <p:spPr>
          <a:xfrm>
            <a:off x="819079" y="1325848"/>
            <a:ext cx="2251025" cy="307777"/>
          </a:xfrm>
          <a:prstGeom prst="rect">
            <a:avLst/>
          </a:prstGeom>
          <a:noFill/>
          <a:ln>
            <a:solidFill>
              <a:srgbClr val="0070C0"/>
            </a:solidFill>
          </a:ln>
        </p:spPr>
        <p:txBody>
          <a:bodyPr wrap="square" rtlCol="0">
            <a:spAutoFit/>
          </a:bodyPr>
          <a:lstStyle/>
          <a:p>
            <a:pPr algn="ctr"/>
            <a:r>
              <a:rPr lang="nl-NL" sz="1400" b="1"/>
              <a:t>van</a:t>
            </a:r>
          </a:p>
        </p:txBody>
      </p:sp>
      <p:sp>
        <p:nvSpPr>
          <p:cNvPr id="69" name="PIJL-RECHTS 68"/>
          <p:cNvSpPr/>
          <p:nvPr/>
        </p:nvSpPr>
        <p:spPr>
          <a:xfrm>
            <a:off x="4198003" y="1356683"/>
            <a:ext cx="161007" cy="248320"/>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0" name="PIJL-RECHTS 69"/>
          <p:cNvSpPr/>
          <p:nvPr/>
        </p:nvSpPr>
        <p:spPr>
          <a:xfrm>
            <a:off x="7821490" y="1337834"/>
            <a:ext cx="161007" cy="248320"/>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1" name="Tekstvak 70"/>
          <p:cNvSpPr txBox="1"/>
          <p:nvPr/>
        </p:nvSpPr>
        <p:spPr>
          <a:xfrm>
            <a:off x="6802943" y="851331"/>
            <a:ext cx="1471076" cy="369332"/>
          </a:xfrm>
          <a:prstGeom prst="rect">
            <a:avLst/>
          </a:prstGeom>
          <a:noFill/>
        </p:spPr>
        <p:txBody>
          <a:bodyPr wrap="square" rtlCol="0">
            <a:spAutoFit/>
          </a:bodyPr>
          <a:lstStyle/>
          <a:p>
            <a:r>
              <a:rPr lang="nl-NL"/>
              <a:t> </a:t>
            </a:r>
          </a:p>
        </p:txBody>
      </p:sp>
      <p:sp>
        <p:nvSpPr>
          <p:cNvPr id="72" name="Toelichting met afgeronde rechthoek 71"/>
          <p:cNvSpPr/>
          <p:nvPr/>
        </p:nvSpPr>
        <p:spPr>
          <a:xfrm>
            <a:off x="4440908" y="4625935"/>
            <a:ext cx="2684317" cy="1265274"/>
          </a:xfrm>
          <a:prstGeom prst="wedgeRoundRectCallout">
            <a:avLst>
              <a:gd name="adj1" fmla="val -23693"/>
              <a:gd name="adj2" fmla="val -107181"/>
              <a:gd name="adj3" fmla="val 16667"/>
            </a:avLst>
          </a:prstGeom>
          <a:ln>
            <a:solidFill>
              <a:schemeClr val="accent3">
                <a:lumMod val="50000"/>
              </a:schemeClr>
            </a:solidFill>
          </a:ln>
        </p:spPr>
        <p:style>
          <a:lnRef idx="2">
            <a:schemeClr val="accent2"/>
          </a:lnRef>
          <a:fillRef idx="1">
            <a:schemeClr val="lt1"/>
          </a:fillRef>
          <a:effectRef idx="0">
            <a:schemeClr val="accent2"/>
          </a:effectRef>
          <a:fontRef idx="minor">
            <a:schemeClr val="dk1"/>
          </a:fontRef>
        </p:style>
        <p:txBody>
          <a:bodyPr rtlCol="0" anchor="ctr"/>
          <a:lstStyle/>
          <a:p>
            <a:pPr marL="171450" indent="-171450">
              <a:buFont typeface="Arial" panose="020B0604020202020204" pitchFamily="34" charset="0"/>
              <a:buChar char="•"/>
            </a:pPr>
            <a:r>
              <a:rPr lang="nl-NL" sz="1100">
                <a:solidFill>
                  <a:srgbClr val="3E7FA2">
                    <a:lumMod val="50000"/>
                  </a:srgbClr>
                </a:solidFill>
              </a:rPr>
              <a:t>IT regelt neerzetten en beheren van diensten die beheersing van het gebruik van ongestructureerde data verhogen; Business past bewust toe.</a:t>
            </a:r>
          </a:p>
        </p:txBody>
      </p:sp>
      <p:sp>
        <p:nvSpPr>
          <p:cNvPr id="73" name="Toelichting met afgeronde rechthoek 72"/>
          <p:cNvSpPr/>
          <p:nvPr/>
        </p:nvSpPr>
        <p:spPr>
          <a:xfrm>
            <a:off x="7985933" y="3547837"/>
            <a:ext cx="3861437" cy="1282892"/>
          </a:xfrm>
          <a:prstGeom prst="wedgeRoundRectCallout">
            <a:avLst>
              <a:gd name="adj1" fmla="val -32794"/>
              <a:gd name="adj2" fmla="val -86758"/>
              <a:gd name="adj3" fmla="val 16667"/>
            </a:avLst>
          </a:prstGeom>
          <a:solidFill>
            <a:schemeClr val="accent4">
              <a:lumMod val="20000"/>
              <a:lumOff val="80000"/>
            </a:schemeClr>
          </a:solidFill>
          <a:ln>
            <a:solidFill>
              <a:schemeClr val="accent3">
                <a:lumMod val="50000"/>
              </a:schemeClr>
            </a:solidFill>
          </a:ln>
        </p:spPr>
        <p:style>
          <a:lnRef idx="2">
            <a:schemeClr val="accent2"/>
          </a:lnRef>
          <a:fillRef idx="1">
            <a:schemeClr val="lt1"/>
          </a:fillRef>
          <a:effectRef idx="0">
            <a:schemeClr val="accent2"/>
          </a:effectRef>
          <a:fontRef idx="minor">
            <a:schemeClr val="dk1"/>
          </a:fontRef>
        </p:style>
        <p:txBody>
          <a:bodyPr rtlCol="0" anchor="ctr"/>
          <a:lstStyle/>
          <a:p>
            <a:pPr marL="171450" indent="-171450">
              <a:buFont typeface="Arial" panose="020B0604020202020204" pitchFamily="34" charset="0"/>
              <a:buChar char="•"/>
            </a:pPr>
            <a:r>
              <a:rPr lang="nl-NL" sz="1100">
                <a:solidFill>
                  <a:srgbClr val="3E7FA2">
                    <a:lumMod val="50000"/>
                  </a:srgbClr>
                </a:solidFill>
              </a:rPr>
              <a:t>Business doorloopt leercurve voor steeds betere toepasbaarheid van de dienst en trekt samen met IT op om dienst verder te ontwikkelen.</a:t>
            </a:r>
          </a:p>
        </p:txBody>
      </p:sp>
      <p:pic>
        <p:nvPicPr>
          <p:cNvPr id="7" name="Graphic 6" descr="Wegblokkade silhouet">
            <a:extLst>
              <a:ext uri="{FF2B5EF4-FFF2-40B4-BE49-F238E27FC236}">
                <a16:creationId xmlns:a16="http://schemas.microsoft.com/office/drawing/2014/main" id="{1C562CF2-41FE-5448-6F98-FE5F37CDA247}"/>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534293" y="2581977"/>
            <a:ext cx="1357460" cy="667191"/>
          </a:xfrm>
          <a:prstGeom prst="rect">
            <a:avLst/>
          </a:prstGeom>
        </p:spPr>
      </p:pic>
      <p:sp>
        <p:nvSpPr>
          <p:cNvPr id="8" name="Pijl: omlaag 7">
            <a:extLst>
              <a:ext uri="{FF2B5EF4-FFF2-40B4-BE49-F238E27FC236}">
                <a16:creationId xmlns:a16="http://schemas.microsoft.com/office/drawing/2014/main" id="{0548D12E-D649-23A4-2485-FBE104DE203D}"/>
              </a:ext>
            </a:extLst>
          </p:cNvPr>
          <p:cNvSpPr/>
          <p:nvPr/>
        </p:nvSpPr>
        <p:spPr>
          <a:xfrm rot="2690820">
            <a:off x="10120565" y="846575"/>
            <a:ext cx="1744154" cy="1777428"/>
          </a:xfrm>
          <a:prstGeom prst="downArrow">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algn="ctr"/>
            <a:r>
              <a:rPr lang="nl-NL" sz="1400"/>
              <a:t>Zo werken wij!</a:t>
            </a:r>
          </a:p>
        </p:txBody>
      </p:sp>
      <p:sp>
        <p:nvSpPr>
          <p:cNvPr id="9" name="Rechthoek: afgeronde hoeken 8">
            <a:extLst>
              <a:ext uri="{FF2B5EF4-FFF2-40B4-BE49-F238E27FC236}">
                <a16:creationId xmlns:a16="http://schemas.microsoft.com/office/drawing/2014/main" id="{2B00E5F7-1588-CF05-25FF-3103A958FB90}"/>
              </a:ext>
            </a:extLst>
          </p:cNvPr>
          <p:cNvSpPr/>
          <p:nvPr/>
        </p:nvSpPr>
        <p:spPr>
          <a:xfrm>
            <a:off x="7371927" y="175913"/>
            <a:ext cx="4672606" cy="5853701"/>
          </a:xfrm>
          <a:prstGeom prst="roundRect">
            <a:avLst/>
          </a:prstGeom>
          <a:solidFill>
            <a:schemeClr val="accent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algn="ctr"/>
            <a:endParaRPr lang="nl-NL" sz="1600" err="1"/>
          </a:p>
        </p:txBody>
      </p:sp>
    </p:spTree>
    <p:extLst>
      <p:ext uri="{BB962C8B-B14F-4D97-AF65-F5344CB8AC3E}">
        <p14:creationId xmlns:p14="http://schemas.microsoft.com/office/powerpoint/2010/main" val="15613103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jdelijke aanduiding voor dianummer 4">
            <a:extLst>
              <a:ext uri="{FF2B5EF4-FFF2-40B4-BE49-F238E27FC236}">
                <a16:creationId xmlns:a16="http://schemas.microsoft.com/office/drawing/2014/main" id="{7C27F2DE-8876-BE76-8093-77BC00CEAA00}"/>
              </a:ext>
            </a:extLst>
          </p:cNvPr>
          <p:cNvSpPr>
            <a:spLocks noGrp="1"/>
          </p:cNvSpPr>
          <p:nvPr>
            <p:ph type="sldNum" sz="quarter" idx="12"/>
          </p:nvPr>
        </p:nvSpPr>
        <p:spPr/>
        <p:txBody>
          <a:bodyPr/>
          <a:lstStyle/>
          <a:p>
            <a:pPr defTabSz="915215"/>
            <a:fld id="{8D374ABD-355D-4B52-8A38-020B3DD5CC75}" type="slidenum">
              <a:rPr lang="nl-NL">
                <a:latin typeface="Calibri"/>
              </a:rPr>
              <a:pPr defTabSz="915215"/>
              <a:t>6</a:t>
            </a:fld>
            <a:endParaRPr lang="nl-NL">
              <a:latin typeface="Calibri"/>
            </a:endParaRPr>
          </a:p>
        </p:txBody>
      </p:sp>
      <p:sp>
        <p:nvSpPr>
          <p:cNvPr id="8" name="Tijdelijke aanduiding voor tekst 7">
            <a:extLst>
              <a:ext uri="{FF2B5EF4-FFF2-40B4-BE49-F238E27FC236}">
                <a16:creationId xmlns:a16="http://schemas.microsoft.com/office/drawing/2014/main" id="{B38B0E56-23C6-7E9E-860D-66A63D83A797}"/>
              </a:ext>
            </a:extLst>
          </p:cNvPr>
          <p:cNvSpPr>
            <a:spLocks noGrp="1"/>
          </p:cNvSpPr>
          <p:nvPr>
            <p:ph type="body" sz="quarter" idx="15"/>
          </p:nvPr>
        </p:nvSpPr>
        <p:spPr/>
        <p:txBody>
          <a:bodyPr/>
          <a:lstStyle/>
          <a:p>
            <a:endParaRPr lang="nl-NL"/>
          </a:p>
        </p:txBody>
      </p:sp>
      <p:sp>
        <p:nvSpPr>
          <p:cNvPr id="7" name="Titel 1">
            <a:extLst>
              <a:ext uri="{FF2B5EF4-FFF2-40B4-BE49-F238E27FC236}">
                <a16:creationId xmlns:a16="http://schemas.microsoft.com/office/drawing/2014/main" id="{51BF6F37-8DA7-FA75-0F79-FED8AEB05E50}"/>
              </a:ext>
            </a:extLst>
          </p:cNvPr>
          <p:cNvSpPr txBox="1">
            <a:spLocks/>
          </p:cNvSpPr>
          <p:nvPr/>
        </p:nvSpPr>
        <p:spPr>
          <a:xfrm>
            <a:off x="539999" y="308368"/>
            <a:ext cx="11112000" cy="301061"/>
          </a:xfrm>
          <a:prstGeom prst="rect">
            <a:avLst/>
          </a:prstGeom>
        </p:spPr>
        <p:txBody>
          <a:bodyPr vert="horz" lIns="0" tIns="0" rIns="0" bIns="0" rtlCol="0" anchor="t">
            <a:noAutofit/>
          </a:bodyPr>
          <a:lstStyle>
            <a:lvl1pPr algn="l" defTabSz="914126" rtl="0" eaLnBrk="1" latinLnBrk="0" hangingPunct="1">
              <a:lnSpc>
                <a:spcPct val="80000"/>
              </a:lnSpc>
              <a:spcBef>
                <a:spcPct val="0"/>
              </a:spcBef>
              <a:buNone/>
              <a:defRPr sz="2599" b="0" kern="1200">
                <a:solidFill>
                  <a:schemeClr val="tx1"/>
                </a:solidFill>
                <a:latin typeface="+mn-lt"/>
                <a:ea typeface="+mj-ea"/>
                <a:cs typeface="+mj-cs"/>
              </a:defRPr>
            </a:lvl1pPr>
          </a:lstStyle>
          <a:p>
            <a:pPr marL="0" marR="0" lvl="0" indent="0" algn="l" defTabSz="914126" rtl="0" eaLnBrk="1" fontAlgn="auto" latinLnBrk="0" hangingPunct="1">
              <a:lnSpc>
                <a:spcPct val="80000"/>
              </a:lnSpc>
              <a:spcBef>
                <a:spcPct val="0"/>
              </a:spcBef>
              <a:spcAft>
                <a:spcPts val="0"/>
              </a:spcAft>
              <a:buClrTx/>
              <a:buSzTx/>
              <a:buFontTx/>
              <a:buNone/>
              <a:tabLst/>
              <a:defRPr/>
            </a:pPr>
            <a:r>
              <a:rPr lang="nl-NL">
                <a:solidFill>
                  <a:srgbClr val="3E7FA2"/>
                </a:solidFill>
                <a:latin typeface="Calibri"/>
              </a:rPr>
              <a:t>Besturing</a:t>
            </a:r>
            <a:endParaRPr kumimoji="0" lang="nl-NL" sz="2599" b="0" i="0" u="none" strike="noStrike" kern="1200" cap="none" spc="0" normalizeH="0" baseline="0" noProof="0">
              <a:ln>
                <a:noFill/>
              </a:ln>
              <a:solidFill>
                <a:srgbClr val="3E7FA2"/>
              </a:solidFill>
              <a:effectLst/>
              <a:uLnTx/>
              <a:uFillTx/>
              <a:latin typeface="Calibri"/>
              <a:ea typeface="+mj-ea"/>
              <a:cs typeface="+mj-cs"/>
            </a:endParaRPr>
          </a:p>
        </p:txBody>
      </p:sp>
      <p:sp>
        <p:nvSpPr>
          <p:cNvPr id="72" name="Rechthoek 71">
            <a:extLst>
              <a:ext uri="{FF2B5EF4-FFF2-40B4-BE49-F238E27FC236}">
                <a16:creationId xmlns:a16="http://schemas.microsoft.com/office/drawing/2014/main" id="{0E43F7A8-FAE7-12AA-FD75-C065E4C7E3D7}"/>
              </a:ext>
            </a:extLst>
          </p:cNvPr>
          <p:cNvSpPr/>
          <p:nvPr/>
        </p:nvSpPr>
        <p:spPr>
          <a:xfrm>
            <a:off x="4655127" y="5555088"/>
            <a:ext cx="1080655" cy="547662"/>
          </a:xfrm>
          <a:prstGeom prst="rect">
            <a:avLst/>
          </a:prstGeom>
          <a:solidFill>
            <a:srgbClr val="F6F9FA"/>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algn="ctr"/>
            <a:endParaRPr lang="nl-NL" sz="1600" err="1"/>
          </a:p>
        </p:txBody>
      </p:sp>
      <p:graphicFrame>
        <p:nvGraphicFramePr>
          <p:cNvPr id="2" name="Diagram 1">
            <a:extLst>
              <a:ext uri="{FF2B5EF4-FFF2-40B4-BE49-F238E27FC236}">
                <a16:creationId xmlns:a16="http://schemas.microsoft.com/office/drawing/2014/main" id="{3D010D73-92AE-802F-FFD7-15DE710E3849}"/>
              </a:ext>
            </a:extLst>
          </p:cNvPr>
          <p:cNvGraphicFramePr/>
          <p:nvPr>
            <p:extLst>
              <p:ext uri="{D42A27DB-BD31-4B8C-83A1-F6EECF244321}">
                <p14:modId xmlns:p14="http://schemas.microsoft.com/office/powerpoint/2010/main" val="3359304454"/>
              </p:ext>
            </p:extLst>
          </p:nvPr>
        </p:nvGraphicFramePr>
        <p:xfrm>
          <a:off x="1113184" y="718982"/>
          <a:ext cx="9610260" cy="575956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Rechthoek 8">
            <a:extLst>
              <a:ext uri="{FF2B5EF4-FFF2-40B4-BE49-F238E27FC236}">
                <a16:creationId xmlns:a16="http://schemas.microsoft.com/office/drawing/2014/main" id="{274CDC89-841F-D033-3DA6-479B90CA7BD5}"/>
              </a:ext>
            </a:extLst>
          </p:cNvPr>
          <p:cNvSpPr/>
          <p:nvPr/>
        </p:nvSpPr>
        <p:spPr>
          <a:xfrm>
            <a:off x="7219128" y="1366887"/>
            <a:ext cx="2255142" cy="58446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lvl="0" algn="ctr"/>
            <a:r>
              <a:rPr lang="nl-NL" sz="1600"/>
              <a:t>Strategisch Security Overleg</a:t>
            </a:r>
          </a:p>
        </p:txBody>
      </p:sp>
      <p:sp>
        <p:nvSpPr>
          <p:cNvPr id="3" name="Rechthoek 2">
            <a:extLst>
              <a:ext uri="{FF2B5EF4-FFF2-40B4-BE49-F238E27FC236}">
                <a16:creationId xmlns:a16="http://schemas.microsoft.com/office/drawing/2014/main" id="{2FDC157A-2BDC-C3DB-5BCC-4AF9B675670E}"/>
              </a:ext>
            </a:extLst>
          </p:cNvPr>
          <p:cNvSpPr/>
          <p:nvPr/>
        </p:nvSpPr>
        <p:spPr>
          <a:xfrm>
            <a:off x="1964301" y="4192729"/>
            <a:ext cx="1669774" cy="65200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algn="ctr"/>
            <a:r>
              <a:rPr lang="nl-NL" sz="1600"/>
              <a:t>Neerzetten</a:t>
            </a:r>
          </a:p>
        </p:txBody>
      </p:sp>
      <p:sp>
        <p:nvSpPr>
          <p:cNvPr id="4" name="Rechthoek 3">
            <a:extLst>
              <a:ext uri="{FF2B5EF4-FFF2-40B4-BE49-F238E27FC236}">
                <a16:creationId xmlns:a16="http://schemas.microsoft.com/office/drawing/2014/main" id="{8E187FE0-6470-1C4A-D7C7-B6441F89241C}"/>
              </a:ext>
            </a:extLst>
          </p:cNvPr>
          <p:cNvSpPr/>
          <p:nvPr/>
        </p:nvSpPr>
        <p:spPr>
          <a:xfrm>
            <a:off x="6618560" y="4192730"/>
            <a:ext cx="1669774" cy="65200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algn="ctr"/>
            <a:r>
              <a:rPr lang="nl-NL" sz="1600"/>
              <a:t>Toepassen</a:t>
            </a:r>
          </a:p>
        </p:txBody>
      </p:sp>
      <p:sp>
        <p:nvSpPr>
          <p:cNvPr id="6" name="Pijl: links/rechts 5">
            <a:extLst>
              <a:ext uri="{FF2B5EF4-FFF2-40B4-BE49-F238E27FC236}">
                <a16:creationId xmlns:a16="http://schemas.microsoft.com/office/drawing/2014/main" id="{B2F0B126-BBBB-0BFB-6F47-37512C224DE6}"/>
              </a:ext>
            </a:extLst>
          </p:cNvPr>
          <p:cNvSpPr/>
          <p:nvPr/>
        </p:nvSpPr>
        <p:spPr>
          <a:xfrm>
            <a:off x="4100037" y="4120648"/>
            <a:ext cx="2045617" cy="918298"/>
          </a:xfrm>
          <a:prstGeom prst="leftRight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algn="ctr"/>
            <a:r>
              <a:rPr lang="nl-NL" sz="1400"/>
              <a:t>Regie en Delivery Overleg</a:t>
            </a:r>
          </a:p>
        </p:txBody>
      </p:sp>
    </p:spTree>
    <p:extLst>
      <p:ext uri="{BB962C8B-B14F-4D97-AF65-F5344CB8AC3E}">
        <p14:creationId xmlns:p14="http://schemas.microsoft.com/office/powerpoint/2010/main" val="43909455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jdelijke aanduiding voor dianummer 4">
            <a:extLst>
              <a:ext uri="{FF2B5EF4-FFF2-40B4-BE49-F238E27FC236}">
                <a16:creationId xmlns:a16="http://schemas.microsoft.com/office/drawing/2014/main" id="{7C27F2DE-8876-BE76-8093-77BC00CEAA00}"/>
              </a:ext>
            </a:extLst>
          </p:cNvPr>
          <p:cNvSpPr>
            <a:spLocks noGrp="1"/>
          </p:cNvSpPr>
          <p:nvPr>
            <p:ph type="sldNum" sz="quarter" idx="12"/>
          </p:nvPr>
        </p:nvSpPr>
        <p:spPr>
          <a:xfrm>
            <a:off x="1" y="6489322"/>
            <a:ext cx="539998" cy="152474"/>
          </a:xfrm>
        </p:spPr>
        <p:txBody>
          <a:bodyPr/>
          <a:lstStyle/>
          <a:p>
            <a:pPr defTabSz="915215"/>
            <a:fld id="{8D374ABD-355D-4B52-8A38-020B3DD5CC75}" type="slidenum">
              <a:rPr lang="nl-NL" sz="1000">
                <a:latin typeface="Calibri"/>
              </a:rPr>
              <a:pPr defTabSz="915215"/>
              <a:t>7</a:t>
            </a:fld>
            <a:endParaRPr lang="nl-NL" sz="1000">
              <a:latin typeface="Calibri"/>
            </a:endParaRPr>
          </a:p>
        </p:txBody>
      </p:sp>
      <p:sp>
        <p:nvSpPr>
          <p:cNvPr id="8" name="Tijdelijke aanduiding voor tekst 7">
            <a:extLst>
              <a:ext uri="{FF2B5EF4-FFF2-40B4-BE49-F238E27FC236}">
                <a16:creationId xmlns:a16="http://schemas.microsoft.com/office/drawing/2014/main" id="{B38B0E56-23C6-7E9E-860D-66A63D83A797}"/>
              </a:ext>
            </a:extLst>
          </p:cNvPr>
          <p:cNvSpPr>
            <a:spLocks noGrp="1"/>
          </p:cNvSpPr>
          <p:nvPr>
            <p:ph type="body" sz="quarter" idx="15"/>
          </p:nvPr>
        </p:nvSpPr>
        <p:spPr>
          <a:xfrm>
            <a:off x="540001" y="0"/>
            <a:ext cx="1080000" cy="48944"/>
          </a:xfrm>
        </p:spPr>
        <p:txBody>
          <a:bodyPr/>
          <a:lstStyle/>
          <a:p>
            <a:endParaRPr lang="nl-NL" sz="1000"/>
          </a:p>
        </p:txBody>
      </p:sp>
      <p:sp>
        <p:nvSpPr>
          <p:cNvPr id="7" name="Titel 1">
            <a:extLst>
              <a:ext uri="{FF2B5EF4-FFF2-40B4-BE49-F238E27FC236}">
                <a16:creationId xmlns:a16="http://schemas.microsoft.com/office/drawing/2014/main" id="{51BF6F37-8DA7-FA75-0F79-FED8AEB05E50}"/>
              </a:ext>
            </a:extLst>
          </p:cNvPr>
          <p:cNvSpPr txBox="1">
            <a:spLocks/>
          </p:cNvSpPr>
          <p:nvPr/>
        </p:nvSpPr>
        <p:spPr>
          <a:xfrm>
            <a:off x="539999" y="308369"/>
            <a:ext cx="11112000" cy="204655"/>
          </a:xfrm>
          <a:prstGeom prst="rect">
            <a:avLst/>
          </a:prstGeom>
        </p:spPr>
        <p:txBody>
          <a:bodyPr vert="horz" lIns="0" tIns="0" rIns="0" bIns="0" rtlCol="0" anchor="t">
            <a:noAutofit/>
          </a:bodyPr>
          <a:lstStyle>
            <a:lvl1pPr algn="l" defTabSz="914126" rtl="0" eaLnBrk="1" latinLnBrk="0" hangingPunct="1">
              <a:lnSpc>
                <a:spcPct val="80000"/>
              </a:lnSpc>
              <a:spcBef>
                <a:spcPct val="0"/>
              </a:spcBef>
              <a:buNone/>
              <a:defRPr sz="2599" b="0" kern="1200">
                <a:solidFill>
                  <a:schemeClr val="tx1"/>
                </a:solidFill>
                <a:latin typeface="+mn-lt"/>
                <a:ea typeface="+mj-ea"/>
                <a:cs typeface="+mj-cs"/>
              </a:defRPr>
            </a:lvl1pPr>
          </a:lstStyle>
          <a:p>
            <a:pPr marL="0" marR="0" lvl="0" indent="0" algn="l" defTabSz="914126" rtl="0" eaLnBrk="1" fontAlgn="auto" latinLnBrk="0" hangingPunct="1">
              <a:lnSpc>
                <a:spcPct val="80000"/>
              </a:lnSpc>
              <a:spcBef>
                <a:spcPct val="0"/>
              </a:spcBef>
              <a:spcAft>
                <a:spcPts val="0"/>
              </a:spcAft>
              <a:buClrTx/>
              <a:buSzTx/>
              <a:buFontTx/>
              <a:buNone/>
              <a:tabLst/>
              <a:defRPr/>
            </a:pPr>
            <a:r>
              <a:rPr lang="nl-NL" sz="1000">
                <a:solidFill>
                  <a:srgbClr val="3E7FA2"/>
                </a:solidFill>
                <a:latin typeface="Calibri"/>
              </a:rPr>
              <a:t>Planning &amp; uitvoering</a:t>
            </a:r>
            <a:endParaRPr kumimoji="0" lang="nl-NL" sz="1000" b="0" i="0" u="none" strike="noStrike" kern="1200" cap="none" spc="0" normalizeH="0" baseline="0" noProof="0">
              <a:ln>
                <a:noFill/>
              </a:ln>
              <a:solidFill>
                <a:srgbClr val="3E7FA2"/>
              </a:solidFill>
              <a:effectLst/>
              <a:uLnTx/>
              <a:uFillTx/>
              <a:latin typeface="Calibri"/>
              <a:ea typeface="+mj-ea"/>
              <a:cs typeface="+mj-cs"/>
            </a:endParaRPr>
          </a:p>
        </p:txBody>
      </p:sp>
      <p:sp>
        <p:nvSpPr>
          <p:cNvPr id="72" name="Rechthoek 71">
            <a:extLst>
              <a:ext uri="{FF2B5EF4-FFF2-40B4-BE49-F238E27FC236}">
                <a16:creationId xmlns:a16="http://schemas.microsoft.com/office/drawing/2014/main" id="{0E43F7A8-FAE7-12AA-FD75-C065E4C7E3D7}"/>
              </a:ext>
            </a:extLst>
          </p:cNvPr>
          <p:cNvSpPr/>
          <p:nvPr/>
        </p:nvSpPr>
        <p:spPr>
          <a:xfrm>
            <a:off x="4655127" y="5555088"/>
            <a:ext cx="1080655" cy="372289"/>
          </a:xfrm>
          <a:prstGeom prst="rect">
            <a:avLst/>
          </a:prstGeom>
          <a:solidFill>
            <a:srgbClr val="F6F9FA"/>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algn="ctr"/>
            <a:endParaRPr lang="nl-NL" sz="1000" err="1"/>
          </a:p>
        </p:txBody>
      </p:sp>
      <p:sp>
        <p:nvSpPr>
          <p:cNvPr id="3" name="Pijl: vijfhoek 2">
            <a:extLst>
              <a:ext uri="{FF2B5EF4-FFF2-40B4-BE49-F238E27FC236}">
                <a16:creationId xmlns:a16="http://schemas.microsoft.com/office/drawing/2014/main" id="{F290067C-C7C7-D45D-B34D-D609FEF69784}"/>
              </a:ext>
            </a:extLst>
          </p:cNvPr>
          <p:cNvSpPr/>
          <p:nvPr/>
        </p:nvSpPr>
        <p:spPr>
          <a:xfrm>
            <a:off x="518277" y="1130968"/>
            <a:ext cx="1933094" cy="270075"/>
          </a:xfrm>
          <a:prstGeom prst="homePlat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algn="ctr"/>
            <a:r>
              <a:rPr lang="nl-NL" sz="1000"/>
              <a:t>Neerzetten dienst </a:t>
            </a:r>
            <a:br>
              <a:rPr lang="nl-NL" sz="1000"/>
            </a:br>
            <a:r>
              <a:rPr lang="nl-NL" sz="1000"/>
              <a:t>R&amp;A op </a:t>
            </a:r>
            <a:r>
              <a:rPr lang="nl-NL" sz="1000" err="1"/>
              <a:t>Securenet</a:t>
            </a:r>
            <a:endParaRPr lang="nl-NL" sz="1000"/>
          </a:p>
        </p:txBody>
      </p:sp>
      <p:sp>
        <p:nvSpPr>
          <p:cNvPr id="6" name="Rechthoek 5">
            <a:extLst>
              <a:ext uri="{FF2B5EF4-FFF2-40B4-BE49-F238E27FC236}">
                <a16:creationId xmlns:a16="http://schemas.microsoft.com/office/drawing/2014/main" id="{C9D4D562-68E8-3FCD-1849-D7B0A9668627}"/>
              </a:ext>
            </a:extLst>
          </p:cNvPr>
          <p:cNvSpPr/>
          <p:nvPr/>
        </p:nvSpPr>
        <p:spPr>
          <a:xfrm>
            <a:off x="512384" y="693596"/>
            <a:ext cx="10679539" cy="32868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r>
              <a:rPr lang="nl-NL" sz="1000"/>
              <a:t>Q4 - 2023                            2024 	 		</a:t>
            </a:r>
          </a:p>
        </p:txBody>
      </p:sp>
      <p:sp>
        <p:nvSpPr>
          <p:cNvPr id="9" name="Pijl: vijfhoek 8">
            <a:extLst>
              <a:ext uri="{FF2B5EF4-FFF2-40B4-BE49-F238E27FC236}">
                <a16:creationId xmlns:a16="http://schemas.microsoft.com/office/drawing/2014/main" id="{BD234A04-9FF9-B6D5-36B7-EE3E4E52DA7F}"/>
              </a:ext>
            </a:extLst>
          </p:cNvPr>
          <p:cNvSpPr/>
          <p:nvPr/>
        </p:nvSpPr>
        <p:spPr>
          <a:xfrm>
            <a:off x="2359173" y="4204725"/>
            <a:ext cx="3736827" cy="220382"/>
          </a:xfrm>
          <a:prstGeom prst="homePlat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algn="ctr"/>
            <a:r>
              <a:rPr lang="nl-NL" sz="1000"/>
              <a:t>Toepassen dienst R&amp;A </a:t>
            </a:r>
            <a:r>
              <a:rPr lang="nl-NL" sz="1000" err="1"/>
              <a:t>Securenet</a:t>
            </a:r>
            <a:endParaRPr lang="nl-NL" sz="1000"/>
          </a:p>
        </p:txBody>
      </p:sp>
      <p:sp>
        <p:nvSpPr>
          <p:cNvPr id="10" name="Pijl: vijfhoek 9">
            <a:extLst>
              <a:ext uri="{FF2B5EF4-FFF2-40B4-BE49-F238E27FC236}">
                <a16:creationId xmlns:a16="http://schemas.microsoft.com/office/drawing/2014/main" id="{9422EBF6-38F5-BF99-691C-E48D6E7C7878}"/>
              </a:ext>
            </a:extLst>
          </p:cNvPr>
          <p:cNvSpPr/>
          <p:nvPr/>
        </p:nvSpPr>
        <p:spPr>
          <a:xfrm>
            <a:off x="2359173" y="4566715"/>
            <a:ext cx="8886582" cy="219489"/>
          </a:xfrm>
          <a:prstGeom prst="homePlat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algn="ctr"/>
            <a:r>
              <a:rPr lang="nl-NL" sz="1000"/>
              <a:t>Toepassen dienst IRM/DLP</a:t>
            </a:r>
          </a:p>
        </p:txBody>
      </p:sp>
      <p:sp>
        <p:nvSpPr>
          <p:cNvPr id="12" name="Pijl: vijfhoek 11">
            <a:extLst>
              <a:ext uri="{FF2B5EF4-FFF2-40B4-BE49-F238E27FC236}">
                <a16:creationId xmlns:a16="http://schemas.microsoft.com/office/drawing/2014/main" id="{8F00F146-C44E-A4F1-55EE-FAB99709F68B}"/>
              </a:ext>
            </a:extLst>
          </p:cNvPr>
          <p:cNvSpPr/>
          <p:nvPr/>
        </p:nvSpPr>
        <p:spPr>
          <a:xfrm>
            <a:off x="3878734" y="5180359"/>
            <a:ext cx="5698020" cy="219488"/>
          </a:xfrm>
          <a:prstGeom prst="homePlat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algn="ctr"/>
            <a:r>
              <a:rPr lang="nl-NL" sz="1000"/>
              <a:t>Inzet tijdelijk </a:t>
            </a:r>
            <a:r>
              <a:rPr lang="nl-NL" sz="1000" err="1"/>
              <a:t>scantooling</a:t>
            </a:r>
            <a:endParaRPr lang="nl-NL" sz="1000"/>
          </a:p>
        </p:txBody>
      </p:sp>
      <p:sp>
        <p:nvSpPr>
          <p:cNvPr id="13" name="Pijl: vijfhoek 12">
            <a:extLst>
              <a:ext uri="{FF2B5EF4-FFF2-40B4-BE49-F238E27FC236}">
                <a16:creationId xmlns:a16="http://schemas.microsoft.com/office/drawing/2014/main" id="{02D8AA43-4A84-0DA3-1C29-1A65E2CBA6BB}"/>
              </a:ext>
            </a:extLst>
          </p:cNvPr>
          <p:cNvSpPr/>
          <p:nvPr/>
        </p:nvSpPr>
        <p:spPr>
          <a:xfrm>
            <a:off x="1200505" y="2574716"/>
            <a:ext cx="3800652" cy="220382"/>
          </a:xfrm>
          <a:prstGeom prst="homePlat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algn="ctr"/>
            <a:r>
              <a:rPr lang="nl-NL" sz="1000"/>
              <a:t>Risicoscan </a:t>
            </a:r>
          </a:p>
        </p:txBody>
      </p:sp>
      <p:sp>
        <p:nvSpPr>
          <p:cNvPr id="16" name="Pijl: vijfhoek 15">
            <a:extLst>
              <a:ext uri="{FF2B5EF4-FFF2-40B4-BE49-F238E27FC236}">
                <a16:creationId xmlns:a16="http://schemas.microsoft.com/office/drawing/2014/main" id="{2B67DD87-EB11-5C09-3067-233B6E0D9B73}"/>
              </a:ext>
            </a:extLst>
          </p:cNvPr>
          <p:cNvSpPr/>
          <p:nvPr/>
        </p:nvSpPr>
        <p:spPr>
          <a:xfrm>
            <a:off x="3878734" y="4867987"/>
            <a:ext cx="7374146" cy="219489"/>
          </a:xfrm>
          <a:prstGeom prst="homePlate">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algn="ctr"/>
            <a:r>
              <a:rPr lang="nl-NL" sz="1000"/>
              <a:t>toepassen dienst beveiligd mailen</a:t>
            </a:r>
          </a:p>
        </p:txBody>
      </p:sp>
      <p:sp>
        <p:nvSpPr>
          <p:cNvPr id="19" name="Pijl: vijfhoek 18">
            <a:extLst>
              <a:ext uri="{FF2B5EF4-FFF2-40B4-BE49-F238E27FC236}">
                <a16:creationId xmlns:a16="http://schemas.microsoft.com/office/drawing/2014/main" id="{3FA44300-4CF5-1894-B727-45C11E664A11}"/>
              </a:ext>
            </a:extLst>
          </p:cNvPr>
          <p:cNvSpPr/>
          <p:nvPr/>
        </p:nvSpPr>
        <p:spPr>
          <a:xfrm>
            <a:off x="2526004" y="1134728"/>
            <a:ext cx="7050750" cy="261223"/>
          </a:xfrm>
          <a:prstGeom prst="homePlat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algn="ctr"/>
            <a:r>
              <a:rPr lang="nl-NL" sz="1000" err="1"/>
              <a:t>Doorontwikkelen</a:t>
            </a:r>
            <a:r>
              <a:rPr lang="nl-NL" sz="1000"/>
              <a:t> dienst R&amp;A</a:t>
            </a:r>
          </a:p>
        </p:txBody>
      </p:sp>
      <p:sp>
        <p:nvSpPr>
          <p:cNvPr id="20" name="Pijl: vijfhoek 19">
            <a:extLst>
              <a:ext uri="{FF2B5EF4-FFF2-40B4-BE49-F238E27FC236}">
                <a16:creationId xmlns:a16="http://schemas.microsoft.com/office/drawing/2014/main" id="{4A59AB85-3261-1C8F-EE8D-7DD7FACCFFEC}"/>
              </a:ext>
            </a:extLst>
          </p:cNvPr>
          <p:cNvSpPr/>
          <p:nvPr/>
        </p:nvSpPr>
        <p:spPr>
          <a:xfrm>
            <a:off x="513286" y="1504637"/>
            <a:ext cx="9063468" cy="210040"/>
          </a:xfrm>
          <a:prstGeom prst="homePlat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algn="ctr"/>
            <a:r>
              <a:rPr lang="nl-NL" sz="1000" err="1"/>
              <a:t>Doorontwikkelen</a:t>
            </a:r>
            <a:r>
              <a:rPr lang="nl-NL" sz="1000"/>
              <a:t> dienst IRM/DLP (conform reeds goedgekeurde </a:t>
            </a:r>
            <a:r>
              <a:rPr lang="nl-NL" sz="1000" err="1"/>
              <a:t>roadmap</a:t>
            </a:r>
            <a:r>
              <a:rPr lang="nl-NL" sz="1000"/>
              <a:t>)</a:t>
            </a:r>
          </a:p>
        </p:txBody>
      </p:sp>
      <p:sp>
        <p:nvSpPr>
          <p:cNvPr id="23" name="Pijl: vijfhoek 22">
            <a:extLst>
              <a:ext uri="{FF2B5EF4-FFF2-40B4-BE49-F238E27FC236}">
                <a16:creationId xmlns:a16="http://schemas.microsoft.com/office/drawing/2014/main" id="{9FA1DA54-788E-EE07-1B14-7E3AF3778D97}"/>
              </a:ext>
            </a:extLst>
          </p:cNvPr>
          <p:cNvSpPr/>
          <p:nvPr/>
        </p:nvSpPr>
        <p:spPr>
          <a:xfrm>
            <a:off x="1985843" y="1807063"/>
            <a:ext cx="1885766" cy="267242"/>
          </a:xfrm>
          <a:prstGeom prst="homePlate">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algn="ctr"/>
            <a:r>
              <a:rPr lang="nl-NL" sz="1000"/>
              <a:t>Onderzoek + neerzetten dienst beveiligd mailen</a:t>
            </a:r>
          </a:p>
        </p:txBody>
      </p:sp>
      <p:sp>
        <p:nvSpPr>
          <p:cNvPr id="25" name="Pijl: vijfhoek 24">
            <a:extLst>
              <a:ext uri="{FF2B5EF4-FFF2-40B4-BE49-F238E27FC236}">
                <a16:creationId xmlns:a16="http://schemas.microsoft.com/office/drawing/2014/main" id="{B08E0F35-625C-5692-CF58-4DC6A4809EF2}"/>
              </a:ext>
            </a:extLst>
          </p:cNvPr>
          <p:cNvSpPr/>
          <p:nvPr/>
        </p:nvSpPr>
        <p:spPr>
          <a:xfrm>
            <a:off x="1985843" y="2158612"/>
            <a:ext cx="1898681" cy="266760"/>
          </a:xfrm>
          <a:prstGeom prst="homePlate">
            <a:avLst/>
          </a:prstGeom>
          <a:solidFill>
            <a:srgbClr val="3E7FA2"/>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algn="ctr"/>
            <a:r>
              <a:rPr lang="nl-NL" sz="1000"/>
              <a:t>Onderzoek + neerzetten</a:t>
            </a:r>
            <a:br>
              <a:rPr lang="nl-NL" sz="1000"/>
            </a:br>
            <a:r>
              <a:rPr lang="nl-NL" sz="1000"/>
              <a:t>tijdelijke scan </a:t>
            </a:r>
            <a:r>
              <a:rPr lang="nl-NL" sz="1000" err="1"/>
              <a:t>tooling</a:t>
            </a:r>
            <a:endParaRPr lang="nl-NL" sz="1000"/>
          </a:p>
        </p:txBody>
      </p:sp>
      <p:sp>
        <p:nvSpPr>
          <p:cNvPr id="27" name="Pijl: vijfhoek 26">
            <a:extLst>
              <a:ext uri="{FF2B5EF4-FFF2-40B4-BE49-F238E27FC236}">
                <a16:creationId xmlns:a16="http://schemas.microsoft.com/office/drawing/2014/main" id="{6CB832D4-637F-C1F9-7402-DCA52976ADD4}"/>
              </a:ext>
            </a:extLst>
          </p:cNvPr>
          <p:cNvSpPr/>
          <p:nvPr/>
        </p:nvSpPr>
        <p:spPr>
          <a:xfrm>
            <a:off x="6177064" y="4211719"/>
            <a:ext cx="5042226" cy="220382"/>
          </a:xfrm>
          <a:prstGeom prst="homePlat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algn="ctr"/>
            <a:r>
              <a:rPr lang="nl-NL" sz="1000"/>
              <a:t>Toepassen dienst M365 overig</a:t>
            </a:r>
          </a:p>
        </p:txBody>
      </p:sp>
      <p:sp>
        <p:nvSpPr>
          <p:cNvPr id="28" name="Pijl: vijfhoek 27">
            <a:extLst>
              <a:ext uri="{FF2B5EF4-FFF2-40B4-BE49-F238E27FC236}">
                <a16:creationId xmlns:a16="http://schemas.microsoft.com/office/drawing/2014/main" id="{AC262BC6-0091-A2E6-0674-ACE6E2C9E103}"/>
              </a:ext>
            </a:extLst>
          </p:cNvPr>
          <p:cNvSpPr/>
          <p:nvPr/>
        </p:nvSpPr>
        <p:spPr>
          <a:xfrm>
            <a:off x="2359173" y="2937766"/>
            <a:ext cx="1512436" cy="220382"/>
          </a:xfrm>
          <a:prstGeom prst="homePlat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algn="ctr"/>
            <a:r>
              <a:rPr lang="nl-NL" sz="1000"/>
              <a:t>PVA ketens fase 1</a:t>
            </a:r>
          </a:p>
        </p:txBody>
      </p:sp>
      <p:sp>
        <p:nvSpPr>
          <p:cNvPr id="43" name="Pijl: vijfhoek 42">
            <a:extLst>
              <a:ext uri="{FF2B5EF4-FFF2-40B4-BE49-F238E27FC236}">
                <a16:creationId xmlns:a16="http://schemas.microsoft.com/office/drawing/2014/main" id="{14F6080E-B32F-CB21-F490-D50EA8DC414A}"/>
              </a:ext>
            </a:extLst>
          </p:cNvPr>
          <p:cNvSpPr/>
          <p:nvPr/>
        </p:nvSpPr>
        <p:spPr>
          <a:xfrm>
            <a:off x="5045020" y="3883774"/>
            <a:ext cx="6073695" cy="220382"/>
          </a:xfrm>
          <a:prstGeom prst="homePlat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algn="ctr"/>
            <a:r>
              <a:rPr lang="nl-NL" sz="1000"/>
              <a:t>Uitvoeringsfase ketens fase 4</a:t>
            </a:r>
          </a:p>
        </p:txBody>
      </p:sp>
      <p:sp>
        <p:nvSpPr>
          <p:cNvPr id="47" name="Pijl: vijfhoek 46">
            <a:extLst>
              <a:ext uri="{FF2B5EF4-FFF2-40B4-BE49-F238E27FC236}">
                <a16:creationId xmlns:a16="http://schemas.microsoft.com/office/drawing/2014/main" id="{F0EF1240-2424-18E3-AD05-5C91DC412417}"/>
              </a:ext>
            </a:extLst>
          </p:cNvPr>
          <p:cNvSpPr/>
          <p:nvPr/>
        </p:nvSpPr>
        <p:spPr>
          <a:xfrm>
            <a:off x="2700825" y="3266006"/>
            <a:ext cx="1512436" cy="220382"/>
          </a:xfrm>
          <a:prstGeom prst="homePlat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algn="ctr"/>
            <a:r>
              <a:rPr lang="nl-NL" sz="1000"/>
              <a:t>PVA ketens fase 2</a:t>
            </a:r>
          </a:p>
        </p:txBody>
      </p:sp>
      <p:sp>
        <p:nvSpPr>
          <p:cNvPr id="48" name="Pijl: vijfhoek 47">
            <a:extLst>
              <a:ext uri="{FF2B5EF4-FFF2-40B4-BE49-F238E27FC236}">
                <a16:creationId xmlns:a16="http://schemas.microsoft.com/office/drawing/2014/main" id="{69BCD34E-862F-DC1D-108D-398BBBCC5F59}"/>
              </a:ext>
            </a:extLst>
          </p:cNvPr>
          <p:cNvSpPr/>
          <p:nvPr/>
        </p:nvSpPr>
        <p:spPr>
          <a:xfrm>
            <a:off x="3193869" y="3566901"/>
            <a:ext cx="1512436" cy="220382"/>
          </a:xfrm>
          <a:prstGeom prst="homePlat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algn="ctr"/>
            <a:r>
              <a:rPr lang="nl-NL" sz="1000"/>
              <a:t>PVA ketens fase 3</a:t>
            </a:r>
          </a:p>
        </p:txBody>
      </p:sp>
      <p:sp>
        <p:nvSpPr>
          <p:cNvPr id="49" name="Pijl: vijfhoek 48">
            <a:extLst>
              <a:ext uri="{FF2B5EF4-FFF2-40B4-BE49-F238E27FC236}">
                <a16:creationId xmlns:a16="http://schemas.microsoft.com/office/drawing/2014/main" id="{B82ECE2F-9B93-3925-BFE1-2CE06B2BB4E2}"/>
              </a:ext>
            </a:extLst>
          </p:cNvPr>
          <p:cNvSpPr/>
          <p:nvPr/>
        </p:nvSpPr>
        <p:spPr>
          <a:xfrm>
            <a:off x="3536263" y="3878721"/>
            <a:ext cx="1512436" cy="220382"/>
          </a:xfrm>
          <a:prstGeom prst="homePlat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algn="ctr"/>
            <a:r>
              <a:rPr lang="nl-NL" sz="1000"/>
              <a:t>PVA ketens fase 4</a:t>
            </a:r>
          </a:p>
        </p:txBody>
      </p:sp>
      <p:sp>
        <p:nvSpPr>
          <p:cNvPr id="50" name="Pijl: vijfhoek 49">
            <a:extLst>
              <a:ext uri="{FF2B5EF4-FFF2-40B4-BE49-F238E27FC236}">
                <a16:creationId xmlns:a16="http://schemas.microsoft.com/office/drawing/2014/main" id="{DE7FB42A-EA2F-8D2E-4932-A0E4C0427EE1}"/>
              </a:ext>
            </a:extLst>
          </p:cNvPr>
          <p:cNvSpPr/>
          <p:nvPr/>
        </p:nvSpPr>
        <p:spPr>
          <a:xfrm>
            <a:off x="4722517" y="3563790"/>
            <a:ext cx="6073695" cy="220382"/>
          </a:xfrm>
          <a:prstGeom prst="homePlat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algn="ctr"/>
            <a:r>
              <a:rPr lang="nl-NL" sz="1000"/>
              <a:t>Uitvoeringsfase ketens fase 3</a:t>
            </a:r>
          </a:p>
        </p:txBody>
      </p:sp>
      <p:sp>
        <p:nvSpPr>
          <p:cNvPr id="51" name="Pijl: vijfhoek 50">
            <a:extLst>
              <a:ext uri="{FF2B5EF4-FFF2-40B4-BE49-F238E27FC236}">
                <a16:creationId xmlns:a16="http://schemas.microsoft.com/office/drawing/2014/main" id="{AD50880C-2287-F1F5-8243-9E6CCDD2F918}"/>
              </a:ext>
            </a:extLst>
          </p:cNvPr>
          <p:cNvSpPr/>
          <p:nvPr/>
        </p:nvSpPr>
        <p:spPr>
          <a:xfrm>
            <a:off x="4213261" y="3258611"/>
            <a:ext cx="6073695" cy="220382"/>
          </a:xfrm>
          <a:prstGeom prst="homePlat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algn="ctr"/>
            <a:r>
              <a:rPr lang="nl-NL" sz="1000"/>
              <a:t>Uitvoeringsfase ketens fase 2</a:t>
            </a:r>
          </a:p>
        </p:txBody>
      </p:sp>
      <p:sp>
        <p:nvSpPr>
          <p:cNvPr id="52" name="Pijl: vijfhoek 51">
            <a:extLst>
              <a:ext uri="{FF2B5EF4-FFF2-40B4-BE49-F238E27FC236}">
                <a16:creationId xmlns:a16="http://schemas.microsoft.com/office/drawing/2014/main" id="{405D2F48-F0E0-A2E3-C59D-CB21E779FD1B}"/>
              </a:ext>
            </a:extLst>
          </p:cNvPr>
          <p:cNvSpPr/>
          <p:nvPr/>
        </p:nvSpPr>
        <p:spPr>
          <a:xfrm>
            <a:off x="3878734" y="2925783"/>
            <a:ext cx="6073695" cy="220382"/>
          </a:xfrm>
          <a:prstGeom prst="homePlat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algn="ctr"/>
            <a:r>
              <a:rPr lang="nl-NL" sz="1000"/>
              <a:t>Uitvoeringsfase ketens fase 1</a:t>
            </a:r>
          </a:p>
        </p:txBody>
      </p:sp>
      <p:sp>
        <p:nvSpPr>
          <p:cNvPr id="14" name="Rechthoek 13">
            <a:extLst>
              <a:ext uri="{FF2B5EF4-FFF2-40B4-BE49-F238E27FC236}">
                <a16:creationId xmlns:a16="http://schemas.microsoft.com/office/drawing/2014/main" id="{E91EE872-2183-0963-1DE2-29AB73D9C316}"/>
              </a:ext>
            </a:extLst>
          </p:cNvPr>
          <p:cNvSpPr/>
          <p:nvPr/>
        </p:nvSpPr>
        <p:spPr>
          <a:xfrm>
            <a:off x="1884459" y="5750914"/>
            <a:ext cx="9308366" cy="333019"/>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r>
              <a:rPr lang="nl-NL" sz="1000"/>
              <a:t>		Optimaliseren werkwijze business en IT</a:t>
            </a:r>
          </a:p>
        </p:txBody>
      </p:sp>
      <p:sp>
        <p:nvSpPr>
          <p:cNvPr id="17" name="Pijl: rechts 16">
            <a:extLst>
              <a:ext uri="{FF2B5EF4-FFF2-40B4-BE49-F238E27FC236}">
                <a16:creationId xmlns:a16="http://schemas.microsoft.com/office/drawing/2014/main" id="{C7B90700-4254-B63E-7C46-1D475FE33EEA}"/>
              </a:ext>
            </a:extLst>
          </p:cNvPr>
          <p:cNvSpPr/>
          <p:nvPr/>
        </p:nvSpPr>
        <p:spPr>
          <a:xfrm>
            <a:off x="356432" y="5516214"/>
            <a:ext cx="1447137" cy="822325"/>
          </a:xfrm>
          <a:prstGeom prst="rightArrow">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algn="ctr"/>
            <a:r>
              <a:rPr lang="nl-NL" sz="1000"/>
              <a:t>Zo werken wij! </a:t>
            </a:r>
          </a:p>
        </p:txBody>
      </p:sp>
      <p:sp>
        <p:nvSpPr>
          <p:cNvPr id="15" name="Rechthoek 14">
            <a:extLst>
              <a:ext uri="{FF2B5EF4-FFF2-40B4-BE49-F238E27FC236}">
                <a16:creationId xmlns:a16="http://schemas.microsoft.com/office/drawing/2014/main" id="{BBA3CF4D-B7E3-FD32-453B-294217447251}"/>
              </a:ext>
            </a:extLst>
          </p:cNvPr>
          <p:cNvSpPr/>
          <p:nvPr/>
        </p:nvSpPr>
        <p:spPr>
          <a:xfrm rot="19025186">
            <a:off x="3166137" y="2556839"/>
            <a:ext cx="4853000" cy="161919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nl-NL"/>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nl-NL"/>
              <a:t>Concept</a:t>
            </a:r>
          </a:p>
        </p:txBody>
      </p:sp>
    </p:spTree>
    <p:extLst>
      <p:ext uri="{BB962C8B-B14F-4D97-AF65-F5344CB8AC3E}">
        <p14:creationId xmlns:p14="http://schemas.microsoft.com/office/powerpoint/2010/main" val="212754455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4EA563E-4512-C1C8-5F4F-1DED1E05B494}"/>
              </a:ext>
            </a:extLst>
          </p:cNvPr>
          <p:cNvSpPr>
            <a:spLocks noGrp="1"/>
          </p:cNvSpPr>
          <p:nvPr>
            <p:ph type="title"/>
          </p:nvPr>
        </p:nvSpPr>
        <p:spPr/>
        <p:txBody>
          <a:bodyPr/>
          <a:lstStyle/>
          <a:p>
            <a:r>
              <a:rPr lang="nl-NL"/>
              <a:t>Bijlagen</a:t>
            </a:r>
          </a:p>
        </p:txBody>
      </p:sp>
      <p:sp>
        <p:nvSpPr>
          <p:cNvPr id="4" name="Tijdelijke aanduiding voor dianummer 3">
            <a:extLst>
              <a:ext uri="{FF2B5EF4-FFF2-40B4-BE49-F238E27FC236}">
                <a16:creationId xmlns:a16="http://schemas.microsoft.com/office/drawing/2014/main" id="{7F73EE7E-C48D-4152-9091-273BF28961AA}"/>
              </a:ext>
            </a:extLst>
          </p:cNvPr>
          <p:cNvSpPr>
            <a:spLocks noGrp="1"/>
          </p:cNvSpPr>
          <p:nvPr>
            <p:ph type="sldNum" sz="quarter" idx="12"/>
          </p:nvPr>
        </p:nvSpPr>
        <p:spPr/>
        <p:txBody>
          <a:bodyPr/>
          <a:lstStyle/>
          <a:p>
            <a:fld id="{8D374ABD-355D-4B52-8A38-020B3DD5CC75}" type="slidenum">
              <a:rPr lang="nl-NL" smtClean="0"/>
              <a:t>8</a:t>
            </a:fld>
            <a:endParaRPr lang="nl-NL"/>
          </a:p>
        </p:txBody>
      </p:sp>
      <p:sp>
        <p:nvSpPr>
          <p:cNvPr id="6" name="Tijdelijke aanduiding voor tekst 5">
            <a:extLst>
              <a:ext uri="{FF2B5EF4-FFF2-40B4-BE49-F238E27FC236}">
                <a16:creationId xmlns:a16="http://schemas.microsoft.com/office/drawing/2014/main" id="{26E98D82-07E1-3983-E560-E0B23A0DA5AB}"/>
              </a:ext>
            </a:extLst>
          </p:cNvPr>
          <p:cNvSpPr>
            <a:spLocks noGrp="1"/>
          </p:cNvSpPr>
          <p:nvPr>
            <p:ph type="body" sz="quarter" idx="14"/>
          </p:nvPr>
        </p:nvSpPr>
        <p:spPr/>
        <p:txBody>
          <a:bodyPr/>
          <a:lstStyle/>
          <a:p>
            <a:endParaRPr lang="nl-NL"/>
          </a:p>
        </p:txBody>
      </p:sp>
      <p:sp>
        <p:nvSpPr>
          <p:cNvPr id="7" name="Tijdelijke aanduiding voor tekst 6">
            <a:extLst>
              <a:ext uri="{FF2B5EF4-FFF2-40B4-BE49-F238E27FC236}">
                <a16:creationId xmlns:a16="http://schemas.microsoft.com/office/drawing/2014/main" id="{C5B31C21-73F3-FE39-BB7A-D5A1B63AE55B}"/>
              </a:ext>
            </a:extLst>
          </p:cNvPr>
          <p:cNvSpPr>
            <a:spLocks noGrp="1"/>
          </p:cNvSpPr>
          <p:nvPr>
            <p:ph type="body" sz="quarter" idx="15"/>
          </p:nvPr>
        </p:nvSpPr>
        <p:spPr/>
        <p:txBody>
          <a:bodyPr/>
          <a:lstStyle/>
          <a:p>
            <a:endParaRPr lang="nl-NL"/>
          </a:p>
        </p:txBody>
      </p:sp>
    </p:spTree>
    <p:extLst>
      <p:ext uri="{BB962C8B-B14F-4D97-AF65-F5344CB8AC3E}">
        <p14:creationId xmlns:p14="http://schemas.microsoft.com/office/powerpoint/2010/main" val="287967401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77FD0A5-D984-A7FA-D57A-96165C122475}"/>
              </a:ext>
            </a:extLst>
          </p:cNvPr>
          <p:cNvSpPr>
            <a:spLocks noGrp="1"/>
          </p:cNvSpPr>
          <p:nvPr>
            <p:ph type="title"/>
          </p:nvPr>
        </p:nvSpPr>
        <p:spPr>
          <a:xfrm>
            <a:off x="539751" y="327330"/>
            <a:ext cx="11112000" cy="301061"/>
          </a:xfrm>
        </p:spPr>
        <p:txBody>
          <a:bodyPr/>
          <a:lstStyle/>
          <a:p>
            <a:r>
              <a:rPr lang="nl-NL">
                <a:solidFill>
                  <a:srgbClr val="3E7FA2"/>
                </a:solidFill>
              </a:rPr>
              <a:t>Samenhang diensten </a:t>
            </a:r>
          </a:p>
        </p:txBody>
      </p:sp>
      <p:sp>
        <p:nvSpPr>
          <p:cNvPr id="3" name="Tijdelijke aanduiding voor verticale tekst 2">
            <a:extLst>
              <a:ext uri="{FF2B5EF4-FFF2-40B4-BE49-F238E27FC236}">
                <a16:creationId xmlns:a16="http://schemas.microsoft.com/office/drawing/2014/main" id="{81B126F1-B9E3-2569-3DDA-B93792FE6430}"/>
              </a:ext>
            </a:extLst>
          </p:cNvPr>
          <p:cNvSpPr>
            <a:spLocks noGrp="1"/>
          </p:cNvSpPr>
          <p:nvPr>
            <p:ph type="body" orient="vert" idx="1"/>
          </p:nvPr>
        </p:nvSpPr>
        <p:spPr>
          <a:xfrm>
            <a:off x="539751" y="657656"/>
            <a:ext cx="11553023" cy="5829478"/>
          </a:xfrm>
          <a:ln w="28575" cap="rnd">
            <a:solidFill>
              <a:srgbClr val="4472C4"/>
            </a:solidFill>
            <a:round/>
            <a:tailEnd type="triangle"/>
          </a:ln>
        </p:spPr>
        <p:style>
          <a:lnRef idx="1">
            <a:schemeClr val="accent1"/>
          </a:lnRef>
          <a:fillRef idx="0">
            <a:schemeClr val="accent1"/>
          </a:fillRef>
          <a:effectRef idx="0">
            <a:schemeClr val="accent1"/>
          </a:effectRef>
          <a:fontRef idx="minor">
            <a:schemeClr val="tx1"/>
          </a:fontRef>
        </p:style>
        <p:txBody>
          <a:bodyPr vert="horz" lIns="0" tIns="0" rIns="0" bIns="0" rtlCol="0" anchor="t">
            <a:noAutofit/>
          </a:bodyPr>
          <a:lstStyle/>
          <a:p>
            <a:pPr marL="0" indent="0">
              <a:buNone/>
            </a:pPr>
            <a:endParaRPr lang="nl-NL" sz="1600" b="1">
              <a:ea typeface="Verdana" panose="020B0604030504040204" pitchFamily="34" charset="0"/>
            </a:endParaRPr>
          </a:p>
          <a:p>
            <a:pPr marL="0" indent="0">
              <a:buNone/>
            </a:pPr>
            <a:r>
              <a:rPr lang="nl-NL" sz="1600" b="1">
                <a:ea typeface="Verdana" panose="020B0604030504040204" pitchFamily="34" charset="0"/>
              </a:rPr>
              <a:t>We onderscheiden 4 werkstromen die, waar nodig, in een samenhangend programma ten uitvoer worden gebracht. </a:t>
            </a:r>
          </a:p>
          <a:p>
            <a:pPr marL="0" indent="0">
              <a:buNone/>
            </a:pPr>
            <a:endParaRPr lang="nl-NL" sz="1400">
              <a:ea typeface="Verdana" panose="020B0604030504040204" pitchFamily="34" charset="0"/>
            </a:endParaRPr>
          </a:p>
          <a:p>
            <a:pPr marL="0" indent="0">
              <a:buNone/>
            </a:pPr>
            <a:endParaRPr lang="nl-NL" sz="1400">
              <a:ea typeface="Verdana" panose="020B0604030504040204" pitchFamily="34" charset="0"/>
            </a:endParaRPr>
          </a:p>
          <a:p>
            <a:pPr marL="0" indent="0">
              <a:buNone/>
            </a:pPr>
            <a:endParaRPr lang="nl-NL" sz="1400">
              <a:ea typeface="Verdana" panose="020B0604030504040204" pitchFamily="34" charset="0"/>
            </a:endParaRPr>
          </a:p>
          <a:p>
            <a:pPr marL="0" indent="0">
              <a:buNone/>
            </a:pPr>
            <a:endParaRPr lang="nl-NL" sz="1400">
              <a:ea typeface="Verdana" panose="020B0604030504040204" pitchFamily="34" charset="0"/>
            </a:endParaRPr>
          </a:p>
          <a:p>
            <a:pPr marL="0" indent="0">
              <a:buNone/>
            </a:pPr>
            <a:endParaRPr lang="nl-NL" sz="1400">
              <a:ea typeface="Verdana" panose="020B0604030504040204" pitchFamily="34" charset="0"/>
            </a:endParaRPr>
          </a:p>
          <a:p>
            <a:pPr marL="0" indent="0">
              <a:buNone/>
            </a:pPr>
            <a:endParaRPr lang="nl-NL" sz="1400">
              <a:ea typeface="Verdana" panose="020B0604030504040204" pitchFamily="34" charset="0"/>
            </a:endParaRPr>
          </a:p>
          <a:p>
            <a:pPr marL="0" indent="0">
              <a:buNone/>
            </a:pPr>
            <a:endParaRPr lang="nl-NL" sz="1400">
              <a:ea typeface="Verdana" panose="020B0604030504040204" pitchFamily="34" charset="0"/>
            </a:endParaRPr>
          </a:p>
          <a:p>
            <a:pPr marL="0" indent="0">
              <a:buNone/>
            </a:pPr>
            <a:endParaRPr lang="nl-NL" sz="1400">
              <a:ea typeface="Verdana" panose="020B0604030504040204" pitchFamily="34" charset="0"/>
            </a:endParaRPr>
          </a:p>
          <a:p>
            <a:pPr marL="0" indent="0">
              <a:buNone/>
            </a:pPr>
            <a:endParaRPr lang="nl-NL" sz="1400">
              <a:ea typeface="Verdana" panose="020B0604030504040204" pitchFamily="34" charset="0"/>
            </a:endParaRPr>
          </a:p>
          <a:p>
            <a:pPr marL="0" indent="0">
              <a:buNone/>
            </a:pPr>
            <a:endParaRPr lang="nl-NL" sz="1400">
              <a:ea typeface="Verdana" panose="020B0604030504040204" pitchFamily="34" charset="0"/>
            </a:endParaRPr>
          </a:p>
          <a:p>
            <a:pPr marL="0" indent="0">
              <a:buNone/>
            </a:pPr>
            <a:endParaRPr lang="nl-NL" sz="1400">
              <a:ea typeface="Verdana" panose="020B0604030504040204" pitchFamily="34" charset="0"/>
            </a:endParaRPr>
          </a:p>
          <a:p>
            <a:pPr marL="0" indent="0">
              <a:buNone/>
            </a:pPr>
            <a:endParaRPr lang="nl-NL" sz="1400">
              <a:ea typeface="Verdana" panose="020B0604030504040204" pitchFamily="34" charset="0"/>
            </a:endParaRPr>
          </a:p>
          <a:p>
            <a:pPr marL="0" indent="0">
              <a:buNone/>
            </a:pPr>
            <a:endParaRPr lang="nl-NL" sz="1400">
              <a:ea typeface="Verdana" panose="020B0604030504040204" pitchFamily="34" charset="0"/>
            </a:endParaRPr>
          </a:p>
          <a:p>
            <a:pPr marL="0" indent="0">
              <a:buNone/>
            </a:pPr>
            <a:endParaRPr lang="nl-NL" sz="1400">
              <a:ea typeface="Verdana" panose="020B0604030504040204" pitchFamily="34" charset="0"/>
            </a:endParaRPr>
          </a:p>
          <a:p>
            <a:pPr marL="0" indent="0">
              <a:buNone/>
            </a:pPr>
            <a:endParaRPr lang="nl-NL" sz="1400">
              <a:ea typeface="Verdana" panose="020B0604030504040204" pitchFamily="34" charset="0"/>
            </a:endParaRPr>
          </a:p>
          <a:p>
            <a:pPr marL="342900" indent="-342900">
              <a:buAutoNum type="arabicPeriod"/>
            </a:pPr>
            <a:endParaRPr lang="nl-NL" sz="1400">
              <a:ea typeface="Verdana" panose="020B0604030504040204" pitchFamily="34" charset="0"/>
            </a:endParaRPr>
          </a:p>
          <a:p>
            <a:pPr marL="0" indent="0">
              <a:spcBef>
                <a:spcPts val="400"/>
              </a:spcBef>
              <a:buNone/>
            </a:pPr>
            <a:endParaRPr lang="nl-NL" sz="1600">
              <a:ea typeface="Calibri" panose="020F0502020204030204" pitchFamily="34" charset="0"/>
            </a:endParaRPr>
          </a:p>
          <a:p>
            <a:pPr marL="0" indent="0">
              <a:spcBef>
                <a:spcPts val="400"/>
              </a:spcBef>
              <a:buNone/>
            </a:pPr>
            <a:endParaRPr lang="nl-NL" sz="1600">
              <a:ea typeface="Calibri" panose="020F0502020204030204" pitchFamily="34" charset="0"/>
            </a:endParaRPr>
          </a:p>
          <a:p>
            <a:pPr marL="0" indent="0">
              <a:spcBef>
                <a:spcPts val="400"/>
              </a:spcBef>
              <a:buNone/>
            </a:pPr>
            <a:endParaRPr lang="nl-NL" sz="1600">
              <a:ea typeface="Calibri" panose="020F0502020204030204" pitchFamily="34" charset="0"/>
            </a:endParaRPr>
          </a:p>
          <a:p>
            <a:pPr marL="0" indent="0">
              <a:spcBef>
                <a:spcPts val="400"/>
              </a:spcBef>
              <a:buNone/>
            </a:pPr>
            <a:endParaRPr lang="nl-NL" sz="1600">
              <a:ea typeface="Calibri" panose="020F0502020204030204" pitchFamily="34" charset="0"/>
            </a:endParaRPr>
          </a:p>
          <a:p>
            <a:pPr marL="0" indent="0">
              <a:spcBef>
                <a:spcPts val="400"/>
              </a:spcBef>
              <a:buNone/>
            </a:pPr>
            <a:endParaRPr lang="nl-NL" sz="1600">
              <a:ea typeface="Calibri" panose="020F0502020204030204" pitchFamily="34" charset="0"/>
            </a:endParaRPr>
          </a:p>
          <a:p>
            <a:pPr marL="0" indent="0">
              <a:spcBef>
                <a:spcPts val="400"/>
              </a:spcBef>
              <a:buNone/>
            </a:pPr>
            <a:endParaRPr lang="nl-NL" sz="1600">
              <a:ea typeface="Calibri" panose="020F0502020204030204" pitchFamily="34" charset="0"/>
            </a:endParaRPr>
          </a:p>
          <a:p>
            <a:pPr marL="0" indent="0">
              <a:spcBef>
                <a:spcPts val="400"/>
              </a:spcBef>
              <a:buNone/>
            </a:pPr>
            <a:endParaRPr lang="nl-NL" sz="1600">
              <a:ea typeface="Calibri" panose="020F0502020204030204" pitchFamily="34" charset="0"/>
            </a:endParaRPr>
          </a:p>
          <a:p>
            <a:pPr marL="0" indent="0">
              <a:spcBef>
                <a:spcPts val="400"/>
              </a:spcBef>
              <a:buNone/>
            </a:pPr>
            <a:endParaRPr lang="nl-NL" sz="1600">
              <a:ea typeface="Calibri" panose="020F0502020204030204" pitchFamily="34" charset="0"/>
            </a:endParaRPr>
          </a:p>
          <a:p>
            <a:pPr marL="0" indent="0">
              <a:buNone/>
            </a:pPr>
            <a:endParaRPr lang="nl-NL" sz="1600" b="1"/>
          </a:p>
          <a:p>
            <a:pPr marL="0" indent="0">
              <a:buNone/>
            </a:pPr>
            <a:endParaRPr lang="nl-NL" sz="1600" b="1"/>
          </a:p>
          <a:p>
            <a:pPr marL="0" indent="0">
              <a:buNone/>
            </a:pPr>
            <a:endParaRPr lang="nl-NL" sz="1600" b="1"/>
          </a:p>
          <a:p>
            <a:pPr marL="0" indent="0">
              <a:buNone/>
            </a:pPr>
            <a:endParaRPr lang="nl-NL" sz="1600"/>
          </a:p>
        </p:txBody>
      </p:sp>
      <p:sp>
        <p:nvSpPr>
          <p:cNvPr id="5" name="Tijdelijke aanduiding voor dianummer 4">
            <a:extLst>
              <a:ext uri="{FF2B5EF4-FFF2-40B4-BE49-F238E27FC236}">
                <a16:creationId xmlns:a16="http://schemas.microsoft.com/office/drawing/2014/main" id="{7C27F2DE-8876-BE76-8093-77BC00CEAA00}"/>
              </a:ext>
            </a:extLst>
          </p:cNvPr>
          <p:cNvSpPr>
            <a:spLocks noGrp="1"/>
          </p:cNvSpPr>
          <p:nvPr>
            <p:ph type="sldNum" sz="quarter" idx="12"/>
          </p:nvPr>
        </p:nvSpPr>
        <p:spPr/>
        <p:txBody>
          <a:bodyPr/>
          <a:lstStyle/>
          <a:p>
            <a:pPr defTabSz="915215"/>
            <a:fld id="{8D374ABD-355D-4B52-8A38-020B3DD5CC75}" type="slidenum">
              <a:rPr lang="nl-NL">
                <a:latin typeface="Calibri"/>
              </a:rPr>
              <a:pPr defTabSz="915215"/>
              <a:t>9</a:t>
            </a:fld>
            <a:endParaRPr lang="nl-NL">
              <a:latin typeface="Calibri"/>
            </a:endParaRPr>
          </a:p>
        </p:txBody>
      </p:sp>
      <p:sp>
        <p:nvSpPr>
          <p:cNvPr id="8" name="Tijdelijke aanduiding voor tekst 7">
            <a:extLst>
              <a:ext uri="{FF2B5EF4-FFF2-40B4-BE49-F238E27FC236}">
                <a16:creationId xmlns:a16="http://schemas.microsoft.com/office/drawing/2014/main" id="{B38B0E56-23C6-7E9E-860D-66A63D83A797}"/>
              </a:ext>
            </a:extLst>
          </p:cNvPr>
          <p:cNvSpPr>
            <a:spLocks noGrp="1"/>
          </p:cNvSpPr>
          <p:nvPr>
            <p:ph type="body" sz="quarter" idx="15"/>
          </p:nvPr>
        </p:nvSpPr>
        <p:spPr/>
        <p:txBody>
          <a:bodyPr/>
          <a:lstStyle/>
          <a:p>
            <a:endParaRPr lang="nl-NL"/>
          </a:p>
        </p:txBody>
      </p:sp>
      <p:pic>
        <p:nvPicPr>
          <p:cNvPr id="6" name="Afbeelding 5">
            <a:extLst>
              <a:ext uri="{FF2B5EF4-FFF2-40B4-BE49-F238E27FC236}">
                <a16:creationId xmlns:a16="http://schemas.microsoft.com/office/drawing/2014/main" id="{794480E4-4AB0-CDAD-71DA-CA94E4585F21}"/>
              </a:ext>
            </a:extLst>
          </p:cNvPr>
          <p:cNvPicPr>
            <a:picLocks noChangeAspect="1"/>
          </p:cNvPicPr>
          <p:nvPr/>
        </p:nvPicPr>
        <p:blipFill>
          <a:blip r:embed="rId2"/>
          <a:stretch>
            <a:fillRect/>
          </a:stretch>
        </p:blipFill>
        <p:spPr>
          <a:xfrm>
            <a:off x="2364465" y="2263239"/>
            <a:ext cx="6927580" cy="3392235"/>
          </a:xfrm>
          <a:prstGeom prst="rect">
            <a:avLst/>
          </a:prstGeom>
        </p:spPr>
      </p:pic>
      <p:cxnSp>
        <p:nvCxnSpPr>
          <p:cNvPr id="10" name="Rechte verbindingslijn met pijl 9">
            <a:extLst>
              <a:ext uri="{FF2B5EF4-FFF2-40B4-BE49-F238E27FC236}">
                <a16:creationId xmlns:a16="http://schemas.microsoft.com/office/drawing/2014/main" id="{630F1C94-E7C4-8788-76D0-1D34A59B1045}"/>
              </a:ext>
            </a:extLst>
          </p:cNvPr>
          <p:cNvCxnSpPr/>
          <p:nvPr/>
        </p:nvCxnSpPr>
        <p:spPr>
          <a:xfrm>
            <a:off x="2899955" y="1883219"/>
            <a:ext cx="1193074" cy="722811"/>
          </a:xfrm>
          <a:prstGeom prst="straightConnector1">
            <a:avLst/>
          </a:prstGeom>
          <a:ln w="28575" cap="rnd">
            <a:solidFill>
              <a:srgbClr val="4472C4"/>
            </a:solidFill>
            <a:round/>
            <a:tailEnd type="triangle"/>
          </a:ln>
        </p:spPr>
        <p:style>
          <a:lnRef idx="1">
            <a:schemeClr val="accent1"/>
          </a:lnRef>
          <a:fillRef idx="0">
            <a:schemeClr val="accent1"/>
          </a:fillRef>
          <a:effectRef idx="0">
            <a:schemeClr val="accent1"/>
          </a:effectRef>
          <a:fontRef idx="minor">
            <a:schemeClr val="tx1"/>
          </a:fontRef>
        </p:style>
      </p:cxnSp>
      <p:sp>
        <p:nvSpPr>
          <p:cNvPr id="11" name="Tekstvak 10">
            <a:extLst>
              <a:ext uri="{FF2B5EF4-FFF2-40B4-BE49-F238E27FC236}">
                <a16:creationId xmlns:a16="http://schemas.microsoft.com/office/drawing/2014/main" id="{8FDDB707-9DAC-3BE7-BCBE-78A58613706B}"/>
              </a:ext>
            </a:extLst>
          </p:cNvPr>
          <p:cNvSpPr txBox="1"/>
          <p:nvPr/>
        </p:nvSpPr>
        <p:spPr>
          <a:xfrm>
            <a:off x="3870960" y="3021874"/>
            <a:ext cx="914400" cy="914400"/>
          </a:xfrm>
          <a:prstGeom prst="rect">
            <a:avLst/>
          </a:prstGeom>
          <a:noFill/>
        </p:spPr>
        <p:txBody>
          <a:bodyPr wrap="square" lIns="0" tIns="0" rIns="0" bIns="0" rtlCol="0">
            <a:noAutofit/>
          </a:bodyPr>
          <a:lstStyle/>
          <a:p>
            <a:pPr algn="ctr"/>
            <a:endParaRPr lang="nl-NL" sz="1200"/>
          </a:p>
        </p:txBody>
      </p:sp>
      <p:sp>
        <p:nvSpPr>
          <p:cNvPr id="12" name="Tekstvak 11">
            <a:extLst>
              <a:ext uri="{FF2B5EF4-FFF2-40B4-BE49-F238E27FC236}">
                <a16:creationId xmlns:a16="http://schemas.microsoft.com/office/drawing/2014/main" id="{84AB3E4F-194F-68B4-0784-0CDF5020B864}"/>
              </a:ext>
            </a:extLst>
          </p:cNvPr>
          <p:cNvSpPr txBox="1"/>
          <p:nvPr/>
        </p:nvSpPr>
        <p:spPr>
          <a:xfrm>
            <a:off x="1419497" y="1621962"/>
            <a:ext cx="1616551" cy="274320"/>
          </a:xfrm>
          <a:prstGeom prst="rect">
            <a:avLst/>
          </a:prstGeom>
          <a:noFill/>
        </p:spPr>
        <p:txBody>
          <a:bodyPr wrap="none" lIns="0" tIns="0" rIns="0" bIns="0" rtlCol="0">
            <a:noAutofit/>
          </a:bodyPr>
          <a:lstStyle/>
          <a:p>
            <a:pPr algn="ctr"/>
            <a:r>
              <a:rPr lang="nl-NL" sz="1200">
                <a:ea typeface="Verdana" panose="020B0604030504040204" pitchFamily="34" charset="0"/>
              </a:rPr>
              <a:t>Scan data at rest op M365</a:t>
            </a:r>
            <a:endParaRPr lang="nl-NL" sz="1200"/>
          </a:p>
        </p:txBody>
      </p:sp>
      <p:sp>
        <p:nvSpPr>
          <p:cNvPr id="13" name="Tekstvak 12">
            <a:extLst>
              <a:ext uri="{FF2B5EF4-FFF2-40B4-BE49-F238E27FC236}">
                <a16:creationId xmlns:a16="http://schemas.microsoft.com/office/drawing/2014/main" id="{10F29C25-1BDD-F2B9-01DB-CD37B3A5C395}"/>
              </a:ext>
            </a:extLst>
          </p:cNvPr>
          <p:cNvSpPr txBox="1"/>
          <p:nvPr/>
        </p:nvSpPr>
        <p:spPr>
          <a:xfrm>
            <a:off x="7242265" y="1620166"/>
            <a:ext cx="1616551" cy="274320"/>
          </a:xfrm>
          <a:prstGeom prst="rect">
            <a:avLst/>
          </a:prstGeom>
          <a:noFill/>
        </p:spPr>
        <p:txBody>
          <a:bodyPr wrap="none" lIns="0" tIns="0" rIns="0" bIns="0" rtlCol="0">
            <a:noAutofit/>
          </a:bodyPr>
          <a:lstStyle/>
          <a:p>
            <a:pPr algn="ctr"/>
            <a:r>
              <a:rPr lang="nl-NL" sz="1200">
                <a:ea typeface="Verdana" panose="020B0604030504040204" pitchFamily="34" charset="0"/>
              </a:rPr>
              <a:t>DLP en Beveiligd mailen</a:t>
            </a:r>
            <a:endParaRPr lang="nl-NL" sz="1200"/>
          </a:p>
        </p:txBody>
      </p:sp>
      <p:sp>
        <p:nvSpPr>
          <p:cNvPr id="14" name="Tekstvak 13">
            <a:extLst>
              <a:ext uri="{FF2B5EF4-FFF2-40B4-BE49-F238E27FC236}">
                <a16:creationId xmlns:a16="http://schemas.microsoft.com/office/drawing/2014/main" id="{421B4BB9-E575-7652-1126-710DEA2A6AD2}"/>
              </a:ext>
            </a:extLst>
          </p:cNvPr>
          <p:cNvSpPr txBox="1"/>
          <p:nvPr/>
        </p:nvSpPr>
        <p:spPr>
          <a:xfrm>
            <a:off x="2567918" y="5684739"/>
            <a:ext cx="1616551" cy="274320"/>
          </a:xfrm>
          <a:prstGeom prst="rect">
            <a:avLst/>
          </a:prstGeom>
          <a:noFill/>
        </p:spPr>
        <p:txBody>
          <a:bodyPr wrap="none" lIns="0" tIns="0" rIns="0" bIns="0" rtlCol="0">
            <a:noAutofit/>
          </a:bodyPr>
          <a:lstStyle/>
          <a:p>
            <a:pPr algn="ctr"/>
            <a:r>
              <a:rPr lang="nl-NL" sz="1200">
                <a:ea typeface="Verdana" panose="020B0604030504040204" pitchFamily="34" charset="0"/>
              </a:rPr>
              <a:t>IRM</a:t>
            </a:r>
            <a:endParaRPr lang="nl-NL" sz="1200"/>
          </a:p>
        </p:txBody>
      </p:sp>
      <p:sp>
        <p:nvSpPr>
          <p:cNvPr id="15" name="Tekstvak 14">
            <a:extLst>
              <a:ext uri="{FF2B5EF4-FFF2-40B4-BE49-F238E27FC236}">
                <a16:creationId xmlns:a16="http://schemas.microsoft.com/office/drawing/2014/main" id="{B331DA69-30E0-0279-FB41-6CAFE643A105}"/>
              </a:ext>
            </a:extLst>
          </p:cNvPr>
          <p:cNvSpPr txBox="1"/>
          <p:nvPr/>
        </p:nvSpPr>
        <p:spPr>
          <a:xfrm>
            <a:off x="8594250" y="5221372"/>
            <a:ext cx="1616551" cy="274320"/>
          </a:xfrm>
          <a:prstGeom prst="rect">
            <a:avLst/>
          </a:prstGeom>
          <a:noFill/>
        </p:spPr>
        <p:txBody>
          <a:bodyPr wrap="none" lIns="0" tIns="0" rIns="0" bIns="0" rtlCol="0">
            <a:noAutofit/>
          </a:bodyPr>
          <a:lstStyle/>
          <a:p>
            <a:pPr algn="ctr"/>
            <a:r>
              <a:rPr lang="nl-NL" sz="1200">
                <a:ea typeface="Verdana" panose="020B0604030504040204" pitchFamily="34" charset="0"/>
              </a:rPr>
              <a:t>R&amp;A</a:t>
            </a:r>
            <a:endParaRPr lang="nl-NL" sz="1200"/>
          </a:p>
        </p:txBody>
      </p:sp>
      <p:cxnSp>
        <p:nvCxnSpPr>
          <p:cNvPr id="16" name="Rechte verbindingslijn met pijl 15">
            <a:extLst>
              <a:ext uri="{FF2B5EF4-FFF2-40B4-BE49-F238E27FC236}">
                <a16:creationId xmlns:a16="http://schemas.microsoft.com/office/drawing/2014/main" id="{16A07BF6-5CB0-A1FE-2305-BBF15F51B312}"/>
              </a:ext>
            </a:extLst>
          </p:cNvPr>
          <p:cNvCxnSpPr>
            <a:cxnSpLocks/>
          </p:cNvCxnSpPr>
          <p:nvPr/>
        </p:nvCxnSpPr>
        <p:spPr>
          <a:xfrm flipH="1" flipV="1">
            <a:off x="8334103" y="4467497"/>
            <a:ext cx="1068422" cy="753875"/>
          </a:xfrm>
          <a:prstGeom prst="straightConnector1">
            <a:avLst/>
          </a:prstGeom>
          <a:ln w="28575" cap="rnd">
            <a:solidFill>
              <a:srgbClr val="4472C4"/>
            </a:solidFill>
            <a:round/>
            <a:tailEnd type="triangle"/>
          </a:ln>
        </p:spPr>
        <p:style>
          <a:lnRef idx="1">
            <a:schemeClr val="accent1"/>
          </a:lnRef>
          <a:fillRef idx="0">
            <a:schemeClr val="accent1"/>
          </a:fillRef>
          <a:effectRef idx="0">
            <a:schemeClr val="accent1"/>
          </a:effectRef>
          <a:fontRef idx="minor">
            <a:schemeClr val="tx1"/>
          </a:fontRef>
        </p:style>
      </p:cxnSp>
      <p:cxnSp>
        <p:nvCxnSpPr>
          <p:cNvPr id="17" name="Rechte verbindingslijn met pijl 16">
            <a:extLst>
              <a:ext uri="{FF2B5EF4-FFF2-40B4-BE49-F238E27FC236}">
                <a16:creationId xmlns:a16="http://schemas.microsoft.com/office/drawing/2014/main" id="{E1102A3A-9D3C-1407-B3A6-89B8877A0D6E}"/>
              </a:ext>
            </a:extLst>
          </p:cNvPr>
          <p:cNvCxnSpPr>
            <a:cxnSpLocks/>
          </p:cNvCxnSpPr>
          <p:nvPr/>
        </p:nvCxnSpPr>
        <p:spPr>
          <a:xfrm flipH="1">
            <a:off x="6967874" y="1831339"/>
            <a:ext cx="707621" cy="641895"/>
          </a:xfrm>
          <a:prstGeom prst="straightConnector1">
            <a:avLst/>
          </a:prstGeom>
          <a:ln w="28575" cap="rnd">
            <a:solidFill>
              <a:srgbClr val="4472C4"/>
            </a:solidFill>
            <a:round/>
            <a:tailEnd type="triangle"/>
          </a:ln>
        </p:spPr>
        <p:style>
          <a:lnRef idx="1">
            <a:schemeClr val="accent1"/>
          </a:lnRef>
          <a:fillRef idx="0">
            <a:schemeClr val="accent1"/>
          </a:fillRef>
          <a:effectRef idx="0">
            <a:schemeClr val="accent1"/>
          </a:effectRef>
          <a:fontRef idx="minor">
            <a:schemeClr val="tx1"/>
          </a:fontRef>
        </p:style>
      </p:cxnSp>
      <p:cxnSp>
        <p:nvCxnSpPr>
          <p:cNvPr id="18" name="Rechte verbindingslijn met pijl 17">
            <a:extLst>
              <a:ext uri="{FF2B5EF4-FFF2-40B4-BE49-F238E27FC236}">
                <a16:creationId xmlns:a16="http://schemas.microsoft.com/office/drawing/2014/main" id="{7CE4491C-0A83-4F1C-432C-0723A1B3AFFC}"/>
              </a:ext>
            </a:extLst>
          </p:cNvPr>
          <p:cNvCxnSpPr>
            <a:cxnSpLocks/>
          </p:cNvCxnSpPr>
          <p:nvPr/>
        </p:nvCxnSpPr>
        <p:spPr>
          <a:xfrm flipV="1">
            <a:off x="3559629" y="4554583"/>
            <a:ext cx="1386840" cy="1054011"/>
          </a:xfrm>
          <a:prstGeom prst="straightConnector1">
            <a:avLst/>
          </a:prstGeom>
          <a:ln w="28575" cap="rnd">
            <a:solidFill>
              <a:srgbClr val="4472C4"/>
            </a:solidFill>
            <a:roun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0075992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HINKCELLPRESENTATIONDONOTDELETE" val="&lt;?xml version=&quot;1.0&quot; encoding=&quot;UTF-16&quot; standalone=&quot;yes&quot;?&gt;&lt;root reqver=&quot;24162&quot;&gt;&lt;version val=&quot;26956&quot;/&gt;&lt;CPresentation id=&quot;1&quot;&gt;&lt;m_precDefaultNumber&gt;&lt;m_bNumberIsYear val=&quot;1&quot;/&gt;&lt;m_chMinusSymbol&gt;-&lt;/m_chMinusSymbol&gt;&lt;m_chDecimalSymbol17909&gt;,&lt;/m_chDecimalSymbol17909&gt;&lt;m_nGroupingDigits17909 val=&quot;3&quot;/&gt;&lt;m_chGroupingSymbol17909&gt;.&lt;/m_chGroupingSymbol17909&gt;&lt;m_yearfmt&gt;&lt;begin val=&quot;0&quot;/&gt;&lt;end val=&quot;4&quot;/&gt;&lt;/m_yearfmt&gt;&lt;/m_precDefaultNumber&gt;&lt;m_precDefaultPercent&gt;&lt;m_bNumberIsYear val=&quot;1&quot;/&gt;&lt;m_chMinusSymbol&gt;-&lt;/m_chMinusSymbol&gt;&lt;m_nDecimalDigits17909 val=&quot;0&quot;/&gt;&lt;m_chDecimalSymbol17909&gt;,&lt;/m_chDecimalSymbol17909&gt;&lt;m_nGroupingDigits17909 val=&quot;3&quot;/&gt;&lt;m_chGroupingSymbol17909&gt;.&lt;/m_chGroupingSymbol17909&gt;&lt;m_strSuffix17909&gt;%&lt;/m_strSuffix17909&gt;&lt;m_yearfmt&gt;&lt;begin val=&quot;0&quot;/&gt;&lt;end val=&quot;4&quot;/&gt;&lt;/m_yearfmt&gt;&lt;/m_precDefaultPercent&gt;&lt;m_precDefaultDate&gt;&lt;m_yearfmt&gt;&lt;begin val=&quot;0&quot;/&gt;&lt;end val=&quot;4&quot;/&gt;&lt;/m_yearfmt&gt;&lt;/m_precDefaultDate&gt;&lt;m_precDefaultYear&gt;&lt;m_yearfmt&gt;&lt;begin val=&quot;0&quot;/&gt;&lt;end val=&quot;4&quot;/&gt;&lt;/m_yearfmt&gt;&lt;/m_precDefaultYear&gt;&lt;m_precDefaultQuarter&gt;&lt;m_yearfmt&gt;&lt;begin val=&quot;0&quot;/&gt;&lt;end val=&quot;4&quot;/&gt;&lt;/m_yearfmt&gt;&lt;/m_precDefaultQuarter&gt;&lt;m_precDefaultMonth&gt;&lt;m_yearfmt&gt;&lt;begin val=&quot;0&quot;/&gt;&lt;end val=&quot;4&quot;/&gt;&lt;/m_yearfmt&gt;&lt;/m_precDefaultMonth&gt;&lt;m_precDefaultWeek&gt;&lt;m_yearfmt&gt;&lt;begin val=&quot;0&quot;/&gt;&lt;end val=&quot;4&quot;/&gt;&lt;/m_yearfmt&gt;&lt;/m_precDefaultWeek&gt;&lt;m_precDefaultDay&gt;&lt;m_yearfmt&gt;&lt;begin val=&quot;0&quot;/&gt;&lt;end val=&quot;4&quot;/&gt;&lt;/m_yearfmt&gt;&lt;/m_precDefaultDay&gt;&lt;m_mruColor&gt;&lt;m_vecMRU length=&quot;2&quot;&gt;&lt;elem m_fUsage=&quot;1.00000000000000000000E+00&quot;&gt;&lt;m_msothmcolidx val=&quot;0&quot;/&gt;&lt;m_rgb r=&quot;D2&quot; g=&quot;D2&quot; b=&quot;4F&quot;/&gt;&lt;m_nBrightness tagver0=&quot;26206&quot; tagname0=&quot;m_nBrightnessUNRECOGNIZED&quot; val=&quot;0&quot;/&gt;&lt;/elem&gt;&lt;elem m_fUsage=&quot;9.00000000000000022204E-01&quot;&gt;&lt;m_msothmcolidx val=&quot;0&quot;/&gt;&lt;m_rgb r=&quot;16&quot; g=&quot;D0&quot; b=&quot;11&quot;/&gt;&lt;m_nBrightness tagver0=&quot;26206&quot; tagname0=&quot;m_nBrightnessUNRECOGNIZED&quot; val=&quot;0&quot;/&gt;&lt;/elem&gt;&lt;/m_vecMRU&gt;&lt;/m_mruColor&gt;&lt;/CPresentation&gt;&lt;/root&gt;"/>
  <p:tag name="THINKCELLUNDODONOTDELETE" val="0"/>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dpnuaTu0QQ65YmeTbCzhYw"/>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Rapportagetemplate Achmea IT_mar2017_breed">
  <a:themeElements>
    <a:clrScheme name="Achmeakleuren_mrt2016">
      <a:dk1>
        <a:srgbClr val="616161"/>
      </a:dk1>
      <a:lt1>
        <a:srgbClr val="FFFFFF"/>
      </a:lt1>
      <a:dk2>
        <a:srgbClr val="CC0000"/>
      </a:dk2>
      <a:lt2>
        <a:srgbClr val="B2B2B2"/>
      </a:lt2>
      <a:accent1>
        <a:srgbClr val="000000"/>
      </a:accent1>
      <a:accent2>
        <a:srgbClr val="E57B03"/>
      </a:accent2>
      <a:accent3>
        <a:srgbClr val="3E7FA2"/>
      </a:accent3>
      <a:accent4>
        <a:srgbClr val="868722"/>
      </a:accent4>
      <a:accent5>
        <a:srgbClr val="525387"/>
      </a:accent5>
      <a:accent6>
        <a:srgbClr val="46B5D4"/>
      </a:accent6>
      <a:hlink>
        <a:srgbClr val="818181"/>
      </a:hlink>
      <a:folHlink>
        <a:srgbClr val="954F72"/>
      </a:folHlink>
    </a:clrScheme>
    <a:fontScheme name="Kantoorthema">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thema">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dirty="0" err="1" smtClean="0"/>
        </a:defPPr>
      </a:lstStyle>
    </a:txDef>
  </a:objectDefaults>
  <a:extraClrSchemeLst/>
  <a:extLst>
    <a:ext uri="{05A4C25C-085E-4340-85A3-A5531E510DB2}">
      <thm15:themeFamily xmlns:thm15="http://schemas.microsoft.com/office/thememl/2012/main" name="Rapportage template_nov2016_breed.potx" id="{F13E49E8-E6F5-4A3D-845A-69BD2193F0E1}" vid="{95D6FFDE-32E8-4E94-AED2-D0C61AA51FD1}"/>
    </a:ext>
  </a:extLst>
</a:theme>
</file>

<file path=ppt/theme/theme2.xml><?xml version="1.0" encoding="utf-8"?>
<a:theme xmlns:a="http://schemas.openxmlformats.org/drawingml/2006/main" name="Achmea Corporate">
  <a:themeElements>
    <a:clrScheme name="ACHMEA_Orange">
      <a:dk1>
        <a:srgbClr val="000000"/>
      </a:dk1>
      <a:lt1>
        <a:srgbClr val="FFFFFF"/>
      </a:lt1>
      <a:dk2>
        <a:srgbClr val="D19302"/>
      </a:dk2>
      <a:lt2>
        <a:srgbClr val="B38F4B"/>
      </a:lt2>
      <a:accent1>
        <a:srgbClr val="E57B03"/>
      </a:accent1>
      <a:accent2>
        <a:srgbClr val="D29FA5"/>
      </a:accent2>
      <a:accent3>
        <a:srgbClr val="417FA2"/>
      </a:accent3>
      <a:accent4>
        <a:srgbClr val="868722"/>
      </a:accent4>
      <a:accent5>
        <a:srgbClr val="C15683"/>
      </a:accent5>
      <a:accent6>
        <a:srgbClr val="525387"/>
      </a:accent6>
      <a:hlink>
        <a:srgbClr val="D29FA5"/>
      </a:hlink>
      <a:folHlink>
        <a:srgbClr val="4D4D4D"/>
      </a:folHlink>
    </a:clrScheme>
    <a:fontScheme name="ACHMEA_2">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lIns="144000" tIns="144000" rIns="144000" bIns="144000" rtlCol="0" anchor="ctr"/>
      <a:lstStyle>
        <a:defPPr algn="ctr">
          <a:defRPr sz="1600"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2700" cap="rnd">
          <a:solidFill>
            <a:schemeClr val="accent1"/>
          </a:solidFill>
          <a:roun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gn="l">
          <a:defRPr sz="1600" dirty="0"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Achmea Corporate">
  <a:themeElements>
    <a:clrScheme name="Aangepast 12">
      <a:dk1>
        <a:srgbClr val="000000"/>
      </a:dk1>
      <a:lt1>
        <a:srgbClr val="FFFFFF"/>
      </a:lt1>
      <a:dk2>
        <a:srgbClr val="E57B03"/>
      </a:dk2>
      <a:lt2>
        <a:srgbClr val="D19302"/>
      </a:lt2>
      <a:accent1>
        <a:srgbClr val="417FA2"/>
      </a:accent1>
      <a:accent2>
        <a:srgbClr val="00C2DF"/>
      </a:accent2>
      <a:accent3>
        <a:srgbClr val="868722"/>
      </a:accent3>
      <a:accent4>
        <a:srgbClr val="C15683"/>
      </a:accent4>
      <a:accent5>
        <a:srgbClr val="525387"/>
      </a:accent5>
      <a:accent6>
        <a:srgbClr val="B38F4B"/>
      </a:accent6>
      <a:hlink>
        <a:srgbClr val="417FA2"/>
      </a:hlink>
      <a:folHlink>
        <a:srgbClr val="4D4D4D"/>
      </a:folHlink>
    </a:clrScheme>
    <a:fontScheme name="ACHMEA_2">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lIns="144000" tIns="144000" rIns="144000" bIns="144000" rtlCol="0" anchor="ctr"/>
      <a:lstStyle>
        <a:defPPr algn="ctr">
          <a:defRPr sz="1600"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2700" cap="rnd">
          <a:solidFill>
            <a:schemeClr val="accent1"/>
          </a:solidFill>
          <a:roun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gn="l">
          <a:defRPr sz="1600" dirty="0"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2_Achmea Corporate">
  <a:themeElements>
    <a:clrScheme name="Aangepast 12">
      <a:dk1>
        <a:srgbClr val="000000"/>
      </a:dk1>
      <a:lt1>
        <a:srgbClr val="FFFFFF"/>
      </a:lt1>
      <a:dk2>
        <a:srgbClr val="E57B03"/>
      </a:dk2>
      <a:lt2>
        <a:srgbClr val="D19302"/>
      </a:lt2>
      <a:accent1>
        <a:srgbClr val="417FA2"/>
      </a:accent1>
      <a:accent2>
        <a:srgbClr val="00C2DF"/>
      </a:accent2>
      <a:accent3>
        <a:srgbClr val="868722"/>
      </a:accent3>
      <a:accent4>
        <a:srgbClr val="C15683"/>
      </a:accent4>
      <a:accent5>
        <a:srgbClr val="525387"/>
      </a:accent5>
      <a:accent6>
        <a:srgbClr val="B38F4B"/>
      </a:accent6>
      <a:hlink>
        <a:srgbClr val="417FA2"/>
      </a:hlink>
      <a:folHlink>
        <a:srgbClr val="4D4D4D"/>
      </a:folHlink>
    </a:clrScheme>
    <a:fontScheme name="ACHMEA_2">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lIns="144000" tIns="144000" rIns="144000" bIns="144000" rtlCol="0" anchor="ctr"/>
      <a:lstStyle>
        <a:defPPr algn="ctr">
          <a:defRPr sz="1600"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2700" cap="rnd">
          <a:solidFill>
            <a:schemeClr val="accent1"/>
          </a:solidFill>
          <a:roun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gn="l">
          <a:defRPr sz="1600" dirty="0"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3_Achmea Corporate">
  <a:themeElements>
    <a:clrScheme name="Aangepast 15">
      <a:dk1>
        <a:srgbClr val="000000"/>
      </a:dk1>
      <a:lt1>
        <a:srgbClr val="FFFFFF"/>
      </a:lt1>
      <a:dk2>
        <a:srgbClr val="E57B03"/>
      </a:dk2>
      <a:lt2>
        <a:srgbClr val="D19302"/>
      </a:lt2>
      <a:accent1>
        <a:srgbClr val="417FA2"/>
      </a:accent1>
      <a:accent2>
        <a:srgbClr val="00C2DF"/>
      </a:accent2>
      <a:accent3>
        <a:srgbClr val="868722"/>
      </a:accent3>
      <a:accent4>
        <a:srgbClr val="C15683"/>
      </a:accent4>
      <a:accent5>
        <a:srgbClr val="525387"/>
      </a:accent5>
      <a:accent6>
        <a:srgbClr val="B38F4B"/>
      </a:accent6>
      <a:hlink>
        <a:srgbClr val="417FA2"/>
      </a:hlink>
      <a:folHlink>
        <a:srgbClr val="4D4D4D"/>
      </a:folHlink>
    </a:clrScheme>
    <a:fontScheme name="ACHMEA_2">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lIns="144000" tIns="144000" rIns="144000" bIns="144000" rtlCol="0" anchor="ctr"/>
      <a:lstStyle>
        <a:defPPr algn="ctr">
          <a:defRPr sz="1600"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2700" cap="rnd">
          <a:solidFill>
            <a:schemeClr val="accent1"/>
          </a:solidFill>
          <a:roun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gn="ctr">
          <a:defRPr sz="1200" dirty="0"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Kantoorthema">
  <a:themeElements>
    <a:clrScheme name="Kantoor">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Kantoor">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438" row="4">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A64FB02F-A704-4224-BBEF-F2E8FEFAAF22}">
  <we:reference id="3fd72b8e-15a5-4ff7-b428-a5c648ce30b2" version="1.0.0.6" store="EXCatalog" storeType="EXCatalog"/>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D83691E9136B13498F3A7FC2370F07CC" ma:contentTypeVersion="10" ma:contentTypeDescription="Create a new document." ma:contentTypeScope="" ma:versionID="76759cc81fd3a22040ef97a72f308530">
  <xsd:schema xmlns:xsd="http://www.w3.org/2001/XMLSchema" xmlns:xs="http://www.w3.org/2001/XMLSchema" xmlns:p="http://schemas.microsoft.com/office/2006/metadata/properties" xmlns:ns2="d5336f16-45b7-4933-950a-ba2cb4ea32e2" xmlns:ns3="29bc565a-7fb1-4ec9-8f0c-7362175dc1f5" targetNamespace="http://schemas.microsoft.com/office/2006/metadata/properties" ma:root="true" ma:fieldsID="c80def60f1e9d4b04d6d991eb6bffcf2" ns2:_="" ns3:_="">
    <xsd:import namespace="d5336f16-45b7-4933-950a-ba2cb4ea32e2"/>
    <xsd:import namespace="29bc565a-7fb1-4ec9-8f0c-7362175dc1f5"/>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GenerationTime" minOccurs="0"/>
                <xsd:element ref="ns2:MediaServiceEventHashCode" minOccurs="0"/>
                <xsd:element ref="ns3:SharedWithUsers" minOccurs="0"/>
                <xsd:element ref="ns3:SharedWithDetails" minOccurs="0"/>
                <xsd:element ref="ns2:MediaLengthInSeconds" minOccurs="0"/>
                <xsd:element ref="ns2:MediaServiceDateTaken"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5336f16-45b7-4933-950a-ba2cb4ea32e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element name="MediaServiceDateTaken" ma:index="16" nillable="true" ma:displayName="MediaServiceDateTaken" ma:hidden="true" ma:indexed="true" ma:internalName="MediaServiceDateTaken" ma:readOnly="true">
      <xsd:simpleType>
        <xsd:restriction base="dms:Text"/>
      </xsd:simpleType>
    </xsd:element>
    <xsd:element name="MediaServiceObjectDetectorVersions" ma:index="17"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9bc565a-7fb1-4ec9-8f0c-7362175dc1f5"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haredWithUsers xmlns="29bc565a-7fb1-4ec9-8f0c-7362175dc1f5">
      <UserInfo>
        <DisplayName>Maarten Perquin (MHA)</DisplayName>
        <AccountId>72</AccountId>
        <AccountType/>
      </UserInfo>
      <UserInfo>
        <DisplayName>Bert Munniks (B)</DisplayName>
        <AccountId>64</AccountId>
        <AccountType/>
      </UserInfo>
      <UserInfo>
        <DisplayName>Arjan Juurlink (A)</DisplayName>
        <AccountId>17</AccountId>
        <AccountType/>
      </UserInfo>
      <UserInfo>
        <DisplayName>Stephan Smits (SAG)</DisplayName>
        <AccountId>16</AccountId>
        <AccountType/>
      </UserInfo>
      <UserInfo>
        <DisplayName>Michiel Hammer (M)</DisplayName>
        <AccountId>70</AccountId>
        <AccountType/>
      </UserInfo>
      <UserInfo>
        <DisplayName>Ron Kuipers (HN)</DisplayName>
        <AccountId>61</AccountId>
        <AccountType/>
      </UserInfo>
      <UserInfo>
        <DisplayName>Stef van der Sommen (SD)</DisplayName>
        <AccountId>90</AccountId>
        <AccountType/>
      </UserInfo>
    </SharedWithUsers>
  </documentManagement>
</p:properties>
</file>

<file path=customXml/itemProps1.xml><?xml version="1.0" encoding="utf-8"?>
<ds:datastoreItem xmlns:ds="http://schemas.openxmlformats.org/officeDocument/2006/customXml" ds:itemID="{DA0A0CFC-F84D-4878-862B-FE784001E1EF}">
  <ds:schemaRefs>
    <ds:schemaRef ds:uri="http://schemas.microsoft.com/sharepoint/v3/contenttype/forms"/>
  </ds:schemaRefs>
</ds:datastoreItem>
</file>

<file path=customXml/itemProps2.xml><?xml version="1.0" encoding="utf-8"?>
<ds:datastoreItem xmlns:ds="http://schemas.openxmlformats.org/officeDocument/2006/customXml" ds:itemID="{6AB24819-FFC1-4E8D-8E08-10DFF9B6A0D6}">
  <ds:schemaRefs>
    <ds:schemaRef ds:uri="29bc565a-7fb1-4ec9-8f0c-7362175dc1f5"/>
    <ds:schemaRef ds:uri="d5336f16-45b7-4933-950a-ba2cb4ea32e2"/>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33585BC5-C4C5-4D31-839D-A4962C14EEA4}">
  <ds:schemaRefs>
    <ds:schemaRef ds:uri="29bc565a-7fb1-4ec9-8f0c-7362175dc1f5"/>
    <ds:schemaRef ds:uri="d5336f16-45b7-4933-950a-ba2cb4ea32e2"/>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Rapportagetemplate Achmea IT_mar2017_breed</Template>
  <Application>Microsoft Office PowerPoint</Application>
  <PresentationFormat>Widescreen</PresentationFormat>
  <Slides>13</Slides>
  <Notes>2</Notes>
  <HiddenSlides>0</HiddenSlides>
  <ScaleCrop>false</ScaleCrop>
  <HeadingPairs>
    <vt:vector size="4" baseType="variant">
      <vt:variant>
        <vt:lpstr>Theme</vt:lpstr>
      </vt:variant>
      <vt:variant>
        <vt:i4>5</vt:i4>
      </vt:variant>
      <vt:variant>
        <vt:lpstr>Slide Titles</vt:lpstr>
      </vt:variant>
      <vt:variant>
        <vt:i4>13</vt:i4>
      </vt:variant>
    </vt:vector>
  </HeadingPairs>
  <TitlesOfParts>
    <vt:vector size="18" baseType="lpstr">
      <vt:lpstr>Rapportagetemplate Achmea IT_mar2017_breed</vt:lpstr>
      <vt:lpstr>Achmea Corporate</vt:lpstr>
      <vt:lpstr>1_Achmea Corporate</vt:lpstr>
      <vt:lpstr>2_Achmea Corporate</vt:lpstr>
      <vt:lpstr>3_Achmea Corporate</vt:lpstr>
      <vt:lpstr>  Plan van aanpak  Grip op Ongestructureerde data  Achmea</vt:lpstr>
      <vt:lpstr>Management samenvatting tbv Strategische Security Overleg (SSO)</vt:lpstr>
      <vt:lpstr>Inleiding, Probleemstelling en Oplossing</vt:lpstr>
      <vt:lpstr>Welke problemen gaan we oplossen </vt:lpstr>
      <vt:lpstr>Werkwijze Business en IT</vt:lpstr>
      <vt:lpstr>PowerPoint Presentation</vt:lpstr>
      <vt:lpstr>PowerPoint Presentation</vt:lpstr>
      <vt:lpstr>Bijlagen</vt:lpstr>
      <vt:lpstr>Samenhang diensten </vt:lpstr>
      <vt:lpstr>Know your Data</vt:lpstr>
      <vt:lpstr>Protect your data</vt:lpstr>
      <vt:lpstr>Prevent Data Loss</vt:lpstr>
      <vt:lpstr>Govern your Data</vt:lpstr>
    </vt:vector>
  </TitlesOfParts>
  <Company>ACHMEA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Cover</dc:title>
  <dc:creator>Poel van der, JFPM (Jacky)</dc:creator>
  <cp:revision>1</cp:revision>
  <cp:lastPrinted>2023-08-02T07:46:04Z</cp:lastPrinted>
  <dcterms:created xsi:type="dcterms:W3CDTF">2017-05-12T08:01:00Z</dcterms:created>
  <dcterms:modified xsi:type="dcterms:W3CDTF">2023-10-24T10:50:09Z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0x010100D83691E9136B13498F3A7FC2370F07CC</vt:lpwstr>
  </property>
  <property fmtid="{D5CDD505-2E9C-101B-9397-08002B2CF9AE}" pid="3" name="Order">
    <vt:r8>100</vt:r8>
  </property>
  <property fmtid="{D5CDD505-2E9C-101B-9397-08002B2CF9AE}" pid="4" name="_ExtendedDescription">
    <vt:lpwstr>O&amp;#58;\03-Budget_RF\3.0 ODT, DT, B&amp;amp;S pres\3.02 ODT pres\2021\ODT_21_03_31 incl. kader mut. en BCO casus\ODT_20210331_Te accorderen BCO casussen voor RFI 2021_DEF.pptx</vt:lpwstr>
  </property>
  <property fmtid="{D5CDD505-2E9C-101B-9397-08002B2CF9AE}" pid="5" name="MediaServiceImageTags">
    <vt:lpwstr/>
  </property>
  <property fmtid="{D5CDD505-2E9C-101B-9397-08002B2CF9AE}" pid="6" name="MSIP_Label_379095c1-d701-4a85-9aa0-f5019a9a0475_Enabled">
    <vt:lpwstr>true</vt:lpwstr>
  </property>
  <property fmtid="{D5CDD505-2E9C-101B-9397-08002B2CF9AE}" pid="7" name="MSIP_Label_379095c1-d701-4a85-9aa0-f5019a9a0475_SetDate">
    <vt:lpwstr>2023-10-05T08:09:34Z</vt:lpwstr>
  </property>
  <property fmtid="{D5CDD505-2E9C-101B-9397-08002B2CF9AE}" pid="8" name="MSIP_Label_379095c1-d701-4a85-9aa0-f5019a9a0475_Method">
    <vt:lpwstr>Privileged</vt:lpwstr>
  </property>
  <property fmtid="{D5CDD505-2E9C-101B-9397-08002B2CF9AE}" pid="9" name="MSIP_Label_379095c1-d701-4a85-9aa0-f5019a9a0475_Name">
    <vt:lpwstr>Vertrouwelijk</vt:lpwstr>
  </property>
  <property fmtid="{D5CDD505-2E9C-101B-9397-08002B2CF9AE}" pid="10" name="MSIP_Label_379095c1-d701-4a85-9aa0-f5019a9a0475_SiteId">
    <vt:lpwstr>c37ef212-d4a3-44b6-92df-0d1dff85604f</vt:lpwstr>
  </property>
  <property fmtid="{D5CDD505-2E9C-101B-9397-08002B2CF9AE}" pid="11" name="MSIP_Label_379095c1-d701-4a85-9aa0-f5019a9a0475_ActionId">
    <vt:lpwstr>7ed85449-1c62-4cd9-8cb9-0b5bc88044e6</vt:lpwstr>
  </property>
  <property fmtid="{D5CDD505-2E9C-101B-9397-08002B2CF9AE}" pid="12" name="MSIP_Label_379095c1-d701-4a85-9aa0-f5019a9a0475_ContentBits">
    <vt:lpwstr>0</vt:lpwstr>
  </property>
</Properties>
</file>